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95" r:id="rId1"/>
  </p:sldMasterIdLst>
  <p:notesMasterIdLst>
    <p:notesMasterId r:id="rId108"/>
  </p:notesMasterIdLst>
  <p:sldIdLst>
    <p:sldId id="256" r:id="rId2"/>
    <p:sldId id="258" r:id="rId3"/>
    <p:sldId id="371" r:id="rId4"/>
    <p:sldId id="269" r:id="rId5"/>
    <p:sldId id="270" r:id="rId6"/>
    <p:sldId id="271" r:id="rId7"/>
    <p:sldId id="272" r:id="rId8"/>
    <p:sldId id="259" r:id="rId9"/>
    <p:sldId id="276" r:id="rId10"/>
    <p:sldId id="275" r:id="rId11"/>
    <p:sldId id="274" r:id="rId12"/>
    <p:sldId id="273" r:id="rId13"/>
    <p:sldId id="374" r:id="rId14"/>
    <p:sldId id="278" r:id="rId15"/>
    <p:sldId id="266" r:id="rId16"/>
    <p:sldId id="369" r:id="rId17"/>
    <p:sldId id="277" r:id="rId18"/>
    <p:sldId id="260" r:id="rId19"/>
    <p:sldId id="281" r:id="rId20"/>
    <p:sldId id="287" r:id="rId21"/>
    <p:sldId id="283" r:id="rId22"/>
    <p:sldId id="282" r:id="rId23"/>
    <p:sldId id="262" r:id="rId24"/>
    <p:sldId id="303" r:id="rId25"/>
    <p:sldId id="370" r:id="rId26"/>
    <p:sldId id="356" r:id="rId27"/>
    <p:sldId id="307" r:id="rId28"/>
    <p:sldId id="263" r:id="rId29"/>
    <p:sldId id="308" r:id="rId30"/>
    <p:sldId id="309" r:id="rId31"/>
    <p:sldId id="310" r:id="rId32"/>
    <p:sldId id="311" r:id="rId33"/>
    <p:sldId id="312" r:id="rId34"/>
    <p:sldId id="314" r:id="rId35"/>
    <p:sldId id="315" r:id="rId36"/>
    <p:sldId id="264" r:id="rId37"/>
    <p:sldId id="353" r:id="rId38"/>
    <p:sldId id="322" r:id="rId39"/>
    <p:sldId id="325" r:id="rId40"/>
    <p:sldId id="364" r:id="rId41"/>
    <p:sldId id="326" r:id="rId42"/>
    <p:sldId id="328" r:id="rId43"/>
    <p:sldId id="329" r:id="rId44"/>
    <p:sldId id="330" r:id="rId45"/>
    <p:sldId id="366" r:id="rId46"/>
    <p:sldId id="367" r:id="rId47"/>
    <p:sldId id="331" r:id="rId48"/>
    <p:sldId id="332" r:id="rId49"/>
    <p:sldId id="334" r:id="rId50"/>
    <p:sldId id="335" r:id="rId51"/>
    <p:sldId id="336" r:id="rId52"/>
    <p:sldId id="265" r:id="rId53"/>
    <p:sldId id="363" r:id="rId54"/>
    <p:sldId id="337" r:id="rId55"/>
    <p:sldId id="339" r:id="rId56"/>
    <p:sldId id="340" r:id="rId57"/>
    <p:sldId id="341" r:id="rId58"/>
    <p:sldId id="361" r:id="rId59"/>
    <p:sldId id="342" r:id="rId60"/>
    <p:sldId id="343" r:id="rId61"/>
    <p:sldId id="344" r:id="rId62"/>
    <p:sldId id="345" r:id="rId63"/>
    <p:sldId id="347" r:id="rId64"/>
    <p:sldId id="362" r:id="rId65"/>
    <p:sldId id="349" r:id="rId66"/>
    <p:sldId id="350" r:id="rId67"/>
    <p:sldId id="351" r:id="rId68"/>
    <p:sldId id="348" r:id="rId69"/>
    <p:sldId id="375" r:id="rId70"/>
    <p:sldId id="352" r:id="rId71"/>
    <p:sldId id="376" r:id="rId72"/>
    <p:sldId id="372" r:id="rId73"/>
    <p:sldId id="373" r:id="rId74"/>
    <p:sldId id="285" r:id="rId75"/>
    <p:sldId id="288" r:id="rId76"/>
    <p:sldId id="304" r:id="rId77"/>
    <p:sldId id="305" r:id="rId78"/>
    <p:sldId id="306" r:id="rId79"/>
    <p:sldId id="313" r:id="rId80"/>
    <p:sldId id="360" r:id="rId81"/>
    <p:sldId id="354" r:id="rId82"/>
    <p:sldId id="365" r:id="rId83"/>
    <p:sldId id="355" r:id="rId84"/>
    <p:sldId id="333" r:id="rId85"/>
    <p:sldId id="338" r:id="rId86"/>
    <p:sldId id="261" r:id="rId87"/>
    <p:sldId id="289" r:id="rId88"/>
    <p:sldId id="290" r:id="rId89"/>
    <p:sldId id="291" r:id="rId90"/>
    <p:sldId id="292" r:id="rId91"/>
    <p:sldId id="293" r:id="rId92"/>
    <p:sldId id="296" r:id="rId93"/>
    <p:sldId id="295" r:id="rId94"/>
    <p:sldId id="294" r:id="rId95"/>
    <p:sldId id="297" r:id="rId96"/>
    <p:sldId id="302" r:id="rId97"/>
    <p:sldId id="300" r:id="rId98"/>
    <p:sldId id="301" r:id="rId99"/>
    <p:sldId id="298" r:id="rId100"/>
    <p:sldId id="299" r:id="rId101"/>
    <p:sldId id="317" r:id="rId102"/>
    <p:sldId id="316" r:id="rId103"/>
    <p:sldId id="318" r:id="rId104"/>
    <p:sldId id="319" r:id="rId105"/>
    <p:sldId id="320" r:id="rId106"/>
    <p:sldId id="321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E6BD36-7E4B-493C-A911-237D52110D20}">
          <p14:sldIdLst>
            <p14:sldId id="256"/>
          </p14:sldIdLst>
        </p14:section>
        <p14:section name="Background" id="{7A2D29CC-589A-4501-9B61-527AB008A3D4}">
          <p14:sldIdLst>
            <p14:sldId id="258"/>
            <p14:sldId id="371"/>
            <p14:sldId id="269"/>
            <p14:sldId id="270"/>
            <p14:sldId id="271"/>
            <p14:sldId id="272"/>
          </p14:sldIdLst>
        </p14:section>
        <p14:section name="Problem Formulation" id="{ED345AFF-B2E9-414F-BBB9-267CDF2C8A07}">
          <p14:sldIdLst>
            <p14:sldId id="259"/>
            <p14:sldId id="276"/>
            <p14:sldId id="275"/>
            <p14:sldId id="274"/>
            <p14:sldId id="273"/>
            <p14:sldId id="374"/>
            <p14:sldId id="278"/>
            <p14:sldId id="266"/>
            <p14:sldId id="369"/>
            <p14:sldId id="277"/>
          </p14:sldIdLst>
        </p14:section>
        <p14:section name="System Overview" id="{230DA2FC-F50C-42D4-89D5-7326362462B3}">
          <p14:sldIdLst>
            <p14:sldId id="260"/>
            <p14:sldId id="281"/>
            <p14:sldId id="287"/>
            <p14:sldId id="283"/>
            <p14:sldId id="282"/>
          </p14:sldIdLst>
        </p14:section>
        <p14:section name="Display Protocols" id="{EC569DE2-AA05-44B3-A2FC-74FF1322785E}">
          <p14:sldIdLst>
            <p14:sldId id="262"/>
            <p14:sldId id="303"/>
            <p14:sldId id="370"/>
            <p14:sldId id="356"/>
            <p14:sldId id="307"/>
          </p14:sldIdLst>
        </p14:section>
        <p14:section name="PDP" id="{C781BCF8-255C-43D0-8E34-4E305A165424}">
          <p14:sldIdLst>
            <p14:sldId id="263"/>
            <p14:sldId id="308"/>
            <p14:sldId id="309"/>
            <p14:sldId id="310"/>
            <p14:sldId id="311"/>
            <p14:sldId id="312"/>
            <p14:sldId id="314"/>
            <p14:sldId id="315"/>
          </p14:sldIdLst>
        </p14:section>
        <p14:section name="Implementation" id="{E08C699F-20F8-45B5-8F18-5969EF3FB95B}">
          <p14:sldIdLst>
            <p14:sldId id="264"/>
            <p14:sldId id="353"/>
            <p14:sldId id="322"/>
            <p14:sldId id="325"/>
            <p14:sldId id="364"/>
            <p14:sldId id="326"/>
            <p14:sldId id="328"/>
            <p14:sldId id="329"/>
            <p14:sldId id="330"/>
            <p14:sldId id="366"/>
            <p14:sldId id="367"/>
            <p14:sldId id="331"/>
            <p14:sldId id="332"/>
            <p14:sldId id="334"/>
            <p14:sldId id="335"/>
            <p14:sldId id="336"/>
          </p14:sldIdLst>
        </p14:section>
        <p14:section name="Experimental Results" id="{B8BE0F4E-FB42-46AD-AF08-D7673083BE19}">
          <p14:sldIdLst>
            <p14:sldId id="265"/>
            <p14:sldId id="363"/>
            <p14:sldId id="337"/>
            <p14:sldId id="339"/>
            <p14:sldId id="340"/>
            <p14:sldId id="341"/>
            <p14:sldId id="361"/>
            <p14:sldId id="342"/>
            <p14:sldId id="343"/>
            <p14:sldId id="344"/>
            <p14:sldId id="345"/>
            <p14:sldId id="347"/>
            <p14:sldId id="362"/>
            <p14:sldId id="349"/>
            <p14:sldId id="350"/>
            <p14:sldId id="351"/>
            <p14:sldId id="348"/>
            <p14:sldId id="375"/>
            <p14:sldId id="352"/>
          </p14:sldIdLst>
        </p14:section>
        <p14:section name="Backup" id="{0E0A6E2A-6466-4C63-BA17-93FFC940CCB7}">
          <p14:sldIdLst>
            <p14:sldId id="376"/>
            <p14:sldId id="372"/>
            <p14:sldId id="373"/>
            <p14:sldId id="285"/>
            <p14:sldId id="288"/>
            <p14:sldId id="304"/>
            <p14:sldId id="305"/>
            <p14:sldId id="306"/>
            <p14:sldId id="313"/>
            <p14:sldId id="360"/>
            <p14:sldId id="354"/>
            <p14:sldId id="365"/>
            <p14:sldId id="355"/>
            <p14:sldId id="333"/>
            <p14:sldId id="338"/>
          </p14:sldIdLst>
        </p14:section>
        <p14:section name="Array Write Process" id="{0E0D8266-6E72-4820-BC7C-4D55E65472FC}">
          <p14:sldIdLst>
            <p14:sldId id="261"/>
            <p14:sldId id="289"/>
            <p14:sldId id="290"/>
            <p14:sldId id="291"/>
            <p14:sldId id="292"/>
            <p14:sldId id="293"/>
            <p14:sldId id="296"/>
            <p14:sldId id="295"/>
            <p14:sldId id="294"/>
            <p14:sldId id="297"/>
            <p14:sldId id="302"/>
            <p14:sldId id="300"/>
            <p14:sldId id="301"/>
            <p14:sldId id="298"/>
            <p14:sldId id="299"/>
          </p14:sldIdLst>
        </p14:section>
        <p14:section name="Machine Model" id="{3CA15982-0CB5-47A4-A4AC-ADB5A6FFE1B7}">
          <p14:sldIdLst>
            <p14:sldId id="317"/>
            <p14:sldId id="316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E699"/>
    <a:srgbClr val="C5E0B4"/>
    <a:srgbClr val="00FF00"/>
    <a:srgbClr val="002788"/>
    <a:srgbClr val="00FFFF"/>
    <a:srgbClr val="34515E"/>
    <a:srgbClr val="1C2E38"/>
    <a:srgbClr val="294555"/>
    <a:srgbClr val="1F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2" autoAdjust="0"/>
    <p:restoredTop sz="97468" autoAdjust="0"/>
  </p:normalViewPr>
  <p:slideViewPr>
    <p:cSldViewPr snapToGrid="0">
      <p:cViewPr>
        <p:scale>
          <a:sx n="125" d="100"/>
          <a:sy n="125" d="100"/>
        </p:scale>
        <p:origin x="123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5E2640-FF13-4B70-9248-FAE18C7B8C8E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DA4F6CB-27FC-471C-84CE-E1236D1C8A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Moving object that bounced around the array.</a:t>
          </a:r>
        </a:p>
      </dgm:t>
    </dgm:pt>
    <dgm:pt modelId="{A5163F7E-2FA2-4CC9-AFB1-9F0812C9965C}" type="parTrans" cxnId="{1B7740E9-22DD-49DC-BB5F-0B0BBAE5EB85}">
      <dgm:prSet/>
      <dgm:spPr/>
      <dgm:t>
        <a:bodyPr/>
        <a:lstStyle/>
        <a:p>
          <a:endParaRPr lang="en-US"/>
        </a:p>
      </dgm:t>
    </dgm:pt>
    <dgm:pt modelId="{117C1117-F590-49FD-9050-4B63CEA9C144}" type="sibTrans" cxnId="{1B7740E9-22DD-49DC-BB5F-0B0BBAE5EB85}">
      <dgm:prSet/>
      <dgm:spPr/>
      <dgm:t>
        <a:bodyPr/>
        <a:lstStyle/>
        <a:p>
          <a:endParaRPr lang="en-US"/>
        </a:p>
      </dgm:t>
    </dgm:pt>
    <dgm:pt modelId="{D88FA1FC-A12A-4FD1-9A54-29E13EC5D9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Drawn using a Single Draw Region Packet.</a:t>
          </a:r>
        </a:p>
      </dgm:t>
    </dgm:pt>
    <dgm:pt modelId="{56CE4D5C-740B-41BF-AA07-A4B68187246E}" type="parTrans" cxnId="{9FA41E21-540F-4AC7-B5C6-5D21BEE12C26}">
      <dgm:prSet/>
      <dgm:spPr/>
      <dgm:t>
        <a:bodyPr/>
        <a:lstStyle/>
        <a:p>
          <a:endParaRPr lang="en-US"/>
        </a:p>
      </dgm:t>
    </dgm:pt>
    <dgm:pt modelId="{2907B231-5919-4524-8A5C-63136419164A}" type="sibTrans" cxnId="{9FA41E21-540F-4AC7-B5C6-5D21BEE12C26}">
      <dgm:prSet/>
      <dgm:spPr/>
      <dgm:t>
        <a:bodyPr/>
        <a:lstStyle/>
        <a:p>
          <a:endParaRPr lang="en-US"/>
        </a:p>
      </dgm:t>
    </dgm:pt>
    <dgm:pt modelId="{1ECE9F6E-63CE-4A09-AEE4-E907093DBA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Recorded using an IR Camera in “Windowed” Mode.</a:t>
          </a:r>
        </a:p>
      </dgm:t>
    </dgm:pt>
    <dgm:pt modelId="{733F5DCE-471C-4229-BD96-3DBC0253F57E}" type="parTrans" cxnId="{3032C96F-F8AE-4B86-81F5-A803B9985854}">
      <dgm:prSet/>
      <dgm:spPr/>
      <dgm:t>
        <a:bodyPr/>
        <a:lstStyle/>
        <a:p>
          <a:endParaRPr lang="en-US"/>
        </a:p>
      </dgm:t>
    </dgm:pt>
    <dgm:pt modelId="{66580104-A718-4174-BFA1-141AE08D16F8}" type="sibTrans" cxnId="{3032C96F-F8AE-4B86-81F5-A803B9985854}">
      <dgm:prSet/>
      <dgm:spPr/>
      <dgm:t>
        <a:bodyPr/>
        <a:lstStyle/>
        <a:p>
          <a:endParaRPr lang="en-US"/>
        </a:p>
      </dgm:t>
    </dgm:pt>
    <dgm:pt modelId="{53E27FA7-DAE4-470C-8EE2-B76D27F682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Not Possible outside of “PDP” mode of operation on the same hardware.</a:t>
          </a:r>
        </a:p>
      </dgm:t>
    </dgm:pt>
    <dgm:pt modelId="{CF44B91D-B58E-417E-A393-BEEC175440E6}" type="parTrans" cxnId="{677A3867-72F4-4889-B2CD-3101BA5D302B}">
      <dgm:prSet/>
      <dgm:spPr/>
      <dgm:t>
        <a:bodyPr/>
        <a:lstStyle/>
        <a:p>
          <a:endParaRPr lang="en-US"/>
        </a:p>
      </dgm:t>
    </dgm:pt>
    <dgm:pt modelId="{0DFF3E4D-72A8-4922-8CA7-68898C2003C1}" type="sibTrans" cxnId="{677A3867-72F4-4889-B2CD-3101BA5D302B}">
      <dgm:prSet/>
      <dgm:spPr/>
      <dgm:t>
        <a:bodyPr/>
        <a:lstStyle/>
        <a:p>
          <a:endParaRPr lang="en-US"/>
        </a:p>
      </dgm:t>
    </dgm:pt>
    <dgm:pt modelId="{FD8D4BD6-BD40-48C1-BA8C-10193D1C2717}" type="pres">
      <dgm:prSet presAssocID="{045E2640-FF13-4B70-9248-FAE18C7B8C8E}" presName="root" presStyleCnt="0">
        <dgm:presLayoutVars>
          <dgm:dir/>
          <dgm:resizeHandles val="exact"/>
        </dgm:presLayoutVars>
      </dgm:prSet>
      <dgm:spPr/>
    </dgm:pt>
    <dgm:pt modelId="{7DB44D0B-5BF3-4E4F-B9F0-FB13A17AB474}" type="pres">
      <dgm:prSet presAssocID="{1DA4F6CB-27FC-471C-84CE-E1236D1C8A8F}" presName="compNode" presStyleCnt="0"/>
      <dgm:spPr/>
    </dgm:pt>
    <dgm:pt modelId="{44647712-BBB0-43A4-AEFD-D1B61E6D68E6}" type="pres">
      <dgm:prSet presAssocID="{1DA4F6CB-27FC-471C-84CE-E1236D1C8A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CC320B6-B89C-4A5E-AFB8-643702BAD4C8}" type="pres">
      <dgm:prSet presAssocID="{1DA4F6CB-27FC-471C-84CE-E1236D1C8A8F}" presName="spaceRect" presStyleCnt="0"/>
      <dgm:spPr/>
    </dgm:pt>
    <dgm:pt modelId="{1221336D-5B8F-425D-A191-5E0C02408C09}" type="pres">
      <dgm:prSet presAssocID="{1DA4F6CB-27FC-471C-84CE-E1236D1C8A8F}" presName="textRect" presStyleLbl="revTx" presStyleIdx="0" presStyleCnt="4">
        <dgm:presLayoutVars>
          <dgm:chMax val="1"/>
          <dgm:chPref val="1"/>
        </dgm:presLayoutVars>
      </dgm:prSet>
      <dgm:spPr/>
    </dgm:pt>
    <dgm:pt modelId="{25025253-98FF-4312-A385-7F2EE32B50A3}" type="pres">
      <dgm:prSet presAssocID="{117C1117-F590-49FD-9050-4B63CEA9C144}" presName="sibTrans" presStyleCnt="0"/>
      <dgm:spPr/>
    </dgm:pt>
    <dgm:pt modelId="{1471147F-DA6D-40AD-B39B-7EE4A9B203D6}" type="pres">
      <dgm:prSet presAssocID="{D88FA1FC-A12A-4FD1-9A54-29E13EC5D945}" presName="compNode" presStyleCnt="0"/>
      <dgm:spPr/>
    </dgm:pt>
    <dgm:pt modelId="{B3A46DF0-89E0-46CC-8883-A436C0D89E14}" type="pres">
      <dgm:prSet presAssocID="{D88FA1FC-A12A-4FD1-9A54-29E13EC5D94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B1A4CED-4484-453E-BB75-CFB4CAB74A85}" type="pres">
      <dgm:prSet presAssocID="{D88FA1FC-A12A-4FD1-9A54-29E13EC5D945}" presName="spaceRect" presStyleCnt="0"/>
      <dgm:spPr/>
    </dgm:pt>
    <dgm:pt modelId="{A3EC897B-CA0B-4903-9D68-F968E0ACFDD1}" type="pres">
      <dgm:prSet presAssocID="{D88FA1FC-A12A-4FD1-9A54-29E13EC5D945}" presName="textRect" presStyleLbl="revTx" presStyleIdx="1" presStyleCnt="4">
        <dgm:presLayoutVars>
          <dgm:chMax val="1"/>
          <dgm:chPref val="1"/>
        </dgm:presLayoutVars>
      </dgm:prSet>
      <dgm:spPr/>
    </dgm:pt>
    <dgm:pt modelId="{B19D8B8C-5258-4033-8C74-D8DCBEE668BB}" type="pres">
      <dgm:prSet presAssocID="{2907B231-5919-4524-8A5C-63136419164A}" presName="sibTrans" presStyleCnt="0"/>
      <dgm:spPr/>
    </dgm:pt>
    <dgm:pt modelId="{1A6233D4-5BDD-4B82-BA49-2B3E51DB0A4E}" type="pres">
      <dgm:prSet presAssocID="{1ECE9F6E-63CE-4A09-AEE4-E907093DBA9D}" presName="compNode" presStyleCnt="0"/>
      <dgm:spPr/>
    </dgm:pt>
    <dgm:pt modelId="{8FF83E74-DC3C-42CA-BDAA-B820E58F9431}" type="pres">
      <dgm:prSet presAssocID="{1ECE9F6E-63CE-4A09-AEE4-E907093DBA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9170B66-1B6D-4B8E-80CD-92326D6B6D53}" type="pres">
      <dgm:prSet presAssocID="{1ECE9F6E-63CE-4A09-AEE4-E907093DBA9D}" presName="spaceRect" presStyleCnt="0"/>
      <dgm:spPr/>
    </dgm:pt>
    <dgm:pt modelId="{066A1B68-8D45-4EB0-8BBD-BB75F44920C5}" type="pres">
      <dgm:prSet presAssocID="{1ECE9F6E-63CE-4A09-AEE4-E907093DBA9D}" presName="textRect" presStyleLbl="revTx" presStyleIdx="2" presStyleCnt="4">
        <dgm:presLayoutVars>
          <dgm:chMax val="1"/>
          <dgm:chPref val="1"/>
        </dgm:presLayoutVars>
      </dgm:prSet>
      <dgm:spPr/>
    </dgm:pt>
    <dgm:pt modelId="{8180BA65-6183-403A-8A69-F3B520637DD6}" type="pres">
      <dgm:prSet presAssocID="{66580104-A718-4174-BFA1-141AE08D16F8}" presName="sibTrans" presStyleCnt="0"/>
      <dgm:spPr/>
    </dgm:pt>
    <dgm:pt modelId="{C678AC6B-21A4-446A-B953-E955AF9B28AC}" type="pres">
      <dgm:prSet presAssocID="{53E27FA7-DAE4-470C-8EE2-B76D27F68220}" presName="compNode" presStyleCnt="0"/>
      <dgm:spPr/>
    </dgm:pt>
    <dgm:pt modelId="{8536A6FB-8C9B-4B4E-B549-D37AAA410488}" type="pres">
      <dgm:prSet presAssocID="{53E27FA7-DAE4-470C-8EE2-B76D27F682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"/>
        </a:ext>
      </dgm:extLst>
    </dgm:pt>
    <dgm:pt modelId="{DC667ABE-AEF3-420C-99D9-CE482FBD07F2}" type="pres">
      <dgm:prSet presAssocID="{53E27FA7-DAE4-470C-8EE2-B76D27F68220}" presName="spaceRect" presStyleCnt="0"/>
      <dgm:spPr/>
    </dgm:pt>
    <dgm:pt modelId="{0E978C1B-216D-4CE7-B5F7-07C60BFEB034}" type="pres">
      <dgm:prSet presAssocID="{53E27FA7-DAE4-470C-8EE2-B76D27F6822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FA41E21-540F-4AC7-B5C6-5D21BEE12C26}" srcId="{045E2640-FF13-4B70-9248-FAE18C7B8C8E}" destId="{D88FA1FC-A12A-4FD1-9A54-29E13EC5D945}" srcOrd="1" destOrd="0" parTransId="{56CE4D5C-740B-41BF-AA07-A4B68187246E}" sibTransId="{2907B231-5919-4524-8A5C-63136419164A}"/>
    <dgm:cxn modelId="{6DAAB640-D776-4ACE-8194-4D5C57F5CDDF}" type="presOf" srcId="{045E2640-FF13-4B70-9248-FAE18C7B8C8E}" destId="{FD8D4BD6-BD40-48C1-BA8C-10193D1C2717}" srcOrd="0" destOrd="0" presId="urn:microsoft.com/office/officeart/2018/2/layout/IconLabelList"/>
    <dgm:cxn modelId="{677A3867-72F4-4889-B2CD-3101BA5D302B}" srcId="{045E2640-FF13-4B70-9248-FAE18C7B8C8E}" destId="{53E27FA7-DAE4-470C-8EE2-B76D27F68220}" srcOrd="3" destOrd="0" parTransId="{CF44B91D-B58E-417E-A393-BEEC175440E6}" sibTransId="{0DFF3E4D-72A8-4922-8CA7-68898C2003C1}"/>
    <dgm:cxn modelId="{3032C96F-F8AE-4B86-81F5-A803B9985854}" srcId="{045E2640-FF13-4B70-9248-FAE18C7B8C8E}" destId="{1ECE9F6E-63CE-4A09-AEE4-E907093DBA9D}" srcOrd="2" destOrd="0" parTransId="{733F5DCE-471C-4229-BD96-3DBC0253F57E}" sibTransId="{66580104-A718-4174-BFA1-141AE08D16F8}"/>
    <dgm:cxn modelId="{6B02D35A-7398-4C5B-ADFA-8E13D99EEF2B}" type="presOf" srcId="{1ECE9F6E-63CE-4A09-AEE4-E907093DBA9D}" destId="{066A1B68-8D45-4EB0-8BBD-BB75F44920C5}" srcOrd="0" destOrd="0" presId="urn:microsoft.com/office/officeart/2018/2/layout/IconLabelList"/>
    <dgm:cxn modelId="{CB237190-7506-4240-95A0-FE6C495ACBCE}" type="presOf" srcId="{D88FA1FC-A12A-4FD1-9A54-29E13EC5D945}" destId="{A3EC897B-CA0B-4903-9D68-F968E0ACFDD1}" srcOrd="0" destOrd="0" presId="urn:microsoft.com/office/officeart/2018/2/layout/IconLabelList"/>
    <dgm:cxn modelId="{B517D09D-742B-474F-B74F-76DB02C3810B}" type="presOf" srcId="{53E27FA7-DAE4-470C-8EE2-B76D27F68220}" destId="{0E978C1B-216D-4CE7-B5F7-07C60BFEB034}" srcOrd="0" destOrd="0" presId="urn:microsoft.com/office/officeart/2018/2/layout/IconLabelList"/>
    <dgm:cxn modelId="{C18BF0A5-FB52-4671-B20C-FAA90FB29E83}" type="presOf" srcId="{1DA4F6CB-27FC-471C-84CE-E1236D1C8A8F}" destId="{1221336D-5B8F-425D-A191-5E0C02408C09}" srcOrd="0" destOrd="0" presId="urn:microsoft.com/office/officeart/2018/2/layout/IconLabelList"/>
    <dgm:cxn modelId="{1B7740E9-22DD-49DC-BB5F-0B0BBAE5EB85}" srcId="{045E2640-FF13-4B70-9248-FAE18C7B8C8E}" destId="{1DA4F6CB-27FC-471C-84CE-E1236D1C8A8F}" srcOrd="0" destOrd="0" parTransId="{A5163F7E-2FA2-4CC9-AFB1-9F0812C9965C}" sibTransId="{117C1117-F590-49FD-9050-4B63CEA9C144}"/>
    <dgm:cxn modelId="{EAC6C150-913F-4B27-9AE7-56654B42C51F}" type="presParOf" srcId="{FD8D4BD6-BD40-48C1-BA8C-10193D1C2717}" destId="{7DB44D0B-5BF3-4E4F-B9F0-FB13A17AB474}" srcOrd="0" destOrd="0" presId="urn:microsoft.com/office/officeart/2018/2/layout/IconLabelList"/>
    <dgm:cxn modelId="{F31B3D07-F623-41FE-BCC1-2549EF54AF72}" type="presParOf" srcId="{7DB44D0B-5BF3-4E4F-B9F0-FB13A17AB474}" destId="{44647712-BBB0-43A4-AEFD-D1B61E6D68E6}" srcOrd="0" destOrd="0" presId="urn:microsoft.com/office/officeart/2018/2/layout/IconLabelList"/>
    <dgm:cxn modelId="{0CE006D8-A327-48DC-B96B-1F6C5AF53575}" type="presParOf" srcId="{7DB44D0B-5BF3-4E4F-B9F0-FB13A17AB474}" destId="{9CC320B6-B89C-4A5E-AFB8-643702BAD4C8}" srcOrd="1" destOrd="0" presId="urn:microsoft.com/office/officeart/2018/2/layout/IconLabelList"/>
    <dgm:cxn modelId="{A3EB8756-4D9D-4127-82F4-FAD98D585626}" type="presParOf" srcId="{7DB44D0B-5BF3-4E4F-B9F0-FB13A17AB474}" destId="{1221336D-5B8F-425D-A191-5E0C02408C09}" srcOrd="2" destOrd="0" presId="urn:microsoft.com/office/officeart/2018/2/layout/IconLabelList"/>
    <dgm:cxn modelId="{996BDA19-D4F0-4916-A896-C2C8C4FBF07C}" type="presParOf" srcId="{FD8D4BD6-BD40-48C1-BA8C-10193D1C2717}" destId="{25025253-98FF-4312-A385-7F2EE32B50A3}" srcOrd="1" destOrd="0" presId="urn:microsoft.com/office/officeart/2018/2/layout/IconLabelList"/>
    <dgm:cxn modelId="{754BB567-95AD-4099-8F7A-1EA021E2AAEC}" type="presParOf" srcId="{FD8D4BD6-BD40-48C1-BA8C-10193D1C2717}" destId="{1471147F-DA6D-40AD-B39B-7EE4A9B203D6}" srcOrd="2" destOrd="0" presId="urn:microsoft.com/office/officeart/2018/2/layout/IconLabelList"/>
    <dgm:cxn modelId="{0C84B8B6-BB10-4DE9-AA7A-7EFBD4729DC1}" type="presParOf" srcId="{1471147F-DA6D-40AD-B39B-7EE4A9B203D6}" destId="{B3A46DF0-89E0-46CC-8883-A436C0D89E14}" srcOrd="0" destOrd="0" presId="urn:microsoft.com/office/officeart/2018/2/layout/IconLabelList"/>
    <dgm:cxn modelId="{A0D22741-F34C-498D-95B6-1A586FAD18AE}" type="presParOf" srcId="{1471147F-DA6D-40AD-B39B-7EE4A9B203D6}" destId="{AB1A4CED-4484-453E-BB75-CFB4CAB74A85}" srcOrd="1" destOrd="0" presId="urn:microsoft.com/office/officeart/2018/2/layout/IconLabelList"/>
    <dgm:cxn modelId="{945360BD-E199-4245-8782-159A4849B4E9}" type="presParOf" srcId="{1471147F-DA6D-40AD-B39B-7EE4A9B203D6}" destId="{A3EC897B-CA0B-4903-9D68-F968E0ACFDD1}" srcOrd="2" destOrd="0" presId="urn:microsoft.com/office/officeart/2018/2/layout/IconLabelList"/>
    <dgm:cxn modelId="{6FB8C0C8-E4B4-4280-B114-519CD1A5EEA3}" type="presParOf" srcId="{FD8D4BD6-BD40-48C1-BA8C-10193D1C2717}" destId="{B19D8B8C-5258-4033-8C74-D8DCBEE668BB}" srcOrd="3" destOrd="0" presId="urn:microsoft.com/office/officeart/2018/2/layout/IconLabelList"/>
    <dgm:cxn modelId="{8C62ACB0-9442-4AC4-AB2C-4F5482042085}" type="presParOf" srcId="{FD8D4BD6-BD40-48C1-BA8C-10193D1C2717}" destId="{1A6233D4-5BDD-4B82-BA49-2B3E51DB0A4E}" srcOrd="4" destOrd="0" presId="urn:microsoft.com/office/officeart/2018/2/layout/IconLabelList"/>
    <dgm:cxn modelId="{84D452ED-1C92-4658-BC88-5C331B0049AA}" type="presParOf" srcId="{1A6233D4-5BDD-4B82-BA49-2B3E51DB0A4E}" destId="{8FF83E74-DC3C-42CA-BDAA-B820E58F9431}" srcOrd="0" destOrd="0" presId="urn:microsoft.com/office/officeart/2018/2/layout/IconLabelList"/>
    <dgm:cxn modelId="{4610803A-9337-4EB4-8597-6D646C4BD9D2}" type="presParOf" srcId="{1A6233D4-5BDD-4B82-BA49-2B3E51DB0A4E}" destId="{19170B66-1B6D-4B8E-80CD-92326D6B6D53}" srcOrd="1" destOrd="0" presId="urn:microsoft.com/office/officeart/2018/2/layout/IconLabelList"/>
    <dgm:cxn modelId="{5EC89D2A-D65D-4520-A8CC-4D69BD4572CD}" type="presParOf" srcId="{1A6233D4-5BDD-4B82-BA49-2B3E51DB0A4E}" destId="{066A1B68-8D45-4EB0-8BBD-BB75F44920C5}" srcOrd="2" destOrd="0" presId="urn:microsoft.com/office/officeart/2018/2/layout/IconLabelList"/>
    <dgm:cxn modelId="{47EDD39C-8F4D-443F-BA62-296E33522BCF}" type="presParOf" srcId="{FD8D4BD6-BD40-48C1-BA8C-10193D1C2717}" destId="{8180BA65-6183-403A-8A69-F3B520637DD6}" srcOrd="5" destOrd="0" presId="urn:microsoft.com/office/officeart/2018/2/layout/IconLabelList"/>
    <dgm:cxn modelId="{3E5D3B5B-0907-483A-9325-5C1172690F93}" type="presParOf" srcId="{FD8D4BD6-BD40-48C1-BA8C-10193D1C2717}" destId="{C678AC6B-21A4-446A-B953-E955AF9B28AC}" srcOrd="6" destOrd="0" presId="urn:microsoft.com/office/officeart/2018/2/layout/IconLabelList"/>
    <dgm:cxn modelId="{44CEFF58-036B-46D2-9151-B605FBA8199F}" type="presParOf" srcId="{C678AC6B-21A4-446A-B953-E955AF9B28AC}" destId="{8536A6FB-8C9B-4B4E-B549-D37AAA410488}" srcOrd="0" destOrd="0" presId="urn:microsoft.com/office/officeart/2018/2/layout/IconLabelList"/>
    <dgm:cxn modelId="{8407B09F-3D29-4ECE-934F-9A953790E567}" type="presParOf" srcId="{C678AC6B-21A4-446A-B953-E955AF9B28AC}" destId="{DC667ABE-AEF3-420C-99D9-CE482FBD07F2}" srcOrd="1" destOrd="0" presId="urn:microsoft.com/office/officeart/2018/2/layout/IconLabelList"/>
    <dgm:cxn modelId="{BD9D0516-7B92-4ABE-B752-56156EA36546}" type="presParOf" srcId="{C678AC6B-21A4-446A-B953-E955AF9B28AC}" destId="{0E978C1B-216D-4CE7-B5F7-07C60BFEB0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72032-0F5A-47FE-8B55-82B011497E7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97FD43F-D1D8-4883-B639-1785988E48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 dirty="0">
              <a:solidFill>
                <a:srgbClr val="0099FF"/>
              </a:solidFill>
            </a:rPr>
            <a:t>Counting numbers</a:t>
          </a:r>
          <a:endParaRPr lang="en-US" dirty="0">
            <a:solidFill>
              <a:srgbClr val="0099FF"/>
            </a:solidFill>
          </a:endParaRPr>
        </a:p>
      </dgm:t>
    </dgm:pt>
    <dgm:pt modelId="{D05C999D-E3D2-4513-939E-E6A9BAF0A91D}" type="parTrans" cxnId="{CB942ADA-4D2A-41B2-8E44-5223704E10B7}">
      <dgm:prSet/>
      <dgm:spPr/>
      <dgm:t>
        <a:bodyPr/>
        <a:lstStyle/>
        <a:p>
          <a:endParaRPr lang="en-US"/>
        </a:p>
      </dgm:t>
    </dgm:pt>
    <dgm:pt modelId="{9405969B-A393-4839-9641-7E198982BEB7}" type="sibTrans" cxnId="{CB942ADA-4D2A-41B2-8E44-5223704E10B7}">
      <dgm:prSet/>
      <dgm:spPr/>
      <dgm:t>
        <a:bodyPr/>
        <a:lstStyle/>
        <a:p>
          <a:endParaRPr lang="en-US"/>
        </a:p>
      </dgm:t>
    </dgm:pt>
    <dgm:pt modelId="{24054C51-DF78-429E-8799-649040514693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n-US" dirty="0"/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n-US" dirty="0"/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Static + Bouncing Configurations</a:t>
          </a:r>
        </a:p>
      </dgm:t>
    </dgm:pt>
    <dgm:pt modelId="{3E611170-CF45-4092-B5B0-2236D6F6E76D}" type="parTrans" cxnId="{6806B07B-92AC-44D0-9F40-F228772D0059}">
      <dgm:prSet/>
      <dgm:spPr/>
      <dgm:t>
        <a:bodyPr/>
        <a:lstStyle/>
        <a:p>
          <a:endParaRPr lang="en-US"/>
        </a:p>
      </dgm:t>
    </dgm:pt>
    <dgm:pt modelId="{6CE322E6-A864-4F4B-BD0B-DB0245B5CF88}" type="sibTrans" cxnId="{6806B07B-92AC-44D0-9F40-F228772D0059}">
      <dgm:prSet/>
      <dgm:spPr/>
      <dgm:t>
        <a:bodyPr/>
        <a:lstStyle/>
        <a:p>
          <a:endParaRPr lang="en-US"/>
        </a:p>
      </dgm:t>
    </dgm:pt>
    <dgm:pt modelId="{076C51DD-BD55-4A35-9FA8-3DA729F4D59E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/>
            <a:t>Increments by 1 for each frame</a:t>
          </a:r>
        </a:p>
      </dgm:t>
    </dgm:pt>
    <dgm:pt modelId="{8EB5610D-11EA-4507-B961-165EDD311CB9}" type="parTrans" cxnId="{C17004DB-B267-4ABD-A3E0-9DA37C6FC51D}">
      <dgm:prSet/>
      <dgm:spPr/>
      <dgm:t>
        <a:bodyPr/>
        <a:lstStyle/>
        <a:p>
          <a:endParaRPr lang="en-US"/>
        </a:p>
      </dgm:t>
    </dgm:pt>
    <dgm:pt modelId="{858B9819-981F-428B-B046-275729CF6B30}" type="sibTrans" cxnId="{C17004DB-B267-4ABD-A3E0-9DA37C6FC51D}">
      <dgm:prSet/>
      <dgm:spPr/>
      <dgm:t>
        <a:bodyPr/>
        <a:lstStyle/>
        <a:p>
          <a:endParaRPr lang="en-US"/>
        </a:p>
      </dgm:t>
    </dgm:pt>
    <dgm:pt modelId="{0D787D99-F103-4AA8-BD88-3B4E7DA6E09E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/>
            <a:t>Each digit is a separate packet.</a:t>
          </a:r>
        </a:p>
      </dgm:t>
    </dgm:pt>
    <dgm:pt modelId="{F271F122-7FF1-4005-ACA0-74F24C46B516}" type="parTrans" cxnId="{8EC909BA-BEA3-4755-BED0-79A638DA5BA0}">
      <dgm:prSet/>
      <dgm:spPr/>
      <dgm:t>
        <a:bodyPr/>
        <a:lstStyle/>
        <a:p>
          <a:endParaRPr lang="en-US"/>
        </a:p>
      </dgm:t>
    </dgm:pt>
    <dgm:pt modelId="{8C29BD34-287D-4119-9A93-707951C0764F}" type="sibTrans" cxnId="{8EC909BA-BEA3-4755-BED0-79A638DA5BA0}">
      <dgm:prSet/>
      <dgm:spPr/>
      <dgm:t>
        <a:bodyPr/>
        <a:lstStyle/>
        <a:p>
          <a:endParaRPr lang="en-US"/>
        </a:p>
      </dgm:t>
    </dgm:pt>
    <dgm:pt modelId="{C5F50A27-26EC-43D5-9414-2B93CFB76A4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 dirty="0">
              <a:solidFill>
                <a:srgbClr val="0099FF"/>
              </a:solidFill>
            </a:rPr>
            <a:t>Non-uniformity Corrected Rotating 3-dimensional Object</a:t>
          </a:r>
          <a:endParaRPr lang="en-US" dirty="0">
            <a:solidFill>
              <a:srgbClr val="0099FF"/>
            </a:solidFill>
          </a:endParaRPr>
        </a:p>
      </dgm:t>
    </dgm:pt>
    <dgm:pt modelId="{B70E9C19-134F-423A-B2C4-0958F6DCA11E}" type="parTrans" cxnId="{2A0E2333-AF4A-453D-9C8F-360BDA490090}">
      <dgm:prSet/>
      <dgm:spPr/>
      <dgm:t>
        <a:bodyPr/>
        <a:lstStyle/>
        <a:p>
          <a:endParaRPr lang="en-US"/>
        </a:p>
      </dgm:t>
    </dgm:pt>
    <dgm:pt modelId="{A0883690-E4FE-40C3-A62B-C4076E6C4FE8}" type="sibTrans" cxnId="{2A0E2333-AF4A-453D-9C8F-360BDA490090}">
      <dgm:prSet/>
      <dgm:spPr/>
      <dgm:t>
        <a:bodyPr/>
        <a:lstStyle/>
        <a:p>
          <a:endParaRPr lang="en-US"/>
        </a:p>
      </dgm:t>
    </dgm:pt>
    <dgm:pt modelId="{F16BACCC-F363-46E8-BB50-F7E0057FE7A3}">
      <dgm:prSet/>
      <dgm:spPr/>
      <dgm:t>
        <a:bodyPr/>
        <a:lstStyle/>
        <a:p>
          <a:pPr>
            <a:lnSpc>
              <a:spcPct val="100000"/>
            </a:lnSpc>
          </a:pPr>
          <a:br>
            <a:rPr lang="en-US" dirty="0"/>
          </a:br>
          <a:endParaRPr lang="en-US" dirty="0"/>
        </a:p>
        <a:p>
          <a:pPr>
            <a:lnSpc>
              <a:spcPct val="100000"/>
            </a:lnSpc>
          </a:pPr>
          <a:r>
            <a:rPr lang="en-US" dirty="0"/>
            <a:t>Maintains image fidelity </a:t>
          </a:r>
        </a:p>
        <a:p>
          <a:pPr>
            <a:lnSpc>
              <a:spcPct val="100000"/>
            </a:lnSpc>
          </a:pPr>
          <a:r>
            <a:rPr lang="en-US" dirty="0"/>
            <a:t>compare to 400hz bird image.</a:t>
          </a:r>
        </a:p>
      </dgm:t>
    </dgm:pt>
    <dgm:pt modelId="{213B0AAE-C7B7-47D5-B239-87FEDCD0309A}" type="parTrans" cxnId="{9F4051E0-EDC5-421D-BE78-8C640EF2A563}">
      <dgm:prSet/>
      <dgm:spPr/>
      <dgm:t>
        <a:bodyPr/>
        <a:lstStyle/>
        <a:p>
          <a:endParaRPr lang="en-US"/>
        </a:p>
      </dgm:t>
    </dgm:pt>
    <dgm:pt modelId="{1C6993C4-1A1F-4350-AFC3-928EDE469B94}" type="sibTrans" cxnId="{9F4051E0-EDC5-421D-BE78-8C640EF2A563}">
      <dgm:prSet/>
      <dgm:spPr/>
      <dgm:t>
        <a:bodyPr/>
        <a:lstStyle/>
        <a:p>
          <a:endParaRPr lang="en-US"/>
        </a:p>
      </dgm:t>
    </dgm:pt>
    <dgm:pt modelId="{74803F30-8024-4943-AFF3-C34FA1452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rotation drawn using a separate packet.</a:t>
          </a:r>
        </a:p>
      </dgm:t>
    </dgm:pt>
    <dgm:pt modelId="{CF852D58-C953-4B39-8852-BB40D4D953BA}" type="parTrans" cxnId="{A2773BCB-7383-43DF-9F9B-5312E6928EBE}">
      <dgm:prSet/>
      <dgm:spPr/>
      <dgm:t>
        <a:bodyPr/>
        <a:lstStyle/>
        <a:p>
          <a:endParaRPr lang="en-US"/>
        </a:p>
      </dgm:t>
    </dgm:pt>
    <dgm:pt modelId="{B314873D-9789-4233-B6DC-B0C78441358E}" type="sibTrans" cxnId="{A2773BCB-7383-43DF-9F9B-5312E6928EBE}">
      <dgm:prSet/>
      <dgm:spPr/>
      <dgm:t>
        <a:bodyPr/>
        <a:lstStyle/>
        <a:p>
          <a:endParaRPr lang="en-US"/>
        </a:p>
      </dgm:t>
    </dgm:pt>
    <dgm:pt modelId="{3CC5BBEA-4B3B-4708-B894-C93C8892AEA6}" type="pres">
      <dgm:prSet presAssocID="{41872032-0F5A-47FE-8B55-82B011497E70}" presName="root" presStyleCnt="0">
        <dgm:presLayoutVars>
          <dgm:dir/>
          <dgm:resizeHandles val="exact"/>
        </dgm:presLayoutVars>
      </dgm:prSet>
      <dgm:spPr/>
    </dgm:pt>
    <dgm:pt modelId="{01D5FF68-203E-48F1-ADFE-AB93E409788A}" type="pres">
      <dgm:prSet presAssocID="{997FD43F-D1D8-4883-B639-1785988E4890}" presName="compNode" presStyleCnt="0"/>
      <dgm:spPr/>
    </dgm:pt>
    <dgm:pt modelId="{F9D81E6E-F029-476A-9241-3FF727F22036}" type="pres">
      <dgm:prSet presAssocID="{997FD43F-D1D8-4883-B639-1785988E489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"/>
        </a:ext>
      </dgm:extLst>
    </dgm:pt>
    <dgm:pt modelId="{C624D711-E84C-47CE-AA27-1477E4893C67}" type="pres">
      <dgm:prSet presAssocID="{997FD43F-D1D8-4883-B639-1785988E4890}" presName="iconSpace" presStyleCnt="0"/>
      <dgm:spPr/>
    </dgm:pt>
    <dgm:pt modelId="{CCBB7D19-48F1-4938-9DB1-DA339582F47B}" type="pres">
      <dgm:prSet presAssocID="{997FD43F-D1D8-4883-B639-1785988E4890}" presName="parTx" presStyleLbl="revTx" presStyleIdx="0" presStyleCnt="4">
        <dgm:presLayoutVars>
          <dgm:chMax val="0"/>
          <dgm:chPref val="0"/>
        </dgm:presLayoutVars>
      </dgm:prSet>
      <dgm:spPr/>
    </dgm:pt>
    <dgm:pt modelId="{2714AFAE-D769-49C0-AEB6-040E003D6E05}" type="pres">
      <dgm:prSet presAssocID="{997FD43F-D1D8-4883-B639-1785988E4890}" presName="txSpace" presStyleCnt="0"/>
      <dgm:spPr/>
    </dgm:pt>
    <dgm:pt modelId="{4345F0A6-B17E-4F2E-959A-CBDF1A8384D3}" type="pres">
      <dgm:prSet presAssocID="{997FD43F-D1D8-4883-B639-1785988E4890}" presName="desTx" presStyleLbl="revTx" presStyleIdx="1" presStyleCnt="4">
        <dgm:presLayoutVars/>
      </dgm:prSet>
      <dgm:spPr/>
    </dgm:pt>
    <dgm:pt modelId="{978F37D1-6EA6-4AD8-8479-AD88C59E9F91}" type="pres">
      <dgm:prSet presAssocID="{9405969B-A393-4839-9641-7E198982BEB7}" presName="sibTrans" presStyleCnt="0"/>
      <dgm:spPr/>
    </dgm:pt>
    <dgm:pt modelId="{659E12DE-5AE9-45B9-8BDF-F124A85EE056}" type="pres">
      <dgm:prSet presAssocID="{C5F50A27-26EC-43D5-9414-2B93CFB76A44}" presName="compNode" presStyleCnt="0"/>
      <dgm:spPr/>
    </dgm:pt>
    <dgm:pt modelId="{0658089F-BDAA-48C2-ACBD-1CBA53425E27}" type="pres">
      <dgm:prSet presAssocID="{C5F50A27-26EC-43D5-9414-2B93CFB76A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E3F68527-996E-479C-B78E-4370AFD31F16}" type="pres">
      <dgm:prSet presAssocID="{C5F50A27-26EC-43D5-9414-2B93CFB76A44}" presName="iconSpace" presStyleCnt="0"/>
      <dgm:spPr/>
    </dgm:pt>
    <dgm:pt modelId="{307A097F-785F-4539-A5B9-46F02723C0A4}" type="pres">
      <dgm:prSet presAssocID="{C5F50A27-26EC-43D5-9414-2B93CFB76A44}" presName="parTx" presStyleLbl="revTx" presStyleIdx="2" presStyleCnt="4">
        <dgm:presLayoutVars>
          <dgm:chMax val="0"/>
          <dgm:chPref val="0"/>
        </dgm:presLayoutVars>
      </dgm:prSet>
      <dgm:spPr/>
    </dgm:pt>
    <dgm:pt modelId="{5BB48EA6-62AA-4D7C-9197-77FC9C7D90EC}" type="pres">
      <dgm:prSet presAssocID="{C5F50A27-26EC-43D5-9414-2B93CFB76A44}" presName="txSpace" presStyleCnt="0"/>
      <dgm:spPr/>
    </dgm:pt>
    <dgm:pt modelId="{94A06B8E-C81B-481D-826D-13F9D7DE4F4F}" type="pres">
      <dgm:prSet presAssocID="{C5F50A27-26EC-43D5-9414-2B93CFB76A44}" presName="desTx" presStyleLbl="revTx" presStyleIdx="3" presStyleCnt="4">
        <dgm:presLayoutVars/>
      </dgm:prSet>
      <dgm:spPr/>
    </dgm:pt>
  </dgm:ptLst>
  <dgm:cxnLst>
    <dgm:cxn modelId="{8591D706-466E-4735-8619-7B9D49466C0A}" type="presOf" srcId="{74803F30-8024-4943-AFF3-C34FA1452084}" destId="{94A06B8E-C81B-481D-826D-13F9D7DE4F4F}" srcOrd="0" destOrd="1" presId="urn:microsoft.com/office/officeart/2018/5/layout/CenteredIconLabelDescriptionList"/>
    <dgm:cxn modelId="{2A0E2333-AF4A-453D-9C8F-360BDA490090}" srcId="{41872032-0F5A-47FE-8B55-82B011497E70}" destId="{C5F50A27-26EC-43D5-9414-2B93CFB76A44}" srcOrd="1" destOrd="0" parTransId="{B70E9C19-134F-423A-B2C4-0958F6DCA11E}" sibTransId="{A0883690-E4FE-40C3-A62B-C4076E6C4FE8}"/>
    <dgm:cxn modelId="{13DD3E5D-A92A-4313-9D50-89A09A1B2DD4}" type="presOf" srcId="{C5F50A27-26EC-43D5-9414-2B93CFB76A44}" destId="{307A097F-785F-4539-A5B9-46F02723C0A4}" srcOrd="0" destOrd="0" presId="urn:microsoft.com/office/officeart/2018/5/layout/CenteredIconLabelDescriptionList"/>
    <dgm:cxn modelId="{F160DA69-65D1-482C-A41A-C0460DE96940}" type="presOf" srcId="{24054C51-DF78-429E-8799-649040514693}" destId="{4345F0A6-B17E-4F2E-959A-CBDF1A8384D3}" srcOrd="0" destOrd="0" presId="urn:microsoft.com/office/officeart/2018/5/layout/CenteredIconLabelDescriptionList"/>
    <dgm:cxn modelId="{12CB5A4A-2408-4659-910F-EA1975870415}" type="presOf" srcId="{0D787D99-F103-4AA8-BD88-3B4E7DA6E09E}" destId="{4345F0A6-B17E-4F2E-959A-CBDF1A8384D3}" srcOrd="0" destOrd="2" presId="urn:microsoft.com/office/officeart/2018/5/layout/CenteredIconLabelDescriptionList"/>
    <dgm:cxn modelId="{AC99FB6A-C520-4E8F-B0F2-01D6A590C49F}" type="presOf" srcId="{997FD43F-D1D8-4883-B639-1785988E4890}" destId="{CCBB7D19-48F1-4938-9DB1-DA339582F47B}" srcOrd="0" destOrd="0" presId="urn:microsoft.com/office/officeart/2018/5/layout/CenteredIconLabelDescriptionList"/>
    <dgm:cxn modelId="{6806B07B-92AC-44D0-9F40-F228772D0059}" srcId="{997FD43F-D1D8-4883-B639-1785988E4890}" destId="{24054C51-DF78-429E-8799-649040514693}" srcOrd="0" destOrd="0" parTransId="{3E611170-CF45-4092-B5B0-2236D6F6E76D}" sibTransId="{6CE322E6-A864-4F4B-BD0B-DB0245B5CF88}"/>
    <dgm:cxn modelId="{8EC909BA-BEA3-4755-BED0-79A638DA5BA0}" srcId="{997FD43F-D1D8-4883-B639-1785988E4890}" destId="{0D787D99-F103-4AA8-BD88-3B4E7DA6E09E}" srcOrd="2" destOrd="0" parTransId="{F271F122-7FF1-4005-ACA0-74F24C46B516}" sibTransId="{8C29BD34-287D-4119-9A93-707951C0764F}"/>
    <dgm:cxn modelId="{A2773BCB-7383-43DF-9F9B-5312E6928EBE}" srcId="{C5F50A27-26EC-43D5-9414-2B93CFB76A44}" destId="{74803F30-8024-4943-AFF3-C34FA1452084}" srcOrd="1" destOrd="0" parTransId="{CF852D58-C953-4B39-8852-BB40D4D953BA}" sibTransId="{B314873D-9789-4233-B6DC-B0C78441358E}"/>
    <dgm:cxn modelId="{B1CF04DA-DCBC-4751-95FD-D7B2DF4B5367}" type="presOf" srcId="{41872032-0F5A-47FE-8B55-82B011497E70}" destId="{3CC5BBEA-4B3B-4708-B894-C93C8892AEA6}" srcOrd="0" destOrd="0" presId="urn:microsoft.com/office/officeart/2018/5/layout/CenteredIconLabelDescriptionList"/>
    <dgm:cxn modelId="{CB942ADA-4D2A-41B2-8E44-5223704E10B7}" srcId="{41872032-0F5A-47FE-8B55-82B011497E70}" destId="{997FD43F-D1D8-4883-B639-1785988E4890}" srcOrd="0" destOrd="0" parTransId="{D05C999D-E3D2-4513-939E-E6A9BAF0A91D}" sibTransId="{9405969B-A393-4839-9641-7E198982BEB7}"/>
    <dgm:cxn modelId="{C17004DB-B267-4ABD-A3E0-9DA37C6FC51D}" srcId="{997FD43F-D1D8-4883-B639-1785988E4890}" destId="{076C51DD-BD55-4A35-9FA8-3DA729F4D59E}" srcOrd="1" destOrd="0" parTransId="{8EB5610D-11EA-4507-B961-165EDD311CB9}" sibTransId="{858B9819-981F-428B-B046-275729CF6B30}"/>
    <dgm:cxn modelId="{9F4051E0-EDC5-421D-BE78-8C640EF2A563}" srcId="{C5F50A27-26EC-43D5-9414-2B93CFB76A44}" destId="{F16BACCC-F363-46E8-BB50-F7E0057FE7A3}" srcOrd="0" destOrd="0" parTransId="{213B0AAE-C7B7-47D5-B239-87FEDCD0309A}" sibTransId="{1C6993C4-1A1F-4350-AFC3-928EDE469B94}"/>
    <dgm:cxn modelId="{2DAA5CED-0F01-4F1D-8589-74627760A8DC}" type="presOf" srcId="{F16BACCC-F363-46E8-BB50-F7E0057FE7A3}" destId="{94A06B8E-C81B-481D-826D-13F9D7DE4F4F}" srcOrd="0" destOrd="0" presId="urn:microsoft.com/office/officeart/2018/5/layout/CenteredIconLabelDescriptionList"/>
    <dgm:cxn modelId="{E9BA21F5-AF42-45A9-9486-F281844B6C89}" type="presOf" srcId="{076C51DD-BD55-4A35-9FA8-3DA729F4D59E}" destId="{4345F0A6-B17E-4F2E-959A-CBDF1A8384D3}" srcOrd="0" destOrd="1" presId="urn:microsoft.com/office/officeart/2018/5/layout/CenteredIconLabelDescriptionList"/>
    <dgm:cxn modelId="{67626A46-7B15-45A0-BE99-D3E07CBD974B}" type="presParOf" srcId="{3CC5BBEA-4B3B-4708-B894-C93C8892AEA6}" destId="{01D5FF68-203E-48F1-ADFE-AB93E409788A}" srcOrd="0" destOrd="0" presId="urn:microsoft.com/office/officeart/2018/5/layout/CenteredIconLabelDescriptionList"/>
    <dgm:cxn modelId="{7ECD0919-2414-4236-A199-CF1F326ACE77}" type="presParOf" srcId="{01D5FF68-203E-48F1-ADFE-AB93E409788A}" destId="{F9D81E6E-F029-476A-9241-3FF727F22036}" srcOrd="0" destOrd="0" presId="urn:microsoft.com/office/officeart/2018/5/layout/CenteredIconLabelDescriptionList"/>
    <dgm:cxn modelId="{2BECC28A-4D5F-4194-A887-91A20EB4A049}" type="presParOf" srcId="{01D5FF68-203E-48F1-ADFE-AB93E409788A}" destId="{C624D711-E84C-47CE-AA27-1477E4893C67}" srcOrd="1" destOrd="0" presId="urn:microsoft.com/office/officeart/2018/5/layout/CenteredIconLabelDescriptionList"/>
    <dgm:cxn modelId="{0E48FB33-58F6-461E-9CA5-8AAB1F562BC2}" type="presParOf" srcId="{01D5FF68-203E-48F1-ADFE-AB93E409788A}" destId="{CCBB7D19-48F1-4938-9DB1-DA339582F47B}" srcOrd="2" destOrd="0" presId="urn:microsoft.com/office/officeart/2018/5/layout/CenteredIconLabelDescriptionList"/>
    <dgm:cxn modelId="{5509AB8B-2B0E-44CF-B5DD-507EB59B3CC7}" type="presParOf" srcId="{01D5FF68-203E-48F1-ADFE-AB93E409788A}" destId="{2714AFAE-D769-49C0-AEB6-040E003D6E05}" srcOrd="3" destOrd="0" presId="urn:microsoft.com/office/officeart/2018/5/layout/CenteredIconLabelDescriptionList"/>
    <dgm:cxn modelId="{40794599-8F2E-4288-99BD-D4526008B71A}" type="presParOf" srcId="{01D5FF68-203E-48F1-ADFE-AB93E409788A}" destId="{4345F0A6-B17E-4F2E-959A-CBDF1A8384D3}" srcOrd="4" destOrd="0" presId="urn:microsoft.com/office/officeart/2018/5/layout/CenteredIconLabelDescriptionList"/>
    <dgm:cxn modelId="{E585908C-8386-4632-96EB-6F11FCCEEA07}" type="presParOf" srcId="{3CC5BBEA-4B3B-4708-B894-C93C8892AEA6}" destId="{978F37D1-6EA6-4AD8-8479-AD88C59E9F91}" srcOrd="1" destOrd="0" presId="urn:microsoft.com/office/officeart/2018/5/layout/CenteredIconLabelDescriptionList"/>
    <dgm:cxn modelId="{1CD7CEC7-CA47-4C42-8169-85498A0F1EE1}" type="presParOf" srcId="{3CC5BBEA-4B3B-4708-B894-C93C8892AEA6}" destId="{659E12DE-5AE9-45B9-8BDF-F124A85EE056}" srcOrd="2" destOrd="0" presId="urn:microsoft.com/office/officeart/2018/5/layout/CenteredIconLabelDescriptionList"/>
    <dgm:cxn modelId="{3F53261E-1D3F-4699-A0D5-CB3D50ADBFCD}" type="presParOf" srcId="{659E12DE-5AE9-45B9-8BDF-F124A85EE056}" destId="{0658089F-BDAA-48C2-ACBD-1CBA53425E27}" srcOrd="0" destOrd="0" presId="urn:microsoft.com/office/officeart/2018/5/layout/CenteredIconLabelDescriptionList"/>
    <dgm:cxn modelId="{9DCDBFB2-CFEC-4B95-960A-72BECC0E4363}" type="presParOf" srcId="{659E12DE-5AE9-45B9-8BDF-F124A85EE056}" destId="{E3F68527-996E-479C-B78E-4370AFD31F16}" srcOrd="1" destOrd="0" presId="urn:microsoft.com/office/officeart/2018/5/layout/CenteredIconLabelDescriptionList"/>
    <dgm:cxn modelId="{F0F3EBE7-A275-4779-BB18-17B132AB9F88}" type="presParOf" srcId="{659E12DE-5AE9-45B9-8BDF-F124A85EE056}" destId="{307A097F-785F-4539-A5B9-46F02723C0A4}" srcOrd="2" destOrd="0" presId="urn:microsoft.com/office/officeart/2018/5/layout/CenteredIconLabelDescriptionList"/>
    <dgm:cxn modelId="{8CC564D8-16FF-4675-A671-005C6A4144A1}" type="presParOf" srcId="{659E12DE-5AE9-45B9-8BDF-F124A85EE056}" destId="{5BB48EA6-62AA-4D7C-9197-77FC9C7D90EC}" srcOrd="3" destOrd="0" presId="urn:microsoft.com/office/officeart/2018/5/layout/CenteredIconLabelDescriptionList"/>
    <dgm:cxn modelId="{B71D31B4-8881-46A6-B75B-6BED0D4B1315}" type="presParOf" srcId="{659E12DE-5AE9-45B9-8BDF-F124A85EE056}" destId="{94A06B8E-C81B-481D-826D-13F9D7DE4F4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7712-BBB0-43A4-AEFD-D1B61E6D68E6}">
      <dsp:nvSpPr>
        <dsp:cNvPr id="0" name=""/>
        <dsp:cNvSpPr/>
      </dsp:nvSpPr>
      <dsp:spPr>
        <a:xfrm>
          <a:off x="1126476" y="232735"/>
          <a:ext cx="788642" cy="78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1336D-5B8F-425D-A191-5E0C02408C09}">
      <dsp:nvSpPr>
        <dsp:cNvPr id="0" name=""/>
        <dsp:cNvSpPr/>
      </dsp:nvSpPr>
      <dsp:spPr>
        <a:xfrm>
          <a:off x="644527" y="1307501"/>
          <a:ext cx="1752539" cy="832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Moving object that bounced around the array.</a:t>
          </a:r>
        </a:p>
      </dsp:txBody>
      <dsp:txXfrm>
        <a:off x="644527" y="1307501"/>
        <a:ext cx="1752539" cy="832456"/>
      </dsp:txXfrm>
    </dsp:sp>
    <dsp:sp modelId="{B3A46DF0-89E0-46CC-8883-A436C0D89E14}">
      <dsp:nvSpPr>
        <dsp:cNvPr id="0" name=""/>
        <dsp:cNvSpPr/>
      </dsp:nvSpPr>
      <dsp:spPr>
        <a:xfrm>
          <a:off x="3185709" y="232735"/>
          <a:ext cx="788642" cy="78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C897B-CA0B-4903-9D68-F968E0ACFDD1}">
      <dsp:nvSpPr>
        <dsp:cNvPr id="0" name=""/>
        <dsp:cNvSpPr/>
      </dsp:nvSpPr>
      <dsp:spPr>
        <a:xfrm>
          <a:off x="2703761" y="1307501"/>
          <a:ext cx="1752539" cy="832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Drawn using a Single Draw Region Packet.</a:t>
          </a:r>
        </a:p>
      </dsp:txBody>
      <dsp:txXfrm>
        <a:off x="2703761" y="1307501"/>
        <a:ext cx="1752539" cy="832456"/>
      </dsp:txXfrm>
    </dsp:sp>
    <dsp:sp modelId="{8FF83E74-DC3C-42CA-BDAA-B820E58F9431}">
      <dsp:nvSpPr>
        <dsp:cNvPr id="0" name=""/>
        <dsp:cNvSpPr/>
      </dsp:nvSpPr>
      <dsp:spPr>
        <a:xfrm>
          <a:off x="1126476" y="2578092"/>
          <a:ext cx="788642" cy="78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A1B68-8D45-4EB0-8BBD-BB75F44920C5}">
      <dsp:nvSpPr>
        <dsp:cNvPr id="0" name=""/>
        <dsp:cNvSpPr/>
      </dsp:nvSpPr>
      <dsp:spPr>
        <a:xfrm>
          <a:off x="644527" y="3652858"/>
          <a:ext cx="1752539" cy="832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Recorded using an IR Camera in “Windowed” Mode.</a:t>
          </a:r>
        </a:p>
      </dsp:txBody>
      <dsp:txXfrm>
        <a:off x="644527" y="3652858"/>
        <a:ext cx="1752539" cy="832456"/>
      </dsp:txXfrm>
    </dsp:sp>
    <dsp:sp modelId="{8536A6FB-8C9B-4B4E-B549-D37AAA410488}">
      <dsp:nvSpPr>
        <dsp:cNvPr id="0" name=""/>
        <dsp:cNvSpPr/>
      </dsp:nvSpPr>
      <dsp:spPr>
        <a:xfrm>
          <a:off x="3185709" y="2578092"/>
          <a:ext cx="788642" cy="7886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78C1B-216D-4CE7-B5F7-07C60BFEB034}">
      <dsp:nvSpPr>
        <dsp:cNvPr id="0" name=""/>
        <dsp:cNvSpPr/>
      </dsp:nvSpPr>
      <dsp:spPr>
        <a:xfrm>
          <a:off x="2703761" y="3652858"/>
          <a:ext cx="1752539" cy="832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Possible outside of “PDP” mode of operation on the same hardware.</a:t>
          </a:r>
        </a:p>
      </dsp:txBody>
      <dsp:txXfrm>
        <a:off x="2703761" y="3652858"/>
        <a:ext cx="1752539" cy="832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81E6E-F029-476A-9241-3FF727F22036}">
      <dsp:nvSpPr>
        <dsp:cNvPr id="0" name=""/>
        <dsp:cNvSpPr/>
      </dsp:nvSpPr>
      <dsp:spPr>
        <a:xfrm>
          <a:off x="1344247" y="13044"/>
          <a:ext cx="1441192" cy="1441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B7D19-48F1-4938-9DB1-DA339582F47B}">
      <dsp:nvSpPr>
        <dsp:cNvPr id="0" name=""/>
        <dsp:cNvSpPr/>
      </dsp:nvSpPr>
      <dsp:spPr>
        <a:xfrm>
          <a:off x="5997" y="1617218"/>
          <a:ext cx="4117693" cy="61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baseline="0" dirty="0">
              <a:solidFill>
                <a:srgbClr val="0099FF"/>
              </a:solidFill>
            </a:rPr>
            <a:t>Counting numbers</a:t>
          </a:r>
          <a:endParaRPr lang="en-US" sz="2000" kern="1200" dirty="0">
            <a:solidFill>
              <a:srgbClr val="0099FF"/>
            </a:solidFill>
          </a:endParaRPr>
        </a:p>
      </dsp:txBody>
      <dsp:txXfrm>
        <a:off x="5997" y="1617218"/>
        <a:ext cx="4117693" cy="617654"/>
      </dsp:txXfrm>
    </dsp:sp>
    <dsp:sp modelId="{4345F0A6-B17E-4F2E-959A-CBDF1A8384D3}">
      <dsp:nvSpPr>
        <dsp:cNvPr id="0" name=""/>
        <dsp:cNvSpPr/>
      </dsp:nvSpPr>
      <dsp:spPr>
        <a:xfrm>
          <a:off x="5997" y="2310677"/>
          <a:ext cx="4117693" cy="149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 dirty="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 dirty="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Static + Bouncing Configurations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Increments by 1 for each frame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digit is a separate packet.</a:t>
          </a:r>
        </a:p>
      </dsp:txBody>
      <dsp:txXfrm>
        <a:off x="5997" y="2310677"/>
        <a:ext cx="4117693" cy="1492627"/>
      </dsp:txXfrm>
    </dsp:sp>
    <dsp:sp modelId="{0658089F-BDAA-48C2-ACBD-1CBA53425E27}">
      <dsp:nvSpPr>
        <dsp:cNvPr id="0" name=""/>
        <dsp:cNvSpPr/>
      </dsp:nvSpPr>
      <dsp:spPr>
        <a:xfrm>
          <a:off x="6182537" y="13044"/>
          <a:ext cx="1441192" cy="14411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A097F-785F-4539-A5B9-46F02723C0A4}">
      <dsp:nvSpPr>
        <dsp:cNvPr id="0" name=""/>
        <dsp:cNvSpPr/>
      </dsp:nvSpPr>
      <dsp:spPr>
        <a:xfrm>
          <a:off x="4844287" y="1617218"/>
          <a:ext cx="4117693" cy="61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baseline="0" dirty="0">
              <a:solidFill>
                <a:srgbClr val="0099FF"/>
              </a:solidFill>
            </a:rPr>
            <a:t>Non-uniformity Corrected Rotating 3-dimensional Object</a:t>
          </a:r>
          <a:endParaRPr lang="en-US" sz="2000" kern="1200" dirty="0">
            <a:solidFill>
              <a:srgbClr val="0099FF"/>
            </a:solidFill>
          </a:endParaRPr>
        </a:p>
      </dsp:txBody>
      <dsp:txXfrm>
        <a:off x="4844287" y="1617218"/>
        <a:ext cx="4117693" cy="617654"/>
      </dsp:txXfrm>
    </dsp:sp>
    <dsp:sp modelId="{94A06B8E-C81B-481D-826D-13F9D7DE4F4F}">
      <dsp:nvSpPr>
        <dsp:cNvPr id="0" name=""/>
        <dsp:cNvSpPr/>
      </dsp:nvSpPr>
      <dsp:spPr>
        <a:xfrm>
          <a:off x="4844287" y="2310677"/>
          <a:ext cx="4117693" cy="149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500" kern="1200" dirty="0"/>
          </a:br>
          <a:endParaRPr lang="en-US" sz="1500" kern="1200" dirty="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Maintains image fidelity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compare to 400hz bird image.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Each rotation drawn using a separate packet.</a:t>
          </a:r>
        </a:p>
      </dsp:txBody>
      <dsp:txXfrm>
        <a:off x="4844287" y="2310677"/>
        <a:ext cx="4117693" cy="1492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B83C-D77E-4018-9321-503F6B49430E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43802-013C-4290-BA6B-756FB24CE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43802-013C-4290-BA6B-756FB24CEB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43802-013C-4290-BA6B-756FB24CEB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9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43802-013C-4290-BA6B-756FB24CEBF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3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2F606E1-C75C-4A41-9B90-BC452E980134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8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9E60-A3B6-448A-96EE-3EF3F8BD6BF0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740E9-89E0-4ECE-A18C-E2955AE9D954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2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C960-CC57-4A1D-B1C2-E5E06321650D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5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721F1-AC25-4ED9-B007-5EFED891D107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068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0655-A058-45A8-8CA3-C00D3481363D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8B3F-D833-40C2-A069-C2C396C9716E}" type="datetime1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786B0-E59F-4828-8AF5-058C34B48A96}" type="datetime1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7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DAA8-1EE9-45C1-A887-8144D5EC63E0}" type="datetime1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8103-670A-4658-997C-4192240055CC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1E1-A55B-4152-B7B6-E7730C77E1EE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6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20160E6-0D6B-455E-854C-E7C9C6C2DD65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560614FF-A560-4605-8C7C-936CC792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7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96" r:id="rId1"/>
    <p:sldLayoutId id="2147485297" r:id="rId2"/>
    <p:sldLayoutId id="2147485298" r:id="rId3"/>
    <p:sldLayoutId id="2147485299" r:id="rId4"/>
    <p:sldLayoutId id="2147485300" r:id="rId5"/>
    <p:sldLayoutId id="2147485301" r:id="rId6"/>
    <p:sldLayoutId id="2147485302" r:id="rId7"/>
    <p:sldLayoutId id="2147485303" r:id="rId8"/>
    <p:sldLayoutId id="2147485304" r:id="rId9"/>
    <p:sldLayoutId id="2147485305" r:id="rId10"/>
    <p:sldLayoutId id="21474853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Relationship Id="rId9" Type="http://schemas.openxmlformats.org/officeDocument/2006/relationships/image" Target="../media/image107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2BAB-27B9-41D4-9F10-6C46712DE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Packetized Display Protocol for Infrared Scene Projection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04BFC-BB53-4A57-9730-BA57AD946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99FF"/>
                </a:solidFill>
              </a:rPr>
              <a:t>By Aaron Landwehr</a:t>
            </a:r>
          </a:p>
          <a:p>
            <a:r>
              <a:rPr lang="en-US" b="1" dirty="0">
                <a:solidFill>
                  <a:srgbClr val="C00000"/>
                </a:solidFill>
              </a:rPr>
              <a:t>Committee: </a:t>
            </a: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99FF"/>
                </a:solidFill>
              </a:rPr>
              <a:t>Dr. Fouad </a:t>
            </a:r>
            <a:r>
              <a:rPr lang="en-US" dirty="0" err="1">
                <a:solidFill>
                  <a:srgbClr val="0099FF"/>
                </a:solidFill>
              </a:rPr>
              <a:t>Kiamilev</a:t>
            </a:r>
            <a:r>
              <a:rPr lang="en-US" dirty="0">
                <a:solidFill>
                  <a:srgbClr val="0099FF"/>
                </a:solidFill>
              </a:rPr>
              <a:t>, Dr. Chase Cotton,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99FF"/>
                </a:solidFill>
              </a:rPr>
              <a:t>Dr. </a:t>
            </a:r>
            <a:r>
              <a:rPr lang="en-US" dirty="0" err="1">
                <a:solidFill>
                  <a:srgbClr val="0099FF"/>
                </a:solidFill>
              </a:rPr>
              <a:t>Xiaoming</a:t>
            </a:r>
            <a:r>
              <a:rPr lang="en-US" dirty="0">
                <a:solidFill>
                  <a:srgbClr val="0099FF"/>
                </a:solidFill>
              </a:rPr>
              <a:t> Li, and Dr. Stéphane Zuckerman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313CA-5B95-49E9-9067-5587243B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</a:t>
            </a:fld>
            <a:endParaRPr lang="en-US"/>
          </a:p>
        </p:txBody>
      </p:sp>
      <p:pic>
        <p:nvPicPr>
          <p:cNvPr id="549" name="Graphic 548">
            <a:extLst>
              <a:ext uri="{FF2B5EF4-FFF2-40B4-BE49-F238E27FC236}">
                <a16:creationId xmlns:a16="http://schemas.microsoft.com/office/drawing/2014/main" id="{F7BF13AB-523B-411F-AF2E-7BF25873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643" y="365760"/>
            <a:ext cx="2962679" cy="29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1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7DB6-D596-4AFA-BDFB-144A4A85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3C4D-FA08-496E-B541-12A0A7365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Limitations:</a:t>
            </a:r>
          </a:p>
          <a:p>
            <a:pPr lvl="1"/>
            <a:r>
              <a:rPr lang="en-US" sz="2000" dirty="0"/>
              <a:t>Physical Bandwidth Limitations</a:t>
            </a:r>
          </a:p>
          <a:p>
            <a:pPr lvl="1"/>
            <a:r>
              <a:rPr lang="en-US" sz="2000" dirty="0"/>
              <a:t>Latency</a:t>
            </a:r>
          </a:p>
          <a:p>
            <a:pPr lvl="1"/>
            <a:r>
              <a:rPr lang="en-US" sz="2000" dirty="0"/>
              <a:t>IC Clock Rates</a:t>
            </a:r>
          </a:p>
          <a:p>
            <a:pPr lvl="1"/>
            <a:r>
              <a:rPr lang="en-US" sz="2000" dirty="0"/>
              <a:t>Analog Settling Times</a:t>
            </a:r>
          </a:p>
          <a:p>
            <a:pPr lvl="1"/>
            <a:r>
              <a:rPr lang="en-US" sz="2000" dirty="0"/>
              <a:t>Large fanout of signals needed to drive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650F9-6B1D-4C63-AD0F-F116436E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33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AD19-8E87-4F13-BDA1-0DF051D4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IR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40300-5CED-4B21-B2DB-FF5CB967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100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021358-E3E8-4B20-B2CE-0CFF1913D8B6}"/>
              </a:ext>
            </a:extLst>
          </p:cNvPr>
          <p:cNvGrpSpPr/>
          <p:nvPr/>
        </p:nvGrpSpPr>
        <p:grpSpPr>
          <a:xfrm>
            <a:off x="655692" y="1650176"/>
            <a:ext cx="10292470" cy="4075497"/>
            <a:chOff x="662042" y="1406586"/>
            <a:chExt cx="10795390" cy="42746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09D6DF-4EDB-4622-97E3-A4AA469EABBB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B25C2D-C899-49DF-9057-36D62763E577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EDC315-9A60-41AF-9DCE-15871EF4B7C6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 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902642-A136-4A1B-B884-1106209ED499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DDCEED-5260-4518-AEC3-34ACB12E1CF5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BAECEDC-B215-4ABE-A0D9-8A463784F345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FDBD762E-3F54-4BCC-B89D-7505FA7E700B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0D6AD81A-FB5A-472C-A8E7-BF0831B470AF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ABA3889-0D3C-42E2-BDCD-64C44C92ED83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2F2A4DA-B5AC-418C-A7F4-5AC45EEDE838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F9436-9431-4A99-9851-E2DDBED6AC50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8570788" y="1775918"/>
              <a:ext cx="33708" cy="7552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317B92-15D7-4640-B15B-6DA72B165D1B}"/>
                </a:ext>
              </a:extLst>
            </p:cNvPr>
            <p:cNvSpPr txBox="1"/>
            <p:nvPr/>
          </p:nvSpPr>
          <p:spPr>
            <a:xfrm>
              <a:off x="7946258" y="140658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067157-B564-4F80-8308-FE87D81AB66B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8570788" y="4510818"/>
              <a:ext cx="1" cy="80107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6D60A3-8F3E-4E47-B1EB-6F448C688313}"/>
                </a:ext>
              </a:extLst>
            </p:cNvPr>
            <p:cNvSpPr txBox="1"/>
            <p:nvPr/>
          </p:nvSpPr>
          <p:spPr>
            <a:xfrm>
              <a:off x="7946258" y="531189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02146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EE40-090B-4872-9DF4-98BE61882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76F45-590E-4043-9FBD-70787845E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Abstract Machine Model</a:t>
            </a:r>
          </a:p>
          <a:p>
            <a:r>
              <a:rPr lang="en-US" dirty="0">
                <a:solidFill>
                  <a:srgbClr val="0099FF"/>
                </a:solidFill>
              </a:rPr>
              <a:t>Compositing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1E1C5-0C75-425C-B8E8-18474F5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32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33F3-83CB-41C5-B8D8-05CC4C9A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Mapping of an IRLED Projection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650E-D66A-4A2E-A707-73C76A8E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102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0383D9-E44D-4581-9EE4-F92CDDFBC4C8}"/>
              </a:ext>
            </a:extLst>
          </p:cNvPr>
          <p:cNvSpPr/>
          <p:nvPr/>
        </p:nvSpPr>
        <p:spPr>
          <a:xfrm>
            <a:off x="3629176" y="2291983"/>
            <a:ext cx="2090877" cy="179005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NUC Hardware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11C4A6-7932-4CAC-885C-20B82925C477}"/>
              </a:ext>
            </a:extLst>
          </p:cNvPr>
          <p:cNvSpPr/>
          <p:nvPr/>
        </p:nvSpPr>
        <p:spPr>
          <a:xfrm>
            <a:off x="7808971" y="4245387"/>
            <a:ext cx="2196884" cy="179005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366BD-A280-4C78-8234-3B166BBA2363}"/>
              </a:ext>
            </a:extLst>
          </p:cNvPr>
          <p:cNvSpPr/>
          <p:nvPr/>
        </p:nvSpPr>
        <p:spPr>
          <a:xfrm>
            <a:off x="5718094" y="4245387"/>
            <a:ext cx="2090877" cy="179005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0E28F1-90FF-45DD-B008-39DA10078C55}"/>
              </a:ext>
            </a:extLst>
          </p:cNvPr>
          <p:cNvSpPr/>
          <p:nvPr/>
        </p:nvSpPr>
        <p:spPr>
          <a:xfrm>
            <a:off x="1540258" y="4245387"/>
            <a:ext cx="4179796" cy="179005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Sc. Gen. Hardware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74FF18-C476-4F73-84C6-D28B0C0AA9B1}"/>
              </a:ext>
            </a:extLst>
          </p:cNvPr>
          <p:cNvSpPr/>
          <p:nvPr/>
        </p:nvSpPr>
        <p:spPr>
          <a:xfrm>
            <a:off x="2010442" y="4695872"/>
            <a:ext cx="1291221" cy="1176221"/>
          </a:xfrm>
          <a:prstGeom prst="rect">
            <a:avLst/>
          </a:prstGeom>
          <a:solidFill>
            <a:srgbClr val="5B9BD5"/>
          </a:solidFill>
          <a:ln w="381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Scene-Generation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5D8D4C-9A20-4A15-92F9-F86A1B6489BF}"/>
              </a:ext>
            </a:extLst>
          </p:cNvPr>
          <p:cNvSpPr/>
          <p:nvPr/>
        </p:nvSpPr>
        <p:spPr>
          <a:xfrm>
            <a:off x="4115797" y="4695871"/>
            <a:ext cx="1291221" cy="1176222"/>
          </a:xfrm>
          <a:prstGeom prst="rect">
            <a:avLst/>
          </a:prstGeom>
          <a:solidFill>
            <a:srgbClr val="70AD47"/>
          </a:solidFill>
          <a:ln w="381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Non-Uniformity Correction / Reordering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F5B24D-BB34-48A6-A994-E13B031EEEAE}"/>
              </a:ext>
            </a:extLst>
          </p:cNvPr>
          <p:cNvSpPr/>
          <p:nvPr/>
        </p:nvSpPr>
        <p:spPr>
          <a:xfrm>
            <a:off x="6189237" y="4695871"/>
            <a:ext cx="1291220" cy="1176222"/>
          </a:xfrm>
          <a:prstGeom prst="rect">
            <a:avLst/>
          </a:prstGeom>
          <a:solidFill>
            <a:srgbClr val="FFC000"/>
          </a:solidFill>
          <a:ln w="4127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 Conversion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ight Arrow 9">
            <a:extLst>
              <a:ext uri="{FF2B5EF4-FFF2-40B4-BE49-F238E27FC236}">
                <a16:creationId xmlns:a16="http://schemas.microsoft.com/office/drawing/2014/main" id="{2D1812D8-927F-4DFE-81C3-193779E75F5D}"/>
              </a:ext>
            </a:extLst>
          </p:cNvPr>
          <p:cNvSpPr/>
          <p:nvPr/>
        </p:nvSpPr>
        <p:spPr>
          <a:xfrm>
            <a:off x="3408108" y="5043350"/>
            <a:ext cx="601579" cy="4812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Arrow 10">
            <a:extLst>
              <a:ext uri="{FF2B5EF4-FFF2-40B4-BE49-F238E27FC236}">
                <a16:creationId xmlns:a16="http://schemas.microsoft.com/office/drawing/2014/main" id="{25CAC16C-3FCF-47CA-9AFF-C2EF34F9D95E}"/>
              </a:ext>
            </a:extLst>
          </p:cNvPr>
          <p:cNvSpPr/>
          <p:nvPr/>
        </p:nvSpPr>
        <p:spPr>
          <a:xfrm>
            <a:off x="5497338" y="4999462"/>
            <a:ext cx="601579" cy="4812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E44FDF7-70D3-46B5-AE60-F0587D993159}"/>
              </a:ext>
            </a:extLst>
          </p:cNvPr>
          <p:cNvSpPr/>
          <p:nvPr/>
        </p:nvSpPr>
        <p:spPr>
          <a:xfrm>
            <a:off x="8251148" y="4695871"/>
            <a:ext cx="1291220" cy="1176222"/>
          </a:xfrm>
          <a:prstGeom prst="rect">
            <a:avLst/>
          </a:prstGeom>
          <a:solidFill>
            <a:srgbClr val="A5A5A5"/>
          </a:solidFill>
          <a:ln w="41275" cap="flat" cmpd="sng" algn="ctr">
            <a:solidFill>
              <a:srgbClr val="A5A5A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Projection</a:t>
            </a:r>
          </a:p>
        </p:txBody>
      </p:sp>
      <p:sp>
        <p:nvSpPr>
          <p:cNvPr id="57" name="Right Arrow 10">
            <a:extLst>
              <a:ext uri="{FF2B5EF4-FFF2-40B4-BE49-F238E27FC236}">
                <a16:creationId xmlns:a16="http://schemas.microsoft.com/office/drawing/2014/main" id="{5C3F70EA-4E8F-4AC2-B1C4-F98FDB8F1DB1}"/>
              </a:ext>
            </a:extLst>
          </p:cNvPr>
          <p:cNvSpPr/>
          <p:nvPr/>
        </p:nvSpPr>
        <p:spPr>
          <a:xfrm>
            <a:off x="7565012" y="4999462"/>
            <a:ext cx="601579" cy="4812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4F5105-EAD6-4CAC-9FEC-E56497450B94}"/>
              </a:ext>
            </a:extLst>
          </p:cNvPr>
          <p:cNvSpPr/>
          <p:nvPr/>
        </p:nvSpPr>
        <p:spPr>
          <a:xfrm>
            <a:off x="7808972" y="2291983"/>
            <a:ext cx="2196883" cy="179005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D9788F-D7BD-4692-8633-76A1E27496F7}"/>
              </a:ext>
            </a:extLst>
          </p:cNvPr>
          <p:cNvSpPr/>
          <p:nvPr/>
        </p:nvSpPr>
        <p:spPr>
          <a:xfrm>
            <a:off x="5720054" y="2291983"/>
            <a:ext cx="2088918" cy="179005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D00FF7-7689-4A60-9C02-FE11A68BEEAF}"/>
              </a:ext>
            </a:extLst>
          </p:cNvPr>
          <p:cNvSpPr/>
          <p:nvPr/>
        </p:nvSpPr>
        <p:spPr>
          <a:xfrm>
            <a:off x="1540257" y="2291983"/>
            <a:ext cx="2090879" cy="179005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Sc. Gen. Hardware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C28DF3-B470-4E74-81BB-D6A8BCD41C48}"/>
              </a:ext>
            </a:extLst>
          </p:cNvPr>
          <p:cNvSpPr/>
          <p:nvPr/>
        </p:nvSpPr>
        <p:spPr>
          <a:xfrm>
            <a:off x="2010442" y="2742468"/>
            <a:ext cx="1291221" cy="1176221"/>
          </a:xfrm>
          <a:prstGeom prst="rect">
            <a:avLst/>
          </a:prstGeom>
          <a:solidFill>
            <a:srgbClr val="5B9BD5"/>
          </a:solidFill>
          <a:ln w="381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Scene-Generation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DA3CD0-A097-469B-AB73-08FF2D197E65}"/>
              </a:ext>
            </a:extLst>
          </p:cNvPr>
          <p:cNvSpPr/>
          <p:nvPr/>
        </p:nvSpPr>
        <p:spPr>
          <a:xfrm>
            <a:off x="4115797" y="2742467"/>
            <a:ext cx="1291221" cy="1176222"/>
          </a:xfrm>
          <a:prstGeom prst="rect">
            <a:avLst/>
          </a:prstGeom>
          <a:solidFill>
            <a:srgbClr val="70AD47"/>
          </a:solidFill>
          <a:ln w="381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Non-Uniformity Correction / Reordering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74B25E-39D2-4F98-A99C-35C3F64E5839}"/>
              </a:ext>
            </a:extLst>
          </p:cNvPr>
          <p:cNvSpPr/>
          <p:nvPr/>
        </p:nvSpPr>
        <p:spPr>
          <a:xfrm>
            <a:off x="6189237" y="2742467"/>
            <a:ext cx="1291220" cy="1176222"/>
          </a:xfrm>
          <a:prstGeom prst="rect">
            <a:avLst/>
          </a:prstGeom>
          <a:solidFill>
            <a:srgbClr val="FFC000"/>
          </a:solidFill>
          <a:ln w="4127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 Conversion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ight Arrow 9">
            <a:extLst>
              <a:ext uri="{FF2B5EF4-FFF2-40B4-BE49-F238E27FC236}">
                <a16:creationId xmlns:a16="http://schemas.microsoft.com/office/drawing/2014/main" id="{CDF443F6-DDC2-4B4D-9135-7EDD35ED4CFB}"/>
              </a:ext>
            </a:extLst>
          </p:cNvPr>
          <p:cNvSpPr/>
          <p:nvPr/>
        </p:nvSpPr>
        <p:spPr>
          <a:xfrm>
            <a:off x="3408108" y="3089946"/>
            <a:ext cx="601579" cy="4812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ight Arrow 10">
            <a:extLst>
              <a:ext uri="{FF2B5EF4-FFF2-40B4-BE49-F238E27FC236}">
                <a16:creationId xmlns:a16="http://schemas.microsoft.com/office/drawing/2014/main" id="{21F22B1D-7A7A-4BC8-A258-25BB08357E7C}"/>
              </a:ext>
            </a:extLst>
          </p:cNvPr>
          <p:cNvSpPr/>
          <p:nvPr/>
        </p:nvSpPr>
        <p:spPr>
          <a:xfrm>
            <a:off x="5497338" y="3046058"/>
            <a:ext cx="601579" cy="4812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178471-76C6-4F4F-824D-3A2155A0FF58}"/>
              </a:ext>
            </a:extLst>
          </p:cNvPr>
          <p:cNvSpPr/>
          <p:nvPr/>
        </p:nvSpPr>
        <p:spPr>
          <a:xfrm>
            <a:off x="8251148" y="2742466"/>
            <a:ext cx="1291220" cy="1176222"/>
          </a:xfrm>
          <a:prstGeom prst="rect">
            <a:avLst/>
          </a:prstGeom>
          <a:solidFill>
            <a:srgbClr val="A5A5A5"/>
          </a:solidFill>
          <a:ln w="41275" cap="flat" cmpd="sng" algn="ctr">
            <a:solidFill>
              <a:srgbClr val="A5A5A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Projection</a:t>
            </a:r>
          </a:p>
        </p:txBody>
      </p:sp>
      <p:sp>
        <p:nvSpPr>
          <p:cNvPr id="67" name="Right Arrow 10">
            <a:extLst>
              <a:ext uri="{FF2B5EF4-FFF2-40B4-BE49-F238E27FC236}">
                <a16:creationId xmlns:a16="http://schemas.microsoft.com/office/drawing/2014/main" id="{441C63F8-C559-4669-81AB-F032CB860785}"/>
              </a:ext>
            </a:extLst>
          </p:cNvPr>
          <p:cNvSpPr/>
          <p:nvPr/>
        </p:nvSpPr>
        <p:spPr>
          <a:xfrm>
            <a:off x="7565013" y="3046058"/>
            <a:ext cx="601579" cy="4812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457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AA44-3C70-4BF9-995D-BDF1340A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4605502" cy="71458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200" dirty="0"/>
              <a:t>Abstract Machine Model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835921-5EB2-46E6-AEA7-9D78D10D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dirty="0"/>
              <a:t>Component breakdown:</a:t>
            </a:r>
          </a:p>
          <a:p>
            <a:pPr lvl="1"/>
            <a:r>
              <a:rPr lang="en-US" sz="1800" i="0" dirty="0"/>
              <a:t>1 to N Scene Generators</a:t>
            </a:r>
          </a:p>
          <a:p>
            <a:pPr lvl="1"/>
            <a:r>
              <a:rPr lang="en-US" sz="1800" i="0" dirty="0"/>
              <a:t>1 to M Compositors</a:t>
            </a:r>
          </a:p>
          <a:p>
            <a:pPr lvl="1"/>
            <a:r>
              <a:rPr lang="en-US" sz="1800" i="0" dirty="0"/>
              <a:t>1 to P Projector Tiles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sz="1800" i="0" dirty="0"/>
              <a:t>Scalability</a:t>
            </a:r>
          </a:p>
          <a:p>
            <a:pPr lvl="1"/>
            <a:r>
              <a:rPr lang="en-US" sz="1800" i="0" dirty="0"/>
              <a:t>Distributed</a:t>
            </a:r>
          </a:p>
          <a:p>
            <a:pPr lvl="1"/>
            <a:r>
              <a:rPr lang="en-US" sz="1800" i="0" dirty="0"/>
              <a:t>Generalizable</a:t>
            </a:r>
          </a:p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88DA4-107E-4CF3-8BF8-A4B2A2700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089" y="101391"/>
            <a:ext cx="4315044" cy="67201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CBF4D-0D43-4D67-8B1A-2EEDA7ED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658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8FF1-C8AE-43C0-B177-5C6BB950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5875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Compositing PDP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A566116-0361-49D6-8FA6-AEDD003CD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dirty="0"/>
              <a:t>Composite frames and segmenting them</a:t>
            </a:r>
          </a:p>
          <a:p>
            <a:pPr lvl="1"/>
            <a:r>
              <a:rPr lang="en-US" sz="1800" i="0" dirty="0"/>
              <a:t>Change delta of frames</a:t>
            </a:r>
          </a:p>
          <a:p>
            <a:pPr lvl="1"/>
            <a:r>
              <a:rPr lang="en-US" sz="1800" i="0" dirty="0"/>
              <a:t>Relying on scene-generator to provide annotated priorities</a:t>
            </a:r>
          </a:p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947354-13A3-4B6A-87F5-0D392F35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400" y="640080"/>
            <a:ext cx="4195527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EEC49-9D03-4FC8-A9A7-08F234CD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C2033-37C8-4E0D-987B-2B7EEEFB9FEA}"/>
              </a:ext>
            </a:extLst>
          </p:cNvPr>
          <p:cNvSpPr/>
          <p:nvPr/>
        </p:nvSpPr>
        <p:spPr>
          <a:xfrm>
            <a:off x="5725583" y="914400"/>
            <a:ext cx="584200" cy="694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0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0931-B106-4C06-9944-67D41C76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7548681" cy="1325562"/>
          </a:xfrm>
        </p:spPr>
        <p:txBody>
          <a:bodyPr/>
          <a:lstStyle/>
          <a:p>
            <a:r>
              <a:rPr lang="en-US" dirty="0"/>
              <a:t>Composited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125A5-D01A-4C4A-AEBB-BA94DEC4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105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EC94D2-F4FE-49B0-819C-DBFB9DBC939B}"/>
              </a:ext>
            </a:extLst>
          </p:cNvPr>
          <p:cNvGrpSpPr/>
          <p:nvPr/>
        </p:nvGrpSpPr>
        <p:grpSpPr>
          <a:xfrm>
            <a:off x="4734673" y="2453540"/>
            <a:ext cx="6499754" cy="4323302"/>
            <a:chOff x="1915370" y="1840566"/>
            <a:chExt cx="6499754" cy="4323302"/>
          </a:xfrm>
        </p:grpSpPr>
        <p:grpSp>
          <p:nvGrpSpPr>
            <p:cNvPr id="10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1915370" y="1840566"/>
              <a:ext cx="6493391" cy="4323302"/>
              <a:chOff x="1915370" y="1840566"/>
              <a:chExt cx="6493391" cy="4323302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03B44E7-D63B-4135-AFEC-299F48DD93ED}"/>
                  </a:ext>
                </a:extLst>
              </p:cNvPr>
              <p:cNvSpPr/>
              <p:nvPr/>
            </p:nvSpPr>
            <p:spPr>
              <a:xfrm>
                <a:off x="1915370" y="1840566"/>
                <a:ext cx="6493391" cy="4323302"/>
              </a:xfrm>
              <a:custGeom>
                <a:avLst/>
                <a:gdLst>
                  <a:gd name="connsiteX0" fmla="*/ 72 w 6493391"/>
                  <a:gd name="connsiteY0" fmla="*/ -131 h 4323302"/>
                  <a:gd name="connsiteX1" fmla="*/ 6493464 w 6493391"/>
                  <a:gd name="connsiteY1" fmla="*/ -131 h 4323302"/>
                  <a:gd name="connsiteX2" fmla="*/ 6493464 w 6493391"/>
                  <a:gd name="connsiteY2" fmla="*/ 4323171 h 4323302"/>
                  <a:gd name="connsiteX3" fmla="*/ 72 w 6493391"/>
                  <a:gd name="connsiteY3" fmla="*/ 4323171 h 432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1" h="4323302">
                    <a:moveTo>
                      <a:pt x="72" y="-131"/>
                    </a:moveTo>
                    <a:lnTo>
                      <a:pt x="6493464" y="-131"/>
                    </a:lnTo>
                    <a:lnTo>
                      <a:pt x="6493464" y="4323171"/>
                    </a:lnTo>
                    <a:lnTo>
                      <a:pt x="72" y="4323171"/>
                    </a:lnTo>
                    <a:close/>
                  </a:path>
                </a:pathLst>
              </a:custGeom>
              <a:noFill/>
              <a:ln w="2254" cap="sq">
                <a:solidFill>
                  <a:schemeClr val="accent2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055490D-D159-4267-84E3-8ED1B666E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15370" y="1840566"/>
                <a:ext cx="6493391" cy="4323302"/>
              </a:xfrm>
              <a:custGeom>
                <a:avLst/>
                <a:gdLst>
                  <a:gd name="connsiteX0" fmla="*/ 72 w 6493391"/>
                  <a:gd name="connsiteY0" fmla="*/ -131 h 4323302"/>
                  <a:gd name="connsiteX1" fmla="*/ 6493464 w 6493391"/>
                  <a:gd name="connsiteY1" fmla="*/ -131 h 4323302"/>
                  <a:gd name="connsiteX2" fmla="*/ 6493464 w 6493391"/>
                  <a:gd name="connsiteY2" fmla="*/ 4323171 h 4323302"/>
                  <a:gd name="connsiteX3" fmla="*/ 72 w 6493391"/>
                  <a:gd name="connsiteY3" fmla="*/ 4323171 h 432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1" h="4323302">
                    <a:moveTo>
                      <a:pt x="72" y="-131"/>
                    </a:moveTo>
                    <a:lnTo>
                      <a:pt x="6493464" y="-131"/>
                    </a:lnTo>
                    <a:lnTo>
                      <a:pt x="6493464" y="4323171"/>
                    </a:lnTo>
                    <a:lnTo>
                      <a:pt x="72" y="4323171"/>
                    </a:lnTo>
                    <a:close/>
                  </a:path>
                </a:pathLst>
              </a:cu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B03B0B5-7162-4C93-9498-198E9F906D6F}"/>
                  </a:ext>
                </a:extLst>
              </p:cNvPr>
              <p:cNvSpPr/>
              <p:nvPr/>
            </p:nvSpPr>
            <p:spPr>
              <a:xfrm>
                <a:off x="1915370" y="1840566"/>
                <a:ext cx="6493391" cy="4323302"/>
              </a:xfrm>
              <a:custGeom>
                <a:avLst/>
                <a:gdLst>
                  <a:gd name="connsiteX0" fmla="*/ 72 w 6493391"/>
                  <a:gd name="connsiteY0" fmla="*/ -131 h 4323302"/>
                  <a:gd name="connsiteX1" fmla="*/ 6493464 w 6493391"/>
                  <a:gd name="connsiteY1" fmla="*/ -131 h 4323302"/>
                  <a:gd name="connsiteX2" fmla="*/ 6493464 w 6493391"/>
                  <a:gd name="connsiteY2" fmla="*/ 4323171 h 4323302"/>
                  <a:gd name="connsiteX3" fmla="*/ 72 w 6493391"/>
                  <a:gd name="connsiteY3" fmla="*/ 4323171 h 432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1" h="4323302">
                    <a:moveTo>
                      <a:pt x="72" y="-131"/>
                    </a:moveTo>
                    <a:lnTo>
                      <a:pt x="6493464" y="-131"/>
                    </a:lnTo>
                    <a:lnTo>
                      <a:pt x="6493464" y="4323171"/>
                    </a:lnTo>
                    <a:lnTo>
                      <a:pt x="72" y="4323171"/>
                    </a:lnTo>
                    <a:close/>
                  </a:path>
                </a:pathLst>
              </a:custGeom>
              <a:noFill/>
              <a:ln w="2254" cap="sq">
                <a:solidFill>
                  <a:schemeClr val="accent2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4353638" y="2951657"/>
              <a:ext cx="2762808" cy="868918"/>
              <a:chOff x="4353638" y="2951657"/>
              <a:chExt cx="2762808" cy="86891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F74AC1A-D057-444A-87DE-A1E1E72C75C1}"/>
                  </a:ext>
                </a:extLst>
              </p:cNvPr>
              <p:cNvSpPr/>
              <p:nvPr/>
            </p:nvSpPr>
            <p:spPr>
              <a:xfrm>
                <a:off x="4356755" y="2969426"/>
                <a:ext cx="2759691" cy="851150"/>
              </a:xfrm>
              <a:custGeom>
                <a:avLst/>
                <a:gdLst>
                  <a:gd name="connsiteX0" fmla="*/ 343 w 2759691"/>
                  <a:gd name="connsiteY0" fmla="*/ -391 h 851150"/>
                  <a:gd name="connsiteX1" fmla="*/ 2760035 w 2759691"/>
                  <a:gd name="connsiteY1" fmla="*/ -391 h 851150"/>
                  <a:gd name="connsiteX2" fmla="*/ 2760035 w 2759691"/>
                  <a:gd name="connsiteY2" fmla="*/ 850759 h 851150"/>
                  <a:gd name="connsiteX3" fmla="*/ 343 w 2759691"/>
                  <a:gd name="connsiteY3" fmla="*/ 850759 h 85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9691" h="851150">
                    <a:moveTo>
                      <a:pt x="343" y="-391"/>
                    </a:moveTo>
                    <a:lnTo>
                      <a:pt x="2760035" y="-391"/>
                    </a:lnTo>
                    <a:lnTo>
                      <a:pt x="2760035" y="850759"/>
                    </a:lnTo>
                    <a:lnTo>
                      <a:pt x="343" y="850759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49DFD0A-3880-4F53-B1E9-6949495E996A}"/>
                  </a:ext>
                </a:extLst>
              </p:cNvPr>
              <p:cNvSpPr/>
              <p:nvPr/>
            </p:nvSpPr>
            <p:spPr>
              <a:xfrm>
                <a:off x="4353638" y="2951657"/>
                <a:ext cx="2759691" cy="851150"/>
              </a:xfrm>
              <a:custGeom>
                <a:avLst/>
                <a:gdLst>
                  <a:gd name="connsiteX0" fmla="*/ 343 w 2759691"/>
                  <a:gd name="connsiteY0" fmla="*/ -393 h 851150"/>
                  <a:gd name="connsiteX1" fmla="*/ 2760034 w 2759691"/>
                  <a:gd name="connsiteY1" fmla="*/ -393 h 851150"/>
                  <a:gd name="connsiteX2" fmla="*/ 2760034 w 2759691"/>
                  <a:gd name="connsiteY2" fmla="*/ 850757 h 851150"/>
                  <a:gd name="connsiteX3" fmla="*/ 343 w 2759691"/>
                  <a:gd name="connsiteY3" fmla="*/ 850757 h 85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9691" h="851150">
                    <a:moveTo>
                      <a:pt x="343" y="-393"/>
                    </a:moveTo>
                    <a:lnTo>
                      <a:pt x="2760034" y="-393"/>
                    </a:lnTo>
                    <a:lnTo>
                      <a:pt x="2760034" y="850757"/>
                    </a:lnTo>
                    <a:lnTo>
                      <a:pt x="343" y="850757"/>
                    </a:lnTo>
                    <a:close/>
                  </a:path>
                </a:pathLst>
              </a:custGeom>
              <a:solidFill>
                <a:srgbClr val="BF9000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6626325" y="3600152"/>
              <a:ext cx="733623" cy="909449"/>
              <a:chOff x="6626325" y="3600152"/>
              <a:chExt cx="733623" cy="90944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8BD8AD9-BA8D-4995-8C58-420035D8AB14}"/>
                  </a:ext>
                </a:extLst>
              </p:cNvPr>
              <p:cNvSpPr/>
              <p:nvPr/>
            </p:nvSpPr>
            <p:spPr>
              <a:xfrm>
                <a:off x="6629442" y="3617921"/>
                <a:ext cx="730506" cy="891681"/>
              </a:xfrm>
              <a:custGeom>
                <a:avLst/>
                <a:gdLst>
                  <a:gd name="connsiteX0" fmla="*/ 595 w 730506"/>
                  <a:gd name="connsiteY0" fmla="*/ -315 h 891681"/>
                  <a:gd name="connsiteX1" fmla="*/ 731102 w 730506"/>
                  <a:gd name="connsiteY1" fmla="*/ -315 h 891681"/>
                  <a:gd name="connsiteX2" fmla="*/ 731102 w 730506"/>
                  <a:gd name="connsiteY2" fmla="*/ 891366 h 891681"/>
                  <a:gd name="connsiteX3" fmla="*/ 595 w 730506"/>
                  <a:gd name="connsiteY3" fmla="*/ 891366 h 89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06" h="891681">
                    <a:moveTo>
                      <a:pt x="595" y="-315"/>
                    </a:moveTo>
                    <a:lnTo>
                      <a:pt x="731102" y="-315"/>
                    </a:lnTo>
                    <a:lnTo>
                      <a:pt x="731102" y="891366"/>
                    </a:lnTo>
                    <a:lnTo>
                      <a:pt x="595" y="891366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77CCBB1-F644-407A-A285-B44B649F12DD}"/>
                  </a:ext>
                </a:extLst>
              </p:cNvPr>
              <p:cNvSpPr/>
              <p:nvPr/>
            </p:nvSpPr>
            <p:spPr>
              <a:xfrm>
                <a:off x="6626325" y="3600152"/>
                <a:ext cx="730506" cy="891681"/>
              </a:xfrm>
              <a:custGeom>
                <a:avLst/>
                <a:gdLst>
                  <a:gd name="connsiteX0" fmla="*/ 595 w 730506"/>
                  <a:gd name="connsiteY0" fmla="*/ -317 h 891681"/>
                  <a:gd name="connsiteX1" fmla="*/ 731101 w 730506"/>
                  <a:gd name="connsiteY1" fmla="*/ -317 h 891681"/>
                  <a:gd name="connsiteX2" fmla="*/ 731101 w 730506"/>
                  <a:gd name="connsiteY2" fmla="*/ 891364 h 891681"/>
                  <a:gd name="connsiteX3" fmla="*/ 595 w 730506"/>
                  <a:gd name="connsiteY3" fmla="*/ 891364 h 89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06" h="891681">
                    <a:moveTo>
                      <a:pt x="595" y="-317"/>
                    </a:moveTo>
                    <a:lnTo>
                      <a:pt x="731101" y="-317"/>
                    </a:lnTo>
                    <a:lnTo>
                      <a:pt x="731101" y="891364"/>
                    </a:lnTo>
                    <a:lnTo>
                      <a:pt x="595" y="891364"/>
                    </a:lnTo>
                    <a:close/>
                  </a:path>
                </a:pathLst>
              </a:custGeom>
              <a:solidFill>
                <a:srgbClr val="BF9000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4678308" y="3721745"/>
              <a:ext cx="1991717" cy="747325"/>
              <a:chOff x="4678308" y="3721745"/>
              <a:chExt cx="1991717" cy="7473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4AE0C1-D433-427A-82F7-3B9E892B0376}"/>
                  </a:ext>
                </a:extLst>
              </p:cNvPr>
              <p:cNvSpPr/>
              <p:nvPr/>
            </p:nvSpPr>
            <p:spPr>
              <a:xfrm>
                <a:off x="4681425" y="3739514"/>
                <a:ext cx="1988601" cy="729557"/>
              </a:xfrm>
              <a:custGeom>
                <a:avLst/>
                <a:gdLst>
                  <a:gd name="connsiteX0" fmla="*/ 379 w 1988601"/>
                  <a:gd name="connsiteY0" fmla="*/ -319 h 729557"/>
                  <a:gd name="connsiteX1" fmla="*/ 1988980 w 1988601"/>
                  <a:gd name="connsiteY1" fmla="*/ -319 h 729557"/>
                  <a:gd name="connsiteX2" fmla="*/ 1988980 w 1988601"/>
                  <a:gd name="connsiteY2" fmla="*/ 729238 h 729557"/>
                  <a:gd name="connsiteX3" fmla="*/ 379 w 1988601"/>
                  <a:gd name="connsiteY3" fmla="*/ 729238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8601" h="729557">
                    <a:moveTo>
                      <a:pt x="379" y="-319"/>
                    </a:moveTo>
                    <a:lnTo>
                      <a:pt x="1988980" y="-319"/>
                    </a:lnTo>
                    <a:lnTo>
                      <a:pt x="1988980" y="729238"/>
                    </a:lnTo>
                    <a:lnTo>
                      <a:pt x="379" y="729238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98FAD74-669A-4271-BF17-4EB8B43CAED8}"/>
                  </a:ext>
                </a:extLst>
              </p:cNvPr>
              <p:cNvSpPr/>
              <p:nvPr/>
            </p:nvSpPr>
            <p:spPr>
              <a:xfrm>
                <a:off x="4678308" y="3721745"/>
                <a:ext cx="1988601" cy="729557"/>
              </a:xfrm>
              <a:custGeom>
                <a:avLst/>
                <a:gdLst>
                  <a:gd name="connsiteX0" fmla="*/ 379 w 1988601"/>
                  <a:gd name="connsiteY0" fmla="*/ -321 h 729557"/>
                  <a:gd name="connsiteX1" fmla="*/ 1988980 w 1988601"/>
                  <a:gd name="connsiteY1" fmla="*/ -321 h 729557"/>
                  <a:gd name="connsiteX2" fmla="*/ 1988980 w 1988601"/>
                  <a:gd name="connsiteY2" fmla="*/ 729236 h 729557"/>
                  <a:gd name="connsiteX3" fmla="*/ 379 w 1988601"/>
                  <a:gd name="connsiteY3" fmla="*/ 729236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8601" h="729557">
                    <a:moveTo>
                      <a:pt x="379" y="-321"/>
                    </a:moveTo>
                    <a:lnTo>
                      <a:pt x="1988980" y="-321"/>
                    </a:lnTo>
                    <a:lnTo>
                      <a:pt x="1988980" y="729236"/>
                    </a:lnTo>
                    <a:lnTo>
                      <a:pt x="379" y="729236"/>
                    </a:lnTo>
                    <a:close/>
                  </a:path>
                </a:pathLst>
              </a:custGeom>
              <a:solidFill>
                <a:srgbClr val="5B9BD5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1915370" y="2343693"/>
              <a:ext cx="6499754" cy="2733342"/>
              <a:chOff x="1915370" y="2343693"/>
              <a:chExt cx="6499754" cy="2733342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66D785E-2F2E-467B-9698-D30E8EDBCE04}"/>
                  </a:ext>
                </a:extLst>
              </p:cNvPr>
              <p:cNvSpPr/>
              <p:nvPr/>
            </p:nvSpPr>
            <p:spPr>
              <a:xfrm>
                <a:off x="1918487" y="2361461"/>
                <a:ext cx="6496638" cy="2715574"/>
              </a:xfrm>
              <a:custGeom>
                <a:avLst/>
                <a:gdLst>
                  <a:gd name="connsiteX0" fmla="*/ 73 w 6496638"/>
                  <a:gd name="connsiteY0" fmla="*/ -252 h 2715574"/>
                  <a:gd name="connsiteX1" fmla="*/ 6496711 w 6496638"/>
                  <a:gd name="connsiteY1" fmla="*/ -252 h 2715574"/>
                  <a:gd name="connsiteX2" fmla="*/ 6496711 w 6496638"/>
                  <a:gd name="connsiteY2" fmla="*/ 2715322 h 2715574"/>
                  <a:gd name="connsiteX3" fmla="*/ 73 w 6496638"/>
                  <a:gd name="connsiteY3" fmla="*/ 2715322 h 271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6638" h="2715574">
                    <a:moveTo>
                      <a:pt x="73" y="-252"/>
                    </a:moveTo>
                    <a:lnTo>
                      <a:pt x="6496711" y="-252"/>
                    </a:lnTo>
                    <a:lnTo>
                      <a:pt x="6496711" y="2715322"/>
                    </a:lnTo>
                    <a:lnTo>
                      <a:pt x="73" y="2715322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28F8B2D-B1B2-4CBE-98BF-E3A5A074C43F}"/>
                  </a:ext>
                </a:extLst>
              </p:cNvPr>
              <p:cNvSpPr/>
              <p:nvPr/>
            </p:nvSpPr>
            <p:spPr>
              <a:xfrm>
                <a:off x="1915370" y="2343693"/>
                <a:ext cx="6496638" cy="2715574"/>
              </a:xfrm>
              <a:custGeom>
                <a:avLst/>
                <a:gdLst>
                  <a:gd name="connsiteX0" fmla="*/ 72 w 6496638"/>
                  <a:gd name="connsiteY0" fmla="*/ -254 h 2715574"/>
                  <a:gd name="connsiteX1" fmla="*/ 6496711 w 6496638"/>
                  <a:gd name="connsiteY1" fmla="*/ -254 h 2715574"/>
                  <a:gd name="connsiteX2" fmla="*/ 6496711 w 6496638"/>
                  <a:gd name="connsiteY2" fmla="*/ 2715320 h 2715574"/>
                  <a:gd name="connsiteX3" fmla="*/ 72 w 6496638"/>
                  <a:gd name="connsiteY3" fmla="*/ 2715320 h 271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6638" h="2715574">
                    <a:moveTo>
                      <a:pt x="72" y="-254"/>
                    </a:moveTo>
                    <a:lnTo>
                      <a:pt x="6496711" y="-254"/>
                    </a:lnTo>
                    <a:lnTo>
                      <a:pt x="6496711" y="2715320"/>
                    </a:lnTo>
                    <a:lnTo>
                      <a:pt x="72" y="2715320"/>
                    </a:lnTo>
                    <a:close/>
                  </a:path>
                </a:pathLst>
              </a:custGeom>
              <a:solidFill>
                <a:srgbClr val="5B9BD5">
                  <a:alpha val="2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6179905" y="4081453"/>
              <a:ext cx="449537" cy="554803"/>
              <a:chOff x="6179905" y="4081453"/>
              <a:chExt cx="449537" cy="55480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2D6860B-E1E1-43A1-8D94-2B27ACFD676F}"/>
                  </a:ext>
                </a:extLst>
              </p:cNvPr>
              <p:cNvSpPr/>
              <p:nvPr/>
            </p:nvSpPr>
            <p:spPr>
              <a:xfrm>
                <a:off x="6183021" y="4099222"/>
                <a:ext cx="446420" cy="537035"/>
              </a:xfrm>
              <a:custGeom>
                <a:avLst/>
                <a:gdLst>
                  <a:gd name="connsiteX0" fmla="*/ 546 w 446420"/>
                  <a:gd name="connsiteY0" fmla="*/ -301 h 537035"/>
                  <a:gd name="connsiteX1" fmla="*/ 446966 w 446420"/>
                  <a:gd name="connsiteY1" fmla="*/ -301 h 537035"/>
                  <a:gd name="connsiteX2" fmla="*/ 446966 w 446420"/>
                  <a:gd name="connsiteY2" fmla="*/ 536734 h 537035"/>
                  <a:gd name="connsiteX3" fmla="*/ 546 w 446420"/>
                  <a:gd name="connsiteY3" fmla="*/ 536734 h 53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420" h="537035">
                    <a:moveTo>
                      <a:pt x="546" y="-301"/>
                    </a:moveTo>
                    <a:lnTo>
                      <a:pt x="446966" y="-301"/>
                    </a:lnTo>
                    <a:lnTo>
                      <a:pt x="446966" y="536734"/>
                    </a:lnTo>
                    <a:lnTo>
                      <a:pt x="546" y="536734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956EC63-A185-4425-B233-0F5CA87C0985}"/>
                  </a:ext>
                </a:extLst>
              </p:cNvPr>
              <p:cNvSpPr/>
              <p:nvPr/>
            </p:nvSpPr>
            <p:spPr>
              <a:xfrm>
                <a:off x="6179905" y="4081453"/>
                <a:ext cx="446420" cy="537035"/>
              </a:xfrm>
              <a:custGeom>
                <a:avLst/>
                <a:gdLst>
                  <a:gd name="connsiteX0" fmla="*/ 545 w 446420"/>
                  <a:gd name="connsiteY0" fmla="*/ -303 h 537035"/>
                  <a:gd name="connsiteX1" fmla="*/ 446966 w 446420"/>
                  <a:gd name="connsiteY1" fmla="*/ -303 h 537035"/>
                  <a:gd name="connsiteX2" fmla="*/ 446966 w 446420"/>
                  <a:gd name="connsiteY2" fmla="*/ 536732 h 537035"/>
                  <a:gd name="connsiteX3" fmla="*/ 545 w 446420"/>
                  <a:gd name="connsiteY3" fmla="*/ 536732 h 53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420" h="537035">
                    <a:moveTo>
                      <a:pt x="545" y="-303"/>
                    </a:moveTo>
                    <a:lnTo>
                      <a:pt x="446966" y="-303"/>
                    </a:lnTo>
                    <a:lnTo>
                      <a:pt x="446966" y="536732"/>
                    </a:lnTo>
                    <a:lnTo>
                      <a:pt x="545" y="536732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1915370" y="3600152"/>
              <a:ext cx="2928389" cy="423078"/>
              <a:chOff x="1915370" y="3600152"/>
              <a:chExt cx="2928389" cy="42307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01E067A-C272-47E0-9B56-8FC73352B903}"/>
                  </a:ext>
                </a:extLst>
              </p:cNvPr>
              <p:cNvSpPr/>
              <p:nvPr/>
            </p:nvSpPr>
            <p:spPr>
              <a:xfrm>
                <a:off x="1918487" y="3617921"/>
                <a:ext cx="2925272" cy="405309"/>
              </a:xfrm>
              <a:custGeom>
                <a:avLst/>
                <a:gdLst>
                  <a:gd name="connsiteX0" fmla="*/ 73 w 2925272"/>
                  <a:gd name="connsiteY0" fmla="*/ -369 h 405309"/>
                  <a:gd name="connsiteX1" fmla="*/ 2925346 w 2925272"/>
                  <a:gd name="connsiteY1" fmla="*/ -369 h 405309"/>
                  <a:gd name="connsiteX2" fmla="*/ 2925346 w 2925272"/>
                  <a:gd name="connsiteY2" fmla="*/ 404941 h 405309"/>
                  <a:gd name="connsiteX3" fmla="*/ 73 w 2925272"/>
                  <a:gd name="connsiteY3" fmla="*/ 404941 h 40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5272" h="405309">
                    <a:moveTo>
                      <a:pt x="73" y="-369"/>
                    </a:moveTo>
                    <a:lnTo>
                      <a:pt x="2925346" y="-369"/>
                    </a:lnTo>
                    <a:lnTo>
                      <a:pt x="2925346" y="404941"/>
                    </a:lnTo>
                    <a:lnTo>
                      <a:pt x="73" y="404941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72B420A-381A-40BA-9675-99D421E72F17}"/>
                  </a:ext>
                </a:extLst>
              </p:cNvPr>
              <p:cNvSpPr/>
              <p:nvPr/>
            </p:nvSpPr>
            <p:spPr>
              <a:xfrm>
                <a:off x="1915370" y="3600152"/>
                <a:ext cx="2925272" cy="405309"/>
              </a:xfrm>
              <a:custGeom>
                <a:avLst/>
                <a:gdLst>
                  <a:gd name="connsiteX0" fmla="*/ 72 w 2925272"/>
                  <a:gd name="connsiteY0" fmla="*/ -371 h 405309"/>
                  <a:gd name="connsiteX1" fmla="*/ 2925345 w 2925272"/>
                  <a:gd name="connsiteY1" fmla="*/ -371 h 405309"/>
                  <a:gd name="connsiteX2" fmla="*/ 2925345 w 2925272"/>
                  <a:gd name="connsiteY2" fmla="*/ 404939 h 405309"/>
                  <a:gd name="connsiteX3" fmla="*/ 72 w 2925272"/>
                  <a:gd name="connsiteY3" fmla="*/ 404939 h 40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5272" h="405309">
                    <a:moveTo>
                      <a:pt x="72" y="-371"/>
                    </a:moveTo>
                    <a:lnTo>
                      <a:pt x="2925345" y="-371"/>
                    </a:lnTo>
                    <a:lnTo>
                      <a:pt x="2925345" y="404939"/>
                    </a:lnTo>
                    <a:lnTo>
                      <a:pt x="72" y="404939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3541964" y="4005462"/>
              <a:ext cx="1869966" cy="747325"/>
              <a:chOff x="3541964" y="4005462"/>
              <a:chExt cx="1869966" cy="74732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6115DF9-AABA-4983-89EA-0DE6F2247326}"/>
                  </a:ext>
                </a:extLst>
              </p:cNvPr>
              <p:cNvSpPr/>
              <p:nvPr/>
            </p:nvSpPr>
            <p:spPr>
              <a:xfrm>
                <a:off x="3545081" y="4023231"/>
                <a:ext cx="1866850" cy="729557"/>
              </a:xfrm>
              <a:custGeom>
                <a:avLst/>
                <a:gdLst>
                  <a:gd name="connsiteX0" fmla="*/ 253 w 1866850"/>
                  <a:gd name="connsiteY0" fmla="*/ -288 h 729557"/>
                  <a:gd name="connsiteX1" fmla="*/ 1867103 w 1866850"/>
                  <a:gd name="connsiteY1" fmla="*/ -288 h 729557"/>
                  <a:gd name="connsiteX2" fmla="*/ 1867103 w 1866850"/>
                  <a:gd name="connsiteY2" fmla="*/ 729269 h 729557"/>
                  <a:gd name="connsiteX3" fmla="*/ 253 w 1866850"/>
                  <a:gd name="connsiteY3" fmla="*/ 729269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850" h="729557">
                    <a:moveTo>
                      <a:pt x="253" y="-288"/>
                    </a:moveTo>
                    <a:lnTo>
                      <a:pt x="1867103" y="-288"/>
                    </a:lnTo>
                    <a:lnTo>
                      <a:pt x="1867103" y="729269"/>
                    </a:lnTo>
                    <a:lnTo>
                      <a:pt x="253" y="729269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41F56AE-C79B-4D53-8DA8-19108824B565}"/>
                  </a:ext>
                </a:extLst>
              </p:cNvPr>
              <p:cNvSpPr/>
              <p:nvPr/>
            </p:nvSpPr>
            <p:spPr>
              <a:xfrm>
                <a:off x="3541964" y="4005462"/>
                <a:ext cx="1866850" cy="729557"/>
              </a:xfrm>
              <a:custGeom>
                <a:avLst/>
                <a:gdLst>
                  <a:gd name="connsiteX0" fmla="*/ 253 w 1866850"/>
                  <a:gd name="connsiteY0" fmla="*/ -290 h 729557"/>
                  <a:gd name="connsiteX1" fmla="*/ 1867103 w 1866850"/>
                  <a:gd name="connsiteY1" fmla="*/ -290 h 729557"/>
                  <a:gd name="connsiteX2" fmla="*/ 1867103 w 1866850"/>
                  <a:gd name="connsiteY2" fmla="*/ 729267 h 729557"/>
                  <a:gd name="connsiteX3" fmla="*/ 253 w 1866850"/>
                  <a:gd name="connsiteY3" fmla="*/ 729267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850" h="729557">
                    <a:moveTo>
                      <a:pt x="253" y="-290"/>
                    </a:moveTo>
                    <a:lnTo>
                      <a:pt x="1867103" y="-290"/>
                    </a:lnTo>
                    <a:lnTo>
                      <a:pt x="1867103" y="729267"/>
                    </a:lnTo>
                    <a:lnTo>
                      <a:pt x="253" y="729267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3E1D1-AE83-4CB3-9AEE-A8018D2C604D}"/>
              </a:ext>
            </a:extLst>
          </p:cNvPr>
          <p:cNvGrpSpPr/>
          <p:nvPr/>
        </p:nvGrpSpPr>
        <p:grpSpPr>
          <a:xfrm>
            <a:off x="9379631" y="262467"/>
            <a:ext cx="1626239" cy="2070930"/>
            <a:chOff x="8574307" y="2546347"/>
            <a:chExt cx="1159752" cy="1476883"/>
          </a:xfrm>
        </p:grpSpPr>
        <p:grpSp>
          <p:nvGrpSpPr>
            <p:cNvPr id="53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574307" y="2546347"/>
              <a:ext cx="1159752" cy="1476883"/>
              <a:chOff x="8574307" y="2546347"/>
              <a:chExt cx="1159752" cy="1476883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BA6F995-2884-41DF-AE48-E48315727236}"/>
                  </a:ext>
                </a:extLst>
              </p:cNvPr>
              <p:cNvSpPr/>
              <p:nvPr/>
            </p:nvSpPr>
            <p:spPr>
              <a:xfrm>
                <a:off x="8577423" y="2564116"/>
                <a:ext cx="1156635" cy="1459114"/>
              </a:xfrm>
              <a:custGeom>
                <a:avLst/>
                <a:gdLst>
                  <a:gd name="connsiteX0" fmla="*/ 811 w 1156635"/>
                  <a:gd name="connsiteY0" fmla="*/ -369 h 1459114"/>
                  <a:gd name="connsiteX1" fmla="*/ 1157447 w 1156635"/>
                  <a:gd name="connsiteY1" fmla="*/ -369 h 1459114"/>
                  <a:gd name="connsiteX2" fmla="*/ 1157447 w 1156635"/>
                  <a:gd name="connsiteY2" fmla="*/ 1458746 h 1459114"/>
                  <a:gd name="connsiteX3" fmla="*/ 811 w 1156635"/>
                  <a:gd name="connsiteY3" fmla="*/ 1458746 h 1459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6635" h="1459114">
                    <a:moveTo>
                      <a:pt x="811" y="-369"/>
                    </a:moveTo>
                    <a:lnTo>
                      <a:pt x="1157447" y="-369"/>
                    </a:lnTo>
                    <a:lnTo>
                      <a:pt x="1157447" y="1458746"/>
                    </a:lnTo>
                    <a:lnTo>
                      <a:pt x="811" y="1458746"/>
                    </a:lnTo>
                    <a:close/>
                  </a:path>
                </a:pathLst>
              </a:custGeom>
              <a:grpFill/>
              <a:ln w="9015" cap="sq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674CF21-E28F-4A7F-BC4E-91978FF26E9C}"/>
                  </a:ext>
                </a:extLst>
              </p:cNvPr>
              <p:cNvSpPr/>
              <p:nvPr/>
            </p:nvSpPr>
            <p:spPr>
              <a:xfrm>
                <a:off x="8574307" y="2546347"/>
                <a:ext cx="1156635" cy="1459114"/>
              </a:xfrm>
              <a:custGeom>
                <a:avLst/>
                <a:gdLst>
                  <a:gd name="connsiteX0" fmla="*/ 811 w 1156635"/>
                  <a:gd name="connsiteY0" fmla="*/ -371 h 1459114"/>
                  <a:gd name="connsiteX1" fmla="*/ 1157446 w 1156635"/>
                  <a:gd name="connsiteY1" fmla="*/ -371 h 1459114"/>
                  <a:gd name="connsiteX2" fmla="*/ 1157446 w 1156635"/>
                  <a:gd name="connsiteY2" fmla="*/ 1458744 h 1459114"/>
                  <a:gd name="connsiteX3" fmla="*/ 811 w 1156635"/>
                  <a:gd name="connsiteY3" fmla="*/ 1458744 h 1459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6635" h="1459114">
                    <a:moveTo>
                      <a:pt x="811" y="-371"/>
                    </a:moveTo>
                    <a:lnTo>
                      <a:pt x="1157446" y="-371"/>
                    </a:lnTo>
                    <a:lnTo>
                      <a:pt x="1157446" y="1458744"/>
                    </a:lnTo>
                    <a:lnTo>
                      <a:pt x="811" y="1458744"/>
                    </a:lnTo>
                    <a:close/>
                  </a:path>
                </a:pathLst>
              </a:custGeom>
              <a:grpFill/>
              <a:ln w="6761" cap="sq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</p:grpSp>
        <p:grpSp>
          <p:nvGrpSpPr>
            <p:cNvPr id="35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684965" y="2865029"/>
              <a:ext cx="257766" cy="272087"/>
              <a:chOff x="8684965" y="2865029"/>
              <a:chExt cx="257766" cy="2720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E0C7494-61A1-44F2-9A91-32FFB4EEA5DD}"/>
                  </a:ext>
                </a:extLst>
              </p:cNvPr>
              <p:cNvSpPr/>
              <p:nvPr/>
            </p:nvSpPr>
            <p:spPr>
              <a:xfrm>
                <a:off x="8688082" y="2882798"/>
                <a:ext cx="254650" cy="254319"/>
              </a:xfrm>
              <a:custGeom>
                <a:avLst/>
                <a:gdLst>
                  <a:gd name="connsiteX0" fmla="*/ 823 w 254650"/>
                  <a:gd name="connsiteY0" fmla="*/ -468 h 254319"/>
                  <a:gd name="connsiteX1" fmla="*/ 255473 w 254650"/>
                  <a:gd name="connsiteY1" fmla="*/ -468 h 254319"/>
                  <a:gd name="connsiteX2" fmla="*/ 255473 w 254650"/>
                  <a:gd name="connsiteY2" fmla="*/ 253852 h 254319"/>
                  <a:gd name="connsiteX3" fmla="*/ 823 w 254650"/>
                  <a:gd name="connsiteY3" fmla="*/ 253852 h 25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650" h="254319">
                    <a:moveTo>
                      <a:pt x="823" y="-468"/>
                    </a:moveTo>
                    <a:lnTo>
                      <a:pt x="255473" y="-468"/>
                    </a:lnTo>
                    <a:lnTo>
                      <a:pt x="255473" y="253852"/>
                    </a:lnTo>
                    <a:lnTo>
                      <a:pt x="823" y="253852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0F7249-853F-4B44-84BE-DE2014884E4B}"/>
                  </a:ext>
                </a:extLst>
              </p:cNvPr>
              <p:cNvSpPr/>
              <p:nvPr/>
            </p:nvSpPr>
            <p:spPr>
              <a:xfrm>
                <a:off x="8684965" y="2865029"/>
                <a:ext cx="254650" cy="254319"/>
              </a:xfrm>
              <a:custGeom>
                <a:avLst/>
                <a:gdLst>
                  <a:gd name="connsiteX0" fmla="*/ 823 w 254650"/>
                  <a:gd name="connsiteY0" fmla="*/ -469 h 254319"/>
                  <a:gd name="connsiteX1" fmla="*/ 255473 w 254650"/>
                  <a:gd name="connsiteY1" fmla="*/ -469 h 254319"/>
                  <a:gd name="connsiteX2" fmla="*/ 255473 w 254650"/>
                  <a:gd name="connsiteY2" fmla="*/ 253850 h 254319"/>
                  <a:gd name="connsiteX3" fmla="*/ 823 w 254650"/>
                  <a:gd name="connsiteY3" fmla="*/ 253850 h 25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650" h="254319">
                    <a:moveTo>
                      <a:pt x="823" y="-469"/>
                    </a:moveTo>
                    <a:lnTo>
                      <a:pt x="255473" y="-469"/>
                    </a:lnTo>
                    <a:lnTo>
                      <a:pt x="255473" y="253850"/>
                    </a:lnTo>
                    <a:lnTo>
                      <a:pt x="823" y="253850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</p:grpSp>
        <p:grpSp>
          <p:nvGrpSpPr>
            <p:cNvPr id="38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684965" y="3229807"/>
              <a:ext cx="257766" cy="272087"/>
              <a:chOff x="8684965" y="3229807"/>
              <a:chExt cx="257766" cy="272087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F9086C1-B1B8-420D-A1FD-EE2666F680C4}"/>
                  </a:ext>
                </a:extLst>
              </p:cNvPr>
              <p:cNvSpPr/>
              <p:nvPr/>
            </p:nvSpPr>
            <p:spPr>
              <a:xfrm>
                <a:off x="8688082" y="3247576"/>
                <a:ext cx="254650" cy="254319"/>
              </a:xfrm>
              <a:custGeom>
                <a:avLst/>
                <a:gdLst>
                  <a:gd name="connsiteX0" fmla="*/ 823 w 254650"/>
                  <a:gd name="connsiteY0" fmla="*/ -427 h 254319"/>
                  <a:gd name="connsiteX1" fmla="*/ 255473 w 254650"/>
                  <a:gd name="connsiteY1" fmla="*/ -427 h 254319"/>
                  <a:gd name="connsiteX2" fmla="*/ 255473 w 254650"/>
                  <a:gd name="connsiteY2" fmla="*/ 253892 h 254319"/>
                  <a:gd name="connsiteX3" fmla="*/ 823 w 254650"/>
                  <a:gd name="connsiteY3" fmla="*/ 253892 h 25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650" h="254319">
                    <a:moveTo>
                      <a:pt x="823" y="-427"/>
                    </a:moveTo>
                    <a:lnTo>
                      <a:pt x="255473" y="-427"/>
                    </a:lnTo>
                    <a:lnTo>
                      <a:pt x="255473" y="253892"/>
                    </a:lnTo>
                    <a:lnTo>
                      <a:pt x="823" y="253892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02724A7-776C-4318-96DE-4E89FA6046CE}"/>
                  </a:ext>
                </a:extLst>
              </p:cNvPr>
              <p:cNvSpPr/>
              <p:nvPr/>
            </p:nvSpPr>
            <p:spPr>
              <a:xfrm>
                <a:off x="8684965" y="3229807"/>
                <a:ext cx="254650" cy="254319"/>
              </a:xfrm>
              <a:custGeom>
                <a:avLst/>
                <a:gdLst>
                  <a:gd name="connsiteX0" fmla="*/ 823 w 254650"/>
                  <a:gd name="connsiteY0" fmla="*/ -429 h 254319"/>
                  <a:gd name="connsiteX1" fmla="*/ 255473 w 254650"/>
                  <a:gd name="connsiteY1" fmla="*/ -429 h 254319"/>
                  <a:gd name="connsiteX2" fmla="*/ 255473 w 254650"/>
                  <a:gd name="connsiteY2" fmla="*/ 253890 h 254319"/>
                  <a:gd name="connsiteX3" fmla="*/ 823 w 254650"/>
                  <a:gd name="connsiteY3" fmla="*/ 253890 h 25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650" h="254319">
                    <a:moveTo>
                      <a:pt x="823" y="-429"/>
                    </a:moveTo>
                    <a:lnTo>
                      <a:pt x="255473" y="-429"/>
                    </a:lnTo>
                    <a:lnTo>
                      <a:pt x="255473" y="253890"/>
                    </a:lnTo>
                    <a:lnTo>
                      <a:pt x="823" y="253890"/>
                    </a:lnTo>
                    <a:close/>
                  </a:path>
                </a:pathLst>
              </a:custGeom>
              <a:solidFill>
                <a:srgbClr val="BF9000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</p:grpSp>
        <p:grpSp>
          <p:nvGrpSpPr>
            <p:cNvPr id="41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684965" y="3600152"/>
              <a:ext cx="257766" cy="272087"/>
              <a:chOff x="8684965" y="3600152"/>
              <a:chExt cx="257766" cy="272087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AC24B02-FD64-4459-AAED-0C577AD260D4}"/>
                  </a:ext>
                </a:extLst>
              </p:cNvPr>
              <p:cNvSpPr/>
              <p:nvPr/>
            </p:nvSpPr>
            <p:spPr>
              <a:xfrm>
                <a:off x="8688082" y="3617921"/>
                <a:ext cx="254650" cy="254319"/>
              </a:xfrm>
              <a:custGeom>
                <a:avLst/>
                <a:gdLst>
                  <a:gd name="connsiteX0" fmla="*/ 823 w 254650"/>
                  <a:gd name="connsiteY0" fmla="*/ -386 h 254319"/>
                  <a:gd name="connsiteX1" fmla="*/ 255473 w 254650"/>
                  <a:gd name="connsiteY1" fmla="*/ -386 h 254319"/>
                  <a:gd name="connsiteX2" fmla="*/ 255473 w 254650"/>
                  <a:gd name="connsiteY2" fmla="*/ 253933 h 254319"/>
                  <a:gd name="connsiteX3" fmla="*/ 823 w 254650"/>
                  <a:gd name="connsiteY3" fmla="*/ 253933 h 25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650" h="254319">
                    <a:moveTo>
                      <a:pt x="823" y="-386"/>
                    </a:moveTo>
                    <a:lnTo>
                      <a:pt x="255473" y="-386"/>
                    </a:lnTo>
                    <a:lnTo>
                      <a:pt x="255473" y="253933"/>
                    </a:lnTo>
                    <a:lnTo>
                      <a:pt x="823" y="253933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E202ECC-1527-4D33-B087-88848804DD5B}"/>
                  </a:ext>
                </a:extLst>
              </p:cNvPr>
              <p:cNvSpPr/>
              <p:nvPr/>
            </p:nvSpPr>
            <p:spPr>
              <a:xfrm>
                <a:off x="8684965" y="3600152"/>
                <a:ext cx="254650" cy="254319"/>
              </a:xfrm>
              <a:custGeom>
                <a:avLst/>
                <a:gdLst>
                  <a:gd name="connsiteX0" fmla="*/ 823 w 254650"/>
                  <a:gd name="connsiteY0" fmla="*/ -388 h 254319"/>
                  <a:gd name="connsiteX1" fmla="*/ 255473 w 254650"/>
                  <a:gd name="connsiteY1" fmla="*/ -388 h 254319"/>
                  <a:gd name="connsiteX2" fmla="*/ 255473 w 254650"/>
                  <a:gd name="connsiteY2" fmla="*/ 253931 h 254319"/>
                  <a:gd name="connsiteX3" fmla="*/ 823 w 254650"/>
                  <a:gd name="connsiteY3" fmla="*/ 253931 h 25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650" h="254319">
                    <a:moveTo>
                      <a:pt x="823" y="-388"/>
                    </a:moveTo>
                    <a:lnTo>
                      <a:pt x="255473" y="-388"/>
                    </a:lnTo>
                    <a:lnTo>
                      <a:pt x="255473" y="253931"/>
                    </a:lnTo>
                    <a:lnTo>
                      <a:pt x="823" y="253931"/>
                    </a:lnTo>
                    <a:close/>
                  </a:path>
                </a:pathLst>
              </a:custGeom>
              <a:solidFill>
                <a:srgbClr val="5B9BD5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/>
              </a:p>
            </p:txBody>
          </p:sp>
        </p:grpSp>
        <p:grpSp>
          <p:nvGrpSpPr>
            <p:cNvPr id="44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939560" y="2890861"/>
              <a:ext cx="649339" cy="202654"/>
              <a:chOff x="8939560" y="2890861"/>
              <a:chExt cx="649339" cy="20265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44DAE96-143C-4916-881C-541CFA8511CE}"/>
                  </a:ext>
                </a:extLst>
              </p:cNvPr>
              <p:cNvSpPr/>
              <p:nvPr/>
            </p:nvSpPr>
            <p:spPr>
              <a:xfrm>
                <a:off x="8939560" y="2890861"/>
                <a:ext cx="649339" cy="202654"/>
              </a:xfrm>
              <a:custGeom>
                <a:avLst/>
                <a:gdLst>
                  <a:gd name="connsiteX0" fmla="*/ 851 w 649339"/>
                  <a:gd name="connsiteY0" fmla="*/ -472 h 202654"/>
                  <a:gd name="connsiteX1" fmla="*/ 650190 w 649339"/>
                  <a:gd name="connsiteY1" fmla="*/ -472 h 202654"/>
                  <a:gd name="connsiteX2" fmla="*/ 650190 w 649339"/>
                  <a:gd name="connsiteY2" fmla="*/ 202183 h 202654"/>
                  <a:gd name="connsiteX3" fmla="*/ 851 w 649339"/>
                  <a:gd name="connsiteY3" fmla="*/ 202183 h 20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" h="202654">
                    <a:moveTo>
                      <a:pt x="851" y="-472"/>
                    </a:moveTo>
                    <a:lnTo>
                      <a:pt x="650190" y="-472"/>
                    </a:lnTo>
                    <a:lnTo>
                      <a:pt x="650190" y="202183"/>
                    </a:lnTo>
                    <a:lnTo>
                      <a:pt x="851" y="202183"/>
                    </a:lnTo>
                    <a:close/>
                  </a:path>
                </a:pathLst>
              </a:custGeom>
              <a:noFill/>
              <a:ln w="2254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809F20-3399-4291-B5CD-C7CA13BC44A4}"/>
                  </a:ext>
                </a:extLst>
              </p:cNvPr>
              <p:cNvSpPr txBox="1"/>
              <p:nvPr/>
            </p:nvSpPr>
            <p:spPr>
              <a:xfrm>
                <a:off x="8957675" y="2893594"/>
                <a:ext cx="591253" cy="186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Calibri"/>
                    <a:cs typeface="Calibri"/>
                    <a:sym typeface="Calibri"/>
                    <a:rtl val="0"/>
                  </a:rPr>
                  <a:t>High Speed</a:t>
                </a:r>
              </a:p>
            </p:txBody>
          </p:sp>
        </p:grpSp>
        <p:grpSp>
          <p:nvGrpSpPr>
            <p:cNvPr id="47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959852" y="3255639"/>
              <a:ext cx="771090" cy="202654"/>
              <a:chOff x="8959852" y="3255639"/>
              <a:chExt cx="771090" cy="2026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F736C3E-ADC7-4EF4-A76A-E9EB123D77D4}"/>
                  </a:ext>
                </a:extLst>
              </p:cNvPr>
              <p:cNvSpPr/>
              <p:nvPr/>
            </p:nvSpPr>
            <p:spPr>
              <a:xfrm>
                <a:off x="8959852" y="3255639"/>
                <a:ext cx="771090" cy="202654"/>
              </a:xfrm>
              <a:custGeom>
                <a:avLst/>
                <a:gdLst>
                  <a:gd name="connsiteX0" fmla="*/ 854 w 771090"/>
                  <a:gd name="connsiteY0" fmla="*/ -432 h 202654"/>
                  <a:gd name="connsiteX1" fmla="*/ 771944 w 771090"/>
                  <a:gd name="connsiteY1" fmla="*/ -432 h 202654"/>
                  <a:gd name="connsiteX2" fmla="*/ 771944 w 771090"/>
                  <a:gd name="connsiteY2" fmla="*/ 202223 h 202654"/>
                  <a:gd name="connsiteX3" fmla="*/ 854 w 771090"/>
                  <a:gd name="connsiteY3" fmla="*/ 202223 h 20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090" h="202654">
                    <a:moveTo>
                      <a:pt x="854" y="-432"/>
                    </a:moveTo>
                    <a:lnTo>
                      <a:pt x="771944" y="-432"/>
                    </a:lnTo>
                    <a:lnTo>
                      <a:pt x="771944" y="202223"/>
                    </a:lnTo>
                    <a:lnTo>
                      <a:pt x="854" y="202223"/>
                    </a:lnTo>
                    <a:close/>
                  </a:path>
                </a:pathLst>
              </a:custGeom>
              <a:noFill/>
              <a:ln w="2254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179725-7D37-49E2-81F8-D79E2274CC6B}"/>
                  </a:ext>
                </a:extLst>
              </p:cNvPr>
              <p:cNvSpPr txBox="1"/>
              <p:nvPr/>
            </p:nvSpPr>
            <p:spPr>
              <a:xfrm>
                <a:off x="8977968" y="3258372"/>
                <a:ext cx="750156" cy="186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Calibri"/>
                    <a:cs typeface="Calibri"/>
                    <a:sym typeface="Calibri"/>
                    <a:rtl val="0"/>
                  </a:rPr>
                  <a:t>Medium Speed</a:t>
                </a:r>
              </a:p>
            </p:txBody>
          </p:sp>
        </p:grpSp>
        <p:grpSp>
          <p:nvGrpSpPr>
            <p:cNvPr id="50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959852" y="3625984"/>
              <a:ext cx="771090" cy="202654"/>
              <a:chOff x="8959852" y="3625984"/>
              <a:chExt cx="771090" cy="202654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D5245F3-2E1A-48DE-9C1D-F9091019FBBB}"/>
                  </a:ext>
                </a:extLst>
              </p:cNvPr>
              <p:cNvSpPr/>
              <p:nvPr/>
            </p:nvSpPr>
            <p:spPr>
              <a:xfrm>
                <a:off x="8959852" y="3625984"/>
                <a:ext cx="771090" cy="202654"/>
              </a:xfrm>
              <a:custGeom>
                <a:avLst/>
                <a:gdLst>
                  <a:gd name="connsiteX0" fmla="*/ 854 w 771090"/>
                  <a:gd name="connsiteY0" fmla="*/ -391 h 202654"/>
                  <a:gd name="connsiteX1" fmla="*/ 771944 w 771090"/>
                  <a:gd name="connsiteY1" fmla="*/ -391 h 202654"/>
                  <a:gd name="connsiteX2" fmla="*/ 771944 w 771090"/>
                  <a:gd name="connsiteY2" fmla="*/ 202264 h 202654"/>
                  <a:gd name="connsiteX3" fmla="*/ 854 w 771090"/>
                  <a:gd name="connsiteY3" fmla="*/ 202264 h 20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090" h="202654">
                    <a:moveTo>
                      <a:pt x="854" y="-391"/>
                    </a:moveTo>
                    <a:lnTo>
                      <a:pt x="771944" y="-391"/>
                    </a:lnTo>
                    <a:lnTo>
                      <a:pt x="771944" y="202264"/>
                    </a:lnTo>
                    <a:lnTo>
                      <a:pt x="854" y="202264"/>
                    </a:lnTo>
                    <a:close/>
                  </a:path>
                </a:pathLst>
              </a:custGeom>
              <a:noFill/>
              <a:ln w="2254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3B3EE9-E431-43BF-AF33-9340A4CEB394}"/>
                  </a:ext>
                </a:extLst>
              </p:cNvPr>
              <p:cNvSpPr txBox="1"/>
              <p:nvPr/>
            </p:nvSpPr>
            <p:spPr>
              <a:xfrm>
                <a:off x="8977968" y="3628717"/>
                <a:ext cx="572963" cy="186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Calibri"/>
                    <a:cs typeface="Calibri"/>
                    <a:sym typeface="Calibri"/>
                    <a:rtl val="0"/>
                  </a:rPr>
                  <a:t>Low Speed</a:t>
                </a:r>
              </a:p>
            </p:txBody>
          </p:sp>
        </p:grpSp>
        <p:grpSp>
          <p:nvGrpSpPr>
            <p:cNvPr id="56" name="Content Placeholder 7">
              <a:extLst>
                <a:ext uri="{FF2B5EF4-FFF2-40B4-BE49-F238E27FC236}">
                  <a16:creationId xmlns:a16="http://schemas.microsoft.com/office/drawing/2014/main" id="{3AD2AA01-7B6E-44F9-950F-7AE39CAD1806}"/>
                </a:ext>
              </a:extLst>
            </p:cNvPr>
            <p:cNvGrpSpPr/>
            <p:nvPr/>
          </p:nvGrpSpPr>
          <p:grpSpPr>
            <a:xfrm>
              <a:off x="8635182" y="2546347"/>
              <a:ext cx="689922" cy="324247"/>
              <a:chOff x="8635182" y="2546347"/>
              <a:chExt cx="689922" cy="32424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E7B82D9-5504-4BF6-B0ED-EAFC36C0C515}"/>
                  </a:ext>
                </a:extLst>
              </p:cNvPr>
              <p:cNvSpPr/>
              <p:nvPr/>
            </p:nvSpPr>
            <p:spPr>
              <a:xfrm>
                <a:off x="8635182" y="2546347"/>
                <a:ext cx="689922" cy="324247"/>
              </a:xfrm>
              <a:custGeom>
                <a:avLst/>
                <a:gdLst>
                  <a:gd name="connsiteX0" fmla="*/ 818 w 689922"/>
                  <a:gd name="connsiteY0" fmla="*/ -497 h 324247"/>
                  <a:gd name="connsiteX1" fmla="*/ 690740 w 689922"/>
                  <a:gd name="connsiteY1" fmla="*/ -497 h 324247"/>
                  <a:gd name="connsiteX2" fmla="*/ 690740 w 689922"/>
                  <a:gd name="connsiteY2" fmla="*/ 323751 h 324247"/>
                  <a:gd name="connsiteX3" fmla="*/ 818 w 689922"/>
                  <a:gd name="connsiteY3" fmla="*/ 323751 h 32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22" h="324247">
                    <a:moveTo>
                      <a:pt x="818" y="-497"/>
                    </a:moveTo>
                    <a:lnTo>
                      <a:pt x="690740" y="-497"/>
                    </a:lnTo>
                    <a:lnTo>
                      <a:pt x="690740" y="323751"/>
                    </a:lnTo>
                    <a:lnTo>
                      <a:pt x="818" y="323751"/>
                    </a:lnTo>
                    <a:close/>
                  </a:path>
                </a:pathLst>
              </a:custGeom>
              <a:noFill/>
              <a:ln w="2254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20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02FD31-E0B7-4EAD-8D7F-0FA29EE7C29C}"/>
                  </a:ext>
                </a:extLst>
              </p:cNvPr>
              <p:cNvSpPr txBox="1"/>
              <p:nvPr/>
            </p:nvSpPr>
            <p:spPr>
              <a:xfrm>
                <a:off x="8712661" y="2596100"/>
                <a:ext cx="457501" cy="186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b="1" spc="0" baseline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Calibri"/>
                    <a:cs typeface="Calibri"/>
                    <a:sym typeface="Calibri"/>
                    <a:rtl val="0"/>
                  </a:rPr>
                  <a:t>Legend:</a:t>
                </a:r>
              </a:p>
            </p:txBody>
          </p:sp>
        </p:grp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5712CCB-608E-4184-B217-12397336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07995" cy="3581400"/>
          </a:xfrm>
        </p:spPr>
        <p:txBody>
          <a:bodyPr/>
          <a:lstStyle/>
          <a:p>
            <a:r>
              <a:rPr lang="en-US" dirty="0"/>
              <a:t>Video of Data (generated in parts or as a whole)</a:t>
            </a:r>
          </a:p>
          <a:p>
            <a:r>
              <a:rPr lang="en-US" dirty="0"/>
              <a:t>Segment frames into sub-frames</a:t>
            </a:r>
          </a:p>
          <a:p>
            <a:r>
              <a:rPr lang="en-US" dirty="0"/>
              <a:t>Each with variable frame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435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295E-C2B8-4657-8660-16BF8CAB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5791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Prioritization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59FF5C4-D013-45C8-9358-8C9B693C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2400" dirty="0"/>
              <a:t>High changes in intensity give high priority.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8B6748-EFA9-476A-9672-1794DA010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2187" y="640080"/>
            <a:ext cx="5519953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D3E9-0CF4-431E-AF89-31527E07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5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F60E-46F7-41C7-A1F1-3F3A9EEC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44DC8-CE83-4C33-9738-FB24F2289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Limitations (Particularly with single end-points)</a:t>
            </a:r>
          </a:p>
          <a:p>
            <a:r>
              <a:rPr lang="en-US" dirty="0"/>
              <a:t>Algorithmic Speeds (Non-uniformity correction, etc.)</a:t>
            </a:r>
          </a:p>
          <a:p>
            <a:r>
              <a:rPr lang="en-US" dirty="0"/>
              <a:t>Poor optimized drivers </a:t>
            </a:r>
          </a:p>
          <a:p>
            <a:r>
              <a:rPr lang="en-US" dirty="0"/>
              <a:t>Lack of driver control with display protocols (fixed frame-rate, frame drops, scalability issues)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E51BA-FC8C-464D-BAA5-F0EEFD63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0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B8C8-9696-404F-AB4F-B552F6DF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907626"/>
            <a:ext cx="9692640" cy="1325562"/>
          </a:xfrm>
        </p:spPr>
        <p:txBody>
          <a:bodyPr/>
          <a:lstStyle/>
          <a:p>
            <a:r>
              <a:rPr lang="en-US" dirty="0"/>
              <a:t>Bandwidth requirements of a conventional display protocol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B283FC-0489-4B4B-B6C8-12B269283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55316"/>
              </p:ext>
            </p:extLst>
          </p:nvPr>
        </p:nvGraphicFramePr>
        <p:xfrm>
          <a:off x="1180141" y="2684452"/>
          <a:ext cx="8925686" cy="2137631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989210">
                  <a:extLst>
                    <a:ext uri="{9D8B030D-6E8A-4147-A177-3AD203B41FA5}">
                      <a16:colId xmlns:a16="http://schemas.microsoft.com/office/drawing/2014/main" val="4032376383"/>
                    </a:ext>
                  </a:extLst>
                </a:gridCol>
                <a:gridCol w="6936476">
                  <a:extLst>
                    <a:ext uri="{9D8B030D-6E8A-4147-A177-3AD203B41FA5}">
                      <a16:colId xmlns:a16="http://schemas.microsoft.com/office/drawing/2014/main" val="652432831"/>
                    </a:ext>
                  </a:extLst>
                </a:gridCol>
              </a:tblGrid>
              <a:tr h="502973">
                <a:tc>
                  <a:txBody>
                    <a:bodyPr/>
                    <a:lstStyle/>
                    <a:p>
                      <a:pPr algn="r"/>
                      <a:r>
                        <a:rPr lang="en-US" sz="2400" b="0"/>
                        <a:t>bandwidth</a:t>
                      </a:r>
                      <a:endParaRPr lang="en-US" sz="2400" b="0" dirty="0"/>
                    </a:p>
                  </a:txBody>
                  <a:tcPr marL="125742" marR="125742" marT="62872" marB="62872"/>
                </a:tc>
                <a:tc>
                  <a:txBody>
                    <a:bodyPr/>
                    <a:lstStyle/>
                    <a:p>
                      <a:r>
                        <a:rPr lang="en-US" sz="2400" b="0" u="none" strike="noStrike" kern="1200" baseline="0">
                          <a:solidFill>
                            <a:schemeClr val="lt1"/>
                          </a:solidFill>
                        </a:rPr>
                        <a:t>= resolution x bits x fps</a:t>
                      </a:r>
                      <a:endParaRPr lang="en-US" sz="2400" dirty="0"/>
                    </a:p>
                  </a:txBody>
                  <a:tcPr marL="125742" marR="125742" marT="62872" marB="62872"/>
                </a:tc>
                <a:extLst>
                  <a:ext uri="{0D108BD9-81ED-4DB2-BD59-A6C34878D82A}">
                    <a16:rowId xmlns:a16="http://schemas.microsoft.com/office/drawing/2014/main" val="4146353788"/>
                  </a:ext>
                </a:extLst>
              </a:tr>
              <a:tr h="1634658">
                <a:tc>
                  <a:txBody>
                    <a:bodyPr/>
                    <a:lstStyle/>
                    <a:p>
                      <a:pPr algn="r"/>
                      <a:r>
                        <a:rPr lang="en-US" sz="2400" b="0" u="none" strike="noStrike" kern="1200" baseline="0">
                          <a:solidFill>
                            <a:schemeClr val="lt1"/>
                          </a:solidFill>
                        </a:rPr>
                        <a:t>bandwidth</a:t>
                      </a:r>
                    </a:p>
                    <a:p>
                      <a:pPr algn="r"/>
                      <a:r>
                        <a:rPr lang="en-US" sz="2400" b="0" u="none" strike="noStrike" kern="1200" baseline="0">
                          <a:solidFill>
                            <a:schemeClr val="lt1"/>
                          </a:solidFill>
                        </a:rPr>
                        <a:t>resolution</a:t>
                      </a:r>
                    </a:p>
                    <a:p>
                      <a:pPr algn="r"/>
                      <a:r>
                        <a:rPr lang="en-US" sz="2400" b="0" u="none" strike="noStrike" kern="1200" baseline="0">
                          <a:solidFill>
                            <a:schemeClr val="lt1"/>
                          </a:solidFill>
                        </a:rPr>
                        <a:t>bits</a:t>
                      </a:r>
                    </a:p>
                    <a:p>
                      <a:pPr algn="r"/>
                      <a:r>
                        <a:rPr lang="en-US" sz="2400" b="0" u="none" strike="noStrike" kern="1200" baseline="0">
                          <a:solidFill>
                            <a:schemeClr val="lt1"/>
                          </a:solidFill>
                        </a:rPr>
                        <a:t>fps</a:t>
                      </a:r>
                      <a:endParaRPr lang="en-US" sz="2400" i="1" dirty="0"/>
                    </a:p>
                  </a:txBody>
                  <a:tcPr marL="125742" marR="125742" marT="62872" marB="62872"/>
                </a:tc>
                <a:tc>
                  <a:txBody>
                    <a:bodyPr/>
                    <a:lstStyle/>
                    <a:p>
                      <a:r>
                        <a:rPr lang="en-US" sz="2400" b="0" u="none" strike="noStrike" kern="1200" baseline="0" dirty="0">
                          <a:solidFill>
                            <a:schemeClr val="lt1"/>
                          </a:solidFill>
                        </a:rPr>
                        <a:t>: bandwidth requirements in bits per second.</a:t>
                      </a:r>
                    </a:p>
                    <a:p>
                      <a:r>
                        <a:rPr lang="en-US" sz="2400" b="0" u="none" strike="noStrike" kern="1200" baseline="0" dirty="0">
                          <a:solidFill>
                            <a:schemeClr val="lt1"/>
                          </a:solidFill>
                        </a:rPr>
                        <a:t>: number of pixels including porches.</a:t>
                      </a:r>
                    </a:p>
                    <a:p>
                      <a:r>
                        <a:rPr lang="en-US" sz="2400" b="0" u="none" strike="noStrike" kern="1200" baseline="0" dirty="0">
                          <a:solidFill>
                            <a:schemeClr val="lt1"/>
                          </a:solidFill>
                        </a:rPr>
                        <a:t>: bits per pixel.</a:t>
                      </a:r>
                    </a:p>
                    <a:p>
                      <a:r>
                        <a:rPr lang="en-US" sz="2400" b="0" u="none" strike="noStrike" kern="1200" baseline="0" dirty="0">
                          <a:solidFill>
                            <a:schemeClr val="lt1"/>
                          </a:solidFill>
                        </a:rPr>
                        <a:t>: frames per second.</a:t>
                      </a:r>
                      <a:endParaRPr lang="en-US" sz="2400" dirty="0"/>
                    </a:p>
                  </a:txBody>
                  <a:tcPr marL="125742" marR="125742" marT="62872" marB="62872"/>
                </a:tc>
                <a:extLst>
                  <a:ext uri="{0D108BD9-81ED-4DB2-BD59-A6C34878D82A}">
                    <a16:rowId xmlns:a16="http://schemas.microsoft.com/office/drawing/2014/main" val="7242525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9F1E-DD7F-4B5F-8DE5-60A2931A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5E4D-D3B9-4B97-9E76-FEC53CC0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F468-D4F8-4FAC-8D9C-140D0A17E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Off-the-shelf Protocols:</a:t>
            </a:r>
          </a:p>
          <a:p>
            <a:pPr lvl="1"/>
            <a:r>
              <a:rPr lang="en-US" dirty="0"/>
              <a:t>Take control of a complete end-to-end system.</a:t>
            </a:r>
          </a:p>
          <a:p>
            <a:pPr lvl="1"/>
            <a:r>
              <a:rPr lang="en-US" dirty="0"/>
              <a:t>Off the shelf protocols and hardware.</a:t>
            </a:r>
          </a:p>
          <a:p>
            <a:pPr lvl="1"/>
            <a:r>
              <a:rPr lang="en-US" dirty="0"/>
              <a:t>Develop custom hardware and software to make “off the shelf” components behave to meet system requirements.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Difficult to have low latency due to required buffering of entire frames</a:t>
            </a:r>
          </a:p>
          <a:p>
            <a:pPr lvl="2"/>
            <a:r>
              <a:rPr lang="en-US" sz="1400" i="0" dirty="0"/>
              <a:t>Implementation and integration-costs</a:t>
            </a:r>
            <a:endParaRPr lang="en-US" dirty="0"/>
          </a:p>
          <a:p>
            <a:pPr lvl="2"/>
            <a:r>
              <a:rPr lang="en-US" dirty="0"/>
              <a:t>System specific – upgrades or other systems require re-inventing the wheel</a:t>
            </a:r>
          </a:p>
          <a:p>
            <a:r>
              <a:rPr lang="en-US" dirty="0"/>
              <a:t>Design Hardware/Protocols specifically for high-speed IRLED operation Steps</a:t>
            </a:r>
          </a:p>
          <a:p>
            <a:pPr lvl="1"/>
            <a:r>
              <a:rPr lang="en-US" dirty="0"/>
              <a:t>Work outside of the realm of “Display Protocols”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44BE3-9109-450C-A2A8-E3626B0C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5E23-1FC4-4AC1-B796-E799550E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Problem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1EECA-CC75-426B-8A53-C0F86B1B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2000"/>
            <a:ext cx="11514667" cy="4351337"/>
          </a:xfrm>
        </p:spPr>
        <p:txBody>
          <a:bodyPr>
            <a:normAutofit/>
          </a:bodyPr>
          <a:lstStyle/>
          <a:p>
            <a:r>
              <a:rPr lang="en-US" sz="2000" dirty="0"/>
              <a:t>How to architect a dynamic scalable IRLED projection end-to-end system capable of  </a:t>
            </a:r>
          </a:p>
          <a:p>
            <a:pPr lvl="1"/>
            <a:r>
              <a:rPr lang="en-US" sz="2000" i="0" dirty="0"/>
              <a:t>High-performance operation	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Control over bandwidth utilization and computation</a:t>
            </a:r>
            <a:endParaRPr lang="en-US" sz="2000" i="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000" i="0" dirty="0"/>
              <a:t>Sub-frame latency                	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Control synchronization</a:t>
            </a:r>
            <a:endParaRPr lang="en-US" sz="2000" i="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000" i="0" dirty="0"/>
              <a:t>Dynamic frame-rates              	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Control the sending of pixels/data</a:t>
            </a:r>
            <a:endParaRPr lang="en-US" sz="2000" i="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000" dirty="0"/>
              <a:t>Efficient </a:t>
            </a:r>
            <a:r>
              <a:rPr lang="en-US" sz="2000" i="0" dirty="0"/>
              <a:t>Bandwidth utilization	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Send only pixels needed</a:t>
            </a:r>
            <a:endParaRPr lang="en-US" sz="2000" i="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000" i="0" dirty="0"/>
              <a:t>Efficient DAC utilization    	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Address only pixels needed</a:t>
            </a:r>
            <a:endParaRPr lang="en-US" sz="2000" i="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000" i="0" dirty="0"/>
              <a:t>Upgradeability / Generalizability 	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Don’t tie design to specific hardware</a:t>
            </a:r>
            <a:endParaRPr lang="en-US" sz="2000" i="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B6FFB-0DEF-4F19-8063-CF8D5BE6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5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Solution: Packetized Display Protocol (PDP)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841248" lvl="2">
              <a:spcBef>
                <a:spcPts val="1000"/>
              </a:spcBef>
            </a:pPr>
            <a:r>
              <a:rPr lang="en-US" dirty="0"/>
              <a:t>A physical layer agnostic method of pixel data transmission capable of providing and addressing latency guarantees while maximizing bandwidth utilization</a:t>
            </a:r>
          </a:p>
          <a:p>
            <a:r>
              <a:rPr lang="en-US" dirty="0"/>
              <a:t>Capable of</a:t>
            </a:r>
          </a:p>
          <a:p>
            <a:pPr lvl="1"/>
            <a:r>
              <a:rPr lang="en-US" sz="1800" i="0" dirty="0"/>
              <a:t>Fine-grained control over frame transmission and synchronization</a:t>
            </a:r>
          </a:p>
          <a:p>
            <a:pPr lvl="1"/>
            <a:r>
              <a:rPr lang="en-US" sz="1800" i="0" dirty="0"/>
              <a:t>Dynamic changing frame-rates from frame-to-frame</a:t>
            </a:r>
          </a:p>
          <a:p>
            <a:pPr lvl="1"/>
            <a:r>
              <a:rPr lang="en-US" sz="1800" i="0" dirty="0"/>
              <a:t>Dynamic sub-frame framerates</a:t>
            </a:r>
          </a:p>
          <a:p>
            <a:pPr lvl="1"/>
            <a:r>
              <a:rPr lang="en-US" sz="1800" i="0" dirty="0"/>
              <a:t>Fast decoding/processing</a:t>
            </a:r>
          </a:p>
          <a:p>
            <a:pPr lvl="1"/>
            <a:r>
              <a:rPr lang="en-US" sz="1800" i="0" dirty="0"/>
              <a:t>Random Access Writes</a:t>
            </a:r>
          </a:p>
          <a:p>
            <a:r>
              <a:rPr lang="en-US" dirty="0"/>
              <a:t>Aspects</a:t>
            </a:r>
          </a:p>
          <a:p>
            <a:pPr lvl="1"/>
            <a:r>
              <a:rPr lang="en-US" sz="1900" i="0" dirty="0"/>
              <a:t>Communication layer + Organization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028C567-C893-478B-8134-9B7E019C1A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6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EBCE-D59B-4D8B-BE94-F03720BF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06" y="331829"/>
            <a:ext cx="9692640" cy="675836"/>
          </a:xfrm>
        </p:spPr>
        <p:txBody>
          <a:bodyPr>
            <a:normAutofit/>
          </a:bodyPr>
          <a:lstStyle/>
          <a:p>
            <a:r>
              <a:rPr lang="en-US" sz="4000" dirty="0"/>
              <a:t>Examples of Multi-frame Rate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0A63-29DF-4DC8-8D49-06E663FD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3345" y="1739708"/>
            <a:ext cx="2141222" cy="53200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-</a:t>
            </a:r>
            <a:r>
              <a:rPr lang="en-US" sz="1400" dirty="0">
                <a:solidFill>
                  <a:srgbClr val="FF0000"/>
                </a:solidFill>
              </a:rPr>
              <a:t> Red</a:t>
            </a:r>
            <a:r>
              <a:rPr lang="en-US" sz="1400" dirty="0"/>
              <a:t> operates at 500hz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operates at 20hz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67D6C-0A84-4E60-AAD7-950943E9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 descr="https://qph.fs.quoracdn.net/main-qimg-fe1faf82205128d135d87ba02d0e4428">
            <a:extLst>
              <a:ext uri="{FF2B5EF4-FFF2-40B4-BE49-F238E27FC236}">
                <a16:creationId xmlns:a16="http://schemas.microsoft.com/office/drawing/2014/main" id="{859A073D-9653-4B45-81D4-1C9EA98B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540" y="2549184"/>
            <a:ext cx="366712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625D7-49F0-458A-A357-FD96B43E9AF5}"/>
              </a:ext>
            </a:extLst>
          </p:cNvPr>
          <p:cNvSpPr/>
          <p:nvPr/>
        </p:nvSpPr>
        <p:spPr>
          <a:xfrm>
            <a:off x="7371465" y="3985205"/>
            <a:ext cx="2472491" cy="691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34707C-2AC6-4601-BAA3-ED99F53B0622}"/>
              </a:ext>
            </a:extLst>
          </p:cNvPr>
          <p:cNvSpPr/>
          <p:nvPr/>
        </p:nvSpPr>
        <p:spPr>
          <a:xfrm>
            <a:off x="8610719" y="5140239"/>
            <a:ext cx="1878927" cy="109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348E14-080B-4DD8-9D8A-59E6768B9E69}"/>
              </a:ext>
            </a:extLst>
          </p:cNvPr>
          <p:cNvSpPr/>
          <p:nvPr/>
        </p:nvSpPr>
        <p:spPr>
          <a:xfrm>
            <a:off x="6733793" y="2443407"/>
            <a:ext cx="3904247" cy="39162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1B53F0-BDF8-4F02-A7B9-30B4F78D9067}"/>
              </a:ext>
            </a:extLst>
          </p:cNvPr>
          <p:cNvGrpSpPr/>
          <p:nvPr/>
        </p:nvGrpSpPr>
        <p:grpSpPr>
          <a:xfrm>
            <a:off x="713998" y="3123064"/>
            <a:ext cx="4774977" cy="3176069"/>
            <a:chOff x="1915370" y="1840566"/>
            <a:chExt cx="6499754" cy="4323302"/>
          </a:xfrm>
        </p:grpSpPr>
        <p:grpSp>
          <p:nvGrpSpPr>
            <p:cNvPr id="10" name="Content Placeholder 7">
              <a:extLst>
                <a:ext uri="{FF2B5EF4-FFF2-40B4-BE49-F238E27FC236}">
                  <a16:creationId xmlns:a16="http://schemas.microsoft.com/office/drawing/2014/main" id="{66FB0EE8-3EFB-4418-AD29-F1DE26A40D20}"/>
                </a:ext>
              </a:extLst>
            </p:cNvPr>
            <p:cNvGrpSpPr/>
            <p:nvPr/>
          </p:nvGrpSpPr>
          <p:grpSpPr>
            <a:xfrm>
              <a:off x="1915370" y="1840566"/>
              <a:ext cx="6493391" cy="4323302"/>
              <a:chOff x="1915370" y="1840566"/>
              <a:chExt cx="6493391" cy="4323302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A39FDB-737D-4D67-8A0A-6A4228839CF1}"/>
                  </a:ext>
                </a:extLst>
              </p:cNvPr>
              <p:cNvSpPr/>
              <p:nvPr/>
            </p:nvSpPr>
            <p:spPr>
              <a:xfrm>
                <a:off x="1915370" y="1840566"/>
                <a:ext cx="6493391" cy="4323302"/>
              </a:xfrm>
              <a:custGeom>
                <a:avLst/>
                <a:gdLst>
                  <a:gd name="connsiteX0" fmla="*/ 72 w 6493391"/>
                  <a:gd name="connsiteY0" fmla="*/ -131 h 4323302"/>
                  <a:gd name="connsiteX1" fmla="*/ 6493464 w 6493391"/>
                  <a:gd name="connsiteY1" fmla="*/ -131 h 4323302"/>
                  <a:gd name="connsiteX2" fmla="*/ 6493464 w 6493391"/>
                  <a:gd name="connsiteY2" fmla="*/ 4323171 h 4323302"/>
                  <a:gd name="connsiteX3" fmla="*/ 72 w 6493391"/>
                  <a:gd name="connsiteY3" fmla="*/ 4323171 h 432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1" h="4323302">
                    <a:moveTo>
                      <a:pt x="72" y="-131"/>
                    </a:moveTo>
                    <a:lnTo>
                      <a:pt x="6493464" y="-131"/>
                    </a:lnTo>
                    <a:lnTo>
                      <a:pt x="6493464" y="4323171"/>
                    </a:lnTo>
                    <a:lnTo>
                      <a:pt x="72" y="4323171"/>
                    </a:lnTo>
                    <a:close/>
                  </a:path>
                </a:pathLst>
              </a:custGeom>
              <a:noFill/>
              <a:ln w="2254" cap="sq">
                <a:solidFill>
                  <a:schemeClr val="accent2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D364AF3-4274-4FDA-8AAE-1FFB53B2A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5370" y="1840566"/>
                <a:ext cx="6493391" cy="4323302"/>
              </a:xfrm>
              <a:custGeom>
                <a:avLst/>
                <a:gdLst>
                  <a:gd name="connsiteX0" fmla="*/ 72 w 6493391"/>
                  <a:gd name="connsiteY0" fmla="*/ -131 h 4323302"/>
                  <a:gd name="connsiteX1" fmla="*/ 6493464 w 6493391"/>
                  <a:gd name="connsiteY1" fmla="*/ -131 h 4323302"/>
                  <a:gd name="connsiteX2" fmla="*/ 6493464 w 6493391"/>
                  <a:gd name="connsiteY2" fmla="*/ 4323171 h 4323302"/>
                  <a:gd name="connsiteX3" fmla="*/ 72 w 6493391"/>
                  <a:gd name="connsiteY3" fmla="*/ 4323171 h 432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1" h="4323302">
                    <a:moveTo>
                      <a:pt x="72" y="-131"/>
                    </a:moveTo>
                    <a:lnTo>
                      <a:pt x="6493464" y="-131"/>
                    </a:lnTo>
                    <a:lnTo>
                      <a:pt x="6493464" y="4323171"/>
                    </a:lnTo>
                    <a:lnTo>
                      <a:pt x="72" y="4323171"/>
                    </a:lnTo>
                    <a:close/>
                  </a:path>
                </a:pathLst>
              </a:cu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2C31EEA-C7C8-41A5-A9CA-5DEDBB50D53C}"/>
                  </a:ext>
                </a:extLst>
              </p:cNvPr>
              <p:cNvSpPr/>
              <p:nvPr/>
            </p:nvSpPr>
            <p:spPr>
              <a:xfrm>
                <a:off x="1915370" y="1840566"/>
                <a:ext cx="6493391" cy="4323302"/>
              </a:xfrm>
              <a:custGeom>
                <a:avLst/>
                <a:gdLst>
                  <a:gd name="connsiteX0" fmla="*/ 72 w 6493391"/>
                  <a:gd name="connsiteY0" fmla="*/ -131 h 4323302"/>
                  <a:gd name="connsiteX1" fmla="*/ 6493464 w 6493391"/>
                  <a:gd name="connsiteY1" fmla="*/ -131 h 4323302"/>
                  <a:gd name="connsiteX2" fmla="*/ 6493464 w 6493391"/>
                  <a:gd name="connsiteY2" fmla="*/ 4323171 h 4323302"/>
                  <a:gd name="connsiteX3" fmla="*/ 72 w 6493391"/>
                  <a:gd name="connsiteY3" fmla="*/ 4323171 h 432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3391" h="4323302">
                    <a:moveTo>
                      <a:pt x="72" y="-131"/>
                    </a:moveTo>
                    <a:lnTo>
                      <a:pt x="6493464" y="-131"/>
                    </a:lnTo>
                    <a:lnTo>
                      <a:pt x="6493464" y="4323171"/>
                    </a:lnTo>
                    <a:lnTo>
                      <a:pt x="72" y="4323171"/>
                    </a:lnTo>
                    <a:close/>
                  </a:path>
                </a:pathLst>
              </a:custGeom>
              <a:noFill/>
              <a:ln w="2254" cap="sq">
                <a:solidFill>
                  <a:schemeClr val="accent2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Content Placeholder 7">
              <a:extLst>
                <a:ext uri="{FF2B5EF4-FFF2-40B4-BE49-F238E27FC236}">
                  <a16:creationId xmlns:a16="http://schemas.microsoft.com/office/drawing/2014/main" id="{19A76CF2-3480-4265-AD14-B7A8EEC1D040}"/>
                </a:ext>
              </a:extLst>
            </p:cNvPr>
            <p:cNvGrpSpPr/>
            <p:nvPr/>
          </p:nvGrpSpPr>
          <p:grpSpPr>
            <a:xfrm>
              <a:off x="4353638" y="2951657"/>
              <a:ext cx="2762808" cy="868918"/>
              <a:chOff x="4353638" y="2951657"/>
              <a:chExt cx="2762808" cy="86891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130D42-1793-43BA-AA82-86B7771CF7FC}"/>
                  </a:ext>
                </a:extLst>
              </p:cNvPr>
              <p:cNvSpPr/>
              <p:nvPr/>
            </p:nvSpPr>
            <p:spPr>
              <a:xfrm>
                <a:off x="4356755" y="2969426"/>
                <a:ext cx="2759691" cy="851150"/>
              </a:xfrm>
              <a:custGeom>
                <a:avLst/>
                <a:gdLst>
                  <a:gd name="connsiteX0" fmla="*/ 343 w 2759691"/>
                  <a:gd name="connsiteY0" fmla="*/ -391 h 851150"/>
                  <a:gd name="connsiteX1" fmla="*/ 2760035 w 2759691"/>
                  <a:gd name="connsiteY1" fmla="*/ -391 h 851150"/>
                  <a:gd name="connsiteX2" fmla="*/ 2760035 w 2759691"/>
                  <a:gd name="connsiteY2" fmla="*/ 850759 h 851150"/>
                  <a:gd name="connsiteX3" fmla="*/ 343 w 2759691"/>
                  <a:gd name="connsiteY3" fmla="*/ 850759 h 85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9691" h="851150">
                    <a:moveTo>
                      <a:pt x="343" y="-391"/>
                    </a:moveTo>
                    <a:lnTo>
                      <a:pt x="2760035" y="-391"/>
                    </a:lnTo>
                    <a:lnTo>
                      <a:pt x="2760035" y="850759"/>
                    </a:lnTo>
                    <a:lnTo>
                      <a:pt x="343" y="850759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FCDA8E3-FE4E-48EE-AF45-5632B26D2CBB}"/>
                  </a:ext>
                </a:extLst>
              </p:cNvPr>
              <p:cNvSpPr/>
              <p:nvPr/>
            </p:nvSpPr>
            <p:spPr>
              <a:xfrm>
                <a:off x="4353638" y="2951657"/>
                <a:ext cx="2759691" cy="851150"/>
              </a:xfrm>
              <a:custGeom>
                <a:avLst/>
                <a:gdLst>
                  <a:gd name="connsiteX0" fmla="*/ 343 w 2759691"/>
                  <a:gd name="connsiteY0" fmla="*/ -393 h 851150"/>
                  <a:gd name="connsiteX1" fmla="*/ 2760034 w 2759691"/>
                  <a:gd name="connsiteY1" fmla="*/ -393 h 851150"/>
                  <a:gd name="connsiteX2" fmla="*/ 2760034 w 2759691"/>
                  <a:gd name="connsiteY2" fmla="*/ 850757 h 851150"/>
                  <a:gd name="connsiteX3" fmla="*/ 343 w 2759691"/>
                  <a:gd name="connsiteY3" fmla="*/ 850757 h 85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9691" h="851150">
                    <a:moveTo>
                      <a:pt x="343" y="-393"/>
                    </a:moveTo>
                    <a:lnTo>
                      <a:pt x="2760034" y="-393"/>
                    </a:lnTo>
                    <a:lnTo>
                      <a:pt x="2760034" y="850757"/>
                    </a:lnTo>
                    <a:lnTo>
                      <a:pt x="343" y="850757"/>
                    </a:lnTo>
                    <a:close/>
                  </a:path>
                </a:pathLst>
              </a:custGeom>
              <a:solidFill>
                <a:srgbClr val="BF9000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Content Placeholder 7">
              <a:extLst>
                <a:ext uri="{FF2B5EF4-FFF2-40B4-BE49-F238E27FC236}">
                  <a16:creationId xmlns:a16="http://schemas.microsoft.com/office/drawing/2014/main" id="{E5C7C563-F4F9-4500-849D-6AF0D771DF4B}"/>
                </a:ext>
              </a:extLst>
            </p:cNvPr>
            <p:cNvGrpSpPr/>
            <p:nvPr/>
          </p:nvGrpSpPr>
          <p:grpSpPr>
            <a:xfrm>
              <a:off x="6626325" y="3600152"/>
              <a:ext cx="733623" cy="909449"/>
              <a:chOff x="6626325" y="3600152"/>
              <a:chExt cx="733623" cy="90944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F49025-D03F-4947-888F-F40FB4CF8359}"/>
                  </a:ext>
                </a:extLst>
              </p:cNvPr>
              <p:cNvSpPr/>
              <p:nvPr/>
            </p:nvSpPr>
            <p:spPr>
              <a:xfrm>
                <a:off x="6629442" y="3617921"/>
                <a:ext cx="730506" cy="891681"/>
              </a:xfrm>
              <a:custGeom>
                <a:avLst/>
                <a:gdLst>
                  <a:gd name="connsiteX0" fmla="*/ 595 w 730506"/>
                  <a:gd name="connsiteY0" fmla="*/ -315 h 891681"/>
                  <a:gd name="connsiteX1" fmla="*/ 731102 w 730506"/>
                  <a:gd name="connsiteY1" fmla="*/ -315 h 891681"/>
                  <a:gd name="connsiteX2" fmla="*/ 731102 w 730506"/>
                  <a:gd name="connsiteY2" fmla="*/ 891366 h 891681"/>
                  <a:gd name="connsiteX3" fmla="*/ 595 w 730506"/>
                  <a:gd name="connsiteY3" fmla="*/ 891366 h 89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06" h="891681">
                    <a:moveTo>
                      <a:pt x="595" y="-315"/>
                    </a:moveTo>
                    <a:lnTo>
                      <a:pt x="731102" y="-315"/>
                    </a:lnTo>
                    <a:lnTo>
                      <a:pt x="731102" y="891366"/>
                    </a:lnTo>
                    <a:lnTo>
                      <a:pt x="595" y="891366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F2BA584-033D-4BF3-8145-962FA622EB40}"/>
                  </a:ext>
                </a:extLst>
              </p:cNvPr>
              <p:cNvSpPr/>
              <p:nvPr/>
            </p:nvSpPr>
            <p:spPr>
              <a:xfrm>
                <a:off x="6626325" y="3600152"/>
                <a:ext cx="730506" cy="891681"/>
              </a:xfrm>
              <a:custGeom>
                <a:avLst/>
                <a:gdLst>
                  <a:gd name="connsiteX0" fmla="*/ 595 w 730506"/>
                  <a:gd name="connsiteY0" fmla="*/ -317 h 891681"/>
                  <a:gd name="connsiteX1" fmla="*/ 731101 w 730506"/>
                  <a:gd name="connsiteY1" fmla="*/ -317 h 891681"/>
                  <a:gd name="connsiteX2" fmla="*/ 731101 w 730506"/>
                  <a:gd name="connsiteY2" fmla="*/ 891364 h 891681"/>
                  <a:gd name="connsiteX3" fmla="*/ 595 w 730506"/>
                  <a:gd name="connsiteY3" fmla="*/ 891364 h 89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506" h="891681">
                    <a:moveTo>
                      <a:pt x="595" y="-317"/>
                    </a:moveTo>
                    <a:lnTo>
                      <a:pt x="731101" y="-317"/>
                    </a:lnTo>
                    <a:lnTo>
                      <a:pt x="731101" y="891364"/>
                    </a:lnTo>
                    <a:lnTo>
                      <a:pt x="595" y="891364"/>
                    </a:lnTo>
                    <a:close/>
                  </a:path>
                </a:pathLst>
              </a:custGeom>
              <a:solidFill>
                <a:srgbClr val="BF9000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Content Placeholder 7">
              <a:extLst>
                <a:ext uri="{FF2B5EF4-FFF2-40B4-BE49-F238E27FC236}">
                  <a16:creationId xmlns:a16="http://schemas.microsoft.com/office/drawing/2014/main" id="{B5000D56-2FD1-40C4-8103-026116B34D92}"/>
                </a:ext>
              </a:extLst>
            </p:cNvPr>
            <p:cNvGrpSpPr/>
            <p:nvPr/>
          </p:nvGrpSpPr>
          <p:grpSpPr>
            <a:xfrm>
              <a:off x="4678308" y="3721745"/>
              <a:ext cx="1991717" cy="747325"/>
              <a:chOff x="4678308" y="3721745"/>
              <a:chExt cx="1991717" cy="74732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1552A19-8E56-46ED-A1C3-8A0F7C6037A2}"/>
                  </a:ext>
                </a:extLst>
              </p:cNvPr>
              <p:cNvSpPr/>
              <p:nvPr/>
            </p:nvSpPr>
            <p:spPr>
              <a:xfrm>
                <a:off x="4681425" y="3739514"/>
                <a:ext cx="1988601" cy="729557"/>
              </a:xfrm>
              <a:custGeom>
                <a:avLst/>
                <a:gdLst>
                  <a:gd name="connsiteX0" fmla="*/ 379 w 1988601"/>
                  <a:gd name="connsiteY0" fmla="*/ -319 h 729557"/>
                  <a:gd name="connsiteX1" fmla="*/ 1988980 w 1988601"/>
                  <a:gd name="connsiteY1" fmla="*/ -319 h 729557"/>
                  <a:gd name="connsiteX2" fmla="*/ 1988980 w 1988601"/>
                  <a:gd name="connsiteY2" fmla="*/ 729238 h 729557"/>
                  <a:gd name="connsiteX3" fmla="*/ 379 w 1988601"/>
                  <a:gd name="connsiteY3" fmla="*/ 729238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8601" h="729557">
                    <a:moveTo>
                      <a:pt x="379" y="-319"/>
                    </a:moveTo>
                    <a:lnTo>
                      <a:pt x="1988980" y="-319"/>
                    </a:lnTo>
                    <a:lnTo>
                      <a:pt x="1988980" y="729238"/>
                    </a:lnTo>
                    <a:lnTo>
                      <a:pt x="379" y="729238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417492-364A-43CB-9BC6-75A38A3A81BE}"/>
                  </a:ext>
                </a:extLst>
              </p:cNvPr>
              <p:cNvSpPr/>
              <p:nvPr/>
            </p:nvSpPr>
            <p:spPr>
              <a:xfrm>
                <a:off x="4678308" y="3721745"/>
                <a:ext cx="1988601" cy="729557"/>
              </a:xfrm>
              <a:custGeom>
                <a:avLst/>
                <a:gdLst>
                  <a:gd name="connsiteX0" fmla="*/ 379 w 1988601"/>
                  <a:gd name="connsiteY0" fmla="*/ -321 h 729557"/>
                  <a:gd name="connsiteX1" fmla="*/ 1988980 w 1988601"/>
                  <a:gd name="connsiteY1" fmla="*/ -321 h 729557"/>
                  <a:gd name="connsiteX2" fmla="*/ 1988980 w 1988601"/>
                  <a:gd name="connsiteY2" fmla="*/ 729236 h 729557"/>
                  <a:gd name="connsiteX3" fmla="*/ 379 w 1988601"/>
                  <a:gd name="connsiteY3" fmla="*/ 729236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8601" h="729557">
                    <a:moveTo>
                      <a:pt x="379" y="-321"/>
                    </a:moveTo>
                    <a:lnTo>
                      <a:pt x="1988980" y="-321"/>
                    </a:lnTo>
                    <a:lnTo>
                      <a:pt x="1988980" y="729236"/>
                    </a:lnTo>
                    <a:lnTo>
                      <a:pt x="379" y="729236"/>
                    </a:lnTo>
                    <a:close/>
                  </a:path>
                </a:pathLst>
              </a:custGeom>
              <a:solidFill>
                <a:srgbClr val="5B9BD5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Content Placeholder 7">
              <a:extLst>
                <a:ext uri="{FF2B5EF4-FFF2-40B4-BE49-F238E27FC236}">
                  <a16:creationId xmlns:a16="http://schemas.microsoft.com/office/drawing/2014/main" id="{7EC61F69-5385-471C-8EC3-70FDD6BD964E}"/>
                </a:ext>
              </a:extLst>
            </p:cNvPr>
            <p:cNvGrpSpPr/>
            <p:nvPr/>
          </p:nvGrpSpPr>
          <p:grpSpPr>
            <a:xfrm>
              <a:off x="1915370" y="2343693"/>
              <a:ext cx="6499754" cy="2733342"/>
              <a:chOff x="1915370" y="2343693"/>
              <a:chExt cx="6499754" cy="2733342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32EABE7-8D4C-43D2-919F-2749F07AE4F5}"/>
                  </a:ext>
                </a:extLst>
              </p:cNvPr>
              <p:cNvSpPr/>
              <p:nvPr/>
            </p:nvSpPr>
            <p:spPr>
              <a:xfrm>
                <a:off x="1918487" y="2361461"/>
                <a:ext cx="6496638" cy="2715574"/>
              </a:xfrm>
              <a:custGeom>
                <a:avLst/>
                <a:gdLst>
                  <a:gd name="connsiteX0" fmla="*/ 73 w 6496638"/>
                  <a:gd name="connsiteY0" fmla="*/ -252 h 2715574"/>
                  <a:gd name="connsiteX1" fmla="*/ 6496711 w 6496638"/>
                  <a:gd name="connsiteY1" fmla="*/ -252 h 2715574"/>
                  <a:gd name="connsiteX2" fmla="*/ 6496711 w 6496638"/>
                  <a:gd name="connsiteY2" fmla="*/ 2715322 h 2715574"/>
                  <a:gd name="connsiteX3" fmla="*/ 73 w 6496638"/>
                  <a:gd name="connsiteY3" fmla="*/ 2715322 h 271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6638" h="2715574">
                    <a:moveTo>
                      <a:pt x="73" y="-252"/>
                    </a:moveTo>
                    <a:lnTo>
                      <a:pt x="6496711" y="-252"/>
                    </a:lnTo>
                    <a:lnTo>
                      <a:pt x="6496711" y="2715322"/>
                    </a:lnTo>
                    <a:lnTo>
                      <a:pt x="73" y="2715322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DD05CA3-CFB3-4150-8E87-C035BF296414}"/>
                  </a:ext>
                </a:extLst>
              </p:cNvPr>
              <p:cNvSpPr/>
              <p:nvPr/>
            </p:nvSpPr>
            <p:spPr>
              <a:xfrm>
                <a:off x="1915370" y="2343693"/>
                <a:ext cx="6496638" cy="2715574"/>
              </a:xfrm>
              <a:custGeom>
                <a:avLst/>
                <a:gdLst>
                  <a:gd name="connsiteX0" fmla="*/ 72 w 6496638"/>
                  <a:gd name="connsiteY0" fmla="*/ -254 h 2715574"/>
                  <a:gd name="connsiteX1" fmla="*/ 6496711 w 6496638"/>
                  <a:gd name="connsiteY1" fmla="*/ -254 h 2715574"/>
                  <a:gd name="connsiteX2" fmla="*/ 6496711 w 6496638"/>
                  <a:gd name="connsiteY2" fmla="*/ 2715320 h 2715574"/>
                  <a:gd name="connsiteX3" fmla="*/ 72 w 6496638"/>
                  <a:gd name="connsiteY3" fmla="*/ 2715320 h 271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6638" h="2715574">
                    <a:moveTo>
                      <a:pt x="72" y="-254"/>
                    </a:moveTo>
                    <a:lnTo>
                      <a:pt x="6496711" y="-254"/>
                    </a:lnTo>
                    <a:lnTo>
                      <a:pt x="6496711" y="2715320"/>
                    </a:lnTo>
                    <a:lnTo>
                      <a:pt x="72" y="2715320"/>
                    </a:lnTo>
                    <a:close/>
                  </a:path>
                </a:pathLst>
              </a:custGeom>
              <a:solidFill>
                <a:srgbClr val="5B9BD5">
                  <a:alpha val="2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Content Placeholder 7">
              <a:extLst>
                <a:ext uri="{FF2B5EF4-FFF2-40B4-BE49-F238E27FC236}">
                  <a16:creationId xmlns:a16="http://schemas.microsoft.com/office/drawing/2014/main" id="{549687FA-9E8E-46E3-8B7F-F4D4BD5CE9DE}"/>
                </a:ext>
              </a:extLst>
            </p:cNvPr>
            <p:cNvGrpSpPr/>
            <p:nvPr/>
          </p:nvGrpSpPr>
          <p:grpSpPr>
            <a:xfrm>
              <a:off x="6179905" y="4081453"/>
              <a:ext cx="449537" cy="554803"/>
              <a:chOff x="6179905" y="4081453"/>
              <a:chExt cx="449537" cy="55480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1E4049-449C-463B-98E5-0D189A9FD9DB}"/>
                  </a:ext>
                </a:extLst>
              </p:cNvPr>
              <p:cNvSpPr/>
              <p:nvPr/>
            </p:nvSpPr>
            <p:spPr>
              <a:xfrm>
                <a:off x="6183021" y="4099222"/>
                <a:ext cx="446420" cy="537035"/>
              </a:xfrm>
              <a:custGeom>
                <a:avLst/>
                <a:gdLst>
                  <a:gd name="connsiteX0" fmla="*/ 546 w 446420"/>
                  <a:gd name="connsiteY0" fmla="*/ -301 h 537035"/>
                  <a:gd name="connsiteX1" fmla="*/ 446966 w 446420"/>
                  <a:gd name="connsiteY1" fmla="*/ -301 h 537035"/>
                  <a:gd name="connsiteX2" fmla="*/ 446966 w 446420"/>
                  <a:gd name="connsiteY2" fmla="*/ 536734 h 537035"/>
                  <a:gd name="connsiteX3" fmla="*/ 546 w 446420"/>
                  <a:gd name="connsiteY3" fmla="*/ 536734 h 53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420" h="537035">
                    <a:moveTo>
                      <a:pt x="546" y="-301"/>
                    </a:moveTo>
                    <a:lnTo>
                      <a:pt x="446966" y="-301"/>
                    </a:lnTo>
                    <a:lnTo>
                      <a:pt x="446966" y="536734"/>
                    </a:lnTo>
                    <a:lnTo>
                      <a:pt x="546" y="536734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46E0BA8-D20A-4F45-A7FF-7119F5EB7794}"/>
                  </a:ext>
                </a:extLst>
              </p:cNvPr>
              <p:cNvSpPr/>
              <p:nvPr/>
            </p:nvSpPr>
            <p:spPr>
              <a:xfrm>
                <a:off x="6179905" y="4081453"/>
                <a:ext cx="446420" cy="537035"/>
              </a:xfrm>
              <a:custGeom>
                <a:avLst/>
                <a:gdLst>
                  <a:gd name="connsiteX0" fmla="*/ 545 w 446420"/>
                  <a:gd name="connsiteY0" fmla="*/ -303 h 537035"/>
                  <a:gd name="connsiteX1" fmla="*/ 446966 w 446420"/>
                  <a:gd name="connsiteY1" fmla="*/ -303 h 537035"/>
                  <a:gd name="connsiteX2" fmla="*/ 446966 w 446420"/>
                  <a:gd name="connsiteY2" fmla="*/ 536732 h 537035"/>
                  <a:gd name="connsiteX3" fmla="*/ 545 w 446420"/>
                  <a:gd name="connsiteY3" fmla="*/ 536732 h 53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420" h="537035">
                    <a:moveTo>
                      <a:pt x="545" y="-303"/>
                    </a:moveTo>
                    <a:lnTo>
                      <a:pt x="446966" y="-303"/>
                    </a:lnTo>
                    <a:lnTo>
                      <a:pt x="446966" y="536732"/>
                    </a:lnTo>
                    <a:lnTo>
                      <a:pt x="545" y="536732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Content Placeholder 7">
              <a:extLst>
                <a:ext uri="{FF2B5EF4-FFF2-40B4-BE49-F238E27FC236}">
                  <a16:creationId xmlns:a16="http://schemas.microsoft.com/office/drawing/2014/main" id="{9102F422-6A98-4DF2-8CD9-FBAE0161221B}"/>
                </a:ext>
              </a:extLst>
            </p:cNvPr>
            <p:cNvGrpSpPr/>
            <p:nvPr/>
          </p:nvGrpSpPr>
          <p:grpSpPr>
            <a:xfrm>
              <a:off x="1915370" y="3600152"/>
              <a:ext cx="2928389" cy="423078"/>
              <a:chOff x="1915370" y="3600152"/>
              <a:chExt cx="2928389" cy="42307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ECABD26-14F1-4E1C-AEDA-A27189304A19}"/>
                  </a:ext>
                </a:extLst>
              </p:cNvPr>
              <p:cNvSpPr/>
              <p:nvPr/>
            </p:nvSpPr>
            <p:spPr>
              <a:xfrm>
                <a:off x="1918487" y="3617921"/>
                <a:ext cx="2925272" cy="405309"/>
              </a:xfrm>
              <a:custGeom>
                <a:avLst/>
                <a:gdLst>
                  <a:gd name="connsiteX0" fmla="*/ 73 w 2925272"/>
                  <a:gd name="connsiteY0" fmla="*/ -369 h 405309"/>
                  <a:gd name="connsiteX1" fmla="*/ 2925346 w 2925272"/>
                  <a:gd name="connsiteY1" fmla="*/ -369 h 405309"/>
                  <a:gd name="connsiteX2" fmla="*/ 2925346 w 2925272"/>
                  <a:gd name="connsiteY2" fmla="*/ 404941 h 405309"/>
                  <a:gd name="connsiteX3" fmla="*/ 73 w 2925272"/>
                  <a:gd name="connsiteY3" fmla="*/ 404941 h 40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5272" h="405309">
                    <a:moveTo>
                      <a:pt x="73" y="-369"/>
                    </a:moveTo>
                    <a:lnTo>
                      <a:pt x="2925346" y="-369"/>
                    </a:lnTo>
                    <a:lnTo>
                      <a:pt x="2925346" y="404941"/>
                    </a:lnTo>
                    <a:lnTo>
                      <a:pt x="73" y="404941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9F5762-0807-47D2-8401-74ECDA8DB3C0}"/>
                  </a:ext>
                </a:extLst>
              </p:cNvPr>
              <p:cNvSpPr/>
              <p:nvPr/>
            </p:nvSpPr>
            <p:spPr>
              <a:xfrm>
                <a:off x="1915370" y="3600152"/>
                <a:ext cx="2925272" cy="405309"/>
              </a:xfrm>
              <a:custGeom>
                <a:avLst/>
                <a:gdLst>
                  <a:gd name="connsiteX0" fmla="*/ 72 w 2925272"/>
                  <a:gd name="connsiteY0" fmla="*/ -371 h 405309"/>
                  <a:gd name="connsiteX1" fmla="*/ 2925345 w 2925272"/>
                  <a:gd name="connsiteY1" fmla="*/ -371 h 405309"/>
                  <a:gd name="connsiteX2" fmla="*/ 2925345 w 2925272"/>
                  <a:gd name="connsiteY2" fmla="*/ 404939 h 405309"/>
                  <a:gd name="connsiteX3" fmla="*/ 72 w 2925272"/>
                  <a:gd name="connsiteY3" fmla="*/ 404939 h 40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5272" h="405309">
                    <a:moveTo>
                      <a:pt x="72" y="-371"/>
                    </a:moveTo>
                    <a:lnTo>
                      <a:pt x="2925345" y="-371"/>
                    </a:lnTo>
                    <a:lnTo>
                      <a:pt x="2925345" y="404939"/>
                    </a:lnTo>
                    <a:lnTo>
                      <a:pt x="72" y="404939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Content Placeholder 7">
              <a:extLst>
                <a:ext uri="{FF2B5EF4-FFF2-40B4-BE49-F238E27FC236}">
                  <a16:creationId xmlns:a16="http://schemas.microsoft.com/office/drawing/2014/main" id="{2610BA6B-43C2-420D-A478-728A35E6B8DD}"/>
                </a:ext>
              </a:extLst>
            </p:cNvPr>
            <p:cNvGrpSpPr/>
            <p:nvPr/>
          </p:nvGrpSpPr>
          <p:grpSpPr>
            <a:xfrm>
              <a:off x="3541964" y="4005462"/>
              <a:ext cx="1869966" cy="747325"/>
              <a:chOff x="3541964" y="4005462"/>
              <a:chExt cx="1869966" cy="7473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C7535D0-28A1-4F49-9D4C-6F5CBD01CD2A}"/>
                  </a:ext>
                </a:extLst>
              </p:cNvPr>
              <p:cNvSpPr/>
              <p:nvPr/>
            </p:nvSpPr>
            <p:spPr>
              <a:xfrm>
                <a:off x="3545081" y="4023231"/>
                <a:ext cx="1866850" cy="729557"/>
              </a:xfrm>
              <a:custGeom>
                <a:avLst/>
                <a:gdLst>
                  <a:gd name="connsiteX0" fmla="*/ 253 w 1866850"/>
                  <a:gd name="connsiteY0" fmla="*/ -288 h 729557"/>
                  <a:gd name="connsiteX1" fmla="*/ 1867103 w 1866850"/>
                  <a:gd name="connsiteY1" fmla="*/ -288 h 729557"/>
                  <a:gd name="connsiteX2" fmla="*/ 1867103 w 1866850"/>
                  <a:gd name="connsiteY2" fmla="*/ 729269 h 729557"/>
                  <a:gd name="connsiteX3" fmla="*/ 253 w 1866850"/>
                  <a:gd name="connsiteY3" fmla="*/ 729269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850" h="729557">
                    <a:moveTo>
                      <a:pt x="253" y="-288"/>
                    </a:moveTo>
                    <a:lnTo>
                      <a:pt x="1867103" y="-288"/>
                    </a:lnTo>
                    <a:lnTo>
                      <a:pt x="1867103" y="729269"/>
                    </a:lnTo>
                    <a:lnTo>
                      <a:pt x="253" y="729269"/>
                    </a:lnTo>
                    <a:close/>
                  </a:path>
                </a:pathLst>
              </a:custGeom>
              <a:solidFill>
                <a:srgbClr val="5B9BD5">
                  <a:alpha val="22000"/>
                </a:srgbClr>
              </a:solidFill>
              <a:ln w="9015" cap="sq">
                <a:solidFill>
                  <a:srgbClr val="5B9BD5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C055735-7937-4686-BCFF-0CE55E205B71}"/>
                  </a:ext>
                </a:extLst>
              </p:cNvPr>
              <p:cNvSpPr/>
              <p:nvPr/>
            </p:nvSpPr>
            <p:spPr>
              <a:xfrm>
                <a:off x="3541964" y="4005462"/>
                <a:ext cx="1866850" cy="729557"/>
              </a:xfrm>
              <a:custGeom>
                <a:avLst/>
                <a:gdLst>
                  <a:gd name="connsiteX0" fmla="*/ 253 w 1866850"/>
                  <a:gd name="connsiteY0" fmla="*/ -290 h 729557"/>
                  <a:gd name="connsiteX1" fmla="*/ 1867103 w 1866850"/>
                  <a:gd name="connsiteY1" fmla="*/ -290 h 729557"/>
                  <a:gd name="connsiteX2" fmla="*/ 1867103 w 1866850"/>
                  <a:gd name="connsiteY2" fmla="*/ 729267 h 729557"/>
                  <a:gd name="connsiteX3" fmla="*/ 253 w 1866850"/>
                  <a:gd name="connsiteY3" fmla="*/ 729267 h 7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850" h="729557">
                    <a:moveTo>
                      <a:pt x="253" y="-290"/>
                    </a:moveTo>
                    <a:lnTo>
                      <a:pt x="1867103" y="-290"/>
                    </a:lnTo>
                    <a:lnTo>
                      <a:pt x="1867103" y="729267"/>
                    </a:lnTo>
                    <a:lnTo>
                      <a:pt x="253" y="729267"/>
                    </a:lnTo>
                    <a:close/>
                  </a:path>
                </a:pathLst>
              </a:custGeom>
              <a:solidFill>
                <a:srgbClr val="00FEFE">
                  <a:alpha val="56000"/>
                </a:srgbClr>
              </a:solidFill>
              <a:ln w="2254" cap="sq">
                <a:solidFill>
                  <a:srgbClr val="C7C8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6" name="Content Placeholder 7">
            <a:extLst>
              <a:ext uri="{FF2B5EF4-FFF2-40B4-BE49-F238E27FC236}">
                <a16:creationId xmlns:a16="http://schemas.microsoft.com/office/drawing/2014/main" id="{C23FE012-A3AC-4A99-A035-E8884F4F1494}"/>
              </a:ext>
            </a:extLst>
          </p:cNvPr>
          <p:cNvGrpSpPr/>
          <p:nvPr/>
        </p:nvGrpSpPr>
        <p:grpSpPr>
          <a:xfrm>
            <a:off x="4372443" y="1739708"/>
            <a:ext cx="1272249" cy="1253945"/>
            <a:chOff x="8574307" y="2546347"/>
            <a:chExt cx="1159751" cy="1476883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9E255A7-C461-470E-8E38-B78F4B672E1F}"/>
                </a:ext>
              </a:extLst>
            </p:cNvPr>
            <p:cNvSpPr/>
            <p:nvPr/>
          </p:nvSpPr>
          <p:spPr>
            <a:xfrm>
              <a:off x="8577423" y="2564116"/>
              <a:ext cx="1156635" cy="1459114"/>
            </a:xfrm>
            <a:custGeom>
              <a:avLst/>
              <a:gdLst>
                <a:gd name="connsiteX0" fmla="*/ 811 w 1156635"/>
                <a:gd name="connsiteY0" fmla="*/ -369 h 1459114"/>
                <a:gd name="connsiteX1" fmla="*/ 1157447 w 1156635"/>
                <a:gd name="connsiteY1" fmla="*/ -369 h 1459114"/>
                <a:gd name="connsiteX2" fmla="*/ 1157447 w 1156635"/>
                <a:gd name="connsiteY2" fmla="*/ 1458746 h 1459114"/>
                <a:gd name="connsiteX3" fmla="*/ 811 w 1156635"/>
                <a:gd name="connsiteY3" fmla="*/ 1458746 h 14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5" h="1459114">
                  <a:moveTo>
                    <a:pt x="811" y="-369"/>
                  </a:moveTo>
                  <a:lnTo>
                    <a:pt x="1157447" y="-369"/>
                  </a:lnTo>
                  <a:lnTo>
                    <a:pt x="1157447" y="1458746"/>
                  </a:lnTo>
                  <a:lnTo>
                    <a:pt x="811" y="1458746"/>
                  </a:lnTo>
                  <a:close/>
                </a:path>
              </a:pathLst>
            </a:custGeom>
            <a:grpFill/>
            <a:ln w="9015" cap="sq">
              <a:solidFill>
                <a:schemeClr val="accent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00CFEB-4BED-4A7E-9BE5-F00E6BFCD436}"/>
                </a:ext>
              </a:extLst>
            </p:cNvPr>
            <p:cNvSpPr/>
            <p:nvPr/>
          </p:nvSpPr>
          <p:spPr>
            <a:xfrm>
              <a:off x="8574307" y="2546347"/>
              <a:ext cx="1156635" cy="1459114"/>
            </a:xfrm>
            <a:custGeom>
              <a:avLst/>
              <a:gdLst>
                <a:gd name="connsiteX0" fmla="*/ 811 w 1156635"/>
                <a:gd name="connsiteY0" fmla="*/ -371 h 1459114"/>
                <a:gd name="connsiteX1" fmla="*/ 1157446 w 1156635"/>
                <a:gd name="connsiteY1" fmla="*/ -371 h 1459114"/>
                <a:gd name="connsiteX2" fmla="*/ 1157446 w 1156635"/>
                <a:gd name="connsiteY2" fmla="*/ 1458744 h 1459114"/>
                <a:gd name="connsiteX3" fmla="*/ 811 w 1156635"/>
                <a:gd name="connsiteY3" fmla="*/ 1458744 h 14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5" h="1459114">
                  <a:moveTo>
                    <a:pt x="811" y="-371"/>
                  </a:moveTo>
                  <a:lnTo>
                    <a:pt x="1157446" y="-371"/>
                  </a:lnTo>
                  <a:lnTo>
                    <a:pt x="1157446" y="1458744"/>
                  </a:lnTo>
                  <a:lnTo>
                    <a:pt x="811" y="1458744"/>
                  </a:lnTo>
                  <a:close/>
                </a:path>
              </a:pathLst>
            </a:custGeom>
            <a:grpFill/>
            <a:ln w="6761" cap="sq">
              <a:solidFill>
                <a:schemeClr val="accent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grpSp>
        <p:nvGrpSpPr>
          <p:cNvPr id="37" name="Content Placeholder 7">
            <a:extLst>
              <a:ext uri="{FF2B5EF4-FFF2-40B4-BE49-F238E27FC236}">
                <a16:creationId xmlns:a16="http://schemas.microsoft.com/office/drawing/2014/main" id="{F5D3C826-5489-40D4-AFCA-B212124D88AC}"/>
              </a:ext>
            </a:extLst>
          </p:cNvPr>
          <p:cNvGrpSpPr/>
          <p:nvPr/>
        </p:nvGrpSpPr>
        <p:grpSpPr>
          <a:xfrm>
            <a:off x="4466398" y="2010284"/>
            <a:ext cx="218856" cy="231015"/>
            <a:chOff x="8684965" y="2865029"/>
            <a:chExt cx="257766" cy="272087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708609-409B-4CDA-97FA-5058D988B478}"/>
                </a:ext>
              </a:extLst>
            </p:cNvPr>
            <p:cNvSpPr/>
            <p:nvPr/>
          </p:nvSpPr>
          <p:spPr>
            <a:xfrm>
              <a:off x="8688082" y="2882798"/>
              <a:ext cx="254650" cy="254319"/>
            </a:xfrm>
            <a:custGeom>
              <a:avLst/>
              <a:gdLst>
                <a:gd name="connsiteX0" fmla="*/ 823 w 254650"/>
                <a:gd name="connsiteY0" fmla="*/ -468 h 254319"/>
                <a:gd name="connsiteX1" fmla="*/ 255473 w 254650"/>
                <a:gd name="connsiteY1" fmla="*/ -468 h 254319"/>
                <a:gd name="connsiteX2" fmla="*/ 255473 w 254650"/>
                <a:gd name="connsiteY2" fmla="*/ 253852 h 254319"/>
                <a:gd name="connsiteX3" fmla="*/ 823 w 254650"/>
                <a:gd name="connsiteY3" fmla="*/ 253852 h 2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50" h="254319">
                  <a:moveTo>
                    <a:pt x="823" y="-468"/>
                  </a:moveTo>
                  <a:lnTo>
                    <a:pt x="255473" y="-468"/>
                  </a:lnTo>
                  <a:lnTo>
                    <a:pt x="255473" y="253852"/>
                  </a:lnTo>
                  <a:lnTo>
                    <a:pt x="823" y="253852"/>
                  </a:lnTo>
                  <a:close/>
                </a:path>
              </a:pathLst>
            </a:custGeom>
            <a:solidFill>
              <a:srgbClr val="5B9BD5">
                <a:alpha val="22000"/>
              </a:srgbClr>
            </a:solidFill>
            <a:ln w="9015" cap="sq">
              <a:solidFill>
                <a:srgbClr val="5B9BD5">
                  <a:alpha val="22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535251F-4A4A-452A-9672-3CBD62145ECA}"/>
                </a:ext>
              </a:extLst>
            </p:cNvPr>
            <p:cNvSpPr/>
            <p:nvPr/>
          </p:nvSpPr>
          <p:spPr>
            <a:xfrm>
              <a:off x="8684965" y="2865029"/>
              <a:ext cx="254650" cy="254319"/>
            </a:xfrm>
            <a:custGeom>
              <a:avLst/>
              <a:gdLst>
                <a:gd name="connsiteX0" fmla="*/ 823 w 254650"/>
                <a:gd name="connsiteY0" fmla="*/ -469 h 254319"/>
                <a:gd name="connsiteX1" fmla="*/ 255473 w 254650"/>
                <a:gd name="connsiteY1" fmla="*/ -469 h 254319"/>
                <a:gd name="connsiteX2" fmla="*/ 255473 w 254650"/>
                <a:gd name="connsiteY2" fmla="*/ 253850 h 254319"/>
                <a:gd name="connsiteX3" fmla="*/ 823 w 254650"/>
                <a:gd name="connsiteY3" fmla="*/ 253850 h 2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50" h="254319">
                  <a:moveTo>
                    <a:pt x="823" y="-469"/>
                  </a:moveTo>
                  <a:lnTo>
                    <a:pt x="255473" y="-469"/>
                  </a:lnTo>
                  <a:lnTo>
                    <a:pt x="255473" y="253850"/>
                  </a:lnTo>
                  <a:lnTo>
                    <a:pt x="823" y="253850"/>
                  </a:lnTo>
                  <a:close/>
                </a:path>
              </a:pathLst>
            </a:custGeom>
            <a:solidFill>
              <a:srgbClr val="00FEFE">
                <a:alpha val="56000"/>
              </a:srgbClr>
            </a:solidFill>
            <a:ln w="2254" cap="sq">
              <a:solidFill>
                <a:srgbClr val="C7C8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grpSp>
        <p:nvGrpSpPr>
          <p:cNvPr id="38" name="Content Placeholder 7">
            <a:extLst>
              <a:ext uri="{FF2B5EF4-FFF2-40B4-BE49-F238E27FC236}">
                <a16:creationId xmlns:a16="http://schemas.microsoft.com/office/drawing/2014/main" id="{917558F5-79C9-4384-AE84-19C893A17D22}"/>
              </a:ext>
            </a:extLst>
          </p:cNvPr>
          <p:cNvGrpSpPr/>
          <p:nvPr/>
        </p:nvGrpSpPr>
        <p:grpSpPr>
          <a:xfrm>
            <a:off x="4466398" y="2319999"/>
            <a:ext cx="218856" cy="231015"/>
            <a:chOff x="8684965" y="3229807"/>
            <a:chExt cx="257766" cy="27208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D3E2D6-0047-4022-9B1A-845E7B63F536}"/>
                </a:ext>
              </a:extLst>
            </p:cNvPr>
            <p:cNvSpPr/>
            <p:nvPr/>
          </p:nvSpPr>
          <p:spPr>
            <a:xfrm>
              <a:off x="8688082" y="3247576"/>
              <a:ext cx="254650" cy="254319"/>
            </a:xfrm>
            <a:custGeom>
              <a:avLst/>
              <a:gdLst>
                <a:gd name="connsiteX0" fmla="*/ 823 w 254650"/>
                <a:gd name="connsiteY0" fmla="*/ -427 h 254319"/>
                <a:gd name="connsiteX1" fmla="*/ 255473 w 254650"/>
                <a:gd name="connsiteY1" fmla="*/ -427 h 254319"/>
                <a:gd name="connsiteX2" fmla="*/ 255473 w 254650"/>
                <a:gd name="connsiteY2" fmla="*/ 253892 h 254319"/>
                <a:gd name="connsiteX3" fmla="*/ 823 w 254650"/>
                <a:gd name="connsiteY3" fmla="*/ 253892 h 2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50" h="254319">
                  <a:moveTo>
                    <a:pt x="823" y="-427"/>
                  </a:moveTo>
                  <a:lnTo>
                    <a:pt x="255473" y="-427"/>
                  </a:lnTo>
                  <a:lnTo>
                    <a:pt x="255473" y="253892"/>
                  </a:lnTo>
                  <a:lnTo>
                    <a:pt x="823" y="253892"/>
                  </a:lnTo>
                  <a:close/>
                </a:path>
              </a:pathLst>
            </a:custGeom>
            <a:solidFill>
              <a:srgbClr val="5B9BD5">
                <a:alpha val="22000"/>
              </a:srgbClr>
            </a:solidFill>
            <a:ln w="9015" cap="sq">
              <a:solidFill>
                <a:srgbClr val="5B9BD5">
                  <a:alpha val="22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1C44F7C-E5DB-4E0B-AE08-8A520A13E04E}"/>
                </a:ext>
              </a:extLst>
            </p:cNvPr>
            <p:cNvSpPr/>
            <p:nvPr/>
          </p:nvSpPr>
          <p:spPr>
            <a:xfrm>
              <a:off x="8684965" y="3229807"/>
              <a:ext cx="254650" cy="254319"/>
            </a:xfrm>
            <a:custGeom>
              <a:avLst/>
              <a:gdLst>
                <a:gd name="connsiteX0" fmla="*/ 823 w 254650"/>
                <a:gd name="connsiteY0" fmla="*/ -429 h 254319"/>
                <a:gd name="connsiteX1" fmla="*/ 255473 w 254650"/>
                <a:gd name="connsiteY1" fmla="*/ -429 h 254319"/>
                <a:gd name="connsiteX2" fmla="*/ 255473 w 254650"/>
                <a:gd name="connsiteY2" fmla="*/ 253890 h 254319"/>
                <a:gd name="connsiteX3" fmla="*/ 823 w 254650"/>
                <a:gd name="connsiteY3" fmla="*/ 253890 h 2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50" h="254319">
                  <a:moveTo>
                    <a:pt x="823" y="-429"/>
                  </a:moveTo>
                  <a:lnTo>
                    <a:pt x="255473" y="-429"/>
                  </a:lnTo>
                  <a:lnTo>
                    <a:pt x="255473" y="253890"/>
                  </a:lnTo>
                  <a:lnTo>
                    <a:pt x="823" y="253890"/>
                  </a:lnTo>
                  <a:close/>
                </a:path>
              </a:pathLst>
            </a:custGeom>
            <a:solidFill>
              <a:srgbClr val="BF9000">
                <a:alpha val="56000"/>
              </a:srgbClr>
            </a:solidFill>
            <a:ln w="2254" cap="sq">
              <a:solidFill>
                <a:srgbClr val="C7C8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grpSp>
        <p:nvGrpSpPr>
          <p:cNvPr id="39" name="Content Placeholder 7">
            <a:extLst>
              <a:ext uri="{FF2B5EF4-FFF2-40B4-BE49-F238E27FC236}">
                <a16:creationId xmlns:a16="http://schemas.microsoft.com/office/drawing/2014/main" id="{6F42E4E9-BFA0-447C-B9C6-2A8EB75175C3}"/>
              </a:ext>
            </a:extLst>
          </p:cNvPr>
          <p:cNvGrpSpPr/>
          <p:nvPr/>
        </p:nvGrpSpPr>
        <p:grpSpPr>
          <a:xfrm>
            <a:off x="4466398" y="2634439"/>
            <a:ext cx="218856" cy="231015"/>
            <a:chOff x="8684965" y="3600152"/>
            <a:chExt cx="257766" cy="27208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A843F6F-30B7-41D4-B8D0-C993A53AF712}"/>
                </a:ext>
              </a:extLst>
            </p:cNvPr>
            <p:cNvSpPr/>
            <p:nvPr/>
          </p:nvSpPr>
          <p:spPr>
            <a:xfrm>
              <a:off x="8688082" y="3617921"/>
              <a:ext cx="254650" cy="254319"/>
            </a:xfrm>
            <a:custGeom>
              <a:avLst/>
              <a:gdLst>
                <a:gd name="connsiteX0" fmla="*/ 823 w 254650"/>
                <a:gd name="connsiteY0" fmla="*/ -386 h 254319"/>
                <a:gd name="connsiteX1" fmla="*/ 255473 w 254650"/>
                <a:gd name="connsiteY1" fmla="*/ -386 h 254319"/>
                <a:gd name="connsiteX2" fmla="*/ 255473 w 254650"/>
                <a:gd name="connsiteY2" fmla="*/ 253933 h 254319"/>
                <a:gd name="connsiteX3" fmla="*/ 823 w 254650"/>
                <a:gd name="connsiteY3" fmla="*/ 253933 h 2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50" h="254319">
                  <a:moveTo>
                    <a:pt x="823" y="-386"/>
                  </a:moveTo>
                  <a:lnTo>
                    <a:pt x="255473" y="-386"/>
                  </a:lnTo>
                  <a:lnTo>
                    <a:pt x="255473" y="253933"/>
                  </a:lnTo>
                  <a:lnTo>
                    <a:pt x="823" y="253933"/>
                  </a:lnTo>
                  <a:close/>
                </a:path>
              </a:pathLst>
            </a:custGeom>
            <a:solidFill>
              <a:srgbClr val="5B9BD5">
                <a:alpha val="22000"/>
              </a:srgbClr>
            </a:solidFill>
            <a:ln w="9015" cap="sq">
              <a:solidFill>
                <a:srgbClr val="5B9BD5">
                  <a:alpha val="22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4C011FB-5769-48B7-89FE-C63CA3691743}"/>
                </a:ext>
              </a:extLst>
            </p:cNvPr>
            <p:cNvSpPr/>
            <p:nvPr/>
          </p:nvSpPr>
          <p:spPr>
            <a:xfrm>
              <a:off x="8684965" y="3600152"/>
              <a:ext cx="254650" cy="254319"/>
            </a:xfrm>
            <a:custGeom>
              <a:avLst/>
              <a:gdLst>
                <a:gd name="connsiteX0" fmla="*/ 823 w 254650"/>
                <a:gd name="connsiteY0" fmla="*/ -388 h 254319"/>
                <a:gd name="connsiteX1" fmla="*/ 255473 w 254650"/>
                <a:gd name="connsiteY1" fmla="*/ -388 h 254319"/>
                <a:gd name="connsiteX2" fmla="*/ 255473 w 254650"/>
                <a:gd name="connsiteY2" fmla="*/ 253931 h 254319"/>
                <a:gd name="connsiteX3" fmla="*/ 823 w 254650"/>
                <a:gd name="connsiteY3" fmla="*/ 253931 h 2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50" h="254319">
                  <a:moveTo>
                    <a:pt x="823" y="-388"/>
                  </a:moveTo>
                  <a:lnTo>
                    <a:pt x="255473" y="-388"/>
                  </a:lnTo>
                  <a:lnTo>
                    <a:pt x="255473" y="253931"/>
                  </a:lnTo>
                  <a:lnTo>
                    <a:pt x="823" y="253931"/>
                  </a:lnTo>
                  <a:close/>
                </a:path>
              </a:pathLst>
            </a:custGeom>
            <a:solidFill>
              <a:srgbClr val="5B9BD5">
                <a:alpha val="56000"/>
              </a:srgbClr>
            </a:solidFill>
            <a:ln w="2254" cap="sq">
              <a:solidFill>
                <a:srgbClr val="C7C8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grpSp>
        <p:nvGrpSpPr>
          <p:cNvPr id="40" name="Content Placeholder 7">
            <a:extLst>
              <a:ext uri="{FF2B5EF4-FFF2-40B4-BE49-F238E27FC236}">
                <a16:creationId xmlns:a16="http://schemas.microsoft.com/office/drawing/2014/main" id="{1C55939E-8F5F-4F26-8D8E-27C11E655C7D}"/>
              </a:ext>
            </a:extLst>
          </p:cNvPr>
          <p:cNvGrpSpPr/>
          <p:nvPr/>
        </p:nvGrpSpPr>
        <p:grpSpPr>
          <a:xfrm>
            <a:off x="4682562" y="2032217"/>
            <a:ext cx="730642" cy="233150"/>
            <a:chOff x="8939560" y="2890861"/>
            <a:chExt cx="860541" cy="274602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0C46D76-96CE-42DF-9B12-2358A9E0ECFE}"/>
                </a:ext>
              </a:extLst>
            </p:cNvPr>
            <p:cNvSpPr/>
            <p:nvPr/>
          </p:nvSpPr>
          <p:spPr>
            <a:xfrm>
              <a:off x="8939560" y="2890861"/>
              <a:ext cx="649339" cy="202654"/>
            </a:xfrm>
            <a:custGeom>
              <a:avLst/>
              <a:gdLst>
                <a:gd name="connsiteX0" fmla="*/ 851 w 649339"/>
                <a:gd name="connsiteY0" fmla="*/ -472 h 202654"/>
                <a:gd name="connsiteX1" fmla="*/ 650190 w 649339"/>
                <a:gd name="connsiteY1" fmla="*/ -472 h 202654"/>
                <a:gd name="connsiteX2" fmla="*/ 650190 w 649339"/>
                <a:gd name="connsiteY2" fmla="*/ 202183 h 202654"/>
                <a:gd name="connsiteX3" fmla="*/ 851 w 649339"/>
                <a:gd name="connsiteY3" fmla="*/ 202183 h 2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339" h="202654">
                  <a:moveTo>
                    <a:pt x="851" y="-472"/>
                  </a:moveTo>
                  <a:lnTo>
                    <a:pt x="650190" y="-472"/>
                  </a:lnTo>
                  <a:lnTo>
                    <a:pt x="650190" y="202183"/>
                  </a:lnTo>
                  <a:lnTo>
                    <a:pt x="851" y="202183"/>
                  </a:lnTo>
                  <a:close/>
                </a:path>
              </a:pathLst>
            </a:custGeom>
            <a:noFill/>
            <a:ln w="2254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BBB2FD-D82A-46EA-80A7-B9CAC54FFC93}"/>
                </a:ext>
              </a:extLst>
            </p:cNvPr>
            <p:cNvSpPr txBox="1"/>
            <p:nvPr/>
          </p:nvSpPr>
          <p:spPr>
            <a:xfrm>
              <a:off x="8957676" y="2893593"/>
              <a:ext cx="842425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alibri"/>
                  <a:cs typeface="Calibri"/>
                  <a:sym typeface="Calibri"/>
                  <a:rtl val="0"/>
                </a:rPr>
                <a:t>High Speed</a:t>
              </a:r>
            </a:p>
          </p:txBody>
        </p:sp>
      </p:grpSp>
      <p:grpSp>
        <p:nvGrpSpPr>
          <p:cNvPr id="41" name="Content Placeholder 7">
            <a:extLst>
              <a:ext uri="{FF2B5EF4-FFF2-40B4-BE49-F238E27FC236}">
                <a16:creationId xmlns:a16="http://schemas.microsoft.com/office/drawing/2014/main" id="{05652F99-7DA5-43E6-B13D-613213B63333}"/>
              </a:ext>
            </a:extLst>
          </p:cNvPr>
          <p:cNvGrpSpPr/>
          <p:nvPr/>
        </p:nvGrpSpPr>
        <p:grpSpPr>
          <a:xfrm>
            <a:off x="4699791" y="2341931"/>
            <a:ext cx="914986" cy="233151"/>
            <a:chOff x="8959852" y="3255639"/>
            <a:chExt cx="1077660" cy="27460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76E419-BF49-463C-836B-73208A83EEF9}"/>
                </a:ext>
              </a:extLst>
            </p:cNvPr>
            <p:cNvSpPr/>
            <p:nvPr/>
          </p:nvSpPr>
          <p:spPr>
            <a:xfrm>
              <a:off x="8959852" y="3255639"/>
              <a:ext cx="771090" cy="202654"/>
            </a:xfrm>
            <a:custGeom>
              <a:avLst/>
              <a:gdLst>
                <a:gd name="connsiteX0" fmla="*/ 854 w 771090"/>
                <a:gd name="connsiteY0" fmla="*/ -432 h 202654"/>
                <a:gd name="connsiteX1" fmla="*/ 771944 w 771090"/>
                <a:gd name="connsiteY1" fmla="*/ -432 h 202654"/>
                <a:gd name="connsiteX2" fmla="*/ 771944 w 771090"/>
                <a:gd name="connsiteY2" fmla="*/ 202223 h 202654"/>
                <a:gd name="connsiteX3" fmla="*/ 854 w 771090"/>
                <a:gd name="connsiteY3" fmla="*/ 202223 h 2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090" h="202654">
                  <a:moveTo>
                    <a:pt x="854" y="-432"/>
                  </a:moveTo>
                  <a:lnTo>
                    <a:pt x="771944" y="-432"/>
                  </a:lnTo>
                  <a:lnTo>
                    <a:pt x="771944" y="202223"/>
                  </a:lnTo>
                  <a:lnTo>
                    <a:pt x="854" y="202223"/>
                  </a:lnTo>
                  <a:close/>
                </a:path>
              </a:pathLst>
            </a:custGeom>
            <a:noFill/>
            <a:ln w="2254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C6062F-A8B2-40EF-B621-C69AFA5C416D}"/>
                </a:ext>
              </a:extLst>
            </p:cNvPr>
            <p:cNvSpPr txBox="1"/>
            <p:nvPr/>
          </p:nvSpPr>
          <p:spPr>
            <a:xfrm>
              <a:off x="8977968" y="3258371"/>
              <a:ext cx="1059544" cy="271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alibri"/>
                  <a:cs typeface="Calibri"/>
                  <a:sym typeface="Calibri"/>
                  <a:rtl val="0"/>
                </a:rPr>
                <a:t>Medium Speed</a:t>
              </a:r>
            </a:p>
          </p:txBody>
        </p:sp>
      </p:grpSp>
      <p:grpSp>
        <p:nvGrpSpPr>
          <p:cNvPr id="42" name="Content Placeholder 7">
            <a:extLst>
              <a:ext uri="{FF2B5EF4-FFF2-40B4-BE49-F238E27FC236}">
                <a16:creationId xmlns:a16="http://schemas.microsoft.com/office/drawing/2014/main" id="{EA5A62CB-4CE2-4EFB-9F84-3B731A27017D}"/>
              </a:ext>
            </a:extLst>
          </p:cNvPr>
          <p:cNvGrpSpPr/>
          <p:nvPr/>
        </p:nvGrpSpPr>
        <p:grpSpPr>
          <a:xfrm>
            <a:off x="4699791" y="2656372"/>
            <a:ext cx="706596" cy="233150"/>
            <a:chOff x="8959852" y="3625984"/>
            <a:chExt cx="832220" cy="27460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8540D-4552-474A-8C3A-7610873E8CFE}"/>
                </a:ext>
              </a:extLst>
            </p:cNvPr>
            <p:cNvSpPr/>
            <p:nvPr/>
          </p:nvSpPr>
          <p:spPr>
            <a:xfrm>
              <a:off x="8959852" y="3625984"/>
              <a:ext cx="771090" cy="202654"/>
            </a:xfrm>
            <a:custGeom>
              <a:avLst/>
              <a:gdLst>
                <a:gd name="connsiteX0" fmla="*/ 854 w 771090"/>
                <a:gd name="connsiteY0" fmla="*/ -391 h 202654"/>
                <a:gd name="connsiteX1" fmla="*/ 771944 w 771090"/>
                <a:gd name="connsiteY1" fmla="*/ -391 h 202654"/>
                <a:gd name="connsiteX2" fmla="*/ 771944 w 771090"/>
                <a:gd name="connsiteY2" fmla="*/ 202264 h 202654"/>
                <a:gd name="connsiteX3" fmla="*/ 854 w 771090"/>
                <a:gd name="connsiteY3" fmla="*/ 202264 h 2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090" h="202654">
                  <a:moveTo>
                    <a:pt x="854" y="-391"/>
                  </a:moveTo>
                  <a:lnTo>
                    <a:pt x="771944" y="-391"/>
                  </a:lnTo>
                  <a:lnTo>
                    <a:pt x="771944" y="202264"/>
                  </a:lnTo>
                  <a:lnTo>
                    <a:pt x="854" y="202264"/>
                  </a:lnTo>
                  <a:close/>
                </a:path>
              </a:pathLst>
            </a:custGeom>
            <a:noFill/>
            <a:ln w="2254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E0C277-3AFA-407B-B467-3594A86A4C45}"/>
                </a:ext>
              </a:extLst>
            </p:cNvPr>
            <p:cNvSpPr txBox="1"/>
            <p:nvPr/>
          </p:nvSpPr>
          <p:spPr>
            <a:xfrm>
              <a:off x="8977968" y="3628716"/>
              <a:ext cx="814104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alibri"/>
                  <a:cs typeface="Calibri"/>
                  <a:sym typeface="Calibri"/>
                  <a:rtl val="0"/>
                </a:rPr>
                <a:t>Low Speed</a:t>
              </a:r>
            </a:p>
          </p:txBody>
        </p:sp>
      </p:grpSp>
      <p:grpSp>
        <p:nvGrpSpPr>
          <p:cNvPr id="43" name="Content Placeholder 7">
            <a:extLst>
              <a:ext uri="{FF2B5EF4-FFF2-40B4-BE49-F238E27FC236}">
                <a16:creationId xmlns:a16="http://schemas.microsoft.com/office/drawing/2014/main" id="{B336A8B8-46FC-4229-B3C4-CC4A6E3BF60C}"/>
              </a:ext>
            </a:extLst>
          </p:cNvPr>
          <p:cNvGrpSpPr/>
          <p:nvPr/>
        </p:nvGrpSpPr>
        <p:grpSpPr>
          <a:xfrm>
            <a:off x="4424130" y="1739708"/>
            <a:ext cx="625554" cy="275301"/>
            <a:chOff x="8635182" y="2546347"/>
            <a:chExt cx="736770" cy="32424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2A57BE-56D2-4380-ACFE-9C28C27A6790}"/>
                </a:ext>
              </a:extLst>
            </p:cNvPr>
            <p:cNvSpPr/>
            <p:nvPr/>
          </p:nvSpPr>
          <p:spPr>
            <a:xfrm>
              <a:off x="8635182" y="2546347"/>
              <a:ext cx="689922" cy="324247"/>
            </a:xfrm>
            <a:custGeom>
              <a:avLst/>
              <a:gdLst>
                <a:gd name="connsiteX0" fmla="*/ 818 w 689922"/>
                <a:gd name="connsiteY0" fmla="*/ -497 h 324247"/>
                <a:gd name="connsiteX1" fmla="*/ 690740 w 689922"/>
                <a:gd name="connsiteY1" fmla="*/ -497 h 324247"/>
                <a:gd name="connsiteX2" fmla="*/ 690740 w 689922"/>
                <a:gd name="connsiteY2" fmla="*/ 323751 h 324247"/>
                <a:gd name="connsiteX3" fmla="*/ 818 w 689922"/>
                <a:gd name="connsiteY3" fmla="*/ 323751 h 32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922" h="324247">
                  <a:moveTo>
                    <a:pt x="818" y="-497"/>
                  </a:moveTo>
                  <a:lnTo>
                    <a:pt x="690740" y="-497"/>
                  </a:lnTo>
                  <a:lnTo>
                    <a:pt x="690740" y="323751"/>
                  </a:lnTo>
                  <a:lnTo>
                    <a:pt x="818" y="323751"/>
                  </a:lnTo>
                  <a:close/>
                </a:path>
              </a:pathLst>
            </a:custGeom>
            <a:noFill/>
            <a:ln w="2254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13D0F0-7718-49BF-981F-2EA899064949}"/>
                </a:ext>
              </a:extLst>
            </p:cNvPr>
            <p:cNvSpPr txBox="1"/>
            <p:nvPr/>
          </p:nvSpPr>
          <p:spPr>
            <a:xfrm>
              <a:off x="8712662" y="2596100"/>
              <a:ext cx="659290" cy="271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alibri"/>
                  <a:cs typeface="Calibri"/>
                  <a:sym typeface="Calibri"/>
                  <a:rtl val="0"/>
                </a:rPr>
                <a:t>Legend: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6F0F68A-630C-4A96-8FD7-69BCDE1715ED}"/>
              </a:ext>
            </a:extLst>
          </p:cNvPr>
          <p:cNvCxnSpPr/>
          <p:nvPr/>
        </p:nvCxnSpPr>
        <p:spPr>
          <a:xfrm>
            <a:off x="5968048" y="1691322"/>
            <a:ext cx="0" cy="4777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8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55B7-3297-4101-ABD8-B0AC40B1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1" y="21589"/>
            <a:ext cx="9692640" cy="1096383"/>
          </a:xfrm>
        </p:spPr>
        <p:txBody>
          <a:bodyPr>
            <a:normAutofit/>
          </a:bodyPr>
          <a:lstStyle/>
          <a:p>
            <a:r>
              <a:rPr lang="en-US" sz="3600" dirty="0"/>
              <a:t>Dynamic frame rate display with multiple regions updating at different frame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BA915-5EE7-4D2C-8003-95462529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17</a:t>
            </a:fld>
            <a:endParaRPr lang="en-US"/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32481DBD-51FE-48EC-AAB4-04884A8AB130}"/>
              </a:ext>
            </a:extLst>
          </p:cNvPr>
          <p:cNvGrpSpPr/>
          <p:nvPr/>
        </p:nvGrpSpPr>
        <p:grpSpPr>
          <a:xfrm>
            <a:off x="2771255" y="1489869"/>
            <a:ext cx="5173532" cy="5173532"/>
            <a:chOff x="2816225" y="1947069"/>
            <a:chExt cx="4114800" cy="4114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BE599C-2748-4DCE-83DD-C8F25DA42E04}"/>
                </a:ext>
              </a:extLst>
            </p:cNvPr>
            <p:cNvSpPr/>
            <p:nvPr/>
          </p:nvSpPr>
          <p:spPr>
            <a:xfrm flipV="1">
              <a:off x="5559425" y="3318669"/>
              <a:ext cx="1371600" cy="1371600"/>
            </a:xfrm>
            <a:custGeom>
              <a:avLst/>
              <a:gdLst>
                <a:gd name="connsiteX0" fmla="*/ 0 w 1371600"/>
                <a:gd name="connsiteY0" fmla="*/ 0 h 1371600"/>
                <a:gd name="connsiteX1" fmla="*/ 1371600 w 1371600"/>
                <a:gd name="connsiteY1" fmla="*/ 0 h 1371600"/>
                <a:gd name="connsiteX2" fmla="*/ 1371600 w 1371600"/>
                <a:gd name="connsiteY2" fmla="*/ 1371600 h 1371600"/>
                <a:gd name="connsiteX3" fmla="*/ 0 w 1371600"/>
                <a:gd name="connsiteY3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098EF5-9760-4223-85C2-D9B0BD65910B}"/>
                </a:ext>
              </a:extLst>
            </p:cNvPr>
            <p:cNvSpPr/>
            <p:nvPr/>
          </p:nvSpPr>
          <p:spPr>
            <a:xfrm flipV="1">
              <a:off x="6245225" y="4690269"/>
              <a:ext cx="685800" cy="685800"/>
            </a:xfrm>
            <a:custGeom>
              <a:avLst/>
              <a:gdLst>
                <a:gd name="connsiteX0" fmla="*/ 0 w 685800"/>
                <a:gd name="connsiteY0" fmla="*/ 162 h 685800"/>
                <a:gd name="connsiteX1" fmla="*/ 685800 w 685800"/>
                <a:gd name="connsiteY1" fmla="*/ 162 h 685800"/>
                <a:gd name="connsiteX2" fmla="*/ 685800 w 685800"/>
                <a:gd name="connsiteY2" fmla="*/ 685962 h 685800"/>
                <a:gd name="connsiteX3" fmla="*/ 0 w 685800"/>
                <a:gd name="connsiteY3" fmla="*/ 68596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162"/>
                  </a:moveTo>
                  <a:lnTo>
                    <a:pt x="685800" y="162"/>
                  </a:lnTo>
                  <a:lnTo>
                    <a:pt x="685800" y="685962"/>
                  </a:lnTo>
                  <a:lnTo>
                    <a:pt x="0" y="685962"/>
                  </a:lnTo>
                  <a:close/>
                </a:path>
              </a:pathLst>
            </a:custGeom>
            <a:solidFill>
              <a:srgbClr val="A8D08D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1D7187-1988-413A-9FB3-353E3686D984}"/>
                </a:ext>
              </a:extLst>
            </p:cNvPr>
            <p:cNvSpPr/>
            <p:nvPr/>
          </p:nvSpPr>
          <p:spPr>
            <a:xfrm flipV="1">
              <a:off x="6245225" y="5376069"/>
              <a:ext cx="685800" cy="685800"/>
            </a:xfrm>
            <a:custGeom>
              <a:avLst/>
              <a:gdLst>
                <a:gd name="connsiteX0" fmla="*/ 0 w 685800"/>
                <a:gd name="connsiteY0" fmla="*/ 270 h 685800"/>
                <a:gd name="connsiteX1" fmla="*/ 685800 w 685800"/>
                <a:gd name="connsiteY1" fmla="*/ 270 h 685800"/>
                <a:gd name="connsiteX2" fmla="*/ 685800 w 685800"/>
                <a:gd name="connsiteY2" fmla="*/ 686070 h 685800"/>
                <a:gd name="connsiteX3" fmla="*/ 0 w 685800"/>
                <a:gd name="connsiteY3" fmla="*/ 6860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270"/>
                  </a:moveTo>
                  <a:lnTo>
                    <a:pt x="685800" y="270"/>
                  </a:lnTo>
                  <a:lnTo>
                    <a:pt x="685800" y="686070"/>
                  </a:lnTo>
                  <a:lnTo>
                    <a:pt x="0" y="686070"/>
                  </a:lnTo>
                  <a:close/>
                </a:path>
              </a:pathLst>
            </a:custGeom>
            <a:solidFill>
              <a:srgbClr val="9CC3E4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A60564-683C-46C6-8A05-EBE6F8DC635F}"/>
                </a:ext>
              </a:extLst>
            </p:cNvPr>
            <p:cNvSpPr/>
            <p:nvPr/>
          </p:nvSpPr>
          <p:spPr>
            <a:xfrm flipV="1">
              <a:off x="5559425" y="4690269"/>
              <a:ext cx="685800" cy="685800"/>
            </a:xfrm>
            <a:custGeom>
              <a:avLst/>
              <a:gdLst>
                <a:gd name="connsiteX0" fmla="*/ 0 w 685800"/>
                <a:gd name="connsiteY0" fmla="*/ 162 h 685800"/>
                <a:gd name="connsiteX1" fmla="*/ 685800 w 685800"/>
                <a:gd name="connsiteY1" fmla="*/ 162 h 685800"/>
                <a:gd name="connsiteX2" fmla="*/ 685800 w 685800"/>
                <a:gd name="connsiteY2" fmla="*/ 685962 h 685800"/>
                <a:gd name="connsiteX3" fmla="*/ 0 w 685800"/>
                <a:gd name="connsiteY3" fmla="*/ 68596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162"/>
                  </a:moveTo>
                  <a:lnTo>
                    <a:pt x="685800" y="162"/>
                  </a:lnTo>
                  <a:lnTo>
                    <a:pt x="685800" y="685962"/>
                  </a:lnTo>
                  <a:lnTo>
                    <a:pt x="0" y="685962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3D3514B-3477-4439-83EA-650F0F3DE094}"/>
                </a:ext>
              </a:extLst>
            </p:cNvPr>
            <p:cNvSpPr/>
            <p:nvPr/>
          </p:nvSpPr>
          <p:spPr>
            <a:xfrm flipV="1">
              <a:off x="5559425" y="5376069"/>
              <a:ext cx="685800" cy="685800"/>
            </a:xfrm>
            <a:custGeom>
              <a:avLst/>
              <a:gdLst>
                <a:gd name="connsiteX0" fmla="*/ 0 w 685800"/>
                <a:gd name="connsiteY0" fmla="*/ 270 h 685800"/>
                <a:gd name="connsiteX1" fmla="*/ 685800 w 685800"/>
                <a:gd name="connsiteY1" fmla="*/ 270 h 685800"/>
                <a:gd name="connsiteX2" fmla="*/ 685800 w 685800"/>
                <a:gd name="connsiteY2" fmla="*/ 686070 h 685800"/>
                <a:gd name="connsiteX3" fmla="*/ 0 w 685800"/>
                <a:gd name="connsiteY3" fmla="*/ 6860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270"/>
                  </a:moveTo>
                  <a:lnTo>
                    <a:pt x="685800" y="270"/>
                  </a:lnTo>
                  <a:lnTo>
                    <a:pt x="685800" y="686070"/>
                  </a:lnTo>
                  <a:lnTo>
                    <a:pt x="0" y="686070"/>
                  </a:lnTo>
                  <a:close/>
                </a:path>
              </a:pathLst>
            </a:custGeom>
            <a:solidFill>
              <a:srgbClr val="A8D08D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409936-B429-4D34-BF6D-A576C2208794}"/>
                </a:ext>
              </a:extLst>
            </p:cNvPr>
            <p:cNvSpPr/>
            <p:nvPr/>
          </p:nvSpPr>
          <p:spPr>
            <a:xfrm flipV="1">
              <a:off x="6245225" y="1947069"/>
              <a:ext cx="685800" cy="685800"/>
            </a:xfrm>
            <a:custGeom>
              <a:avLst/>
              <a:gdLst>
                <a:gd name="connsiteX0" fmla="*/ 0 w 685800"/>
                <a:gd name="connsiteY0" fmla="*/ -270 h 685800"/>
                <a:gd name="connsiteX1" fmla="*/ 685800 w 685800"/>
                <a:gd name="connsiteY1" fmla="*/ -270 h 685800"/>
                <a:gd name="connsiteX2" fmla="*/ 685800 w 685800"/>
                <a:gd name="connsiteY2" fmla="*/ 685530 h 685800"/>
                <a:gd name="connsiteX3" fmla="*/ 0 w 685800"/>
                <a:gd name="connsiteY3" fmla="*/ 68553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-270"/>
                  </a:moveTo>
                  <a:lnTo>
                    <a:pt x="685800" y="-270"/>
                  </a:lnTo>
                  <a:lnTo>
                    <a:pt x="685800" y="685530"/>
                  </a:lnTo>
                  <a:lnTo>
                    <a:pt x="0" y="685530"/>
                  </a:lnTo>
                  <a:close/>
                </a:path>
              </a:pathLst>
            </a:custGeom>
            <a:solidFill>
              <a:srgbClr val="9CC3E4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211EBC-40FC-4A0E-B9D5-9A6934680CCC}"/>
                </a:ext>
              </a:extLst>
            </p:cNvPr>
            <p:cNvSpPr/>
            <p:nvPr/>
          </p:nvSpPr>
          <p:spPr>
            <a:xfrm flipV="1">
              <a:off x="6245225" y="2632869"/>
              <a:ext cx="685800" cy="685800"/>
            </a:xfrm>
            <a:custGeom>
              <a:avLst/>
              <a:gdLst>
                <a:gd name="connsiteX0" fmla="*/ 0 w 685800"/>
                <a:gd name="connsiteY0" fmla="*/ -162 h 685800"/>
                <a:gd name="connsiteX1" fmla="*/ 685800 w 685800"/>
                <a:gd name="connsiteY1" fmla="*/ -162 h 685800"/>
                <a:gd name="connsiteX2" fmla="*/ 685800 w 685800"/>
                <a:gd name="connsiteY2" fmla="*/ 685638 h 685800"/>
                <a:gd name="connsiteX3" fmla="*/ 0 w 685800"/>
                <a:gd name="connsiteY3" fmla="*/ 68563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-162"/>
                  </a:moveTo>
                  <a:lnTo>
                    <a:pt x="685800" y="-162"/>
                  </a:lnTo>
                  <a:lnTo>
                    <a:pt x="685800" y="685638"/>
                  </a:lnTo>
                  <a:lnTo>
                    <a:pt x="0" y="685638"/>
                  </a:lnTo>
                  <a:close/>
                </a:path>
              </a:pathLst>
            </a:custGeom>
            <a:solidFill>
              <a:srgbClr val="A8D08D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09CBBF-4D62-4A61-8B25-9061C5914C81}"/>
                </a:ext>
              </a:extLst>
            </p:cNvPr>
            <p:cNvSpPr/>
            <p:nvPr/>
          </p:nvSpPr>
          <p:spPr>
            <a:xfrm flipV="1">
              <a:off x="5559425" y="1947069"/>
              <a:ext cx="685800" cy="685800"/>
            </a:xfrm>
            <a:custGeom>
              <a:avLst/>
              <a:gdLst>
                <a:gd name="connsiteX0" fmla="*/ 0 w 685800"/>
                <a:gd name="connsiteY0" fmla="*/ -270 h 685800"/>
                <a:gd name="connsiteX1" fmla="*/ 685800 w 685800"/>
                <a:gd name="connsiteY1" fmla="*/ -270 h 685800"/>
                <a:gd name="connsiteX2" fmla="*/ 685800 w 685800"/>
                <a:gd name="connsiteY2" fmla="*/ 685530 h 685800"/>
                <a:gd name="connsiteX3" fmla="*/ 0 w 685800"/>
                <a:gd name="connsiteY3" fmla="*/ 68553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-270"/>
                  </a:moveTo>
                  <a:lnTo>
                    <a:pt x="685800" y="-270"/>
                  </a:lnTo>
                  <a:lnTo>
                    <a:pt x="685800" y="685530"/>
                  </a:lnTo>
                  <a:lnTo>
                    <a:pt x="0" y="685530"/>
                  </a:lnTo>
                  <a:close/>
                </a:path>
              </a:pathLst>
            </a:custGeom>
            <a:solidFill>
              <a:srgbClr val="A8D08D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6C87325-4B67-4CC7-AEA9-3AA0A1847978}"/>
                </a:ext>
              </a:extLst>
            </p:cNvPr>
            <p:cNvSpPr/>
            <p:nvPr/>
          </p:nvSpPr>
          <p:spPr>
            <a:xfrm flipV="1">
              <a:off x="5559425" y="2632869"/>
              <a:ext cx="685800" cy="685800"/>
            </a:xfrm>
            <a:custGeom>
              <a:avLst/>
              <a:gdLst>
                <a:gd name="connsiteX0" fmla="*/ 0 w 685800"/>
                <a:gd name="connsiteY0" fmla="*/ -162 h 685800"/>
                <a:gd name="connsiteX1" fmla="*/ 685800 w 685800"/>
                <a:gd name="connsiteY1" fmla="*/ -162 h 685800"/>
                <a:gd name="connsiteX2" fmla="*/ 685800 w 685800"/>
                <a:gd name="connsiteY2" fmla="*/ 685638 h 685800"/>
                <a:gd name="connsiteX3" fmla="*/ 0 w 685800"/>
                <a:gd name="connsiteY3" fmla="*/ 68563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-162"/>
                  </a:moveTo>
                  <a:lnTo>
                    <a:pt x="685800" y="-162"/>
                  </a:lnTo>
                  <a:lnTo>
                    <a:pt x="685800" y="685638"/>
                  </a:lnTo>
                  <a:lnTo>
                    <a:pt x="0" y="685638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B1487F-3DA0-45D5-BECD-D6F21579CA09}"/>
                </a:ext>
              </a:extLst>
            </p:cNvPr>
            <p:cNvSpPr/>
            <p:nvPr/>
          </p:nvSpPr>
          <p:spPr>
            <a:xfrm flipV="1">
              <a:off x="2816225" y="1947069"/>
              <a:ext cx="1371600" cy="1371600"/>
            </a:xfrm>
            <a:custGeom>
              <a:avLst/>
              <a:gdLst>
                <a:gd name="connsiteX0" fmla="*/ 0 w 1371600"/>
                <a:gd name="connsiteY0" fmla="*/ -216 h 1371600"/>
                <a:gd name="connsiteX1" fmla="*/ 1371600 w 1371600"/>
                <a:gd name="connsiteY1" fmla="*/ -216 h 1371600"/>
                <a:gd name="connsiteX2" fmla="*/ 1371600 w 1371600"/>
                <a:gd name="connsiteY2" fmla="*/ 1371384 h 1371600"/>
                <a:gd name="connsiteX3" fmla="*/ 0 w 1371600"/>
                <a:gd name="connsiteY3" fmla="*/ 1371384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1371600">
                  <a:moveTo>
                    <a:pt x="0" y="-216"/>
                  </a:moveTo>
                  <a:lnTo>
                    <a:pt x="1371600" y="-216"/>
                  </a:lnTo>
                  <a:lnTo>
                    <a:pt x="1371600" y="1371384"/>
                  </a:lnTo>
                  <a:lnTo>
                    <a:pt x="0" y="1371384"/>
                  </a:lnTo>
                  <a:close/>
                </a:path>
              </a:pathLst>
            </a:custGeom>
            <a:solidFill>
              <a:srgbClr val="9CC3E4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2BB63C-396C-4DDC-842A-4DE8207B043E}"/>
                </a:ext>
              </a:extLst>
            </p:cNvPr>
            <p:cNvSpPr/>
            <p:nvPr/>
          </p:nvSpPr>
          <p:spPr>
            <a:xfrm flipV="1">
              <a:off x="4187825" y="1947069"/>
              <a:ext cx="1371600" cy="1371600"/>
            </a:xfrm>
            <a:custGeom>
              <a:avLst/>
              <a:gdLst>
                <a:gd name="connsiteX0" fmla="*/ 0 w 1371600"/>
                <a:gd name="connsiteY0" fmla="*/ -216 h 1371600"/>
                <a:gd name="connsiteX1" fmla="*/ 1371600 w 1371600"/>
                <a:gd name="connsiteY1" fmla="*/ -216 h 1371600"/>
                <a:gd name="connsiteX2" fmla="*/ 1371600 w 1371600"/>
                <a:gd name="connsiteY2" fmla="*/ 1371384 h 1371600"/>
                <a:gd name="connsiteX3" fmla="*/ 0 w 1371600"/>
                <a:gd name="connsiteY3" fmla="*/ 1371384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1371600">
                  <a:moveTo>
                    <a:pt x="0" y="-216"/>
                  </a:moveTo>
                  <a:lnTo>
                    <a:pt x="1371600" y="-216"/>
                  </a:lnTo>
                  <a:lnTo>
                    <a:pt x="1371600" y="1371384"/>
                  </a:lnTo>
                  <a:lnTo>
                    <a:pt x="0" y="1371384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25C1A5-4BD1-47CC-AA83-2249891A5C69}"/>
                </a:ext>
              </a:extLst>
            </p:cNvPr>
            <p:cNvSpPr/>
            <p:nvPr/>
          </p:nvSpPr>
          <p:spPr>
            <a:xfrm flipV="1">
              <a:off x="2816225" y="3318669"/>
              <a:ext cx="1371600" cy="1371600"/>
            </a:xfrm>
            <a:custGeom>
              <a:avLst/>
              <a:gdLst>
                <a:gd name="connsiteX0" fmla="*/ 0 w 1371600"/>
                <a:gd name="connsiteY0" fmla="*/ 0 h 1371600"/>
                <a:gd name="connsiteX1" fmla="*/ 1371600 w 1371600"/>
                <a:gd name="connsiteY1" fmla="*/ 0 h 1371600"/>
                <a:gd name="connsiteX2" fmla="*/ 1371600 w 1371600"/>
                <a:gd name="connsiteY2" fmla="*/ 1371600 h 1371600"/>
                <a:gd name="connsiteX3" fmla="*/ 0 w 1371600"/>
                <a:gd name="connsiteY3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F45CA1-FE0F-42DF-8E1A-9726C5398CF5}"/>
                </a:ext>
              </a:extLst>
            </p:cNvPr>
            <p:cNvSpPr/>
            <p:nvPr/>
          </p:nvSpPr>
          <p:spPr>
            <a:xfrm flipV="1">
              <a:off x="4187825" y="3318669"/>
              <a:ext cx="1371600" cy="1371600"/>
            </a:xfrm>
            <a:custGeom>
              <a:avLst/>
              <a:gdLst>
                <a:gd name="connsiteX0" fmla="*/ 0 w 1371600"/>
                <a:gd name="connsiteY0" fmla="*/ 0 h 1371600"/>
                <a:gd name="connsiteX1" fmla="*/ 1371600 w 1371600"/>
                <a:gd name="connsiteY1" fmla="*/ 0 h 1371600"/>
                <a:gd name="connsiteX2" fmla="*/ 1371600 w 1371600"/>
                <a:gd name="connsiteY2" fmla="*/ 1371600 h 1371600"/>
                <a:gd name="connsiteX3" fmla="*/ 0 w 1371600"/>
                <a:gd name="connsiteY3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4B083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B3B6D6-0A79-45CD-8866-4DB07C5FBD20}"/>
                </a:ext>
              </a:extLst>
            </p:cNvPr>
            <p:cNvSpPr/>
            <p:nvPr/>
          </p:nvSpPr>
          <p:spPr>
            <a:xfrm flipV="1">
              <a:off x="2816225" y="4690269"/>
              <a:ext cx="2743200" cy="1371600"/>
            </a:xfrm>
            <a:custGeom>
              <a:avLst/>
              <a:gdLst>
                <a:gd name="connsiteX0" fmla="*/ 0 w 2743200"/>
                <a:gd name="connsiteY0" fmla="*/ 216 h 1371600"/>
                <a:gd name="connsiteX1" fmla="*/ 2743200 w 2743200"/>
                <a:gd name="connsiteY1" fmla="*/ 216 h 1371600"/>
                <a:gd name="connsiteX2" fmla="*/ 2743200 w 2743200"/>
                <a:gd name="connsiteY2" fmla="*/ 1371816 h 1371600"/>
                <a:gd name="connsiteX3" fmla="*/ 0 w 2743200"/>
                <a:gd name="connsiteY3" fmla="*/ 1371816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0" h="1371600">
                  <a:moveTo>
                    <a:pt x="0" y="216"/>
                  </a:moveTo>
                  <a:lnTo>
                    <a:pt x="2743200" y="216"/>
                  </a:lnTo>
                  <a:lnTo>
                    <a:pt x="2743200" y="1371816"/>
                  </a:lnTo>
                  <a:lnTo>
                    <a:pt x="0" y="1371816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32A591-E3C8-4464-827B-1BF1A3E2C5F7}"/>
                </a:ext>
              </a:extLst>
            </p:cNvPr>
            <p:cNvSpPr/>
            <p:nvPr/>
          </p:nvSpPr>
          <p:spPr>
            <a:xfrm>
              <a:off x="4210764" y="3193216"/>
              <a:ext cx="23217" cy="111720"/>
            </a:xfrm>
            <a:custGeom>
              <a:avLst/>
              <a:gdLst>
                <a:gd name="connsiteX0" fmla="*/ 23137 w 23217"/>
                <a:gd name="connsiteY0" fmla="*/ 2694 h 111720"/>
                <a:gd name="connsiteX1" fmla="*/ 14207 w 23217"/>
                <a:gd name="connsiteY1" fmla="*/ 28888 h 111720"/>
                <a:gd name="connsiteX2" fmla="*/ 11231 w 23217"/>
                <a:gd name="connsiteY2" fmla="*/ 55875 h 111720"/>
                <a:gd name="connsiteX3" fmla="*/ 14207 w 23217"/>
                <a:gd name="connsiteY3" fmla="*/ 82863 h 111720"/>
                <a:gd name="connsiteX4" fmla="*/ 22938 w 23217"/>
                <a:gd name="connsiteY4" fmla="*/ 109056 h 111720"/>
                <a:gd name="connsiteX5" fmla="*/ 23335 w 23217"/>
                <a:gd name="connsiteY5" fmla="*/ 110247 h 111720"/>
                <a:gd name="connsiteX6" fmla="*/ 22938 w 23217"/>
                <a:gd name="connsiteY6" fmla="*/ 111239 h 111720"/>
                <a:gd name="connsiteX7" fmla="*/ 21549 w 23217"/>
                <a:gd name="connsiteY7" fmla="*/ 111636 h 111720"/>
                <a:gd name="connsiteX8" fmla="*/ 19168 w 23217"/>
                <a:gd name="connsiteY8" fmla="*/ 111834 h 111720"/>
                <a:gd name="connsiteX9" fmla="*/ 17184 w 23217"/>
                <a:gd name="connsiteY9" fmla="*/ 111834 h 111720"/>
                <a:gd name="connsiteX10" fmla="*/ 15795 w 23217"/>
                <a:gd name="connsiteY10" fmla="*/ 111636 h 111720"/>
                <a:gd name="connsiteX11" fmla="*/ 14803 w 23217"/>
                <a:gd name="connsiteY11" fmla="*/ 111041 h 111720"/>
                <a:gd name="connsiteX12" fmla="*/ 14207 w 23217"/>
                <a:gd name="connsiteY12" fmla="*/ 110445 h 111720"/>
                <a:gd name="connsiteX13" fmla="*/ 8056 w 23217"/>
                <a:gd name="connsiteY13" fmla="*/ 97349 h 111720"/>
                <a:gd name="connsiteX14" fmla="*/ 3690 w 23217"/>
                <a:gd name="connsiteY14" fmla="*/ 84053 h 111720"/>
                <a:gd name="connsiteX15" fmla="*/ 912 w 23217"/>
                <a:gd name="connsiteY15" fmla="*/ 70163 h 111720"/>
                <a:gd name="connsiteX16" fmla="*/ 118 w 23217"/>
                <a:gd name="connsiteY16" fmla="*/ 56073 h 111720"/>
                <a:gd name="connsiteX17" fmla="*/ 1110 w 23217"/>
                <a:gd name="connsiteY17" fmla="*/ 41786 h 111720"/>
                <a:gd name="connsiteX18" fmla="*/ 3888 w 23217"/>
                <a:gd name="connsiteY18" fmla="*/ 28094 h 111720"/>
                <a:gd name="connsiteX19" fmla="*/ 8453 w 23217"/>
                <a:gd name="connsiteY19" fmla="*/ 14600 h 111720"/>
                <a:gd name="connsiteX20" fmla="*/ 14207 w 23217"/>
                <a:gd name="connsiteY20" fmla="*/ 1305 h 111720"/>
                <a:gd name="connsiteX21" fmla="*/ 14406 w 23217"/>
                <a:gd name="connsiteY21" fmla="*/ 908 h 111720"/>
                <a:gd name="connsiteX22" fmla="*/ 15199 w 23217"/>
                <a:gd name="connsiteY22" fmla="*/ 511 h 111720"/>
                <a:gd name="connsiteX23" fmla="*/ 16588 w 23217"/>
                <a:gd name="connsiteY23" fmla="*/ 313 h 111720"/>
                <a:gd name="connsiteX24" fmla="*/ 18970 w 23217"/>
                <a:gd name="connsiteY24" fmla="*/ 114 h 111720"/>
                <a:gd name="connsiteX25" fmla="*/ 21351 w 23217"/>
                <a:gd name="connsiteY25" fmla="*/ 313 h 111720"/>
                <a:gd name="connsiteX26" fmla="*/ 22740 w 23217"/>
                <a:gd name="connsiteY26" fmla="*/ 908 h 111720"/>
                <a:gd name="connsiteX27" fmla="*/ 23335 w 23217"/>
                <a:gd name="connsiteY27" fmla="*/ 1702 h 111720"/>
                <a:gd name="connsiteX28" fmla="*/ 23137 w 23217"/>
                <a:gd name="connsiteY28" fmla="*/ 2694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137" y="2694"/>
                  </a:moveTo>
                  <a:cubicBezTo>
                    <a:pt x="19168" y="11177"/>
                    <a:pt x="16192" y="19908"/>
                    <a:pt x="14207" y="28888"/>
                  </a:cubicBezTo>
                  <a:cubicBezTo>
                    <a:pt x="12223" y="37768"/>
                    <a:pt x="11231" y="46747"/>
                    <a:pt x="11231" y="55875"/>
                  </a:cubicBezTo>
                  <a:cubicBezTo>
                    <a:pt x="11231" y="64904"/>
                    <a:pt x="12223" y="73883"/>
                    <a:pt x="14207" y="82863"/>
                  </a:cubicBezTo>
                  <a:cubicBezTo>
                    <a:pt x="16192" y="91693"/>
                    <a:pt x="19069" y="100424"/>
                    <a:pt x="22938" y="109056"/>
                  </a:cubicBezTo>
                  <a:cubicBezTo>
                    <a:pt x="23187" y="109552"/>
                    <a:pt x="23335" y="109949"/>
                    <a:pt x="23335" y="110247"/>
                  </a:cubicBezTo>
                  <a:cubicBezTo>
                    <a:pt x="23335" y="110644"/>
                    <a:pt x="23187" y="110942"/>
                    <a:pt x="22938" y="111239"/>
                  </a:cubicBezTo>
                  <a:cubicBezTo>
                    <a:pt x="22641" y="111487"/>
                    <a:pt x="22194" y="111636"/>
                    <a:pt x="21549" y="111636"/>
                  </a:cubicBezTo>
                  <a:cubicBezTo>
                    <a:pt x="21004" y="111735"/>
                    <a:pt x="20210" y="111834"/>
                    <a:pt x="19168" y="111834"/>
                  </a:cubicBezTo>
                  <a:cubicBezTo>
                    <a:pt x="18374" y="111834"/>
                    <a:pt x="17680" y="111834"/>
                    <a:pt x="17184" y="111834"/>
                  </a:cubicBezTo>
                  <a:cubicBezTo>
                    <a:pt x="16638" y="111834"/>
                    <a:pt x="16192" y="111735"/>
                    <a:pt x="15795" y="111636"/>
                  </a:cubicBezTo>
                  <a:cubicBezTo>
                    <a:pt x="15398" y="111487"/>
                    <a:pt x="15051" y="111289"/>
                    <a:pt x="14803" y="111041"/>
                  </a:cubicBezTo>
                  <a:cubicBezTo>
                    <a:pt x="14505" y="110892"/>
                    <a:pt x="14306" y="110693"/>
                    <a:pt x="14207" y="110445"/>
                  </a:cubicBezTo>
                  <a:cubicBezTo>
                    <a:pt x="11826" y="106179"/>
                    <a:pt x="9742" y="101813"/>
                    <a:pt x="8056" y="97349"/>
                  </a:cubicBezTo>
                  <a:cubicBezTo>
                    <a:pt x="6319" y="92983"/>
                    <a:pt x="4881" y="88568"/>
                    <a:pt x="3690" y="84053"/>
                  </a:cubicBezTo>
                  <a:cubicBezTo>
                    <a:pt x="2499" y="79440"/>
                    <a:pt x="1557" y="74826"/>
                    <a:pt x="912" y="70163"/>
                  </a:cubicBezTo>
                  <a:cubicBezTo>
                    <a:pt x="366" y="65549"/>
                    <a:pt x="118" y="60836"/>
                    <a:pt x="118" y="56073"/>
                  </a:cubicBezTo>
                  <a:cubicBezTo>
                    <a:pt x="118" y="51212"/>
                    <a:pt x="416" y="46449"/>
                    <a:pt x="1110" y="41786"/>
                  </a:cubicBezTo>
                  <a:cubicBezTo>
                    <a:pt x="1755" y="37172"/>
                    <a:pt x="2698" y="32608"/>
                    <a:pt x="3888" y="28094"/>
                  </a:cubicBezTo>
                  <a:cubicBezTo>
                    <a:pt x="5178" y="23480"/>
                    <a:pt x="6716" y="18966"/>
                    <a:pt x="8453" y="14600"/>
                  </a:cubicBezTo>
                  <a:cubicBezTo>
                    <a:pt x="10139" y="10135"/>
                    <a:pt x="12074" y="5670"/>
                    <a:pt x="14207" y="1305"/>
                  </a:cubicBezTo>
                  <a:cubicBezTo>
                    <a:pt x="14207" y="1206"/>
                    <a:pt x="14257" y="1057"/>
                    <a:pt x="14406" y="908"/>
                  </a:cubicBezTo>
                  <a:cubicBezTo>
                    <a:pt x="14654" y="809"/>
                    <a:pt x="14902" y="660"/>
                    <a:pt x="15199" y="511"/>
                  </a:cubicBezTo>
                  <a:cubicBezTo>
                    <a:pt x="15596" y="412"/>
                    <a:pt x="16043" y="313"/>
                    <a:pt x="16588" y="313"/>
                  </a:cubicBezTo>
                  <a:cubicBezTo>
                    <a:pt x="17233" y="213"/>
                    <a:pt x="18027" y="114"/>
                    <a:pt x="18970" y="114"/>
                  </a:cubicBezTo>
                  <a:cubicBezTo>
                    <a:pt x="20012" y="114"/>
                    <a:pt x="20805" y="213"/>
                    <a:pt x="21351" y="313"/>
                  </a:cubicBezTo>
                  <a:cubicBezTo>
                    <a:pt x="21996" y="461"/>
                    <a:pt x="22442" y="660"/>
                    <a:pt x="22740" y="908"/>
                  </a:cubicBezTo>
                  <a:cubicBezTo>
                    <a:pt x="23137" y="1057"/>
                    <a:pt x="23335" y="1305"/>
                    <a:pt x="23335" y="1702"/>
                  </a:cubicBezTo>
                  <a:cubicBezTo>
                    <a:pt x="23335" y="1999"/>
                    <a:pt x="23236" y="2297"/>
                    <a:pt x="23137" y="26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A5DCA25-3681-4DB5-B2C5-D81D5D5C12AF}"/>
                </a:ext>
              </a:extLst>
            </p:cNvPr>
            <p:cNvSpPr/>
            <p:nvPr/>
          </p:nvSpPr>
          <p:spPr>
            <a:xfrm>
              <a:off x="4252277" y="3200559"/>
              <a:ext cx="47625" cy="82550"/>
            </a:xfrm>
            <a:custGeom>
              <a:avLst/>
              <a:gdLst>
                <a:gd name="connsiteX0" fmla="*/ 47746 w 47625"/>
                <a:gd name="connsiteY0" fmla="*/ 78299 h 82550"/>
                <a:gd name="connsiteX1" fmla="*/ 47548 w 47625"/>
                <a:gd name="connsiteY1" fmla="*/ 80481 h 82550"/>
                <a:gd name="connsiteX2" fmla="*/ 46952 w 47625"/>
                <a:gd name="connsiteY2" fmla="*/ 81870 h 82550"/>
                <a:gd name="connsiteX3" fmla="*/ 46357 w 47625"/>
                <a:gd name="connsiteY3" fmla="*/ 82466 h 82550"/>
                <a:gd name="connsiteX4" fmla="*/ 45563 w 47625"/>
                <a:gd name="connsiteY4" fmla="*/ 82664 h 82550"/>
                <a:gd name="connsiteX5" fmla="*/ 2701 w 47625"/>
                <a:gd name="connsiteY5" fmla="*/ 82664 h 82550"/>
                <a:gd name="connsiteX6" fmla="*/ 1709 w 47625"/>
                <a:gd name="connsiteY6" fmla="*/ 82466 h 82550"/>
                <a:gd name="connsiteX7" fmla="*/ 1113 w 47625"/>
                <a:gd name="connsiteY7" fmla="*/ 81870 h 82550"/>
                <a:gd name="connsiteX8" fmla="*/ 518 w 47625"/>
                <a:gd name="connsiteY8" fmla="*/ 80481 h 82550"/>
                <a:gd name="connsiteX9" fmla="*/ 320 w 47625"/>
                <a:gd name="connsiteY9" fmla="*/ 78299 h 82550"/>
                <a:gd name="connsiteX10" fmla="*/ 518 w 47625"/>
                <a:gd name="connsiteY10" fmla="*/ 76513 h 82550"/>
                <a:gd name="connsiteX11" fmla="*/ 915 w 47625"/>
                <a:gd name="connsiteY11" fmla="*/ 75124 h 82550"/>
                <a:gd name="connsiteX12" fmla="*/ 1709 w 47625"/>
                <a:gd name="connsiteY12" fmla="*/ 74330 h 82550"/>
                <a:gd name="connsiteX13" fmla="*/ 2701 w 47625"/>
                <a:gd name="connsiteY13" fmla="*/ 73933 h 82550"/>
                <a:gd name="connsiteX14" fmla="*/ 19767 w 47625"/>
                <a:gd name="connsiteY14" fmla="*/ 73933 h 82550"/>
                <a:gd name="connsiteX15" fmla="*/ 19767 w 47625"/>
                <a:gd name="connsiteY15" fmla="*/ 11624 h 82550"/>
                <a:gd name="connsiteX16" fmla="*/ 3892 w 47625"/>
                <a:gd name="connsiteY16" fmla="*/ 20950 h 82550"/>
                <a:gd name="connsiteX17" fmla="*/ 1907 w 47625"/>
                <a:gd name="connsiteY17" fmla="*/ 21744 h 82550"/>
                <a:gd name="connsiteX18" fmla="*/ 717 w 47625"/>
                <a:gd name="connsiteY18" fmla="*/ 21545 h 82550"/>
                <a:gd name="connsiteX19" fmla="*/ 121 w 47625"/>
                <a:gd name="connsiteY19" fmla="*/ 20156 h 82550"/>
                <a:gd name="connsiteX20" fmla="*/ 121 w 47625"/>
                <a:gd name="connsiteY20" fmla="*/ 17775 h 82550"/>
                <a:gd name="connsiteX21" fmla="*/ 121 w 47625"/>
                <a:gd name="connsiteY21" fmla="*/ 15989 h 82550"/>
                <a:gd name="connsiteX22" fmla="*/ 320 w 47625"/>
                <a:gd name="connsiteY22" fmla="*/ 14600 h 82550"/>
                <a:gd name="connsiteX23" fmla="*/ 915 w 47625"/>
                <a:gd name="connsiteY23" fmla="*/ 13806 h 82550"/>
                <a:gd name="connsiteX24" fmla="*/ 1907 w 47625"/>
                <a:gd name="connsiteY24" fmla="*/ 13013 h 82550"/>
                <a:gd name="connsiteX25" fmla="*/ 20759 w 47625"/>
                <a:gd name="connsiteY25" fmla="*/ 908 h 82550"/>
                <a:gd name="connsiteX26" fmla="*/ 21354 w 47625"/>
                <a:gd name="connsiteY26" fmla="*/ 710 h 82550"/>
                <a:gd name="connsiteX27" fmla="*/ 22346 w 47625"/>
                <a:gd name="connsiteY27" fmla="*/ 313 h 82550"/>
                <a:gd name="connsiteX28" fmla="*/ 23735 w 47625"/>
                <a:gd name="connsiteY28" fmla="*/ 114 h 82550"/>
                <a:gd name="connsiteX29" fmla="*/ 25521 w 47625"/>
                <a:gd name="connsiteY29" fmla="*/ 114 h 82550"/>
                <a:gd name="connsiteX30" fmla="*/ 28101 w 47625"/>
                <a:gd name="connsiteY30" fmla="*/ 313 h 82550"/>
                <a:gd name="connsiteX31" fmla="*/ 29688 w 47625"/>
                <a:gd name="connsiteY31" fmla="*/ 511 h 82550"/>
                <a:gd name="connsiteX32" fmla="*/ 30482 w 47625"/>
                <a:gd name="connsiteY32" fmla="*/ 1106 h 82550"/>
                <a:gd name="connsiteX33" fmla="*/ 30681 w 47625"/>
                <a:gd name="connsiteY33" fmla="*/ 1900 h 82550"/>
                <a:gd name="connsiteX34" fmla="*/ 30681 w 47625"/>
                <a:gd name="connsiteY34" fmla="*/ 73933 h 82550"/>
                <a:gd name="connsiteX35" fmla="*/ 45563 w 47625"/>
                <a:gd name="connsiteY35" fmla="*/ 73933 h 82550"/>
                <a:gd name="connsiteX36" fmla="*/ 46357 w 47625"/>
                <a:gd name="connsiteY36" fmla="*/ 74330 h 82550"/>
                <a:gd name="connsiteX37" fmla="*/ 47151 w 47625"/>
                <a:gd name="connsiteY37" fmla="*/ 75124 h 82550"/>
                <a:gd name="connsiteX38" fmla="*/ 47548 w 47625"/>
                <a:gd name="connsiteY38" fmla="*/ 76513 h 82550"/>
                <a:gd name="connsiteX39" fmla="*/ 47746 w 47625"/>
                <a:gd name="connsiteY39" fmla="*/ 78299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46" y="78299"/>
                  </a:moveTo>
                  <a:cubicBezTo>
                    <a:pt x="47746" y="79092"/>
                    <a:pt x="47647" y="79836"/>
                    <a:pt x="47548" y="80481"/>
                  </a:cubicBezTo>
                  <a:cubicBezTo>
                    <a:pt x="47399" y="81027"/>
                    <a:pt x="47200" y="81474"/>
                    <a:pt x="46952" y="81870"/>
                  </a:cubicBezTo>
                  <a:cubicBezTo>
                    <a:pt x="46804" y="82168"/>
                    <a:pt x="46605" y="82367"/>
                    <a:pt x="46357" y="82466"/>
                  </a:cubicBezTo>
                  <a:cubicBezTo>
                    <a:pt x="46060" y="82615"/>
                    <a:pt x="45811" y="82664"/>
                    <a:pt x="45563" y="82664"/>
                  </a:cubicBezTo>
                  <a:lnTo>
                    <a:pt x="2701" y="82664"/>
                  </a:lnTo>
                  <a:cubicBezTo>
                    <a:pt x="2304" y="82664"/>
                    <a:pt x="1957" y="82615"/>
                    <a:pt x="1709" y="82466"/>
                  </a:cubicBezTo>
                  <a:cubicBezTo>
                    <a:pt x="1560" y="82367"/>
                    <a:pt x="1361" y="82168"/>
                    <a:pt x="1113" y="81870"/>
                  </a:cubicBezTo>
                  <a:cubicBezTo>
                    <a:pt x="816" y="81474"/>
                    <a:pt x="617" y="81027"/>
                    <a:pt x="518" y="80481"/>
                  </a:cubicBezTo>
                  <a:cubicBezTo>
                    <a:pt x="369" y="79836"/>
                    <a:pt x="320" y="79092"/>
                    <a:pt x="320" y="78299"/>
                  </a:cubicBezTo>
                  <a:cubicBezTo>
                    <a:pt x="320" y="77654"/>
                    <a:pt x="369" y="77058"/>
                    <a:pt x="518" y="76513"/>
                  </a:cubicBezTo>
                  <a:cubicBezTo>
                    <a:pt x="617" y="75868"/>
                    <a:pt x="766" y="75421"/>
                    <a:pt x="915" y="75124"/>
                  </a:cubicBezTo>
                  <a:cubicBezTo>
                    <a:pt x="1163" y="74727"/>
                    <a:pt x="1411" y="74479"/>
                    <a:pt x="1709" y="74330"/>
                  </a:cubicBezTo>
                  <a:cubicBezTo>
                    <a:pt x="1957" y="74082"/>
                    <a:pt x="2304" y="73933"/>
                    <a:pt x="2701" y="73933"/>
                  </a:cubicBezTo>
                  <a:lnTo>
                    <a:pt x="19767" y="73933"/>
                  </a:lnTo>
                  <a:lnTo>
                    <a:pt x="19767" y="11624"/>
                  </a:lnTo>
                  <a:lnTo>
                    <a:pt x="3892" y="20950"/>
                  </a:lnTo>
                  <a:cubicBezTo>
                    <a:pt x="3098" y="21347"/>
                    <a:pt x="2403" y="21645"/>
                    <a:pt x="1907" y="21744"/>
                  </a:cubicBezTo>
                  <a:cubicBezTo>
                    <a:pt x="1510" y="21893"/>
                    <a:pt x="1113" y="21843"/>
                    <a:pt x="717" y="21545"/>
                  </a:cubicBezTo>
                  <a:cubicBezTo>
                    <a:pt x="419" y="21297"/>
                    <a:pt x="220" y="20851"/>
                    <a:pt x="121" y="20156"/>
                  </a:cubicBezTo>
                  <a:cubicBezTo>
                    <a:pt x="121" y="19511"/>
                    <a:pt x="121" y="18718"/>
                    <a:pt x="121" y="17775"/>
                  </a:cubicBezTo>
                  <a:cubicBezTo>
                    <a:pt x="121" y="16981"/>
                    <a:pt x="121" y="16386"/>
                    <a:pt x="121" y="15989"/>
                  </a:cubicBezTo>
                  <a:cubicBezTo>
                    <a:pt x="220" y="15493"/>
                    <a:pt x="320" y="14997"/>
                    <a:pt x="320" y="14600"/>
                  </a:cubicBezTo>
                  <a:cubicBezTo>
                    <a:pt x="419" y="14203"/>
                    <a:pt x="617" y="13955"/>
                    <a:pt x="915" y="13806"/>
                  </a:cubicBezTo>
                  <a:cubicBezTo>
                    <a:pt x="1163" y="13558"/>
                    <a:pt x="1510" y="13310"/>
                    <a:pt x="1907" y="13013"/>
                  </a:cubicBezTo>
                  <a:lnTo>
                    <a:pt x="20759" y="908"/>
                  </a:lnTo>
                  <a:cubicBezTo>
                    <a:pt x="20858" y="809"/>
                    <a:pt x="21056" y="710"/>
                    <a:pt x="21354" y="710"/>
                  </a:cubicBezTo>
                  <a:cubicBezTo>
                    <a:pt x="21602" y="610"/>
                    <a:pt x="21949" y="461"/>
                    <a:pt x="22346" y="313"/>
                  </a:cubicBezTo>
                  <a:cubicBezTo>
                    <a:pt x="22743" y="213"/>
                    <a:pt x="23190" y="114"/>
                    <a:pt x="23735" y="114"/>
                  </a:cubicBezTo>
                  <a:cubicBezTo>
                    <a:pt x="24231" y="114"/>
                    <a:pt x="24827" y="114"/>
                    <a:pt x="25521" y="114"/>
                  </a:cubicBezTo>
                  <a:cubicBezTo>
                    <a:pt x="26563" y="114"/>
                    <a:pt x="27406" y="213"/>
                    <a:pt x="28101" y="313"/>
                  </a:cubicBezTo>
                  <a:cubicBezTo>
                    <a:pt x="28746" y="313"/>
                    <a:pt x="29292" y="412"/>
                    <a:pt x="29688" y="511"/>
                  </a:cubicBezTo>
                  <a:cubicBezTo>
                    <a:pt x="30085" y="660"/>
                    <a:pt x="30333" y="858"/>
                    <a:pt x="30482" y="1106"/>
                  </a:cubicBezTo>
                  <a:cubicBezTo>
                    <a:pt x="30581" y="1404"/>
                    <a:pt x="30681" y="1652"/>
                    <a:pt x="30681" y="1900"/>
                  </a:cubicBezTo>
                  <a:lnTo>
                    <a:pt x="30681" y="73933"/>
                  </a:lnTo>
                  <a:lnTo>
                    <a:pt x="45563" y="73933"/>
                  </a:lnTo>
                  <a:cubicBezTo>
                    <a:pt x="45811" y="73933"/>
                    <a:pt x="46060" y="74082"/>
                    <a:pt x="46357" y="74330"/>
                  </a:cubicBezTo>
                  <a:cubicBezTo>
                    <a:pt x="46754" y="74479"/>
                    <a:pt x="47002" y="74727"/>
                    <a:pt x="47151" y="75124"/>
                  </a:cubicBezTo>
                  <a:cubicBezTo>
                    <a:pt x="47250" y="75421"/>
                    <a:pt x="47399" y="75868"/>
                    <a:pt x="47548" y="76513"/>
                  </a:cubicBezTo>
                  <a:cubicBezTo>
                    <a:pt x="47647" y="77058"/>
                    <a:pt x="47746" y="77654"/>
                    <a:pt x="47746" y="782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1CFEED4-151A-443C-990C-832F746A794C}"/>
                </a:ext>
              </a:extLst>
            </p:cNvPr>
            <p:cNvSpPr/>
            <p:nvPr/>
          </p:nvSpPr>
          <p:spPr>
            <a:xfrm>
              <a:off x="4308424" y="3201154"/>
              <a:ext cx="53379" cy="82351"/>
            </a:xfrm>
            <a:custGeom>
              <a:avLst/>
              <a:gdLst>
                <a:gd name="connsiteX0" fmla="*/ 53506 w 53379"/>
                <a:gd name="connsiteY0" fmla="*/ 4678 h 82351"/>
                <a:gd name="connsiteX1" fmla="*/ 53307 w 53379"/>
                <a:gd name="connsiteY1" fmla="*/ 6861 h 82351"/>
                <a:gd name="connsiteX2" fmla="*/ 53109 w 53379"/>
                <a:gd name="connsiteY2" fmla="*/ 8647 h 82351"/>
                <a:gd name="connsiteX3" fmla="*/ 52712 w 53379"/>
                <a:gd name="connsiteY3" fmla="*/ 10234 h 82351"/>
                <a:gd name="connsiteX4" fmla="*/ 52117 w 53379"/>
                <a:gd name="connsiteY4" fmla="*/ 11822 h 82351"/>
                <a:gd name="connsiteX5" fmla="*/ 22549 w 53379"/>
                <a:gd name="connsiteY5" fmla="*/ 79886 h 82351"/>
                <a:gd name="connsiteX6" fmla="*/ 21756 w 53379"/>
                <a:gd name="connsiteY6" fmla="*/ 81275 h 82351"/>
                <a:gd name="connsiteX7" fmla="*/ 20565 w 53379"/>
                <a:gd name="connsiteY7" fmla="*/ 82069 h 82351"/>
                <a:gd name="connsiteX8" fmla="*/ 18581 w 53379"/>
                <a:gd name="connsiteY8" fmla="*/ 82267 h 82351"/>
                <a:gd name="connsiteX9" fmla="*/ 15803 w 53379"/>
                <a:gd name="connsiteY9" fmla="*/ 82466 h 82351"/>
                <a:gd name="connsiteX10" fmla="*/ 12429 w 53379"/>
                <a:gd name="connsiteY10" fmla="*/ 82267 h 82351"/>
                <a:gd name="connsiteX11" fmla="*/ 10643 w 53379"/>
                <a:gd name="connsiteY11" fmla="*/ 81672 h 82351"/>
                <a:gd name="connsiteX12" fmla="*/ 10246 w 53379"/>
                <a:gd name="connsiteY12" fmla="*/ 80680 h 82351"/>
                <a:gd name="connsiteX13" fmla="*/ 10842 w 53379"/>
                <a:gd name="connsiteY13" fmla="*/ 79291 h 82351"/>
                <a:gd name="connsiteX14" fmla="*/ 41798 w 53379"/>
                <a:gd name="connsiteY14" fmla="*/ 9639 h 82351"/>
                <a:gd name="connsiteX15" fmla="*/ 2507 w 53379"/>
                <a:gd name="connsiteY15" fmla="*/ 9639 h 82351"/>
                <a:gd name="connsiteX16" fmla="*/ 721 w 53379"/>
                <a:gd name="connsiteY16" fmla="*/ 8448 h 82351"/>
                <a:gd name="connsiteX17" fmla="*/ 126 w 53379"/>
                <a:gd name="connsiteY17" fmla="*/ 4877 h 82351"/>
                <a:gd name="connsiteX18" fmla="*/ 126 w 53379"/>
                <a:gd name="connsiteY18" fmla="*/ 2892 h 82351"/>
                <a:gd name="connsiteX19" fmla="*/ 523 w 53379"/>
                <a:gd name="connsiteY19" fmla="*/ 1305 h 82351"/>
                <a:gd name="connsiteX20" fmla="*/ 1317 w 53379"/>
                <a:gd name="connsiteY20" fmla="*/ 511 h 82351"/>
                <a:gd name="connsiteX21" fmla="*/ 2507 w 53379"/>
                <a:gd name="connsiteY21" fmla="*/ 114 h 82351"/>
                <a:gd name="connsiteX22" fmla="*/ 50331 w 53379"/>
                <a:gd name="connsiteY22" fmla="*/ 114 h 82351"/>
                <a:gd name="connsiteX23" fmla="*/ 51720 w 53379"/>
                <a:gd name="connsiteY23" fmla="*/ 313 h 82351"/>
                <a:gd name="connsiteX24" fmla="*/ 52712 w 53379"/>
                <a:gd name="connsiteY24" fmla="*/ 1106 h 82351"/>
                <a:gd name="connsiteX25" fmla="*/ 53307 w 53379"/>
                <a:gd name="connsiteY25" fmla="*/ 2495 h 82351"/>
                <a:gd name="connsiteX26" fmla="*/ 53506 w 53379"/>
                <a:gd name="connsiteY26" fmla="*/ 467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06" y="4678"/>
                  </a:moveTo>
                  <a:cubicBezTo>
                    <a:pt x="53506" y="5472"/>
                    <a:pt x="53406" y="6216"/>
                    <a:pt x="53307" y="6861"/>
                  </a:cubicBezTo>
                  <a:cubicBezTo>
                    <a:pt x="53307" y="7407"/>
                    <a:pt x="53208" y="8002"/>
                    <a:pt x="53109" y="8647"/>
                  </a:cubicBezTo>
                  <a:cubicBezTo>
                    <a:pt x="53109" y="9193"/>
                    <a:pt x="52960" y="9738"/>
                    <a:pt x="52712" y="10234"/>
                  </a:cubicBezTo>
                  <a:cubicBezTo>
                    <a:pt x="52563" y="10780"/>
                    <a:pt x="52365" y="11326"/>
                    <a:pt x="52117" y="11822"/>
                  </a:cubicBezTo>
                  <a:lnTo>
                    <a:pt x="22549" y="79886"/>
                  </a:lnTo>
                  <a:cubicBezTo>
                    <a:pt x="22252" y="80432"/>
                    <a:pt x="22004" y="80878"/>
                    <a:pt x="21756" y="81275"/>
                  </a:cubicBezTo>
                  <a:cubicBezTo>
                    <a:pt x="21458" y="81573"/>
                    <a:pt x="21061" y="81821"/>
                    <a:pt x="20565" y="82069"/>
                  </a:cubicBezTo>
                  <a:cubicBezTo>
                    <a:pt x="20019" y="82168"/>
                    <a:pt x="19374" y="82267"/>
                    <a:pt x="18581" y="82267"/>
                  </a:cubicBezTo>
                  <a:cubicBezTo>
                    <a:pt x="17886" y="82366"/>
                    <a:pt x="16993" y="82466"/>
                    <a:pt x="15803" y="82466"/>
                  </a:cubicBezTo>
                  <a:cubicBezTo>
                    <a:pt x="14463" y="82466"/>
                    <a:pt x="13322" y="82366"/>
                    <a:pt x="12429" y="82267"/>
                  </a:cubicBezTo>
                  <a:cubicBezTo>
                    <a:pt x="11635" y="82118"/>
                    <a:pt x="11040" y="81970"/>
                    <a:pt x="10643" y="81672"/>
                  </a:cubicBezTo>
                  <a:cubicBezTo>
                    <a:pt x="10346" y="81424"/>
                    <a:pt x="10246" y="81077"/>
                    <a:pt x="10246" y="80680"/>
                  </a:cubicBezTo>
                  <a:cubicBezTo>
                    <a:pt x="10346" y="80283"/>
                    <a:pt x="10544" y="79836"/>
                    <a:pt x="10842" y="79291"/>
                  </a:cubicBezTo>
                  <a:lnTo>
                    <a:pt x="41798" y="9639"/>
                  </a:lnTo>
                  <a:lnTo>
                    <a:pt x="2507" y="9639"/>
                  </a:lnTo>
                  <a:cubicBezTo>
                    <a:pt x="1713" y="9639"/>
                    <a:pt x="1118" y="9242"/>
                    <a:pt x="721" y="8448"/>
                  </a:cubicBezTo>
                  <a:cubicBezTo>
                    <a:pt x="324" y="7556"/>
                    <a:pt x="126" y="6365"/>
                    <a:pt x="126" y="4877"/>
                  </a:cubicBezTo>
                  <a:cubicBezTo>
                    <a:pt x="126" y="4083"/>
                    <a:pt x="126" y="3438"/>
                    <a:pt x="126" y="2892"/>
                  </a:cubicBezTo>
                  <a:cubicBezTo>
                    <a:pt x="225" y="2247"/>
                    <a:pt x="374" y="1702"/>
                    <a:pt x="523" y="1305"/>
                  </a:cubicBezTo>
                  <a:cubicBezTo>
                    <a:pt x="771" y="908"/>
                    <a:pt x="1019" y="660"/>
                    <a:pt x="1317" y="511"/>
                  </a:cubicBezTo>
                  <a:cubicBezTo>
                    <a:pt x="1713" y="263"/>
                    <a:pt x="2110" y="114"/>
                    <a:pt x="2507" y="114"/>
                  </a:cubicBezTo>
                  <a:lnTo>
                    <a:pt x="50331" y="114"/>
                  </a:lnTo>
                  <a:cubicBezTo>
                    <a:pt x="50827" y="114"/>
                    <a:pt x="51323" y="213"/>
                    <a:pt x="51720" y="313"/>
                  </a:cubicBezTo>
                  <a:cubicBezTo>
                    <a:pt x="52216" y="461"/>
                    <a:pt x="52563" y="709"/>
                    <a:pt x="52712" y="1106"/>
                  </a:cubicBezTo>
                  <a:cubicBezTo>
                    <a:pt x="52960" y="1404"/>
                    <a:pt x="53158" y="1850"/>
                    <a:pt x="53307" y="2495"/>
                  </a:cubicBezTo>
                  <a:cubicBezTo>
                    <a:pt x="53406" y="3041"/>
                    <a:pt x="53506" y="3785"/>
                    <a:pt x="53506" y="4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33E897-26AB-4F5F-A231-71603F3D19CA}"/>
                </a:ext>
              </a:extLst>
            </p:cNvPr>
            <p:cNvSpPr/>
            <p:nvPr/>
          </p:nvSpPr>
          <p:spPr>
            <a:xfrm>
              <a:off x="4381614" y="3200559"/>
              <a:ext cx="47625" cy="82550"/>
            </a:xfrm>
            <a:custGeom>
              <a:avLst/>
              <a:gdLst>
                <a:gd name="connsiteX0" fmla="*/ 47756 w 47625"/>
                <a:gd name="connsiteY0" fmla="*/ 78299 h 82550"/>
                <a:gd name="connsiteX1" fmla="*/ 47558 w 47625"/>
                <a:gd name="connsiteY1" fmla="*/ 80481 h 82550"/>
                <a:gd name="connsiteX2" fmla="*/ 46963 w 47625"/>
                <a:gd name="connsiteY2" fmla="*/ 81870 h 82550"/>
                <a:gd name="connsiteX3" fmla="*/ 46367 w 47625"/>
                <a:gd name="connsiteY3" fmla="*/ 82466 h 82550"/>
                <a:gd name="connsiteX4" fmla="*/ 45574 w 47625"/>
                <a:gd name="connsiteY4" fmla="*/ 82664 h 82550"/>
                <a:gd name="connsiteX5" fmla="*/ 2711 w 47625"/>
                <a:gd name="connsiteY5" fmla="*/ 82664 h 82550"/>
                <a:gd name="connsiteX6" fmla="*/ 1719 w 47625"/>
                <a:gd name="connsiteY6" fmla="*/ 82466 h 82550"/>
                <a:gd name="connsiteX7" fmla="*/ 1124 w 47625"/>
                <a:gd name="connsiteY7" fmla="*/ 81870 h 82550"/>
                <a:gd name="connsiteX8" fmla="*/ 528 w 47625"/>
                <a:gd name="connsiteY8" fmla="*/ 80481 h 82550"/>
                <a:gd name="connsiteX9" fmla="*/ 330 w 47625"/>
                <a:gd name="connsiteY9" fmla="*/ 78299 h 82550"/>
                <a:gd name="connsiteX10" fmla="*/ 528 w 47625"/>
                <a:gd name="connsiteY10" fmla="*/ 76513 h 82550"/>
                <a:gd name="connsiteX11" fmla="*/ 925 w 47625"/>
                <a:gd name="connsiteY11" fmla="*/ 75124 h 82550"/>
                <a:gd name="connsiteX12" fmla="*/ 1719 w 47625"/>
                <a:gd name="connsiteY12" fmla="*/ 74330 h 82550"/>
                <a:gd name="connsiteX13" fmla="*/ 2711 w 47625"/>
                <a:gd name="connsiteY13" fmla="*/ 73933 h 82550"/>
                <a:gd name="connsiteX14" fmla="*/ 19777 w 47625"/>
                <a:gd name="connsiteY14" fmla="*/ 73933 h 82550"/>
                <a:gd name="connsiteX15" fmla="*/ 19777 w 47625"/>
                <a:gd name="connsiteY15" fmla="*/ 11624 h 82550"/>
                <a:gd name="connsiteX16" fmla="*/ 3902 w 47625"/>
                <a:gd name="connsiteY16" fmla="*/ 20950 h 82550"/>
                <a:gd name="connsiteX17" fmla="*/ 1917 w 47625"/>
                <a:gd name="connsiteY17" fmla="*/ 21744 h 82550"/>
                <a:gd name="connsiteX18" fmla="*/ 727 w 47625"/>
                <a:gd name="connsiteY18" fmla="*/ 21545 h 82550"/>
                <a:gd name="connsiteX19" fmla="*/ 131 w 47625"/>
                <a:gd name="connsiteY19" fmla="*/ 20156 h 82550"/>
                <a:gd name="connsiteX20" fmla="*/ 131 w 47625"/>
                <a:gd name="connsiteY20" fmla="*/ 17775 h 82550"/>
                <a:gd name="connsiteX21" fmla="*/ 131 w 47625"/>
                <a:gd name="connsiteY21" fmla="*/ 15989 h 82550"/>
                <a:gd name="connsiteX22" fmla="*/ 330 w 47625"/>
                <a:gd name="connsiteY22" fmla="*/ 14600 h 82550"/>
                <a:gd name="connsiteX23" fmla="*/ 925 w 47625"/>
                <a:gd name="connsiteY23" fmla="*/ 13806 h 82550"/>
                <a:gd name="connsiteX24" fmla="*/ 1917 w 47625"/>
                <a:gd name="connsiteY24" fmla="*/ 13013 h 82550"/>
                <a:gd name="connsiteX25" fmla="*/ 20769 w 47625"/>
                <a:gd name="connsiteY25" fmla="*/ 908 h 82550"/>
                <a:gd name="connsiteX26" fmla="*/ 21364 w 47625"/>
                <a:gd name="connsiteY26" fmla="*/ 710 h 82550"/>
                <a:gd name="connsiteX27" fmla="*/ 22356 w 47625"/>
                <a:gd name="connsiteY27" fmla="*/ 313 h 82550"/>
                <a:gd name="connsiteX28" fmla="*/ 23746 w 47625"/>
                <a:gd name="connsiteY28" fmla="*/ 114 h 82550"/>
                <a:gd name="connsiteX29" fmla="*/ 25531 w 47625"/>
                <a:gd name="connsiteY29" fmla="*/ 114 h 82550"/>
                <a:gd name="connsiteX30" fmla="*/ 28111 w 47625"/>
                <a:gd name="connsiteY30" fmla="*/ 313 h 82550"/>
                <a:gd name="connsiteX31" fmla="*/ 29699 w 47625"/>
                <a:gd name="connsiteY31" fmla="*/ 511 h 82550"/>
                <a:gd name="connsiteX32" fmla="*/ 30492 w 47625"/>
                <a:gd name="connsiteY32" fmla="*/ 1106 h 82550"/>
                <a:gd name="connsiteX33" fmla="*/ 30691 w 47625"/>
                <a:gd name="connsiteY33" fmla="*/ 1900 h 82550"/>
                <a:gd name="connsiteX34" fmla="*/ 30691 w 47625"/>
                <a:gd name="connsiteY34" fmla="*/ 73933 h 82550"/>
                <a:gd name="connsiteX35" fmla="*/ 45574 w 47625"/>
                <a:gd name="connsiteY35" fmla="*/ 73933 h 82550"/>
                <a:gd name="connsiteX36" fmla="*/ 46367 w 47625"/>
                <a:gd name="connsiteY36" fmla="*/ 74330 h 82550"/>
                <a:gd name="connsiteX37" fmla="*/ 47161 w 47625"/>
                <a:gd name="connsiteY37" fmla="*/ 75124 h 82550"/>
                <a:gd name="connsiteX38" fmla="*/ 47558 w 47625"/>
                <a:gd name="connsiteY38" fmla="*/ 76513 h 82550"/>
                <a:gd name="connsiteX39" fmla="*/ 47756 w 47625"/>
                <a:gd name="connsiteY39" fmla="*/ 78299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56" y="78299"/>
                  </a:moveTo>
                  <a:cubicBezTo>
                    <a:pt x="47756" y="79092"/>
                    <a:pt x="47657" y="79836"/>
                    <a:pt x="47558" y="80481"/>
                  </a:cubicBezTo>
                  <a:cubicBezTo>
                    <a:pt x="47409" y="81027"/>
                    <a:pt x="47211" y="81474"/>
                    <a:pt x="46963" y="81870"/>
                  </a:cubicBezTo>
                  <a:cubicBezTo>
                    <a:pt x="46814" y="82168"/>
                    <a:pt x="46615" y="82367"/>
                    <a:pt x="46367" y="82466"/>
                  </a:cubicBezTo>
                  <a:cubicBezTo>
                    <a:pt x="46070" y="82615"/>
                    <a:pt x="45822" y="82664"/>
                    <a:pt x="45574" y="82664"/>
                  </a:cubicBezTo>
                  <a:lnTo>
                    <a:pt x="2711" y="82664"/>
                  </a:lnTo>
                  <a:cubicBezTo>
                    <a:pt x="2314" y="82664"/>
                    <a:pt x="1967" y="82615"/>
                    <a:pt x="1719" y="82466"/>
                  </a:cubicBezTo>
                  <a:cubicBezTo>
                    <a:pt x="1570" y="82367"/>
                    <a:pt x="1372" y="82168"/>
                    <a:pt x="1124" y="81870"/>
                  </a:cubicBezTo>
                  <a:cubicBezTo>
                    <a:pt x="826" y="81474"/>
                    <a:pt x="627" y="81027"/>
                    <a:pt x="528" y="80481"/>
                  </a:cubicBezTo>
                  <a:cubicBezTo>
                    <a:pt x="379" y="79836"/>
                    <a:pt x="330" y="79092"/>
                    <a:pt x="330" y="78299"/>
                  </a:cubicBezTo>
                  <a:cubicBezTo>
                    <a:pt x="330" y="77654"/>
                    <a:pt x="379" y="77058"/>
                    <a:pt x="528" y="76513"/>
                  </a:cubicBezTo>
                  <a:cubicBezTo>
                    <a:pt x="627" y="75868"/>
                    <a:pt x="776" y="75421"/>
                    <a:pt x="925" y="75124"/>
                  </a:cubicBezTo>
                  <a:cubicBezTo>
                    <a:pt x="1173" y="74727"/>
                    <a:pt x="1421" y="74479"/>
                    <a:pt x="1719" y="74330"/>
                  </a:cubicBezTo>
                  <a:cubicBezTo>
                    <a:pt x="1967" y="74082"/>
                    <a:pt x="2314" y="73933"/>
                    <a:pt x="2711" y="73933"/>
                  </a:cubicBezTo>
                  <a:lnTo>
                    <a:pt x="19777" y="73933"/>
                  </a:lnTo>
                  <a:lnTo>
                    <a:pt x="19777" y="11624"/>
                  </a:lnTo>
                  <a:lnTo>
                    <a:pt x="3902" y="20950"/>
                  </a:lnTo>
                  <a:cubicBezTo>
                    <a:pt x="3108" y="21347"/>
                    <a:pt x="2413" y="21645"/>
                    <a:pt x="1917" y="21744"/>
                  </a:cubicBezTo>
                  <a:cubicBezTo>
                    <a:pt x="1520" y="21893"/>
                    <a:pt x="1124" y="21843"/>
                    <a:pt x="727" y="21545"/>
                  </a:cubicBezTo>
                  <a:cubicBezTo>
                    <a:pt x="429" y="21297"/>
                    <a:pt x="231" y="20851"/>
                    <a:pt x="131" y="20156"/>
                  </a:cubicBezTo>
                  <a:cubicBezTo>
                    <a:pt x="131" y="19511"/>
                    <a:pt x="131" y="18718"/>
                    <a:pt x="131" y="17775"/>
                  </a:cubicBezTo>
                  <a:cubicBezTo>
                    <a:pt x="131" y="16981"/>
                    <a:pt x="131" y="16386"/>
                    <a:pt x="131" y="15989"/>
                  </a:cubicBezTo>
                  <a:cubicBezTo>
                    <a:pt x="231" y="15493"/>
                    <a:pt x="330" y="14997"/>
                    <a:pt x="330" y="14600"/>
                  </a:cubicBezTo>
                  <a:cubicBezTo>
                    <a:pt x="429" y="14203"/>
                    <a:pt x="627" y="13955"/>
                    <a:pt x="925" y="13806"/>
                  </a:cubicBezTo>
                  <a:cubicBezTo>
                    <a:pt x="1173" y="13558"/>
                    <a:pt x="1520" y="13310"/>
                    <a:pt x="1917" y="13013"/>
                  </a:cubicBezTo>
                  <a:lnTo>
                    <a:pt x="20769" y="908"/>
                  </a:lnTo>
                  <a:cubicBezTo>
                    <a:pt x="20868" y="809"/>
                    <a:pt x="21067" y="710"/>
                    <a:pt x="21364" y="710"/>
                  </a:cubicBezTo>
                  <a:cubicBezTo>
                    <a:pt x="21612" y="610"/>
                    <a:pt x="21960" y="461"/>
                    <a:pt x="22356" y="313"/>
                  </a:cubicBezTo>
                  <a:cubicBezTo>
                    <a:pt x="22753" y="213"/>
                    <a:pt x="23200" y="114"/>
                    <a:pt x="23746" y="114"/>
                  </a:cubicBezTo>
                  <a:cubicBezTo>
                    <a:pt x="24242" y="114"/>
                    <a:pt x="24837" y="114"/>
                    <a:pt x="25531" y="114"/>
                  </a:cubicBezTo>
                  <a:cubicBezTo>
                    <a:pt x="26573" y="114"/>
                    <a:pt x="27417" y="213"/>
                    <a:pt x="28111" y="313"/>
                  </a:cubicBezTo>
                  <a:cubicBezTo>
                    <a:pt x="28756" y="313"/>
                    <a:pt x="29302" y="412"/>
                    <a:pt x="29699" y="511"/>
                  </a:cubicBezTo>
                  <a:cubicBezTo>
                    <a:pt x="30096" y="660"/>
                    <a:pt x="30344" y="858"/>
                    <a:pt x="30492" y="1106"/>
                  </a:cubicBezTo>
                  <a:cubicBezTo>
                    <a:pt x="30592" y="1404"/>
                    <a:pt x="30691" y="1652"/>
                    <a:pt x="30691" y="1900"/>
                  </a:cubicBezTo>
                  <a:lnTo>
                    <a:pt x="30691" y="73933"/>
                  </a:lnTo>
                  <a:lnTo>
                    <a:pt x="45574" y="73933"/>
                  </a:lnTo>
                  <a:cubicBezTo>
                    <a:pt x="45822" y="73933"/>
                    <a:pt x="46070" y="74082"/>
                    <a:pt x="46367" y="74330"/>
                  </a:cubicBezTo>
                  <a:cubicBezTo>
                    <a:pt x="46764" y="74479"/>
                    <a:pt x="47012" y="74727"/>
                    <a:pt x="47161" y="75124"/>
                  </a:cubicBezTo>
                  <a:cubicBezTo>
                    <a:pt x="47260" y="75421"/>
                    <a:pt x="47409" y="75868"/>
                    <a:pt x="47558" y="76513"/>
                  </a:cubicBezTo>
                  <a:cubicBezTo>
                    <a:pt x="47657" y="77058"/>
                    <a:pt x="47756" y="77654"/>
                    <a:pt x="47756" y="782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3843E5-F371-4BD0-8F2E-9AE01B59D120}"/>
                </a:ext>
              </a:extLst>
            </p:cNvPr>
            <p:cNvSpPr/>
            <p:nvPr/>
          </p:nvSpPr>
          <p:spPr>
            <a:xfrm>
              <a:off x="4437165" y="3268821"/>
              <a:ext cx="20835" cy="32742"/>
            </a:xfrm>
            <a:custGeom>
              <a:avLst/>
              <a:gdLst>
                <a:gd name="connsiteX0" fmla="*/ 20972 w 20835"/>
                <a:gd name="connsiteY0" fmla="*/ 5274 h 32742"/>
                <a:gd name="connsiteX1" fmla="*/ 20774 w 20835"/>
                <a:gd name="connsiteY1" fmla="*/ 9044 h 32742"/>
                <a:gd name="connsiteX2" fmla="*/ 20179 w 20835"/>
                <a:gd name="connsiteY2" fmla="*/ 12219 h 32742"/>
                <a:gd name="connsiteX3" fmla="*/ 18988 w 20835"/>
                <a:gd name="connsiteY3" fmla="*/ 14997 h 32742"/>
                <a:gd name="connsiteX4" fmla="*/ 17202 w 20835"/>
                <a:gd name="connsiteY4" fmla="*/ 17974 h 32742"/>
                <a:gd name="connsiteX5" fmla="*/ 8669 w 20835"/>
                <a:gd name="connsiteY5" fmla="*/ 31070 h 32742"/>
                <a:gd name="connsiteX6" fmla="*/ 7875 w 20835"/>
                <a:gd name="connsiteY6" fmla="*/ 31666 h 32742"/>
                <a:gd name="connsiteX7" fmla="*/ 6883 w 20835"/>
                <a:gd name="connsiteY7" fmla="*/ 32261 h 32742"/>
                <a:gd name="connsiteX8" fmla="*/ 5494 w 20835"/>
                <a:gd name="connsiteY8" fmla="*/ 32658 h 32742"/>
                <a:gd name="connsiteX9" fmla="*/ 3510 w 20835"/>
                <a:gd name="connsiteY9" fmla="*/ 32856 h 32742"/>
                <a:gd name="connsiteX10" fmla="*/ 1525 w 20835"/>
                <a:gd name="connsiteY10" fmla="*/ 32658 h 32742"/>
                <a:gd name="connsiteX11" fmla="*/ 533 w 20835"/>
                <a:gd name="connsiteY11" fmla="*/ 32261 h 32742"/>
                <a:gd name="connsiteX12" fmla="*/ 136 w 20835"/>
                <a:gd name="connsiteY12" fmla="*/ 31666 h 32742"/>
                <a:gd name="connsiteX13" fmla="*/ 533 w 20835"/>
                <a:gd name="connsiteY13" fmla="*/ 30872 h 32742"/>
                <a:gd name="connsiteX14" fmla="*/ 8868 w 20835"/>
                <a:gd name="connsiteY14" fmla="*/ 13410 h 32742"/>
                <a:gd name="connsiteX15" fmla="*/ 8868 w 20835"/>
                <a:gd name="connsiteY15" fmla="*/ 5274 h 32742"/>
                <a:gd name="connsiteX16" fmla="*/ 9265 w 20835"/>
                <a:gd name="connsiteY16" fmla="*/ 2694 h 32742"/>
                <a:gd name="connsiteX17" fmla="*/ 10257 w 20835"/>
                <a:gd name="connsiteY17" fmla="*/ 1106 h 32742"/>
                <a:gd name="connsiteX18" fmla="*/ 12241 w 20835"/>
                <a:gd name="connsiteY18" fmla="*/ 313 h 32742"/>
                <a:gd name="connsiteX19" fmla="*/ 15019 w 20835"/>
                <a:gd name="connsiteY19" fmla="*/ 114 h 32742"/>
                <a:gd name="connsiteX20" fmla="*/ 17797 w 20835"/>
                <a:gd name="connsiteY20" fmla="*/ 313 h 32742"/>
                <a:gd name="connsiteX21" fmla="*/ 19583 w 20835"/>
                <a:gd name="connsiteY21" fmla="*/ 1106 h 32742"/>
                <a:gd name="connsiteX22" fmla="*/ 20575 w 20835"/>
                <a:gd name="connsiteY22" fmla="*/ 2694 h 32742"/>
                <a:gd name="connsiteX23" fmla="*/ 20972 w 20835"/>
                <a:gd name="connsiteY23" fmla="*/ 5274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972" y="5274"/>
                  </a:moveTo>
                  <a:cubicBezTo>
                    <a:pt x="20972" y="6613"/>
                    <a:pt x="20873" y="7853"/>
                    <a:pt x="20774" y="9044"/>
                  </a:cubicBezTo>
                  <a:cubicBezTo>
                    <a:pt x="20774" y="10135"/>
                    <a:pt x="20575" y="11177"/>
                    <a:pt x="20179" y="12219"/>
                  </a:cubicBezTo>
                  <a:cubicBezTo>
                    <a:pt x="19881" y="13161"/>
                    <a:pt x="19484" y="14104"/>
                    <a:pt x="18988" y="14997"/>
                  </a:cubicBezTo>
                  <a:cubicBezTo>
                    <a:pt x="18591" y="15890"/>
                    <a:pt x="17996" y="16882"/>
                    <a:pt x="17202" y="17974"/>
                  </a:cubicBezTo>
                  <a:lnTo>
                    <a:pt x="8669" y="31070"/>
                  </a:lnTo>
                  <a:cubicBezTo>
                    <a:pt x="8372" y="31318"/>
                    <a:pt x="8124" y="31517"/>
                    <a:pt x="7875" y="31666"/>
                  </a:cubicBezTo>
                  <a:cubicBezTo>
                    <a:pt x="7578" y="31914"/>
                    <a:pt x="7280" y="32112"/>
                    <a:pt x="6883" y="32261"/>
                  </a:cubicBezTo>
                  <a:cubicBezTo>
                    <a:pt x="6486" y="32509"/>
                    <a:pt x="5990" y="32658"/>
                    <a:pt x="5494" y="32658"/>
                  </a:cubicBezTo>
                  <a:cubicBezTo>
                    <a:pt x="4949" y="32757"/>
                    <a:pt x="4304" y="32856"/>
                    <a:pt x="3510" y="32856"/>
                  </a:cubicBezTo>
                  <a:cubicBezTo>
                    <a:pt x="2716" y="32856"/>
                    <a:pt x="2022" y="32757"/>
                    <a:pt x="1525" y="32658"/>
                  </a:cubicBezTo>
                  <a:cubicBezTo>
                    <a:pt x="1129" y="32658"/>
                    <a:pt x="781" y="32509"/>
                    <a:pt x="533" y="32261"/>
                  </a:cubicBezTo>
                  <a:cubicBezTo>
                    <a:pt x="384" y="32112"/>
                    <a:pt x="236" y="31914"/>
                    <a:pt x="136" y="31666"/>
                  </a:cubicBezTo>
                  <a:cubicBezTo>
                    <a:pt x="136" y="31517"/>
                    <a:pt x="236" y="31269"/>
                    <a:pt x="533" y="30872"/>
                  </a:cubicBezTo>
                  <a:lnTo>
                    <a:pt x="8868" y="13410"/>
                  </a:lnTo>
                  <a:lnTo>
                    <a:pt x="8868" y="5274"/>
                  </a:lnTo>
                  <a:cubicBezTo>
                    <a:pt x="8868" y="4232"/>
                    <a:pt x="8967" y="3388"/>
                    <a:pt x="9265" y="2694"/>
                  </a:cubicBezTo>
                  <a:cubicBezTo>
                    <a:pt x="9513" y="1900"/>
                    <a:pt x="9860" y="1404"/>
                    <a:pt x="10257" y="1106"/>
                  </a:cubicBezTo>
                  <a:cubicBezTo>
                    <a:pt x="10753" y="710"/>
                    <a:pt x="11447" y="461"/>
                    <a:pt x="12241" y="313"/>
                  </a:cubicBezTo>
                  <a:cubicBezTo>
                    <a:pt x="13035" y="213"/>
                    <a:pt x="13928" y="114"/>
                    <a:pt x="15019" y="114"/>
                  </a:cubicBezTo>
                  <a:cubicBezTo>
                    <a:pt x="16061" y="114"/>
                    <a:pt x="17004" y="213"/>
                    <a:pt x="17797" y="313"/>
                  </a:cubicBezTo>
                  <a:cubicBezTo>
                    <a:pt x="18591" y="461"/>
                    <a:pt x="19186" y="710"/>
                    <a:pt x="19583" y="1106"/>
                  </a:cubicBezTo>
                  <a:cubicBezTo>
                    <a:pt x="20079" y="1404"/>
                    <a:pt x="20427" y="1900"/>
                    <a:pt x="20575" y="2694"/>
                  </a:cubicBezTo>
                  <a:cubicBezTo>
                    <a:pt x="20824" y="3388"/>
                    <a:pt x="20972" y="4232"/>
                    <a:pt x="20972" y="52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B15D65-DF42-4EC7-B4EA-AB22023178A8}"/>
                </a:ext>
              </a:extLst>
            </p:cNvPr>
            <p:cNvSpPr/>
            <p:nvPr/>
          </p:nvSpPr>
          <p:spPr>
            <a:xfrm>
              <a:off x="4477448" y="3200559"/>
              <a:ext cx="47625" cy="82550"/>
            </a:xfrm>
            <a:custGeom>
              <a:avLst/>
              <a:gdLst>
                <a:gd name="connsiteX0" fmla="*/ 47764 w 47625"/>
                <a:gd name="connsiteY0" fmla="*/ 78299 h 82550"/>
                <a:gd name="connsiteX1" fmla="*/ 47566 w 47625"/>
                <a:gd name="connsiteY1" fmla="*/ 80481 h 82550"/>
                <a:gd name="connsiteX2" fmla="*/ 46970 w 47625"/>
                <a:gd name="connsiteY2" fmla="*/ 81870 h 82550"/>
                <a:gd name="connsiteX3" fmla="*/ 46375 w 47625"/>
                <a:gd name="connsiteY3" fmla="*/ 82466 h 82550"/>
                <a:gd name="connsiteX4" fmla="*/ 45581 w 47625"/>
                <a:gd name="connsiteY4" fmla="*/ 82664 h 82550"/>
                <a:gd name="connsiteX5" fmla="*/ 2719 w 47625"/>
                <a:gd name="connsiteY5" fmla="*/ 82664 h 82550"/>
                <a:gd name="connsiteX6" fmla="*/ 1726 w 47625"/>
                <a:gd name="connsiteY6" fmla="*/ 82466 h 82550"/>
                <a:gd name="connsiteX7" fmla="*/ 1131 w 47625"/>
                <a:gd name="connsiteY7" fmla="*/ 81870 h 82550"/>
                <a:gd name="connsiteX8" fmla="*/ 536 w 47625"/>
                <a:gd name="connsiteY8" fmla="*/ 80481 h 82550"/>
                <a:gd name="connsiteX9" fmla="*/ 337 w 47625"/>
                <a:gd name="connsiteY9" fmla="*/ 78299 h 82550"/>
                <a:gd name="connsiteX10" fmla="*/ 536 w 47625"/>
                <a:gd name="connsiteY10" fmla="*/ 76513 h 82550"/>
                <a:gd name="connsiteX11" fmla="*/ 933 w 47625"/>
                <a:gd name="connsiteY11" fmla="*/ 75124 h 82550"/>
                <a:gd name="connsiteX12" fmla="*/ 1726 w 47625"/>
                <a:gd name="connsiteY12" fmla="*/ 74330 h 82550"/>
                <a:gd name="connsiteX13" fmla="*/ 2719 w 47625"/>
                <a:gd name="connsiteY13" fmla="*/ 73933 h 82550"/>
                <a:gd name="connsiteX14" fmla="*/ 19784 w 47625"/>
                <a:gd name="connsiteY14" fmla="*/ 73933 h 82550"/>
                <a:gd name="connsiteX15" fmla="*/ 19784 w 47625"/>
                <a:gd name="connsiteY15" fmla="*/ 11624 h 82550"/>
                <a:gd name="connsiteX16" fmla="*/ 3909 w 47625"/>
                <a:gd name="connsiteY16" fmla="*/ 20950 h 82550"/>
                <a:gd name="connsiteX17" fmla="*/ 1925 w 47625"/>
                <a:gd name="connsiteY17" fmla="*/ 21744 h 82550"/>
                <a:gd name="connsiteX18" fmla="*/ 734 w 47625"/>
                <a:gd name="connsiteY18" fmla="*/ 21545 h 82550"/>
                <a:gd name="connsiteX19" fmla="*/ 139 w 47625"/>
                <a:gd name="connsiteY19" fmla="*/ 20156 h 82550"/>
                <a:gd name="connsiteX20" fmla="*/ 139 w 47625"/>
                <a:gd name="connsiteY20" fmla="*/ 17775 h 82550"/>
                <a:gd name="connsiteX21" fmla="*/ 139 w 47625"/>
                <a:gd name="connsiteY21" fmla="*/ 15989 h 82550"/>
                <a:gd name="connsiteX22" fmla="*/ 337 w 47625"/>
                <a:gd name="connsiteY22" fmla="*/ 14600 h 82550"/>
                <a:gd name="connsiteX23" fmla="*/ 933 w 47625"/>
                <a:gd name="connsiteY23" fmla="*/ 13806 h 82550"/>
                <a:gd name="connsiteX24" fmla="*/ 1925 w 47625"/>
                <a:gd name="connsiteY24" fmla="*/ 13013 h 82550"/>
                <a:gd name="connsiteX25" fmla="*/ 20776 w 47625"/>
                <a:gd name="connsiteY25" fmla="*/ 908 h 82550"/>
                <a:gd name="connsiteX26" fmla="*/ 21372 w 47625"/>
                <a:gd name="connsiteY26" fmla="*/ 710 h 82550"/>
                <a:gd name="connsiteX27" fmla="*/ 22364 w 47625"/>
                <a:gd name="connsiteY27" fmla="*/ 313 h 82550"/>
                <a:gd name="connsiteX28" fmla="*/ 23753 w 47625"/>
                <a:gd name="connsiteY28" fmla="*/ 114 h 82550"/>
                <a:gd name="connsiteX29" fmla="*/ 25539 w 47625"/>
                <a:gd name="connsiteY29" fmla="*/ 114 h 82550"/>
                <a:gd name="connsiteX30" fmla="*/ 28119 w 47625"/>
                <a:gd name="connsiteY30" fmla="*/ 313 h 82550"/>
                <a:gd name="connsiteX31" fmla="*/ 29706 w 47625"/>
                <a:gd name="connsiteY31" fmla="*/ 511 h 82550"/>
                <a:gd name="connsiteX32" fmla="*/ 30500 w 47625"/>
                <a:gd name="connsiteY32" fmla="*/ 1106 h 82550"/>
                <a:gd name="connsiteX33" fmla="*/ 30698 w 47625"/>
                <a:gd name="connsiteY33" fmla="*/ 1900 h 82550"/>
                <a:gd name="connsiteX34" fmla="*/ 30698 w 47625"/>
                <a:gd name="connsiteY34" fmla="*/ 73933 h 82550"/>
                <a:gd name="connsiteX35" fmla="*/ 45581 w 47625"/>
                <a:gd name="connsiteY35" fmla="*/ 73933 h 82550"/>
                <a:gd name="connsiteX36" fmla="*/ 46375 w 47625"/>
                <a:gd name="connsiteY36" fmla="*/ 74330 h 82550"/>
                <a:gd name="connsiteX37" fmla="*/ 47169 w 47625"/>
                <a:gd name="connsiteY37" fmla="*/ 75124 h 82550"/>
                <a:gd name="connsiteX38" fmla="*/ 47566 w 47625"/>
                <a:gd name="connsiteY38" fmla="*/ 76513 h 82550"/>
                <a:gd name="connsiteX39" fmla="*/ 47764 w 47625"/>
                <a:gd name="connsiteY39" fmla="*/ 78299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64" y="78299"/>
                  </a:moveTo>
                  <a:cubicBezTo>
                    <a:pt x="47764" y="79092"/>
                    <a:pt x="47665" y="79836"/>
                    <a:pt x="47566" y="80481"/>
                  </a:cubicBezTo>
                  <a:cubicBezTo>
                    <a:pt x="47417" y="81027"/>
                    <a:pt x="47218" y="81474"/>
                    <a:pt x="46970" y="81870"/>
                  </a:cubicBezTo>
                  <a:cubicBezTo>
                    <a:pt x="46821" y="82168"/>
                    <a:pt x="46623" y="82367"/>
                    <a:pt x="46375" y="82466"/>
                  </a:cubicBezTo>
                  <a:cubicBezTo>
                    <a:pt x="46077" y="82615"/>
                    <a:pt x="45829" y="82664"/>
                    <a:pt x="45581" y="82664"/>
                  </a:cubicBezTo>
                  <a:lnTo>
                    <a:pt x="2719" y="82664"/>
                  </a:lnTo>
                  <a:cubicBezTo>
                    <a:pt x="2322" y="82664"/>
                    <a:pt x="1974" y="82615"/>
                    <a:pt x="1726" y="82466"/>
                  </a:cubicBezTo>
                  <a:cubicBezTo>
                    <a:pt x="1578" y="82367"/>
                    <a:pt x="1379" y="82168"/>
                    <a:pt x="1131" y="81870"/>
                  </a:cubicBezTo>
                  <a:cubicBezTo>
                    <a:pt x="833" y="81474"/>
                    <a:pt x="635" y="81027"/>
                    <a:pt x="536" y="80481"/>
                  </a:cubicBezTo>
                  <a:cubicBezTo>
                    <a:pt x="387" y="79836"/>
                    <a:pt x="337" y="79092"/>
                    <a:pt x="337" y="78299"/>
                  </a:cubicBezTo>
                  <a:cubicBezTo>
                    <a:pt x="337" y="77654"/>
                    <a:pt x="387" y="77058"/>
                    <a:pt x="536" y="76513"/>
                  </a:cubicBezTo>
                  <a:cubicBezTo>
                    <a:pt x="635" y="75868"/>
                    <a:pt x="784" y="75421"/>
                    <a:pt x="933" y="75124"/>
                  </a:cubicBezTo>
                  <a:cubicBezTo>
                    <a:pt x="1181" y="74727"/>
                    <a:pt x="1429" y="74479"/>
                    <a:pt x="1726" y="74330"/>
                  </a:cubicBezTo>
                  <a:cubicBezTo>
                    <a:pt x="1974" y="74082"/>
                    <a:pt x="2322" y="73933"/>
                    <a:pt x="2719" y="73933"/>
                  </a:cubicBezTo>
                  <a:lnTo>
                    <a:pt x="19784" y="73933"/>
                  </a:lnTo>
                  <a:lnTo>
                    <a:pt x="19784" y="11624"/>
                  </a:lnTo>
                  <a:lnTo>
                    <a:pt x="3909" y="20950"/>
                  </a:lnTo>
                  <a:cubicBezTo>
                    <a:pt x="3116" y="21347"/>
                    <a:pt x="2421" y="21645"/>
                    <a:pt x="1925" y="21744"/>
                  </a:cubicBezTo>
                  <a:cubicBezTo>
                    <a:pt x="1528" y="21893"/>
                    <a:pt x="1131" y="21843"/>
                    <a:pt x="734" y="21545"/>
                  </a:cubicBezTo>
                  <a:cubicBezTo>
                    <a:pt x="437" y="21297"/>
                    <a:pt x="238" y="20851"/>
                    <a:pt x="139" y="20156"/>
                  </a:cubicBezTo>
                  <a:cubicBezTo>
                    <a:pt x="139" y="19511"/>
                    <a:pt x="139" y="18718"/>
                    <a:pt x="139" y="17775"/>
                  </a:cubicBezTo>
                  <a:cubicBezTo>
                    <a:pt x="139" y="16981"/>
                    <a:pt x="139" y="16386"/>
                    <a:pt x="139" y="15989"/>
                  </a:cubicBezTo>
                  <a:cubicBezTo>
                    <a:pt x="238" y="15493"/>
                    <a:pt x="337" y="14997"/>
                    <a:pt x="337" y="14600"/>
                  </a:cubicBezTo>
                  <a:cubicBezTo>
                    <a:pt x="437" y="14203"/>
                    <a:pt x="635" y="13955"/>
                    <a:pt x="933" y="13806"/>
                  </a:cubicBezTo>
                  <a:cubicBezTo>
                    <a:pt x="1181" y="13558"/>
                    <a:pt x="1528" y="13310"/>
                    <a:pt x="1925" y="13013"/>
                  </a:cubicBezTo>
                  <a:lnTo>
                    <a:pt x="20776" y="908"/>
                  </a:lnTo>
                  <a:cubicBezTo>
                    <a:pt x="20876" y="809"/>
                    <a:pt x="21074" y="710"/>
                    <a:pt x="21372" y="710"/>
                  </a:cubicBezTo>
                  <a:cubicBezTo>
                    <a:pt x="21620" y="610"/>
                    <a:pt x="21967" y="461"/>
                    <a:pt x="22364" y="313"/>
                  </a:cubicBezTo>
                  <a:cubicBezTo>
                    <a:pt x="22761" y="213"/>
                    <a:pt x="23207" y="114"/>
                    <a:pt x="23753" y="114"/>
                  </a:cubicBezTo>
                  <a:cubicBezTo>
                    <a:pt x="24249" y="114"/>
                    <a:pt x="24844" y="114"/>
                    <a:pt x="25539" y="114"/>
                  </a:cubicBezTo>
                  <a:cubicBezTo>
                    <a:pt x="26581" y="114"/>
                    <a:pt x="27424" y="213"/>
                    <a:pt x="28119" y="313"/>
                  </a:cubicBezTo>
                  <a:cubicBezTo>
                    <a:pt x="28764" y="313"/>
                    <a:pt x="29309" y="412"/>
                    <a:pt x="29706" y="511"/>
                  </a:cubicBezTo>
                  <a:cubicBezTo>
                    <a:pt x="30103" y="660"/>
                    <a:pt x="30351" y="858"/>
                    <a:pt x="30500" y="1106"/>
                  </a:cubicBezTo>
                  <a:cubicBezTo>
                    <a:pt x="30599" y="1404"/>
                    <a:pt x="30698" y="1652"/>
                    <a:pt x="30698" y="1900"/>
                  </a:cubicBezTo>
                  <a:lnTo>
                    <a:pt x="30698" y="73933"/>
                  </a:lnTo>
                  <a:lnTo>
                    <a:pt x="45581" y="73933"/>
                  </a:lnTo>
                  <a:cubicBezTo>
                    <a:pt x="45829" y="73933"/>
                    <a:pt x="46077" y="74082"/>
                    <a:pt x="46375" y="74330"/>
                  </a:cubicBezTo>
                  <a:cubicBezTo>
                    <a:pt x="46772" y="74479"/>
                    <a:pt x="47020" y="74727"/>
                    <a:pt x="47169" y="75124"/>
                  </a:cubicBezTo>
                  <a:cubicBezTo>
                    <a:pt x="47268" y="75421"/>
                    <a:pt x="47417" y="75868"/>
                    <a:pt x="47566" y="76513"/>
                  </a:cubicBezTo>
                  <a:cubicBezTo>
                    <a:pt x="47665" y="77058"/>
                    <a:pt x="47764" y="77654"/>
                    <a:pt x="47764" y="782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6E3AF6-0ADE-42B7-BB5C-C28CD0C6767A}"/>
                </a:ext>
              </a:extLst>
            </p:cNvPr>
            <p:cNvSpPr/>
            <p:nvPr/>
          </p:nvSpPr>
          <p:spPr>
            <a:xfrm>
              <a:off x="4533595" y="3201154"/>
              <a:ext cx="53379" cy="82351"/>
            </a:xfrm>
            <a:custGeom>
              <a:avLst/>
              <a:gdLst>
                <a:gd name="connsiteX0" fmla="*/ 53523 w 53379"/>
                <a:gd name="connsiteY0" fmla="*/ 4678 h 82351"/>
                <a:gd name="connsiteX1" fmla="*/ 53325 w 53379"/>
                <a:gd name="connsiteY1" fmla="*/ 6861 h 82351"/>
                <a:gd name="connsiteX2" fmla="*/ 53127 w 53379"/>
                <a:gd name="connsiteY2" fmla="*/ 8647 h 82351"/>
                <a:gd name="connsiteX3" fmla="*/ 52730 w 53379"/>
                <a:gd name="connsiteY3" fmla="*/ 10234 h 82351"/>
                <a:gd name="connsiteX4" fmla="*/ 52134 w 53379"/>
                <a:gd name="connsiteY4" fmla="*/ 11822 h 82351"/>
                <a:gd name="connsiteX5" fmla="*/ 22567 w 53379"/>
                <a:gd name="connsiteY5" fmla="*/ 79886 h 82351"/>
                <a:gd name="connsiteX6" fmla="*/ 21773 w 53379"/>
                <a:gd name="connsiteY6" fmla="*/ 81275 h 82351"/>
                <a:gd name="connsiteX7" fmla="*/ 20583 w 53379"/>
                <a:gd name="connsiteY7" fmla="*/ 82069 h 82351"/>
                <a:gd name="connsiteX8" fmla="*/ 18598 w 53379"/>
                <a:gd name="connsiteY8" fmla="*/ 82267 h 82351"/>
                <a:gd name="connsiteX9" fmla="*/ 15820 w 53379"/>
                <a:gd name="connsiteY9" fmla="*/ 82466 h 82351"/>
                <a:gd name="connsiteX10" fmla="*/ 12447 w 53379"/>
                <a:gd name="connsiteY10" fmla="*/ 82267 h 82351"/>
                <a:gd name="connsiteX11" fmla="*/ 10661 w 53379"/>
                <a:gd name="connsiteY11" fmla="*/ 81672 h 82351"/>
                <a:gd name="connsiteX12" fmla="*/ 10264 w 53379"/>
                <a:gd name="connsiteY12" fmla="*/ 80680 h 82351"/>
                <a:gd name="connsiteX13" fmla="*/ 10859 w 53379"/>
                <a:gd name="connsiteY13" fmla="*/ 79291 h 82351"/>
                <a:gd name="connsiteX14" fmla="*/ 41816 w 53379"/>
                <a:gd name="connsiteY14" fmla="*/ 9639 h 82351"/>
                <a:gd name="connsiteX15" fmla="*/ 2525 w 53379"/>
                <a:gd name="connsiteY15" fmla="*/ 9639 h 82351"/>
                <a:gd name="connsiteX16" fmla="*/ 739 w 53379"/>
                <a:gd name="connsiteY16" fmla="*/ 8448 h 82351"/>
                <a:gd name="connsiteX17" fmla="*/ 144 w 53379"/>
                <a:gd name="connsiteY17" fmla="*/ 4877 h 82351"/>
                <a:gd name="connsiteX18" fmla="*/ 144 w 53379"/>
                <a:gd name="connsiteY18" fmla="*/ 2892 h 82351"/>
                <a:gd name="connsiteX19" fmla="*/ 541 w 53379"/>
                <a:gd name="connsiteY19" fmla="*/ 1305 h 82351"/>
                <a:gd name="connsiteX20" fmla="*/ 1334 w 53379"/>
                <a:gd name="connsiteY20" fmla="*/ 511 h 82351"/>
                <a:gd name="connsiteX21" fmla="*/ 2525 w 53379"/>
                <a:gd name="connsiteY21" fmla="*/ 114 h 82351"/>
                <a:gd name="connsiteX22" fmla="*/ 50348 w 53379"/>
                <a:gd name="connsiteY22" fmla="*/ 114 h 82351"/>
                <a:gd name="connsiteX23" fmla="*/ 51737 w 53379"/>
                <a:gd name="connsiteY23" fmla="*/ 313 h 82351"/>
                <a:gd name="connsiteX24" fmla="*/ 52730 w 53379"/>
                <a:gd name="connsiteY24" fmla="*/ 1106 h 82351"/>
                <a:gd name="connsiteX25" fmla="*/ 53325 w 53379"/>
                <a:gd name="connsiteY25" fmla="*/ 2495 h 82351"/>
                <a:gd name="connsiteX26" fmla="*/ 53523 w 53379"/>
                <a:gd name="connsiteY26" fmla="*/ 467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23" y="4678"/>
                  </a:moveTo>
                  <a:cubicBezTo>
                    <a:pt x="53523" y="5472"/>
                    <a:pt x="53424" y="6216"/>
                    <a:pt x="53325" y="6861"/>
                  </a:cubicBezTo>
                  <a:cubicBezTo>
                    <a:pt x="53325" y="7407"/>
                    <a:pt x="53226" y="8002"/>
                    <a:pt x="53127" y="8647"/>
                  </a:cubicBezTo>
                  <a:cubicBezTo>
                    <a:pt x="53127" y="9193"/>
                    <a:pt x="52978" y="9738"/>
                    <a:pt x="52730" y="10234"/>
                  </a:cubicBezTo>
                  <a:cubicBezTo>
                    <a:pt x="52581" y="10780"/>
                    <a:pt x="52382" y="11326"/>
                    <a:pt x="52134" y="11822"/>
                  </a:cubicBezTo>
                  <a:lnTo>
                    <a:pt x="22567" y="79886"/>
                  </a:lnTo>
                  <a:cubicBezTo>
                    <a:pt x="22270" y="80432"/>
                    <a:pt x="22022" y="80878"/>
                    <a:pt x="21773" y="81275"/>
                  </a:cubicBezTo>
                  <a:cubicBezTo>
                    <a:pt x="21476" y="81573"/>
                    <a:pt x="21079" y="81821"/>
                    <a:pt x="20583" y="82069"/>
                  </a:cubicBezTo>
                  <a:cubicBezTo>
                    <a:pt x="20037" y="82168"/>
                    <a:pt x="19392" y="82267"/>
                    <a:pt x="18598" y="82267"/>
                  </a:cubicBezTo>
                  <a:cubicBezTo>
                    <a:pt x="17904" y="82366"/>
                    <a:pt x="17011" y="82466"/>
                    <a:pt x="15820" y="82466"/>
                  </a:cubicBezTo>
                  <a:cubicBezTo>
                    <a:pt x="14481" y="82466"/>
                    <a:pt x="13340" y="82366"/>
                    <a:pt x="12447" y="82267"/>
                  </a:cubicBezTo>
                  <a:cubicBezTo>
                    <a:pt x="11653" y="82118"/>
                    <a:pt x="11058" y="81970"/>
                    <a:pt x="10661" y="81672"/>
                  </a:cubicBezTo>
                  <a:cubicBezTo>
                    <a:pt x="10363" y="81424"/>
                    <a:pt x="10264" y="81077"/>
                    <a:pt x="10264" y="80680"/>
                  </a:cubicBezTo>
                  <a:cubicBezTo>
                    <a:pt x="10363" y="80283"/>
                    <a:pt x="10562" y="79836"/>
                    <a:pt x="10859" y="79291"/>
                  </a:cubicBezTo>
                  <a:lnTo>
                    <a:pt x="41816" y="9639"/>
                  </a:lnTo>
                  <a:lnTo>
                    <a:pt x="2525" y="9639"/>
                  </a:lnTo>
                  <a:cubicBezTo>
                    <a:pt x="1731" y="9639"/>
                    <a:pt x="1136" y="9242"/>
                    <a:pt x="739" y="8448"/>
                  </a:cubicBezTo>
                  <a:cubicBezTo>
                    <a:pt x="342" y="7556"/>
                    <a:pt x="144" y="6365"/>
                    <a:pt x="144" y="4877"/>
                  </a:cubicBezTo>
                  <a:cubicBezTo>
                    <a:pt x="144" y="4083"/>
                    <a:pt x="144" y="3438"/>
                    <a:pt x="144" y="2892"/>
                  </a:cubicBezTo>
                  <a:cubicBezTo>
                    <a:pt x="243" y="2247"/>
                    <a:pt x="392" y="1702"/>
                    <a:pt x="541" y="1305"/>
                  </a:cubicBezTo>
                  <a:cubicBezTo>
                    <a:pt x="789" y="908"/>
                    <a:pt x="1037" y="660"/>
                    <a:pt x="1334" y="511"/>
                  </a:cubicBezTo>
                  <a:cubicBezTo>
                    <a:pt x="1731" y="263"/>
                    <a:pt x="2128" y="114"/>
                    <a:pt x="2525" y="114"/>
                  </a:cubicBezTo>
                  <a:lnTo>
                    <a:pt x="50348" y="114"/>
                  </a:lnTo>
                  <a:cubicBezTo>
                    <a:pt x="50845" y="114"/>
                    <a:pt x="51341" y="213"/>
                    <a:pt x="51737" y="313"/>
                  </a:cubicBezTo>
                  <a:cubicBezTo>
                    <a:pt x="52234" y="461"/>
                    <a:pt x="52581" y="709"/>
                    <a:pt x="52730" y="1106"/>
                  </a:cubicBezTo>
                  <a:cubicBezTo>
                    <a:pt x="52978" y="1404"/>
                    <a:pt x="53176" y="1850"/>
                    <a:pt x="53325" y="2495"/>
                  </a:cubicBezTo>
                  <a:cubicBezTo>
                    <a:pt x="53424" y="3041"/>
                    <a:pt x="53523" y="3785"/>
                    <a:pt x="53523" y="4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6266CB-0278-4425-97B5-D89AD06277F6}"/>
                </a:ext>
              </a:extLst>
            </p:cNvPr>
            <p:cNvSpPr/>
            <p:nvPr/>
          </p:nvSpPr>
          <p:spPr>
            <a:xfrm>
              <a:off x="4600236" y="3199963"/>
              <a:ext cx="56753" cy="84335"/>
            </a:xfrm>
            <a:custGeom>
              <a:avLst/>
              <a:gdLst>
                <a:gd name="connsiteX0" fmla="*/ 56902 w 56753"/>
                <a:gd name="connsiteY0" fmla="*/ 41985 h 84335"/>
                <a:gd name="connsiteX1" fmla="*/ 55315 w 56753"/>
                <a:gd name="connsiteY1" fmla="*/ 59447 h 84335"/>
                <a:gd name="connsiteX2" fmla="*/ 50354 w 56753"/>
                <a:gd name="connsiteY2" fmla="*/ 72742 h 84335"/>
                <a:gd name="connsiteX3" fmla="*/ 41424 w 56753"/>
                <a:gd name="connsiteY3" fmla="*/ 81474 h 84335"/>
                <a:gd name="connsiteX4" fmla="*/ 27732 w 56753"/>
                <a:gd name="connsiteY4" fmla="*/ 84450 h 84335"/>
                <a:gd name="connsiteX5" fmla="*/ 14635 w 56753"/>
                <a:gd name="connsiteY5" fmla="*/ 81672 h 84335"/>
                <a:gd name="connsiteX6" fmla="*/ 6102 w 56753"/>
                <a:gd name="connsiteY6" fmla="*/ 73536 h 84335"/>
                <a:gd name="connsiteX7" fmla="*/ 1538 w 56753"/>
                <a:gd name="connsiteY7" fmla="*/ 60439 h 84335"/>
                <a:gd name="connsiteX8" fmla="*/ 149 w 56753"/>
                <a:gd name="connsiteY8" fmla="*/ 42381 h 84335"/>
                <a:gd name="connsiteX9" fmla="*/ 1538 w 56753"/>
                <a:gd name="connsiteY9" fmla="*/ 25316 h 84335"/>
                <a:gd name="connsiteX10" fmla="*/ 6499 w 56753"/>
                <a:gd name="connsiteY10" fmla="*/ 11822 h 84335"/>
                <a:gd name="connsiteX11" fmla="*/ 15627 w 56753"/>
                <a:gd name="connsiteY11" fmla="*/ 3289 h 84335"/>
                <a:gd name="connsiteX12" fmla="*/ 29319 w 56753"/>
                <a:gd name="connsiteY12" fmla="*/ 114 h 84335"/>
                <a:gd name="connsiteX13" fmla="*/ 42218 w 56753"/>
                <a:gd name="connsiteY13" fmla="*/ 2892 h 84335"/>
                <a:gd name="connsiteX14" fmla="*/ 50751 w 56753"/>
                <a:gd name="connsiteY14" fmla="*/ 10830 h 84335"/>
                <a:gd name="connsiteX15" fmla="*/ 55513 w 56753"/>
                <a:gd name="connsiteY15" fmla="*/ 24125 h 84335"/>
                <a:gd name="connsiteX16" fmla="*/ 56902 w 56753"/>
                <a:gd name="connsiteY16" fmla="*/ 41985 h 84335"/>
                <a:gd name="connsiteX17" fmla="*/ 45790 w 56753"/>
                <a:gd name="connsiteY17" fmla="*/ 42778 h 84335"/>
                <a:gd name="connsiteX18" fmla="*/ 45194 w 56753"/>
                <a:gd name="connsiteY18" fmla="*/ 31864 h 84335"/>
                <a:gd name="connsiteX19" fmla="*/ 44004 w 56753"/>
                <a:gd name="connsiteY19" fmla="*/ 23133 h 84335"/>
                <a:gd name="connsiteX20" fmla="*/ 41821 w 56753"/>
                <a:gd name="connsiteY20" fmla="*/ 16783 h 84335"/>
                <a:gd name="connsiteX21" fmla="*/ 38448 w 56753"/>
                <a:gd name="connsiteY21" fmla="*/ 12417 h 84335"/>
                <a:gd name="connsiteX22" fmla="*/ 34082 w 56753"/>
                <a:gd name="connsiteY22" fmla="*/ 9838 h 84335"/>
                <a:gd name="connsiteX23" fmla="*/ 28724 w 56753"/>
                <a:gd name="connsiteY23" fmla="*/ 9044 h 84335"/>
                <a:gd name="connsiteX24" fmla="*/ 19993 w 56753"/>
                <a:gd name="connsiteY24" fmla="*/ 11624 h 84335"/>
                <a:gd name="connsiteX25" fmla="*/ 14635 w 56753"/>
                <a:gd name="connsiteY25" fmla="*/ 18569 h 84335"/>
                <a:gd name="connsiteX26" fmla="*/ 11857 w 56753"/>
                <a:gd name="connsiteY26" fmla="*/ 28888 h 84335"/>
                <a:gd name="connsiteX27" fmla="*/ 11262 w 56753"/>
                <a:gd name="connsiteY27" fmla="*/ 41786 h 84335"/>
                <a:gd name="connsiteX28" fmla="*/ 12254 w 56753"/>
                <a:gd name="connsiteY28" fmla="*/ 57463 h 84335"/>
                <a:gd name="connsiteX29" fmla="*/ 15230 w 56753"/>
                <a:gd name="connsiteY29" fmla="*/ 67980 h 84335"/>
                <a:gd name="connsiteX30" fmla="*/ 20588 w 56753"/>
                <a:gd name="connsiteY30" fmla="*/ 73735 h 84335"/>
                <a:gd name="connsiteX31" fmla="*/ 28327 w 56753"/>
                <a:gd name="connsiteY31" fmla="*/ 75521 h 84335"/>
                <a:gd name="connsiteX32" fmla="*/ 34479 w 56753"/>
                <a:gd name="connsiteY32" fmla="*/ 74528 h 84335"/>
                <a:gd name="connsiteX33" fmla="*/ 39043 w 56753"/>
                <a:gd name="connsiteY33" fmla="*/ 71155 h 84335"/>
                <a:gd name="connsiteX34" fmla="*/ 42218 w 56753"/>
                <a:gd name="connsiteY34" fmla="*/ 65995 h 84335"/>
                <a:gd name="connsiteX35" fmla="*/ 44401 w 56753"/>
                <a:gd name="connsiteY35" fmla="*/ 59447 h 84335"/>
                <a:gd name="connsiteX36" fmla="*/ 45393 w 56753"/>
                <a:gd name="connsiteY36" fmla="*/ 51708 h 84335"/>
                <a:gd name="connsiteX37" fmla="*/ 45790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02" y="41985"/>
                  </a:moveTo>
                  <a:cubicBezTo>
                    <a:pt x="56902" y="48335"/>
                    <a:pt x="56357" y="54189"/>
                    <a:pt x="55315" y="59447"/>
                  </a:cubicBezTo>
                  <a:cubicBezTo>
                    <a:pt x="54372" y="64606"/>
                    <a:pt x="52735" y="69071"/>
                    <a:pt x="50354" y="72742"/>
                  </a:cubicBezTo>
                  <a:cubicBezTo>
                    <a:pt x="48072" y="76463"/>
                    <a:pt x="45095" y="79390"/>
                    <a:pt x="41424" y="81474"/>
                  </a:cubicBezTo>
                  <a:cubicBezTo>
                    <a:pt x="37703" y="83458"/>
                    <a:pt x="33139" y="84450"/>
                    <a:pt x="27732" y="84450"/>
                  </a:cubicBezTo>
                  <a:cubicBezTo>
                    <a:pt x="22573" y="84450"/>
                    <a:pt x="18207" y="83508"/>
                    <a:pt x="14635" y="81672"/>
                  </a:cubicBezTo>
                  <a:cubicBezTo>
                    <a:pt x="11063" y="79837"/>
                    <a:pt x="8186" y="77108"/>
                    <a:pt x="6102" y="73536"/>
                  </a:cubicBezTo>
                  <a:cubicBezTo>
                    <a:pt x="3969" y="69964"/>
                    <a:pt x="2431" y="65599"/>
                    <a:pt x="1538" y="60439"/>
                  </a:cubicBezTo>
                  <a:cubicBezTo>
                    <a:pt x="596" y="55181"/>
                    <a:pt x="149" y="49128"/>
                    <a:pt x="149" y="42381"/>
                  </a:cubicBezTo>
                  <a:cubicBezTo>
                    <a:pt x="149" y="36180"/>
                    <a:pt x="596" y="30475"/>
                    <a:pt x="1538" y="25316"/>
                  </a:cubicBezTo>
                  <a:cubicBezTo>
                    <a:pt x="2580" y="20057"/>
                    <a:pt x="4217" y="15543"/>
                    <a:pt x="6499" y="11822"/>
                  </a:cubicBezTo>
                  <a:cubicBezTo>
                    <a:pt x="8880" y="8151"/>
                    <a:pt x="11907" y="5274"/>
                    <a:pt x="15627" y="3289"/>
                  </a:cubicBezTo>
                  <a:cubicBezTo>
                    <a:pt x="19298" y="1206"/>
                    <a:pt x="23862" y="114"/>
                    <a:pt x="29319" y="114"/>
                  </a:cubicBezTo>
                  <a:cubicBezTo>
                    <a:pt x="34479" y="114"/>
                    <a:pt x="38745" y="1057"/>
                    <a:pt x="42218" y="2892"/>
                  </a:cubicBezTo>
                  <a:cubicBezTo>
                    <a:pt x="45790" y="4629"/>
                    <a:pt x="48617" y="7258"/>
                    <a:pt x="50751" y="10830"/>
                  </a:cubicBezTo>
                  <a:cubicBezTo>
                    <a:pt x="52983" y="14402"/>
                    <a:pt x="54571" y="18867"/>
                    <a:pt x="55513" y="24125"/>
                  </a:cubicBezTo>
                  <a:cubicBezTo>
                    <a:pt x="56406" y="29285"/>
                    <a:pt x="56902" y="35238"/>
                    <a:pt x="56902" y="41985"/>
                  </a:cubicBezTo>
                  <a:close/>
                  <a:moveTo>
                    <a:pt x="45790" y="42778"/>
                  </a:moveTo>
                  <a:cubicBezTo>
                    <a:pt x="45790" y="38710"/>
                    <a:pt x="45591" y="35039"/>
                    <a:pt x="45194" y="31864"/>
                  </a:cubicBezTo>
                  <a:cubicBezTo>
                    <a:pt x="44897" y="28590"/>
                    <a:pt x="44500" y="25663"/>
                    <a:pt x="44004" y="23133"/>
                  </a:cubicBezTo>
                  <a:cubicBezTo>
                    <a:pt x="43458" y="20653"/>
                    <a:pt x="42714" y="18519"/>
                    <a:pt x="41821" y="16783"/>
                  </a:cubicBezTo>
                  <a:cubicBezTo>
                    <a:pt x="40878" y="14947"/>
                    <a:pt x="39737" y="13509"/>
                    <a:pt x="38448" y="12417"/>
                  </a:cubicBezTo>
                  <a:cubicBezTo>
                    <a:pt x="37257" y="11227"/>
                    <a:pt x="35769" y="10383"/>
                    <a:pt x="34082" y="9838"/>
                  </a:cubicBezTo>
                  <a:cubicBezTo>
                    <a:pt x="32494" y="9342"/>
                    <a:pt x="30708" y="9044"/>
                    <a:pt x="28724" y="9044"/>
                  </a:cubicBezTo>
                  <a:cubicBezTo>
                    <a:pt x="25152" y="9044"/>
                    <a:pt x="22225" y="9937"/>
                    <a:pt x="19993" y="11624"/>
                  </a:cubicBezTo>
                  <a:cubicBezTo>
                    <a:pt x="17711" y="13211"/>
                    <a:pt x="15925" y="15543"/>
                    <a:pt x="14635" y="18569"/>
                  </a:cubicBezTo>
                  <a:cubicBezTo>
                    <a:pt x="13296" y="21496"/>
                    <a:pt x="12353" y="24919"/>
                    <a:pt x="11857" y="28888"/>
                  </a:cubicBezTo>
                  <a:cubicBezTo>
                    <a:pt x="11460" y="32856"/>
                    <a:pt x="11262" y="37172"/>
                    <a:pt x="11262" y="41786"/>
                  </a:cubicBezTo>
                  <a:cubicBezTo>
                    <a:pt x="11262" y="47888"/>
                    <a:pt x="11559" y="53097"/>
                    <a:pt x="12254" y="57463"/>
                  </a:cubicBezTo>
                  <a:cubicBezTo>
                    <a:pt x="12899" y="61729"/>
                    <a:pt x="13891" y="65202"/>
                    <a:pt x="15230" y="67980"/>
                  </a:cubicBezTo>
                  <a:cubicBezTo>
                    <a:pt x="16669" y="70659"/>
                    <a:pt x="18455" y="72544"/>
                    <a:pt x="20588" y="73735"/>
                  </a:cubicBezTo>
                  <a:cubicBezTo>
                    <a:pt x="22672" y="74925"/>
                    <a:pt x="25251" y="75521"/>
                    <a:pt x="28327" y="75521"/>
                  </a:cubicBezTo>
                  <a:cubicBezTo>
                    <a:pt x="30708" y="75521"/>
                    <a:pt x="32742" y="75223"/>
                    <a:pt x="34479" y="74528"/>
                  </a:cubicBezTo>
                  <a:cubicBezTo>
                    <a:pt x="36314" y="73735"/>
                    <a:pt x="37852" y="72643"/>
                    <a:pt x="39043" y="71155"/>
                  </a:cubicBezTo>
                  <a:cubicBezTo>
                    <a:pt x="40333" y="69716"/>
                    <a:pt x="41424" y="67980"/>
                    <a:pt x="42218" y="65995"/>
                  </a:cubicBezTo>
                  <a:cubicBezTo>
                    <a:pt x="43111" y="64011"/>
                    <a:pt x="43855" y="61828"/>
                    <a:pt x="44401" y="59447"/>
                  </a:cubicBezTo>
                  <a:cubicBezTo>
                    <a:pt x="44897" y="57066"/>
                    <a:pt x="45244" y="54486"/>
                    <a:pt x="45393" y="51708"/>
                  </a:cubicBezTo>
                  <a:cubicBezTo>
                    <a:pt x="45641" y="48831"/>
                    <a:pt x="45790" y="45854"/>
                    <a:pt x="45790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143E2DE-1776-441B-94F7-7D90AC2F5DE0}"/>
                </a:ext>
              </a:extLst>
            </p:cNvPr>
            <p:cNvSpPr/>
            <p:nvPr/>
          </p:nvSpPr>
          <p:spPr>
            <a:xfrm>
              <a:off x="4667369" y="3193216"/>
              <a:ext cx="23217" cy="111720"/>
            </a:xfrm>
            <a:custGeom>
              <a:avLst/>
              <a:gdLst>
                <a:gd name="connsiteX0" fmla="*/ 23371 w 23217"/>
                <a:gd name="connsiteY0" fmla="*/ 56073 h 111720"/>
                <a:gd name="connsiteX1" fmla="*/ 22379 w 23217"/>
                <a:gd name="connsiteY1" fmla="*/ 70163 h 111720"/>
                <a:gd name="connsiteX2" fmla="*/ 19799 w 23217"/>
                <a:gd name="connsiteY2" fmla="*/ 84053 h 111720"/>
                <a:gd name="connsiteX3" fmla="*/ 15434 w 23217"/>
                <a:gd name="connsiteY3" fmla="*/ 97349 h 111720"/>
                <a:gd name="connsiteX4" fmla="*/ 9481 w 23217"/>
                <a:gd name="connsiteY4" fmla="*/ 110445 h 111720"/>
                <a:gd name="connsiteX5" fmla="*/ 8885 w 23217"/>
                <a:gd name="connsiteY5" fmla="*/ 111041 h 111720"/>
                <a:gd name="connsiteX6" fmla="*/ 7893 w 23217"/>
                <a:gd name="connsiteY6" fmla="*/ 111636 h 111720"/>
                <a:gd name="connsiteX7" fmla="*/ 6306 w 23217"/>
                <a:gd name="connsiteY7" fmla="*/ 111834 h 111720"/>
                <a:gd name="connsiteX8" fmla="*/ 4520 w 23217"/>
                <a:gd name="connsiteY8" fmla="*/ 111834 h 111720"/>
                <a:gd name="connsiteX9" fmla="*/ 1742 w 23217"/>
                <a:gd name="connsiteY9" fmla="*/ 111636 h 111720"/>
                <a:gd name="connsiteX10" fmla="*/ 551 w 23217"/>
                <a:gd name="connsiteY10" fmla="*/ 111239 h 111720"/>
                <a:gd name="connsiteX11" fmla="*/ 154 w 23217"/>
                <a:gd name="connsiteY11" fmla="*/ 110247 h 111720"/>
                <a:gd name="connsiteX12" fmla="*/ 551 w 23217"/>
                <a:gd name="connsiteY12" fmla="*/ 109056 h 111720"/>
                <a:gd name="connsiteX13" fmla="*/ 9282 w 23217"/>
                <a:gd name="connsiteY13" fmla="*/ 82863 h 111720"/>
                <a:gd name="connsiteX14" fmla="*/ 12259 w 23217"/>
                <a:gd name="connsiteY14" fmla="*/ 55875 h 111720"/>
                <a:gd name="connsiteX15" fmla="*/ 9282 w 23217"/>
                <a:gd name="connsiteY15" fmla="*/ 28888 h 111720"/>
                <a:gd name="connsiteX16" fmla="*/ 353 w 23217"/>
                <a:gd name="connsiteY16" fmla="*/ 2694 h 111720"/>
                <a:gd name="connsiteX17" fmla="*/ 154 w 23217"/>
                <a:gd name="connsiteY17" fmla="*/ 1702 h 111720"/>
                <a:gd name="connsiteX18" fmla="*/ 749 w 23217"/>
                <a:gd name="connsiteY18" fmla="*/ 908 h 111720"/>
                <a:gd name="connsiteX19" fmla="*/ 2139 w 23217"/>
                <a:gd name="connsiteY19" fmla="*/ 313 h 111720"/>
                <a:gd name="connsiteX20" fmla="*/ 4520 w 23217"/>
                <a:gd name="connsiteY20" fmla="*/ 114 h 111720"/>
                <a:gd name="connsiteX21" fmla="*/ 6703 w 23217"/>
                <a:gd name="connsiteY21" fmla="*/ 313 h 111720"/>
                <a:gd name="connsiteX22" fmla="*/ 8092 w 23217"/>
                <a:gd name="connsiteY22" fmla="*/ 511 h 111720"/>
                <a:gd name="connsiteX23" fmla="*/ 8885 w 23217"/>
                <a:gd name="connsiteY23" fmla="*/ 908 h 111720"/>
                <a:gd name="connsiteX24" fmla="*/ 9282 w 23217"/>
                <a:gd name="connsiteY24" fmla="*/ 1305 h 111720"/>
                <a:gd name="connsiteX25" fmla="*/ 19601 w 23217"/>
                <a:gd name="connsiteY25" fmla="*/ 28094 h 111720"/>
                <a:gd name="connsiteX26" fmla="*/ 23371 w 23217"/>
                <a:gd name="connsiteY26" fmla="*/ 56073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371" y="56073"/>
                  </a:moveTo>
                  <a:cubicBezTo>
                    <a:pt x="23371" y="60836"/>
                    <a:pt x="23024" y="65549"/>
                    <a:pt x="22379" y="70163"/>
                  </a:cubicBezTo>
                  <a:cubicBezTo>
                    <a:pt x="21833" y="74826"/>
                    <a:pt x="20990" y="79440"/>
                    <a:pt x="19799" y="84053"/>
                  </a:cubicBezTo>
                  <a:cubicBezTo>
                    <a:pt x="18609" y="88568"/>
                    <a:pt x="17121" y="92983"/>
                    <a:pt x="15434" y="97349"/>
                  </a:cubicBezTo>
                  <a:cubicBezTo>
                    <a:pt x="13697" y="101813"/>
                    <a:pt x="11713" y="106179"/>
                    <a:pt x="9481" y="110445"/>
                  </a:cubicBezTo>
                  <a:cubicBezTo>
                    <a:pt x="9332" y="110693"/>
                    <a:pt x="9133" y="110892"/>
                    <a:pt x="8885" y="111041"/>
                  </a:cubicBezTo>
                  <a:cubicBezTo>
                    <a:pt x="8588" y="111289"/>
                    <a:pt x="8290" y="111487"/>
                    <a:pt x="7893" y="111636"/>
                  </a:cubicBezTo>
                  <a:cubicBezTo>
                    <a:pt x="7496" y="111735"/>
                    <a:pt x="6951" y="111834"/>
                    <a:pt x="6306" y="111834"/>
                  </a:cubicBezTo>
                  <a:cubicBezTo>
                    <a:pt x="5760" y="111834"/>
                    <a:pt x="5165" y="111834"/>
                    <a:pt x="4520" y="111834"/>
                  </a:cubicBezTo>
                  <a:cubicBezTo>
                    <a:pt x="3329" y="111834"/>
                    <a:pt x="2387" y="111735"/>
                    <a:pt x="1742" y="111636"/>
                  </a:cubicBezTo>
                  <a:cubicBezTo>
                    <a:pt x="1196" y="111636"/>
                    <a:pt x="799" y="111487"/>
                    <a:pt x="551" y="111239"/>
                  </a:cubicBezTo>
                  <a:cubicBezTo>
                    <a:pt x="253" y="110942"/>
                    <a:pt x="154" y="110644"/>
                    <a:pt x="154" y="110247"/>
                  </a:cubicBezTo>
                  <a:cubicBezTo>
                    <a:pt x="154" y="109949"/>
                    <a:pt x="253" y="109552"/>
                    <a:pt x="551" y="109056"/>
                  </a:cubicBezTo>
                  <a:cubicBezTo>
                    <a:pt x="4371" y="100424"/>
                    <a:pt x="7298" y="91693"/>
                    <a:pt x="9282" y="82863"/>
                  </a:cubicBezTo>
                  <a:cubicBezTo>
                    <a:pt x="11267" y="73883"/>
                    <a:pt x="12259" y="64904"/>
                    <a:pt x="12259" y="55875"/>
                  </a:cubicBezTo>
                  <a:cubicBezTo>
                    <a:pt x="12259" y="46747"/>
                    <a:pt x="11267" y="37768"/>
                    <a:pt x="9282" y="28888"/>
                  </a:cubicBezTo>
                  <a:cubicBezTo>
                    <a:pt x="7298" y="19908"/>
                    <a:pt x="4321" y="11177"/>
                    <a:pt x="353" y="2694"/>
                  </a:cubicBezTo>
                  <a:cubicBezTo>
                    <a:pt x="204" y="2297"/>
                    <a:pt x="154" y="1999"/>
                    <a:pt x="154" y="1702"/>
                  </a:cubicBezTo>
                  <a:cubicBezTo>
                    <a:pt x="253" y="1305"/>
                    <a:pt x="452" y="1057"/>
                    <a:pt x="749" y="908"/>
                  </a:cubicBezTo>
                  <a:cubicBezTo>
                    <a:pt x="1146" y="660"/>
                    <a:pt x="1593" y="461"/>
                    <a:pt x="2139" y="313"/>
                  </a:cubicBezTo>
                  <a:cubicBezTo>
                    <a:pt x="2783" y="213"/>
                    <a:pt x="3577" y="114"/>
                    <a:pt x="4520" y="114"/>
                  </a:cubicBezTo>
                  <a:cubicBezTo>
                    <a:pt x="5413" y="114"/>
                    <a:pt x="6157" y="213"/>
                    <a:pt x="6703" y="313"/>
                  </a:cubicBezTo>
                  <a:cubicBezTo>
                    <a:pt x="7347" y="313"/>
                    <a:pt x="7794" y="412"/>
                    <a:pt x="8092" y="511"/>
                  </a:cubicBezTo>
                  <a:cubicBezTo>
                    <a:pt x="8488" y="660"/>
                    <a:pt x="8737" y="809"/>
                    <a:pt x="8885" y="908"/>
                  </a:cubicBezTo>
                  <a:cubicBezTo>
                    <a:pt x="9133" y="1057"/>
                    <a:pt x="9282" y="1206"/>
                    <a:pt x="9282" y="1305"/>
                  </a:cubicBezTo>
                  <a:cubicBezTo>
                    <a:pt x="13648" y="9937"/>
                    <a:pt x="17071" y="18867"/>
                    <a:pt x="19601" y="28094"/>
                  </a:cubicBezTo>
                  <a:cubicBezTo>
                    <a:pt x="22082" y="37222"/>
                    <a:pt x="23371" y="46548"/>
                    <a:pt x="23371" y="56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8EA447-371E-4928-923D-F842EFF0168B}"/>
                </a:ext>
              </a:extLst>
            </p:cNvPr>
            <p:cNvSpPr/>
            <p:nvPr/>
          </p:nvSpPr>
          <p:spPr>
            <a:xfrm>
              <a:off x="4210764" y="3345997"/>
              <a:ext cx="23217" cy="111720"/>
            </a:xfrm>
            <a:custGeom>
              <a:avLst/>
              <a:gdLst>
                <a:gd name="connsiteX0" fmla="*/ 23137 w 23217"/>
                <a:gd name="connsiteY0" fmla="*/ 2706 h 111720"/>
                <a:gd name="connsiteX1" fmla="*/ 14207 w 23217"/>
                <a:gd name="connsiteY1" fmla="*/ 28900 h 111720"/>
                <a:gd name="connsiteX2" fmla="*/ 11231 w 23217"/>
                <a:gd name="connsiteY2" fmla="*/ 55887 h 111720"/>
                <a:gd name="connsiteX3" fmla="*/ 14207 w 23217"/>
                <a:gd name="connsiteY3" fmla="*/ 82875 h 111720"/>
                <a:gd name="connsiteX4" fmla="*/ 22938 w 23217"/>
                <a:gd name="connsiteY4" fmla="*/ 109068 h 111720"/>
                <a:gd name="connsiteX5" fmla="*/ 23335 w 23217"/>
                <a:gd name="connsiteY5" fmla="*/ 110259 h 111720"/>
                <a:gd name="connsiteX6" fmla="*/ 22938 w 23217"/>
                <a:gd name="connsiteY6" fmla="*/ 111251 h 111720"/>
                <a:gd name="connsiteX7" fmla="*/ 21549 w 23217"/>
                <a:gd name="connsiteY7" fmla="*/ 111648 h 111720"/>
                <a:gd name="connsiteX8" fmla="*/ 19168 w 23217"/>
                <a:gd name="connsiteY8" fmla="*/ 111846 h 111720"/>
                <a:gd name="connsiteX9" fmla="*/ 17184 w 23217"/>
                <a:gd name="connsiteY9" fmla="*/ 111846 h 111720"/>
                <a:gd name="connsiteX10" fmla="*/ 15795 w 23217"/>
                <a:gd name="connsiteY10" fmla="*/ 111648 h 111720"/>
                <a:gd name="connsiteX11" fmla="*/ 14803 w 23217"/>
                <a:gd name="connsiteY11" fmla="*/ 111053 h 111720"/>
                <a:gd name="connsiteX12" fmla="*/ 14207 w 23217"/>
                <a:gd name="connsiteY12" fmla="*/ 110457 h 111720"/>
                <a:gd name="connsiteX13" fmla="*/ 8056 w 23217"/>
                <a:gd name="connsiteY13" fmla="*/ 97361 h 111720"/>
                <a:gd name="connsiteX14" fmla="*/ 3690 w 23217"/>
                <a:gd name="connsiteY14" fmla="*/ 84065 h 111720"/>
                <a:gd name="connsiteX15" fmla="*/ 912 w 23217"/>
                <a:gd name="connsiteY15" fmla="*/ 70175 h 111720"/>
                <a:gd name="connsiteX16" fmla="*/ 118 w 23217"/>
                <a:gd name="connsiteY16" fmla="*/ 56085 h 111720"/>
                <a:gd name="connsiteX17" fmla="*/ 1110 w 23217"/>
                <a:gd name="connsiteY17" fmla="*/ 41798 h 111720"/>
                <a:gd name="connsiteX18" fmla="*/ 3888 w 23217"/>
                <a:gd name="connsiteY18" fmla="*/ 28106 h 111720"/>
                <a:gd name="connsiteX19" fmla="*/ 8453 w 23217"/>
                <a:gd name="connsiteY19" fmla="*/ 14612 h 111720"/>
                <a:gd name="connsiteX20" fmla="*/ 14207 w 23217"/>
                <a:gd name="connsiteY20" fmla="*/ 1317 h 111720"/>
                <a:gd name="connsiteX21" fmla="*/ 14406 w 23217"/>
                <a:gd name="connsiteY21" fmla="*/ 920 h 111720"/>
                <a:gd name="connsiteX22" fmla="*/ 15199 w 23217"/>
                <a:gd name="connsiteY22" fmla="*/ 523 h 111720"/>
                <a:gd name="connsiteX23" fmla="*/ 16588 w 23217"/>
                <a:gd name="connsiteY23" fmla="*/ 325 h 111720"/>
                <a:gd name="connsiteX24" fmla="*/ 18970 w 23217"/>
                <a:gd name="connsiteY24" fmla="*/ 126 h 111720"/>
                <a:gd name="connsiteX25" fmla="*/ 21351 w 23217"/>
                <a:gd name="connsiteY25" fmla="*/ 325 h 111720"/>
                <a:gd name="connsiteX26" fmla="*/ 22740 w 23217"/>
                <a:gd name="connsiteY26" fmla="*/ 920 h 111720"/>
                <a:gd name="connsiteX27" fmla="*/ 23335 w 23217"/>
                <a:gd name="connsiteY27" fmla="*/ 1714 h 111720"/>
                <a:gd name="connsiteX28" fmla="*/ 23137 w 23217"/>
                <a:gd name="connsiteY28" fmla="*/ 2706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137" y="2706"/>
                  </a:moveTo>
                  <a:cubicBezTo>
                    <a:pt x="19168" y="11189"/>
                    <a:pt x="16192" y="19920"/>
                    <a:pt x="14207" y="28900"/>
                  </a:cubicBezTo>
                  <a:cubicBezTo>
                    <a:pt x="12223" y="37780"/>
                    <a:pt x="11231" y="46759"/>
                    <a:pt x="11231" y="55887"/>
                  </a:cubicBezTo>
                  <a:cubicBezTo>
                    <a:pt x="11231" y="64916"/>
                    <a:pt x="12223" y="73895"/>
                    <a:pt x="14207" y="82875"/>
                  </a:cubicBezTo>
                  <a:cubicBezTo>
                    <a:pt x="16192" y="91705"/>
                    <a:pt x="19069" y="100436"/>
                    <a:pt x="22938" y="109068"/>
                  </a:cubicBezTo>
                  <a:cubicBezTo>
                    <a:pt x="23187" y="109564"/>
                    <a:pt x="23335" y="109961"/>
                    <a:pt x="23335" y="110259"/>
                  </a:cubicBezTo>
                  <a:cubicBezTo>
                    <a:pt x="23335" y="110656"/>
                    <a:pt x="23187" y="110954"/>
                    <a:pt x="22938" y="111251"/>
                  </a:cubicBezTo>
                  <a:cubicBezTo>
                    <a:pt x="22641" y="111499"/>
                    <a:pt x="22194" y="111648"/>
                    <a:pt x="21549" y="111648"/>
                  </a:cubicBezTo>
                  <a:cubicBezTo>
                    <a:pt x="21004" y="111747"/>
                    <a:pt x="20210" y="111846"/>
                    <a:pt x="19168" y="111846"/>
                  </a:cubicBezTo>
                  <a:cubicBezTo>
                    <a:pt x="18374" y="111846"/>
                    <a:pt x="17680" y="111846"/>
                    <a:pt x="17184" y="111846"/>
                  </a:cubicBezTo>
                  <a:cubicBezTo>
                    <a:pt x="16638" y="111846"/>
                    <a:pt x="16192" y="111747"/>
                    <a:pt x="15795" y="111648"/>
                  </a:cubicBezTo>
                  <a:cubicBezTo>
                    <a:pt x="15398" y="111499"/>
                    <a:pt x="15051" y="111301"/>
                    <a:pt x="14803" y="111053"/>
                  </a:cubicBezTo>
                  <a:cubicBezTo>
                    <a:pt x="14505" y="110904"/>
                    <a:pt x="14306" y="110706"/>
                    <a:pt x="14207" y="110457"/>
                  </a:cubicBezTo>
                  <a:cubicBezTo>
                    <a:pt x="11826" y="106191"/>
                    <a:pt x="9742" y="101825"/>
                    <a:pt x="8056" y="97361"/>
                  </a:cubicBezTo>
                  <a:cubicBezTo>
                    <a:pt x="6319" y="92995"/>
                    <a:pt x="4881" y="88580"/>
                    <a:pt x="3690" y="84065"/>
                  </a:cubicBezTo>
                  <a:cubicBezTo>
                    <a:pt x="2499" y="79452"/>
                    <a:pt x="1557" y="74838"/>
                    <a:pt x="912" y="70175"/>
                  </a:cubicBezTo>
                  <a:cubicBezTo>
                    <a:pt x="366" y="65561"/>
                    <a:pt x="118" y="60848"/>
                    <a:pt x="118" y="56085"/>
                  </a:cubicBezTo>
                  <a:cubicBezTo>
                    <a:pt x="118" y="51224"/>
                    <a:pt x="416" y="46461"/>
                    <a:pt x="1110" y="41798"/>
                  </a:cubicBezTo>
                  <a:cubicBezTo>
                    <a:pt x="1755" y="37184"/>
                    <a:pt x="2698" y="32620"/>
                    <a:pt x="3888" y="28106"/>
                  </a:cubicBezTo>
                  <a:cubicBezTo>
                    <a:pt x="5178" y="23492"/>
                    <a:pt x="6716" y="18978"/>
                    <a:pt x="8453" y="14612"/>
                  </a:cubicBezTo>
                  <a:cubicBezTo>
                    <a:pt x="10139" y="10147"/>
                    <a:pt x="12074" y="5682"/>
                    <a:pt x="14207" y="1317"/>
                  </a:cubicBezTo>
                  <a:cubicBezTo>
                    <a:pt x="14207" y="1218"/>
                    <a:pt x="14257" y="1069"/>
                    <a:pt x="14406" y="920"/>
                  </a:cubicBezTo>
                  <a:cubicBezTo>
                    <a:pt x="14654" y="821"/>
                    <a:pt x="14902" y="672"/>
                    <a:pt x="15199" y="523"/>
                  </a:cubicBezTo>
                  <a:cubicBezTo>
                    <a:pt x="15596" y="424"/>
                    <a:pt x="16043" y="325"/>
                    <a:pt x="16588" y="325"/>
                  </a:cubicBezTo>
                  <a:cubicBezTo>
                    <a:pt x="17233" y="225"/>
                    <a:pt x="18027" y="126"/>
                    <a:pt x="18970" y="126"/>
                  </a:cubicBezTo>
                  <a:cubicBezTo>
                    <a:pt x="20012" y="126"/>
                    <a:pt x="20805" y="225"/>
                    <a:pt x="21351" y="325"/>
                  </a:cubicBezTo>
                  <a:cubicBezTo>
                    <a:pt x="21996" y="473"/>
                    <a:pt x="22442" y="672"/>
                    <a:pt x="22740" y="920"/>
                  </a:cubicBezTo>
                  <a:cubicBezTo>
                    <a:pt x="23137" y="1069"/>
                    <a:pt x="23335" y="1317"/>
                    <a:pt x="23335" y="1714"/>
                  </a:cubicBezTo>
                  <a:cubicBezTo>
                    <a:pt x="23335" y="2011"/>
                    <a:pt x="23236" y="2309"/>
                    <a:pt x="23137" y="2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42F4CE-DC17-4DF2-B176-DB6667540BF9}"/>
                </a:ext>
              </a:extLst>
            </p:cNvPr>
            <p:cNvSpPr/>
            <p:nvPr/>
          </p:nvSpPr>
          <p:spPr>
            <a:xfrm>
              <a:off x="4252277" y="3353340"/>
              <a:ext cx="47625" cy="82550"/>
            </a:xfrm>
            <a:custGeom>
              <a:avLst/>
              <a:gdLst>
                <a:gd name="connsiteX0" fmla="*/ 47746 w 47625"/>
                <a:gd name="connsiteY0" fmla="*/ 78311 h 82550"/>
                <a:gd name="connsiteX1" fmla="*/ 47548 w 47625"/>
                <a:gd name="connsiteY1" fmla="*/ 80493 h 82550"/>
                <a:gd name="connsiteX2" fmla="*/ 46952 w 47625"/>
                <a:gd name="connsiteY2" fmla="*/ 81882 h 82550"/>
                <a:gd name="connsiteX3" fmla="*/ 46357 w 47625"/>
                <a:gd name="connsiteY3" fmla="*/ 82478 h 82550"/>
                <a:gd name="connsiteX4" fmla="*/ 45563 w 47625"/>
                <a:gd name="connsiteY4" fmla="*/ 82676 h 82550"/>
                <a:gd name="connsiteX5" fmla="*/ 2701 w 47625"/>
                <a:gd name="connsiteY5" fmla="*/ 82676 h 82550"/>
                <a:gd name="connsiteX6" fmla="*/ 1709 w 47625"/>
                <a:gd name="connsiteY6" fmla="*/ 82478 h 82550"/>
                <a:gd name="connsiteX7" fmla="*/ 1113 w 47625"/>
                <a:gd name="connsiteY7" fmla="*/ 81882 h 82550"/>
                <a:gd name="connsiteX8" fmla="*/ 518 w 47625"/>
                <a:gd name="connsiteY8" fmla="*/ 80493 h 82550"/>
                <a:gd name="connsiteX9" fmla="*/ 320 w 47625"/>
                <a:gd name="connsiteY9" fmla="*/ 78311 h 82550"/>
                <a:gd name="connsiteX10" fmla="*/ 518 w 47625"/>
                <a:gd name="connsiteY10" fmla="*/ 76525 h 82550"/>
                <a:gd name="connsiteX11" fmla="*/ 915 w 47625"/>
                <a:gd name="connsiteY11" fmla="*/ 75136 h 82550"/>
                <a:gd name="connsiteX12" fmla="*/ 1709 w 47625"/>
                <a:gd name="connsiteY12" fmla="*/ 74342 h 82550"/>
                <a:gd name="connsiteX13" fmla="*/ 2701 w 47625"/>
                <a:gd name="connsiteY13" fmla="*/ 73945 h 82550"/>
                <a:gd name="connsiteX14" fmla="*/ 19767 w 47625"/>
                <a:gd name="connsiteY14" fmla="*/ 73945 h 82550"/>
                <a:gd name="connsiteX15" fmla="*/ 19767 w 47625"/>
                <a:gd name="connsiteY15" fmla="*/ 11636 h 82550"/>
                <a:gd name="connsiteX16" fmla="*/ 3892 w 47625"/>
                <a:gd name="connsiteY16" fmla="*/ 20962 h 82550"/>
                <a:gd name="connsiteX17" fmla="*/ 1907 w 47625"/>
                <a:gd name="connsiteY17" fmla="*/ 21756 h 82550"/>
                <a:gd name="connsiteX18" fmla="*/ 717 w 47625"/>
                <a:gd name="connsiteY18" fmla="*/ 21557 h 82550"/>
                <a:gd name="connsiteX19" fmla="*/ 121 w 47625"/>
                <a:gd name="connsiteY19" fmla="*/ 20168 h 82550"/>
                <a:gd name="connsiteX20" fmla="*/ 121 w 47625"/>
                <a:gd name="connsiteY20" fmla="*/ 17787 h 82550"/>
                <a:gd name="connsiteX21" fmla="*/ 121 w 47625"/>
                <a:gd name="connsiteY21" fmla="*/ 16001 h 82550"/>
                <a:gd name="connsiteX22" fmla="*/ 320 w 47625"/>
                <a:gd name="connsiteY22" fmla="*/ 14612 h 82550"/>
                <a:gd name="connsiteX23" fmla="*/ 915 w 47625"/>
                <a:gd name="connsiteY23" fmla="*/ 13818 h 82550"/>
                <a:gd name="connsiteX24" fmla="*/ 1907 w 47625"/>
                <a:gd name="connsiteY24" fmla="*/ 13025 h 82550"/>
                <a:gd name="connsiteX25" fmla="*/ 20759 w 47625"/>
                <a:gd name="connsiteY25" fmla="*/ 920 h 82550"/>
                <a:gd name="connsiteX26" fmla="*/ 21354 w 47625"/>
                <a:gd name="connsiteY26" fmla="*/ 722 h 82550"/>
                <a:gd name="connsiteX27" fmla="*/ 22346 w 47625"/>
                <a:gd name="connsiteY27" fmla="*/ 325 h 82550"/>
                <a:gd name="connsiteX28" fmla="*/ 23735 w 47625"/>
                <a:gd name="connsiteY28" fmla="*/ 126 h 82550"/>
                <a:gd name="connsiteX29" fmla="*/ 25521 w 47625"/>
                <a:gd name="connsiteY29" fmla="*/ 126 h 82550"/>
                <a:gd name="connsiteX30" fmla="*/ 28101 w 47625"/>
                <a:gd name="connsiteY30" fmla="*/ 325 h 82550"/>
                <a:gd name="connsiteX31" fmla="*/ 29688 w 47625"/>
                <a:gd name="connsiteY31" fmla="*/ 523 h 82550"/>
                <a:gd name="connsiteX32" fmla="*/ 30482 w 47625"/>
                <a:gd name="connsiteY32" fmla="*/ 1118 h 82550"/>
                <a:gd name="connsiteX33" fmla="*/ 30681 w 47625"/>
                <a:gd name="connsiteY33" fmla="*/ 1912 h 82550"/>
                <a:gd name="connsiteX34" fmla="*/ 30681 w 47625"/>
                <a:gd name="connsiteY34" fmla="*/ 73945 h 82550"/>
                <a:gd name="connsiteX35" fmla="*/ 45563 w 47625"/>
                <a:gd name="connsiteY35" fmla="*/ 73945 h 82550"/>
                <a:gd name="connsiteX36" fmla="*/ 46357 w 47625"/>
                <a:gd name="connsiteY36" fmla="*/ 74342 h 82550"/>
                <a:gd name="connsiteX37" fmla="*/ 47151 w 47625"/>
                <a:gd name="connsiteY37" fmla="*/ 75136 h 82550"/>
                <a:gd name="connsiteX38" fmla="*/ 47548 w 47625"/>
                <a:gd name="connsiteY38" fmla="*/ 76525 h 82550"/>
                <a:gd name="connsiteX39" fmla="*/ 47746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46" y="78311"/>
                  </a:moveTo>
                  <a:cubicBezTo>
                    <a:pt x="47746" y="79104"/>
                    <a:pt x="47647" y="79849"/>
                    <a:pt x="47548" y="80493"/>
                  </a:cubicBezTo>
                  <a:cubicBezTo>
                    <a:pt x="47399" y="81039"/>
                    <a:pt x="47200" y="81486"/>
                    <a:pt x="46952" y="81882"/>
                  </a:cubicBezTo>
                  <a:cubicBezTo>
                    <a:pt x="46804" y="82180"/>
                    <a:pt x="46605" y="82379"/>
                    <a:pt x="46357" y="82478"/>
                  </a:cubicBezTo>
                  <a:cubicBezTo>
                    <a:pt x="46060" y="82627"/>
                    <a:pt x="45811" y="82676"/>
                    <a:pt x="45563" y="82676"/>
                  </a:cubicBezTo>
                  <a:lnTo>
                    <a:pt x="2701" y="82676"/>
                  </a:lnTo>
                  <a:cubicBezTo>
                    <a:pt x="2304" y="82676"/>
                    <a:pt x="1957" y="82627"/>
                    <a:pt x="1709" y="82478"/>
                  </a:cubicBezTo>
                  <a:cubicBezTo>
                    <a:pt x="1560" y="82379"/>
                    <a:pt x="1361" y="82180"/>
                    <a:pt x="1113" y="81882"/>
                  </a:cubicBezTo>
                  <a:cubicBezTo>
                    <a:pt x="816" y="81486"/>
                    <a:pt x="617" y="81039"/>
                    <a:pt x="518" y="80493"/>
                  </a:cubicBezTo>
                  <a:cubicBezTo>
                    <a:pt x="369" y="79849"/>
                    <a:pt x="320" y="79104"/>
                    <a:pt x="320" y="78311"/>
                  </a:cubicBezTo>
                  <a:cubicBezTo>
                    <a:pt x="320" y="77666"/>
                    <a:pt x="369" y="77070"/>
                    <a:pt x="518" y="76525"/>
                  </a:cubicBezTo>
                  <a:cubicBezTo>
                    <a:pt x="617" y="75880"/>
                    <a:pt x="766" y="75433"/>
                    <a:pt x="915" y="75136"/>
                  </a:cubicBezTo>
                  <a:cubicBezTo>
                    <a:pt x="1163" y="74739"/>
                    <a:pt x="1411" y="74491"/>
                    <a:pt x="1709" y="74342"/>
                  </a:cubicBezTo>
                  <a:cubicBezTo>
                    <a:pt x="1957" y="74094"/>
                    <a:pt x="2304" y="73945"/>
                    <a:pt x="2701" y="73945"/>
                  </a:cubicBezTo>
                  <a:lnTo>
                    <a:pt x="19767" y="73945"/>
                  </a:lnTo>
                  <a:lnTo>
                    <a:pt x="19767" y="11636"/>
                  </a:lnTo>
                  <a:lnTo>
                    <a:pt x="3892" y="20962"/>
                  </a:lnTo>
                  <a:cubicBezTo>
                    <a:pt x="3098" y="21359"/>
                    <a:pt x="2403" y="21657"/>
                    <a:pt x="1907" y="21756"/>
                  </a:cubicBezTo>
                  <a:cubicBezTo>
                    <a:pt x="1510" y="21905"/>
                    <a:pt x="1113" y="21855"/>
                    <a:pt x="717" y="21557"/>
                  </a:cubicBezTo>
                  <a:cubicBezTo>
                    <a:pt x="419" y="21309"/>
                    <a:pt x="220" y="20863"/>
                    <a:pt x="121" y="20168"/>
                  </a:cubicBezTo>
                  <a:cubicBezTo>
                    <a:pt x="121" y="19523"/>
                    <a:pt x="121" y="18730"/>
                    <a:pt x="121" y="17787"/>
                  </a:cubicBezTo>
                  <a:cubicBezTo>
                    <a:pt x="121" y="16993"/>
                    <a:pt x="121" y="16398"/>
                    <a:pt x="121" y="16001"/>
                  </a:cubicBezTo>
                  <a:cubicBezTo>
                    <a:pt x="220" y="15505"/>
                    <a:pt x="320" y="15009"/>
                    <a:pt x="320" y="14612"/>
                  </a:cubicBezTo>
                  <a:cubicBezTo>
                    <a:pt x="419" y="14215"/>
                    <a:pt x="617" y="13967"/>
                    <a:pt x="915" y="13818"/>
                  </a:cubicBezTo>
                  <a:cubicBezTo>
                    <a:pt x="1163" y="13570"/>
                    <a:pt x="1510" y="13322"/>
                    <a:pt x="1907" y="13025"/>
                  </a:cubicBezTo>
                  <a:lnTo>
                    <a:pt x="20759" y="920"/>
                  </a:lnTo>
                  <a:cubicBezTo>
                    <a:pt x="20858" y="821"/>
                    <a:pt x="21056" y="722"/>
                    <a:pt x="21354" y="722"/>
                  </a:cubicBezTo>
                  <a:cubicBezTo>
                    <a:pt x="21602" y="622"/>
                    <a:pt x="21949" y="473"/>
                    <a:pt x="22346" y="325"/>
                  </a:cubicBezTo>
                  <a:cubicBezTo>
                    <a:pt x="22743" y="225"/>
                    <a:pt x="23190" y="126"/>
                    <a:pt x="23735" y="126"/>
                  </a:cubicBezTo>
                  <a:cubicBezTo>
                    <a:pt x="24231" y="126"/>
                    <a:pt x="24827" y="126"/>
                    <a:pt x="25521" y="126"/>
                  </a:cubicBezTo>
                  <a:cubicBezTo>
                    <a:pt x="26563" y="126"/>
                    <a:pt x="27406" y="225"/>
                    <a:pt x="28101" y="325"/>
                  </a:cubicBezTo>
                  <a:cubicBezTo>
                    <a:pt x="28746" y="325"/>
                    <a:pt x="29292" y="424"/>
                    <a:pt x="29688" y="523"/>
                  </a:cubicBezTo>
                  <a:cubicBezTo>
                    <a:pt x="30085" y="672"/>
                    <a:pt x="30333" y="870"/>
                    <a:pt x="30482" y="1118"/>
                  </a:cubicBezTo>
                  <a:cubicBezTo>
                    <a:pt x="30581" y="1416"/>
                    <a:pt x="30681" y="1664"/>
                    <a:pt x="30681" y="1912"/>
                  </a:cubicBezTo>
                  <a:lnTo>
                    <a:pt x="30681" y="73945"/>
                  </a:lnTo>
                  <a:lnTo>
                    <a:pt x="45563" y="73945"/>
                  </a:lnTo>
                  <a:cubicBezTo>
                    <a:pt x="45811" y="73945"/>
                    <a:pt x="46060" y="74094"/>
                    <a:pt x="46357" y="74342"/>
                  </a:cubicBezTo>
                  <a:cubicBezTo>
                    <a:pt x="46754" y="74491"/>
                    <a:pt x="47002" y="74739"/>
                    <a:pt x="47151" y="75136"/>
                  </a:cubicBezTo>
                  <a:cubicBezTo>
                    <a:pt x="47250" y="75433"/>
                    <a:pt x="47399" y="75880"/>
                    <a:pt x="47548" y="76525"/>
                  </a:cubicBezTo>
                  <a:cubicBezTo>
                    <a:pt x="47647" y="77070"/>
                    <a:pt x="47746" y="77666"/>
                    <a:pt x="47746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7C154D-5814-4B43-8B55-63F394F22449}"/>
                </a:ext>
              </a:extLst>
            </p:cNvPr>
            <p:cNvSpPr/>
            <p:nvPr/>
          </p:nvSpPr>
          <p:spPr>
            <a:xfrm>
              <a:off x="4308424" y="3353935"/>
              <a:ext cx="53379" cy="82351"/>
            </a:xfrm>
            <a:custGeom>
              <a:avLst/>
              <a:gdLst>
                <a:gd name="connsiteX0" fmla="*/ 53506 w 53379"/>
                <a:gd name="connsiteY0" fmla="*/ 4690 h 82351"/>
                <a:gd name="connsiteX1" fmla="*/ 53307 w 53379"/>
                <a:gd name="connsiteY1" fmla="*/ 6873 h 82351"/>
                <a:gd name="connsiteX2" fmla="*/ 53109 w 53379"/>
                <a:gd name="connsiteY2" fmla="*/ 8659 h 82351"/>
                <a:gd name="connsiteX3" fmla="*/ 52712 w 53379"/>
                <a:gd name="connsiteY3" fmla="*/ 10246 h 82351"/>
                <a:gd name="connsiteX4" fmla="*/ 52117 w 53379"/>
                <a:gd name="connsiteY4" fmla="*/ 11834 h 82351"/>
                <a:gd name="connsiteX5" fmla="*/ 22549 w 53379"/>
                <a:gd name="connsiteY5" fmla="*/ 79898 h 82351"/>
                <a:gd name="connsiteX6" fmla="*/ 21756 w 53379"/>
                <a:gd name="connsiteY6" fmla="*/ 81287 h 82351"/>
                <a:gd name="connsiteX7" fmla="*/ 20565 w 53379"/>
                <a:gd name="connsiteY7" fmla="*/ 82081 h 82351"/>
                <a:gd name="connsiteX8" fmla="*/ 18581 w 53379"/>
                <a:gd name="connsiteY8" fmla="*/ 82279 h 82351"/>
                <a:gd name="connsiteX9" fmla="*/ 15803 w 53379"/>
                <a:gd name="connsiteY9" fmla="*/ 82478 h 82351"/>
                <a:gd name="connsiteX10" fmla="*/ 12429 w 53379"/>
                <a:gd name="connsiteY10" fmla="*/ 82279 h 82351"/>
                <a:gd name="connsiteX11" fmla="*/ 10643 w 53379"/>
                <a:gd name="connsiteY11" fmla="*/ 81684 h 82351"/>
                <a:gd name="connsiteX12" fmla="*/ 10246 w 53379"/>
                <a:gd name="connsiteY12" fmla="*/ 80692 h 82351"/>
                <a:gd name="connsiteX13" fmla="*/ 10842 w 53379"/>
                <a:gd name="connsiteY13" fmla="*/ 79303 h 82351"/>
                <a:gd name="connsiteX14" fmla="*/ 41798 w 53379"/>
                <a:gd name="connsiteY14" fmla="*/ 9651 h 82351"/>
                <a:gd name="connsiteX15" fmla="*/ 2507 w 53379"/>
                <a:gd name="connsiteY15" fmla="*/ 9651 h 82351"/>
                <a:gd name="connsiteX16" fmla="*/ 721 w 53379"/>
                <a:gd name="connsiteY16" fmla="*/ 8460 h 82351"/>
                <a:gd name="connsiteX17" fmla="*/ 126 w 53379"/>
                <a:gd name="connsiteY17" fmla="*/ 4889 h 82351"/>
                <a:gd name="connsiteX18" fmla="*/ 126 w 53379"/>
                <a:gd name="connsiteY18" fmla="*/ 2904 h 82351"/>
                <a:gd name="connsiteX19" fmla="*/ 523 w 53379"/>
                <a:gd name="connsiteY19" fmla="*/ 1317 h 82351"/>
                <a:gd name="connsiteX20" fmla="*/ 1317 w 53379"/>
                <a:gd name="connsiteY20" fmla="*/ 523 h 82351"/>
                <a:gd name="connsiteX21" fmla="*/ 2507 w 53379"/>
                <a:gd name="connsiteY21" fmla="*/ 126 h 82351"/>
                <a:gd name="connsiteX22" fmla="*/ 50331 w 53379"/>
                <a:gd name="connsiteY22" fmla="*/ 126 h 82351"/>
                <a:gd name="connsiteX23" fmla="*/ 51720 w 53379"/>
                <a:gd name="connsiteY23" fmla="*/ 325 h 82351"/>
                <a:gd name="connsiteX24" fmla="*/ 52712 w 53379"/>
                <a:gd name="connsiteY24" fmla="*/ 1118 h 82351"/>
                <a:gd name="connsiteX25" fmla="*/ 53307 w 53379"/>
                <a:gd name="connsiteY25" fmla="*/ 2507 h 82351"/>
                <a:gd name="connsiteX26" fmla="*/ 53506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06" y="4690"/>
                  </a:moveTo>
                  <a:cubicBezTo>
                    <a:pt x="53506" y="5484"/>
                    <a:pt x="53406" y="6228"/>
                    <a:pt x="53307" y="6873"/>
                  </a:cubicBezTo>
                  <a:cubicBezTo>
                    <a:pt x="53307" y="7419"/>
                    <a:pt x="53208" y="8014"/>
                    <a:pt x="53109" y="8659"/>
                  </a:cubicBezTo>
                  <a:cubicBezTo>
                    <a:pt x="53109" y="9205"/>
                    <a:pt x="52960" y="9750"/>
                    <a:pt x="52712" y="10246"/>
                  </a:cubicBezTo>
                  <a:cubicBezTo>
                    <a:pt x="52563" y="10792"/>
                    <a:pt x="52365" y="11338"/>
                    <a:pt x="52117" y="11834"/>
                  </a:cubicBezTo>
                  <a:lnTo>
                    <a:pt x="22549" y="79898"/>
                  </a:lnTo>
                  <a:cubicBezTo>
                    <a:pt x="22252" y="80444"/>
                    <a:pt x="22004" y="80890"/>
                    <a:pt x="21756" y="81287"/>
                  </a:cubicBezTo>
                  <a:cubicBezTo>
                    <a:pt x="21458" y="81585"/>
                    <a:pt x="21061" y="81833"/>
                    <a:pt x="20565" y="82081"/>
                  </a:cubicBezTo>
                  <a:cubicBezTo>
                    <a:pt x="20019" y="82180"/>
                    <a:pt x="19374" y="82279"/>
                    <a:pt x="18581" y="82279"/>
                  </a:cubicBezTo>
                  <a:cubicBezTo>
                    <a:pt x="17886" y="82379"/>
                    <a:pt x="16993" y="82478"/>
                    <a:pt x="15803" y="82478"/>
                  </a:cubicBezTo>
                  <a:cubicBezTo>
                    <a:pt x="14463" y="82478"/>
                    <a:pt x="13322" y="82379"/>
                    <a:pt x="12429" y="82279"/>
                  </a:cubicBezTo>
                  <a:cubicBezTo>
                    <a:pt x="11635" y="82130"/>
                    <a:pt x="11040" y="81982"/>
                    <a:pt x="10643" y="81684"/>
                  </a:cubicBezTo>
                  <a:cubicBezTo>
                    <a:pt x="10346" y="81436"/>
                    <a:pt x="10246" y="81089"/>
                    <a:pt x="10246" y="80692"/>
                  </a:cubicBezTo>
                  <a:cubicBezTo>
                    <a:pt x="10346" y="80295"/>
                    <a:pt x="10544" y="79848"/>
                    <a:pt x="10842" y="79303"/>
                  </a:cubicBezTo>
                  <a:lnTo>
                    <a:pt x="41798" y="9651"/>
                  </a:lnTo>
                  <a:lnTo>
                    <a:pt x="2507" y="9651"/>
                  </a:lnTo>
                  <a:cubicBezTo>
                    <a:pt x="1713" y="9651"/>
                    <a:pt x="1118" y="9254"/>
                    <a:pt x="721" y="8460"/>
                  </a:cubicBezTo>
                  <a:cubicBezTo>
                    <a:pt x="324" y="7568"/>
                    <a:pt x="126" y="6377"/>
                    <a:pt x="126" y="4889"/>
                  </a:cubicBezTo>
                  <a:cubicBezTo>
                    <a:pt x="126" y="4095"/>
                    <a:pt x="126" y="3450"/>
                    <a:pt x="126" y="2904"/>
                  </a:cubicBezTo>
                  <a:cubicBezTo>
                    <a:pt x="225" y="2259"/>
                    <a:pt x="374" y="1714"/>
                    <a:pt x="523" y="1317"/>
                  </a:cubicBezTo>
                  <a:cubicBezTo>
                    <a:pt x="771" y="920"/>
                    <a:pt x="1019" y="672"/>
                    <a:pt x="1317" y="523"/>
                  </a:cubicBezTo>
                  <a:cubicBezTo>
                    <a:pt x="1713" y="275"/>
                    <a:pt x="2110" y="126"/>
                    <a:pt x="2507" y="126"/>
                  </a:cubicBezTo>
                  <a:lnTo>
                    <a:pt x="50331" y="126"/>
                  </a:lnTo>
                  <a:cubicBezTo>
                    <a:pt x="50827" y="126"/>
                    <a:pt x="51323" y="225"/>
                    <a:pt x="51720" y="325"/>
                  </a:cubicBezTo>
                  <a:cubicBezTo>
                    <a:pt x="52216" y="473"/>
                    <a:pt x="52563" y="721"/>
                    <a:pt x="52712" y="1118"/>
                  </a:cubicBezTo>
                  <a:cubicBezTo>
                    <a:pt x="52960" y="1416"/>
                    <a:pt x="53158" y="1862"/>
                    <a:pt x="53307" y="2507"/>
                  </a:cubicBezTo>
                  <a:cubicBezTo>
                    <a:pt x="53406" y="3053"/>
                    <a:pt x="53506" y="3797"/>
                    <a:pt x="53506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D5BFA81-5455-491B-B0B1-6CAF7551646F}"/>
                </a:ext>
              </a:extLst>
            </p:cNvPr>
            <p:cNvSpPr/>
            <p:nvPr/>
          </p:nvSpPr>
          <p:spPr>
            <a:xfrm>
              <a:off x="4381614" y="3353340"/>
              <a:ext cx="47625" cy="82550"/>
            </a:xfrm>
            <a:custGeom>
              <a:avLst/>
              <a:gdLst>
                <a:gd name="connsiteX0" fmla="*/ 47756 w 47625"/>
                <a:gd name="connsiteY0" fmla="*/ 78311 h 82550"/>
                <a:gd name="connsiteX1" fmla="*/ 47558 w 47625"/>
                <a:gd name="connsiteY1" fmla="*/ 80493 h 82550"/>
                <a:gd name="connsiteX2" fmla="*/ 46963 w 47625"/>
                <a:gd name="connsiteY2" fmla="*/ 81882 h 82550"/>
                <a:gd name="connsiteX3" fmla="*/ 46367 w 47625"/>
                <a:gd name="connsiteY3" fmla="*/ 82478 h 82550"/>
                <a:gd name="connsiteX4" fmla="*/ 45574 w 47625"/>
                <a:gd name="connsiteY4" fmla="*/ 82676 h 82550"/>
                <a:gd name="connsiteX5" fmla="*/ 2711 w 47625"/>
                <a:gd name="connsiteY5" fmla="*/ 82676 h 82550"/>
                <a:gd name="connsiteX6" fmla="*/ 1719 w 47625"/>
                <a:gd name="connsiteY6" fmla="*/ 82478 h 82550"/>
                <a:gd name="connsiteX7" fmla="*/ 1124 w 47625"/>
                <a:gd name="connsiteY7" fmla="*/ 81882 h 82550"/>
                <a:gd name="connsiteX8" fmla="*/ 528 w 47625"/>
                <a:gd name="connsiteY8" fmla="*/ 80493 h 82550"/>
                <a:gd name="connsiteX9" fmla="*/ 330 w 47625"/>
                <a:gd name="connsiteY9" fmla="*/ 78311 h 82550"/>
                <a:gd name="connsiteX10" fmla="*/ 528 w 47625"/>
                <a:gd name="connsiteY10" fmla="*/ 76525 h 82550"/>
                <a:gd name="connsiteX11" fmla="*/ 925 w 47625"/>
                <a:gd name="connsiteY11" fmla="*/ 75136 h 82550"/>
                <a:gd name="connsiteX12" fmla="*/ 1719 w 47625"/>
                <a:gd name="connsiteY12" fmla="*/ 74342 h 82550"/>
                <a:gd name="connsiteX13" fmla="*/ 2711 w 47625"/>
                <a:gd name="connsiteY13" fmla="*/ 73945 h 82550"/>
                <a:gd name="connsiteX14" fmla="*/ 19777 w 47625"/>
                <a:gd name="connsiteY14" fmla="*/ 73945 h 82550"/>
                <a:gd name="connsiteX15" fmla="*/ 19777 w 47625"/>
                <a:gd name="connsiteY15" fmla="*/ 11636 h 82550"/>
                <a:gd name="connsiteX16" fmla="*/ 3902 w 47625"/>
                <a:gd name="connsiteY16" fmla="*/ 20962 h 82550"/>
                <a:gd name="connsiteX17" fmla="*/ 1917 w 47625"/>
                <a:gd name="connsiteY17" fmla="*/ 21756 h 82550"/>
                <a:gd name="connsiteX18" fmla="*/ 727 w 47625"/>
                <a:gd name="connsiteY18" fmla="*/ 21557 h 82550"/>
                <a:gd name="connsiteX19" fmla="*/ 131 w 47625"/>
                <a:gd name="connsiteY19" fmla="*/ 20168 h 82550"/>
                <a:gd name="connsiteX20" fmla="*/ 131 w 47625"/>
                <a:gd name="connsiteY20" fmla="*/ 17787 h 82550"/>
                <a:gd name="connsiteX21" fmla="*/ 131 w 47625"/>
                <a:gd name="connsiteY21" fmla="*/ 16001 h 82550"/>
                <a:gd name="connsiteX22" fmla="*/ 330 w 47625"/>
                <a:gd name="connsiteY22" fmla="*/ 14612 h 82550"/>
                <a:gd name="connsiteX23" fmla="*/ 925 w 47625"/>
                <a:gd name="connsiteY23" fmla="*/ 13818 h 82550"/>
                <a:gd name="connsiteX24" fmla="*/ 1917 w 47625"/>
                <a:gd name="connsiteY24" fmla="*/ 13025 h 82550"/>
                <a:gd name="connsiteX25" fmla="*/ 20769 w 47625"/>
                <a:gd name="connsiteY25" fmla="*/ 920 h 82550"/>
                <a:gd name="connsiteX26" fmla="*/ 21364 w 47625"/>
                <a:gd name="connsiteY26" fmla="*/ 722 h 82550"/>
                <a:gd name="connsiteX27" fmla="*/ 22356 w 47625"/>
                <a:gd name="connsiteY27" fmla="*/ 325 h 82550"/>
                <a:gd name="connsiteX28" fmla="*/ 23746 w 47625"/>
                <a:gd name="connsiteY28" fmla="*/ 126 h 82550"/>
                <a:gd name="connsiteX29" fmla="*/ 25531 w 47625"/>
                <a:gd name="connsiteY29" fmla="*/ 126 h 82550"/>
                <a:gd name="connsiteX30" fmla="*/ 28111 w 47625"/>
                <a:gd name="connsiteY30" fmla="*/ 325 h 82550"/>
                <a:gd name="connsiteX31" fmla="*/ 29699 w 47625"/>
                <a:gd name="connsiteY31" fmla="*/ 523 h 82550"/>
                <a:gd name="connsiteX32" fmla="*/ 30492 w 47625"/>
                <a:gd name="connsiteY32" fmla="*/ 1118 h 82550"/>
                <a:gd name="connsiteX33" fmla="*/ 30691 w 47625"/>
                <a:gd name="connsiteY33" fmla="*/ 1912 h 82550"/>
                <a:gd name="connsiteX34" fmla="*/ 30691 w 47625"/>
                <a:gd name="connsiteY34" fmla="*/ 73945 h 82550"/>
                <a:gd name="connsiteX35" fmla="*/ 45574 w 47625"/>
                <a:gd name="connsiteY35" fmla="*/ 73945 h 82550"/>
                <a:gd name="connsiteX36" fmla="*/ 46367 w 47625"/>
                <a:gd name="connsiteY36" fmla="*/ 74342 h 82550"/>
                <a:gd name="connsiteX37" fmla="*/ 47161 w 47625"/>
                <a:gd name="connsiteY37" fmla="*/ 75136 h 82550"/>
                <a:gd name="connsiteX38" fmla="*/ 47558 w 47625"/>
                <a:gd name="connsiteY38" fmla="*/ 76525 h 82550"/>
                <a:gd name="connsiteX39" fmla="*/ 47756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56" y="78311"/>
                  </a:moveTo>
                  <a:cubicBezTo>
                    <a:pt x="47756" y="79104"/>
                    <a:pt x="47657" y="79849"/>
                    <a:pt x="47558" y="80493"/>
                  </a:cubicBezTo>
                  <a:cubicBezTo>
                    <a:pt x="47409" y="81039"/>
                    <a:pt x="47211" y="81486"/>
                    <a:pt x="46963" y="81882"/>
                  </a:cubicBezTo>
                  <a:cubicBezTo>
                    <a:pt x="46814" y="82180"/>
                    <a:pt x="46615" y="82379"/>
                    <a:pt x="46367" y="82478"/>
                  </a:cubicBezTo>
                  <a:cubicBezTo>
                    <a:pt x="46070" y="82627"/>
                    <a:pt x="45822" y="82676"/>
                    <a:pt x="45574" y="82676"/>
                  </a:cubicBezTo>
                  <a:lnTo>
                    <a:pt x="2711" y="82676"/>
                  </a:lnTo>
                  <a:cubicBezTo>
                    <a:pt x="2314" y="82676"/>
                    <a:pt x="1967" y="82627"/>
                    <a:pt x="1719" y="82478"/>
                  </a:cubicBezTo>
                  <a:cubicBezTo>
                    <a:pt x="1570" y="82379"/>
                    <a:pt x="1372" y="82180"/>
                    <a:pt x="1124" y="81882"/>
                  </a:cubicBezTo>
                  <a:cubicBezTo>
                    <a:pt x="826" y="81486"/>
                    <a:pt x="627" y="81039"/>
                    <a:pt x="528" y="80493"/>
                  </a:cubicBezTo>
                  <a:cubicBezTo>
                    <a:pt x="379" y="79849"/>
                    <a:pt x="330" y="79104"/>
                    <a:pt x="330" y="78311"/>
                  </a:cubicBezTo>
                  <a:cubicBezTo>
                    <a:pt x="330" y="77666"/>
                    <a:pt x="379" y="77070"/>
                    <a:pt x="528" y="76525"/>
                  </a:cubicBezTo>
                  <a:cubicBezTo>
                    <a:pt x="627" y="75880"/>
                    <a:pt x="776" y="75433"/>
                    <a:pt x="925" y="75136"/>
                  </a:cubicBezTo>
                  <a:cubicBezTo>
                    <a:pt x="1173" y="74739"/>
                    <a:pt x="1421" y="74491"/>
                    <a:pt x="1719" y="74342"/>
                  </a:cubicBezTo>
                  <a:cubicBezTo>
                    <a:pt x="1967" y="74094"/>
                    <a:pt x="2314" y="73945"/>
                    <a:pt x="2711" y="73945"/>
                  </a:cubicBezTo>
                  <a:lnTo>
                    <a:pt x="19777" y="73945"/>
                  </a:lnTo>
                  <a:lnTo>
                    <a:pt x="19777" y="11636"/>
                  </a:lnTo>
                  <a:lnTo>
                    <a:pt x="3902" y="20962"/>
                  </a:lnTo>
                  <a:cubicBezTo>
                    <a:pt x="3108" y="21359"/>
                    <a:pt x="2413" y="21657"/>
                    <a:pt x="1917" y="21756"/>
                  </a:cubicBezTo>
                  <a:cubicBezTo>
                    <a:pt x="1520" y="21905"/>
                    <a:pt x="1124" y="21855"/>
                    <a:pt x="727" y="21557"/>
                  </a:cubicBezTo>
                  <a:cubicBezTo>
                    <a:pt x="429" y="21309"/>
                    <a:pt x="231" y="20863"/>
                    <a:pt x="131" y="20168"/>
                  </a:cubicBezTo>
                  <a:cubicBezTo>
                    <a:pt x="131" y="19523"/>
                    <a:pt x="131" y="18730"/>
                    <a:pt x="131" y="17787"/>
                  </a:cubicBezTo>
                  <a:cubicBezTo>
                    <a:pt x="131" y="16993"/>
                    <a:pt x="131" y="16398"/>
                    <a:pt x="131" y="16001"/>
                  </a:cubicBezTo>
                  <a:cubicBezTo>
                    <a:pt x="231" y="15505"/>
                    <a:pt x="330" y="15009"/>
                    <a:pt x="330" y="14612"/>
                  </a:cubicBezTo>
                  <a:cubicBezTo>
                    <a:pt x="429" y="14215"/>
                    <a:pt x="627" y="13967"/>
                    <a:pt x="925" y="13818"/>
                  </a:cubicBezTo>
                  <a:cubicBezTo>
                    <a:pt x="1173" y="13570"/>
                    <a:pt x="1520" y="13322"/>
                    <a:pt x="1917" y="13025"/>
                  </a:cubicBezTo>
                  <a:lnTo>
                    <a:pt x="20769" y="920"/>
                  </a:lnTo>
                  <a:cubicBezTo>
                    <a:pt x="20868" y="821"/>
                    <a:pt x="21067" y="722"/>
                    <a:pt x="21364" y="722"/>
                  </a:cubicBezTo>
                  <a:cubicBezTo>
                    <a:pt x="21612" y="622"/>
                    <a:pt x="21960" y="473"/>
                    <a:pt x="22356" y="325"/>
                  </a:cubicBezTo>
                  <a:cubicBezTo>
                    <a:pt x="22753" y="225"/>
                    <a:pt x="23200" y="126"/>
                    <a:pt x="23746" y="126"/>
                  </a:cubicBezTo>
                  <a:cubicBezTo>
                    <a:pt x="24242" y="126"/>
                    <a:pt x="24837" y="126"/>
                    <a:pt x="25531" y="126"/>
                  </a:cubicBezTo>
                  <a:cubicBezTo>
                    <a:pt x="26573" y="126"/>
                    <a:pt x="27417" y="225"/>
                    <a:pt x="28111" y="325"/>
                  </a:cubicBezTo>
                  <a:cubicBezTo>
                    <a:pt x="28756" y="325"/>
                    <a:pt x="29302" y="424"/>
                    <a:pt x="29699" y="523"/>
                  </a:cubicBezTo>
                  <a:cubicBezTo>
                    <a:pt x="30096" y="672"/>
                    <a:pt x="30344" y="870"/>
                    <a:pt x="30492" y="1118"/>
                  </a:cubicBezTo>
                  <a:cubicBezTo>
                    <a:pt x="30592" y="1416"/>
                    <a:pt x="30691" y="1664"/>
                    <a:pt x="30691" y="1912"/>
                  </a:cubicBezTo>
                  <a:lnTo>
                    <a:pt x="30691" y="73945"/>
                  </a:lnTo>
                  <a:lnTo>
                    <a:pt x="45574" y="73945"/>
                  </a:lnTo>
                  <a:cubicBezTo>
                    <a:pt x="45822" y="73945"/>
                    <a:pt x="46070" y="74094"/>
                    <a:pt x="46367" y="74342"/>
                  </a:cubicBezTo>
                  <a:cubicBezTo>
                    <a:pt x="46764" y="74491"/>
                    <a:pt x="47012" y="74739"/>
                    <a:pt x="47161" y="75136"/>
                  </a:cubicBezTo>
                  <a:cubicBezTo>
                    <a:pt x="47260" y="75433"/>
                    <a:pt x="47409" y="75880"/>
                    <a:pt x="47558" y="76525"/>
                  </a:cubicBezTo>
                  <a:cubicBezTo>
                    <a:pt x="47657" y="77070"/>
                    <a:pt x="47756" y="77666"/>
                    <a:pt x="47756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F2FAD7-5E99-43D0-8375-232F02BE9D29}"/>
                </a:ext>
              </a:extLst>
            </p:cNvPr>
            <p:cNvSpPr/>
            <p:nvPr/>
          </p:nvSpPr>
          <p:spPr>
            <a:xfrm>
              <a:off x="4437165" y="3421602"/>
              <a:ext cx="20835" cy="32742"/>
            </a:xfrm>
            <a:custGeom>
              <a:avLst/>
              <a:gdLst>
                <a:gd name="connsiteX0" fmla="*/ 20972 w 20835"/>
                <a:gd name="connsiteY0" fmla="*/ 5286 h 32742"/>
                <a:gd name="connsiteX1" fmla="*/ 20774 w 20835"/>
                <a:gd name="connsiteY1" fmla="*/ 9056 h 32742"/>
                <a:gd name="connsiteX2" fmla="*/ 20179 w 20835"/>
                <a:gd name="connsiteY2" fmla="*/ 12231 h 32742"/>
                <a:gd name="connsiteX3" fmla="*/ 18988 w 20835"/>
                <a:gd name="connsiteY3" fmla="*/ 15009 h 32742"/>
                <a:gd name="connsiteX4" fmla="*/ 17202 w 20835"/>
                <a:gd name="connsiteY4" fmla="*/ 17986 h 32742"/>
                <a:gd name="connsiteX5" fmla="*/ 8669 w 20835"/>
                <a:gd name="connsiteY5" fmla="*/ 31082 h 32742"/>
                <a:gd name="connsiteX6" fmla="*/ 7875 w 20835"/>
                <a:gd name="connsiteY6" fmla="*/ 31678 h 32742"/>
                <a:gd name="connsiteX7" fmla="*/ 6883 w 20835"/>
                <a:gd name="connsiteY7" fmla="*/ 32273 h 32742"/>
                <a:gd name="connsiteX8" fmla="*/ 5494 w 20835"/>
                <a:gd name="connsiteY8" fmla="*/ 32670 h 32742"/>
                <a:gd name="connsiteX9" fmla="*/ 3510 w 20835"/>
                <a:gd name="connsiteY9" fmla="*/ 32868 h 32742"/>
                <a:gd name="connsiteX10" fmla="*/ 1525 w 20835"/>
                <a:gd name="connsiteY10" fmla="*/ 32670 h 32742"/>
                <a:gd name="connsiteX11" fmla="*/ 533 w 20835"/>
                <a:gd name="connsiteY11" fmla="*/ 32273 h 32742"/>
                <a:gd name="connsiteX12" fmla="*/ 136 w 20835"/>
                <a:gd name="connsiteY12" fmla="*/ 31678 h 32742"/>
                <a:gd name="connsiteX13" fmla="*/ 533 w 20835"/>
                <a:gd name="connsiteY13" fmla="*/ 30884 h 32742"/>
                <a:gd name="connsiteX14" fmla="*/ 8868 w 20835"/>
                <a:gd name="connsiteY14" fmla="*/ 13422 h 32742"/>
                <a:gd name="connsiteX15" fmla="*/ 8868 w 20835"/>
                <a:gd name="connsiteY15" fmla="*/ 5286 h 32742"/>
                <a:gd name="connsiteX16" fmla="*/ 9265 w 20835"/>
                <a:gd name="connsiteY16" fmla="*/ 2706 h 32742"/>
                <a:gd name="connsiteX17" fmla="*/ 10257 w 20835"/>
                <a:gd name="connsiteY17" fmla="*/ 1118 h 32742"/>
                <a:gd name="connsiteX18" fmla="*/ 12241 w 20835"/>
                <a:gd name="connsiteY18" fmla="*/ 325 h 32742"/>
                <a:gd name="connsiteX19" fmla="*/ 15019 w 20835"/>
                <a:gd name="connsiteY19" fmla="*/ 126 h 32742"/>
                <a:gd name="connsiteX20" fmla="*/ 17797 w 20835"/>
                <a:gd name="connsiteY20" fmla="*/ 325 h 32742"/>
                <a:gd name="connsiteX21" fmla="*/ 19583 w 20835"/>
                <a:gd name="connsiteY21" fmla="*/ 1118 h 32742"/>
                <a:gd name="connsiteX22" fmla="*/ 20575 w 20835"/>
                <a:gd name="connsiteY22" fmla="*/ 2706 h 32742"/>
                <a:gd name="connsiteX23" fmla="*/ 20972 w 20835"/>
                <a:gd name="connsiteY23" fmla="*/ 5286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972" y="5286"/>
                  </a:moveTo>
                  <a:cubicBezTo>
                    <a:pt x="20972" y="6625"/>
                    <a:pt x="20873" y="7865"/>
                    <a:pt x="20774" y="9056"/>
                  </a:cubicBezTo>
                  <a:cubicBezTo>
                    <a:pt x="20774" y="10147"/>
                    <a:pt x="20575" y="11189"/>
                    <a:pt x="20179" y="12231"/>
                  </a:cubicBezTo>
                  <a:cubicBezTo>
                    <a:pt x="19881" y="13173"/>
                    <a:pt x="19484" y="14116"/>
                    <a:pt x="18988" y="15009"/>
                  </a:cubicBezTo>
                  <a:cubicBezTo>
                    <a:pt x="18591" y="15902"/>
                    <a:pt x="17996" y="16894"/>
                    <a:pt x="17202" y="17986"/>
                  </a:cubicBezTo>
                  <a:lnTo>
                    <a:pt x="8669" y="31082"/>
                  </a:lnTo>
                  <a:cubicBezTo>
                    <a:pt x="8372" y="31331"/>
                    <a:pt x="8124" y="31529"/>
                    <a:pt x="7875" y="31678"/>
                  </a:cubicBezTo>
                  <a:cubicBezTo>
                    <a:pt x="7578" y="31926"/>
                    <a:pt x="7280" y="32124"/>
                    <a:pt x="6883" y="32273"/>
                  </a:cubicBezTo>
                  <a:cubicBezTo>
                    <a:pt x="6486" y="32521"/>
                    <a:pt x="5990" y="32670"/>
                    <a:pt x="5494" y="32670"/>
                  </a:cubicBezTo>
                  <a:cubicBezTo>
                    <a:pt x="4949" y="32769"/>
                    <a:pt x="4304" y="32868"/>
                    <a:pt x="3510" y="32868"/>
                  </a:cubicBezTo>
                  <a:cubicBezTo>
                    <a:pt x="2716" y="32868"/>
                    <a:pt x="2022" y="32769"/>
                    <a:pt x="1525" y="32670"/>
                  </a:cubicBezTo>
                  <a:cubicBezTo>
                    <a:pt x="1129" y="32670"/>
                    <a:pt x="781" y="32521"/>
                    <a:pt x="533" y="32273"/>
                  </a:cubicBezTo>
                  <a:cubicBezTo>
                    <a:pt x="384" y="32124"/>
                    <a:pt x="236" y="31926"/>
                    <a:pt x="136" y="31678"/>
                  </a:cubicBezTo>
                  <a:cubicBezTo>
                    <a:pt x="136" y="31529"/>
                    <a:pt x="236" y="31281"/>
                    <a:pt x="533" y="30884"/>
                  </a:cubicBezTo>
                  <a:lnTo>
                    <a:pt x="8868" y="13422"/>
                  </a:lnTo>
                  <a:lnTo>
                    <a:pt x="8868" y="5286"/>
                  </a:lnTo>
                  <a:cubicBezTo>
                    <a:pt x="8868" y="4244"/>
                    <a:pt x="8967" y="3400"/>
                    <a:pt x="9265" y="2706"/>
                  </a:cubicBezTo>
                  <a:cubicBezTo>
                    <a:pt x="9513" y="1912"/>
                    <a:pt x="9860" y="1416"/>
                    <a:pt x="10257" y="1118"/>
                  </a:cubicBezTo>
                  <a:cubicBezTo>
                    <a:pt x="10753" y="722"/>
                    <a:pt x="11447" y="473"/>
                    <a:pt x="12241" y="325"/>
                  </a:cubicBezTo>
                  <a:cubicBezTo>
                    <a:pt x="13035" y="225"/>
                    <a:pt x="13928" y="126"/>
                    <a:pt x="15019" y="126"/>
                  </a:cubicBezTo>
                  <a:cubicBezTo>
                    <a:pt x="16061" y="126"/>
                    <a:pt x="17004" y="225"/>
                    <a:pt x="17797" y="325"/>
                  </a:cubicBezTo>
                  <a:cubicBezTo>
                    <a:pt x="18591" y="473"/>
                    <a:pt x="19186" y="722"/>
                    <a:pt x="19583" y="1118"/>
                  </a:cubicBezTo>
                  <a:cubicBezTo>
                    <a:pt x="20079" y="1416"/>
                    <a:pt x="20427" y="1912"/>
                    <a:pt x="20575" y="2706"/>
                  </a:cubicBezTo>
                  <a:cubicBezTo>
                    <a:pt x="20824" y="3400"/>
                    <a:pt x="20972" y="4244"/>
                    <a:pt x="20972" y="5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3C8FCA1-5C8F-4853-AB32-991C0F85EAD3}"/>
                </a:ext>
              </a:extLst>
            </p:cNvPr>
            <p:cNvSpPr/>
            <p:nvPr/>
          </p:nvSpPr>
          <p:spPr>
            <a:xfrm>
              <a:off x="4477448" y="3353340"/>
              <a:ext cx="47625" cy="82550"/>
            </a:xfrm>
            <a:custGeom>
              <a:avLst/>
              <a:gdLst>
                <a:gd name="connsiteX0" fmla="*/ 47764 w 47625"/>
                <a:gd name="connsiteY0" fmla="*/ 78311 h 82550"/>
                <a:gd name="connsiteX1" fmla="*/ 47566 w 47625"/>
                <a:gd name="connsiteY1" fmla="*/ 80493 h 82550"/>
                <a:gd name="connsiteX2" fmla="*/ 46970 w 47625"/>
                <a:gd name="connsiteY2" fmla="*/ 81882 h 82550"/>
                <a:gd name="connsiteX3" fmla="*/ 46375 w 47625"/>
                <a:gd name="connsiteY3" fmla="*/ 82478 h 82550"/>
                <a:gd name="connsiteX4" fmla="*/ 45581 w 47625"/>
                <a:gd name="connsiteY4" fmla="*/ 82676 h 82550"/>
                <a:gd name="connsiteX5" fmla="*/ 2719 w 47625"/>
                <a:gd name="connsiteY5" fmla="*/ 82676 h 82550"/>
                <a:gd name="connsiteX6" fmla="*/ 1726 w 47625"/>
                <a:gd name="connsiteY6" fmla="*/ 82478 h 82550"/>
                <a:gd name="connsiteX7" fmla="*/ 1131 w 47625"/>
                <a:gd name="connsiteY7" fmla="*/ 81882 h 82550"/>
                <a:gd name="connsiteX8" fmla="*/ 536 w 47625"/>
                <a:gd name="connsiteY8" fmla="*/ 80493 h 82550"/>
                <a:gd name="connsiteX9" fmla="*/ 337 w 47625"/>
                <a:gd name="connsiteY9" fmla="*/ 78311 h 82550"/>
                <a:gd name="connsiteX10" fmla="*/ 536 w 47625"/>
                <a:gd name="connsiteY10" fmla="*/ 76525 h 82550"/>
                <a:gd name="connsiteX11" fmla="*/ 933 w 47625"/>
                <a:gd name="connsiteY11" fmla="*/ 75136 h 82550"/>
                <a:gd name="connsiteX12" fmla="*/ 1726 w 47625"/>
                <a:gd name="connsiteY12" fmla="*/ 74342 h 82550"/>
                <a:gd name="connsiteX13" fmla="*/ 2719 w 47625"/>
                <a:gd name="connsiteY13" fmla="*/ 73945 h 82550"/>
                <a:gd name="connsiteX14" fmla="*/ 19784 w 47625"/>
                <a:gd name="connsiteY14" fmla="*/ 73945 h 82550"/>
                <a:gd name="connsiteX15" fmla="*/ 19784 w 47625"/>
                <a:gd name="connsiteY15" fmla="*/ 11636 h 82550"/>
                <a:gd name="connsiteX16" fmla="*/ 3909 w 47625"/>
                <a:gd name="connsiteY16" fmla="*/ 20962 h 82550"/>
                <a:gd name="connsiteX17" fmla="*/ 1925 w 47625"/>
                <a:gd name="connsiteY17" fmla="*/ 21756 h 82550"/>
                <a:gd name="connsiteX18" fmla="*/ 734 w 47625"/>
                <a:gd name="connsiteY18" fmla="*/ 21557 h 82550"/>
                <a:gd name="connsiteX19" fmla="*/ 139 w 47625"/>
                <a:gd name="connsiteY19" fmla="*/ 20168 h 82550"/>
                <a:gd name="connsiteX20" fmla="*/ 139 w 47625"/>
                <a:gd name="connsiteY20" fmla="*/ 17787 h 82550"/>
                <a:gd name="connsiteX21" fmla="*/ 139 w 47625"/>
                <a:gd name="connsiteY21" fmla="*/ 16001 h 82550"/>
                <a:gd name="connsiteX22" fmla="*/ 337 w 47625"/>
                <a:gd name="connsiteY22" fmla="*/ 14612 h 82550"/>
                <a:gd name="connsiteX23" fmla="*/ 933 w 47625"/>
                <a:gd name="connsiteY23" fmla="*/ 13818 h 82550"/>
                <a:gd name="connsiteX24" fmla="*/ 1925 w 47625"/>
                <a:gd name="connsiteY24" fmla="*/ 13025 h 82550"/>
                <a:gd name="connsiteX25" fmla="*/ 20776 w 47625"/>
                <a:gd name="connsiteY25" fmla="*/ 920 h 82550"/>
                <a:gd name="connsiteX26" fmla="*/ 21372 w 47625"/>
                <a:gd name="connsiteY26" fmla="*/ 722 h 82550"/>
                <a:gd name="connsiteX27" fmla="*/ 22364 w 47625"/>
                <a:gd name="connsiteY27" fmla="*/ 325 h 82550"/>
                <a:gd name="connsiteX28" fmla="*/ 23753 w 47625"/>
                <a:gd name="connsiteY28" fmla="*/ 126 h 82550"/>
                <a:gd name="connsiteX29" fmla="*/ 25539 w 47625"/>
                <a:gd name="connsiteY29" fmla="*/ 126 h 82550"/>
                <a:gd name="connsiteX30" fmla="*/ 28119 w 47625"/>
                <a:gd name="connsiteY30" fmla="*/ 325 h 82550"/>
                <a:gd name="connsiteX31" fmla="*/ 29706 w 47625"/>
                <a:gd name="connsiteY31" fmla="*/ 523 h 82550"/>
                <a:gd name="connsiteX32" fmla="*/ 30500 w 47625"/>
                <a:gd name="connsiteY32" fmla="*/ 1118 h 82550"/>
                <a:gd name="connsiteX33" fmla="*/ 30698 w 47625"/>
                <a:gd name="connsiteY33" fmla="*/ 1912 h 82550"/>
                <a:gd name="connsiteX34" fmla="*/ 30698 w 47625"/>
                <a:gd name="connsiteY34" fmla="*/ 73945 h 82550"/>
                <a:gd name="connsiteX35" fmla="*/ 45581 w 47625"/>
                <a:gd name="connsiteY35" fmla="*/ 73945 h 82550"/>
                <a:gd name="connsiteX36" fmla="*/ 46375 w 47625"/>
                <a:gd name="connsiteY36" fmla="*/ 74342 h 82550"/>
                <a:gd name="connsiteX37" fmla="*/ 47169 w 47625"/>
                <a:gd name="connsiteY37" fmla="*/ 75136 h 82550"/>
                <a:gd name="connsiteX38" fmla="*/ 47566 w 47625"/>
                <a:gd name="connsiteY38" fmla="*/ 76525 h 82550"/>
                <a:gd name="connsiteX39" fmla="*/ 47764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64" y="78311"/>
                  </a:moveTo>
                  <a:cubicBezTo>
                    <a:pt x="47764" y="79104"/>
                    <a:pt x="47665" y="79849"/>
                    <a:pt x="47566" y="80493"/>
                  </a:cubicBezTo>
                  <a:cubicBezTo>
                    <a:pt x="47417" y="81039"/>
                    <a:pt x="47218" y="81486"/>
                    <a:pt x="46970" y="81882"/>
                  </a:cubicBezTo>
                  <a:cubicBezTo>
                    <a:pt x="46821" y="82180"/>
                    <a:pt x="46623" y="82379"/>
                    <a:pt x="46375" y="82478"/>
                  </a:cubicBezTo>
                  <a:cubicBezTo>
                    <a:pt x="46077" y="82627"/>
                    <a:pt x="45829" y="82676"/>
                    <a:pt x="45581" y="82676"/>
                  </a:cubicBezTo>
                  <a:lnTo>
                    <a:pt x="2719" y="82676"/>
                  </a:lnTo>
                  <a:cubicBezTo>
                    <a:pt x="2322" y="82676"/>
                    <a:pt x="1974" y="82627"/>
                    <a:pt x="1726" y="82478"/>
                  </a:cubicBezTo>
                  <a:cubicBezTo>
                    <a:pt x="1578" y="82379"/>
                    <a:pt x="1379" y="82180"/>
                    <a:pt x="1131" y="81882"/>
                  </a:cubicBezTo>
                  <a:cubicBezTo>
                    <a:pt x="833" y="81486"/>
                    <a:pt x="635" y="81039"/>
                    <a:pt x="536" y="80493"/>
                  </a:cubicBezTo>
                  <a:cubicBezTo>
                    <a:pt x="387" y="79849"/>
                    <a:pt x="337" y="79104"/>
                    <a:pt x="337" y="78311"/>
                  </a:cubicBezTo>
                  <a:cubicBezTo>
                    <a:pt x="337" y="77666"/>
                    <a:pt x="387" y="77070"/>
                    <a:pt x="536" y="76525"/>
                  </a:cubicBezTo>
                  <a:cubicBezTo>
                    <a:pt x="635" y="75880"/>
                    <a:pt x="784" y="75433"/>
                    <a:pt x="933" y="75136"/>
                  </a:cubicBezTo>
                  <a:cubicBezTo>
                    <a:pt x="1181" y="74739"/>
                    <a:pt x="1429" y="74491"/>
                    <a:pt x="1726" y="74342"/>
                  </a:cubicBezTo>
                  <a:cubicBezTo>
                    <a:pt x="1974" y="74094"/>
                    <a:pt x="2322" y="73945"/>
                    <a:pt x="2719" y="73945"/>
                  </a:cubicBezTo>
                  <a:lnTo>
                    <a:pt x="19784" y="73945"/>
                  </a:lnTo>
                  <a:lnTo>
                    <a:pt x="19784" y="11636"/>
                  </a:lnTo>
                  <a:lnTo>
                    <a:pt x="3909" y="20962"/>
                  </a:lnTo>
                  <a:cubicBezTo>
                    <a:pt x="3116" y="21359"/>
                    <a:pt x="2421" y="21657"/>
                    <a:pt x="1925" y="21756"/>
                  </a:cubicBezTo>
                  <a:cubicBezTo>
                    <a:pt x="1528" y="21905"/>
                    <a:pt x="1131" y="21855"/>
                    <a:pt x="734" y="21557"/>
                  </a:cubicBezTo>
                  <a:cubicBezTo>
                    <a:pt x="437" y="21309"/>
                    <a:pt x="238" y="20863"/>
                    <a:pt x="139" y="20168"/>
                  </a:cubicBezTo>
                  <a:cubicBezTo>
                    <a:pt x="139" y="19523"/>
                    <a:pt x="139" y="18730"/>
                    <a:pt x="139" y="17787"/>
                  </a:cubicBezTo>
                  <a:cubicBezTo>
                    <a:pt x="139" y="16993"/>
                    <a:pt x="139" y="16398"/>
                    <a:pt x="139" y="16001"/>
                  </a:cubicBezTo>
                  <a:cubicBezTo>
                    <a:pt x="238" y="15505"/>
                    <a:pt x="337" y="15009"/>
                    <a:pt x="337" y="14612"/>
                  </a:cubicBezTo>
                  <a:cubicBezTo>
                    <a:pt x="437" y="14215"/>
                    <a:pt x="635" y="13967"/>
                    <a:pt x="933" y="13818"/>
                  </a:cubicBezTo>
                  <a:cubicBezTo>
                    <a:pt x="1181" y="13570"/>
                    <a:pt x="1528" y="13322"/>
                    <a:pt x="1925" y="13025"/>
                  </a:cubicBezTo>
                  <a:lnTo>
                    <a:pt x="20776" y="920"/>
                  </a:lnTo>
                  <a:cubicBezTo>
                    <a:pt x="20876" y="821"/>
                    <a:pt x="21074" y="722"/>
                    <a:pt x="21372" y="722"/>
                  </a:cubicBezTo>
                  <a:cubicBezTo>
                    <a:pt x="21620" y="622"/>
                    <a:pt x="21967" y="473"/>
                    <a:pt x="22364" y="325"/>
                  </a:cubicBezTo>
                  <a:cubicBezTo>
                    <a:pt x="22761" y="225"/>
                    <a:pt x="23207" y="126"/>
                    <a:pt x="23753" y="126"/>
                  </a:cubicBezTo>
                  <a:cubicBezTo>
                    <a:pt x="24249" y="126"/>
                    <a:pt x="24844" y="126"/>
                    <a:pt x="25539" y="126"/>
                  </a:cubicBezTo>
                  <a:cubicBezTo>
                    <a:pt x="26581" y="126"/>
                    <a:pt x="27424" y="225"/>
                    <a:pt x="28119" y="325"/>
                  </a:cubicBezTo>
                  <a:cubicBezTo>
                    <a:pt x="28764" y="325"/>
                    <a:pt x="29309" y="424"/>
                    <a:pt x="29706" y="523"/>
                  </a:cubicBezTo>
                  <a:cubicBezTo>
                    <a:pt x="30103" y="672"/>
                    <a:pt x="30351" y="870"/>
                    <a:pt x="30500" y="1118"/>
                  </a:cubicBezTo>
                  <a:cubicBezTo>
                    <a:pt x="30599" y="1416"/>
                    <a:pt x="30698" y="1664"/>
                    <a:pt x="30698" y="1912"/>
                  </a:cubicBezTo>
                  <a:lnTo>
                    <a:pt x="30698" y="73945"/>
                  </a:lnTo>
                  <a:lnTo>
                    <a:pt x="45581" y="73945"/>
                  </a:lnTo>
                  <a:cubicBezTo>
                    <a:pt x="45829" y="73945"/>
                    <a:pt x="46077" y="74094"/>
                    <a:pt x="46375" y="74342"/>
                  </a:cubicBezTo>
                  <a:cubicBezTo>
                    <a:pt x="46772" y="74491"/>
                    <a:pt x="47020" y="74739"/>
                    <a:pt x="47169" y="75136"/>
                  </a:cubicBezTo>
                  <a:cubicBezTo>
                    <a:pt x="47268" y="75433"/>
                    <a:pt x="47417" y="75880"/>
                    <a:pt x="47566" y="76525"/>
                  </a:cubicBezTo>
                  <a:cubicBezTo>
                    <a:pt x="47665" y="77070"/>
                    <a:pt x="47764" y="77666"/>
                    <a:pt x="47764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9C584A-55EB-46BD-9EA5-3583AD04BC68}"/>
                </a:ext>
              </a:extLst>
            </p:cNvPr>
            <p:cNvSpPr/>
            <p:nvPr/>
          </p:nvSpPr>
          <p:spPr>
            <a:xfrm>
              <a:off x="4533595" y="3353935"/>
              <a:ext cx="53379" cy="82351"/>
            </a:xfrm>
            <a:custGeom>
              <a:avLst/>
              <a:gdLst>
                <a:gd name="connsiteX0" fmla="*/ 53523 w 53379"/>
                <a:gd name="connsiteY0" fmla="*/ 4690 h 82351"/>
                <a:gd name="connsiteX1" fmla="*/ 53325 w 53379"/>
                <a:gd name="connsiteY1" fmla="*/ 6873 h 82351"/>
                <a:gd name="connsiteX2" fmla="*/ 53127 w 53379"/>
                <a:gd name="connsiteY2" fmla="*/ 8659 h 82351"/>
                <a:gd name="connsiteX3" fmla="*/ 52730 w 53379"/>
                <a:gd name="connsiteY3" fmla="*/ 10246 h 82351"/>
                <a:gd name="connsiteX4" fmla="*/ 52134 w 53379"/>
                <a:gd name="connsiteY4" fmla="*/ 11834 h 82351"/>
                <a:gd name="connsiteX5" fmla="*/ 22567 w 53379"/>
                <a:gd name="connsiteY5" fmla="*/ 79898 h 82351"/>
                <a:gd name="connsiteX6" fmla="*/ 21773 w 53379"/>
                <a:gd name="connsiteY6" fmla="*/ 81287 h 82351"/>
                <a:gd name="connsiteX7" fmla="*/ 20583 w 53379"/>
                <a:gd name="connsiteY7" fmla="*/ 82081 h 82351"/>
                <a:gd name="connsiteX8" fmla="*/ 18598 w 53379"/>
                <a:gd name="connsiteY8" fmla="*/ 82279 h 82351"/>
                <a:gd name="connsiteX9" fmla="*/ 15820 w 53379"/>
                <a:gd name="connsiteY9" fmla="*/ 82478 h 82351"/>
                <a:gd name="connsiteX10" fmla="*/ 12447 w 53379"/>
                <a:gd name="connsiteY10" fmla="*/ 82279 h 82351"/>
                <a:gd name="connsiteX11" fmla="*/ 10661 w 53379"/>
                <a:gd name="connsiteY11" fmla="*/ 81684 h 82351"/>
                <a:gd name="connsiteX12" fmla="*/ 10264 w 53379"/>
                <a:gd name="connsiteY12" fmla="*/ 80692 h 82351"/>
                <a:gd name="connsiteX13" fmla="*/ 10859 w 53379"/>
                <a:gd name="connsiteY13" fmla="*/ 79303 h 82351"/>
                <a:gd name="connsiteX14" fmla="*/ 41816 w 53379"/>
                <a:gd name="connsiteY14" fmla="*/ 9651 h 82351"/>
                <a:gd name="connsiteX15" fmla="*/ 2525 w 53379"/>
                <a:gd name="connsiteY15" fmla="*/ 9651 h 82351"/>
                <a:gd name="connsiteX16" fmla="*/ 739 w 53379"/>
                <a:gd name="connsiteY16" fmla="*/ 8460 h 82351"/>
                <a:gd name="connsiteX17" fmla="*/ 144 w 53379"/>
                <a:gd name="connsiteY17" fmla="*/ 4889 h 82351"/>
                <a:gd name="connsiteX18" fmla="*/ 144 w 53379"/>
                <a:gd name="connsiteY18" fmla="*/ 2904 h 82351"/>
                <a:gd name="connsiteX19" fmla="*/ 541 w 53379"/>
                <a:gd name="connsiteY19" fmla="*/ 1317 h 82351"/>
                <a:gd name="connsiteX20" fmla="*/ 1334 w 53379"/>
                <a:gd name="connsiteY20" fmla="*/ 523 h 82351"/>
                <a:gd name="connsiteX21" fmla="*/ 2525 w 53379"/>
                <a:gd name="connsiteY21" fmla="*/ 126 h 82351"/>
                <a:gd name="connsiteX22" fmla="*/ 50348 w 53379"/>
                <a:gd name="connsiteY22" fmla="*/ 126 h 82351"/>
                <a:gd name="connsiteX23" fmla="*/ 51737 w 53379"/>
                <a:gd name="connsiteY23" fmla="*/ 325 h 82351"/>
                <a:gd name="connsiteX24" fmla="*/ 52730 w 53379"/>
                <a:gd name="connsiteY24" fmla="*/ 1118 h 82351"/>
                <a:gd name="connsiteX25" fmla="*/ 53325 w 53379"/>
                <a:gd name="connsiteY25" fmla="*/ 2507 h 82351"/>
                <a:gd name="connsiteX26" fmla="*/ 53523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23" y="4690"/>
                  </a:moveTo>
                  <a:cubicBezTo>
                    <a:pt x="53523" y="5484"/>
                    <a:pt x="53424" y="6228"/>
                    <a:pt x="53325" y="6873"/>
                  </a:cubicBezTo>
                  <a:cubicBezTo>
                    <a:pt x="53325" y="7419"/>
                    <a:pt x="53226" y="8014"/>
                    <a:pt x="53127" y="8659"/>
                  </a:cubicBezTo>
                  <a:cubicBezTo>
                    <a:pt x="53127" y="9205"/>
                    <a:pt x="52978" y="9750"/>
                    <a:pt x="52730" y="10246"/>
                  </a:cubicBezTo>
                  <a:cubicBezTo>
                    <a:pt x="52581" y="10792"/>
                    <a:pt x="52382" y="11338"/>
                    <a:pt x="52134" y="11834"/>
                  </a:cubicBezTo>
                  <a:lnTo>
                    <a:pt x="22567" y="79898"/>
                  </a:lnTo>
                  <a:cubicBezTo>
                    <a:pt x="22270" y="80444"/>
                    <a:pt x="22022" y="80890"/>
                    <a:pt x="21773" y="81287"/>
                  </a:cubicBezTo>
                  <a:cubicBezTo>
                    <a:pt x="21476" y="81585"/>
                    <a:pt x="21079" y="81833"/>
                    <a:pt x="20583" y="82081"/>
                  </a:cubicBezTo>
                  <a:cubicBezTo>
                    <a:pt x="20037" y="82180"/>
                    <a:pt x="19392" y="82279"/>
                    <a:pt x="18598" y="82279"/>
                  </a:cubicBezTo>
                  <a:cubicBezTo>
                    <a:pt x="17904" y="82379"/>
                    <a:pt x="17011" y="82478"/>
                    <a:pt x="15820" y="82478"/>
                  </a:cubicBezTo>
                  <a:cubicBezTo>
                    <a:pt x="14481" y="82478"/>
                    <a:pt x="13340" y="82379"/>
                    <a:pt x="12447" y="82279"/>
                  </a:cubicBezTo>
                  <a:cubicBezTo>
                    <a:pt x="11653" y="82130"/>
                    <a:pt x="11058" y="81982"/>
                    <a:pt x="10661" y="81684"/>
                  </a:cubicBezTo>
                  <a:cubicBezTo>
                    <a:pt x="10363" y="81436"/>
                    <a:pt x="10264" y="81089"/>
                    <a:pt x="10264" y="80692"/>
                  </a:cubicBezTo>
                  <a:cubicBezTo>
                    <a:pt x="10363" y="80295"/>
                    <a:pt x="10562" y="79848"/>
                    <a:pt x="10859" y="79303"/>
                  </a:cubicBezTo>
                  <a:lnTo>
                    <a:pt x="41816" y="9651"/>
                  </a:lnTo>
                  <a:lnTo>
                    <a:pt x="2525" y="9651"/>
                  </a:lnTo>
                  <a:cubicBezTo>
                    <a:pt x="1731" y="9651"/>
                    <a:pt x="1136" y="9254"/>
                    <a:pt x="739" y="8460"/>
                  </a:cubicBezTo>
                  <a:cubicBezTo>
                    <a:pt x="342" y="7568"/>
                    <a:pt x="144" y="6377"/>
                    <a:pt x="144" y="4889"/>
                  </a:cubicBezTo>
                  <a:cubicBezTo>
                    <a:pt x="144" y="4095"/>
                    <a:pt x="144" y="3450"/>
                    <a:pt x="144" y="2904"/>
                  </a:cubicBezTo>
                  <a:cubicBezTo>
                    <a:pt x="243" y="2259"/>
                    <a:pt x="392" y="1714"/>
                    <a:pt x="541" y="1317"/>
                  </a:cubicBezTo>
                  <a:cubicBezTo>
                    <a:pt x="789" y="920"/>
                    <a:pt x="1037" y="672"/>
                    <a:pt x="1334" y="523"/>
                  </a:cubicBezTo>
                  <a:cubicBezTo>
                    <a:pt x="1731" y="275"/>
                    <a:pt x="2128" y="126"/>
                    <a:pt x="2525" y="126"/>
                  </a:cubicBezTo>
                  <a:lnTo>
                    <a:pt x="50348" y="126"/>
                  </a:lnTo>
                  <a:cubicBezTo>
                    <a:pt x="50845" y="126"/>
                    <a:pt x="51341" y="225"/>
                    <a:pt x="51737" y="325"/>
                  </a:cubicBezTo>
                  <a:cubicBezTo>
                    <a:pt x="52234" y="473"/>
                    <a:pt x="52581" y="721"/>
                    <a:pt x="52730" y="1118"/>
                  </a:cubicBezTo>
                  <a:cubicBezTo>
                    <a:pt x="52978" y="1416"/>
                    <a:pt x="53176" y="1862"/>
                    <a:pt x="53325" y="2507"/>
                  </a:cubicBezTo>
                  <a:cubicBezTo>
                    <a:pt x="53424" y="3053"/>
                    <a:pt x="53523" y="3797"/>
                    <a:pt x="53523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D09216F-E050-4713-A782-003905695E77}"/>
                </a:ext>
              </a:extLst>
            </p:cNvPr>
            <p:cNvSpPr/>
            <p:nvPr/>
          </p:nvSpPr>
          <p:spPr>
            <a:xfrm>
              <a:off x="4606785" y="3353340"/>
              <a:ext cx="47625" cy="82550"/>
            </a:xfrm>
            <a:custGeom>
              <a:avLst/>
              <a:gdLst>
                <a:gd name="connsiteX0" fmla="*/ 47774 w 47625"/>
                <a:gd name="connsiteY0" fmla="*/ 78311 h 82550"/>
                <a:gd name="connsiteX1" fmla="*/ 47576 w 47625"/>
                <a:gd name="connsiteY1" fmla="*/ 80493 h 82550"/>
                <a:gd name="connsiteX2" fmla="*/ 46980 w 47625"/>
                <a:gd name="connsiteY2" fmla="*/ 81882 h 82550"/>
                <a:gd name="connsiteX3" fmla="*/ 46385 w 47625"/>
                <a:gd name="connsiteY3" fmla="*/ 82478 h 82550"/>
                <a:gd name="connsiteX4" fmla="*/ 45591 w 47625"/>
                <a:gd name="connsiteY4" fmla="*/ 82676 h 82550"/>
                <a:gd name="connsiteX5" fmla="*/ 2729 w 47625"/>
                <a:gd name="connsiteY5" fmla="*/ 82676 h 82550"/>
                <a:gd name="connsiteX6" fmla="*/ 1737 w 47625"/>
                <a:gd name="connsiteY6" fmla="*/ 82478 h 82550"/>
                <a:gd name="connsiteX7" fmla="*/ 1141 w 47625"/>
                <a:gd name="connsiteY7" fmla="*/ 81882 h 82550"/>
                <a:gd name="connsiteX8" fmla="*/ 546 w 47625"/>
                <a:gd name="connsiteY8" fmla="*/ 80493 h 82550"/>
                <a:gd name="connsiteX9" fmla="*/ 348 w 47625"/>
                <a:gd name="connsiteY9" fmla="*/ 78311 h 82550"/>
                <a:gd name="connsiteX10" fmla="*/ 546 w 47625"/>
                <a:gd name="connsiteY10" fmla="*/ 76525 h 82550"/>
                <a:gd name="connsiteX11" fmla="*/ 943 w 47625"/>
                <a:gd name="connsiteY11" fmla="*/ 75136 h 82550"/>
                <a:gd name="connsiteX12" fmla="*/ 1737 w 47625"/>
                <a:gd name="connsiteY12" fmla="*/ 74342 h 82550"/>
                <a:gd name="connsiteX13" fmla="*/ 2729 w 47625"/>
                <a:gd name="connsiteY13" fmla="*/ 73945 h 82550"/>
                <a:gd name="connsiteX14" fmla="*/ 19794 w 47625"/>
                <a:gd name="connsiteY14" fmla="*/ 73945 h 82550"/>
                <a:gd name="connsiteX15" fmla="*/ 19794 w 47625"/>
                <a:gd name="connsiteY15" fmla="*/ 11636 h 82550"/>
                <a:gd name="connsiteX16" fmla="*/ 3919 w 47625"/>
                <a:gd name="connsiteY16" fmla="*/ 20962 h 82550"/>
                <a:gd name="connsiteX17" fmla="*/ 1935 w 47625"/>
                <a:gd name="connsiteY17" fmla="*/ 21756 h 82550"/>
                <a:gd name="connsiteX18" fmla="*/ 744 w 47625"/>
                <a:gd name="connsiteY18" fmla="*/ 21557 h 82550"/>
                <a:gd name="connsiteX19" fmla="*/ 149 w 47625"/>
                <a:gd name="connsiteY19" fmla="*/ 20168 h 82550"/>
                <a:gd name="connsiteX20" fmla="*/ 149 w 47625"/>
                <a:gd name="connsiteY20" fmla="*/ 17787 h 82550"/>
                <a:gd name="connsiteX21" fmla="*/ 149 w 47625"/>
                <a:gd name="connsiteY21" fmla="*/ 16001 h 82550"/>
                <a:gd name="connsiteX22" fmla="*/ 348 w 47625"/>
                <a:gd name="connsiteY22" fmla="*/ 14612 h 82550"/>
                <a:gd name="connsiteX23" fmla="*/ 943 w 47625"/>
                <a:gd name="connsiteY23" fmla="*/ 13818 h 82550"/>
                <a:gd name="connsiteX24" fmla="*/ 1935 w 47625"/>
                <a:gd name="connsiteY24" fmla="*/ 13025 h 82550"/>
                <a:gd name="connsiteX25" fmla="*/ 20787 w 47625"/>
                <a:gd name="connsiteY25" fmla="*/ 920 h 82550"/>
                <a:gd name="connsiteX26" fmla="*/ 21382 w 47625"/>
                <a:gd name="connsiteY26" fmla="*/ 722 h 82550"/>
                <a:gd name="connsiteX27" fmla="*/ 22374 w 47625"/>
                <a:gd name="connsiteY27" fmla="*/ 325 h 82550"/>
                <a:gd name="connsiteX28" fmla="*/ 23763 w 47625"/>
                <a:gd name="connsiteY28" fmla="*/ 126 h 82550"/>
                <a:gd name="connsiteX29" fmla="*/ 25549 w 47625"/>
                <a:gd name="connsiteY29" fmla="*/ 126 h 82550"/>
                <a:gd name="connsiteX30" fmla="*/ 28129 w 47625"/>
                <a:gd name="connsiteY30" fmla="*/ 325 h 82550"/>
                <a:gd name="connsiteX31" fmla="*/ 29716 w 47625"/>
                <a:gd name="connsiteY31" fmla="*/ 523 h 82550"/>
                <a:gd name="connsiteX32" fmla="*/ 30510 w 47625"/>
                <a:gd name="connsiteY32" fmla="*/ 1118 h 82550"/>
                <a:gd name="connsiteX33" fmla="*/ 30708 w 47625"/>
                <a:gd name="connsiteY33" fmla="*/ 1912 h 82550"/>
                <a:gd name="connsiteX34" fmla="*/ 30708 w 47625"/>
                <a:gd name="connsiteY34" fmla="*/ 73945 h 82550"/>
                <a:gd name="connsiteX35" fmla="*/ 45591 w 47625"/>
                <a:gd name="connsiteY35" fmla="*/ 73945 h 82550"/>
                <a:gd name="connsiteX36" fmla="*/ 46385 w 47625"/>
                <a:gd name="connsiteY36" fmla="*/ 74342 h 82550"/>
                <a:gd name="connsiteX37" fmla="*/ 47179 w 47625"/>
                <a:gd name="connsiteY37" fmla="*/ 75136 h 82550"/>
                <a:gd name="connsiteX38" fmla="*/ 47576 w 47625"/>
                <a:gd name="connsiteY38" fmla="*/ 76525 h 82550"/>
                <a:gd name="connsiteX39" fmla="*/ 47774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74" y="78311"/>
                  </a:moveTo>
                  <a:cubicBezTo>
                    <a:pt x="47774" y="79104"/>
                    <a:pt x="47675" y="79849"/>
                    <a:pt x="47576" y="80493"/>
                  </a:cubicBezTo>
                  <a:cubicBezTo>
                    <a:pt x="47427" y="81039"/>
                    <a:pt x="47228" y="81486"/>
                    <a:pt x="46980" y="81882"/>
                  </a:cubicBezTo>
                  <a:cubicBezTo>
                    <a:pt x="46832" y="82180"/>
                    <a:pt x="46633" y="82379"/>
                    <a:pt x="46385" y="82478"/>
                  </a:cubicBezTo>
                  <a:cubicBezTo>
                    <a:pt x="46087" y="82627"/>
                    <a:pt x="45839" y="82676"/>
                    <a:pt x="45591" y="82676"/>
                  </a:cubicBezTo>
                  <a:lnTo>
                    <a:pt x="2729" y="82676"/>
                  </a:lnTo>
                  <a:cubicBezTo>
                    <a:pt x="2332" y="82676"/>
                    <a:pt x="1985" y="82627"/>
                    <a:pt x="1737" y="82478"/>
                  </a:cubicBezTo>
                  <a:cubicBezTo>
                    <a:pt x="1588" y="82379"/>
                    <a:pt x="1389" y="82180"/>
                    <a:pt x="1141" y="81882"/>
                  </a:cubicBezTo>
                  <a:cubicBezTo>
                    <a:pt x="844" y="81486"/>
                    <a:pt x="645" y="81039"/>
                    <a:pt x="546" y="80493"/>
                  </a:cubicBezTo>
                  <a:cubicBezTo>
                    <a:pt x="397" y="79849"/>
                    <a:pt x="348" y="79104"/>
                    <a:pt x="348" y="78311"/>
                  </a:cubicBezTo>
                  <a:cubicBezTo>
                    <a:pt x="348" y="77666"/>
                    <a:pt x="397" y="77070"/>
                    <a:pt x="546" y="76525"/>
                  </a:cubicBezTo>
                  <a:cubicBezTo>
                    <a:pt x="645" y="75880"/>
                    <a:pt x="794" y="75433"/>
                    <a:pt x="943" y="75136"/>
                  </a:cubicBezTo>
                  <a:cubicBezTo>
                    <a:pt x="1191" y="74739"/>
                    <a:pt x="1439" y="74491"/>
                    <a:pt x="1737" y="74342"/>
                  </a:cubicBezTo>
                  <a:cubicBezTo>
                    <a:pt x="1985" y="74094"/>
                    <a:pt x="2332" y="73945"/>
                    <a:pt x="2729" y="73945"/>
                  </a:cubicBezTo>
                  <a:lnTo>
                    <a:pt x="19794" y="73945"/>
                  </a:lnTo>
                  <a:lnTo>
                    <a:pt x="19794" y="11636"/>
                  </a:lnTo>
                  <a:lnTo>
                    <a:pt x="3919" y="20962"/>
                  </a:lnTo>
                  <a:cubicBezTo>
                    <a:pt x="3126" y="21359"/>
                    <a:pt x="2431" y="21657"/>
                    <a:pt x="1935" y="21756"/>
                  </a:cubicBezTo>
                  <a:cubicBezTo>
                    <a:pt x="1538" y="21905"/>
                    <a:pt x="1141" y="21855"/>
                    <a:pt x="744" y="21557"/>
                  </a:cubicBezTo>
                  <a:cubicBezTo>
                    <a:pt x="447" y="21309"/>
                    <a:pt x="248" y="20863"/>
                    <a:pt x="149" y="20168"/>
                  </a:cubicBezTo>
                  <a:cubicBezTo>
                    <a:pt x="149" y="19523"/>
                    <a:pt x="149" y="18730"/>
                    <a:pt x="149" y="17787"/>
                  </a:cubicBezTo>
                  <a:cubicBezTo>
                    <a:pt x="149" y="16993"/>
                    <a:pt x="149" y="16398"/>
                    <a:pt x="149" y="16001"/>
                  </a:cubicBezTo>
                  <a:cubicBezTo>
                    <a:pt x="248" y="15505"/>
                    <a:pt x="348" y="15009"/>
                    <a:pt x="348" y="14612"/>
                  </a:cubicBezTo>
                  <a:cubicBezTo>
                    <a:pt x="447" y="14215"/>
                    <a:pt x="645" y="13967"/>
                    <a:pt x="943" y="13818"/>
                  </a:cubicBezTo>
                  <a:cubicBezTo>
                    <a:pt x="1191" y="13570"/>
                    <a:pt x="1538" y="13322"/>
                    <a:pt x="1935" y="13025"/>
                  </a:cubicBezTo>
                  <a:lnTo>
                    <a:pt x="20787" y="920"/>
                  </a:lnTo>
                  <a:cubicBezTo>
                    <a:pt x="20886" y="821"/>
                    <a:pt x="21084" y="722"/>
                    <a:pt x="21382" y="722"/>
                  </a:cubicBezTo>
                  <a:cubicBezTo>
                    <a:pt x="21630" y="622"/>
                    <a:pt x="21977" y="473"/>
                    <a:pt x="22374" y="325"/>
                  </a:cubicBezTo>
                  <a:cubicBezTo>
                    <a:pt x="22771" y="225"/>
                    <a:pt x="23218" y="126"/>
                    <a:pt x="23763" y="126"/>
                  </a:cubicBezTo>
                  <a:cubicBezTo>
                    <a:pt x="24259" y="126"/>
                    <a:pt x="24855" y="126"/>
                    <a:pt x="25549" y="126"/>
                  </a:cubicBezTo>
                  <a:cubicBezTo>
                    <a:pt x="26591" y="126"/>
                    <a:pt x="27434" y="225"/>
                    <a:pt x="28129" y="325"/>
                  </a:cubicBezTo>
                  <a:cubicBezTo>
                    <a:pt x="28774" y="325"/>
                    <a:pt x="29319" y="424"/>
                    <a:pt x="29716" y="523"/>
                  </a:cubicBezTo>
                  <a:cubicBezTo>
                    <a:pt x="30113" y="672"/>
                    <a:pt x="30361" y="870"/>
                    <a:pt x="30510" y="1118"/>
                  </a:cubicBezTo>
                  <a:cubicBezTo>
                    <a:pt x="30609" y="1416"/>
                    <a:pt x="30708" y="1664"/>
                    <a:pt x="30708" y="1912"/>
                  </a:cubicBezTo>
                  <a:lnTo>
                    <a:pt x="30708" y="73945"/>
                  </a:lnTo>
                  <a:lnTo>
                    <a:pt x="45591" y="73945"/>
                  </a:lnTo>
                  <a:cubicBezTo>
                    <a:pt x="45839" y="73945"/>
                    <a:pt x="46087" y="74094"/>
                    <a:pt x="46385" y="74342"/>
                  </a:cubicBezTo>
                  <a:cubicBezTo>
                    <a:pt x="46782" y="74491"/>
                    <a:pt x="47030" y="74739"/>
                    <a:pt x="47179" y="75136"/>
                  </a:cubicBezTo>
                  <a:cubicBezTo>
                    <a:pt x="47278" y="75433"/>
                    <a:pt x="47427" y="75880"/>
                    <a:pt x="47576" y="76525"/>
                  </a:cubicBezTo>
                  <a:cubicBezTo>
                    <a:pt x="47675" y="77070"/>
                    <a:pt x="47774" y="77666"/>
                    <a:pt x="47774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CFCA0DC-FAC7-40A1-97AA-8769F42E6596}"/>
                </a:ext>
              </a:extLst>
            </p:cNvPr>
            <p:cNvSpPr/>
            <p:nvPr/>
          </p:nvSpPr>
          <p:spPr>
            <a:xfrm>
              <a:off x="4667369" y="3345997"/>
              <a:ext cx="23217" cy="111720"/>
            </a:xfrm>
            <a:custGeom>
              <a:avLst/>
              <a:gdLst>
                <a:gd name="connsiteX0" fmla="*/ 23371 w 23217"/>
                <a:gd name="connsiteY0" fmla="*/ 56085 h 111720"/>
                <a:gd name="connsiteX1" fmla="*/ 22379 w 23217"/>
                <a:gd name="connsiteY1" fmla="*/ 70175 h 111720"/>
                <a:gd name="connsiteX2" fmla="*/ 19799 w 23217"/>
                <a:gd name="connsiteY2" fmla="*/ 84065 h 111720"/>
                <a:gd name="connsiteX3" fmla="*/ 15434 w 23217"/>
                <a:gd name="connsiteY3" fmla="*/ 97361 h 111720"/>
                <a:gd name="connsiteX4" fmla="*/ 9481 w 23217"/>
                <a:gd name="connsiteY4" fmla="*/ 110457 h 111720"/>
                <a:gd name="connsiteX5" fmla="*/ 8885 w 23217"/>
                <a:gd name="connsiteY5" fmla="*/ 111053 h 111720"/>
                <a:gd name="connsiteX6" fmla="*/ 7893 w 23217"/>
                <a:gd name="connsiteY6" fmla="*/ 111648 h 111720"/>
                <a:gd name="connsiteX7" fmla="*/ 6306 w 23217"/>
                <a:gd name="connsiteY7" fmla="*/ 111846 h 111720"/>
                <a:gd name="connsiteX8" fmla="*/ 4520 w 23217"/>
                <a:gd name="connsiteY8" fmla="*/ 111846 h 111720"/>
                <a:gd name="connsiteX9" fmla="*/ 1742 w 23217"/>
                <a:gd name="connsiteY9" fmla="*/ 111648 h 111720"/>
                <a:gd name="connsiteX10" fmla="*/ 551 w 23217"/>
                <a:gd name="connsiteY10" fmla="*/ 111251 h 111720"/>
                <a:gd name="connsiteX11" fmla="*/ 154 w 23217"/>
                <a:gd name="connsiteY11" fmla="*/ 110259 h 111720"/>
                <a:gd name="connsiteX12" fmla="*/ 551 w 23217"/>
                <a:gd name="connsiteY12" fmla="*/ 109068 h 111720"/>
                <a:gd name="connsiteX13" fmla="*/ 9282 w 23217"/>
                <a:gd name="connsiteY13" fmla="*/ 82875 h 111720"/>
                <a:gd name="connsiteX14" fmla="*/ 12259 w 23217"/>
                <a:gd name="connsiteY14" fmla="*/ 55887 h 111720"/>
                <a:gd name="connsiteX15" fmla="*/ 9282 w 23217"/>
                <a:gd name="connsiteY15" fmla="*/ 28900 h 111720"/>
                <a:gd name="connsiteX16" fmla="*/ 353 w 23217"/>
                <a:gd name="connsiteY16" fmla="*/ 2706 h 111720"/>
                <a:gd name="connsiteX17" fmla="*/ 154 w 23217"/>
                <a:gd name="connsiteY17" fmla="*/ 1714 h 111720"/>
                <a:gd name="connsiteX18" fmla="*/ 749 w 23217"/>
                <a:gd name="connsiteY18" fmla="*/ 920 h 111720"/>
                <a:gd name="connsiteX19" fmla="*/ 2139 w 23217"/>
                <a:gd name="connsiteY19" fmla="*/ 325 h 111720"/>
                <a:gd name="connsiteX20" fmla="*/ 4520 w 23217"/>
                <a:gd name="connsiteY20" fmla="*/ 126 h 111720"/>
                <a:gd name="connsiteX21" fmla="*/ 6703 w 23217"/>
                <a:gd name="connsiteY21" fmla="*/ 325 h 111720"/>
                <a:gd name="connsiteX22" fmla="*/ 8092 w 23217"/>
                <a:gd name="connsiteY22" fmla="*/ 523 h 111720"/>
                <a:gd name="connsiteX23" fmla="*/ 8885 w 23217"/>
                <a:gd name="connsiteY23" fmla="*/ 920 h 111720"/>
                <a:gd name="connsiteX24" fmla="*/ 9282 w 23217"/>
                <a:gd name="connsiteY24" fmla="*/ 1317 h 111720"/>
                <a:gd name="connsiteX25" fmla="*/ 19601 w 23217"/>
                <a:gd name="connsiteY25" fmla="*/ 28106 h 111720"/>
                <a:gd name="connsiteX26" fmla="*/ 23371 w 23217"/>
                <a:gd name="connsiteY26" fmla="*/ 56085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371" y="56085"/>
                  </a:moveTo>
                  <a:cubicBezTo>
                    <a:pt x="23371" y="60848"/>
                    <a:pt x="23024" y="65561"/>
                    <a:pt x="22379" y="70175"/>
                  </a:cubicBezTo>
                  <a:cubicBezTo>
                    <a:pt x="21833" y="74838"/>
                    <a:pt x="20990" y="79452"/>
                    <a:pt x="19799" y="84065"/>
                  </a:cubicBezTo>
                  <a:cubicBezTo>
                    <a:pt x="18609" y="88580"/>
                    <a:pt x="17121" y="92995"/>
                    <a:pt x="15434" y="97361"/>
                  </a:cubicBezTo>
                  <a:cubicBezTo>
                    <a:pt x="13697" y="101825"/>
                    <a:pt x="11713" y="106191"/>
                    <a:pt x="9481" y="110457"/>
                  </a:cubicBezTo>
                  <a:cubicBezTo>
                    <a:pt x="9332" y="110706"/>
                    <a:pt x="9133" y="110904"/>
                    <a:pt x="8885" y="111053"/>
                  </a:cubicBezTo>
                  <a:cubicBezTo>
                    <a:pt x="8588" y="111301"/>
                    <a:pt x="8290" y="111499"/>
                    <a:pt x="7893" y="111648"/>
                  </a:cubicBezTo>
                  <a:cubicBezTo>
                    <a:pt x="7496" y="111747"/>
                    <a:pt x="6951" y="111846"/>
                    <a:pt x="6306" y="111846"/>
                  </a:cubicBezTo>
                  <a:cubicBezTo>
                    <a:pt x="5760" y="111846"/>
                    <a:pt x="5165" y="111846"/>
                    <a:pt x="4520" y="111846"/>
                  </a:cubicBezTo>
                  <a:cubicBezTo>
                    <a:pt x="3329" y="111846"/>
                    <a:pt x="2387" y="111747"/>
                    <a:pt x="1742" y="111648"/>
                  </a:cubicBezTo>
                  <a:cubicBezTo>
                    <a:pt x="1196" y="111648"/>
                    <a:pt x="799" y="111499"/>
                    <a:pt x="551" y="111251"/>
                  </a:cubicBezTo>
                  <a:cubicBezTo>
                    <a:pt x="253" y="110954"/>
                    <a:pt x="154" y="110656"/>
                    <a:pt x="154" y="110259"/>
                  </a:cubicBezTo>
                  <a:cubicBezTo>
                    <a:pt x="154" y="109961"/>
                    <a:pt x="253" y="109564"/>
                    <a:pt x="551" y="109068"/>
                  </a:cubicBezTo>
                  <a:cubicBezTo>
                    <a:pt x="4371" y="100436"/>
                    <a:pt x="7298" y="91705"/>
                    <a:pt x="9282" y="82875"/>
                  </a:cubicBezTo>
                  <a:cubicBezTo>
                    <a:pt x="11267" y="73895"/>
                    <a:pt x="12259" y="64916"/>
                    <a:pt x="12259" y="55887"/>
                  </a:cubicBezTo>
                  <a:cubicBezTo>
                    <a:pt x="12259" y="46759"/>
                    <a:pt x="11267" y="37780"/>
                    <a:pt x="9282" y="28900"/>
                  </a:cubicBezTo>
                  <a:cubicBezTo>
                    <a:pt x="7298" y="19920"/>
                    <a:pt x="4321" y="11189"/>
                    <a:pt x="353" y="2706"/>
                  </a:cubicBezTo>
                  <a:cubicBezTo>
                    <a:pt x="204" y="2309"/>
                    <a:pt x="154" y="2011"/>
                    <a:pt x="154" y="1714"/>
                  </a:cubicBezTo>
                  <a:cubicBezTo>
                    <a:pt x="253" y="1317"/>
                    <a:pt x="452" y="1069"/>
                    <a:pt x="749" y="920"/>
                  </a:cubicBezTo>
                  <a:cubicBezTo>
                    <a:pt x="1146" y="672"/>
                    <a:pt x="1593" y="473"/>
                    <a:pt x="2139" y="325"/>
                  </a:cubicBezTo>
                  <a:cubicBezTo>
                    <a:pt x="2783" y="225"/>
                    <a:pt x="3577" y="126"/>
                    <a:pt x="4520" y="126"/>
                  </a:cubicBezTo>
                  <a:cubicBezTo>
                    <a:pt x="5413" y="126"/>
                    <a:pt x="6157" y="225"/>
                    <a:pt x="6703" y="325"/>
                  </a:cubicBezTo>
                  <a:cubicBezTo>
                    <a:pt x="7347" y="325"/>
                    <a:pt x="7794" y="424"/>
                    <a:pt x="8092" y="523"/>
                  </a:cubicBezTo>
                  <a:cubicBezTo>
                    <a:pt x="8488" y="672"/>
                    <a:pt x="8737" y="821"/>
                    <a:pt x="8885" y="920"/>
                  </a:cubicBezTo>
                  <a:cubicBezTo>
                    <a:pt x="9133" y="1069"/>
                    <a:pt x="9282" y="1218"/>
                    <a:pt x="9282" y="1317"/>
                  </a:cubicBezTo>
                  <a:cubicBezTo>
                    <a:pt x="13648" y="9949"/>
                    <a:pt x="17071" y="18879"/>
                    <a:pt x="19601" y="28106"/>
                  </a:cubicBezTo>
                  <a:cubicBezTo>
                    <a:pt x="22082" y="37234"/>
                    <a:pt x="23371" y="46560"/>
                    <a:pt x="23371" y="56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F36E0B-5D35-416A-987E-726675F16530}"/>
                </a:ext>
              </a:extLst>
            </p:cNvPr>
            <p:cNvSpPr/>
            <p:nvPr/>
          </p:nvSpPr>
          <p:spPr>
            <a:xfrm>
              <a:off x="3689746" y="3193216"/>
              <a:ext cx="23217" cy="111720"/>
            </a:xfrm>
            <a:custGeom>
              <a:avLst/>
              <a:gdLst>
                <a:gd name="connsiteX0" fmla="*/ 23096 w 23217"/>
                <a:gd name="connsiteY0" fmla="*/ 2694 h 111720"/>
                <a:gd name="connsiteX1" fmla="*/ 14166 w 23217"/>
                <a:gd name="connsiteY1" fmla="*/ 28888 h 111720"/>
                <a:gd name="connsiteX2" fmla="*/ 11190 w 23217"/>
                <a:gd name="connsiteY2" fmla="*/ 55875 h 111720"/>
                <a:gd name="connsiteX3" fmla="*/ 14166 w 23217"/>
                <a:gd name="connsiteY3" fmla="*/ 82863 h 111720"/>
                <a:gd name="connsiteX4" fmla="*/ 22897 w 23217"/>
                <a:gd name="connsiteY4" fmla="*/ 109056 h 111720"/>
                <a:gd name="connsiteX5" fmla="*/ 23294 w 23217"/>
                <a:gd name="connsiteY5" fmla="*/ 110247 h 111720"/>
                <a:gd name="connsiteX6" fmla="*/ 22897 w 23217"/>
                <a:gd name="connsiteY6" fmla="*/ 111239 h 111720"/>
                <a:gd name="connsiteX7" fmla="*/ 21508 w 23217"/>
                <a:gd name="connsiteY7" fmla="*/ 111636 h 111720"/>
                <a:gd name="connsiteX8" fmla="*/ 19127 w 23217"/>
                <a:gd name="connsiteY8" fmla="*/ 111834 h 111720"/>
                <a:gd name="connsiteX9" fmla="*/ 17143 w 23217"/>
                <a:gd name="connsiteY9" fmla="*/ 111834 h 111720"/>
                <a:gd name="connsiteX10" fmla="*/ 15754 w 23217"/>
                <a:gd name="connsiteY10" fmla="*/ 111636 h 111720"/>
                <a:gd name="connsiteX11" fmla="*/ 14762 w 23217"/>
                <a:gd name="connsiteY11" fmla="*/ 111041 h 111720"/>
                <a:gd name="connsiteX12" fmla="*/ 14166 w 23217"/>
                <a:gd name="connsiteY12" fmla="*/ 110445 h 111720"/>
                <a:gd name="connsiteX13" fmla="*/ 8015 w 23217"/>
                <a:gd name="connsiteY13" fmla="*/ 97349 h 111720"/>
                <a:gd name="connsiteX14" fmla="*/ 3649 w 23217"/>
                <a:gd name="connsiteY14" fmla="*/ 84053 h 111720"/>
                <a:gd name="connsiteX15" fmla="*/ 871 w 23217"/>
                <a:gd name="connsiteY15" fmla="*/ 70163 h 111720"/>
                <a:gd name="connsiteX16" fmla="*/ 77 w 23217"/>
                <a:gd name="connsiteY16" fmla="*/ 56073 h 111720"/>
                <a:gd name="connsiteX17" fmla="*/ 1069 w 23217"/>
                <a:gd name="connsiteY17" fmla="*/ 41786 h 111720"/>
                <a:gd name="connsiteX18" fmla="*/ 3847 w 23217"/>
                <a:gd name="connsiteY18" fmla="*/ 28094 h 111720"/>
                <a:gd name="connsiteX19" fmla="*/ 8412 w 23217"/>
                <a:gd name="connsiteY19" fmla="*/ 14600 h 111720"/>
                <a:gd name="connsiteX20" fmla="*/ 14166 w 23217"/>
                <a:gd name="connsiteY20" fmla="*/ 1305 h 111720"/>
                <a:gd name="connsiteX21" fmla="*/ 14365 w 23217"/>
                <a:gd name="connsiteY21" fmla="*/ 908 h 111720"/>
                <a:gd name="connsiteX22" fmla="*/ 15158 w 23217"/>
                <a:gd name="connsiteY22" fmla="*/ 511 h 111720"/>
                <a:gd name="connsiteX23" fmla="*/ 16547 w 23217"/>
                <a:gd name="connsiteY23" fmla="*/ 313 h 111720"/>
                <a:gd name="connsiteX24" fmla="*/ 18929 w 23217"/>
                <a:gd name="connsiteY24" fmla="*/ 114 h 111720"/>
                <a:gd name="connsiteX25" fmla="*/ 21310 w 23217"/>
                <a:gd name="connsiteY25" fmla="*/ 313 h 111720"/>
                <a:gd name="connsiteX26" fmla="*/ 22699 w 23217"/>
                <a:gd name="connsiteY26" fmla="*/ 908 h 111720"/>
                <a:gd name="connsiteX27" fmla="*/ 23294 w 23217"/>
                <a:gd name="connsiteY27" fmla="*/ 1702 h 111720"/>
                <a:gd name="connsiteX28" fmla="*/ 23096 w 23217"/>
                <a:gd name="connsiteY28" fmla="*/ 2694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096" y="2694"/>
                  </a:moveTo>
                  <a:cubicBezTo>
                    <a:pt x="19127" y="11177"/>
                    <a:pt x="16151" y="19908"/>
                    <a:pt x="14166" y="28888"/>
                  </a:cubicBezTo>
                  <a:cubicBezTo>
                    <a:pt x="12182" y="37768"/>
                    <a:pt x="11190" y="46747"/>
                    <a:pt x="11190" y="55875"/>
                  </a:cubicBezTo>
                  <a:cubicBezTo>
                    <a:pt x="11190" y="64904"/>
                    <a:pt x="12182" y="73883"/>
                    <a:pt x="14166" y="82863"/>
                  </a:cubicBezTo>
                  <a:cubicBezTo>
                    <a:pt x="16151" y="91693"/>
                    <a:pt x="19028" y="100424"/>
                    <a:pt x="22897" y="109056"/>
                  </a:cubicBezTo>
                  <a:cubicBezTo>
                    <a:pt x="23146" y="109552"/>
                    <a:pt x="23294" y="109949"/>
                    <a:pt x="23294" y="110247"/>
                  </a:cubicBezTo>
                  <a:cubicBezTo>
                    <a:pt x="23294" y="110644"/>
                    <a:pt x="23146" y="110942"/>
                    <a:pt x="22897" y="111239"/>
                  </a:cubicBezTo>
                  <a:cubicBezTo>
                    <a:pt x="22600" y="111487"/>
                    <a:pt x="22153" y="111636"/>
                    <a:pt x="21508" y="111636"/>
                  </a:cubicBezTo>
                  <a:cubicBezTo>
                    <a:pt x="20963" y="111735"/>
                    <a:pt x="20169" y="111834"/>
                    <a:pt x="19127" y="111834"/>
                  </a:cubicBezTo>
                  <a:cubicBezTo>
                    <a:pt x="18333" y="111834"/>
                    <a:pt x="17639" y="111834"/>
                    <a:pt x="17143" y="111834"/>
                  </a:cubicBezTo>
                  <a:cubicBezTo>
                    <a:pt x="16597" y="111834"/>
                    <a:pt x="16151" y="111735"/>
                    <a:pt x="15754" y="111636"/>
                  </a:cubicBezTo>
                  <a:cubicBezTo>
                    <a:pt x="15357" y="111487"/>
                    <a:pt x="15010" y="111289"/>
                    <a:pt x="14762" y="111041"/>
                  </a:cubicBezTo>
                  <a:cubicBezTo>
                    <a:pt x="14464" y="110892"/>
                    <a:pt x="14265" y="110693"/>
                    <a:pt x="14166" y="110445"/>
                  </a:cubicBezTo>
                  <a:cubicBezTo>
                    <a:pt x="11785" y="106179"/>
                    <a:pt x="9701" y="101813"/>
                    <a:pt x="8015" y="97349"/>
                  </a:cubicBezTo>
                  <a:cubicBezTo>
                    <a:pt x="6278" y="92983"/>
                    <a:pt x="4840" y="88568"/>
                    <a:pt x="3649" y="84053"/>
                  </a:cubicBezTo>
                  <a:cubicBezTo>
                    <a:pt x="2458" y="79440"/>
                    <a:pt x="1516" y="74826"/>
                    <a:pt x="871" y="70163"/>
                  </a:cubicBezTo>
                  <a:cubicBezTo>
                    <a:pt x="325" y="65549"/>
                    <a:pt x="77" y="60836"/>
                    <a:pt x="77" y="56073"/>
                  </a:cubicBezTo>
                  <a:cubicBezTo>
                    <a:pt x="77" y="51212"/>
                    <a:pt x="375" y="46449"/>
                    <a:pt x="1069" y="41786"/>
                  </a:cubicBezTo>
                  <a:cubicBezTo>
                    <a:pt x="1714" y="37172"/>
                    <a:pt x="2657" y="32608"/>
                    <a:pt x="3847" y="28094"/>
                  </a:cubicBezTo>
                  <a:cubicBezTo>
                    <a:pt x="5137" y="23480"/>
                    <a:pt x="6675" y="18966"/>
                    <a:pt x="8412" y="14600"/>
                  </a:cubicBezTo>
                  <a:cubicBezTo>
                    <a:pt x="10098" y="10135"/>
                    <a:pt x="12033" y="5670"/>
                    <a:pt x="14166" y="1305"/>
                  </a:cubicBezTo>
                  <a:cubicBezTo>
                    <a:pt x="14166" y="1206"/>
                    <a:pt x="14216" y="1057"/>
                    <a:pt x="14365" y="908"/>
                  </a:cubicBezTo>
                  <a:cubicBezTo>
                    <a:pt x="14613" y="809"/>
                    <a:pt x="14861" y="660"/>
                    <a:pt x="15158" y="511"/>
                  </a:cubicBezTo>
                  <a:cubicBezTo>
                    <a:pt x="15555" y="412"/>
                    <a:pt x="16002" y="313"/>
                    <a:pt x="16547" y="313"/>
                  </a:cubicBezTo>
                  <a:cubicBezTo>
                    <a:pt x="17192" y="213"/>
                    <a:pt x="17986" y="114"/>
                    <a:pt x="18929" y="114"/>
                  </a:cubicBezTo>
                  <a:cubicBezTo>
                    <a:pt x="19971" y="114"/>
                    <a:pt x="20764" y="213"/>
                    <a:pt x="21310" y="313"/>
                  </a:cubicBezTo>
                  <a:cubicBezTo>
                    <a:pt x="21955" y="461"/>
                    <a:pt x="22401" y="660"/>
                    <a:pt x="22699" y="908"/>
                  </a:cubicBezTo>
                  <a:cubicBezTo>
                    <a:pt x="23096" y="1057"/>
                    <a:pt x="23294" y="1305"/>
                    <a:pt x="23294" y="1702"/>
                  </a:cubicBezTo>
                  <a:cubicBezTo>
                    <a:pt x="23294" y="1999"/>
                    <a:pt x="23195" y="2297"/>
                    <a:pt x="23096" y="26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8AFE26-4C8A-452E-BF70-30911C7D9E4C}"/>
                </a:ext>
              </a:extLst>
            </p:cNvPr>
            <p:cNvSpPr/>
            <p:nvPr/>
          </p:nvSpPr>
          <p:spPr>
            <a:xfrm>
              <a:off x="3731260" y="3200559"/>
              <a:ext cx="47625" cy="82550"/>
            </a:xfrm>
            <a:custGeom>
              <a:avLst/>
              <a:gdLst>
                <a:gd name="connsiteX0" fmla="*/ 47705 w 47625"/>
                <a:gd name="connsiteY0" fmla="*/ 78299 h 82550"/>
                <a:gd name="connsiteX1" fmla="*/ 47507 w 47625"/>
                <a:gd name="connsiteY1" fmla="*/ 80481 h 82550"/>
                <a:gd name="connsiteX2" fmla="*/ 46911 w 47625"/>
                <a:gd name="connsiteY2" fmla="*/ 81870 h 82550"/>
                <a:gd name="connsiteX3" fmla="*/ 46316 w 47625"/>
                <a:gd name="connsiteY3" fmla="*/ 82466 h 82550"/>
                <a:gd name="connsiteX4" fmla="*/ 45522 w 47625"/>
                <a:gd name="connsiteY4" fmla="*/ 82664 h 82550"/>
                <a:gd name="connsiteX5" fmla="*/ 2660 w 47625"/>
                <a:gd name="connsiteY5" fmla="*/ 82664 h 82550"/>
                <a:gd name="connsiteX6" fmla="*/ 1668 w 47625"/>
                <a:gd name="connsiteY6" fmla="*/ 82466 h 82550"/>
                <a:gd name="connsiteX7" fmla="*/ 1072 w 47625"/>
                <a:gd name="connsiteY7" fmla="*/ 81870 h 82550"/>
                <a:gd name="connsiteX8" fmla="*/ 477 w 47625"/>
                <a:gd name="connsiteY8" fmla="*/ 80481 h 82550"/>
                <a:gd name="connsiteX9" fmla="*/ 279 w 47625"/>
                <a:gd name="connsiteY9" fmla="*/ 78299 h 82550"/>
                <a:gd name="connsiteX10" fmla="*/ 477 w 47625"/>
                <a:gd name="connsiteY10" fmla="*/ 76513 h 82550"/>
                <a:gd name="connsiteX11" fmla="*/ 874 w 47625"/>
                <a:gd name="connsiteY11" fmla="*/ 75124 h 82550"/>
                <a:gd name="connsiteX12" fmla="*/ 1668 w 47625"/>
                <a:gd name="connsiteY12" fmla="*/ 74330 h 82550"/>
                <a:gd name="connsiteX13" fmla="*/ 2660 w 47625"/>
                <a:gd name="connsiteY13" fmla="*/ 73933 h 82550"/>
                <a:gd name="connsiteX14" fmla="*/ 19726 w 47625"/>
                <a:gd name="connsiteY14" fmla="*/ 73933 h 82550"/>
                <a:gd name="connsiteX15" fmla="*/ 19726 w 47625"/>
                <a:gd name="connsiteY15" fmla="*/ 11624 h 82550"/>
                <a:gd name="connsiteX16" fmla="*/ 3851 w 47625"/>
                <a:gd name="connsiteY16" fmla="*/ 20950 h 82550"/>
                <a:gd name="connsiteX17" fmla="*/ 1866 w 47625"/>
                <a:gd name="connsiteY17" fmla="*/ 21744 h 82550"/>
                <a:gd name="connsiteX18" fmla="*/ 675 w 47625"/>
                <a:gd name="connsiteY18" fmla="*/ 21545 h 82550"/>
                <a:gd name="connsiteX19" fmla="*/ 80 w 47625"/>
                <a:gd name="connsiteY19" fmla="*/ 20156 h 82550"/>
                <a:gd name="connsiteX20" fmla="*/ 80 w 47625"/>
                <a:gd name="connsiteY20" fmla="*/ 17775 h 82550"/>
                <a:gd name="connsiteX21" fmla="*/ 80 w 47625"/>
                <a:gd name="connsiteY21" fmla="*/ 15989 h 82550"/>
                <a:gd name="connsiteX22" fmla="*/ 279 w 47625"/>
                <a:gd name="connsiteY22" fmla="*/ 14600 h 82550"/>
                <a:gd name="connsiteX23" fmla="*/ 874 w 47625"/>
                <a:gd name="connsiteY23" fmla="*/ 13806 h 82550"/>
                <a:gd name="connsiteX24" fmla="*/ 1866 w 47625"/>
                <a:gd name="connsiteY24" fmla="*/ 13013 h 82550"/>
                <a:gd name="connsiteX25" fmla="*/ 20718 w 47625"/>
                <a:gd name="connsiteY25" fmla="*/ 908 h 82550"/>
                <a:gd name="connsiteX26" fmla="*/ 21313 w 47625"/>
                <a:gd name="connsiteY26" fmla="*/ 710 h 82550"/>
                <a:gd name="connsiteX27" fmla="*/ 22305 w 47625"/>
                <a:gd name="connsiteY27" fmla="*/ 313 h 82550"/>
                <a:gd name="connsiteX28" fmla="*/ 23694 w 47625"/>
                <a:gd name="connsiteY28" fmla="*/ 114 h 82550"/>
                <a:gd name="connsiteX29" fmla="*/ 25480 w 47625"/>
                <a:gd name="connsiteY29" fmla="*/ 114 h 82550"/>
                <a:gd name="connsiteX30" fmla="*/ 28060 w 47625"/>
                <a:gd name="connsiteY30" fmla="*/ 313 h 82550"/>
                <a:gd name="connsiteX31" fmla="*/ 29647 w 47625"/>
                <a:gd name="connsiteY31" fmla="*/ 511 h 82550"/>
                <a:gd name="connsiteX32" fmla="*/ 30441 w 47625"/>
                <a:gd name="connsiteY32" fmla="*/ 1106 h 82550"/>
                <a:gd name="connsiteX33" fmla="*/ 30640 w 47625"/>
                <a:gd name="connsiteY33" fmla="*/ 1900 h 82550"/>
                <a:gd name="connsiteX34" fmla="*/ 30640 w 47625"/>
                <a:gd name="connsiteY34" fmla="*/ 73933 h 82550"/>
                <a:gd name="connsiteX35" fmla="*/ 45522 w 47625"/>
                <a:gd name="connsiteY35" fmla="*/ 73933 h 82550"/>
                <a:gd name="connsiteX36" fmla="*/ 46316 w 47625"/>
                <a:gd name="connsiteY36" fmla="*/ 74330 h 82550"/>
                <a:gd name="connsiteX37" fmla="*/ 47110 w 47625"/>
                <a:gd name="connsiteY37" fmla="*/ 75124 h 82550"/>
                <a:gd name="connsiteX38" fmla="*/ 47507 w 47625"/>
                <a:gd name="connsiteY38" fmla="*/ 76513 h 82550"/>
                <a:gd name="connsiteX39" fmla="*/ 47705 w 47625"/>
                <a:gd name="connsiteY39" fmla="*/ 78299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05" y="78299"/>
                  </a:moveTo>
                  <a:cubicBezTo>
                    <a:pt x="47705" y="79092"/>
                    <a:pt x="47606" y="79836"/>
                    <a:pt x="47507" y="80481"/>
                  </a:cubicBezTo>
                  <a:cubicBezTo>
                    <a:pt x="47358" y="81027"/>
                    <a:pt x="47159" y="81474"/>
                    <a:pt x="46911" y="81870"/>
                  </a:cubicBezTo>
                  <a:cubicBezTo>
                    <a:pt x="46763" y="82168"/>
                    <a:pt x="46564" y="82367"/>
                    <a:pt x="46316" y="82466"/>
                  </a:cubicBezTo>
                  <a:cubicBezTo>
                    <a:pt x="46018" y="82615"/>
                    <a:pt x="45770" y="82664"/>
                    <a:pt x="45522" y="82664"/>
                  </a:cubicBezTo>
                  <a:lnTo>
                    <a:pt x="2660" y="82664"/>
                  </a:lnTo>
                  <a:cubicBezTo>
                    <a:pt x="2263" y="82664"/>
                    <a:pt x="1916" y="82615"/>
                    <a:pt x="1668" y="82466"/>
                  </a:cubicBezTo>
                  <a:cubicBezTo>
                    <a:pt x="1519" y="82367"/>
                    <a:pt x="1320" y="82168"/>
                    <a:pt x="1072" y="81870"/>
                  </a:cubicBezTo>
                  <a:cubicBezTo>
                    <a:pt x="775" y="81474"/>
                    <a:pt x="576" y="81027"/>
                    <a:pt x="477" y="80481"/>
                  </a:cubicBezTo>
                  <a:cubicBezTo>
                    <a:pt x="328" y="79836"/>
                    <a:pt x="279" y="79092"/>
                    <a:pt x="279" y="78299"/>
                  </a:cubicBezTo>
                  <a:cubicBezTo>
                    <a:pt x="279" y="77654"/>
                    <a:pt x="328" y="77058"/>
                    <a:pt x="477" y="76513"/>
                  </a:cubicBezTo>
                  <a:cubicBezTo>
                    <a:pt x="576" y="75868"/>
                    <a:pt x="725" y="75421"/>
                    <a:pt x="874" y="75124"/>
                  </a:cubicBezTo>
                  <a:cubicBezTo>
                    <a:pt x="1122" y="74727"/>
                    <a:pt x="1370" y="74479"/>
                    <a:pt x="1668" y="74330"/>
                  </a:cubicBezTo>
                  <a:cubicBezTo>
                    <a:pt x="1916" y="74082"/>
                    <a:pt x="2263" y="73933"/>
                    <a:pt x="2660" y="73933"/>
                  </a:cubicBezTo>
                  <a:lnTo>
                    <a:pt x="19726" y="73933"/>
                  </a:lnTo>
                  <a:lnTo>
                    <a:pt x="19726" y="11624"/>
                  </a:lnTo>
                  <a:lnTo>
                    <a:pt x="3851" y="20950"/>
                  </a:lnTo>
                  <a:cubicBezTo>
                    <a:pt x="3057" y="21347"/>
                    <a:pt x="2362" y="21645"/>
                    <a:pt x="1866" y="21744"/>
                  </a:cubicBezTo>
                  <a:cubicBezTo>
                    <a:pt x="1469" y="21893"/>
                    <a:pt x="1072" y="21843"/>
                    <a:pt x="675" y="21545"/>
                  </a:cubicBezTo>
                  <a:cubicBezTo>
                    <a:pt x="378" y="21297"/>
                    <a:pt x="179" y="20851"/>
                    <a:pt x="80" y="20156"/>
                  </a:cubicBezTo>
                  <a:cubicBezTo>
                    <a:pt x="80" y="19511"/>
                    <a:pt x="80" y="18718"/>
                    <a:pt x="80" y="17775"/>
                  </a:cubicBezTo>
                  <a:cubicBezTo>
                    <a:pt x="80" y="16981"/>
                    <a:pt x="80" y="16386"/>
                    <a:pt x="80" y="15989"/>
                  </a:cubicBezTo>
                  <a:cubicBezTo>
                    <a:pt x="179" y="15493"/>
                    <a:pt x="279" y="14997"/>
                    <a:pt x="279" y="14600"/>
                  </a:cubicBezTo>
                  <a:cubicBezTo>
                    <a:pt x="378" y="14203"/>
                    <a:pt x="576" y="13955"/>
                    <a:pt x="874" y="13806"/>
                  </a:cubicBezTo>
                  <a:cubicBezTo>
                    <a:pt x="1122" y="13558"/>
                    <a:pt x="1469" y="13310"/>
                    <a:pt x="1866" y="13013"/>
                  </a:cubicBezTo>
                  <a:lnTo>
                    <a:pt x="20718" y="908"/>
                  </a:lnTo>
                  <a:cubicBezTo>
                    <a:pt x="20817" y="809"/>
                    <a:pt x="21015" y="710"/>
                    <a:pt x="21313" y="710"/>
                  </a:cubicBezTo>
                  <a:cubicBezTo>
                    <a:pt x="21561" y="610"/>
                    <a:pt x="21908" y="461"/>
                    <a:pt x="22305" y="313"/>
                  </a:cubicBezTo>
                  <a:cubicBezTo>
                    <a:pt x="22702" y="213"/>
                    <a:pt x="23149" y="114"/>
                    <a:pt x="23694" y="114"/>
                  </a:cubicBezTo>
                  <a:cubicBezTo>
                    <a:pt x="24190" y="114"/>
                    <a:pt x="24786" y="114"/>
                    <a:pt x="25480" y="114"/>
                  </a:cubicBezTo>
                  <a:cubicBezTo>
                    <a:pt x="26522" y="114"/>
                    <a:pt x="27365" y="213"/>
                    <a:pt x="28060" y="313"/>
                  </a:cubicBezTo>
                  <a:cubicBezTo>
                    <a:pt x="28705" y="313"/>
                    <a:pt x="29251" y="412"/>
                    <a:pt x="29647" y="511"/>
                  </a:cubicBezTo>
                  <a:cubicBezTo>
                    <a:pt x="30044" y="660"/>
                    <a:pt x="30292" y="858"/>
                    <a:pt x="30441" y="1106"/>
                  </a:cubicBezTo>
                  <a:cubicBezTo>
                    <a:pt x="30540" y="1404"/>
                    <a:pt x="30640" y="1652"/>
                    <a:pt x="30640" y="1900"/>
                  </a:cubicBezTo>
                  <a:lnTo>
                    <a:pt x="30640" y="73933"/>
                  </a:lnTo>
                  <a:lnTo>
                    <a:pt x="45522" y="73933"/>
                  </a:lnTo>
                  <a:cubicBezTo>
                    <a:pt x="45770" y="73933"/>
                    <a:pt x="46018" y="74082"/>
                    <a:pt x="46316" y="74330"/>
                  </a:cubicBezTo>
                  <a:cubicBezTo>
                    <a:pt x="46713" y="74479"/>
                    <a:pt x="46961" y="74727"/>
                    <a:pt x="47110" y="75124"/>
                  </a:cubicBezTo>
                  <a:cubicBezTo>
                    <a:pt x="47209" y="75421"/>
                    <a:pt x="47358" y="75868"/>
                    <a:pt x="47507" y="76513"/>
                  </a:cubicBezTo>
                  <a:cubicBezTo>
                    <a:pt x="47606" y="77058"/>
                    <a:pt x="47705" y="77654"/>
                    <a:pt x="47705" y="782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8667CC8-86FB-4828-AD57-CA809C343F10}"/>
                </a:ext>
              </a:extLst>
            </p:cNvPr>
            <p:cNvSpPr/>
            <p:nvPr/>
          </p:nvSpPr>
          <p:spPr>
            <a:xfrm>
              <a:off x="3787400" y="3201154"/>
              <a:ext cx="53379" cy="82351"/>
            </a:xfrm>
            <a:custGeom>
              <a:avLst/>
              <a:gdLst>
                <a:gd name="connsiteX0" fmla="*/ 53465 w 53379"/>
                <a:gd name="connsiteY0" fmla="*/ 4678 h 82351"/>
                <a:gd name="connsiteX1" fmla="*/ 53266 w 53379"/>
                <a:gd name="connsiteY1" fmla="*/ 6861 h 82351"/>
                <a:gd name="connsiteX2" fmla="*/ 53068 w 53379"/>
                <a:gd name="connsiteY2" fmla="*/ 8647 h 82351"/>
                <a:gd name="connsiteX3" fmla="*/ 52671 w 53379"/>
                <a:gd name="connsiteY3" fmla="*/ 10234 h 82351"/>
                <a:gd name="connsiteX4" fmla="*/ 52076 w 53379"/>
                <a:gd name="connsiteY4" fmla="*/ 11822 h 82351"/>
                <a:gd name="connsiteX5" fmla="*/ 22508 w 53379"/>
                <a:gd name="connsiteY5" fmla="*/ 79886 h 82351"/>
                <a:gd name="connsiteX6" fmla="*/ 21715 w 53379"/>
                <a:gd name="connsiteY6" fmla="*/ 81275 h 82351"/>
                <a:gd name="connsiteX7" fmla="*/ 20524 w 53379"/>
                <a:gd name="connsiteY7" fmla="*/ 82069 h 82351"/>
                <a:gd name="connsiteX8" fmla="*/ 18540 w 53379"/>
                <a:gd name="connsiteY8" fmla="*/ 82267 h 82351"/>
                <a:gd name="connsiteX9" fmla="*/ 15762 w 53379"/>
                <a:gd name="connsiteY9" fmla="*/ 82466 h 82351"/>
                <a:gd name="connsiteX10" fmla="*/ 12388 w 53379"/>
                <a:gd name="connsiteY10" fmla="*/ 82267 h 82351"/>
                <a:gd name="connsiteX11" fmla="*/ 10602 w 53379"/>
                <a:gd name="connsiteY11" fmla="*/ 81672 h 82351"/>
                <a:gd name="connsiteX12" fmla="*/ 10205 w 53379"/>
                <a:gd name="connsiteY12" fmla="*/ 80680 h 82351"/>
                <a:gd name="connsiteX13" fmla="*/ 10801 w 53379"/>
                <a:gd name="connsiteY13" fmla="*/ 79291 h 82351"/>
                <a:gd name="connsiteX14" fmla="*/ 41757 w 53379"/>
                <a:gd name="connsiteY14" fmla="*/ 9639 h 82351"/>
                <a:gd name="connsiteX15" fmla="*/ 2466 w 53379"/>
                <a:gd name="connsiteY15" fmla="*/ 9639 h 82351"/>
                <a:gd name="connsiteX16" fmla="*/ 680 w 53379"/>
                <a:gd name="connsiteY16" fmla="*/ 8448 h 82351"/>
                <a:gd name="connsiteX17" fmla="*/ 85 w 53379"/>
                <a:gd name="connsiteY17" fmla="*/ 4877 h 82351"/>
                <a:gd name="connsiteX18" fmla="*/ 85 w 53379"/>
                <a:gd name="connsiteY18" fmla="*/ 2892 h 82351"/>
                <a:gd name="connsiteX19" fmla="*/ 482 w 53379"/>
                <a:gd name="connsiteY19" fmla="*/ 1305 h 82351"/>
                <a:gd name="connsiteX20" fmla="*/ 1276 w 53379"/>
                <a:gd name="connsiteY20" fmla="*/ 511 h 82351"/>
                <a:gd name="connsiteX21" fmla="*/ 2466 w 53379"/>
                <a:gd name="connsiteY21" fmla="*/ 114 h 82351"/>
                <a:gd name="connsiteX22" fmla="*/ 50290 w 53379"/>
                <a:gd name="connsiteY22" fmla="*/ 114 h 82351"/>
                <a:gd name="connsiteX23" fmla="*/ 51679 w 53379"/>
                <a:gd name="connsiteY23" fmla="*/ 313 h 82351"/>
                <a:gd name="connsiteX24" fmla="*/ 52671 w 53379"/>
                <a:gd name="connsiteY24" fmla="*/ 1106 h 82351"/>
                <a:gd name="connsiteX25" fmla="*/ 53266 w 53379"/>
                <a:gd name="connsiteY25" fmla="*/ 2495 h 82351"/>
                <a:gd name="connsiteX26" fmla="*/ 53465 w 53379"/>
                <a:gd name="connsiteY26" fmla="*/ 467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65" y="4678"/>
                  </a:moveTo>
                  <a:cubicBezTo>
                    <a:pt x="53465" y="5472"/>
                    <a:pt x="53365" y="6216"/>
                    <a:pt x="53266" y="6861"/>
                  </a:cubicBezTo>
                  <a:cubicBezTo>
                    <a:pt x="53266" y="7407"/>
                    <a:pt x="53167" y="8002"/>
                    <a:pt x="53068" y="8647"/>
                  </a:cubicBezTo>
                  <a:cubicBezTo>
                    <a:pt x="53068" y="9193"/>
                    <a:pt x="52919" y="9738"/>
                    <a:pt x="52671" y="10234"/>
                  </a:cubicBezTo>
                  <a:cubicBezTo>
                    <a:pt x="52522" y="10780"/>
                    <a:pt x="52324" y="11326"/>
                    <a:pt x="52076" y="11822"/>
                  </a:cubicBezTo>
                  <a:lnTo>
                    <a:pt x="22508" y="79886"/>
                  </a:lnTo>
                  <a:cubicBezTo>
                    <a:pt x="22211" y="80432"/>
                    <a:pt x="21963" y="80878"/>
                    <a:pt x="21715" y="81275"/>
                  </a:cubicBezTo>
                  <a:cubicBezTo>
                    <a:pt x="21417" y="81573"/>
                    <a:pt x="21020" y="81821"/>
                    <a:pt x="20524" y="82069"/>
                  </a:cubicBezTo>
                  <a:cubicBezTo>
                    <a:pt x="19978" y="82168"/>
                    <a:pt x="19333" y="82267"/>
                    <a:pt x="18540" y="82267"/>
                  </a:cubicBezTo>
                  <a:cubicBezTo>
                    <a:pt x="17845" y="82366"/>
                    <a:pt x="16952" y="82466"/>
                    <a:pt x="15762" y="82466"/>
                  </a:cubicBezTo>
                  <a:cubicBezTo>
                    <a:pt x="14422" y="82466"/>
                    <a:pt x="13281" y="82366"/>
                    <a:pt x="12388" y="82267"/>
                  </a:cubicBezTo>
                  <a:cubicBezTo>
                    <a:pt x="11594" y="82118"/>
                    <a:pt x="10999" y="81970"/>
                    <a:pt x="10602" y="81672"/>
                  </a:cubicBezTo>
                  <a:cubicBezTo>
                    <a:pt x="10305" y="81424"/>
                    <a:pt x="10205" y="81077"/>
                    <a:pt x="10205" y="80680"/>
                  </a:cubicBezTo>
                  <a:cubicBezTo>
                    <a:pt x="10305" y="80283"/>
                    <a:pt x="10503" y="79836"/>
                    <a:pt x="10801" y="79291"/>
                  </a:cubicBezTo>
                  <a:lnTo>
                    <a:pt x="41757" y="9639"/>
                  </a:lnTo>
                  <a:lnTo>
                    <a:pt x="2466" y="9639"/>
                  </a:lnTo>
                  <a:cubicBezTo>
                    <a:pt x="1672" y="9639"/>
                    <a:pt x="1077" y="9242"/>
                    <a:pt x="680" y="8448"/>
                  </a:cubicBezTo>
                  <a:cubicBezTo>
                    <a:pt x="283" y="7556"/>
                    <a:pt x="85" y="6365"/>
                    <a:pt x="85" y="4877"/>
                  </a:cubicBezTo>
                  <a:cubicBezTo>
                    <a:pt x="85" y="4083"/>
                    <a:pt x="85" y="3438"/>
                    <a:pt x="85" y="2892"/>
                  </a:cubicBezTo>
                  <a:cubicBezTo>
                    <a:pt x="184" y="2247"/>
                    <a:pt x="333" y="1702"/>
                    <a:pt x="482" y="1305"/>
                  </a:cubicBezTo>
                  <a:cubicBezTo>
                    <a:pt x="730" y="908"/>
                    <a:pt x="978" y="660"/>
                    <a:pt x="1276" y="511"/>
                  </a:cubicBezTo>
                  <a:cubicBezTo>
                    <a:pt x="1672" y="263"/>
                    <a:pt x="2069" y="114"/>
                    <a:pt x="2466" y="114"/>
                  </a:cubicBezTo>
                  <a:lnTo>
                    <a:pt x="50290" y="114"/>
                  </a:lnTo>
                  <a:cubicBezTo>
                    <a:pt x="50786" y="114"/>
                    <a:pt x="51282" y="213"/>
                    <a:pt x="51679" y="313"/>
                  </a:cubicBezTo>
                  <a:cubicBezTo>
                    <a:pt x="52175" y="461"/>
                    <a:pt x="52522" y="709"/>
                    <a:pt x="52671" y="1106"/>
                  </a:cubicBezTo>
                  <a:cubicBezTo>
                    <a:pt x="52919" y="1404"/>
                    <a:pt x="53117" y="1850"/>
                    <a:pt x="53266" y="2495"/>
                  </a:cubicBezTo>
                  <a:cubicBezTo>
                    <a:pt x="53365" y="3041"/>
                    <a:pt x="53465" y="3785"/>
                    <a:pt x="53465" y="4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109CB3-BBF4-462E-90DC-861C40D8FED2}"/>
                </a:ext>
              </a:extLst>
            </p:cNvPr>
            <p:cNvSpPr/>
            <p:nvPr/>
          </p:nvSpPr>
          <p:spPr>
            <a:xfrm>
              <a:off x="3854049" y="3199963"/>
              <a:ext cx="56753" cy="84335"/>
            </a:xfrm>
            <a:custGeom>
              <a:avLst/>
              <a:gdLst>
                <a:gd name="connsiteX0" fmla="*/ 56843 w 56753"/>
                <a:gd name="connsiteY0" fmla="*/ 41985 h 84335"/>
                <a:gd name="connsiteX1" fmla="*/ 55256 w 56753"/>
                <a:gd name="connsiteY1" fmla="*/ 59447 h 84335"/>
                <a:gd name="connsiteX2" fmla="*/ 50295 w 56753"/>
                <a:gd name="connsiteY2" fmla="*/ 72742 h 84335"/>
                <a:gd name="connsiteX3" fmla="*/ 41365 w 56753"/>
                <a:gd name="connsiteY3" fmla="*/ 81474 h 84335"/>
                <a:gd name="connsiteX4" fmla="*/ 27673 w 56753"/>
                <a:gd name="connsiteY4" fmla="*/ 84450 h 84335"/>
                <a:gd name="connsiteX5" fmla="*/ 14576 w 56753"/>
                <a:gd name="connsiteY5" fmla="*/ 81672 h 84335"/>
                <a:gd name="connsiteX6" fmla="*/ 6043 w 56753"/>
                <a:gd name="connsiteY6" fmla="*/ 73536 h 84335"/>
                <a:gd name="connsiteX7" fmla="*/ 1479 w 56753"/>
                <a:gd name="connsiteY7" fmla="*/ 60439 h 84335"/>
                <a:gd name="connsiteX8" fmla="*/ 90 w 56753"/>
                <a:gd name="connsiteY8" fmla="*/ 42381 h 84335"/>
                <a:gd name="connsiteX9" fmla="*/ 1479 w 56753"/>
                <a:gd name="connsiteY9" fmla="*/ 25316 h 84335"/>
                <a:gd name="connsiteX10" fmla="*/ 6440 w 56753"/>
                <a:gd name="connsiteY10" fmla="*/ 11822 h 84335"/>
                <a:gd name="connsiteX11" fmla="*/ 15568 w 56753"/>
                <a:gd name="connsiteY11" fmla="*/ 3289 h 84335"/>
                <a:gd name="connsiteX12" fmla="*/ 29261 w 56753"/>
                <a:gd name="connsiteY12" fmla="*/ 114 h 84335"/>
                <a:gd name="connsiteX13" fmla="*/ 42159 w 56753"/>
                <a:gd name="connsiteY13" fmla="*/ 2892 h 84335"/>
                <a:gd name="connsiteX14" fmla="*/ 50692 w 56753"/>
                <a:gd name="connsiteY14" fmla="*/ 10830 h 84335"/>
                <a:gd name="connsiteX15" fmla="*/ 55454 w 56753"/>
                <a:gd name="connsiteY15" fmla="*/ 24125 h 84335"/>
                <a:gd name="connsiteX16" fmla="*/ 56843 w 56753"/>
                <a:gd name="connsiteY16" fmla="*/ 41985 h 84335"/>
                <a:gd name="connsiteX17" fmla="*/ 45731 w 56753"/>
                <a:gd name="connsiteY17" fmla="*/ 42778 h 84335"/>
                <a:gd name="connsiteX18" fmla="*/ 45136 w 56753"/>
                <a:gd name="connsiteY18" fmla="*/ 31864 h 84335"/>
                <a:gd name="connsiteX19" fmla="*/ 43945 w 56753"/>
                <a:gd name="connsiteY19" fmla="*/ 23133 h 84335"/>
                <a:gd name="connsiteX20" fmla="*/ 41762 w 56753"/>
                <a:gd name="connsiteY20" fmla="*/ 16783 h 84335"/>
                <a:gd name="connsiteX21" fmla="*/ 38389 w 56753"/>
                <a:gd name="connsiteY21" fmla="*/ 12417 h 84335"/>
                <a:gd name="connsiteX22" fmla="*/ 34023 w 56753"/>
                <a:gd name="connsiteY22" fmla="*/ 9838 h 84335"/>
                <a:gd name="connsiteX23" fmla="*/ 28665 w 56753"/>
                <a:gd name="connsiteY23" fmla="*/ 9044 h 84335"/>
                <a:gd name="connsiteX24" fmla="*/ 19934 w 56753"/>
                <a:gd name="connsiteY24" fmla="*/ 11624 h 84335"/>
                <a:gd name="connsiteX25" fmla="*/ 14576 w 56753"/>
                <a:gd name="connsiteY25" fmla="*/ 18569 h 84335"/>
                <a:gd name="connsiteX26" fmla="*/ 11798 w 56753"/>
                <a:gd name="connsiteY26" fmla="*/ 28888 h 84335"/>
                <a:gd name="connsiteX27" fmla="*/ 11203 w 56753"/>
                <a:gd name="connsiteY27" fmla="*/ 41786 h 84335"/>
                <a:gd name="connsiteX28" fmla="*/ 12195 w 56753"/>
                <a:gd name="connsiteY28" fmla="*/ 57463 h 84335"/>
                <a:gd name="connsiteX29" fmla="*/ 15172 w 56753"/>
                <a:gd name="connsiteY29" fmla="*/ 67980 h 84335"/>
                <a:gd name="connsiteX30" fmla="*/ 20529 w 56753"/>
                <a:gd name="connsiteY30" fmla="*/ 73735 h 84335"/>
                <a:gd name="connsiteX31" fmla="*/ 28268 w 56753"/>
                <a:gd name="connsiteY31" fmla="*/ 75521 h 84335"/>
                <a:gd name="connsiteX32" fmla="*/ 34420 w 56753"/>
                <a:gd name="connsiteY32" fmla="*/ 74528 h 84335"/>
                <a:gd name="connsiteX33" fmla="*/ 38984 w 56753"/>
                <a:gd name="connsiteY33" fmla="*/ 71155 h 84335"/>
                <a:gd name="connsiteX34" fmla="*/ 42159 w 56753"/>
                <a:gd name="connsiteY34" fmla="*/ 65995 h 84335"/>
                <a:gd name="connsiteX35" fmla="*/ 44342 w 56753"/>
                <a:gd name="connsiteY35" fmla="*/ 59447 h 84335"/>
                <a:gd name="connsiteX36" fmla="*/ 45334 w 56753"/>
                <a:gd name="connsiteY36" fmla="*/ 51708 h 84335"/>
                <a:gd name="connsiteX37" fmla="*/ 45731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843" y="41985"/>
                  </a:moveTo>
                  <a:cubicBezTo>
                    <a:pt x="56843" y="48335"/>
                    <a:pt x="56298" y="54189"/>
                    <a:pt x="55256" y="59447"/>
                  </a:cubicBezTo>
                  <a:cubicBezTo>
                    <a:pt x="54313" y="64606"/>
                    <a:pt x="52676" y="69071"/>
                    <a:pt x="50295" y="72742"/>
                  </a:cubicBezTo>
                  <a:cubicBezTo>
                    <a:pt x="48013" y="76463"/>
                    <a:pt x="45036" y="79390"/>
                    <a:pt x="41365" y="81474"/>
                  </a:cubicBezTo>
                  <a:cubicBezTo>
                    <a:pt x="37645" y="83458"/>
                    <a:pt x="33081" y="84450"/>
                    <a:pt x="27673" y="84450"/>
                  </a:cubicBezTo>
                  <a:cubicBezTo>
                    <a:pt x="22514" y="84450"/>
                    <a:pt x="18148" y="83508"/>
                    <a:pt x="14576" y="81672"/>
                  </a:cubicBezTo>
                  <a:cubicBezTo>
                    <a:pt x="11004" y="79837"/>
                    <a:pt x="8127" y="77108"/>
                    <a:pt x="6043" y="73536"/>
                  </a:cubicBezTo>
                  <a:cubicBezTo>
                    <a:pt x="3910" y="69964"/>
                    <a:pt x="2372" y="65599"/>
                    <a:pt x="1479" y="60439"/>
                  </a:cubicBezTo>
                  <a:cubicBezTo>
                    <a:pt x="537" y="55181"/>
                    <a:pt x="90" y="49128"/>
                    <a:pt x="90" y="42381"/>
                  </a:cubicBezTo>
                  <a:cubicBezTo>
                    <a:pt x="90" y="36180"/>
                    <a:pt x="537" y="30475"/>
                    <a:pt x="1479" y="25316"/>
                  </a:cubicBezTo>
                  <a:cubicBezTo>
                    <a:pt x="2521" y="20057"/>
                    <a:pt x="4158" y="15543"/>
                    <a:pt x="6440" y="11822"/>
                  </a:cubicBezTo>
                  <a:cubicBezTo>
                    <a:pt x="8822" y="8151"/>
                    <a:pt x="11848" y="5274"/>
                    <a:pt x="15568" y="3289"/>
                  </a:cubicBezTo>
                  <a:cubicBezTo>
                    <a:pt x="19240" y="1206"/>
                    <a:pt x="23804" y="114"/>
                    <a:pt x="29261" y="114"/>
                  </a:cubicBezTo>
                  <a:cubicBezTo>
                    <a:pt x="34420" y="114"/>
                    <a:pt x="38686" y="1057"/>
                    <a:pt x="42159" y="2892"/>
                  </a:cubicBezTo>
                  <a:cubicBezTo>
                    <a:pt x="45731" y="4629"/>
                    <a:pt x="48559" y="7258"/>
                    <a:pt x="50692" y="10830"/>
                  </a:cubicBezTo>
                  <a:cubicBezTo>
                    <a:pt x="52924" y="14402"/>
                    <a:pt x="54512" y="18867"/>
                    <a:pt x="55454" y="24125"/>
                  </a:cubicBezTo>
                  <a:cubicBezTo>
                    <a:pt x="56347" y="29285"/>
                    <a:pt x="56843" y="35238"/>
                    <a:pt x="56843" y="41985"/>
                  </a:cubicBezTo>
                  <a:close/>
                  <a:moveTo>
                    <a:pt x="45731" y="42778"/>
                  </a:moveTo>
                  <a:cubicBezTo>
                    <a:pt x="45731" y="38710"/>
                    <a:pt x="45533" y="35039"/>
                    <a:pt x="45136" y="31864"/>
                  </a:cubicBezTo>
                  <a:cubicBezTo>
                    <a:pt x="44838" y="28590"/>
                    <a:pt x="44441" y="25663"/>
                    <a:pt x="43945" y="23133"/>
                  </a:cubicBezTo>
                  <a:cubicBezTo>
                    <a:pt x="43399" y="20653"/>
                    <a:pt x="42655" y="18519"/>
                    <a:pt x="41762" y="16783"/>
                  </a:cubicBezTo>
                  <a:cubicBezTo>
                    <a:pt x="40820" y="14947"/>
                    <a:pt x="39679" y="13509"/>
                    <a:pt x="38389" y="12417"/>
                  </a:cubicBezTo>
                  <a:cubicBezTo>
                    <a:pt x="37198" y="11227"/>
                    <a:pt x="35710" y="10383"/>
                    <a:pt x="34023" y="9838"/>
                  </a:cubicBezTo>
                  <a:cubicBezTo>
                    <a:pt x="32436" y="9342"/>
                    <a:pt x="30650" y="9044"/>
                    <a:pt x="28665" y="9044"/>
                  </a:cubicBezTo>
                  <a:cubicBezTo>
                    <a:pt x="25093" y="9044"/>
                    <a:pt x="22167" y="9937"/>
                    <a:pt x="19934" y="11624"/>
                  </a:cubicBezTo>
                  <a:cubicBezTo>
                    <a:pt x="17652" y="13211"/>
                    <a:pt x="15866" y="15543"/>
                    <a:pt x="14576" y="18569"/>
                  </a:cubicBezTo>
                  <a:cubicBezTo>
                    <a:pt x="13237" y="21496"/>
                    <a:pt x="12294" y="24919"/>
                    <a:pt x="11798" y="28888"/>
                  </a:cubicBezTo>
                  <a:cubicBezTo>
                    <a:pt x="11401" y="32856"/>
                    <a:pt x="11203" y="37172"/>
                    <a:pt x="11203" y="41786"/>
                  </a:cubicBezTo>
                  <a:cubicBezTo>
                    <a:pt x="11203" y="47888"/>
                    <a:pt x="11500" y="53097"/>
                    <a:pt x="12195" y="57463"/>
                  </a:cubicBezTo>
                  <a:cubicBezTo>
                    <a:pt x="12840" y="61729"/>
                    <a:pt x="13832" y="65202"/>
                    <a:pt x="15172" y="67980"/>
                  </a:cubicBezTo>
                  <a:cubicBezTo>
                    <a:pt x="16610" y="70659"/>
                    <a:pt x="18396" y="72544"/>
                    <a:pt x="20529" y="73735"/>
                  </a:cubicBezTo>
                  <a:cubicBezTo>
                    <a:pt x="22613" y="74925"/>
                    <a:pt x="25193" y="75521"/>
                    <a:pt x="28268" y="75521"/>
                  </a:cubicBezTo>
                  <a:cubicBezTo>
                    <a:pt x="30650" y="75521"/>
                    <a:pt x="32684" y="75223"/>
                    <a:pt x="34420" y="74528"/>
                  </a:cubicBezTo>
                  <a:cubicBezTo>
                    <a:pt x="36256" y="73735"/>
                    <a:pt x="37793" y="72643"/>
                    <a:pt x="38984" y="71155"/>
                  </a:cubicBezTo>
                  <a:cubicBezTo>
                    <a:pt x="40274" y="69716"/>
                    <a:pt x="41365" y="67980"/>
                    <a:pt x="42159" y="65995"/>
                  </a:cubicBezTo>
                  <a:cubicBezTo>
                    <a:pt x="43052" y="64011"/>
                    <a:pt x="43796" y="61828"/>
                    <a:pt x="44342" y="59447"/>
                  </a:cubicBezTo>
                  <a:cubicBezTo>
                    <a:pt x="44838" y="57066"/>
                    <a:pt x="45185" y="54486"/>
                    <a:pt x="45334" y="51708"/>
                  </a:cubicBezTo>
                  <a:cubicBezTo>
                    <a:pt x="45582" y="48831"/>
                    <a:pt x="45731" y="45854"/>
                    <a:pt x="45731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106940A-21E2-46C3-905B-DB95EC4FBDDB}"/>
                </a:ext>
              </a:extLst>
            </p:cNvPr>
            <p:cNvSpPr/>
            <p:nvPr/>
          </p:nvSpPr>
          <p:spPr>
            <a:xfrm>
              <a:off x="3916084" y="3268821"/>
              <a:ext cx="20835" cy="32742"/>
            </a:xfrm>
            <a:custGeom>
              <a:avLst/>
              <a:gdLst>
                <a:gd name="connsiteX0" fmla="*/ 20931 w 20835"/>
                <a:gd name="connsiteY0" fmla="*/ 5274 h 32742"/>
                <a:gd name="connsiteX1" fmla="*/ 20733 w 20835"/>
                <a:gd name="connsiteY1" fmla="*/ 9044 h 32742"/>
                <a:gd name="connsiteX2" fmla="*/ 20138 w 20835"/>
                <a:gd name="connsiteY2" fmla="*/ 12219 h 32742"/>
                <a:gd name="connsiteX3" fmla="*/ 18947 w 20835"/>
                <a:gd name="connsiteY3" fmla="*/ 14997 h 32742"/>
                <a:gd name="connsiteX4" fmla="*/ 17161 w 20835"/>
                <a:gd name="connsiteY4" fmla="*/ 17974 h 32742"/>
                <a:gd name="connsiteX5" fmla="*/ 8628 w 20835"/>
                <a:gd name="connsiteY5" fmla="*/ 31070 h 32742"/>
                <a:gd name="connsiteX6" fmla="*/ 7834 w 20835"/>
                <a:gd name="connsiteY6" fmla="*/ 31666 h 32742"/>
                <a:gd name="connsiteX7" fmla="*/ 6842 w 20835"/>
                <a:gd name="connsiteY7" fmla="*/ 32261 h 32742"/>
                <a:gd name="connsiteX8" fmla="*/ 5453 w 20835"/>
                <a:gd name="connsiteY8" fmla="*/ 32658 h 32742"/>
                <a:gd name="connsiteX9" fmla="*/ 3469 w 20835"/>
                <a:gd name="connsiteY9" fmla="*/ 32856 h 32742"/>
                <a:gd name="connsiteX10" fmla="*/ 1484 w 20835"/>
                <a:gd name="connsiteY10" fmla="*/ 32658 h 32742"/>
                <a:gd name="connsiteX11" fmla="*/ 492 w 20835"/>
                <a:gd name="connsiteY11" fmla="*/ 32261 h 32742"/>
                <a:gd name="connsiteX12" fmla="*/ 95 w 20835"/>
                <a:gd name="connsiteY12" fmla="*/ 31666 h 32742"/>
                <a:gd name="connsiteX13" fmla="*/ 492 w 20835"/>
                <a:gd name="connsiteY13" fmla="*/ 30872 h 32742"/>
                <a:gd name="connsiteX14" fmla="*/ 8827 w 20835"/>
                <a:gd name="connsiteY14" fmla="*/ 13410 h 32742"/>
                <a:gd name="connsiteX15" fmla="*/ 8827 w 20835"/>
                <a:gd name="connsiteY15" fmla="*/ 5274 h 32742"/>
                <a:gd name="connsiteX16" fmla="*/ 9224 w 20835"/>
                <a:gd name="connsiteY16" fmla="*/ 2694 h 32742"/>
                <a:gd name="connsiteX17" fmla="*/ 10216 w 20835"/>
                <a:gd name="connsiteY17" fmla="*/ 1106 h 32742"/>
                <a:gd name="connsiteX18" fmla="*/ 12200 w 20835"/>
                <a:gd name="connsiteY18" fmla="*/ 313 h 32742"/>
                <a:gd name="connsiteX19" fmla="*/ 14978 w 20835"/>
                <a:gd name="connsiteY19" fmla="*/ 114 h 32742"/>
                <a:gd name="connsiteX20" fmla="*/ 17756 w 20835"/>
                <a:gd name="connsiteY20" fmla="*/ 313 h 32742"/>
                <a:gd name="connsiteX21" fmla="*/ 19542 w 20835"/>
                <a:gd name="connsiteY21" fmla="*/ 1106 h 32742"/>
                <a:gd name="connsiteX22" fmla="*/ 20534 w 20835"/>
                <a:gd name="connsiteY22" fmla="*/ 2694 h 32742"/>
                <a:gd name="connsiteX23" fmla="*/ 20931 w 20835"/>
                <a:gd name="connsiteY23" fmla="*/ 5274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931" y="5274"/>
                  </a:moveTo>
                  <a:cubicBezTo>
                    <a:pt x="20931" y="6613"/>
                    <a:pt x="20832" y="7853"/>
                    <a:pt x="20733" y="9044"/>
                  </a:cubicBezTo>
                  <a:cubicBezTo>
                    <a:pt x="20733" y="10135"/>
                    <a:pt x="20534" y="11177"/>
                    <a:pt x="20138" y="12219"/>
                  </a:cubicBezTo>
                  <a:cubicBezTo>
                    <a:pt x="19840" y="13161"/>
                    <a:pt x="19443" y="14104"/>
                    <a:pt x="18947" y="14997"/>
                  </a:cubicBezTo>
                  <a:cubicBezTo>
                    <a:pt x="18550" y="15890"/>
                    <a:pt x="17955" y="16882"/>
                    <a:pt x="17161" y="17974"/>
                  </a:cubicBezTo>
                  <a:lnTo>
                    <a:pt x="8628" y="31070"/>
                  </a:lnTo>
                  <a:cubicBezTo>
                    <a:pt x="8331" y="31318"/>
                    <a:pt x="8083" y="31517"/>
                    <a:pt x="7834" y="31666"/>
                  </a:cubicBezTo>
                  <a:cubicBezTo>
                    <a:pt x="7537" y="31914"/>
                    <a:pt x="7239" y="32112"/>
                    <a:pt x="6842" y="32261"/>
                  </a:cubicBezTo>
                  <a:cubicBezTo>
                    <a:pt x="6445" y="32509"/>
                    <a:pt x="5949" y="32658"/>
                    <a:pt x="5453" y="32658"/>
                  </a:cubicBezTo>
                  <a:cubicBezTo>
                    <a:pt x="4908" y="32757"/>
                    <a:pt x="4263" y="32856"/>
                    <a:pt x="3469" y="32856"/>
                  </a:cubicBezTo>
                  <a:cubicBezTo>
                    <a:pt x="2675" y="32856"/>
                    <a:pt x="1981" y="32757"/>
                    <a:pt x="1484" y="32658"/>
                  </a:cubicBezTo>
                  <a:cubicBezTo>
                    <a:pt x="1088" y="32658"/>
                    <a:pt x="740" y="32509"/>
                    <a:pt x="492" y="32261"/>
                  </a:cubicBezTo>
                  <a:cubicBezTo>
                    <a:pt x="343" y="32112"/>
                    <a:pt x="195" y="31914"/>
                    <a:pt x="95" y="31666"/>
                  </a:cubicBezTo>
                  <a:cubicBezTo>
                    <a:pt x="95" y="31517"/>
                    <a:pt x="195" y="31269"/>
                    <a:pt x="492" y="30872"/>
                  </a:cubicBezTo>
                  <a:lnTo>
                    <a:pt x="8827" y="13410"/>
                  </a:lnTo>
                  <a:lnTo>
                    <a:pt x="8827" y="5274"/>
                  </a:lnTo>
                  <a:cubicBezTo>
                    <a:pt x="8827" y="4232"/>
                    <a:pt x="8926" y="3388"/>
                    <a:pt x="9224" y="2694"/>
                  </a:cubicBezTo>
                  <a:cubicBezTo>
                    <a:pt x="9472" y="1900"/>
                    <a:pt x="9819" y="1404"/>
                    <a:pt x="10216" y="1106"/>
                  </a:cubicBezTo>
                  <a:cubicBezTo>
                    <a:pt x="10712" y="710"/>
                    <a:pt x="11406" y="461"/>
                    <a:pt x="12200" y="313"/>
                  </a:cubicBezTo>
                  <a:cubicBezTo>
                    <a:pt x="12994" y="213"/>
                    <a:pt x="13887" y="114"/>
                    <a:pt x="14978" y="114"/>
                  </a:cubicBezTo>
                  <a:cubicBezTo>
                    <a:pt x="16020" y="114"/>
                    <a:pt x="16963" y="213"/>
                    <a:pt x="17756" y="313"/>
                  </a:cubicBezTo>
                  <a:cubicBezTo>
                    <a:pt x="18550" y="461"/>
                    <a:pt x="19145" y="710"/>
                    <a:pt x="19542" y="1106"/>
                  </a:cubicBezTo>
                  <a:cubicBezTo>
                    <a:pt x="20038" y="1404"/>
                    <a:pt x="20386" y="1900"/>
                    <a:pt x="20534" y="2694"/>
                  </a:cubicBezTo>
                  <a:cubicBezTo>
                    <a:pt x="20782" y="3388"/>
                    <a:pt x="20931" y="4232"/>
                    <a:pt x="20931" y="52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8A33A0D-5D70-4729-8BAE-48F03B5AF7C9}"/>
                </a:ext>
              </a:extLst>
            </p:cNvPr>
            <p:cNvSpPr/>
            <p:nvPr/>
          </p:nvSpPr>
          <p:spPr>
            <a:xfrm>
              <a:off x="3956367" y="3200559"/>
              <a:ext cx="47625" cy="82550"/>
            </a:xfrm>
            <a:custGeom>
              <a:avLst/>
              <a:gdLst>
                <a:gd name="connsiteX0" fmla="*/ 47723 w 47625"/>
                <a:gd name="connsiteY0" fmla="*/ 78299 h 82550"/>
                <a:gd name="connsiteX1" fmla="*/ 47525 w 47625"/>
                <a:gd name="connsiteY1" fmla="*/ 80481 h 82550"/>
                <a:gd name="connsiteX2" fmla="*/ 46929 w 47625"/>
                <a:gd name="connsiteY2" fmla="*/ 81870 h 82550"/>
                <a:gd name="connsiteX3" fmla="*/ 46334 w 47625"/>
                <a:gd name="connsiteY3" fmla="*/ 82466 h 82550"/>
                <a:gd name="connsiteX4" fmla="*/ 45540 w 47625"/>
                <a:gd name="connsiteY4" fmla="*/ 82664 h 82550"/>
                <a:gd name="connsiteX5" fmla="*/ 2678 w 47625"/>
                <a:gd name="connsiteY5" fmla="*/ 82664 h 82550"/>
                <a:gd name="connsiteX6" fmla="*/ 1685 w 47625"/>
                <a:gd name="connsiteY6" fmla="*/ 82466 h 82550"/>
                <a:gd name="connsiteX7" fmla="*/ 1090 w 47625"/>
                <a:gd name="connsiteY7" fmla="*/ 81870 h 82550"/>
                <a:gd name="connsiteX8" fmla="*/ 495 w 47625"/>
                <a:gd name="connsiteY8" fmla="*/ 80481 h 82550"/>
                <a:gd name="connsiteX9" fmla="*/ 296 w 47625"/>
                <a:gd name="connsiteY9" fmla="*/ 78299 h 82550"/>
                <a:gd name="connsiteX10" fmla="*/ 495 w 47625"/>
                <a:gd name="connsiteY10" fmla="*/ 76513 h 82550"/>
                <a:gd name="connsiteX11" fmla="*/ 892 w 47625"/>
                <a:gd name="connsiteY11" fmla="*/ 75124 h 82550"/>
                <a:gd name="connsiteX12" fmla="*/ 1685 w 47625"/>
                <a:gd name="connsiteY12" fmla="*/ 74330 h 82550"/>
                <a:gd name="connsiteX13" fmla="*/ 2678 w 47625"/>
                <a:gd name="connsiteY13" fmla="*/ 73933 h 82550"/>
                <a:gd name="connsiteX14" fmla="*/ 19743 w 47625"/>
                <a:gd name="connsiteY14" fmla="*/ 73933 h 82550"/>
                <a:gd name="connsiteX15" fmla="*/ 19743 w 47625"/>
                <a:gd name="connsiteY15" fmla="*/ 11624 h 82550"/>
                <a:gd name="connsiteX16" fmla="*/ 3868 w 47625"/>
                <a:gd name="connsiteY16" fmla="*/ 20950 h 82550"/>
                <a:gd name="connsiteX17" fmla="*/ 1884 w 47625"/>
                <a:gd name="connsiteY17" fmla="*/ 21744 h 82550"/>
                <a:gd name="connsiteX18" fmla="*/ 693 w 47625"/>
                <a:gd name="connsiteY18" fmla="*/ 21545 h 82550"/>
                <a:gd name="connsiteX19" fmla="*/ 98 w 47625"/>
                <a:gd name="connsiteY19" fmla="*/ 20156 h 82550"/>
                <a:gd name="connsiteX20" fmla="*/ 98 w 47625"/>
                <a:gd name="connsiteY20" fmla="*/ 17775 h 82550"/>
                <a:gd name="connsiteX21" fmla="*/ 98 w 47625"/>
                <a:gd name="connsiteY21" fmla="*/ 15989 h 82550"/>
                <a:gd name="connsiteX22" fmla="*/ 296 w 47625"/>
                <a:gd name="connsiteY22" fmla="*/ 14600 h 82550"/>
                <a:gd name="connsiteX23" fmla="*/ 892 w 47625"/>
                <a:gd name="connsiteY23" fmla="*/ 13806 h 82550"/>
                <a:gd name="connsiteX24" fmla="*/ 1884 w 47625"/>
                <a:gd name="connsiteY24" fmla="*/ 13013 h 82550"/>
                <a:gd name="connsiteX25" fmla="*/ 20735 w 47625"/>
                <a:gd name="connsiteY25" fmla="*/ 908 h 82550"/>
                <a:gd name="connsiteX26" fmla="*/ 21331 w 47625"/>
                <a:gd name="connsiteY26" fmla="*/ 710 h 82550"/>
                <a:gd name="connsiteX27" fmla="*/ 22323 w 47625"/>
                <a:gd name="connsiteY27" fmla="*/ 313 h 82550"/>
                <a:gd name="connsiteX28" fmla="*/ 23712 w 47625"/>
                <a:gd name="connsiteY28" fmla="*/ 114 h 82550"/>
                <a:gd name="connsiteX29" fmla="*/ 25498 w 47625"/>
                <a:gd name="connsiteY29" fmla="*/ 114 h 82550"/>
                <a:gd name="connsiteX30" fmla="*/ 28078 w 47625"/>
                <a:gd name="connsiteY30" fmla="*/ 313 h 82550"/>
                <a:gd name="connsiteX31" fmla="*/ 29665 w 47625"/>
                <a:gd name="connsiteY31" fmla="*/ 511 h 82550"/>
                <a:gd name="connsiteX32" fmla="*/ 30459 w 47625"/>
                <a:gd name="connsiteY32" fmla="*/ 1106 h 82550"/>
                <a:gd name="connsiteX33" fmla="*/ 30657 w 47625"/>
                <a:gd name="connsiteY33" fmla="*/ 1900 h 82550"/>
                <a:gd name="connsiteX34" fmla="*/ 30657 w 47625"/>
                <a:gd name="connsiteY34" fmla="*/ 73933 h 82550"/>
                <a:gd name="connsiteX35" fmla="*/ 45540 w 47625"/>
                <a:gd name="connsiteY35" fmla="*/ 73933 h 82550"/>
                <a:gd name="connsiteX36" fmla="*/ 46334 w 47625"/>
                <a:gd name="connsiteY36" fmla="*/ 74330 h 82550"/>
                <a:gd name="connsiteX37" fmla="*/ 47128 w 47625"/>
                <a:gd name="connsiteY37" fmla="*/ 75124 h 82550"/>
                <a:gd name="connsiteX38" fmla="*/ 47525 w 47625"/>
                <a:gd name="connsiteY38" fmla="*/ 76513 h 82550"/>
                <a:gd name="connsiteX39" fmla="*/ 47723 w 47625"/>
                <a:gd name="connsiteY39" fmla="*/ 78299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23" y="78299"/>
                  </a:moveTo>
                  <a:cubicBezTo>
                    <a:pt x="47723" y="79092"/>
                    <a:pt x="47624" y="79836"/>
                    <a:pt x="47525" y="80481"/>
                  </a:cubicBezTo>
                  <a:cubicBezTo>
                    <a:pt x="47376" y="81027"/>
                    <a:pt x="47177" y="81474"/>
                    <a:pt x="46929" y="81870"/>
                  </a:cubicBezTo>
                  <a:cubicBezTo>
                    <a:pt x="46780" y="82168"/>
                    <a:pt x="46582" y="82367"/>
                    <a:pt x="46334" y="82466"/>
                  </a:cubicBezTo>
                  <a:cubicBezTo>
                    <a:pt x="46036" y="82615"/>
                    <a:pt x="45788" y="82664"/>
                    <a:pt x="45540" y="82664"/>
                  </a:cubicBezTo>
                  <a:lnTo>
                    <a:pt x="2678" y="82664"/>
                  </a:lnTo>
                  <a:cubicBezTo>
                    <a:pt x="2281" y="82664"/>
                    <a:pt x="1933" y="82615"/>
                    <a:pt x="1685" y="82466"/>
                  </a:cubicBezTo>
                  <a:cubicBezTo>
                    <a:pt x="1537" y="82367"/>
                    <a:pt x="1338" y="82168"/>
                    <a:pt x="1090" y="81870"/>
                  </a:cubicBezTo>
                  <a:cubicBezTo>
                    <a:pt x="792" y="81474"/>
                    <a:pt x="594" y="81027"/>
                    <a:pt x="495" y="80481"/>
                  </a:cubicBezTo>
                  <a:cubicBezTo>
                    <a:pt x="346" y="79836"/>
                    <a:pt x="296" y="79092"/>
                    <a:pt x="296" y="78299"/>
                  </a:cubicBezTo>
                  <a:cubicBezTo>
                    <a:pt x="296" y="77654"/>
                    <a:pt x="346" y="77058"/>
                    <a:pt x="495" y="76513"/>
                  </a:cubicBezTo>
                  <a:cubicBezTo>
                    <a:pt x="594" y="75868"/>
                    <a:pt x="743" y="75421"/>
                    <a:pt x="892" y="75124"/>
                  </a:cubicBezTo>
                  <a:cubicBezTo>
                    <a:pt x="1140" y="74727"/>
                    <a:pt x="1388" y="74479"/>
                    <a:pt x="1685" y="74330"/>
                  </a:cubicBezTo>
                  <a:cubicBezTo>
                    <a:pt x="1933" y="74082"/>
                    <a:pt x="2281" y="73933"/>
                    <a:pt x="2678" y="73933"/>
                  </a:cubicBezTo>
                  <a:lnTo>
                    <a:pt x="19743" y="73933"/>
                  </a:lnTo>
                  <a:lnTo>
                    <a:pt x="19743" y="11624"/>
                  </a:lnTo>
                  <a:lnTo>
                    <a:pt x="3868" y="20950"/>
                  </a:lnTo>
                  <a:cubicBezTo>
                    <a:pt x="3075" y="21347"/>
                    <a:pt x="2380" y="21645"/>
                    <a:pt x="1884" y="21744"/>
                  </a:cubicBezTo>
                  <a:cubicBezTo>
                    <a:pt x="1487" y="21893"/>
                    <a:pt x="1090" y="21843"/>
                    <a:pt x="693" y="21545"/>
                  </a:cubicBezTo>
                  <a:cubicBezTo>
                    <a:pt x="396" y="21297"/>
                    <a:pt x="197" y="20851"/>
                    <a:pt x="98" y="20156"/>
                  </a:cubicBezTo>
                  <a:cubicBezTo>
                    <a:pt x="98" y="19511"/>
                    <a:pt x="98" y="18718"/>
                    <a:pt x="98" y="17775"/>
                  </a:cubicBezTo>
                  <a:cubicBezTo>
                    <a:pt x="98" y="16981"/>
                    <a:pt x="98" y="16386"/>
                    <a:pt x="98" y="15989"/>
                  </a:cubicBezTo>
                  <a:cubicBezTo>
                    <a:pt x="197" y="15493"/>
                    <a:pt x="296" y="14997"/>
                    <a:pt x="296" y="14600"/>
                  </a:cubicBezTo>
                  <a:cubicBezTo>
                    <a:pt x="396" y="14203"/>
                    <a:pt x="594" y="13955"/>
                    <a:pt x="892" y="13806"/>
                  </a:cubicBezTo>
                  <a:cubicBezTo>
                    <a:pt x="1140" y="13558"/>
                    <a:pt x="1487" y="13310"/>
                    <a:pt x="1884" y="13013"/>
                  </a:cubicBezTo>
                  <a:lnTo>
                    <a:pt x="20735" y="908"/>
                  </a:lnTo>
                  <a:cubicBezTo>
                    <a:pt x="20835" y="809"/>
                    <a:pt x="21033" y="710"/>
                    <a:pt x="21331" y="710"/>
                  </a:cubicBezTo>
                  <a:cubicBezTo>
                    <a:pt x="21579" y="610"/>
                    <a:pt x="21926" y="461"/>
                    <a:pt x="22323" y="313"/>
                  </a:cubicBezTo>
                  <a:cubicBezTo>
                    <a:pt x="22720" y="213"/>
                    <a:pt x="23166" y="114"/>
                    <a:pt x="23712" y="114"/>
                  </a:cubicBezTo>
                  <a:cubicBezTo>
                    <a:pt x="24208" y="114"/>
                    <a:pt x="24803" y="114"/>
                    <a:pt x="25498" y="114"/>
                  </a:cubicBezTo>
                  <a:cubicBezTo>
                    <a:pt x="26540" y="114"/>
                    <a:pt x="27383" y="213"/>
                    <a:pt x="28078" y="313"/>
                  </a:cubicBezTo>
                  <a:cubicBezTo>
                    <a:pt x="28723" y="313"/>
                    <a:pt x="29268" y="412"/>
                    <a:pt x="29665" y="511"/>
                  </a:cubicBezTo>
                  <a:cubicBezTo>
                    <a:pt x="30062" y="660"/>
                    <a:pt x="30310" y="858"/>
                    <a:pt x="30459" y="1106"/>
                  </a:cubicBezTo>
                  <a:cubicBezTo>
                    <a:pt x="30558" y="1404"/>
                    <a:pt x="30657" y="1652"/>
                    <a:pt x="30657" y="1900"/>
                  </a:cubicBezTo>
                  <a:lnTo>
                    <a:pt x="30657" y="73933"/>
                  </a:lnTo>
                  <a:lnTo>
                    <a:pt x="45540" y="73933"/>
                  </a:lnTo>
                  <a:cubicBezTo>
                    <a:pt x="45788" y="73933"/>
                    <a:pt x="46036" y="74082"/>
                    <a:pt x="46334" y="74330"/>
                  </a:cubicBezTo>
                  <a:cubicBezTo>
                    <a:pt x="46731" y="74479"/>
                    <a:pt x="46979" y="74727"/>
                    <a:pt x="47128" y="75124"/>
                  </a:cubicBezTo>
                  <a:cubicBezTo>
                    <a:pt x="47227" y="75421"/>
                    <a:pt x="47376" y="75868"/>
                    <a:pt x="47525" y="76513"/>
                  </a:cubicBezTo>
                  <a:cubicBezTo>
                    <a:pt x="47624" y="77058"/>
                    <a:pt x="47723" y="77654"/>
                    <a:pt x="47723" y="782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B682208-D267-4171-9E3A-EF976B6CE555}"/>
                </a:ext>
              </a:extLst>
            </p:cNvPr>
            <p:cNvSpPr/>
            <p:nvPr/>
          </p:nvSpPr>
          <p:spPr>
            <a:xfrm>
              <a:off x="4012514" y="3201154"/>
              <a:ext cx="53379" cy="82351"/>
            </a:xfrm>
            <a:custGeom>
              <a:avLst/>
              <a:gdLst>
                <a:gd name="connsiteX0" fmla="*/ 53482 w 53379"/>
                <a:gd name="connsiteY0" fmla="*/ 4678 h 82351"/>
                <a:gd name="connsiteX1" fmla="*/ 53284 w 53379"/>
                <a:gd name="connsiteY1" fmla="*/ 6861 h 82351"/>
                <a:gd name="connsiteX2" fmla="*/ 53086 w 53379"/>
                <a:gd name="connsiteY2" fmla="*/ 8647 h 82351"/>
                <a:gd name="connsiteX3" fmla="*/ 52689 w 53379"/>
                <a:gd name="connsiteY3" fmla="*/ 10234 h 82351"/>
                <a:gd name="connsiteX4" fmla="*/ 52093 w 53379"/>
                <a:gd name="connsiteY4" fmla="*/ 11822 h 82351"/>
                <a:gd name="connsiteX5" fmla="*/ 22526 w 53379"/>
                <a:gd name="connsiteY5" fmla="*/ 79886 h 82351"/>
                <a:gd name="connsiteX6" fmla="*/ 21732 w 53379"/>
                <a:gd name="connsiteY6" fmla="*/ 81275 h 82351"/>
                <a:gd name="connsiteX7" fmla="*/ 20542 w 53379"/>
                <a:gd name="connsiteY7" fmla="*/ 82069 h 82351"/>
                <a:gd name="connsiteX8" fmla="*/ 18557 w 53379"/>
                <a:gd name="connsiteY8" fmla="*/ 82267 h 82351"/>
                <a:gd name="connsiteX9" fmla="*/ 15779 w 53379"/>
                <a:gd name="connsiteY9" fmla="*/ 82466 h 82351"/>
                <a:gd name="connsiteX10" fmla="*/ 12406 w 53379"/>
                <a:gd name="connsiteY10" fmla="*/ 82267 h 82351"/>
                <a:gd name="connsiteX11" fmla="*/ 10620 w 53379"/>
                <a:gd name="connsiteY11" fmla="*/ 81672 h 82351"/>
                <a:gd name="connsiteX12" fmla="*/ 10223 w 53379"/>
                <a:gd name="connsiteY12" fmla="*/ 80680 h 82351"/>
                <a:gd name="connsiteX13" fmla="*/ 10818 w 53379"/>
                <a:gd name="connsiteY13" fmla="*/ 79291 h 82351"/>
                <a:gd name="connsiteX14" fmla="*/ 41775 w 53379"/>
                <a:gd name="connsiteY14" fmla="*/ 9639 h 82351"/>
                <a:gd name="connsiteX15" fmla="*/ 2484 w 53379"/>
                <a:gd name="connsiteY15" fmla="*/ 9639 h 82351"/>
                <a:gd name="connsiteX16" fmla="*/ 698 w 53379"/>
                <a:gd name="connsiteY16" fmla="*/ 8448 h 82351"/>
                <a:gd name="connsiteX17" fmla="*/ 103 w 53379"/>
                <a:gd name="connsiteY17" fmla="*/ 4877 h 82351"/>
                <a:gd name="connsiteX18" fmla="*/ 103 w 53379"/>
                <a:gd name="connsiteY18" fmla="*/ 2892 h 82351"/>
                <a:gd name="connsiteX19" fmla="*/ 500 w 53379"/>
                <a:gd name="connsiteY19" fmla="*/ 1305 h 82351"/>
                <a:gd name="connsiteX20" fmla="*/ 1293 w 53379"/>
                <a:gd name="connsiteY20" fmla="*/ 511 h 82351"/>
                <a:gd name="connsiteX21" fmla="*/ 2484 w 53379"/>
                <a:gd name="connsiteY21" fmla="*/ 114 h 82351"/>
                <a:gd name="connsiteX22" fmla="*/ 50307 w 53379"/>
                <a:gd name="connsiteY22" fmla="*/ 114 h 82351"/>
                <a:gd name="connsiteX23" fmla="*/ 51696 w 53379"/>
                <a:gd name="connsiteY23" fmla="*/ 313 h 82351"/>
                <a:gd name="connsiteX24" fmla="*/ 52689 w 53379"/>
                <a:gd name="connsiteY24" fmla="*/ 1106 h 82351"/>
                <a:gd name="connsiteX25" fmla="*/ 53284 w 53379"/>
                <a:gd name="connsiteY25" fmla="*/ 2495 h 82351"/>
                <a:gd name="connsiteX26" fmla="*/ 53482 w 53379"/>
                <a:gd name="connsiteY26" fmla="*/ 467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82" y="4678"/>
                  </a:moveTo>
                  <a:cubicBezTo>
                    <a:pt x="53482" y="5472"/>
                    <a:pt x="53383" y="6216"/>
                    <a:pt x="53284" y="6861"/>
                  </a:cubicBezTo>
                  <a:cubicBezTo>
                    <a:pt x="53284" y="7407"/>
                    <a:pt x="53185" y="8002"/>
                    <a:pt x="53086" y="8647"/>
                  </a:cubicBezTo>
                  <a:cubicBezTo>
                    <a:pt x="53086" y="9193"/>
                    <a:pt x="52937" y="9738"/>
                    <a:pt x="52689" y="10234"/>
                  </a:cubicBezTo>
                  <a:cubicBezTo>
                    <a:pt x="52540" y="10780"/>
                    <a:pt x="52341" y="11326"/>
                    <a:pt x="52093" y="11822"/>
                  </a:cubicBezTo>
                  <a:lnTo>
                    <a:pt x="22526" y="79886"/>
                  </a:lnTo>
                  <a:cubicBezTo>
                    <a:pt x="22229" y="80432"/>
                    <a:pt x="21980" y="80878"/>
                    <a:pt x="21732" y="81275"/>
                  </a:cubicBezTo>
                  <a:cubicBezTo>
                    <a:pt x="21435" y="81573"/>
                    <a:pt x="21038" y="81821"/>
                    <a:pt x="20542" y="82069"/>
                  </a:cubicBezTo>
                  <a:cubicBezTo>
                    <a:pt x="19996" y="82168"/>
                    <a:pt x="19351" y="82267"/>
                    <a:pt x="18557" y="82267"/>
                  </a:cubicBezTo>
                  <a:cubicBezTo>
                    <a:pt x="17863" y="82366"/>
                    <a:pt x="16970" y="82466"/>
                    <a:pt x="15779" y="82466"/>
                  </a:cubicBezTo>
                  <a:cubicBezTo>
                    <a:pt x="14440" y="82466"/>
                    <a:pt x="13299" y="82366"/>
                    <a:pt x="12406" y="82267"/>
                  </a:cubicBezTo>
                  <a:cubicBezTo>
                    <a:pt x="11612" y="82118"/>
                    <a:pt x="11017" y="81970"/>
                    <a:pt x="10620" y="81672"/>
                  </a:cubicBezTo>
                  <a:cubicBezTo>
                    <a:pt x="10322" y="81424"/>
                    <a:pt x="10223" y="81077"/>
                    <a:pt x="10223" y="80680"/>
                  </a:cubicBezTo>
                  <a:cubicBezTo>
                    <a:pt x="10322" y="80283"/>
                    <a:pt x="10521" y="79836"/>
                    <a:pt x="10818" y="79291"/>
                  </a:cubicBezTo>
                  <a:lnTo>
                    <a:pt x="41775" y="9639"/>
                  </a:lnTo>
                  <a:lnTo>
                    <a:pt x="2484" y="9639"/>
                  </a:lnTo>
                  <a:cubicBezTo>
                    <a:pt x="1690" y="9639"/>
                    <a:pt x="1095" y="9242"/>
                    <a:pt x="698" y="8448"/>
                  </a:cubicBezTo>
                  <a:cubicBezTo>
                    <a:pt x="301" y="7556"/>
                    <a:pt x="103" y="6365"/>
                    <a:pt x="103" y="4877"/>
                  </a:cubicBezTo>
                  <a:cubicBezTo>
                    <a:pt x="103" y="4083"/>
                    <a:pt x="103" y="3438"/>
                    <a:pt x="103" y="2892"/>
                  </a:cubicBezTo>
                  <a:cubicBezTo>
                    <a:pt x="202" y="2247"/>
                    <a:pt x="351" y="1702"/>
                    <a:pt x="500" y="1305"/>
                  </a:cubicBezTo>
                  <a:cubicBezTo>
                    <a:pt x="748" y="908"/>
                    <a:pt x="996" y="660"/>
                    <a:pt x="1293" y="511"/>
                  </a:cubicBezTo>
                  <a:cubicBezTo>
                    <a:pt x="1690" y="263"/>
                    <a:pt x="2087" y="114"/>
                    <a:pt x="2484" y="114"/>
                  </a:cubicBezTo>
                  <a:lnTo>
                    <a:pt x="50307" y="114"/>
                  </a:lnTo>
                  <a:cubicBezTo>
                    <a:pt x="50804" y="114"/>
                    <a:pt x="51300" y="213"/>
                    <a:pt x="51696" y="313"/>
                  </a:cubicBezTo>
                  <a:cubicBezTo>
                    <a:pt x="52193" y="461"/>
                    <a:pt x="52540" y="709"/>
                    <a:pt x="52689" y="1106"/>
                  </a:cubicBezTo>
                  <a:cubicBezTo>
                    <a:pt x="52937" y="1404"/>
                    <a:pt x="53135" y="1850"/>
                    <a:pt x="53284" y="2495"/>
                  </a:cubicBezTo>
                  <a:cubicBezTo>
                    <a:pt x="53383" y="3041"/>
                    <a:pt x="53482" y="3785"/>
                    <a:pt x="53482" y="4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93657C7-E970-4EC0-AEF2-333DC2030DB3}"/>
                </a:ext>
              </a:extLst>
            </p:cNvPr>
            <p:cNvSpPr/>
            <p:nvPr/>
          </p:nvSpPr>
          <p:spPr>
            <a:xfrm>
              <a:off x="4079155" y="3199963"/>
              <a:ext cx="56753" cy="84335"/>
            </a:xfrm>
            <a:custGeom>
              <a:avLst/>
              <a:gdLst>
                <a:gd name="connsiteX0" fmla="*/ 56861 w 56753"/>
                <a:gd name="connsiteY0" fmla="*/ 41985 h 84335"/>
                <a:gd name="connsiteX1" fmla="*/ 55274 w 56753"/>
                <a:gd name="connsiteY1" fmla="*/ 59447 h 84335"/>
                <a:gd name="connsiteX2" fmla="*/ 50313 w 56753"/>
                <a:gd name="connsiteY2" fmla="*/ 72742 h 84335"/>
                <a:gd name="connsiteX3" fmla="*/ 41383 w 56753"/>
                <a:gd name="connsiteY3" fmla="*/ 81474 h 84335"/>
                <a:gd name="connsiteX4" fmla="*/ 27691 w 56753"/>
                <a:gd name="connsiteY4" fmla="*/ 84450 h 84335"/>
                <a:gd name="connsiteX5" fmla="*/ 14594 w 56753"/>
                <a:gd name="connsiteY5" fmla="*/ 81672 h 84335"/>
                <a:gd name="connsiteX6" fmla="*/ 6061 w 56753"/>
                <a:gd name="connsiteY6" fmla="*/ 73536 h 84335"/>
                <a:gd name="connsiteX7" fmla="*/ 1497 w 56753"/>
                <a:gd name="connsiteY7" fmla="*/ 60439 h 84335"/>
                <a:gd name="connsiteX8" fmla="*/ 108 w 56753"/>
                <a:gd name="connsiteY8" fmla="*/ 42381 h 84335"/>
                <a:gd name="connsiteX9" fmla="*/ 1497 w 56753"/>
                <a:gd name="connsiteY9" fmla="*/ 25316 h 84335"/>
                <a:gd name="connsiteX10" fmla="*/ 6458 w 56753"/>
                <a:gd name="connsiteY10" fmla="*/ 11822 h 84335"/>
                <a:gd name="connsiteX11" fmla="*/ 15586 w 56753"/>
                <a:gd name="connsiteY11" fmla="*/ 3289 h 84335"/>
                <a:gd name="connsiteX12" fmla="*/ 29278 w 56753"/>
                <a:gd name="connsiteY12" fmla="*/ 114 h 84335"/>
                <a:gd name="connsiteX13" fmla="*/ 42177 w 56753"/>
                <a:gd name="connsiteY13" fmla="*/ 2892 h 84335"/>
                <a:gd name="connsiteX14" fmla="*/ 50710 w 56753"/>
                <a:gd name="connsiteY14" fmla="*/ 10830 h 84335"/>
                <a:gd name="connsiteX15" fmla="*/ 55472 w 56753"/>
                <a:gd name="connsiteY15" fmla="*/ 24125 h 84335"/>
                <a:gd name="connsiteX16" fmla="*/ 56861 w 56753"/>
                <a:gd name="connsiteY16" fmla="*/ 41985 h 84335"/>
                <a:gd name="connsiteX17" fmla="*/ 45749 w 56753"/>
                <a:gd name="connsiteY17" fmla="*/ 42778 h 84335"/>
                <a:gd name="connsiteX18" fmla="*/ 45153 w 56753"/>
                <a:gd name="connsiteY18" fmla="*/ 31864 h 84335"/>
                <a:gd name="connsiteX19" fmla="*/ 43963 w 56753"/>
                <a:gd name="connsiteY19" fmla="*/ 23133 h 84335"/>
                <a:gd name="connsiteX20" fmla="*/ 41780 w 56753"/>
                <a:gd name="connsiteY20" fmla="*/ 16783 h 84335"/>
                <a:gd name="connsiteX21" fmla="*/ 38407 w 56753"/>
                <a:gd name="connsiteY21" fmla="*/ 12417 h 84335"/>
                <a:gd name="connsiteX22" fmla="*/ 34041 w 56753"/>
                <a:gd name="connsiteY22" fmla="*/ 9838 h 84335"/>
                <a:gd name="connsiteX23" fmla="*/ 28683 w 56753"/>
                <a:gd name="connsiteY23" fmla="*/ 9044 h 84335"/>
                <a:gd name="connsiteX24" fmla="*/ 19952 w 56753"/>
                <a:gd name="connsiteY24" fmla="*/ 11624 h 84335"/>
                <a:gd name="connsiteX25" fmla="*/ 14594 w 56753"/>
                <a:gd name="connsiteY25" fmla="*/ 18569 h 84335"/>
                <a:gd name="connsiteX26" fmla="*/ 11816 w 56753"/>
                <a:gd name="connsiteY26" fmla="*/ 28888 h 84335"/>
                <a:gd name="connsiteX27" fmla="*/ 11221 w 56753"/>
                <a:gd name="connsiteY27" fmla="*/ 41786 h 84335"/>
                <a:gd name="connsiteX28" fmla="*/ 12213 w 56753"/>
                <a:gd name="connsiteY28" fmla="*/ 57463 h 84335"/>
                <a:gd name="connsiteX29" fmla="*/ 15189 w 56753"/>
                <a:gd name="connsiteY29" fmla="*/ 67980 h 84335"/>
                <a:gd name="connsiteX30" fmla="*/ 20547 w 56753"/>
                <a:gd name="connsiteY30" fmla="*/ 73735 h 84335"/>
                <a:gd name="connsiteX31" fmla="*/ 28286 w 56753"/>
                <a:gd name="connsiteY31" fmla="*/ 75521 h 84335"/>
                <a:gd name="connsiteX32" fmla="*/ 34438 w 56753"/>
                <a:gd name="connsiteY32" fmla="*/ 74528 h 84335"/>
                <a:gd name="connsiteX33" fmla="*/ 39002 w 56753"/>
                <a:gd name="connsiteY33" fmla="*/ 71155 h 84335"/>
                <a:gd name="connsiteX34" fmla="*/ 42177 w 56753"/>
                <a:gd name="connsiteY34" fmla="*/ 65995 h 84335"/>
                <a:gd name="connsiteX35" fmla="*/ 44360 w 56753"/>
                <a:gd name="connsiteY35" fmla="*/ 59447 h 84335"/>
                <a:gd name="connsiteX36" fmla="*/ 45352 w 56753"/>
                <a:gd name="connsiteY36" fmla="*/ 51708 h 84335"/>
                <a:gd name="connsiteX37" fmla="*/ 45749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861" y="41985"/>
                  </a:moveTo>
                  <a:cubicBezTo>
                    <a:pt x="56861" y="48335"/>
                    <a:pt x="56316" y="54189"/>
                    <a:pt x="55274" y="59447"/>
                  </a:cubicBezTo>
                  <a:cubicBezTo>
                    <a:pt x="54331" y="64606"/>
                    <a:pt x="52694" y="69071"/>
                    <a:pt x="50313" y="72742"/>
                  </a:cubicBezTo>
                  <a:cubicBezTo>
                    <a:pt x="48031" y="76463"/>
                    <a:pt x="45054" y="79390"/>
                    <a:pt x="41383" y="81474"/>
                  </a:cubicBezTo>
                  <a:cubicBezTo>
                    <a:pt x="37662" y="83458"/>
                    <a:pt x="33098" y="84450"/>
                    <a:pt x="27691" y="84450"/>
                  </a:cubicBezTo>
                  <a:cubicBezTo>
                    <a:pt x="22532" y="84450"/>
                    <a:pt x="18166" y="83508"/>
                    <a:pt x="14594" y="81672"/>
                  </a:cubicBezTo>
                  <a:cubicBezTo>
                    <a:pt x="11022" y="79837"/>
                    <a:pt x="8145" y="77108"/>
                    <a:pt x="6061" y="73536"/>
                  </a:cubicBezTo>
                  <a:cubicBezTo>
                    <a:pt x="3928" y="69964"/>
                    <a:pt x="2390" y="65599"/>
                    <a:pt x="1497" y="60439"/>
                  </a:cubicBezTo>
                  <a:cubicBezTo>
                    <a:pt x="555" y="55181"/>
                    <a:pt x="108" y="49128"/>
                    <a:pt x="108" y="42381"/>
                  </a:cubicBezTo>
                  <a:cubicBezTo>
                    <a:pt x="108" y="36180"/>
                    <a:pt x="555" y="30475"/>
                    <a:pt x="1497" y="25316"/>
                  </a:cubicBezTo>
                  <a:cubicBezTo>
                    <a:pt x="2539" y="20057"/>
                    <a:pt x="4176" y="15543"/>
                    <a:pt x="6458" y="11822"/>
                  </a:cubicBezTo>
                  <a:cubicBezTo>
                    <a:pt x="8839" y="8151"/>
                    <a:pt x="11866" y="5274"/>
                    <a:pt x="15586" y="3289"/>
                  </a:cubicBezTo>
                  <a:cubicBezTo>
                    <a:pt x="19257" y="1206"/>
                    <a:pt x="23821" y="114"/>
                    <a:pt x="29278" y="114"/>
                  </a:cubicBezTo>
                  <a:cubicBezTo>
                    <a:pt x="34438" y="114"/>
                    <a:pt x="38704" y="1057"/>
                    <a:pt x="42177" y="2892"/>
                  </a:cubicBezTo>
                  <a:cubicBezTo>
                    <a:pt x="45749" y="4629"/>
                    <a:pt x="48576" y="7258"/>
                    <a:pt x="50710" y="10830"/>
                  </a:cubicBezTo>
                  <a:cubicBezTo>
                    <a:pt x="52942" y="14402"/>
                    <a:pt x="54530" y="18867"/>
                    <a:pt x="55472" y="24125"/>
                  </a:cubicBezTo>
                  <a:cubicBezTo>
                    <a:pt x="56365" y="29285"/>
                    <a:pt x="56861" y="35238"/>
                    <a:pt x="56861" y="41985"/>
                  </a:cubicBezTo>
                  <a:close/>
                  <a:moveTo>
                    <a:pt x="45749" y="42778"/>
                  </a:moveTo>
                  <a:cubicBezTo>
                    <a:pt x="45749" y="38710"/>
                    <a:pt x="45550" y="35039"/>
                    <a:pt x="45153" y="31864"/>
                  </a:cubicBezTo>
                  <a:cubicBezTo>
                    <a:pt x="44856" y="28590"/>
                    <a:pt x="44459" y="25663"/>
                    <a:pt x="43963" y="23133"/>
                  </a:cubicBezTo>
                  <a:cubicBezTo>
                    <a:pt x="43417" y="20653"/>
                    <a:pt x="42673" y="18519"/>
                    <a:pt x="41780" y="16783"/>
                  </a:cubicBezTo>
                  <a:cubicBezTo>
                    <a:pt x="40837" y="14947"/>
                    <a:pt x="39696" y="13509"/>
                    <a:pt x="38407" y="12417"/>
                  </a:cubicBezTo>
                  <a:cubicBezTo>
                    <a:pt x="37216" y="11227"/>
                    <a:pt x="35728" y="10383"/>
                    <a:pt x="34041" y="9838"/>
                  </a:cubicBezTo>
                  <a:cubicBezTo>
                    <a:pt x="32453" y="9342"/>
                    <a:pt x="30667" y="9044"/>
                    <a:pt x="28683" y="9044"/>
                  </a:cubicBezTo>
                  <a:cubicBezTo>
                    <a:pt x="25111" y="9044"/>
                    <a:pt x="22184" y="9937"/>
                    <a:pt x="19952" y="11624"/>
                  </a:cubicBezTo>
                  <a:cubicBezTo>
                    <a:pt x="17670" y="13211"/>
                    <a:pt x="15884" y="15543"/>
                    <a:pt x="14594" y="18569"/>
                  </a:cubicBezTo>
                  <a:cubicBezTo>
                    <a:pt x="13255" y="21496"/>
                    <a:pt x="12312" y="24919"/>
                    <a:pt x="11816" y="28888"/>
                  </a:cubicBezTo>
                  <a:cubicBezTo>
                    <a:pt x="11419" y="32856"/>
                    <a:pt x="11221" y="37172"/>
                    <a:pt x="11221" y="41786"/>
                  </a:cubicBezTo>
                  <a:cubicBezTo>
                    <a:pt x="11221" y="47888"/>
                    <a:pt x="11518" y="53097"/>
                    <a:pt x="12213" y="57463"/>
                  </a:cubicBezTo>
                  <a:cubicBezTo>
                    <a:pt x="12858" y="61729"/>
                    <a:pt x="13850" y="65202"/>
                    <a:pt x="15189" y="67980"/>
                  </a:cubicBezTo>
                  <a:cubicBezTo>
                    <a:pt x="16628" y="70659"/>
                    <a:pt x="18414" y="72544"/>
                    <a:pt x="20547" y="73735"/>
                  </a:cubicBezTo>
                  <a:cubicBezTo>
                    <a:pt x="22631" y="74925"/>
                    <a:pt x="25210" y="75521"/>
                    <a:pt x="28286" y="75521"/>
                  </a:cubicBezTo>
                  <a:cubicBezTo>
                    <a:pt x="30667" y="75521"/>
                    <a:pt x="32701" y="75223"/>
                    <a:pt x="34438" y="74528"/>
                  </a:cubicBezTo>
                  <a:cubicBezTo>
                    <a:pt x="36273" y="73735"/>
                    <a:pt x="37811" y="72643"/>
                    <a:pt x="39002" y="71155"/>
                  </a:cubicBezTo>
                  <a:cubicBezTo>
                    <a:pt x="40292" y="69716"/>
                    <a:pt x="41383" y="67980"/>
                    <a:pt x="42177" y="65995"/>
                  </a:cubicBezTo>
                  <a:cubicBezTo>
                    <a:pt x="43070" y="64011"/>
                    <a:pt x="43814" y="61828"/>
                    <a:pt x="44360" y="59447"/>
                  </a:cubicBezTo>
                  <a:cubicBezTo>
                    <a:pt x="44856" y="57066"/>
                    <a:pt x="45203" y="54486"/>
                    <a:pt x="45352" y="51708"/>
                  </a:cubicBezTo>
                  <a:cubicBezTo>
                    <a:pt x="45600" y="48831"/>
                    <a:pt x="45749" y="45854"/>
                    <a:pt x="45749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D3E2963-BE53-47BE-BC10-4779010DEE3B}"/>
                </a:ext>
              </a:extLst>
            </p:cNvPr>
            <p:cNvSpPr/>
            <p:nvPr/>
          </p:nvSpPr>
          <p:spPr>
            <a:xfrm>
              <a:off x="4146288" y="3193216"/>
              <a:ext cx="23217" cy="111720"/>
            </a:xfrm>
            <a:custGeom>
              <a:avLst/>
              <a:gdLst>
                <a:gd name="connsiteX0" fmla="*/ 23330 w 23217"/>
                <a:gd name="connsiteY0" fmla="*/ 56073 h 111720"/>
                <a:gd name="connsiteX1" fmla="*/ 22338 w 23217"/>
                <a:gd name="connsiteY1" fmla="*/ 70163 h 111720"/>
                <a:gd name="connsiteX2" fmla="*/ 19758 w 23217"/>
                <a:gd name="connsiteY2" fmla="*/ 84053 h 111720"/>
                <a:gd name="connsiteX3" fmla="*/ 15393 w 23217"/>
                <a:gd name="connsiteY3" fmla="*/ 97349 h 111720"/>
                <a:gd name="connsiteX4" fmla="*/ 9440 w 23217"/>
                <a:gd name="connsiteY4" fmla="*/ 110445 h 111720"/>
                <a:gd name="connsiteX5" fmla="*/ 8844 w 23217"/>
                <a:gd name="connsiteY5" fmla="*/ 111041 h 111720"/>
                <a:gd name="connsiteX6" fmla="*/ 7852 w 23217"/>
                <a:gd name="connsiteY6" fmla="*/ 111636 h 111720"/>
                <a:gd name="connsiteX7" fmla="*/ 6265 w 23217"/>
                <a:gd name="connsiteY7" fmla="*/ 111834 h 111720"/>
                <a:gd name="connsiteX8" fmla="*/ 4479 w 23217"/>
                <a:gd name="connsiteY8" fmla="*/ 111834 h 111720"/>
                <a:gd name="connsiteX9" fmla="*/ 1701 w 23217"/>
                <a:gd name="connsiteY9" fmla="*/ 111636 h 111720"/>
                <a:gd name="connsiteX10" fmla="*/ 510 w 23217"/>
                <a:gd name="connsiteY10" fmla="*/ 111239 h 111720"/>
                <a:gd name="connsiteX11" fmla="*/ 113 w 23217"/>
                <a:gd name="connsiteY11" fmla="*/ 110247 h 111720"/>
                <a:gd name="connsiteX12" fmla="*/ 510 w 23217"/>
                <a:gd name="connsiteY12" fmla="*/ 109056 h 111720"/>
                <a:gd name="connsiteX13" fmla="*/ 9241 w 23217"/>
                <a:gd name="connsiteY13" fmla="*/ 82863 h 111720"/>
                <a:gd name="connsiteX14" fmla="*/ 12218 w 23217"/>
                <a:gd name="connsiteY14" fmla="*/ 55875 h 111720"/>
                <a:gd name="connsiteX15" fmla="*/ 9241 w 23217"/>
                <a:gd name="connsiteY15" fmla="*/ 28888 h 111720"/>
                <a:gd name="connsiteX16" fmla="*/ 312 w 23217"/>
                <a:gd name="connsiteY16" fmla="*/ 2694 h 111720"/>
                <a:gd name="connsiteX17" fmla="*/ 113 w 23217"/>
                <a:gd name="connsiteY17" fmla="*/ 1702 h 111720"/>
                <a:gd name="connsiteX18" fmla="*/ 708 w 23217"/>
                <a:gd name="connsiteY18" fmla="*/ 908 h 111720"/>
                <a:gd name="connsiteX19" fmla="*/ 2097 w 23217"/>
                <a:gd name="connsiteY19" fmla="*/ 313 h 111720"/>
                <a:gd name="connsiteX20" fmla="*/ 4479 w 23217"/>
                <a:gd name="connsiteY20" fmla="*/ 114 h 111720"/>
                <a:gd name="connsiteX21" fmla="*/ 6662 w 23217"/>
                <a:gd name="connsiteY21" fmla="*/ 313 h 111720"/>
                <a:gd name="connsiteX22" fmla="*/ 8051 w 23217"/>
                <a:gd name="connsiteY22" fmla="*/ 511 h 111720"/>
                <a:gd name="connsiteX23" fmla="*/ 8844 w 23217"/>
                <a:gd name="connsiteY23" fmla="*/ 908 h 111720"/>
                <a:gd name="connsiteX24" fmla="*/ 9241 w 23217"/>
                <a:gd name="connsiteY24" fmla="*/ 1305 h 111720"/>
                <a:gd name="connsiteX25" fmla="*/ 19560 w 23217"/>
                <a:gd name="connsiteY25" fmla="*/ 28094 h 111720"/>
                <a:gd name="connsiteX26" fmla="*/ 23330 w 23217"/>
                <a:gd name="connsiteY26" fmla="*/ 56073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330" y="56073"/>
                  </a:moveTo>
                  <a:cubicBezTo>
                    <a:pt x="23330" y="60836"/>
                    <a:pt x="22983" y="65549"/>
                    <a:pt x="22338" y="70163"/>
                  </a:cubicBezTo>
                  <a:cubicBezTo>
                    <a:pt x="21792" y="74826"/>
                    <a:pt x="20949" y="79440"/>
                    <a:pt x="19758" y="84053"/>
                  </a:cubicBezTo>
                  <a:cubicBezTo>
                    <a:pt x="18568" y="88568"/>
                    <a:pt x="17079" y="92983"/>
                    <a:pt x="15393" y="97349"/>
                  </a:cubicBezTo>
                  <a:cubicBezTo>
                    <a:pt x="13656" y="101813"/>
                    <a:pt x="11672" y="106179"/>
                    <a:pt x="9440" y="110445"/>
                  </a:cubicBezTo>
                  <a:cubicBezTo>
                    <a:pt x="9291" y="110693"/>
                    <a:pt x="9092" y="110892"/>
                    <a:pt x="8844" y="111041"/>
                  </a:cubicBezTo>
                  <a:cubicBezTo>
                    <a:pt x="8547" y="111289"/>
                    <a:pt x="8249" y="111487"/>
                    <a:pt x="7852" y="111636"/>
                  </a:cubicBezTo>
                  <a:cubicBezTo>
                    <a:pt x="7455" y="111735"/>
                    <a:pt x="6910" y="111834"/>
                    <a:pt x="6265" y="111834"/>
                  </a:cubicBezTo>
                  <a:cubicBezTo>
                    <a:pt x="5719" y="111834"/>
                    <a:pt x="5124" y="111834"/>
                    <a:pt x="4479" y="111834"/>
                  </a:cubicBezTo>
                  <a:cubicBezTo>
                    <a:pt x="3288" y="111834"/>
                    <a:pt x="2346" y="111735"/>
                    <a:pt x="1701" y="111636"/>
                  </a:cubicBezTo>
                  <a:cubicBezTo>
                    <a:pt x="1155" y="111636"/>
                    <a:pt x="758" y="111487"/>
                    <a:pt x="510" y="111239"/>
                  </a:cubicBezTo>
                  <a:cubicBezTo>
                    <a:pt x="212" y="110942"/>
                    <a:pt x="113" y="110644"/>
                    <a:pt x="113" y="110247"/>
                  </a:cubicBezTo>
                  <a:cubicBezTo>
                    <a:pt x="113" y="109949"/>
                    <a:pt x="212" y="109552"/>
                    <a:pt x="510" y="109056"/>
                  </a:cubicBezTo>
                  <a:cubicBezTo>
                    <a:pt x="4330" y="100424"/>
                    <a:pt x="7257" y="91693"/>
                    <a:pt x="9241" y="82863"/>
                  </a:cubicBezTo>
                  <a:cubicBezTo>
                    <a:pt x="11226" y="73883"/>
                    <a:pt x="12218" y="64904"/>
                    <a:pt x="12218" y="55875"/>
                  </a:cubicBezTo>
                  <a:cubicBezTo>
                    <a:pt x="12218" y="46747"/>
                    <a:pt x="11226" y="37768"/>
                    <a:pt x="9241" y="28888"/>
                  </a:cubicBezTo>
                  <a:cubicBezTo>
                    <a:pt x="7257" y="19908"/>
                    <a:pt x="4280" y="11177"/>
                    <a:pt x="312" y="2694"/>
                  </a:cubicBezTo>
                  <a:cubicBezTo>
                    <a:pt x="163" y="2297"/>
                    <a:pt x="113" y="1999"/>
                    <a:pt x="113" y="1702"/>
                  </a:cubicBezTo>
                  <a:cubicBezTo>
                    <a:pt x="212" y="1305"/>
                    <a:pt x="411" y="1057"/>
                    <a:pt x="708" y="908"/>
                  </a:cubicBezTo>
                  <a:cubicBezTo>
                    <a:pt x="1105" y="660"/>
                    <a:pt x="1552" y="461"/>
                    <a:pt x="2097" y="313"/>
                  </a:cubicBezTo>
                  <a:cubicBezTo>
                    <a:pt x="2742" y="213"/>
                    <a:pt x="3536" y="114"/>
                    <a:pt x="4479" y="114"/>
                  </a:cubicBezTo>
                  <a:cubicBezTo>
                    <a:pt x="5372" y="114"/>
                    <a:pt x="6116" y="213"/>
                    <a:pt x="6662" y="313"/>
                  </a:cubicBezTo>
                  <a:cubicBezTo>
                    <a:pt x="7306" y="313"/>
                    <a:pt x="7753" y="412"/>
                    <a:pt x="8051" y="511"/>
                  </a:cubicBezTo>
                  <a:cubicBezTo>
                    <a:pt x="8447" y="660"/>
                    <a:pt x="8696" y="809"/>
                    <a:pt x="8844" y="908"/>
                  </a:cubicBezTo>
                  <a:cubicBezTo>
                    <a:pt x="9092" y="1057"/>
                    <a:pt x="9241" y="1206"/>
                    <a:pt x="9241" y="1305"/>
                  </a:cubicBezTo>
                  <a:cubicBezTo>
                    <a:pt x="13607" y="9937"/>
                    <a:pt x="17030" y="18867"/>
                    <a:pt x="19560" y="28094"/>
                  </a:cubicBezTo>
                  <a:cubicBezTo>
                    <a:pt x="22040" y="37222"/>
                    <a:pt x="23330" y="46548"/>
                    <a:pt x="23330" y="56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557FE6-3F04-40DC-984F-29074251A691}"/>
                </a:ext>
              </a:extLst>
            </p:cNvPr>
            <p:cNvSpPr/>
            <p:nvPr/>
          </p:nvSpPr>
          <p:spPr>
            <a:xfrm>
              <a:off x="3689746" y="3345997"/>
              <a:ext cx="23217" cy="111720"/>
            </a:xfrm>
            <a:custGeom>
              <a:avLst/>
              <a:gdLst>
                <a:gd name="connsiteX0" fmla="*/ 23096 w 23217"/>
                <a:gd name="connsiteY0" fmla="*/ 2706 h 111720"/>
                <a:gd name="connsiteX1" fmla="*/ 14166 w 23217"/>
                <a:gd name="connsiteY1" fmla="*/ 28900 h 111720"/>
                <a:gd name="connsiteX2" fmla="*/ 11190 w 23217"/>
                <a:gd name="connsiteY2" fmla="*/ 55887 h 111720"/>
                <a:gd name="connsiteX3" fmla="*/ 14166 w 23217"/>
                <a:gd name="connsiteY3" fmla="*/ 82875 h 111720"/>
                <a:gd name="connsiteX4" fmla="*/ 22897 w 23217"/>
                <a:gd name="connsiteY4" fmla="*/ 109068 h 111720"/>
                <a:gd name="connsiteX5" fmla="*/ 23294 w 23217"/>
                <a:gd name="connsiteY5" fmla="*/ 110259 h 111720"/>
                <a:gd name="connsiteX6" fmla="*/ 22897 w 23217"/>
                <a:gd name="connsiteY6" fmla="*/ 111251 h 111720"/>
                <a:gd name="connsiteX7" fmla="*/ 21508 w 23217"/>
                <a:gd name="connsiteY7" fmla="*/ 111648 h 111720"/>
                <a:gd name="connsiteX8" fmla="*/ 19127 w 23217"/>
                <a:gd name="connsiteY8" fmla="*/ 111846 h 111720"/>
                <a:gd name="connsiteX9" fmla="*/ 17143 w 23217"/>
                <a:gd name="connsiteY9" fmla="*/ 111846 h 111720"/>
                <a:gd name="connsiteX10" fmla="*/ 15754 w 23217"/>
                <a:gd name="connsiteY10" fmla="*/ 111648 h 111720"/>
                <a:gd name="connsiteX11" fmla="*/ 14762 w 23217"/>
                <a:gd name="connsiteY11" fmla="*/ 111053 h 111720"/>
                <a:gd name="connsiteX12" fmla="*/ 14166 w 23217"/>
                <a:gd name="connsiteY12" fmla="*/ 110457 h 111720"/>
                <a:gd name="connsiteX13" fmla="*/ 8015 w 23217"/>
                <a:gd name="connsiteY13" fmla="*/ 97361 h 111720"/>
                <a:gd name="connsiteX14" fmla="*/ 3649 w 23217"/>
                <a:gd name="connsiteY14" fmla="*/ 84065 h 111720"/>
                <a:gd name="connsiteX15" fmla="*/ 871 w 23217"/>
                <a:gd name="connsiteY15" fmla="*/ 70175 h 111720"/>
                <a:gd name="connsiteX16" fmla="*/ 77 w 23217"/>
                <a:gd name="connsiteY16" fmla="*/ 56085 h 111720"/>
                <a:gd name="connsiteX17" fmla="*/ 1069 w 23217"/>
                <a:gd name="connsiteY17" fmla="*/ 41798 h 111720"/>
                <a:gd name="connsiteX18" fmla="*/ 3847 w 23217"/>
                <a:gd name="connsiteY18" fmla="*/ 28106 h 111720"/>
                <a:gd name="connsiteX19" fmla="*/ 8412 w 23217"/>
                <a:gd name="connsiteY19" fmla="*/ 14612 h 111720"/>
                <a:gd name="connsiteX20" fmla="*/ 14166 w 23217"/>
                <a:gd name="connsiteY20" fmla="*/ 1317 h 111720"/>
                <a:gd name="connsiteX21" fmla="*/ 14365 w 23217"/>
                <a:gd name="connsiteY21" fmla="*/ 920 h 111720"/>
                <a:gd name="connsiteX22" fmla="*/ 15158 w 23217"/>
                <a:gd name="connsiteY22" fmla="*/ 523 h 111720"/>
                <a:gd name="connsiteX23" fmla="*/ 16547 w 23217"/>
                <a:gd name="connsiteY23" fmla="*/ 325 h 111720"/>
                <a:gd name="connsiteX24" fmla="*/ 18929 w 23217"/>
                <a:gd name="connsiteY24" fmla="*/ 126 h 111720"/>
                <a:gd name="connsiteX25" fmla="*/ 21310 w 23217"/>
                <a:gd name="connsiteY25" fmla="*/ 325 h 111720"/>
                <a:gd name="connsiteX26" fmla="*/ 22699 w 23217"/>
                <a:gd name="connsiteY26" fmla="*/ 920 h 111720"/>
                <a:gd name="connsiteX27" fmla="*/ 23294 w 23217"/>
                <a:gd name="connsiteY27" fmla="*/ 1714 h 111720"/>
                <a:gd name="connsiteX28" fmla="*/ 23096 w 23217"/>
                <a:gd name="connsiteY28" fmla="*/ 2706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096" y="2706"/>
                  </a:moveTo>
                  <a:cubicBezTo>
                    <a:pt x="19127" y="11189"/>
                    <a:pt x="16151" y="19920"/>
                    <a:pt x="14166" y="28900"/>
                  </a:cubicBezTo>
                  <a:cubicBezTo>
                    <a:pt x="12182" y="37780"/>
                    <a:pt x="11190" y="46759"/>
                    <a:pt x="11190" y="55887"/>
                  </a:cubicBezTo>
                  <a:cubicBezTo>
                    <a:pt x="11190" y="64916"/>
                    <a:pt x="12182" y="73895"/>
                    <a:pt x="14166" y="82875"/>
                  </a:cubicBezTo>
                  <a:cubicBezTo>
                    <a:pt x="16151" y="91705"/>
                    <a:pt x="19028" y="100436"/>
                    <a:pt x="22897" y="109068"/>
                  </a:cubicBezTo>
                  <a:cubicBezTo>
                    <a:pt x="23146" y="109564"/>
                    <a:pt x="23294" y="109961"/>
                    <a:pt x="23294" y="110259"/>
                  </a:cubicBezTo>
                  <a:cubicBezTo>
                    <a:pt x="23294" y="110656"/>
                    <a:pt x="23146" y="110954"/>
                    <a:pt x="22897" y="111251"/>
                  </a:cubicBezTo>
                  <a:cubicBezTo>
                    <a:pt x="22600" y="111499"/>
                    <a:pt x="22153" y="111648"/>
                    <a:pt x="21508" y="111648"/>
                  </a:cubicBezTo>
                  <a:cubicBezTo>
                    <a:pt x="20963" y="111747"/>
                    <a:pt x="20169" y="111846"/>
                    <a:pt x="19127" y="111846"/>
                  </a:cubicBezTo>
                  <a:cubicBezTo>
                    <a:pt x="18333" y="111846"/>
                    <a:pt x="17639" y="111846"/>
                    <a:pt x="17143" y="111846"/>
                  </a:cubicBezTo>
                  <a:cubicBezTo>
                    <a:pt x="16597" y="111846"/>
                    <a:pt x="16151" y="111747"/>
                    <a:pt x="15754" y="111648"/>
                  </a:cubicBezTo>
                  <a:cubicBezTo>
                    <a:pt x="15357" y="111499"/>
                    <a:pt x="15010" y="111301"/>
                    <a:pt x="14762" y="111053"/>
                  </a:cubicBezTo>
                  <a:cubicBezTo>
                    <a:pt x="14464" y="110904"/>
                    <a:pt x="14265" y="110706"/>
                    <a:pt x="14166" y="110457"/>
                  </a:cubicBezTo>
                  <a:cubicBezTo>
                    <a:pt x="11785" y="106191"/>
                    <a:pt x="9701" y="101825"/>
                    <a:pt x="8015" y="97361"/>
                  </a:cubicBezTo>
                  <a:cubicBezTo>
                    <a:pt x="6278" y="92995"/>
                    <a:pt x="4840" y="88580"/>
                    <a:pt x="3649" y="84065"/>
                  </a:cubicBezTo>
                  <a:cubicBezTo>
                    <a:pt x="2458" y="79452"/>
                    <a:pt x="1516" y="74838"/>
                    <a:pt x="871" y="70175"/>
                  </a:cubicBezTo>
                  <a:cubicBezTo>
                    <a:pt x="325" y="65561"/>
                    <a:pt x="77" y="60848"/>
                    <a:pt x="77" y="56085"/>
                  </a:cubicBezTo>
                  <a:cubicBezTo>
                    <a:pt x="77" y="51224"/>
                    <a:pt x="375" y="46461"/>
                    <a:pt x="1069" y="41798"/>
                  </a:cubicBezTo>
                  <a:cubicBezTo>
                    <a:pt x="1714" y="37184"/>
                    <a:pt x="2657" y="32620"/>
                    <a:pt x="3847" y="28106"/>
                  </a:cubicBezTo>
                  <a:cubicBezTo>
                    <a:pt x="5137" y="23492"/>
                    <a:pt x="6675" y="18978"/>
                    <a:pt x="8412" y="14612"/>
                  </a:cubicBezTo>
                  <a:cubicBezTo>
                    <a:pt x="10098" y="10147"/>
                    <a:pt x="12033" y="5682"/>
                    <a:pt x="14166" y="1317"/>
                  </a:cubicBezTo>
                  <a:cubicBezTo>
                    <a:pt x="14166" y="1218"/>
                    <a:pt x="14216" y="1069"/>
                    <a:pt x="14365" y="920"/>
                  </a:cubicBezTo>
                  <a:cubicBezTo>
                    <a:pt x="14613" y="821"/>
                    <a:pt x="14861" y="672"/>
                    <a:pt x="15158" y="523"/>
                  </a:cubicBezTo>
                  <a:cubicBezTo>
                    <a:pt x="15555" y="424"/>
                    <a:pt x="16002" y="325"/>
                    <a:pt x="16547" y="325"/>
                  </a:cubicBezTo>
                  <a:cubicBezTo>
                    <a:pt x="17192" y="225"/>
                    <a:pt x="17986" y="126"/>
                    <a:pt x="18929" y="126"/>
                  </a:cubicBezTo>
                  <a:cubicBezTo>
                    <a:pt x="19971" y="126"/>
                    <a:pt x="20764" y="225"/>
                    <a:pt x="21310" y="325"/>
                  </a:cubicBezTo>
                  <a:cubicBezTo>
                    <a:pt x="21955" y="473"/>
                    <a:pt x="22401" y="672"/>
                    <a:pt x="22699" y="920"/>
                  </a:cubicBezTo>
                  <a:cubicBezTo>
                    <a:pt x="23096" y="1069"/>
                    <a:pt x="23294" y="1317"/>
                    <a:pt x="23294" y="1714"/>
                  </a:cubicBezTo>
                  <a:cubicBezTo>
                    <a:pt x="23294" y="2011"/>
                    <a:pt x="23195" y="2309"/>
                    <a:pt x="23096" y="2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0C8648-8617-4C10-808F-CEA0D4EAF526}"/>
                </a:ext>
              </a:extLst>
            </p:cNvPr>
            <p:cNvSpPr/>
            <p:nvPr/>
          </p:nvSpPr>
          <p:spPr>
            <a:xfrm>
              <a:off x="3731260" y="3353340"/>
              <a:ext cx="47625" cy="82550"/>
            </a:xfrm>
            <a:custGeom>
              <a:avLst/>
              <a:gdLst>
                <a:gd name="connsiteX0" fmla="*/ 47705 w 47625"/>
                <a:gd name="connsiteY0" fmla="*/ 78311 h 82550"/>
                <a:gd name="connsiteX1" fmla="*/ 47507 w 47625"/>
                <a:gd name="connsiteY1" fmla="*/ 80493 h 82550"/>
                <a:gd name="connsiteX2" fmla="*/ 46911 w 47625"/>
                <a:gd name="connsiteY2" fmla="*/ 81882 h 82550"/>
                <a:gd name="connsiteX3" fmla="*/ 46316 w 47625"/>
                <a:gd name="connsiteY3" fmla="*/ 82478 h 82550"/>
                <a:gd name="connsiteX4" fmla="*/ 45522 w 47625"/>
                <a:gd name="connsiteY4" fmla="*/ 82676 h 82550"/>
                <a:gd name="connsiteX5" fmla="*/ 2660 w 47625"/>
                <a:gd name="connsiteY5" fmla="*/ 82676 h 82550"/>
                <a:gd name="connsiteX6" fmla="*/ 1668 w 47625"/>
                <a:gd name="connsiteY6" fmla="*/ 82478 h 82550"/>
                <a:gd name="connsiteX7" fmla="*/ 1072 w 47625"/>
                <a:gd name="connsiteY7" fmla="*/ 81882 h 82550"/>
                <a:gd name="connsiteX8" fmla="*/ 477 w 47625"/>
                <a:gd name="connsiteY8" fmla="*/ 80493 h 82550"/>
                <a:gd name="connsiteX9" fmla="*/ 279 w 47625"/>
                <a:gd name="connsiteY9" fmla="*/ 78311 h 82550"/>
                <a:gd name="connsiteX10" fmla="*/ 477 w 47625"/>
                <a:gd name="connsiteY10" fmla="*/ 76525 h 82550"/>
                <a:gd name="connsiteX11" fmla="*/ 874 w 47625"/>
                <a:gd name="connsiteY11" fmla="*/ 75136 h 82550"/>
                <a:gd name="connsiteX12" fmla="*/ 1668 w 47625"/>
                <a:gd name="connsiteY12" fmla="*/ 74342 h 82550"/>
                <a:gd name="connsiteX13" fmla="*/ 2660 w 47625"/>
                <a:gd name="connsiteY13" fmla="*/ 73945 h 82550"/>
                <a:gd name="connsiteX14" fmla="*/ 19726 w 47625"/>
                <a:gd name="connsiteY14" fmla="*/ 73945 h 82550"/>
                <a:gd name="connsiteX15" fmla="*/ 19726 w 47625"/>
                <a:gd name="connsiteY15" fmla="*/ 11636 h 82550"/>
                <a:gd name="connsiteX16" fmla="*/ 3851 w 47625"/>
                <a:gd name="connsiteY16" fmla="*/ 20962 h 82550"/>
                <a:gd name="connsiteX17" fmla="*/ 1866 w 47625"/>
                <a:gd name="connsiteY17" fmla="*/ 21756 h 82550"/>
                <a:gd name="connsiteX18" fmla="*/ 675 w 47625"/>
                <a:gd name="connsiteY18" fmla="*/ 21557 h 82550"/>
                <a:gd name="connsiteX19" fmla="*/ 80 w 47625"/>
                <a:gd name="connsiteY19" fmla="*/ 20168 h 82550"/>
                <a:gd name="connsiteX20" fmla="*/ 80 w 47625"/>
                <a:gd name="connsiteY20" fmla="*/ 17787 h 82550"/>
                <a:gd name="connsiteX21" fmla="*/ 80 w 47625"/>
                <a:gd name="connsiteY21" fmla="*/ 16001 h 82550"/>
                <a:gd name="connsiteX22" fmla="*/ 279 w 47625"/>
                <a:gd name="connsiteY22" fmla="*/ 14612 h 82550"/>
                <a:gd name="connsiteX23" fmla="*/ 874 w 47625"/>
                <a:gd name="connsiteY23" fmla="*/ 13818 h 82550"/>
                <a:gd name="connsiteX24" fmla="*/ 1866 w 47625"/>
                <a:gd name="connsiteY24" fmla="*/ 13025 h 82550"/>
                <a:gd name="connsiteX25" fmla="*/ 20718 w 47625"/>
                <a:gd name="connsiteY25" fmla="*/ 920 h 82550"/>
                <a:gd name="connsiteX26" fmla="*/ 21313 w 47625"/>
                <a:gd name="connsiteY26" fmla="*/ 722 h 82550"/>
                <a:gd name="connsiteX27" fmla="*/ 22305 w 47625"/>
                <a:gd name="connsiteY27" fmla="*/ 325 h 82550"/>
                <a:gd name="connsiteX28" fmla="*/ 23694 w 47625"/>
                <a:gd name="connsiteY28" fmla="*/ 126 h 82550"/>
                <a:gd name="connsiteX29" fmla="*/ 25480 w 47625"/>
                <a:gd name="connsiteY29" fmla="*/ 126 h 82550"/>
                <a:gd name="connsiteX30" fmla="*/ 28060 w 47625"/>
                <a:gd name="connsiteY30" fmla="*/ 325 h 82550"/>
                <a:gd name="connsiteX31" fmla="*/ 29647 w 47625"/>
                <a:gd name="connsiteY31" fmla="*/ 523 h 82550"/>
                <a:gd name="connsiteX32" fmla="*/ 30441 w 47625"/>
                <a:gd name="connsiteY32" fmla="*/ 1118 h 82550"/>
                <a:gd name="connsiteX33" fmla="*/ 30640 w 47625"/>
                <a:gd name="connsiteY33" fmla="*/ 1912 h 82550"/>
                <a:gd name="connsiteX34" fmla="*/ 30640 w 47625"/>
                <a:gd name="connsiteY34" fmla="*/ 73945 h 82550"/>
                <a:gd name="connsiteX35" fmla="*/ 45522 w 47625"/>
                <a:gd name="connsiteY35" fmla="*/ 73945 h 82550"/>
                <a:gd name="connsiteX36" fmla="*/ 46316 w 47625"/>
                <a:gd name="connsiteY36" fmla="*/ 74342 h 82550"/>
                <a:gd name="connsiteX37" fmla="*/ 47110 w 47625"/>
                <a:gd name="connsiteY37" fmla="*/ 75136 h 82550"/>
                <a:gd name="connsiteX38" fmla="*/ 47507 w 47625"/>
                <a:gd name="connsiteY38" fmla="*/ 76525 h 82550"/>
                <a:gd name="connsiteX39" fmla="*/ 47705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05" y="78311"/>
                  </a:moveTo>
                  <a:cubicBezTo>
                    <a:pt x="47705" y="79104"/>
                    <a:pt x="47606" y="79849"/>
                    <a:pt x="47507" y="80493"/>
                  </a:cubicBezTo>
                  <a:cubicBezTo>
                    <a:pt x="47358" y="81039"/>
                    <a:pt x="47159" y="81486"/>
                    <a:pt x="46911" y="81882"/>
                  </a:cubicBezTo>
                  <a:cubicBezTo>
                    <a:pt x="46763" y="82180"/>
                    <a:pt x="46564" y="82379"/>
                    <a:pt x="46316" y="82478"/>
                  </a:cubicBezTo>
                  <a:cubicBezTo>
                    <a:pt x="46018" y="82627"/>
                    <a:pt x="45770" y="82676"/>
                    <a:pt x="45522" y="82676"/>
                  </a:cubicBezTo>
                  <a:lnTo>
                    <a:pt x="2660" y="82676"/>
                  </a:lnTo>
                  <a:cubicBezTo>
                    <a:pt x="2263" y="82676"/>
                    <a:pt x="1916" y="82627"/>
                    <a:pt x="1668" y="82478"/>
                  </a:cubicBezTo>
                  <a:cubicBezTo>
                    <a:pt x="1519" y="82379"/>
                    <a:pt x="1320" y="82180"/>
                    <a:pt x="1072" y="81882"/>
                  </a:cubicBezTo>
                  <a:cubicBezTo>
                    <a:pt x="775" y="81486"/>
                    <a:pt x="576" y="81039"/>
                    <a:pt x="477" y="80493"/>
                  </a:cubicBezTo>
                  <a:cubicBezTo>
                    <a:pt x="328" y="79849"/>
                    <a:pt x="279" y="79104"/>
                    <a:pt x="279" y="78311"/>
                  </a:cubicBezTo>
                  <a:cubicBezTo>
                    <a:pt x="279" y="77666"/>
                    <a:pt x="328" y="77070"/>
                    <a:pt x="477" y="76525"/>
                  </a:cubicBezTo>
                  <a:cubicBezTo>
                    <a:pt x="576" y="75880"/>
                    <a:pt x="725" y="75433"/>
                    <a:pt x="874" y="75136"/>
                  </a:cubicBezTo>
                  <a:cubicBezTo>
                    <a:pt x="1122" y="74739"/>
                    <a:pt x="1370" y="74491"/>
                    <a:pt x="1668" y="74342"/>
                  </a:cubicBezTo>
                  <a:cubicBezTo>
                    <a:pt x="1916" y="74094"/>
                    <a:pt x="2263" y="73945"/>
                    <a:pt x="2660" y="73945"/>
                  </a:cubicBezTo>
                  <a:lnTo>
                    <a:pt x="19726" y="73945"/>
                  </a:lnTo>
                  <a:lnTo>
                    <a:pt x="19726" y="11636"/>
                  </a:lnTo>
                  <a:lnTo>
                    <a:pt x="3851" y="20962"/>
                  </a:lnTo>
                  <a:cubicBezTo>
                    <a:pt x="3057" y="21359"/>
                    <a:pt x="2362" y="21657"/>
                    <a:pt x="1866" y="21756"/>
                  </a:cubicBezTo>
                  <a:cubicBezTo>
                    <a:pt x="1469" y="21905"/>
                    <a:pt x="1072" y="21855"/>
                    <a:pt x="675" y="21557"/>
                  </a:cubicBezTo>
                  <a:cubicBezTo>
                    <a:pt x="378" y="21309"/>
                    <a:pt x="179" y="20863"/>
                    <a:pt x="80" y="20168"/>
                  </a:cubicBezTo>
                  <a:cubicBezTo>
                    <a:pt x="80" y="19523"/>
                    <a:pt x="80" y="18730"/>
                    <a:pt x="80" y="17787"/>
                  </a:cubicBezTo>
                  <a:cubicBezTo>
                    <a:pt x="80" y="16993"/>
                    <a:pt x="80" y="16398"/>
                    <a:pt x="80" y="16001"/>
                  </a:cubicBezTo>
                  <a:cubicBezTo>
                    <a:pt x="179" y="15505"/>
                    <a:pt x="279" y="15009"/>
                    <a:pt x="279" y="14612"/>
                  </a:cubicBezTo>
                  <a:cubicBezTo>
                    <a:pt x="378" y="14215"/>
                    <a:pt x="576" y="13967"/>
                    <a:pt x="874" y="13818"/>
                  </a:cubicBezTo>
                  <a:cubicBezTo>
                    <a:pt x="1122" y="13570"/>
                    <a:pt x="1469" y="13322"/>
                    <a:pt x="1866" y="13025"/>
                  </a:cubicBezTo>
                  <a:lnTo>
                    <a:pt x="20718" y="920"/>
                  </a:lnTo>
                  <a:cubicBezTo>
                    <a:pt x="20817" y="821"/>
                    <a:pt x="21015" y="722"/>
                    <a:pt x="21313" y="722"/>
                  </a:cubicBezTo>
                  <a:cubicBezTo>
                    <a:pt x="21561" y="622"/>
                    <a:pt x="21908" y="473"/>
                    <a:pt x="22305" y="325"/>
                  </a:cubicBezTo>
                  <a:cubicBezTo>
                    <a:pt x="22702" y="225"/>
                    <a:pt x="23149" y="126"/>
                    <a:pt x="23694" y="126"/>
                  </a:cubicBezTo>
                  <a:cubicBezTo>
                    <a:pt x="24190" y="126"/>
                    <a:pt x="24786" y="126"/>
                    <a:pt x="25480" y="126"/>
                  </a:cubicBezTo>
                  <a:cubicBezTo>
                    <a:pt x="26522" y="126"/>
                    <a:pt x="27365" y="225"/>
                    <a:pt x="28060" y="325"/>
                  </a:cubicBezTo>
                  <a:cubicBezTo>
                    <a:pt x="28705" y="325"/>
                    <a:pt x="29251" y="424"/>
                    <a:pt x="29647" y="523"/>
                  </a:cubicBezTo>
                  <a:cubicBezTo>
                    <a:pt x="30044" y="672"/>
                    <a:pt x="30292" y="870"/>
                    <a:pt x="30441" y="1118"/>
                  </a:cubicBezTo>
                  <a:cubicBezTo>
                    <a:pt x="30540" y="1416"/>
                    <a:pt x="30640" y="1664"/>
                    <a:pt x="30640" y="1912"/>
                  </a:cubicBezTo>
                  <a:lnTo>
                    <a:pt x="30640" y="73945"/>
                  </a:lnTo>
                  <a:lnTo>
                    <a:pt x="45522" y="73945"/>
                  </a:lnTo>
                  <a:cubicBezTo>
                    <a:pt x="45770" y="73945"/>
                    <a:pt x="46018" y="74094"/>
                    <a:pt x="46316" y="74342"/>
                  </a:cubicBezTo>
                  <a:cubicBezTo>
                    <a:pt x="46713" y="74491"/>
                    <a:pt x="46961" y="74739"/>
                    <a:pt x="47110" y="75136"/>
                  </a:cubicBezTo>
                  <a:cubicBezTo>
                    <a:pt x="47209" y="75433"/>
                    <a:pt x="47358" y="75880"/>
                    <a:pt x="47507" y="76525"/>
                  </a:cubicBezTo>
                  <a:cubicBezTo>
                    <a:pt x="47606" y="77070"/>
                    <a:pt x="47705" y="77666"/>
                    <a:pt x="47705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2CA95F-9412-40AB-B4C1-46071244E504}"/>
                </a:ext>
              </a:extLst>
            </p:cNvPr>
            <p:cNvSpPr/>
            <p:nvPr/>
          </p:nvSpPr>
          <p:spPr>
            <a:xfrm>
              <a:off x="3787400" y="3353935"/>
              <a:ext cx="53379" cy="82351"/>
            </a:xfrm>
            <a:custGeom>
              <a:avLst/>
              <a:gdLst>
                <a:gd name="connsiteX0" fmla="*/ 53465 w 53379"/>
                <a:gd name="connsiteY0" fmla="*/ 4690 h 82351"/>
                <a:gd name="connsiteX1" fmla="*/ 53266 w 53379"/>
                <a:gd name="connsiteY1" fmla="*/ 6873 h 82351"/>
                <a:gd name="connsiteX2" fmla="*/ 53068 w 53379"/>
                <a:gd name="connsiteY2" fmla="*/ 8659 h 82351"/>
                <a:gd name="connsiteX3" fmla="*/ 52671 w 53379"/>
                <a:gd name="connsiteY3" fmla="*/ 10246 h 82351"/>
                <a:gd name="connsiteX4" fmla="*/ 52076 w 53379"/>
                <a:gd name="connsiteY4" fmla="*/ 11834 h 82351"/>
                <a:gd name="connsiteX5" fmla="*/ 22508 w 53379"/>
                <a:gd name="connsiteY5" fmla="*/ 79898 h 82351"/>
                <a:gd name="connsiteX6" fmla="*/ 21715 w 53379"/>
                <a:gd name="connsiteY6" fmla="*/ 81287 h 82351"/>
                <a:gd name="connsiteX7" fmla="*/ 20524 w 53379"/>
                <a:gd name="connsiteY7" fmla="*/ 82081 h 82351"/>
                <a:gd name="connsiteX8" fmla="*/ 18540 w 53379"/>
                <a:gd name="connsiteY8" fmla="*/ 82279 h 82351"/>
                <a:gd name="connsiteX9" fmla="*/ 15762 w 53379"/>
                <a:gd name="connsiteY9" fmla="*/ 82478 h 82351"/>
                <a:gd name="connsiteX10" fmla="*/ 12388 w 53379"/>
                <a:gd name="connsiteY10" fmla="*/ 82279 h 82351"/>
                <a:gd name="connsiteX11" fmla="*/ 10602 w 53379"/>
                <a:gd name="connsiteY11" fmla="*/ 81684 h 82351"/>
                <a:gd name="connsiteX12" fmla="*/ 10205 w 53379"/>
                <a:gd name="connsiteY12" fmla="*/ 80692 h 82351"/>
                <a:gd name="connsiteX13" fmla="*/ 10801 w 53379"/>
                <a:gd name="connsiteY13" fmla="*/ 79303 h 82351"/>
                <a:gd name="connsiteX14" fmla="*/ 41757 w 53379"/>
                <a:gd name="connsiteY14" fmla="*/ 9651 h 82351"/>
                <a:gd name="connsiteX15" fmla="*/ 2466 w 53379"/>
                <a:gd name="connsiteY15" fmla="*/ 9651 h 82351"/>
                <a:gd name="connsiteX16" fmla="*/ 680 w 53379"/>
                <a:gd name="connsiteY16" fmla="*/ 8460 h 82351"/>
                <a:gd name="connsiteX17" fmla="*/ 85 w 53379"/>
                <a:gd name="connsiteY17" fmla="*/ 4889 h 82351"/>
                <a:gd name="connsiteX18" fmla="*/ 85 w 53379"/>
                <a:gd name="connsiteY18" fmla="*/ 2904 h 82351"/>
                <a:gd name="connsiteX19" fmla="*/ 482 w 53379"/>
                <a:gd name="connsiteY19" fmla="*/ 1317 h 82351"/>
                <a:gd name="connsiteX20" fmla="*/ 1276 w 53379"/>
                <a:gd name="connsiteY20" fmla="*/ 523 h 82351"/>
                <a:gd name="connsiteX21" fmla="*/ 2466 w 53379"/>
                <a:gd name="connsiteY21" fmla="*/ 126 h 82351"/>
                <a:gd name="connsiteX22" fmla="*/ 50290 w 53379"/>
                <a:gd name="connsiteY22" fmla="*/ 126 h 82351"/>
                <a:gd name="connsiteX23" fmla="*/ 51679 w 53379"/>
                <a:gd name="connsiteY23" fmla="*/ 325 h 82351"/>
                <a:gd name="connsiteX24" fmla="*/ 52671 w 53379"/>
                <a:gd name="connsiteY24" fmla="*/ 1118 h 82351"/>
                <a:gd name="connsiteX25" fmla="*/ 53266 w 53379"/>
                <a:gd name="connsiteY25" fmla="*/ 2507 h 82351"/>
                <a:gd name="connsiteX26" fmla="*/ 53465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65" y="4690"/>
                  </a:moveTo>
                  <a:cubicBezTo>
                    <a:pt x="53465" y="5484"/>
                    <a:pt x="53365" y="6228"/>
                    <a:pt x="53266" y="6873"/>
                  </a:cubicBezTo>
                  <a:cubicBezTo>
                    <a:pt x="53266" y="7419"/>
                    <a:pt x="53167" y="8014"/>
                    <a:pt x="53068" y="8659"/>
                  </a:cubicBezTo>
                  <a:cubicBezTo>
                    <a:pt x="53068" y="9205"/>
                    <a:pt x="52919" y="9750"/>
                    <a:pt x="52671" y="10246"/>
                  </a:cubicBezTo>
                  <a:cubicBezTo>
                    <a:pt x="52522" y="10792"/>
                    <a:pt x="52324" y="11338"/>
                    <a:pt x="52076" y="11834"/>
                  </a:cubicBezTo>
                  <a:lnTo>
                    <a:pt x="22508" y="79898"/>
                  </a:lnTo>
                  <a:cubicBezTo>
                    <a:pt x="22211" y="80444"/>
                    <a:pt x="21963" y="80890"/>
                    <a:pt x="21715" y="81287"/>
                  </a:cubicBezTo>
                  <a:cubicBezTo>
                    <a:pt x="21417" y="81585"/>
                    <a:pt x="21020" y="81833"/>
                    <a:pt x="20524" y="82081"/>
                  </a:cubicBezTo>
                  <a:cubicBezTo>
                    <a:pt x="19978" y="82180"/>
                    <a:pt x="19333" y="82279"/>
                    <a:pt x="18540" y="82279"/>
                  </a:cubicBezTo>
                  <a:cubicBezTo>
                    <a:pt x="17845" y="82379"/>
                    <a:pt x="16952" y="82478"/>
                    <a:pt x="15762" y="82478"/>
                  </a:cubicBezTo>
                  <a:cubicBezTo>
                    <a:pt x="14422" y="82478"/>
                    <a:pt x="13281" y="82379"/>
                    <a:pt x="12388" y="82279"/>
                  </a:cubicBezTo>
                  <a:cubicBezTo>
                    <a:pt x="11594" y="82130"/>
                    <a:pt x="10999" y="81982"/>
                    <a:pt x="10602" y="81684"/>
                  </a:cubicBezTo>
                  <a:cubicBezTo>
                    <a:pt x="10305" y="81436"/>
                    <a:pt x="10205" y="81089"/>
                    <a:pt x="10205" y="80692"/>
                  </a:cubicBezTo>
                  <a:cubicBezTo>
                    <a:pt x="10305" y="80295"/>
                    <a:pt x="10503" y="79848"/>
                    <a:pt x="10801" y="79303"/>
                  </a:cubicBezTo>
                  <a:lnTo>
                    <a:pt x="41757" y="9651"/>
                  </a:lnTo>
                  <a:lnTo>
                    <a:pt x="2466" y="9651"/>
                  </a:lnTo>
                  <a:cubicBezTo>
                    <a:pt x="1672" y="9651"/>
                    <a:pt x="1077" y="9254"/>
                    <a:pt x="680" y="8460"/>
                  </a:cubicBezTo>
                  <a:cubicBezTo>
                    <a:pt x="283" y="7568"/>
                    <a:pt x="85" y="6377"/>
                    <a:pt x="85" y="4889"/>
                  </a:cubicBezTo>
                  <a:cubicBezTo>
                    <a:pt x="85" y="4095"/>
                    <a:pt x="85" y="3450"/>
                    <a:pt x="85" y="2904"/>
                  </a:cubicBezTo>
                  <a:cubicBezTo>
                    <a:pt x="184" y="2259"/>
                    <a:pt x="333" y="1714"/>
                    <a:pt x="482" y="1317"/>
                  </a:cubicBezTo>
                  <a:cubicBezTo>
                    <a:pt x="730" y="920"/>
                    <a:pt x="978" y="672"/>
                    <a:pt x="1276" y="523"/>
                  </a:cubicBezTo>
                  <a:cubicBezTo>
                    <a:pt x="1672" y="275"/>
                    <a:pt x="2069" y="126"/>
                    <a:pt x="2466" y="126"/>
                  </a:cubicBezTo>
                  <a:lnTo>
                    <a:pt x="50290" y="126"/>
                  </a:lnTo>
                  <a:cubicBezTo>
                    <a:pt x="50786" y="126"/>
                    <a:pt x="51282" y="225"/>
                    <a:pt x="51679" y="325"/>
                  </a:cubicBezTo>
                  <a:cubicBezTo>
                    <a:pt x="52175" y="473"/>
                    <a:pt x="52522" y="721"/>
                    <a:pt x="52671" y="1118"/>
                  </a:cubicBezTo>
                  <a:cubicBezTo>
                    <a:pt x="52919" y="1416"/>
                    <a:pt x="53117" y="1862"/>
                    <a:pt x="53266" y="2507"/>
                  </a:cubicBezTo>
                  <a:cubicBezTo>
                    <a:pt x="53365" y="3053"/>
                    <a:pt x="53465" y="3797"/>
                    <a:pt x="53465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31BF9-7745-4E95-B97A-A939A648987E}"/>
                </a:ext>
              </a:extLst>
            </p:cNvPr>
            <p:cNvSpPr/>
            <p:nvPr/>
          </p:nvSpPr>
          <p:spPr>
            <a:xfrm>
              <a:off x="3854049" y="3352744"/>
              <a:ext cx="56753" cy="84335"/>
            </a:xfrm>
            <a:custGeom>
              <a:avLst/>
              <a:gdLst>
                <a:gd name="connsiteX0" fmla="*/ 56843 w 56753"/>
                <a:gd name="connsiteY0" fmla="*/ 41997 h 84335"/>
                <a:gd name="connsiteX1" fmla="*/ 55256 w 56753"/>
                <a:gd name="connsiteY1" fmla="*/ 59459 h 84335"/>
                <a:gd name="connsiteX2" fmla="*/ 50295 w 56753"/>
                <a:gd name="connsiteY2" fmla="*/ 72754 h 84335"/>
                <a:gd name="connsiteX3" fmla="*/ 41365 w 56753"/>
                <a:gd name="connsiteY3" fmla="*/ 81486 h 84335"/>
                <a:gd name="connsiteX4" fmla="*/ 27673 w 56753"/>
                <a:gd name="connsiteY4" fmla="*/ 84462 h 84335"/>
                <a:gd name="connsiteX5" fmla="*/ 14576 w 56753"/>
                <a:gd name="connsiteY5" fmla="*/ 81684 h 84335"/>
                <a:gd name="connsiteX6" fmla="*/ 6043 w 56753"/>
                <a:gd name="connsiteY6" fmla="*/ 73548 h 84335"/>
                <a:gd name="connsiteX7" fmla="*/ 1479 w 56753"/>
                <a:gd name="connsiteY7" fmla="*/ 60451 h 84335"/>
                <a:gd name="connsiteX8" fmla="*/ 90 w 56753"/>
                <a:gd name="connsiteY8" fmla="*/ 42393 h 84335"/>
                <a:gd name="connsiteX9" fmla="*/ 1479 w 56753"/>
                <a:gd name="connsiteY9" fmla="*/ 25328 h 84335"/>
                <a:gd name="connsiteX10" fmla="*/ 6440 w 56753"/>
                <a:gd name="connsiteY10" fmla="*/ 11834 h 84335"/>
                <a:gd name="connsiteX11" fmla="*/ 15568 w 56753"/>
                <a:gd name="connsiteY11" fmla="*/ 3301 h 84335"/>
                <a:gd name="connsiteX12" fmla="*/ 29261 w 56753"/>
                <a:gd name="connsiteY12" fmla="*/ 126 h 84335"/>
                <a:gd name="connsiteX13" fmla="*/ 42159 w 56753"/>
                <a:gd name="connsiteY13" fmla="*/ 2904 h 84335"/>
                <a:gd name="connsiteX14" fmla="*/ 50692 w 56753"/>
                <a:gd name="connsiteY14" fmla="*/ 10842 h 84335"/>
                <a:gd name="connsiteX15" fmla="*/ 55454 w 56753"/>
                <a:gd name="connsiteY15" fmla="*/ 24137 h 84335"/>
                <a:gd name="connsiteX16" fmla="*/ 56843 w 56753"/>
                <a:gd name="connsiteY16" fmla="*/ 41997 h 84335"/>
                <a:gd name="connsiteX17" fmla="*/ 45731 w 56753"/>
                <a:gd name="connsiteY17" fmla="*/ 42790 h 84335"/>
                <a:gd name="connsiteX18" fmla="*/ 45136 w 56753"/>
                <a:gd name="connsiteY18" fmla="*/ 31876 h 84335"/>
                <a:gd name="connsiteX19" fmla="*/ 43945 w 56753"/>
                <a:gd name="connsiteY19" fmla="*/ 23145 h 84335"/>
                <a:gd name="connsiteX20" fmla="*/ 41762 w 56753"/>
                <a:gd name="connsiteY20" fmla="*/ 16795 h 84335"/>
                <a:gd name="connsiteX21" fmla="*/ 38389 w 56753"/>
                <a:gd name="connsiteY21" fmla="*/ 12429 h 84335"/>
                <a:gd name="connsiteX22" fmla="*/ 34023 w 56753"/>
                <a:gd name="connsiteY22" fmla="*/ 9850 h 84335"/>
                <a:gd name="connsiteX23" fmla="*/ 28665 w 56753"/>
                <a:gd name="connsiteY23" fmla="*/ 9056 h 84335"/>
                <a:gd name="connsiteX24" fmla="*/ 19934 w 56753"/>
                <a:gd name="connsiteY24" fmla="*/ 11636 h 84335"/>
                <a:gd name="connsiteX25" fmla="*/ 14576 w 56753"/>
                <a:gd name="connsiteY25" fmla="*/ 18581 h 84335"/>
                <a:gd name="connsiteX26" fmla="*/ 11798 w 56753"/>
                <a:gd name="connsiteY26" fmla="*/ 28900 h 84335"/>
                <a:gd name="connsiteX27" fmla="*/ 11203 w 56753"/>
                <a:gd name="connsiteY27" fmla="*/ 41798 h 84335"/>
                <a:gd name="connsiteX28" fmla="*/ 12195 w 56753"/>
                <a:gd name="connsiteY28" fmla="*/ 57475 h 84335"/>
                <a:gd name="connsiteX29" fmla="*/ 15172 w 56753"/>
                <a:gd name="connsiteY29" fmla="*/ 67992 h 84335"/>
                <a:gd name="connsiteX30" fmla="*/ 20529 w 56753"/>
                <a:gd name="connsiteY30" fmla="*/ 73747 h 84335"/>
                <a:gd name="connsiteX31" fmla="*/ 28268 w 56753"/>
                <a:gd name="connsiteY31" fmla="*/ 75533 h 84335"/>
                <a:gd name="connsiteX32" fmla="*/ 34420 w 56753"/>
                <a:gd name="connsiteY32" fmla="*/ 74540 h 84335"/>
                <a:gd name="connsiteX33" fmla="*/ 38984 w 56753"/>
                <a:gd name="connsiteY33" fmla="*/ 71167 h 84335"/>
                <a:gd name="connsiteX34" fmla="*/ 42159 w 56753"/>
                <a:gd name="connsiteY34" fmla="*/ 66007 h 84335"/>
                <a:gd name="connsiteX35" fmla="*/ 44342 w 56753"/>
                <a:gd name="connsiteY35" fmla="*/ 59459 h 84335"/>
                <a:gd name="connsiteX36" fmla="*/ 45334 w 56753"/>
                <a:gd name="connsiteY36" fmla="*/ 51720 h 84335"/>
                <a:gd name="connsiteX37" fmla="*/ 45731 w 56753"/>
                <a:gd name="connsiteY37" fmla="*/ 42790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843" y="41997"/>
                  </a:moveTo>
                  <a:cubicBezTo>
                    <a:pt x="56843" y="48347"/>
                    <a:pt x="56298" y="54201"/>
                    <a:pt x="55256" y="59459"/>
                  </a:cubicBezTo>
                  <a:cubicBezTo>
                    <a:pt x="54313" y="64618"/>
                    <a:pt x="52676" y="69083"/>
                    <a:pt x="50295" y="72754"/>
                  </a:cubicBezTo>
                  <a:cubicBezTo>
                    <a:pt x="48013" y="76475"/>
                    <a:pt x="45036" y="79402"/>
                    <a:pt x="41365" y="81486"/>
                  </a:cubicBezTo>
                  <a:cubicBezTo>
                    <a:pt x="37645" y="83470"/>
                    <a:pt x="33081" y="84462"/>
                    <a:pt x="27673" y="84462"/>
                  </a:cubicBezTo>
                  <a:cubicBezTo>
                    <a:pt x="22514" y="84462"/>
                    <a:pt x="18148" y="83520"/>
                    <a:pt x="14576" y="81684"/>
                  </a:cubicBezTo>
                  <a:cubicBezTo>
                    <a:pt x="11004" y="79849"/>
                    <a:pt x="8127" y="77120"/>
                    <a:pt x="6043" y="73548"/>
                  </a:cubicBezTo>
                  <a:cubicBezTo>
                    <a:pt x="3910" y="69976"/>
                    <a:pt x="2372" y="65611"/>
                    <a:pt x="1479" y="60451"/>
                  </a:cubicBezTo>
                  <a:cubicBezTo>
                    <a:pt x="537" y="55193"/>
                    <a:pt x="90" y="49140"/>
                    <a:pt x="90" y="42393"/>
                  </a:cubicBezTo>
                  <a:cubicBezTo>
                    <a:pt x="90" y="36192"/>
                    <a:pt x="537" y="30487"/>
                    <a:pt x="1479" y="25328"/>
                  </a:cubicBezTo>
                  <a:cubicBezTo>
                    <a:pt x="2521" y="20069"/>
                    <a:pt x="4158" y="15555"/>
                    <a:pt x="6440" y="11834"/>
                  </a:cubicBezTo>
                  <a:cubicBezTo>
                    <a:pt x="8822" y="8163"/>
                    <a:pt x="11848" y="5286"/>
                    <a:pt x="15568" y="3301"/>
                  </a:cubicBezTo>
                  <a:cubicBezTo>
                    <a:pt x="19240" y="1218"/>
                    <a:pt x="23804" y="126"/>
                    <a:pt x="29261" y="126"/>
                  </a:cubicBezTo>
                  <a:cubicBezTo>
                    <a:pt x="34420" y="126"/>
                    <a:pt x="38686" y="1069"/>
                    <a:pt x="42159" y="2904"/>
                  </a:cubicBezTo>
                  <a:cubicBezTo>
                    <a:pt x="45731" y="4641"/>
                    <a:pt x="48559" y="7270"/>
                    <a:pt x="50692" y="10842"/>
                  </a:cubicBezTo>
                  <a:cubicBezTo>
                    <a:pt x="52924" y="14414"/>
                    <a:pt x="54512" y="18879"/>
                    <a:pt x="55454" y="24137"/>
                  </a:cubicBezTo>
                  <a:cubicBezTo>
                    <a:pt x="56347" y="29297"/>
                    <a:pt x="56843" y="35250"/>
                    <a:pt x="56843" y="41997"/>
                  </a:cubicBezTo>
                  <a:close/>
                  <a:moveTo>
                    <a:pt x="45731" y="42790"/>
                  </a:moveTo>
                  <a:cubicBezTo>
                    <a:pt x="45731" y="38722"/>
                    <a:pt x="45533" y="35051"/>
                    <a:pt x="45136" y="31876"/>
                  </a:cubicBezTo>
                  <a:cubicBezTo>
                    <a:pt x="44838" y="28602"/>
                    <a:pt x="44441" y="25675"/>
                    <a:pt x="43945" y="23145"/>
                  </a:cubicBezTo>
                  <a:cubicBezTo>
                    <a:pt x="43399" y="20665"/>
                    <a:pt x="42655" y="18531"/>
                    <a:pt x="41762" y="16795"/>
                  </a:cubicBezTo>
                  <a:cubicBezTo>
                    <a:pt x="40820" y="14959"/>
                    <a:pt x="39679" y="13521"/>
                    <a:pt x="38389" y="12429"/>
                  </a:cubicBezTo>
                  <a:cubicBezTo>
                    <a:pt x="37198" y="11239"/>
                    <a:pt x="35710" y="10395"/>
                    <a:pt x="34023" y="9850"/>
                  </a:cubicBezTo>
                  <a:cubicBezTo>
                    <a:pt x="32436" y="9354"/>
                    <a:pt x="30650" y="9056"/>
                    <a:pt x="28665" y="9056"/>
                  </a:cubicBezTo>
                  <a:cubicBezTo>
                    <a:pt x="25093" y="9056"/>
                    <a:pt x="22167" y="9949"/>
                    <a:pt x="19934" y="11636"/>
                  </a:cubicBezTo>
                  <a:cubicBezTo>
                    <a:pt x="17652" y="13223"/>
                    <a:pt x="15866" y="15555"/>
                    <a:pt x="14576" y="18581"/>
                  </a:cubicBezTo>
                  <a:cubicBezTo>
                    <a:pt x="13237" y="21508"/>
                    <a:pt x="12294" y="24931"/>
                    <a:pt x="11798" y="28900"/>
                  </a:cubicBezTo>
                  <a:cubicBezTo>
                    <a:pt x="11401" y="32868"/>
                    <a:pt x="11203" y="37184"/>
                    <a:pt x="11203" y="41798"/>
                  </a:cubicBezTo>
                  <a:cubicBezTo>
                    <a:pt x="11203" y="47900"/>
                    <a:pt x="11500" y="53109"/>
                    <a:pt x="12195" y="57475"/>
                  </a:cubicBezTo>
                  <a:cubicBezTo>
                    <a:pt x="12840" y="61741"/>
                    <a:pt x="13832" y="65214"/>
                    <a:pt x="15172" y="67992"/>
                  </a:cubicBezTo>
                  <a:cubicBezTo>
                    <a:pt x="16610" y="70671"/>
                    <a:pt x="18396" y="72556"/>
                    <a:pt x="20529" y="73747"/>
                  </a:cubicBezTo>
                  <a:cubicBezTo>
                    <a:pt x="22613" y="74937"/>
                    <a:pt x="25193" y="75533"/>
                    <a:pt x="28268" y="75533"/>
                  </a:cubicBezTo>
                  <a:cubicBezTo>
                    <a:pt x="30650" y="75533"/>
                    <a:pt x="32684" y="75235"/>
                    <a:pt x="34420" y="74540"/>
                  </a:cubicBezTo>
                  <a:cubicBezTo>
                    <a:pt x="36256" y="73747"/>
                    <a:pt x="37793" y="72655"/>
                    <a:pt x="38984" y="71167"/>
                  </a:cubicBezTo>
                  <a:cubicBezTo>
                    <a:pt x="40274" y="69728"/>
                    <a:pt x="41365" y="67992"/>
                    <a:pt x="42159" y="66007"/>
                  </a:cubicBezTo>
                  <a:cubicBezTo>
                    <a:pt x="43052" y="64023"/>
                    <a:pt x="43796" y="61840"/>
                    <a:pt x="44342" y="59459"/>
                  </a:cubicBezTo>
                  <a:cubicBezTo>
                    <a:pt x="44838" y="57078"/>
                    <a:pt x="45185" y="54498"/>
                    <a:pt x="45334" y="51720"/>
                  </a:cubicBezTo>
                  <a:cubicBezTo>
                    <a:pt x="45582" y="48843"/>
                    <a:pt x="45731" y="45866"/>
                    <a:pt x="45731" y="427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21891CE-848C-48E0-B79F-F4DE81BDA796}"/>
                </a:ext>
              </a:extLst>
            </p:cNvPr>
            <p:cNvSpPr/>
            <p:nvPr/>
          </p:nvSpPr>
          <p:spPr>
            <a:xfrm>
              <a:off x="3916084" y="3421602"/>
              <a:ext cx="20835" cy="32742"/>
            </a:xfrm>
            <a:custGeom>
              <a:avLst/>
              <a:gdLst>
                <a:gd name="connsiteX0" fmla="*/ 20931 w 20835"/>
                <a:gd name="connsiteY0" fmla="*/ 5286 h 32742"/>
                <a:gd name="connsiteX1" fmla="*/ 20733 w 20835"/>
                <a:gd name="connsiteY1" fmla="*/ 9056 h 32742"/>
                <a:gd name="connsiteX2" fmla="*/ 20138 w 20835"/>
                <a:gd name="connsiteY2" fmla="*/ 12231 h 32742"/>
                <a:gd name="connsiteX3" fmla="*/ 18947 w 20835"/>
                <a:gd name="connsiteY3" fmla="*/ 15009 h 32742"/>
                <a:gd name="connsiteX4" fmla="*/ 17161 w 20835"/>
                <a:gd name="connsiteY4" fmla="*/ 17986 h 32742"/>
                <a:gd name="connsiteX5" fmla="*/ 8628 w 20835"/>
                <a:gd name="connsiteY5" fmla="*/ 31082 h 32742"/>
                <a:gd name="connsiteX6" fmla="*/ 7834 w 20835"/>
                <a:gd name="connsiteY6" fmla="*/ 31678 h 32742"/>
                <a:gd name="connsiteX7" fmla="*/ 6842 w 20835"/>
                <a:gd name="connsiteY7" fmla="*/ 32273 h 32742"/>
                <a:gd name="connsiteX8" fmla="*/ 5453 w 20835"/>
                <a:gd name="connsiteY8" fmla="*/ 32670 h 32742"/>
                <a:gd name="connsiteX9" fmla="*/ 3469 w 20835"/>
                <a:gd name="connsiteY9" fmla="*/ 32868 h 32742"/>
                <a:gd name="connsiteX10" fmla="*/ 1484 w 20835"/>
                <a:gd name="connsiteY10" fmla="*/ 32670 h 32742"/>
                <a:gd name="connsiteX11" fmla="*/ 492 w 20835"/>
                <a:gd name="connsiteY11" fmla="*/ 32273 h 32742"/>
                <a:gd name="connsiteX12" fmla="*/ 95 w 20835"/>
                <a:gd name="connsiteY12" fmla="*/ 31678 h 32742"/>
                <a:gd name="connsiteX13" fmla="*/ 492 w 20835"/>
                <a:gd name="connsiteY13" fmla="*/ 30884 h 32742"/>
                <a:gd name="connsiteX14" fmla="*/ 8827 w 20835"/>
                <a:gd name="connsiteY14" fmla="*/ 13422 h 32742"/>
                <a:gd name="connsiteX15" fmla="*/ 8827 w 20835"/>
                <a:gd name="connsiteY15" fmla="*/ 5286 h 32742"/>
                <a:gd name="connsiteX16" fmla="*/ 9224 w 20835"/>
                <a:gd name="connsiteY16" fmla="*/ 2706 h 32742"/>
                <a:gd name="connsiteX17" fmla="*/ 10216 w 20835"/>
                <a:gd name="connsiteY17" fmla="*/ 1118 h 32742"/>
                <a:gd name="connsiteX18" fmla="*/ 12200 w 20835"/>
                <a:gd name="connsiteY18" fmla="*/ 325 h 32742"/>
                <a:gd name="connsiteX19" fmla="*/ 14978 w 20835"/>
                <a:gd name="connsiteY19" fmla="*/ 126 h 32742"/>
                <a:gd name="connsiteX20" fmla="*/ 17756 w 20835"/>
                <a:gd name="connsiteY20" fmla="*/ 325 h 32742"/>
                <a:gd name="connsiteX21" fmla="*/ 19542 w 20835"/>
                <a:gd name="connsiteY21" fmla="*/ 1118 h 32742"/>
                <a:gd name="connsiteX22" fmla="*/ 20534 w 20835"/>
                <a:gd name="connsiteY22" fmla="*/ 2706 h 32742"/>
                <a:gd name="connsiteX23" fmla="*/ 20931 w 20835"/>
                <a:gd name="connsiteY23" fmla="*/ 5286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931" y="5286"/>
                  </a:moveTo>
                  <a:cubicBezTo>
                    <a:pt x="20931" y="6625"/>
                    <a:pt x="20832" y="7865"/>
                    <a:pt x="20733" y="9056"/>
                  </a:cubicBezTo>
                  <a:cubicBezTo>
                    <a:pt x="20733" y="10147"/>
                    <a:pt x="20534" y="11189"/>
                    <a:pt x="20138" y="12231"/>
                  </a:cubicBezTo>
                  <a:cubicBezTo>
                    <a:pt x="19840" y="13173"/>
                    <a:pt x="19443" y="14116"/>
                    <a:pt x="18947" y="15009"/>
                  </a:cubicBezTo>
                  <a:cubicBezTo>
                    <a:pt x="18550" y="15902"/>
                    <a:pt x="17955" y="16894"/>
                    <a:pt x="17161" y="17986"/>
                  </a:cubicBezTo>
                  <a:lnTo>
                    <a:pt x="8628" y="31082"/>
                  </a:lnTo>
                  <a:cubicBezTo>
                    <a:pt x="8331" y="31331"/>
                    <a:pt x="8083" y="31529"/>
                    <a:pt x="7834" y="31678"/>
                  </a:cubicBezTo>
                  <a:cubicBezTo>
                    <a:pt x="7537" y="31926"/>
                    <a:pt x="7239" y="32124"/>
                    <a:pt x="6842" y="32273"/>
                  </a:cubicBezTo>
                  <a:cubicBezTo>
                    <a:pt x="6445" y="32521"/>
                    <a:pt x="5949" y="32670"/>
                    <a:pt x="5453" y="32670"/>
                  </a:cubicBezTo>
                  <a:cubicBezTo>
                    <a:pt x="4908" y="32769"/>
                    <a:pt x="4263" y="32868"/>
                    <a:pt x="3469" y="32868"/>
                  </a:cubicBezTo>
                  <a:cubicBezTo>
                    <a:pt x="2675" y="32868"/>
                    <a:pt x="1981" y="32769"/>
                    <a:pt x="1484" y="32670"/>
                  </a:cubicBezTo>
                  <a:cubicBezTo>
                    <a:pt x="1088" y="32670"/>
                    <a:pt x="740" y="32521"/>
                    <a:pt x="492" y="32273"/>
                  </a:cubicBezTo>
                  <a:cubicBezTo>
                    <a:pt x="343" y="32124"/>
                    <a:pt x="195" y="31926"/>
                    <a:pt x="95" y="31678"/>
                  </a:cubicBezTo>
                  <a:cubicBezTo>
                    <a:pt x="95" y="31529"/>
                    <a:pt x="195" y="31281"/>
                    <a:pt x="492" y="30884"/>
                  </a:cubicBezTo>
                  <a:lnTo>
                    <a:pt x="8827" y="13422"/>
                  </a:lnTo>
                  <a:lnTo>
                    <a:pt x="8827" y="5286"/>
                  </a:lnTo>
                  <a:cubicBezTo>
                    <a:pt x="8827" y="4244"/>
                    <a:pt x="8926" y="3400"/>
                    <a:pt x="9224" y="2706"/>
                  </a:cubicBezTo>
                  <a:cubicBezTo>
                    <a:pt x="9472" y="1912"/>
                    <a:pt x="9819" y="1416"/>
                    <a:pt x="10216" y="1118"/>
                  </a:cubicBezTo>
                  <a:cubicBezTo>
                    <a:pt x="10712" y="722"/>
                    <a:pt x="11406" y="473"/>
                    <a:pt x="12200" y="325"/>
                  </a:cubicBezTo>
                  <a:cubicBezTo>
                    <a:pt x="12994" y="225"/>
                    <a:pt x="13887" y="126"/>
                    <a:pt x="14978" y="126"/>
                  </a:cubicBezTo>
                  <a:cubicBezTo>
                    <a:pt x="16020" y="126"/>
                    <a:pt x="16963" y="225"/>
                    <a:pt x="17756" y="325"/>
                  </a:cubicBezTo>
                  <a:cubicBezTo>
                    <a:pt x="18550" y="473"/>
                    <a:pt x="19145" y="722"/>
                    <a:pt x="19542" y="1118"/>
                  </a:cubicBezTo>
                  <a:cubicBezTo>
                    <a:pt x="20038" y="1416"/>
                    <a:pt x="20386" y="1912"/>
                    <a:pt x="20534" y="2706"/>
                  </a:cubicBezTo>
                  <a:cubicBezTo>
                    <a:pt x="20782" y="3400"/>
                    <a:pt x="20931" y="4244"/>
                    <a:pt x="20931" y="5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CBDD7A4-864B-40FD-BC3D-B134B09C7FC3}"/>
                </a:ext>
              </a:extLst>
            </p:cNvPr>
            <p:cNvSpPr/>
            <p:nvPr/>
          </p:nvSpPr>
          <p:spPr>
            <a:xfrm>
              <a:off x="3956367" y="3353340"/>
              <a:ext cx="47625" cy="82550"/>
            </a:xfrm>
            <a:custGeom>
              <a:avLst/>
              <a:gdLst>
                <a:gd name="connsiteX0" fmla="*/ 47723 w 47625"/>
                <a:gd name="connsiteY0" fmla="*/ 78311 h 82550"/>
                <a:gd name="connsiteX1" fmla="*/ 47525 w 47625"/>
                <a:gd name="connsiteY1" fmla="*/ 80493 h 82550"/>
                <a:gd name="connsiteX2" fmla="*/ 46929 w 47625"/>
                <a:gd name="connsiteY2" fmla="*/ 81882 h 82550"/>
                <a:gd name="connsiteX3" fmla="*/ 46334 w 47625"/>
                <a:gd name="connsiteY3" fmla="*/ 82478 h 82550"/>
                <a:gd name="connsiteX4" fmla="*/ 45540 w 47625"/>
                <a:gd name="connsiteY4" fmla="*/ 82676 h 82550"/>
                <a:gd name="connsiteX5" fmla="*/ 2678 w 47625"/>
                <a:gd name="connsiteY5" fmla="*/ 82676 h 82550"/>
                <a:gd name="connsiteX6" fmla="*/ 1685 w 47625"/>
                <a:gd name="connsiteY6" fmla="*/ 82478 h 82550"/>
                <a:gd name="connsiteX7" fmla="*/ 1090 w 47625"/>
                <a:gd name="connsiteY7" fmla="*/ 81882 h 82550"/>
                <a:gd name="connsiteX8" fmla="*/ 495 w 47625"/>
                <a:gd name="connsiteY8" fmla="*/ 80493 h 82550"/>
                <a:gd name="connsiteX9" fmla="*/ 296 w 47625"/>
                <a:gd name="connsiteY9" fmla="*/ 78311 h 82550"/>
                <a:gd name="connsiteX10" fmla="*/ 495 w 47625"/>
                <a:gd name="connsiteY10" fmla="*/ 76525 h 82550"/>
                <a:gd name="connsiteX11" fmla="*/ 892 w 47625"/>
                <a:gd name="connsiteY11" fmla="*/ 75136 h 82550"/>
                <a:gd name="connsiteX12" fmla="*/ 1685 w 47625"/>
                <a:gd name="connsiteY12" fmla="*/ 74342 h 82550"/>
                <a:gd name="connsiteX13" fmla="*/ 2678 w 47625"/>
                <a:gd name="connsiteY13" fmla="*/ 73945 h 82550"/>
                <a:gd name="connsiteX14" fmla="*/ 19743 w 47625"/>
                <a:gd name="connsiteY14" fmla="*/ 73945 h 82550"/>
                <a:gd name="connsiteX15" fmla="*/ 19743 w 47625"/>
                <a:gd name="connsiteY15" fmla="*/ 11636 h 82550"/>
                <a:gd name="connsiteX16" fmla="*/ 3868 w 47625"/>
                <a:gd name="connsiteY16" fmla="*/ 20962 h 82550"/>
                <a:gd name="connsiteX17" fmla="*/ 1884 w 47625"/>
                <a:gd name="connsiteY17" fmla="*/ 21756 h 82550"/>
                <a:gd name="connsiteX18" fmla="*/ 693 w 47625"/>
                <a:gd name="connsiteY18" fmla="*/ 21557 h 82550"/>
                <a:gd name="connsiteX19" fmla="*/ 98 w 47625"/>
                <a:gd name="connsiteY19" fmla="*/ 20168 h 82550"/>
                <a:gd name="connsiteX20" fmla="*/ 98 w 47625"/>
                <a:gd name="connsiteY20" fmla="*/ 17787 h 82550"/>
                <a:gd name="connsiteX21" fmla="*/ 98 w 47625"/>
                <a:gd name="connsiteY21" fmla="*/ 16001 h 82550"/>
                <a:gd name="connsiteX22" fmla="*/ 296 w 47625"/>
                <a:gd name="connsiteY22" fmla="*/ 14612 h 82550"/>
                <a:gd name="connsiteX23" fmla="*/ 892 w 47625"/>
                <a:gd name="connsiteY23" fmla="*/ 13818 h 82550"/>
                <a:gd name="connsiteX24" fmla="*/ 1884 w 47625"/>
                <a:gd name="connsiteY24" fmla="*/ 13025 h 82550"/>
                <a:gd name="connsiteX25" fmla="*/ 20735 w 47625"/>
                <a:gd name="connsiteY25" fmla="*/ 920 h 82550"/>
                <a:gd name="connsiteX26" fmla="*/ 21331 w 47625"/>
                <a:gd name="connsiteY26" fmla="*/ 722 h 82550"/>
                <a:gd name="connsiteX27" fmla="*/ 22323 w 47625"/>
                <a:gd name="connsiteY27" fmla="*/ 325 h 82550"/>
                <a:gd name="connsiteX28" fmla="*/ 23712 w 47625"/>
                <a:gd name="connsiteY28" fmla="*/ 126 h 82550"/>
                <a:gd name="connsiteX29" fmla="*/ 25498 w 47625"/>
                <a:gd name="connsiteY29" fmla="*/ 126 h 82550"/>
                <a:gd name="connsiteX30" fmla="*/ 28078 w 47625"/>
                <a:gd name="connsiteY30" fmla="*/ 325 h 82550"/>
                <a:gd name="connsiteX31" fmla="*/ 29665 w 47625"/>
                <a:gd name="connsiteY31" fmla="*/ 523 h 82550"/>
                <a:gd name="connsiteX32" fmla="*/ 30459 w 47625"/>
                <a:gd name="connsiteY32" fmla="*/ 1118 h 82550"/>
                <a:gd name="connsiteX33" fmla="*/ 30657 w 47625"/>
                <a:gd name="connsiteY33" fmla="*/ 1912 h 82550"/>
                <a:gd name="connsiteX34" fmla="*/ 30657 w 47625"/>
                <a:gd name="connsiteY34" fmla="*/ 73945 h 82550"/>
                <a:gd name="connsiteX35" fmla="*/ 45540 w 47625"/>
                <a:gd name="connsiteY35" fmla="*/ 73945 h 82550"/>
                <a:gd name="connsiteX36" fmla="*/ 46334 w 47625"/>
                <a:gd name="connsiteY36" fmla="*/ 74342 h 82550"/>
                <a:gd name="connsiteX37" fmla="*/ 47128 w 47625"/>
                <a:gd name="connsiteY37" fmla="*/ 75136 h 82550"/>
                <a:gd name="connsiteX38" fmla="*/ 47525 w 47625"/>
                <a:gd name="connsiteY38" fmla="*/ 76525 h 82550"/>
                <a:gd name="connsiteX39" fmla="*/ 47723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23" y="78311"/>
                  </a:moveTo>
                  <a:cubicBezTo>
                    <a:pt x="47723" y="79104"/>
                    <a:pt x="47624" y="79849"/>
                    <a:pt x="47525" y="80493"/>
                  </a:cubicBezTo>
                  <a:cubicBezTo>
                    <a:pt x="47376" y="81039"/>
                    <a:pt x="47177" y="81486"/>
                    <a:pt x="46929" y="81882"/>
                  </a:cubicBezTo>
                  <a:cubicBezTo>
                    <a:pt x="46780" y="82180"/>
                    <a:pt x="46582" y="82379"/>
                    <a:pt x="46334" y="82478"/>
                  </a:cubicBezTo>
                  <a:cubicBezTo>
                    <a:pt x="46036" y="82627"/>
                    <a:pt x="45788" y="82676"/>
                    <a:pt x="45540" y="82676"/>
                  </a:cubicBezTo>
                  <a:lnTo>
                    <a:pt x="2678" y="82676"/>
                  </a:lnTo>
                  <a:cubicBezTo>
                    <a:pt x="2281" y="82676"/>
                    <a:pt x="1933" y="82627"/>
                    <a:pt x="1685" y="82478"/>
                  </a:cubicBezTo>
                  <a:cubicBezTo>
                    <a:pt x="1537" y="82379"/>
                    <a:pt x="1338" y="82180"/>
                    <a:pt x="1090" y="81882"/>
                  </a:cubicBezTo>
                  <a:cubicBezTo>
                    <a:pt x="792" y="81486"/>
                    <a:pt x="594" y="81039"/>
                    <a:pt x="495" y="80493"/>
                  </a:cubicBezTo>
                  <a:cubicBezTo>
                    <a:pt x="346" y="79849"/>
                    <a:pt x="296" y="79104"/>
                    <a:pt x="296" y="78311"/>
                  </a:cubicBezTo>
                  <a:cubicBezTo>
                    <a:pt x="296" y="77666"/>
                    <a:pt x="346" y="77070"/>
                    <a:pt x="495" y="76525"/>
                  </a:cubicBezTo>
                  <a:cubicBezTo>
                    <a:pt x="594" y="75880"/>
                    <a:pt x="743" y="75433"/>
                    <a:pt x="892" y="75136"/>
                  </a:cubicBezTo>
                  <a:cubicBezTo>
                    <a:pt x="1140" y="74739"/>
                    <a:pt x="1388" y="74491"/>
                    <a:pt x="1685" y="74342"/>
                  </a:cubicBezTo>
                  <a:cubicBezTo>
                    <a:pt x="1933" y="74094"/>
                    <a:pt x="2281" y="73945"/>
                    <a:pt x="2678" y="73945"/>
                  </a:cubicBezTo>
                  <a:lnTo>
                    <a:pt x="19743" y="73945"/>
                  </a:lnTo>
                  <a:lnTo>
                    <a:pt x="19743" y="11636"/>
                  </a:lnTo>
                  <a:lnTo>
                    <a:pt x="3868" y="20962"/>
                  </a:lnTo>
                  <a:cubicBezTo>
                    <a:pt x="3075" y="21359"/>
                    <a:pt x="2380" y="21657"/>
                    <a:pt x="1884" y="21756"/>
                  </a:cubicBezTo>
                  <a:cubicBezTo>
                    <a:pt x="1487" y="21905"/>
                    <a:pt x="1090" y="21855"/>
                    <a:pt x="693" y="21557"/>
                  </a:cubicBezTo>
                  <a:cubicBezTo>
                    <a:pt x="396" y="21309"/>
                    <a:pt x="197" y="20863"/>
                    <a:pt x="98" y="20168"/>
                  </a:cubicBezTo>
                  <a:cubicBezTo>
                    <a:pt x="98" y="19523"/>
                    <a:pt x="98" y="18730"/>
                    <a:pt x="98" y="17787"/>
                  </a:cubicBezTo>
                  <a:cubicBezTo>
                    <a:pt x="98" y="16993"/>
                    <a:pt x="98" y="16398"/>
                    <a:pt x="98" y="16001"/>
                  </a:cubicBezTo>
                  <a:cubicBezTo>
                    <a:pt x="197" y="15505"/>
                    <a:pt x="296" y="15009"/>
                    <a:pt x="296" y="14612"/>
                  </a:cubicBezTo>
                  <a:cubicBezTo>
                    <a:pt x="396" y="14215"/>
                    <a:pt x="594" y="13967"/>
                    <a:pt x="892" y="13818"/>
                  </a:cubicBezTo>
                  <a:cubicBezTo>
                    <a:pt x="1140" y="13570"/>
                    <a:pt x="1487" y="13322"/>
                    <a:pt x="1884" y="13025"/>
                  </a:cubicBezTo>
                  <a:lnTo>
                    <a:pt x="20735" y="920"/>
                  </a:lnTo>
                  <a:cubicBezTo>
                    <a:pt x="20835" y="821"/>
                    <a:pt x="21033" y="722"/>
                    <a:pt x="21331" y="722"/>
                  </a:cubicBezTo>
                  <a:cubicBezTo>
                    <a:pt x="21579" y="622"/>
                    <a:pt x="21926" y="473"/>
                    <a:pt x="22323" y="325"/>
                  </a:cubicBezTo>
                  <a:cubicBezTo>
                    <a:pt x="22720" y="225"/>
                    <a:pt x="23166" y="126"/>
                    <a:pt x="23712" y="126"/>
                  </a:cubicBezTo>
                  <a:cubicBezTo>
                    <a:pt x="24208" y="126"/>
                    <a:pt x="24803" y="126"/>
                    <a:pt x="25498" y="126"/>
                  </a:cubicBezTo>
                  <a:cubicBezTo>
                    <a:pt x="26540" y="126"/>
                    <a:pt x="27383" y="225"/>
                    <a:pt x="28078" y="325"/>
                  </a:cubicBezTo>
                  <a:cubicBezTo>
                    <a:pt x="28723" y="325"/>
                    <a:pt x="29268" y="424"/>
                    <a:pt x="29665" y="523"/>
                  </a:cubicBezTo>
                  <a:cubicBezTo>
                    <a:pt x="30062" y="672"/>
                    <a:pt x="30310" y="870"/>
                    <a:pt x="30459" y="1118"/>
                  </a:cubicBezTo>
                  <a:cubicBezTo>
                    <a:pt x="30558" y="1416"/>
                    <a:pt x="30657" y="1664"/>
                    <a:pt x="30657" y="1912"/>
                  </a:cubicBezTo>
                  <a:lnTo>
                    <a:pt x="30657" y="73945"/>
                  </a:lnTo>
                  <a:lnTo>
                    <a:pt x="45540" y="73945"/>
                  </a:lnTo>
                  <a:cubicBezTo>
                    <a:pt x="45788" y="73945"/>
                    <a:pt x="46036" y="74094"/>
                    <a:pt x="46334" y="74342"/>
                  </a:cubicBezTo>
                  <a:cubicBezTo>
                    <a:pt x="46731" y="74491"/>
                    <a:pt x="46979" y="74739"/>
                    <a:pt x="47128" y="75136"/>
                  </a:cubicBezTo>
                  <a:cubicBezTo>
                    <a:pt x="47227" y="75433"/>
                    <a:pt x="47376" y="75880"/>
                    <a:pt x="47525" y="76525"/>
                  </a:cubicBezTo>
                  <a:cubicBezTo>
                    <a:pt x="47624" y="77070"/>
                    <a:pt x="47723" y="77666"/>
                    <a:pt x="47723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93CDB71-9694-41B7-84AE-B23427ACDF6F}"/>
                </a:ext>
              </a:extLst>
            </p:cNvPr>
            <p:cNvSpPr/>
            <p:nvPr/>
          </p:nvSpPr>
          <p:spPr>
            <a:xfrm>
              <a:off x="4012514" y="3353935"/>
              <a:ext cx="53379" cy="82351"/>
            </a:xfrm>
            <a:custGeom>
              <a:avLst/>
              <a:gdLst>
                <a:gd name="connsiteX0" fmla="*/ 53482 w 53379"/>
                <a:gd name="connsiteY0" fmla="*/ 4690 h 82351"/>
                <a:gd name="connsiteX1" fmla="*/ 53284 w 53379"/>
                <a:gd name="connsiteY1" fmla="*/ 6873 h 82351"/>
                <a:gd name="connsiteX2" fmla="*/ 53086 w 53379"/>
                <a:gd name="connsiteY2" fmla="*/ 8659 h 82351"/>
                <a:gd name="connsiteX3" fmla="*/ 52689 w 53379"/>
                <a:gd name="connsiteY3" fmla="*/ 10246 h 82351"/>
                <a:gd name="connsiteX4" fmla="*/ 52093 w 53379"/>
                <a:gd name="connsiteY4" fmla="*/ 11834 h 82351"/>
                <a:gd name="connsiteX5" fmla="*/ 22526 w 53379"/>
                <a:gd name="connsiteY5" fmla="*/ 79898 h 82351"/>
                <a:gd name="connsiteX6" fmla="*/ 21732 w 53379"/>
                <a:gd name="connsiteY6" fmla="*/ 81287 h 82351"/>
                <a:gd name="connsiteX7" fmla="*/ 20542 w 53379"/>
                <a:gd name="connsiteY7" fmla="*/ 82081 h 82351"/>
                <a:gd name="connsiteX8" fmla="*/ 18557 w 53379"/>
                <a:gd name="connsiteY8" fmla="*/ 82279 h 82351"/>
                <a:gd name="connsiteX9" fmla="*/ 15779 w 53379"/>
                <a:gd name="connsiteY9" fmla="*/ 82478 h 82351"/>
                <a:gd name="connsiteX10" fmla="*/ 12406 w 53379"/>
                <a:gd name="connsiteY10" fmla="*/ 82279 h 82351"/>
                <a:gd name="connsiteX11" fmla="*/ 10620 w 53379"/>
                <a:gd name="connsiteY11" fmla="*/ 81684 h 82351"/>
                <a:gd name="connsiteX12" fmla="*/ 10223 w 53379"/>
                <a:gd name="connsiteY12" fmla="*/ 80692 h 82351"/>
                <a:gd name="connsiteX13" fmla="*/ 10818 w 53379"/>
                <a:gd name="connsiteY13" fmla="*/ 79303 h 82351"/>
                <a:gd name="connsiteX14" fmla="*/ 41775 w 53379"/>
                <a:gd name="connsiteY14" fmla="*/ 9651 h 82351"/>
                <a:gd name="connsiteX15" fmla="*/ 2484 w 53379"/>
                <a:gd name="connsiteY15" fmla="*/ 9651 h 82351"/>
                <a:gd name="connsiteX16" fmla="*/ 698 w 53379"/>
                <a:gd name="connsiteY16" fmla="*/ 8460 h 82351"/>
                <a:gd name="connsiteX17" fmla="*/ 103 w 53379"/>
                <a:gd name="connsiteY17" fmla="*/ 4889 h 82351"/>
                <a:gd name="connsiteX18" fmla="*/ 103 w 53379"/>
                <a:gd name="connsiteY18" fmla="*/ 2904 h 82351"/>
                <a:gd name="connsiteX19" fmla="*/ 500 w 53379"/>
                <a:gd name="connsiteY19" fmla="*/ 1317 h 82351"/>
                <a:gd name="connsiteX20" fmla="*/ 1293 w 53379"/>
                <a:gd name="connsiteY20" fmla="*/ 523 h 82351"/>
                <a:gd name="connsiteX21" fmla="*/ 2484 w 53379"/>
                <a:gd name="connsiteY21" fmla="*/ 126 h 82351"/>
                <a:gd name="connsiteX22" fmla="*/ 50307 w 53379"/>
                <a:gd name="connsiteY22" fmla="*/ 126 h 82351"/>
                <a:gd name="connsiteX23" fmla="*/ 51696 w 53379"/>
                <a:gd name="connsiteY23" fmla="*/ 325 h 82351"/>
                <a:gd name="connsiteX24" fmla="*/ 52689 w 53379"/>
                <a:gd name="connsiteY24" fmla="*/ 1118 h 82351"/>
                <a:gd name="connsiteX25" fmla="*/ 53284 w 53379"/>
                <a:gd name="connsiteY25" fmla="*/ 2507 h 82351"/>
                <a:gd name="connsiteX26" fmla="*/ 53482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82" y="4690"/>
                  </a:moveTo>
                  <a:cubicBezTo>
                    <a:pt x="53482" y="5484"/>
                    <a:pt x="53383" y="6228"/>
                    <a:pt x="53284" y="6873"/>
                  </a:cubicBezTo>
                  <a:cubicBezTo>
                    <a:pt x="53284" y="7419"/>
                    <a:pt x="53185" y="8014"/>
                    <a:pt x="53086" y="8659"/>
                  </a:cubicBezTo>
                  <a:cubicBezTo>
                    <a:pt x="53086" y="9205"/>
                    <a:pt x="52937" y="9750"/>
                    <a:pt x="52689" y="10246"/>
                  </a:cubicBezTo>
                  <a:cubicBezTo>
                    <a:pt x="52540" y="10792"/>
                    <a:pt x="52341" y="11338"/>
                    <a:pt x="52093" y="11834"/>
                  </a:cubicBezTo>
                  <a:lnTo>
                    <a:pt x="22526" y="79898"/>
                  </a:lnTo>
                  <a:cubicBezTo>
                    <a:pt x="22229" y="80444"/>
                    <a:pt x="21980" y="80890"/>
                    <a:pt x="21732" y="81287"/>
                  </a:cubicBezTo>
                  <a:cubicBezTo>
                    <a:pt x="21435" y="81585"/>
                    <a:pt x="21038" y="81833"/>
                    <a:pt x="20542" y="82081"/>
                  </a:cubicBezTo>
                  <a:cubicBezTo>
                    <a:pt x="19996" y="82180"/>
                    <a:pt x="19351" y="82279"/>
                    <a:pt x="18557" y="82279"/>
                  </a:cubicBezTo>
                  <a:cubicBezTo>
                    <a:pt x="17863" y="82379"/>
                    <a:pt x="16970" y="82478"/>
                    <a:pt x="15779" y="82478"/>
                  </a:cubicBezTo>
                  <a:cubicBezTo>
                    <a:pt x="14440" y="82478"/>
                    <a:pt x="13299" y="82379"/>
                    <a:pt x="12406" y="82279"/>
                  </a:cubicBezTo>
                  <a:cubicBezTo>
                    <a:pt x="11612" y="82130"/>
                    <a:pt x="11017" y="81982"/>
                    <a:pt x="10620" y="81684"/>
                  </a:cubicBezTo>
                  <a:cubicBezTo>
                    <a:pt x="10322" y="81436"/>
                    <a:pt x="10223" y="81089"/>
                    <a:pt x="10223" y="80692"/>
                  </a:cubicBezTo>
                  <a:cubicBezTo>
                    <a:pt x="10322" y="80295"/>
                    <a:pt x="10521" y="79848"/>
                    <a:pt x="10818" y="79303"/>
                  </a:cubicBezTo>
                  <a:lnTo>
                    <a:pt x="41775" y="9651"/>
                  </a:lnTo>
                  <a:lnTo>
                    <a:pt x="2484" y="9651"/>
                  </a:lnTo>
                  <a:cubicBezTo>
                    <a:pt x="1690" y="9651"/>
                    <a:pt x="1095" y="9254"/>
                    <a:pt x="698" y="8460"/>
                  </a:cubicBezTo>
                  <a:cubicBezTo>
                    <a:pt x="301" y="7568"/>
                    <a:pt x="103" y="6377"/>
                    <a:pt x="103" y="4889"/>
                  </a:cubicBezTo>
                  <a:cubicBezTo>
                    <a:pt x="103" y="4095"/>
                    <a:pt x="103" y="3450"/>
                    <a:pt x="103" y="2904"/>
                  </a:cubicBezTo>
                  <a:cubicBezTo>
                    <a:pt x="202" y="2259"/>
                    <a:pt x="351" y="1714"/>
                    <a:pt x="500" y="1317"/>
                  </a:cubicBezTo>
                  <a:cubicBezTo>
                    <a:pt x="748" y="920"/>
                    <a:pt x="996" y="672"/>
                    <a:pt x="1293" y="523"/>
                  </a:cubicBezTo>
                  <a:cubicBezTo>
                    <a:pt x="1690" y="275"/>
                    <a:pt x="2087" y="126"/>
                    <a:pt x="2484" y="126"/>
                  </a:cubicBezTo>
                  <a:lnTo>
                    <a:pt x="50307" y="126"/>
                  </a:lnTo>
                  <a:cubicBezTo>
                    <a:pt x="50804" y="126"/>
                    <a:pt x="51300" y="225"/>
                    <a:pt x="51696" y="325"/>
                  </a:cubicBezTo>
                  <a:cubicBezTo>
                    <a:pt x="52193" y="473"/>
                    <a:pt x="52540" y="721"/>
                    <a:pt x="52689" y="1118"/>
                  </a:cubicBezTo>
                  <a:cubicBezTo>
                    <a:pt x="52937" y="1416"/>
                    <a:pt x="53135" y="1862"/>
                    <a:pt x="53284" y="2507"/>
                  </a:cubicBezTo>
                  <a:cubicBezTo>
                    <a:pt x="53383" y="3053"/>
                    <a:pt x="53482" y="3797"/>
                    <a:pt x="53482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193E27-9516-4EB4-BC85-EECECCA4CF73}"/>
                </a:ext>
              </a:extLst>
            </p:cNvPr>
            <p:cNvSpPr/>
            <p:nvPr/>
          </p:nvSpPr>
          <p:spPr>
            <a:xfrm>
              <a:off x="4085704" y="3353340"/>
              <a:ext cx="47625" cy="82550"/>
            </a:xfrm>
            <a:custGeom>
              <a:avLst/>
              <a:gdLst>
                <a:gd name="connsiteX0" fmla="*/ 47733 w 47625"/>
                <a:gd name="connsiteY0" fmla="*/ 78311 h 82550"/>
                <a:gd name="connsiteX1" fmla="*/ 47535 w 47625"/>
                <a:gd name="connsiteY1" fmla="*/ 80493 h 82550"/>
                <a:gd name="connsiteX2" fmla="*/ 46939 w 47625"/>
                <a:gd name="connsiteY2" fmla="*/ 81882 h 82550"/>
                <a:gd name="connsiteX3" fmla="*/ 46344 w 47625"/>
                <a:gd name="connsiteY3" fmla="*/ 82478 h 82550"/>
                <a:gd name="connsiteX4" fmla="*/ 45550 w 47625"/>
                <a:gd name="connsiteY4" fmla="*/ 82676 h 82550"/>
                <a:gd name="connsiteX5" fmla="*/ 2688 w 47625"/>
                <a:gd name="connsiteY5" fmla="*/ 82676 h 82550"/>
                <a:gd name="connsiteX6" fmla="*/ 1696 w 47625"/>
                <a:gd name="connsiteY6" fmla="*/ 82478 h 82550"/>
                <a:gd name="connsiteX7" fmla="*/ 1100 w 47625"/>
                <a:gd name="connsiteY7" fmla="*/ 81882 h 82550"/>
                <a:gd name="connsiteX8" fmla="*/ 505 w 47625"/>
                <a:gd name="connsiteY8" fmla="*/ 80493 h 82550"/>
                <a:gd name="connsiteX9" fmla="*/ 307 w 47625"/>
                <a:gd name="connsiteY9" fmla="*/ 78311 h 82550"/>
                <a:gd name="connsiteX10" fmla="*/ 505 w 47625"/>
                <a:gd name="connsiteY10" fmla="*/ 76525 h 82550"/>
                <a:gd name="connsiteX11" fmla="*/ 902 w 47625"/>
                <a:gd name="connsiteY11" fmla="*/ 75136 h 82550"/>
                <a:gd name="connsiteX12" fmla="*/ 1696 w 47625"/>
                <a:gd name="connsiteY12" fmla="*/ 74342 h 82550"/>
                <a:gd name="connsiteX13" fmla="*/ 2688 w 47625"/>
                <a:gd name="connsiteY13" fmla="*/ 73945 h 82550"/>
                <a:gd name="connsiteX14" fmla="*/ 19753 w 47625"/>
                <a:gd name="connsiteY14" fmla="*/ 73945 h 82550"/>
                <a:gd name="connsiteX15" fmla="*/ 19753 w 47625"/>
                <a:gd name="connsiteY15" fmla="*/ 11636 h 82550"/>
                <a:gd name="connsiteX16" fmla="*/ 3878 w 47625"/>
                <a:gd name="connsiteY16" fmla="*/ 20962 h 82550"/>
                <a:gd name="connsiteX17" fmla="*/ 1894 w 47625"/>
                <a:gd name="connsiteY17" fmla="*/ 21756 h 82550"/>
                <a:gd name="connsiteX18" fmla="*/ 703 w 47625"/>
                <a:gd name="connsiteY18" fmla="*/ 21557 h 82550"/>
                <a:gd name="connsiteX19" fmla="*/ 108 w 47625"/>
                <a:gd name="connsiteY19" fmla="*/ 20168 h 82550"/>
                <a:gd name="connsiteX20" fmla="*/ 108 w 47625"/>
                <a:gd name="connsiteY20" fmla="*/ 17787 h 82550"/>
                <a:gd name="connsiteX21" fmla="*/ 108 w 47625"/>
                <a:gd name="connsiteY21" fmla="*/ 16001 h 82550"/>
                <a:gd name="connsiteX22" fmla="*/ 307 w 47625"/>
                <a:gd name="connsiteY22" fmla="*/ 14612 h 82550"/>
                <a:gd name="connsiteX23" fmla="*/ 902 w 47625"/>
                <a:gd name="connsiteY23" fmla="*/ 13818 h 82550"/>
                <a:gd name="connsiteX24" fmla="*/ 1894 w 47625"/>
                <a:gd name="connsiteY24" fmla="*/ 13025 h 82550"/>
                <a:gd name="connsiteX25" fmla="*/ 20746 w 47625"/>
                <a:gd name="connsiteY25" fmla="*/ 920 h 82550"/>
                <a:gd name="connsiteX26" fmla="*/ 21341 w 47625"/>
                <a:gd name="connsiteY26" fmla="*/ 722 h 82550"/>
                <a:gd name="connsiteX27" fmla="*/ 22333 w 47625"/>
                <a:gd name="connsiteY27" fmla="*/ 325 h 82550"/>
                <a:gd name="connsiteX28" fmla="*/ 23722 w 47625"/>
                <a:gd name="connsiteY28" fmla="*/ 126 h 82550"/>
                <a:gd name="connsiteX29" fmla="*/ 25508 w 47625"/>
                <a:gd name="connsiteY29" fmla="*/ 126 h 82550"/>
                <a:gd name="connsiteX30" fmla="*/ 28088 w 47625"/>
                <a:gd name="connsiteY30" fmla="*/ 325 h 82550"/>
                <a:gd name="connsiteX31" fmla="*/ 29675 w 47625"/>
                <a:gd name="connsiteY31" fmla="*/ 523 h 82550"/>
                <a:gd name="connsiteX32" fmla="*/ 30469 w 47625"/>
                <a:gd name="connsiteY32" fmla="*/ 1118 h 82550"/>
                <a:gd name="connsiteX33" fmla="*/ 30667 w 47625"/>
                <a:gd name="connsiteY33" fmla="*/ 1912 h 82550"/>
                <a:gd name="connsiteX34" fmla="*/ 30667 w 47625"/>
                <a:gd name="connsiteY34" fmla="*/ 73945 h 82550"/>
                <a:gd name="connsiteX35" fmla="*/ 45550 w 47625"/>
                <a:gd name="connsiteY35" fmla="*/ 73945 h 82550"/>
                <a:gd name="connsiteX36" fmla="*/ 46344 w 47625"/>
                <a:gd name="connsiteY36" fmla="*/ 74342 h 82550"/>
                <a:gd name="connsiteX37" fmla="*/ 47138 w 47625"/>
                <a:gd name="connsiteY37" fmla="*/ 75136 h 82550"/>
                <a:gd name="connsiteX38" fmla="*/ 47535 w 47625"/>
                <a:gd name="connsiteY38" fmla="*/ 76525 h 82550"/>
                <a:gd name="connsiteX39" fmla="*/ 47733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33" y="78311"/>
                  </a:moveTo>
                  <a:cubicBezTo>
                    <a:pt x="47733" y="79104"/>
                    <a:pt x="47634" y="79849"/>
                    <a:pt x="47535" y="80493"/>
                  </a:cubicBezTo>
                  <a:cubicBezTo>
                    <a:pt x="47386" y="81039"/>
                    <a:pt x="47187" y="81486"/>
                    <a:pt x="46939" y="81882"/>
                  </a:cubicBezTo>
                  <a:cubicBezTo>
                    <a:pt x="46790" y="82180"/>
                    <a:pt x="46592" y="82379"/>
                    <a:pt x="46344" y="82478"/>
                  </a:cubicBezTo>
                  <a:cubicBezTo>
                    <a:pt x="46046" y="82627"/>
                    <a:pt x="45798" y="82676"/>
                    <a:pt x="45550" y="82676"/>
                  </a:cubicBezTo>
                  <a:lnTo>
                    <a:pt x="2688" y="82676"/>
                  </a:lnTo>
                  <a:cubicBezTo>
                    <a:pt x="2291" y="82676"/>
                    <a:pt x="1944" y="82627"/>
                    <a:pt x="1696" y="82478"/>
                  </a:cubicBezTo>
                  <a:cubicBezTo>
                    <a:pt x="1547" y="82379"/>
                    <a:pt x="1348" y="82180"/>
                    <a:pt x="1100" y="81882"/>
                  </a:cubicBezTo>
                  <a:cubicBezTo>
                    <a:pt x="803" y="81486"/>
                    <a:pt x="604" y="81039"/>
                    <a:pt x="505" y="80493"/>
                  </a:cubicBezTo>
                  <a:cubicBezTo>
                    <a:pt x="356" y="79849"/>
                    <a:pt x="307" y="79104"/>
                    <a:pt x="307" y="78311"/>
                  </a:cubicBezTo>
                  <a:cubicBezTo>
                    <a:pt x="307" y="77666"/>
                    <a:pt x="356" y="77070"/>
                    <a:pt x="505" y="76525"/>
                  </a:cubicBezTo>
                  <a:cubicBezTo>
                    <a:pt x="604" y="75880"/>
                    <a:pt x="753" y="75433"/>
                    <a:pt x="902" y="75136"/>
                  </a:cubicBezTo>
                  <a:cubicBezTo>
                    <a:pt x="1150" y="74739"/>
                    <a:pt x="1398" y="74491"/>
                    <a:pt x="1696" y="74342"/>
                  </a:cubicBezTo>
                  <a:cubicBezTo>
                    <a:pt x="1944" y="74094"/>
                    <a:pt x="2291" y="73945"/>
                    <a:pt x="2688" y="73945"/>
                  </a:cubicBezTo>
                  <a:lnTo>
                    <a:pt x="19753" y="73945"/>
                  </a:lnTo>
                  <a:lnTo>
                    <a:pt x="19753" y="11636"/>
                  </a:lnTo>
                  <a:lnTo>
                    <a:pt x="3878" y="20962"/>
                  </a:lnTo>
                  <a:cubicBezTo>
                    <a:pt x="3085" y="21359"/>
                    <a:pt x="2390" y="21657"/>
                    <a:pt x="1894" y="21756"/>
                  </a:cubicBezTo>
                  <a:cubicBezTo>
                    <a:pt x="1497" y="21905"/>
                    <a:pt x="1100" y="21855"/>
                    <a:pt x="703" y="21557"/>
                  </a:cubicBezTo>
                  <a:cubicBezTo>
                    <a:pt x="406" y="21309"/>
                    <a:pt x="207" y="20863"/>
                    <a:pt x="108" y="20168"/>
                  </a:cubicBezTo>
                  <a:cubicBezTo>
                    <a:pt x="108" y="19523"/>
                    <a:pt x="108" y="18730"/>
                    <a:pt x="108" y="17787"/>
                  </a:cubicBezTo>
                  <a:cubicBezTo>
                    <a:pt x="108" y="16993"/>
                    <a:pt x="108" y="16398"/>
                    <a:pt x="108" y="16001"/>
                  </a:cubicBezTo>
                  <a:cubicBezTo>
                    <a:pt x="207" y="15505"/>
                    <a:pt x="307" y="15009"/>
                    <a:pt x="307" y="14612"/>
                  </a:cubicBezTo>
                  <a:cubicBezTo>
                    <a:pt x="406" y="14215"/>
                    <a:pt x="604" y="13967"/>
                    <a:pt x="902" y="13818"/>
                  </a:cubicBezTo>
                  <a:cubicBezTo>
                    <a:pt x="1150" y="13570"/>
                    <a:pt x="1497" y="13322"/>
                    <a:pt x="1894" y="13025"/>
                  </a:cubicBezTo>
                  <a:lnTo>
                    <a:pt x="20746" y="920"/>
                  </a:lnTo>
                  <a:cubicBezTo>
                    <a:pt x="20845" y="821"/>
                    <a:pt x="21043" y="722"/>
                    <a:pt x="21341" y="722"/>
                  </a:cubicBezTo>
                  <a:cubicBezTo>
                    <a:pt x="21589" y="622"/>
                    <a:pt x="21936" y="473"/>
                    <a:pt x="22333" y="325"/>
                  </a:cubicBezTo>
                  <a:cubicBezTo>
                    <a:pt x="22730" y="225"/>
                    <a:pt x="23176" y="126"/>
                    <a:pt x="23722" y="126"/>
                  </a:cubicBezTo>
                  <a:cubicBezTo>
                    <a:pt x="24218" y="126"/>
                    <a:pt x="24814" y="126"/>
                    <a:pt x="25508" y="126"/>
                  </a:cubicBezTo>
                  <a:cubicBezTo>
                    <a:pt x="26550" y="126"/>
                    <a:pt x="27393" y="225"/>
                    <a:pt x="28088" y="325"/>
                  </a:cubicBezTo>
                  <a:cubicBezTo>
                    <a:pt x="28733" y="325"/>
                    <a:pt x="29278" y="424"/>
                    <a:pt x="29675" y="523"/>
                  </a:cubicBezTo>
                  <a:cubicBezTo>
                    <a:pt x="30072" y="672"/>
                    <a:pt x="30320" y="870"/>
                    <a:pt x="30469" y="1118"/>
                  </a:cubicBezTo>
                  <a:cubicBezTo>
                    <a:pt x="30568" y="1416"/>
                    <a:pt x="30667" y="1664"/>
                    <a:pt x="30667" y="1912"/>
                  </a:cubicBezTo>
                  <a:lnTo>
                    <a:pt x="30667" y="73945"/>
                  </a:lnTo>
                  <a:lnTo>
                    <a:pt x="45550" y="73945"/>
                  </a:lnTo>
                  <a:cubicBezTo>
                    <a:pt x="45798" y="73945"/>
                    <a:pt x="46046" y="74094"/>
                    <a:pt x="46344" y="74342"/>
                  </a:cubicBezTo>
                  <a:cubicBezTo>
                    <a:pt x="46741" y="74491"/>
                    <a:pt x="46989" y="74739"/>
                    <a:pt x="47138" y="75136"/>
                  </a:cubicBezTo>
                  <a:cubicBezTo>
                    <a:pt x="47237" y="75433"/>
                    <a:pt x="47386" y="75880"/>
                    <a:pt x="47535" y="76525"/>
                  </a:cubicBezTo>
                  <a:cubicBezTo>
                    <a:pt x="47634" y="77070"/>
                    <a:pt x="47733" y="77666"/>
                    <a:pt x="47733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B06D63-417C-42B9-9C0F-DFFAB8A9C206}"/>
                </a:ext>
              </a:extLst>
            </p:cNvPr>
            <p:cNvSpPr/>
            <p:nvPr/>
          </p:nvSpPr>
          <p:spPr>
            <a:xfrm>
              <a:off x="4146288" y="3345997"/>
              <a:ext cx="23217" cy="111720"/>
            </a:xfrm>
            <a:custGeom>
              <a:avLst/>
              <a:gdLst>
                <a:gd name="connsiteX0" fmla="*/ 23330 w 23217"/>
                <a:gd name="connsiteY0" fmla="*/ 56085 h 111720"/>
                <a:gd name="connsiteX1" fmla="*/ 22338 w 23217"/>
                <a:gd name="connsiteY1" fmla="*/ 70175 h 111720"/>
                <a:gd name="connsiteX2" fmla="*/ 19758 w 23217"/>
                <a:gd name="connsiteY2" fmla="*/ 84065 h 111720"/>
                <a:gd name="connsiteX3" fmla="*/ 15393 w 23217"/>
                <a:gd name="connsiteY3" fmla="*/ 97361 h 111720"/>
                <a:gd name="connsiteX4" fmla="*/ 9440 w 23217"/>
                <a:gd name="connsiteY4" fmla="*/ 110457 h 111720"/>
                <a:gd name="connsiteX5" fmla="*/ 8844 w 23217"/>
                <a:gd name="connsiteY5" fmla="*/ 111053 h 111720"/>
                <a:gd name="connsiteX6" fmla="*/ 7852 w 23217"/>
                <a:gd name="connsiteY6" fmla="*/ 111648 h 111720"/>
                <a:gd name="connsiteX7" fmla="*/ 6265 w 23217"/>
                <a:gd name="connsiteY7" fmla="*/ 111846 h 111720"/>
                <a:gd name="connsiteX8" fmla="*/ 4479 w 23217"/>
                <a:gd name="connsiteY8" fmla="*/ 111846 h 111720"/>
                <a:gd name="connsiteX9" fmla="*/ 1701 w 23217"/>
                <a:gd name="connsiteY9" fmla="*/ 111648 h 111720"/>
                <a:gd name="connsiteX10" fmla="*/ 510 w 23217"/>
                <a:gd name="connsiteY10" fmla="*/ 111251 h 111720"/>
                <a:gd name="connsiteX11" fmla="*/ 113 w 23217"/>
                <a:gd name="connsiteY11" fmla="*/ 110259 h 111720"/>
                <a:gd name="connsiteX12" fmla="*/ 510 w 23217"/>
                <a:gd name="connsiteY12" fmla="*/ 109068 h 111720"/>
                <a:gd name="connsiteX13" fmla="*/ 9241 w 23217"/>
                <a:gd name="connsiteY13" fmla="*/ 82875 h 111720"/>
                <a:gd name="connsiteX14" fmla="*/ 12218 w 23217"/>
                <a:gd name="connsiteY14" fmla="*/ 55887 h 111720"/>
                <a:gd name="connsiteX15" fmla="*/ 9241 w 23217"/>
                <a:gd name="connsiteY15" fmla="*/ 28900 h 111720"/>
                <a:gd name="connsiteX16" fmla="*/ 312 w 23217"/>
                <a:gd name="connsiteY16" fmla="*/ 2706 h 111720"/>
                <a:gd name="connsiteX17" fmla="*/ 113 w 23217"/>
                <a:gd name="connsiteY17" fmla="*/ 1714 h 111720"/>
                <a:gd name="connsiteX18" fmla="*/ 708 w 23217"/>
                <a:gd name="connsiteY18" fmla="*/ 920 h 111720"/>
                <a:gd name="connsiteX19" fmla="*/ 2097 w 23217"/>
                <a:gd name="connsiteY19" fmla="*/ 325 h 111720"/>
                <a:gd name="connsiteX20" fmla="*/ 4479 w 23217"/>
                <a:gd name="connsiteY20" fmla="*/ 126 h 111720"/>
                <a:gd name="connsiteX21" fmla="*/ 6662 w 23217"/>
                <a:gd name="connsiteY21" fmla="*/ 325 h 111720"/>
                <a:gd name="connsiteX22" fmla="*/ 8051 w 23217"/>
                <a:gd name="connsiteY22" fmla="*/ 523 h 111720"/>
                <a:gd name="connsiteX23" fmla="*/ 8844 w 23217"/>
                <a:gd name="connsiteY23" fmla="*/ 920 h 111720"/>
                <a:gd name="connsiteX24" fmla="*/ 9241 w 23217"/>
                <a:gd name="connsiteY24" fmla="*/ 1317 h 111720"/>
                <a:gd name="connsiteX25" fmla="*/ 19560 w 23217"/>
                <a:gd name="connsiteY25" fmla="*/ 28106 h 111720"/>
                <a:gd name="connsiteX26" fmla="*/ 23330 w 23217"/>
                <a:gd name="connsiteY26" fmla="*/ 56085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330" y="56085"/>
                  </a:moveTo>
                  <a:cubicBezTo>
                    <a:pt x="23330" y="60848"/>
                    <a:pt x="22983" y="65561"/>
                    <a:pt x="22338" y="70175"/>
                  </a:cubicBezTo>
                  <a:cubicBezTo>
                    <a:pt x="21792" y="74838"/>
                    <a:pt x="20949" y="79452"/>
                    <a:pt x="19758" y="84065"/>
                  </a:cubicBezTo>
                  <a:cubicBezTo>
                    <a:pt x="18568" y="88580"/>
                    <a:pt x="17079" y="92995"/>
                    <a:pt x="15393" y="97361"/>
                  </a:cubicBezTo>
                  <a:cubicBezTo>
                    <a:pt x="13656" y="101825"/>
                    <a:pt x="11672" y="106191"/>
                    <a:pt x="9440" y="110457"/>
                  </a:cubicBezTo>
                  <a:cubicBezTo>
                    <a:pt x="9291" y="110706"/>
                    <a:pt x="9092" y="110904"/>
                    <a:pt x="8844" y="111053"/>
                  </a:cubicBezTo>
                  <a:cubicBezTo>
                    <a:pt x="8547" y="111301"/>
                    <a:pt x="8249" y="111499"/>
                    <a:pt x="7852" y="111648"/>
                  </a:cubicBezTo>
                  <a:cubicBezTo>
                    <a:pt x="7455" y="111747"/>
                    <a:pt x="6910" y="111846"/>
                    <a:pt x="6265" y="111846"/>
                  </a:cubicBezTo>
                  <a:cubicBezTo>
                    <a:pt x="5719" y="111846"/>
                    <a:pt x="5124" y="111846"/>
                    <a:pt x="4479" y="111846"/>
                  </a:cubicBezTo>
                  <a:cubicBezTo>
                    <a:pt x="3288" y="111846"/>
                    <a:pt x="2346" y="111747"/>
                    <a:pt x="1701" y="111648"/>
                  </a:cubicBezTo>
                  <a:cubicBezTo>
                    <a:pt x="1155" y="111648"/>
                    <a:pt x="758" y="111499"/>
                    <a:pt x="510" y="111251"/>
                  </a:cubicBezTo>
                  <a:cubicBezTo>
                    <a:pt x="212" y="110954"/>
                    <a:pt x="113" y="110656"/>
                    <a:pt x="113" y="110259"/>
                  </a:cubicBezTo>
                  <a:cubicBezTo>
                    <a:pt x="113" y="109961"/>
                    <a:pt x="212" y="109564"/>
                    <a:pt x="510" y="109068"/>
                  </a:cubicBezTo>
                  <a:cubicBezTo>
                    <a:pt x="4330" y="100436"/>
                    <a:pt x="7257" y="91705"/>
                    <a:pt x="9241" y="82875"/>
                  </a:cubicBezTo>
                  <a:cubicBezTo>
                    <a:pt x="11226" y="73895"/>
                    <a:pt x="12218" y="64916"/>
                    <a:pt x="12218" y="55887"/>
                  </a:cubicBezTo>
                  <a:cubicBezTo>
                    <a:pt x="12218" y="46759"/>
                    <a:pt x="11226" y="37780"/>
                    <a:pt x="9241" y="28900"/>
                  </a:cubicBezTo>
                  <a:cubicBezTo>
                    <a:pt x="7257" y="19920"/>
                    <a:pt x="4280" y="11189"/>
                    <a:pt x="312" y="2706"/>
                  </a:cubicBezTo>
                  <a:cubicBezTo>
                    <a:pt x="163" y="2309"/>
                    <a:pt x="113" y="2011"/>
                    <a:pt x="113" y="1714"/>
                  </a:cubicBezTo>
                  <a:cubicBezTo>
                    <a:pt x="212" y="1317"/>
                    <a:pt x="411" y="1069"/>
                    <a:pt x="708" y="920"/>
                  </a:cubicBezTo>
                  <a:cubicBezTo>
                    <a:pt x="1105" y="672"/>
                    <a:pt x="1552" y="473"/>
                    <a:pt x="2097" y="325"/>
                  </a:cubicBezTo>
                  <a:cubicBezTo>
                    <a:pt x="2742" y="225"/>
                    <a:pt x="3536" y="126"/>
                    <a:pt x="4479" y="126"/>
                  </a:cubicBezTo>
                  <a:cubicBezTo>
                    <a:pt x="5372" y="126"/>
                    <a:pt x="6116" y="225"/>
                    <a:pt x="6662" y="325"/>
                  </a:cubicBezTo>
                  <a:cubicBezTo>
                    <a:pt x="7306" y="325"/>
                    <a:pt x="7753" y="424"/>
                    <a:pt x="8051" y="523"/>
                  </a:cubicBezTo>
                  <a:cubicBezTo>
                    <a:pt x="8447" y="672"/>
                    <a:pt x="8696" y="821"/>
                    <a:pt x="8844" y="920"/>
                  </a:cubicBezTo>
                  <a:cubicBezTo>
                    <a:pt x="9092" y="1069"/>
                    <a:pt x="9241" y="1218"/>
                    <a:pt x="9241" y="1317"/>
                  </a:cubicBezTo>
                  <a:cubicBezTo>
                    <a:pt x="13607" y="9949"/>
                    <a:pt x="17030" y="18879"/>
                    <a:pt x="19560" y="28106"/>
                  </a:cubicBezTo>
                  <a:cubicBezTo>
                    <a:pt x="22040" y="37234"/>
                    <a:pt x="23330" y="46560"/>
                    <a:pt x="23330" y="56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3E113B6-7157-4790-90C2-469D3FE48731}"/>
                </a:ext>
              </a:extLst>
            </p:cNvPr>
            <p:cNvSpPr/>
            <p:nvPr/>
          </p:nvSpPr>
          <p:spPr>
            <a:xfrm>
              <a:off x="3818651" y="1971730"/>
              <a:ext cx="23217" cy="111720"/>
            </a:xfrm>
            <a:custGeom>
              <a:avLst/>
              <a:gdLst>
                <a:gd name="connsiteX0" fmla="*/ 23106 w 23217"/>
                <a:gd name="connsiteY0" fmla="*/ 2598 h 111720"/>
                <a:gd name="connsiteX1" fmla="*/ 14176 w 23217"/>
                <a:gd name="connsiteY1" fmla="*/ 28791 h 111720"/>
                <a:gd name="connsiteX2" fmla="*/ 11200 w 23217"/>
                <a:gd name="connsiteY2" fmla="*/ 55779 h 111720"/>
                <a:gd name="connsiteX3" fmla="*/ 14176 w 23217"/>
                <a:gd name="connsiteY3" fmla="*/ 82766 h 111720"/>
                <a:gd name="connsiteX4" fmla="*/ 22908 w 23217"/>
                <a:gd name="connsiteY4" fmla="*/ 108960 h 111720"/>
                <a:gd name="connsiteX5" fmla="*/ 23305 w 23217"/>
                <a:gd name="connsiteY5" fmla="*/ 110151 h 111720"/>
                <a:gd name="connsiteX6" fmla="*/ 22908 w 23217"/>
                <a:gd name="connsiteY6" fmla="*/ 111143 h 111720"/>
                <a:gd name="connsiteX7" fmla="*/ 21519 w 23217"/>
                <a:gd name="connsiteY7" fmla="*/ 111540 h 111720"/>
                <a:gd name="connsiteX8" fmla="*/ 19137 w 23217"/>
                <a:gd name="connsiteY8" fmla="*/ 111738 h 111720"/>
                <a:gd name="connsiteX9" fmla="*/ 17153 w 23217"/>
                <a:gd name="connsiteY9" fmla="*/ 111738 h 111720"/>
                <a:gd name="connsiteX10" fmla="*/ 15764 w 23217"/>
                <a:gd name="connsiteY10" fmla="*/ 111540 h 111720"/>
                <a:gd name="connsiteX11" fmla="*/ 14772 w 23217"/>
                <a:gd name="connsiteY11" fmla="*/ 110945 h 111720"/>
                <a:gd name="connsiteX12" fmla="*/ 14176 w 23217"/>
                <a:gd name="connsiteY12" fmla="*/ 110349 h 111720"/>
                <a:gd name="connsiteX13" fmla="*/ 8025 w 23217"/>
                <a:gd name="connsiteY13" fmla="*/ 97252 h 111720"/>
                <a:gd name="connsiteX14" fmla="*/ 3659 w 23217"/>
                <a:gd name="connsiteY14" fmla="*/ 83957 h 111720"/>
                <a:gd name="connsiteX15" fmla="*/ 881 w 23217"/>
                <a:gd name="connsiteY15" fmla="*/ 70066 h 111720"/>
                <a:gd name="connsiteX16" fmla="*/ 87 w 23217"/>
                <a:gd name="connsiteY16" fmla="*/ 55977 h 111720"/>
                <a:gd name="connsiteX17" fmla="*/ 1079 w 23217"/>
                <a:gd name="connsiteY17" fmla="*/ 41690 h 111720"/>
                <a:gd name="connsiteX18" fmla="*/ 3858 w 23217"/>
                <a:gd name="connsiteY18" fmla="*/ 27998 h 111720"/>
                <a:gd name="connsiteX19" fmla="*/ 8422 w 23217"/>
                <a:gd name="connsiteY19" fmla="*/ 14504 h 111720"/>
                <a:gd name="connsiteX20" fmla="*/ 14176 w 23217"/>
                <a:gd name="connsiteY20" fmla="*/ 1209 h 111720"/>
                <a:gd name="connsiteX21" fmla="*/ 14375 w 23217"/>
                <a:gd name="connsiteY21" fmla="*/ 812 h 111720"/>
                <a:gd name="connsiteX22" fmla="*/ 15169 w 23217"/>
                <a:gd name="connsiteY22" fmla="*/ 415 h 111720"/>
                <a:gd name="connsiteX23" fmla="*/ 16558 w 23217"/>
                <a:gd name="connsiteY23" fmla="*/ 216 h 111720"/>
                <a:gd name="connsiteX24" fmla="*/ 18939 w 23217"/>
                <a:gd name="connsiteY24" fmla="*/ 18 h 111720"/>
                <a:gd name="connsiteX25" fmla="*/ 21320 w 23217"/>
                <a:gd name="connsiteY25" fmla="*/ 216 h 111720"/>
                <a:gd name="connsiteX26" fmla="*/ 22709 w 23217"/>
                <a:gd name="connsiteY26" fmla="*/ 812 h 111720"/>
                <a:gd name="connsiteX27" fmla="*/ 23305 w 23217"/>
                <a:gd name="connsiteY27" fmla="*/ 1606 h 111720"/>
                <a:gd name="connsiteX28" fmla="*/ 23106 w 23217"/>
                <a:gd name="connsiteY28" fmla="*/ 2598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106" y="2598"/>
                  </a:moveTo>
                  <a:cubicBezTo>
                    <a:pt x="19137" y="11081"/>
                    <a:pt x="16161" y="19812"/>
                    <a:pt x="14176" y="28791"/>
                  </a:cubicBezTo>
                  <a:cubicBezTo>
                    <a:pt x="12192" y="37671"/>
                    <a:pt x="11200" y="46651"/>
                    <a:pt x="11200" y="55779"/>
                  </a:cubicBezTo>
                  <a:cubicBezTo>
                    <a:pt x="11200" y="64808"/>
                    <a:pt x="12192" y="73787"/>
                    <a:pt x="14176" y="82766"/>
                  </a:cubicBezTo>
                  <a:cubicBezTo>
                    <a:pt x="16161" y="91597"/>
                    <a:pt x="19038" y="100328"/>
                    <a:pt x="22908" y="108960"/>
                  </a:cubicBezTo>
                  <a:cubicBezTo>
                    <a:pt x="23156" y="109456"/>
                    <a:pt x="23305" y="109853"/>
                    <a:pt x="23305" y="110151"/>
                  </a:cubicBezTo>
                  <a:cubicBezTo>
                    <a:pt x="23305" y="110548"/>
                    <a:pt x="23156" y="110845"/>
                    <a:pt x="22908" y="111143"/>
                  </a:cubicBezTo>
                  <a:cubicBezTo>
                    <a:pt x="22610" y="111391"/>
                    <a:pt x="22163" y="111540"/>
                    <a:pt x="21519" y="111540"/>
                  </a:cubicBezTo>
                  <a:cubicBezTo>
                    <a:pt x="20973" y="111639"/>
                    <a:pt x="20179" y="111738"/>
                    <a:pt x="19137" y="111738"/>
                  </a:cubicBezTo>
                  <a:cubicBezTo>
                    <a:pt x="18344" y="111738"/>
                    <a:pt x="17649" y="111738"/>
                    <a:pt x="17153" y="111738"/>
                  </a:cubicBezTo>
                  <a:cubicBezTo>
                    <a:pt x="16607" y="111738"/>
                    <a:pt x="16161" y="111639"/>
                    <a:pt x="15764" y="111540"/>
                  </a:cubicBezTo>
                  <a:cubicBezTo>
                    <a:pt x="15367" y="111391"/>
                    <a:pt x="15020" y="111193"/>
                    <a:pt x="14772" y="110945"/>
                  </a:cubicBezTo>
                  <a:cubicBezTo>
                    <a:pt x="14474" y="110796"/>
                    <a:pt x="14276" y="110597"/>
                    <a:pt x="14176" y="110349"/>
                  </a:cubicBezTo>
                  <a:cubicBezTo>
                    <a:pt x="11795" y="106083"/>
                    <a:pt x="9711" y="101717"/>
                    <a:pt x="8025" y="97252"/>
                  </a:cubicBezTo>
                  <a:cubicBezTo>
                    <a:pt x="6288" y="92887"/>
                    <a:pt x="4850" y="88471"/>
                    <a:pt x="3659" y="83957"/>
                  </a:cubicBezTo>
                  <a:cubicBezTo>
                    <a:pt x="2469" y="79343"/>
                    <a:pt x="1526" y="74730"/>
                    <a:pt x="881" y="70066"/>
                  </a:cubicBezTo>
                  <a:cubicBezTo>
                    <a:pt x="335" y="65453"/>
                    <a:pt x="87" y="60740"/>
                    <a:pt x="87" y="55977"/>
                  </a:cubicBezTo>
                  <a:cubicBezTo>
                    <a:pt x="87" y="51116"/>
                    <a:pt x="385" y="46353"/>
                    <a:pt x="1079" y="41690"/>
                  </a:cubicBezTo>
                  <a:cubicBezTo>
                    <a:pt x="1724" y="37076"/>
                    <a:pt x="2667" y="32512"/>
                    <a:pt x="3858" y="27998"/>
                  </a:cubicBezTo>
                  <a:cubicBezTo>
                    <a:pt x="5147" y="23384"/>
                    <a:pt x="6685" y="18870"/>
                    <a:pt x="8422" y="14504"/>
                  </a:cubicBezTo>
                  <a:cubicBezTo>
                    <a:pt x="10108" y="10039"/>
                    <a:pt x="12043" y="5574"/>
                    <a:pt x="14176" y="1209"/>
                  </a:cubicBezTo>
                  <a:cubicBezTo>
                    <a:pt x="14176" y="1109"/>
                    <a:pt x="14226" y="960"/>
                    <a:pt x="14375" y="812"/>
                  </a:cubicBezTo>
                  <a:cubicBezTo>
                    <a:pt x="14623" y="712"/>
                    <a:pt x="14871" y="564"/>
                    <a:pt x="15169" y="415"/>
                  </a:cubicBezTo>
                  <a:cubicBezTo>
                    <a:pt x="15565" y="316"/>
                    <a:pt x="16012" y="216"/>
                    <a:pt x="16558" y="216"/>
                  </a:cubicBezTo>
                  <a:cubicBezTo>
                    <a:pt x="17203" y="117"/>
                    <a:pt x="17996" y="18"/>
                    <a:pt x="18939" y="18"/>
                  </a:cubicBezTo>
                  <a:cubicBezTo>
                    <a:pt x="19981" y="18"/>
                    <a:pt x="20774" y="117"/>
                    <a:pt x="21320" y="216"/>
                  </a:cubicBezTo>
                  <a:cubicBezTo>
                    <a:pt x="21965" y="365"/>
                    <a:pt x="22411" y="564"/>
                    <a:pt x="22709" y="812"/>
                  </a:cubicBezTo>
                  <a:cubicBezTo>
                    <a:pt x="23106" y="960"/>
                    <a:pt x="23305" y="1209"/>
                    <a:pt x="23305" y="1606"/>
                  </a:cubicBezTo>
                  <a:cubicBezTo>
                    <a:pt x="23305" y="1903"/>
                    <a:pt x="23205" y="2201"/>
                    <a:pt x="23106" y="25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DB88038-5EF0-4A26-89E2-F12ADA8FE4A6}"/>
                </a:ext>
              </a:extLst>
            </p:cNvPr>
            <p:cNvSpPr/>
            <p:nvPr/>
          </p:nvSpPr>
          <p:spPr>
            <a:xfrm>
              <a:off x="3860165" y="1979073"/>
              <a:ext cx="47625" cy="82550"/>
            </a:xfrm>
            <a:custGeom>
              <a:avLst/>
              <a:gdLst>
                <a:gd name="connsiteX0" fmla="*/ 47715 w 47625"/>
                <a:gd name="connsiteY0" fmla="*/ 78202 h 82550"/>
                <a:gd name="connsiteX1" fmla="*/ 47517 w 47625"/>
                <a:gd name="connsiteY1" fmla="*/ 80385 h 82550"/>
                <a:gd name="connsiteX2" fmla="*/ 46922 w 47625"/>
                <a:gd name="connsiteY2" fmla="*/ 81774 h 82550"/>
                <a:gd name="connsiteX3" fmla="*/ 46326 w 47625"/>
                <a:gd name="connsiteY3" fmla="*/ 82370 h 82550"/>
                <a:gd name="connsiteX4" fmla="*/ 45532 w 47625"/>
                <a:gd name="connsiteY4" fmla="*/ 82568 h 82550"/>
                <a:gd name="connsiteX5" fmla="*/ 2670 w 47625"/>
                <a:gd name="connsiteY5" fmla="*/ 82568 h 82550"/>
                <a:gd name="connsiteX6" fmla="*/ 1678 w 47625"/>
                <a:gd name="connsiteY6" fmla="*/ 82370 h 82550"/>
                <a:gd name="connsiteX7" fmla="*/ 1083 w 47625"/>
                <a:gd name="connsiteY7" fmla="*/ 81774 h 82550"/>
                <a:gd name="connsiteX8" fmla="*/ 487 w 47625"/>
                <a:gd name="connsiteY8" fmla="*/ 80385 h 82550"/>
                <a:gd name="connsiteX9" fmla="*/ 289 w 47625"/>
                <a:gd name="connsiteY9" fmla="*/ 78202 h 82550"/>
                <a:gd name="connsiteX10" fmla="*/ 487 w 47625"/>
                <a:gd name="connsiteY10" fmla="*/ 76416 h 82550"/>
                <a:gd name="connsiteX11" fmla="*/ 884 w 47625"/>
                <a:gd name="connsiteY11" fmla="*/ 75027 h 82550"/>
                <a:gd name="connsiteX12" fmla="*/ 1678 w 47625"/>
                <a:gd name="connsiteY12" fmla="*/ 74234 h 82550"/>
                <a:gd name="connsiteX13" fmla="*/ 2670 w 47625"/>
                <a:gd name="connsiteY13" fmla="*/ 73837 h 82550"/>
                <a:gd name="connsiteX14" fmla="*/ 19736 w 47625"/>
                <a:gd name="connsiteY14" fmla="*/ 73837 h 82550"/>
                <a:gd name="connsiteX15" fmla="*/ 19736 w 47625"/>
                <a:gd name="connsiteY15" fmla="*/ 11527 h 82550"/>
                <a:gd name="connsiteX16" fmla="*/ 3861 w 47625"/>
                <a:gd name="connsiteY16" fmla="*/ 20854 h 82550"/>
                <a:gd name="connsiteX17" fmla="*/ 1876 w 47625"/>
                <a:gd name="connsiteY17" fmla="*/ 21648 h 82550"/>
                <a:gd name="connsiteX18" fmla="*/ 686 w 47625"/>
                <a:gd name="connsiteY18" fmla="*/ 21449 h 82550"/>
                <a:gd name="connsiteX19" fmla="*/ 90 w 47625"/>
                <a:gd name="connsiteY19" fmla="*/ 20060 h 82550"/>
                <a:gd name="connsiteX20" fmla="*/ 90 w 47625"/>
                <a:gd name="connsiteY20" fmla="*/ 17679 h 82550"/>
                <a:gd name="connsiteX21" fmla="*/ 90 w 47625"/>
                <a:gd name="connsiteY21" fmla="*/ 15893 h 82550"/>
                <a:gd name="connsiteX22" fmla="*/ 289 w 47625"/>
                <a:gd name="connsiteY22" fmla="*/ 14504 h 82550"/>
                <a:gd name="connsiteX23" fmla="*/ 884 w 47625"/>
                <a:gd name="connsiteY23" fmla="*/ 13710 h 82550"/>
                <a:gd name="connsiteX24" fmla="*/ 1876 w 47625"/>
                <a:gd name="connsiteY24" fmla="*/ 12916 h 82550"/>
                <a:gd name="connsiteX25" fmla="*/ 20728 w 47625"/>
                <a:gd name="connsiteY25" fmla="*/ 812 h 82550"/>
                <a:gd name="connsiteX26" fmla="*/ 21323 w 47625"/>
                <a:gd name="connsiteY26" fmla="*/ 613 h 82550"/>
                <a:gd name="connsiteX27" fmla="*/ 22315 w 47625"/>
                <a:gd name="connsiteY27" fmla="*/ 216 h 82550"/>
                <a:gd name="connsiteX28" fmla="*/ 23704 w 47625"/>
                <a:gd name="connsiteY28" fmla="*/ 18 h 82550"/>
                <a:gd name="connsiteX29" fmla="*/ 25490 w 47625"/>
                <a:gd name="connsiteY29" fmla="*/ 18 h 82550"/>
                <a:gd name="connsiteX30" fmla="*/ 28070 w 47625"/>
                <a:gd name="connsiteY30" fmla="*/ 216 h 82550"/>
                <a:gd name="connsiteX31" fmla="*/ 29657 w 47625"/>
                <a:gd name="connsiteY31" fmla="*/ 415 h 82550"/>
                <a:gd name="connsiteX32" fmla="*/ 30451 w 47625"/>
                <a:gd name="connsiteY32" fmla="*/ 1010 h 82550"/>
                <a:gd name="connsiteX33" fmla="*/ 30650 w 47625"/>
                <a:gd name="connsiteY33" fmla="*/ 1804 h 82550"/>
                <a:gd name="connsiteX34" fmla="*/ 30650 w 47625"/>
                <a:gd name="connsiteY34" fmla="*/ 73837 h 82550"/>
                <a:gd name="connsiteX35" fmla="*/ 45532 w 47625"/>
                <a:gd name="connsiteY35" fmla="*/ 73837 h 82550"/>
                <a:gd name="connsiteX36" fmla="*/ 46326 w 47625"/>
                <a:gd name="connsiteY36" fmla="*/ 74234 h 82550"/>
                <a:gd name="connsiteX37" fmla="*/ 47120 w 47625"/>
                <a:gd name="connsiteY37" fmla="*/ 75027 h 82550"/>
                <a:gd name="connsiteX38" fmla="*/ 47517 w 47625"/>
                <a:gd name="connsiteY38" fmla="*/ 76416 h 82550"/>
                <a:gd name="connsiteX39" fmla="*/ 47715 w 47625"/>
                <a:gd name="connsiteY39" fmla="*/ 78202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15" y="78202"/>
                  </a:moveTo>
                  <a:cubicBezTo>
                    <a:pt x="47715" y="78996"/>
                    <a:pt x="47616" y="79740"/>
                    <a:pt x="47517" y="80385"/>
                  </a:cubicBezTo>
                  <a:cubicBezTo>
                    <a:pt x="47368" y="80931"/>
                    <a:pt x="47170" y="81377"/>
                    <a:pt x="46922" y="81774"/>
                  </a:cubicBezTo>
                  <a:cubicBezTo>
                    <a:pt x="46773" y="82072"/>
                    <a:pt x="46574" y="82270"/>
                    <a:pt x="46326" y="82370"/>
                  </a:cubicBezTo>
                  <a:cubicBezTo>
                    <a:pt x="46029" y="82518"/>
                    <a:pt x="45781" y="82568"/>
                    <a:pt x="45532" y="82568"/>
                  </a:cubicBezTo>
                  <a:lnTo>
                    <a:pt x="2670" y="82568"/>
                  </a:lnTo>
                  <a:cubicBezTo>
                    <a:pt x="2273" y="82568"/>
                    <a:pt x="1926" y="82518"/>
                    <a:pt x="1678" y="82370"/>
                  </a:cubicBezTo>
                  <a:cubicBezTo>
                    <a:pt x="1529" y="82270"/>
                    <a:pt x="1331" y="82072"/>
                    <a:pt x="1083" y="81774"/>
                  </a:cubicBezTo>
                  <a:cubicBezTo>
                    <a:pt x="785" y="81377"/>
                    <a:pt x="586" y="80931"/>
                    <a:pt x="487" y="80385"/>
                  </a:cubicBezTo>
                  <a:cubicBezTo>
                    <a:pt x="338" y="79740"/>
                    <a:pt x="289" y="78996"/>
                    <a:pt x="289" y="78202"/>
                  </a:cubicBezTo>
                  <a:cubicBezTo>
                    <a:pt x="289" y="77557"/>
                    <a:pt x="338" y="76962"/>
                    <a:pt x="487" y="76416"/>
                  </a:cubicBezTo>
                  <a:cubicBezTo>
                    <a:pt x="586" y="75772"/>
                    <a:pt x="735" y="75325"/>
                    <a:pt x="884" y="75027"/>
                  </a:cubicBezTo>
                  <a:cubicBezTo>
                    <a:pt x="1132" y="74631"/>
                    <a:pt x="1380" y="74382"/>
                    <a:pt x="1678" y="74234"/>
                  </a:cubicBezTo>
                  <a:cubicBezTo>
                    <a:pt x="1926" y="73986"/>
                    <a:pt x="2273" y="73837"/>
                    <a:pt x="2670" y="73837"/>
                  </a:cubicBezTo>
                  <a:lnTo>
                    <a:pt x="19736" y="73837"/>
                  </a:lnTo>
                  <a:lnTo>
                    <a:pt x="19736" y="11527"/>
                  </a:lnTo>
                  <a:lnTo>
                    <a:pt x="3861" y="20854"/>
                  </a:lnTo>
                  <a:cubicBezTo>
                    <a:pt x="3067" y="21251"/>
                    <a:pt x="2372" y="21548"/>
                    <a:pt x="1876" y="21648"/>
                  </a:cubicBezTo>
                  <a:cubicBezTo>
                    <a:pt x="1479" y="21796"/>
                    <a:pt x="1083" y="21747"/>
                    <a:pt x="686" y="21449"/>
                  </a:cubicBezTo>
                  <a:cubicBezTo>
                    <a:pt x="388" y="21201"/>
                    <a:pt x="190" y="20755"/>
                    <a:pt x="90" y="20060"/>
                  </a:cubicBezTo>
                  <a:cubicBezTo>
                    <a:pt x="90" y="19415"/>
                    <a:pt x="90" y="18621"/>
                    <a:pt x="90" y="17679"/>
                  </a:cubicBezTo>
                  <a:cubicBezTo>
                    <a:pt x="90" y="16885"/>
                    <a:pt x="90" y="16290"/>
                    <a:pt x="90" y="15893"/>
                  </a:cubicBezTo>
                  <a:cubicBezTo>
                    <a:pt x="190" y="15397"/>
                    <a:pt x="289" y="14901"/>
                    <a:pt x="289" y="14504"/>
                  </a:cubicBezTo>
                  <a:cubicBezTo>
                    <a:pt x="388" y="14107"/>
                    <a:pt x="586" y="13859"/>
                    <a:pt x="884" y="13710"/>
                  </a:cubicBezTo>
                  <a:cubicBezTo>
                    <a:pt x="1132" y="13462"/>
                    <a:pt x="1479" y="13214"/>
                    <a:pt x="1876" y="12916"/>
                  </a:cubicBezTo>
                  <a:lnTo>
                    <a:pt x="20728" y="812"/>
                  </a:lnTo>
                  <a:cubicBezTo>
                    <a:pt x="20827" y="713"/>
                    <a:pt x="21026" y="613"/>
                    <a:pt x="21323" y="613"/>
                  </a:cubicBezTo>
                  <a:cubicBezTo>
                    <a:pt x="21571" y="514"/>
                    <a:pt x="21918" y="365"/>
                    <a:pt x="22315" y="216"/>
                  </a:cubicBezTo>
                  <a:cubicBezTo>
                    <a:pt x="22712" y="117"/>
                    <a:pt x="23159" y="18"/>
                    <a:pt x="23704" y="18"/>
                  </a:cubicBezTo>
                  <a:cubicBezTo>
                    <a:pt x="24201" y="18"/>
                    <a:pt x="24796" y="18"/>
                    <a:pt x="25490" y="18"/>
                  </a:cubicBezTo>
                  <a:cubicBezTo>
                    <a:pt x="26532" y="18"/>
                    <a:pt x="27376" y="117"/>
                    <a:pt x="28070" y="216"/>
                  </a:cubicBezTo>
                  <a:cubicBezTo>
                    <a:pt x="28715" y="216"/>
                    <a:pt x="29261" y="316"/>
                    <a:pt x="29657" y="415"/>
                  </a:cubicBezTo>
                  <a:cubicBezTo>
                    <a:pt x="30054" y="564"/>
                    <a:pt x="30302" y="762"/>
                    <a:pt x="30451" y="1010"/>
                  </a:cubicBezTo>
                  <a:cubicBezTo>
                    <a:pt x="30551" y="1308"/>
                    <a:pt x="30650" y="1556"/>
                    <a:pt x="30650" y="1804"/>
                  </a:cubicBezTo>
                  <a:lnTo>
                    <a:pt x="30650" y="73837"/>
                  </a:lnTo>
                  <a:lnTo>
                    <a:pt x="45532" y="73837"/>
                  </a:lnTo>
                  <a:cubicBezTo>
                    <a:pt x="45781" y="73837"/>
                    <a:pt x="46029" y="73986"/>
                    <a:pt x="46326" y="74234"/>
                  </a:cubicBezTo>
                  <a:cubicBezTo>
                    <a:pt x="46723" y="74382"/>
                    <a:pt x="46971" y="74631"/>
                    <a:pt x="47120" y="75027"/>
                  </a:cubicBezTo>
                  <a:cubicBezTo>
                    <a:pt x="47219" y="75325"/>
                    <a:pt x="47368" y="75772"/>
                    <a:pt x="47517" y="76416"/>
                  </a:cubicBezTo>
                  <a:cubicBezTo>
                    <a:pt x="47616" y="76962"/>
                    <a:pt x="47715" y="77557"/>
                    <a:pt x="47715" y="782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10C15B-245E-44D6-94A5-0A9E9A9146D5}"/>
                </a:ext>
              </a:extLst>
            </p:cNvPr>
            <p:cNvSpPr/>
            <p:nvPr/>
          </p:nvSpPr>
          <p:spPr>
            <a:xfrm>
              <a:off x="3916305" y="1979668"/>
              <a:ext cx="53379" cy="82351"/>
            </a:xfrm>
            <a:custGeom>
              <a:avLst/>
              <a:gdLst>
                <a:gd name="connsiteX0" fmla="*/ 53475 w 53379"/>
                <a:gd name="connsiteY0" fmla="*/ 4582 h 82351"/>
                <a:gd name="connsiteX1" fmla="*/ 53276 w 53379"/>
                <a:gd name="connsiteY1" fmla="*/ 6765 h 82351"/>
                <a:gd name="connsiteX2" fmla="*/ 53078 w 53379"/>
                <a:gd name="connsiteY2" fmla="*/ 8551 h 82351"/>
                <a:gd name="connsiteX3" fmla="*/ 52681 w 53379"/>
                <a:gd name="connsiteY3" fmla="*/ 10138 h 82351"/>
                <a:gd name="connsiteX4" fmla="*/ 52086 w 53379"/>
                <a:gd name="connsiteY4" fmla="*/ 11726 h 82351"/>
                <a:gd name="connsiteX5" fmla="*/ 22518 w 53379"/>
                <a:gd name="connsiteY5" fmla="*/ 79790 h 82351"/>
                <a:gd name="connsiteX6" fmla="*/ 21725 w 53379"/>
                <a:gd name="connsiteY6" fmla="*/ 81179 h 82351"/>
                <a:gd name="connsiteX7" fmla="*/ 20534 w 53379"/>
                <a:gd name="connsiteY7" fmla="*/ 81973 h 82351"/>
                <a:gd name="connsiteX8" fmla="*/ 18550 w 53379"/>
                <a:gd name="connsiteY8" fmla="*/ 82171 h 82351"/>
                <a:gd name="connsiteX9" fmla="*/ 15772 w 53379"/>
                <a:gd name="connsiteY9" fmla="*/ 82370 h 82351"/>
                <a:gd name="connsiteX10" fmla="*/ 12398 w 53379"/>
                <a:gd name="connsiteY10" fmla="*/ 82171 h 82351"/>
                <a:gd name="connsiteX11" fmla="*/ 10612 w 53379"/>
                <a:gd name="connsiteY11" fmla="*/ 81576 h 82351"/>
                <a:gd name="connsiteX12" fmla="*/ 10215 w 53379"/>
                <a:gd name="connsiteY12" fmla="*/ 80584 h 82351"/>
                <a:gd name="connsiteX13" fmla="*/ 10811 w 53379"/>
                <a:gd name="connsiteY13" fmla="*/ 79195 h 82351"/>
                <a:gd name="connsiteX14" fmla="*/ 41767 w 53379"/>
                <a:gd name="connsiteY14" fmla="*/ 9543 h 82351"/>
                <a:gd name="connsiteX15" fmla="*/ 2476 w 53379"/>
                <a:gd name="connsiteY15" fmla="*/ 9543 h 82351"/>
                <a:gd name="connsiteX16" fmla="*/ 690 w 53379"/>
                <a:gd name="connsiteY16" fmla="*/ 8352 h 82351"/>
                <a:gd name="connsiteX17" fmla="*/ 95 w 53379"/>
                <a:gd name="connsiteY17" fmla="*/ 4781 h 82351"/>
                <a:gd name="connsiteX18" fmla="*/ 95 w 53379"/>
                <a:gd name="connsiteY18" fmla="*/ 2796 h 82351"/>
                <a:gd name="connsiteX19" fmla="*/ 492 w 53379"/>
                <a:gd name="connsiteY19" fmla="*/ 1209 h 82351"/>
                <a:gd name="connsiteX20" fmla="*/ 1286 w 53379"/>
                <a:gd name="connsiteY20" fmla="*/ 415 h 82351"/>
                <a:gd name="connsiteX21" fmla="*/ 2476 w 53379"/>
                <a:gd name="connsiteY21" fmla="*/ 18 h 82351"/>
                <a:gd name="connsiteX22" fmla="*/ 50300 w 53379"/>
                <a:gd name="connsiteY22" fmla="*/ 18 h 82351"/>
                <a:gd name="connsiteX23" fmla="*/ 51689 w 53379"/>
                <a:gd name="connsiteY23" fmla="*/ 216 h 82351"/>
                <a:gd name="connsiteX24" fmla="*/ 52681 w 53379"/>
                <a:gd name="connsiteY24" fmla="*/ 1010 h 82351"/>
                <a:gd name="connsiteX25" fmla="*/ 53276 w 53379"/>
                <a:gd name="connsiteY25" fmla="*/ 2399 h 82351"/>
                <a:gd name="connsiteX26" fmla="*/ 53475 w 53379"/>
                <a:gd name="connsiteY26" fmla="*/ 4582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75" y="4582"/>
                  </a:moveTo>
                  <a:cubicBezTo>
                    <a:pt x="53475" y="5376"/>
                    <a:pt x="53376" y="6120"/>
                    <a:pt x="53276" y="6765"/>
                  </a:cubicBezTo>
                  <a:cubicBezTo>
                    <a:pt x="53276" y="7310"/>
                    <a:pt x="53177" y="7906"/>
                    <a:pt x="53078" y="8551"/>
                  </a:cubicBezTo>
                  <a:cubicBezTo>
                    <a:pt x="53078" y="9096"/>
                    <a:pt x="52929" y="9642"/>
                    <a:pt x="52681" y="10138"/>
                  </a:cubicBezTo>
                  <a:cubicBezTo>
                    <a:pt x="52532" y="10684"/>
                    <a:pt x="52334" y="11230"/>
                    <a:pt x="52086" y="11726"/>
                  </a:cubicBezTo>
                  <a:lnTo>
                    <a:pt x="22518" y="79790"/>
                  </a:lnTo>
                  <a:cubicBezTo>
                    <a:pt x="22221" y="80336"/>
                    <a:pt x="21973" y="80782"/>
                    <a:pt x="21725" y="81179"/>
                  </a:cubicBezTo>
                  <a:cubicBezTo>
                    <a:pt x="21427" y="81477"/>
                    <a:pt x="21030" y="81725"/>
                    <a:pt x="20534" y="81973"/>
                  </a:cubicBezTo>
                  <a:cubicBezTo>
                    <a:pt x="19989" y="82072"/>
                    <a:pt x="19343" y="82171"/>
                    <a:pt x="18550" y="82171"/>
                  </a:cubicBezTo>
                  <a:cubicBezTo>
                    <a:pt x="17855" y="82270"/>
                    <a:pt x="16962" y="82370"/>
                    <a:pt x="15772" y="82370"/>
                  </a:cubicBezTo>
                  <a:cubicBezTo>
                    <a:pt x="14432" y="82370"/>
                    <a:pt x="13291" y="82270"/>
                    <a:pt x="12398" y="82171"/>
                  </a:cubicBezTo>
                  <a:cubicBezTo>
                    <a:pt x="11604" y="82022"/>
                    <a:pt x="11009" y="81873"/>
                    <a:pt x="10612" y="81576"/>
                  </a:cubicBezTo>
                  <a:cubicBezTo>
                    <a:pt x="10315" y="81328"/>
                    <a:pt x="10215" y="80980"/>
                    <a:pt x="10215" y="80584"/>
                  </a:cubicBezTo>
                  <a:cubicBezTo>
                    <a:pt x="10315" y="80187"/>
                    <a:pt x="10513" y="79740"/>
                    <a:pt x="10811" y="79195"/>
                  </a:cubicBezTo>
                  <a:lnTo>
                    <a:pt x="41767" y="9543"/>
                  </a:lnTo>
                  <a:lnTo>
                    <a:pt x="2476" y="9543"/>
                  </a:lnTo>
                  <a:cubicBezTo>
                    <a:pt x="1683" y="9543"/>
                    <a:pt x="1087" y="9146"/>
                    <a:pt x="690" y="8352"/>
                  </a:cubicBezTo>
                  <a:cubicBezTo>
                    <a:pt x="294" y="7459"/>
                    <a:pt x="95" y="6269"/>
                    <a:pt x="95" y="4781"/>
                  </a:cubicBezTo>
                  <a:cubicBezTo>
                    <a:pt x="95" y="3987"/>
                    <a:pt x="95" y="3342"/>
                    <a:pt x="95" y="2796"/>
                  </a:cubicBezTo>
                  <a:cubicBezTo>
                    <a:pt x="194" y="2151"/>
                    <a:pt x="343" y="1606"/>
                    <a:pt x="492" y="1209"/>
                  </a:cubicBezTo>
                  <a:cubicBezTo>
                    <a:pt x="740" y="812"/>
                    <a:pt x="988" y="564"/>
                    <a:pt x="1286" y="415"/>
                  </a:cubicBezTo>
                  <a:cubicBezTo>
                    <a:pt x="1683" y="167"/>
                    <a:pt x="2079" y="18"/>
                    <a:pt x="2476" y="18"/>
                  </a:cubicBezTo>
                  <a:lnTo>
                    <a:pt x="50300" y="18"/>
                  </a:lnTo>
                  <a:cubicBezTo>
                    <a:pt x="50796" y="18"/>
                    <a:pt x="51292" y="117"/>
                    <a:pt x="51689" y="216"/>
                  </a:cubicBezTo>
                  <a:cubicBezTo>
                    <a:pt x="52185" y="365"/>
                    <a:pt x="52532" y="613"/>
                    <a:pt x="52681" y="1010"/>
                  </a:cubicBezTo>
                  <a:cubicBezTo>
                    <a:pt x="52929" y="1308"/>
                    <a:pt x="53128" y="1754"/>
                    <a:pt x="53276" y="2399"/>
                  </a:cubicBezTo>
                  <a:cubicBezTo>
                    <a:pt x="53376" y="2945"/>
                    <a:pt x="53475" y="3689"/>
                    <a:pt x="53475" y="45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095851-6474-4EC1-9EA4-7DE4A86B4C35}"/>
                </a:ext>
              </a:extLst>
            </p:cNvPr>
            <p:cNvSpPr/>
            <p:nvPr/>
          </p:nvSpPr>
          <p:spPr>
            <a:xfrm>
              <a:off x="3982953" y="1978477"/>
              <a:ext cx="56753" cy="84335"/>
            </a:xfrm>
            <a:custGeom>
              <a:avLst/>
              <a:gdLst>
                <a:gd name="connsiteX0" fmla="*/ 56854 w 56753"/>
                <a:gd name="connsiteY0" fmla="*/ 41888 h 84335"/>
                <a:gd name="connsiteX1" fmla="*/ 55266 w 56753"/>
                <a:gd name="connsiteY1" fmla="*/ 59351 h 84335"/>
                <a:gd name="connsiteX2" fmla="*/ 50305 w 56753"/>
                <a:gd name="connsiteY2" fmla="*/ 72646 h 84335"/>
                <a:gd name="connsiteX3" fmla="*/ 41376 w 56753"/>
                <a:gd name="connsiteY3" fmla="*/ 81377 h 84335"/>
                <a:gd name="connsiteX4" fmla="*/ 27683 w 56753"/>
                <a:gd name="connsiteY4" fmla="*/ 84354 h 84335"/>
                <a:gd name="connsiteX5" fmla="*/ 14586 w 56753"/>
                <a:gd name="connsiteY5" fmla="*/ 81576 h 84335"/>
                <a:gd name="connsiteX6" fmla="*/ 6054 w 56753"/>
                <a:gd name="connsiteY6" fmla="*/ 73440 h 84335"/>
                <a:gd name="connsiteX7" fmla="*/ 1490 w 56753"/>
                <a:gd name="connsiteY7" fmla="*/ 60343 h 84335"/>
                <a:gd name="connsiteX8" fmla="*/ 101 w 56753"/>
                <a:gd name="connsiteY8" fmla="*/ 42285 h 84335"/>
                <a:gd name="connsiteX9" fmla="*/ 1490 w 56753"/>
                <a:gd name="connsiteY9" fmla="*/ 25220 h 84335"/>
                <a:gd name="connsiteX10" fmla="*/ 6451 w 56753"/>
                <a:gd name="connsiteY10" fmla="*/ 11726 h 84335"/>
                <a:gd name="connsiteX11" fmla="*/ 15579 w 56753"/>
                <a:gd name="connsiteY11" fmla="*/ 3193 h 84335"/>
                <a:gd name="connsiteX12" fmla="*/ 29271 w 56753"/>
                <a:gd name="connsiteY12" fmla="*/ 18 h 84335"/>
                <a:gd name="connsiteX13" fmla="*/ 42169 w 56753"/>
                <a:gd name="connsiteY13" fmla="*/ 2796 h 84335"/>
                <a:gd name="connsiteX14" fmla="*/ 50702 w 56753"/>
                <a:gd name="connsiteY14" fmla="*/ 10734 h 84335"/>
                <a:gd name="connsiteX15" fmla="*/ 55465 w 56753"/>
                <a:gd name="connsiteY15" fmla="*/ 24029 h 84335"/>
                <a:gd name="connsiteX16" fmla="*/ 56854 w 56753"/>
                <a:gd name="connsiteY16" fmla="*/ 41888 h 84335"/>
                <a:gd name="connsiteX17" fmla="*/ 45741 w 56753"/>
                <a:gd name="connsiteY17" fmla="*/ 42682 h 84335"/>
                <a:gd name="connsiteX18" fmla="*/ 45146 w 56753"/>
                <a:gd name="connsiteY18" fmla="*/ 31768 h 84335"/>
                <a:gd name="connsiteX19" fmla="*/ 43955 w 56753"/>
                <a:gd name="connsiteY19" fmla="*/ 23037 h 84335"/>
                <a:gd name="connsiteX20" fmla="*/ 41772 w 56753"/>
                <a:gd name="connsiteY20" fmla="*/ 16687 h 84335"/>
                <a:gd name="connsiteX21" fmla="*/ 38399 w 56753"/>
                <a:gd name="connsiteY21" fmla="*/ 12321 h 84335"/>
                <a:gd name="connsiteX22" fmla="*/ 34033 w 56753"/>
                <a:gd name="connsiteY22" fmla="*/ 9742 h 84335"/>
                <a:gd name="connsiteX23" fmla="*/ 28676 w 56753"/>
                <a:gd name="connsiteY23" fmla="*/ 8948 h 84335"/>
                <a:gd name="connsiteX24" fmla="*/ 19944 w 56753"/>
                <a:gd name="connsiteY24" fmla="*/ 11528 h 84335"/>
                <a:gd name="connsiteX25" fmla="*/ 14586 w 56753"/>
                <a:gd name="connsiteY25" fmla="*/ 18473 h 84335"/>
                <a:gd name="connsiteX26" fmla="*/ 11808 w 56753"/>
                <a:gd name="connsiteY26" fmla="*/ 28792 h 84335"/>
                <a:gd name="connsiteX27" fmla="*/ 11213 w 56753"/>
                <a:gd name="connsiteY27" fmla="*/ 41690 h 84335"/>
                <a:gd name="connsiteX28" fmla="*/ 12205 w 56753"/>
                <a:gd name="connsiteY28" fmla="*/ 57367 h 84335"/>
                <a:gd name="connsiteX29" fmla="*/ 15182 w 56753"/>
                <a:gd name="connsiteY29" fmla="*/ 67884 h 84335"/>
                <a:gd name="connsiteX30" fmla="*/ 20540 w 56753"/>
                <a:gd name="connsiteY30" fmla="*/ 73638 h 84335"/>
                <a:gd name="connsiteX31" fmla="*/ 28279 w 56753"/>
                <a:gd name="connsiteY31" fmla="*/ 75424 h 84335"/>
                <a:gd name="connsiteX32" fmla="*/ 34430 w 56753"/>
                <a:gd name="connsiteY32" fmla="*/ 74432 h 84335"/>
                <a:gd name="connsiteX33" fmla="*/ 38994 w 56753"/>
                <a:gd name="connsiteY33" fmla="*/ 71059 h 84335"/>
                <a:gd name="connsiteX34" fmla="*/ 42169 w 56753"/>
                <a:gd name="connsiteY34" fmla="*/ 65899 h 84335"/>
                <a:gd name="connsiteX35" fmla="*/ 44352 w 56753"/>
                <a:gd name="connsiteY35" fmla="*/ 59351 h 84335"/>
                <a:gd name="connsiteX36" fmla="*/ 45344 w 56753"/>
                <a:gd name="connsiteY36" fmla="*/ 51612 h 84335"/>
                <a:gd name="connsiteX37" fmla="*/ 45741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854" y="41888"/>
                  </a:moveTo>
                  <a:cubicBezTo>
                    <a:pt x="56854" y="48238"/>
                    <a:pt x="56308" y="54092"/>
                    <a:pt x="55266" y="59351"/>
                  </a:cubicBezTo>
                  <a:cubicBezTo>
                    <a:pt x="54324" y="64510"/>
                    <a:pt x="52686" y="68975"/>
                    <a:pt x="50305" y="72646"/>
                  </a:cubicBezTo>
                  <a:cubicBezTo>
                    <a:pt x="48023" y="76367"/>
                    <a:pt x="45047" y="79294"/>
                    <a:pt x="41376" y="81377"/>
                  </a:cubicBezTo>
                  <a:cubicBezTo>
                    <a:pt x="37655" y="83362"/>
                    <a:pt x="33091" y="84354"/>
                    <a:pt x="27683" y="84354"/>
                  </a:cubicBezTo>
                  <a:cubicBezTo>
                    <a:pt x="22524" y="84354"/>
                    <a:pt x="18158" y="83411"/>
                    <a:pt x="14586" y="81576"/>
                  </a:cubicBezTo>
                  <a:cubicBezTo>
                    <a:pt x="11015" y="79740"/>
                    <a:pt x="8137" y="77012"/>
                    <a:pt x="6054" y="73440"/>
                  </a:cubicBezTo>
                  <a:cubicBezTo>
                    <a:pt x="3920" y="69868"/>
                    <a:pt x="2383" y="65503"/>
                    <a:pt x="1490" y="60343"/>
                  </a:cubicBezTo>
                  <a:cubicBezTo>
                    <a:pt x="547" y="55084"/>
                    <a:pt x="101" y="49032"/>
                    <a:pt x="101" y="42285"/>
                  </a:cubicBezTo>
                  <a:cubicBezTo>
                    <a:pt x="101" y="36084"/>
                    <a:pt x="547" y="30379"/>
                    <a:pt x="1490" y="25220"/>
                  </a:cubicBezTo>
                  <a:cubicBezTo>
                    <a:pt x="2531" y="19961"/>
                    <a:pt x="4168" y="15447"/>
                    <a:pt x="6451" y="11726"/>
                  </a:cubicBezTo>
                  <a:cubicBezTo>
                    <a:pt x="8832" y="8055"/>
                    <a:pt x="11858" y="5178"/>
                    <a:pt x="15579" y="3193"/>
                  </a:cubicBezTo>
                  <a:cubicBezTo>
                    <a:pt x="19250" y="1109"/>
                    <a:pt x="23814" y="18"/>
                    <a:pt x="29271" y="18"/>
                  </a:cubicBezTo>
                  <a:cubicBezTo>
                    <a:pt x="34430" y="18"/>
                    <a:pt x="38697" y="961"/>
                    <a:pt x="42169" y="2796"/>
                  </a:cubicBezTo>
                  <a:cubicBezTo>
                    <a:pt x="45741" y="4532"/>
                    <a:pt x="48569" y="7162"/>
                    <a:pt x="50702" y="10734"/>
                  </a:cubicBezTo>
                  <a:cubicBezTo>
                    <a:pt x="52934" y="14306"/>
                    <a:pt x="54522" y="18770"/>
                    <a:pt x="55465" y="24029"/>
                  </a:cubicBezTo>
                  <a:cubicBezTo>
                    <a:pt x="56358" y="29188"/>
                    <a:pt x="56854" y="35142"/>
                    <a:pt x="56854" y="41888"/>
                  </a:cubicBezTo>
                  <a:close/>
                  <a:moveTo>
                    <a:pt x="45741" y="42682"/>
                  </a:moveTo>
                  <a:cubicBezTo>
                    <a:pt x="45741" y="38614"/>
                    <a:pt x="45543" y="34943"/>
                    <a:pt x="45146" y="31768"/>
                  </a:cubicBezTo>
                  <a:cubicBezTo>
                    <a:pt x="44848" y="28494"/>
                    <a:pt x="44451" y="25567"/>
                    <a:pt x="43955" y="23037"/>
                  </a:cubicBezTo>
                  <a:cubicBezTo>
                    <a:pt x="43409" y="20556"/>
                    <a:pt x="42665" y="18423"/>
                    <a:pt x="41772" y="16687"/>
                  </a:cubicBezTo>
                  <a:cubicBezTo>
                    <a:pt x="40830" y="14851"/>
                    <a:pt x="39689" y="13413"/>
                    <a:pt x="38399" y="12321"/>
                  </a:cubicBezTo>
                  <a:cubicBezTo>
                    <a:pt x="37208" y="11131"/>
                    <a:pt x="35720" y="10287"/>
                    <a:pt x="34033" y="9742"/>
                  </a:cubicBezTo>
                  <a:cubicBezTo>
                    <a:pt x="32446" y="9245"/>
                    <a:pt x="30660" y="8948"/>
                    <a:pt x="28676" y="8948"/>
                  </a:cubicBezTo>
                  <a:cubicBezTo>
                    <a:pt x="25104" y="8948"/>
                    <a:pt x="22177" y="9841"/>
                    <a:pt x="19944" y="11528"/>
                  </a:cubicBezTo>
                  <a:cubicBezTo>
                    <a:pt x="17662" y="13115"/>
                    <a:pt x="15876" y="15447"/>
                    <a:pt x="14586" y="18473"/>
                  </a:cubicBezTo>
                  <a:cubicBezTo>
                    <a:pt x="13247" y="21400"/>
                    <a:pt x="12304" y="24823"/>
                    <a:pt x="11808" y="28792"/>
                  </a:cubicBezTo>
                  <a:cubicBezTo>
                    <a:pt x="11411" y="32760"/>
                    <a:pt x="11213" y="37076"/>
                    <a:pt x="11213" y="41690"/>
                  </a:cubicBezTo>
                  <a:cubicBezTo>
                    <a:pt x="11213" y="47792"/>
                    <a:pt x="11511" y="53001"/>
                    <a:pt x="12205" y="57367"/>
                  </a:cubicBezTo>
                  <a:cubicBezTo>
                    <a:pt x="12850" y="61633"/>
                    <a:pt x="13842" y="65106"/>
                    <a:pt x="15182" y="67884"/>
                  </a:cubicBezTo>
                  <a:cubicBezTo>
                    <a:pt x="16620" y="70563"/>
                    <a:pt x="18406" y="72448"/>
                    <a:pt x="20540" y="73638"/>
                  </a:cubicBezTo>
                  <a:cubicBezTo>
                    <a:pt x="22623" y="74829"/>
                    <a:pt x="25203" y="75424"/>
                    <a:pt x="28279" y="75424"/>
                  </a:cubicBezTo>
                  <a:cubicBezTo>
                    <a:pt x="30660" y="75424"/>
                    <a:pt x="32694" y="75127"/>
                    <a:pt x="34430" y="74432"/>
                  </a:cubicBezTo>
                  <a:cubicBezTo>
                    <a:pt x="36266" y="73638"/>
                    <a:pt x="37804" y="72547"/>
                    <a:pt x="38994" y="71059"/>
                  </a:cubicBezTo>
                  <a:cubicBezTo>
                    <a:pt x="40284" y="69620"/>
                    <a:pt x="41376" y="67884"/>
                    <a:pt x="42169" y="65899"/>
                  </a:cubicBezTo>
                  <a:cubicBezTo>
                    <a:pt x="43062" y="63915"/>
                    <a:pt x="43806" y="61732"/>
                    <a:pt x="44352" y="59351"/>
                  </a:cubicBezTo>
                  <a:cubicBezTo>
                    <a:pt x="44848" y="56970"/>
                    <a:pt x="45195" y="54390"/>
                    <a:pt x="45344" y="51612"/>
                  </a:cubicBezTo>
                  <a:cubicBezTo>
                    <a:pt x="45592" y="48734"/>
                    <a:pt x="45741" y="45758"/>
                    <a:pt x="45741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B784020-5047-4492-A0E2-2350DE30415F}"/>
                </a:ext>
              </a:extLst>
            </p:cNvPr>
            <p:cNvSpPr/>
            <p:nvPr/>
          </p:nvSpPr>
          <p:spPr>
            <a:xfrm>
              <a:off x="4044989" y="2047335"/>
              <a:ext cx="20835" cy="32742"/>
            </a:xfrm>
            <a:custGeom>
              <a:avLst/>
              <a:gdLst>
                <a:gd name="connsiteX0" fmla="*/ 20941 w 20835"/>
                <a:gd name="connsiteY0" fmla="*/ 5177 h 32742"/>
                <a:gd name="connsiteX1" fmla="*/ 20743 w 20835"/>
                <a:gd name="connsiteY1" fmla="*/ 8948 h 32742"/>
                <a:gd name="connsiteX2" fmla="*/ 20148 w 20835"/>
                <a:gd name="connsiteY2" fmla="*/ 12123 h 32742"/>
                <a:gd name="connsiteX3" fmla="*/ 18957 w 20835"/>
                <a:gd name="connsiteY3" fmla="*/ 14901 h 32742"/>
                <a:gd name="connsiteX4" fmla="*/ 17171 w 20835"/>
                <a:gd name="connsiteY4" fmla="*/ 17877 h 32742"/>
                <a:gd name="connsiteX5" fmla="*/ 8638 w 20835"/>
                <a:gd name="connsiteY5" fmla="*/ 30974 h 32742"/>
                <a:gd name="connsiteX6" fmla="*/ 7845 w 20835"/>
                <a:gd name="connsiteY6" fmla="*/ 31570 h 32742"/>
                <a:gd name="connsiteX7" fmla="*/ 6852 w 20835"/>
                <a:gd name="connsiteY7" fmla="*/ 32165 h 32742"/>
                <a:gd name="connsiteX8" fmla="*/ 5463 w 20835"/>
                <a:gd name="connsiteY8" fmla="*/ 32562 h 32742"/>
                <a:gd name="connsiteX9" fmla="*/ 3479 w 20835"/>
                <a:gd name="connsiteY9" fmla="*/ 32760 h 32742"/>
                <a:gd name="connsiteX10" fmla="*/ 1495 w 20835"/>
                <a:gd name="connsiteY10" fmla="*/ 32562 h 32742"/>
                <a:gd name="connsiteX11" fmla="*/ 502 w 20835"/>
                <a:gd name="connsiteY11" fmla="*/ 32165 h 32742"/>
                <a:gd name="connsiteX12" fmla="*/ 106 w 20835"/>
                <a:gd name="connsiteY12" fmla="*/ 31570 h 32742"/>
                <a:gd name="connsiteX13" fmla="*/ 502 w 20835"/>
                <a:gd name="connsiteY13" fmla="*/ 30776 h 32742"/>
                <a:gd name="connsiteX14" fmla="*/ 8837 w 20835"/>
                <a:gd name="connsiteY14" fmla="*/ 13313 h 32742"/>
                <a:gd name="connsiteX15" fmla="*/ 8837 w 20835"/>
                <a:gd name="connsiteY15" fmla="*/ 5177 h 32742"/>
                <a:gd name="connsiteX16" fmla="*/ 9234 w 20835"/>
                <a:gd name="connsiteY16" fmla="*/ 2598 h 32742"/>
                <a:gd name="connsiteX17" fmla="*/ 10226 w 20835"/>
                <a:gd name="connsiteY17" fmla="*/ 1010 h 32742"/>
                <a:gd name="connsiteX18" fmla="*/ 12210 w 20835"/>
                <a:gd name="connsiteY18" fmla="*/ 216 h 32742"/>
                <a:gd name="connsiteX19" fmla="*/ 14988 w 20835"/>
                <a:gd name="connsiteY19" fmla="*/ 18 h 32742"/>
                <a:gd name="connsiteX20" fmla="*/ 17766 w 20835"/>
                <a:gd name="connsiteY20" fmla="*/ 216 h 32742"/>
                <a:gd name="connsiteX21" fmla="*/ 19552 w 20835"/>
                <a:gd name="connsiteY21" fmla="*/ 1010 h 32742"/>
                <a:gd name="connsiteX22" fmla="*/ 20545 w 20835"/>
                <a:gd name="connsiteY22" fmla="*/ 2598 h 32742"/>
                <a:gd name="connsiteX23" fmla="*/ 20941 w 20835"/>
                <a:gd name="connsiteY23" fmla="*/ 5177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941" y="5177"/>
                  </a:moveTo>
                  <a:cubicBezTo>
                    <a:pt x="20941" y="6517"/>
                    <a:pt x="20842" y="7757"/>
                    <a:pt x="20743" y="8948"/>
                  </a:cubicBezTo>
                  <a:cubicBezTo>
                    <a:pt x="20743" y="10039"/>
                    <a:pt x="20545" y="11081"/>
                    <a:pt x="20148" y="12123"/>
                  </a:cubicBezTo>
                  <a:cubicBezTo>
                    <a:pt x="19850" y="13065"/>
                    <a:pt x="19453" y="14008"/>
                    <a:pt x="18957" y="14901"/>
                  </a:cubicBezTo>
                  <a:cubicBezTo>
                    <a:pt x="18560" y="15794"/>
                    <a:pt x="17965" y="16786"/>
                    <a:pt x="17171" y="17877"/>
                  </a:cubicBezTo>
                  <a:lnTo>
                    <a:pt x="8638" y="30974"/>
                  </a:lnTo>
                  <a:cubicBezTo>
                    <a:pt x="8341" y="31222"/>
                    <a:pt x="8093" y="31421"/>
                    <a:pt x="7845" y="31570"/>
                  </a:cubicBezTo>
                  <a:cubicBezTo>
                    <a:pt x="7547" y="31818"/>
                    <a:pt x="7249" y="32016"/>
                    <a:pt x="6852" y="32165"/>
                  </a:cubicBezTo>
                  <a:cubicBezTo>
                    <a:pt x="6456" y="32413"/>
                    <a:pt x="5959" y="32562"/>
                    <a:pt x="5463" y="32562"/>
                  </a:cubicBezTo>
                  <a:cubicBezTo>
                    <a:pt x="4918" y="32661"/>
                    <a:pt x="4273" y="32760"/>
                    <a:pt x="3479" y="32760"/>
                  </a:cubicBezTo>
                  <a:cubicBezTo>
                    <a:pt x="2685" y="32760"/>
                    <a:pt x="1991" y="32661"/>
                    <a:pt x="1495" y="32562"/>
                  </a:cubicBezTo>
                  <a:cubicBezTo>
                    <a:pt x="1098" y="32562"/>
                    <a:pt x="750" y="32413"/>
                    <a:pt x="502" y="32165"/>
                  </a:cubicBezTo>
                  <a:cubicBezTo>
                    <a:pt x="354" y="32016"/>
                    <a:pt x="205" y="31818"/>
                    <a:pt x="106" y="31570"/>
                  </a:cubicBezTo>
                  <a:cubicBezTo>
                    <a:pt x="106" y="31421"/>
                    <a:pt x="205" y="31173"/>
                    <a:pt x="502" y="30776"/>
                  </a:cubicBezTo>
                  <a:lnTo>
                    <a:pt x="8837" y="13313"/>
                  </a:lnTo>
                  <a:lnTo>
                    <a:pt x="8837" y="5177"/>
                  </a:lnTo>
                  <a:cubicBezTo>
                    <a:pt x="8837" y="4136"/>
                    <a:pt x="8936" y="3292"/>
                    <a:pt x="9234" y="2598"/>
                  </a:cubicBezTo>
                  <a:cubicBezTo>
                    <a:pt x="9482" y="1804"/>
                    <a:pt x="9829" y="1308"/>
                    <a:pt x="10226" y="1010"/>
                  </a:cubicBezTo>
                  <a:cubicBezTo>
                    <a:pt x="10722" y="613"/>
                    <a:pt x="11416" y="365"/>
                    <a:pt x="12210" y="216"/>
                  </a:cubicBezTo>
                  <a:cubicBezTo>
                    <a:pt x="13004" y="117"/>
                    <a:pt x="13897" y="18"/>
                    <a:pt x="14988" y="18"/>
                  </a:cubicBezTo>
                  <a:cubicBezTo>
                    <a:pt x="16030" y="18"/>
                    <a:pt x="16973" y="117"/>
                    <a:pt x="17766" y="216"/>
                  </a:cubicBezTo>
                  <a:cubicBezTo>
                    <a:pt x="18560" y="365"/>
                    <a:pt x="19155" y="613"/>
                    <a:pt x="19552" y="1010"/>
                  </a:cubicBezTo>
                  <a:cubicBezTo>
                    <a:pt x="20049" y="1308"/>
                    <a:pt x="20396" y="1804"/>
                    <a:pt x="20545" y="2598"/>
                  </a:cubicBezTo>
                  <a:cubicBezTo>
                    <a:pt x="20793" y="3292"/>
                    <a:pt x="20941" y="4136"/>
                    <a:pt x="20941" y="5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D43A8D7-2908-4328-BE42-2FA2F1281709}"/>
                </a:ext>
              </a:extLst>
            </p:cNvPr>
            <p:cNvSpPr/>
            <p:nvPr/>
          </p:nvSpPr>
          <p:spPr>
            <a:xfrm>
              <a:off x="4078724" y="1978477"/>
              <a:ext cx="56753" cy="84335"/>
            </a:xfrm>
            <a:custGeom>
              <a:avLst/>
              <a:gdLst>
                <a:gd name="connsiteX0" fmla="*/ 56861 w 56753"/>
                <a:gd name="connsiteY0" fmla="*/ 41888 h 84335"/>
                <a:gd name="connsiteX1" fmla="*/ 55274 w 56753"/>
                <a:gd name="connsiteY1" fmla="*/ 59351 h 84335"/>
                <a:gd name="connsiteX2" fmla="*/ 50313 w 56753"/>
                <a:gd name="connsiteY2" fmla="*/ 72646 h 84335"/>
                <a:gd name="connsiteX3" fmla="*/ 41383 w 56753"/>
                <a:gd name="connsiteY3" fmla="*/ 81377 h 84335"/>
                <a:gd name="connsiteX4" fmla="*/ 27691 w 56753"/>
                <a:gd name="connsiteY4" fmla="*/ 84354 h 84335"/>
                <a:gd name="connsiteX5" fmla="*/ 14594 w 56753"/>
                <a:gd name="connsiteY5" fmla="*/ 81576 h 84335"/>
                <a:gd name="connsiteX6" fmla="*/ 6061 w 56753"/>
                <a:gd name="connsiteY6" fmla="*/ 73440 h 84335"/>
                <a:gd name="connsiteX7" fmla="*/ 1497 w 56753"/>
                <a:gd name="connsiteY7" fmla="*/ 60343 h 84335"/>
                <a:gd name="connsiteX8" fmla="*/ 108 w 56753"/>
                <a:gd name="connsiteY8" fmla="*/ 42285 h 84335"/>
                <a:gd name="connsiteX9" fmla="*/ 1497 w 56753"/>
                <a:gd name="connsiteY9" fmla="*/ 25220 h 84335"/>
                <a:gd name="connsiteX10" fmla="*/ 6458 w 56753"/>
                <a:gd name="connsiteY10" fmla="*/ 11726 h 84335"/>
                <a:gd name="connsiteX11" fmla="*/ 15586 w 56753"/>
                <a:gd name="connsiteY11" fmla="*/ 3193 h 84335"/>
                <a:gd name="connsiteX12" fmla="*/ 29278 w 56753"/>
                <a:gd name="connsiteY12" fmla="*/ 18 h 84335"/>
                <a:gd name="connsiteX13" fmla="*/ 42177 w 56753"/>
                <a:gd name="connsiteY13" fmla="*/ 2796 h 84335"/>
                <a:gd name="connsiteX14" fmla="*/ 50710 w 56753"/>
                <a:gd name="connsiteY14" fmla="*/ 10734 h 84335"/>
                <a:gd name="connsiteX15" fmla="*/ 55472 w 56753"/>
                <a:gd name="connsiteY15" fmla="*/ 24029 h 84335"/>
                <a:gd name="connsiteX16" fmla="*/ 56861 w 56753"/>
                <a:gd name="connsiteY16" fmla="*/ 41888 h 84335"/>
                <a:gd name="connsiteX17" fmla="*/ 45749 w 56753"/>
                <a:gd name="connsiteY17" fmla="*/ 42682 h 84335"/>
                <a:gd name="connsiteX18" fmla="*/ 45153 w 56753"/>
                <a:gd name="connsiteY18" fmla="*/ 31768 h 84335"/>
                <a:gd name="connsiteX19" fmla="*/ 43963 w 56753"/>
                <a:gd name="connsiteY19" fmla="*/ 23037 h 84335"/>
                <a:gd name="connsiteX20" fmla="*/ 41780 w 56753"/>
                <a:gd name="connsiteY20" fmla="*/ 16687 h 84335"/>
                <a:gd name="connsiteX21" fmla="*/ 38406 w 56753"/>
                <a:gd name="connsiteY21" fmla="*/ 12321 h 84335"/>
                <a:gd name="connsiteX22" fmla="*/ 34041 w 56753"/>
                <a:gd name="connsiteY22" fmla="*/ 9742 h 84335"/>
                <a:gd name="connsiteX23" fmla="*/ 28683 w 56753"/>
                <a:gd name="connsiteY23" fmla="*/ 8948 h 84335"/>
                <a:gd name="connsiteX24" fmla="*/ 19952 w 56753"/>
                <a:gd name="connsiteY24" fmla="*/ 11528 h 84335"/>
                <a:gd name="connsiteX25" fmla="*/ 14594 w 56753"/>
                <a:gd name="connsiteY25" fmla="*/ 18473 h 84335"/>
                <a:gd name="connsiteX26" fmla="*/ 11816 w 56753"/>
                <a:gd name="connsiteY26" fmla="*/ 28792 h 84335"/>
                <a:gd name="connsiteX27" fmla="*/ 11221 w 56753"/>
                <a:gd name="connsiteY27" fmla="*/ 41690 h 84335"/>
                <a:gd name="connsiteX28" fmla="*/ 12213 w 56753"/>
                <a:gd name="connsiteY28" fmla="*/ 57367 h 84335"/>
                <a:gd name="connsiteX29" fmla="*/ 15189 w 56753"/>
                <a:gd name="connsiteY29" fmla="*/ 67884 h 84335"/>
                <a:gd name="connsiteX30" fmla="*/ 20547 w 56753"/>
                <a:gd name="connsiteY30" fmla="*/ 73638 h 84335"/>
                <a:gd name="connsiteX31" fmla="*/ 28286 w 56753"/>
                <a:gd name="connsiteY31" fmla="*/ 75424 h 84335"/>
                <a:gd name="connsiteX32" fmla="*/ 34438 w 56753"/>
                <a:gd name="connsiteY32" fmla="*/ 74432 h 84335"/>
                <a:gd name="connsiteX33" fmla="*/ 39002 w 56753"/>
                <a:gd name="connsiteY33" fmla="*/ 71059 h 84335"/>
                <a:gd name="connsiteX34" fmla="*/ 42177 w 56753"/>
                <a:gd name="connsiteY34" fmla="*/ 65899 h 84335"/>
                <a:gd name="connsiteX35" fmla="*/ 44360 w 56753"/>
                <a:gd name="connsiteY35" fmla="*/ 59351 h 84335"/>
                <a:gd name="connsiteX36" fmla="*/ 45352 w 56753"/>
                <a:gd name="connsiteY36" fmla="*/ 51612 h 84335"/>
                <a:gd name="connsiteX37" fmla="*/ 45749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861" y="41888"/>
                  </a:moveTo>
                  <a:cubicBezTo>
                    <a:pt x="56861" y="48238"/>
                    <a:pt x="56316" y="54092"/>
                    <a:pt x="55274" y="59351"/>
                  </a:cubicBezTo>
                  <a:cubicBezTo>
                    <a:pt x="54331" y="64510"/>
                    <a:pt x="52694" y="68975"/>
                    <a:pt x="50313" y="72646"/>
                  </a:cubicBezTo>
                  <a:cubicBezTo>
                    <a:pt x="48031" y="76367"/>
                    <a:pt x="45054" y="79294"/>
                    <a:pt x="41383" y="81377"/>
                  </a:cubicBezTo>
                  <a:cubicBezTo>
                    <a:pt x="37662" y="83362"/>
                    <a:pt x="33098" y="84354"/>
                    <a:pt x="27691" y="84354"/>
                  </a:cubicBezTo>
                  <a:cubicBezTo>
                    <a:pt x="22531" y="84354"/>
                    <a:pt x="18166" y="83411"/>
                    <a:pt x="14594" y="81576"/>
                  </a:cubicBezTo>
                  <a:cubicBezTo>
                    <a:pt x="11022" y="79740"/>
                    <a:pt x="8145" y="77012"/>
                    <a:pt x="6061" y="73440"/>
                  </a:cubicBezTo>
                  <a:cubicBezTo>
                    <a:pt x="3928" y="69868"/>
                    <a:pt x="2390" y="65503"/>
                    <a:pt x="1497" y="60343"/>
                  </a:cubicBezTo>
                  <a:cubicBezTo>
                    <a:pt x="555" y="55084"/>
                    <a:pt x="108" y="49032"/>
                    <a:pt x="108" y="42285"/>
                  </a:cubicBezTo>
                  <a:cubicBezTo>
                    <a:pt x="108" y="36084"/>
                    <a:pt x="555" y="30379"/>
                    <a:pt x="1497" y="25220"/>
                  </a:cubicBezTo>
                  <a:cubicBezTo>
                    <a:pt x="2539" y="19961"/>
                    <a:pt x="4176" y="15447"/>
                    <a:pt x="6458" y="11726"/>
                  </a:cubicBezTo>
                  <a:cubicBezTo>
                    <a:pt x="8839" y="8055"/>
                    <a:pt x="11866" y="5178"/>
                    <a:pt x="15586" y="3193"/>
                  </a:cubicBezTo>
                  <a:cubicBezTo>
                    <a:pt x="19257" y="1109"/>
                    <a:pt x="23821" y="18"/>
                    <a:pt x="29278" y="18"/>
                  </a:cubicBezTo>
                  <a:cubicBezTo>
                    <a:pt x="34438" y="18"/>
                    <a:pt x="38704" y="961"/>
                    <a:pt x="42177" y="2796"/>
                  </a:cubicBezTo>
                  <a:cubicBezTo>
                    <a:pt x="45749" y="4532"/>
                    <a:pt x="48576" y="7162"/>
                    <a:pt x="50710" y="10734"/>
                  </a:cubicBezTo>
                  <a:cubicBezTo>
                    <a:pt x="52942" y="14306"/>
                    <a:pt x="54530" y="18770"/>
                    <a:pt x="55472" y="24029"/>
                  </a:cubicBezTo>
                  <a:cubicBezTo>
                    <a:pt x="56365" y="29188"/>
                    <a:pt x="56861" y="35142"/>
                    <a:pt x="56861" y="41888"/>
                  </a:cubicBezTo>
                  <a:close/>
                  <a:moveTo>
                    <a:pt x="45749" y="42682"/>
                  </a:moveTo>
                  <a:cubicBezTo>
                    <a:pt x="45749" y="38614"/>
                    <a:pt x="45550" y="34943"/>
                    <a:pt x="45153" y="31768"/>
                  </a:cubicBezTo>
                  <a:cubicBezTo>
                    <a:pt x="44856" y="28494"/>
                    <a:pt x="44459" y="25567"/>
                    <a:pt x="43963" y="23037"/>
                  </a:cubicBezTo>
                  <a:cubicBezTo>
                    <a:pt x="43417" y="20556"/>
                    <a:pt x="42673" y="18423"/>
                    <a:pt x="41780" y="16687"/>
                  </a:cubicBezTo>
                  <a:cubicBezTo>
                    <a:pt x="40837" y="14851"/>
                    <a:pt x="39696" y="13413"/>
                    <a:pt x="38406" y="12321"/>
                  </a:cubicBezTo>
                  <a:cubicBezTo>
                    <a:pt x="37216" y="11131"/>
                    <a:pt x="35728" y="10287"/>
                    <a:pt x="34041" y="9742"/>
                  </a:cubicBezTo>
                  <a:cubicBezTo>
                    <a:pt x="32453" y="9245"/>
                    <a:pt x="30667" y="8948"/>
                    <a:pt x="28683" y="8948"/>
                  </a:cubicBezTo>
                  <a:cubicBezTo>
                    <a:pt x="25111" y="8948"/>
                    <a:pt x="22184" y="9841"/>
                    <a:pt x="19952" y="11528"/>
                  </a:cubicBezTo>
                  <a:cubicBezTo>
                    <a:pt x="17670" y="13115"/>
                    <a:pt x="15884" y="15447"/>
                    <a:pt x="14594" y="18473"/>
                  </a:cubicBezTo>
                  <a:cubicBezTo>
                    <a:pt x="13255" y="21400"/>
                    <a:pt x="12312" y="24823"/>
                    <a:pt x="11816" y="28792"/>
                  </a:cubicBezTo>
                  <a:cubicBezTo>
                    <a:pt x="11419" y="32760"/>
                    <a:pt x="11221" y="37076"/>
                    <a:pt x="11221" y="41690"/>
                  </a:cubicBezTo>
                  <a:cubicBezTo>
                    <a:pt x="11221" y="47792"/>
                    <a:pt x="11518" y="53001"/>
                    <a:pt x="12213" y="57367"/>
                  </a:cubicBezTo>
                  <a:cubicBezTo>
                    <a:pt x="12858" y="61633"/>
                    <a:pt x="13850" y="65106"/>
                    <a:pt x="15189" y="67884"/>
                  </a:cubicBezTo>
                  <a:cubicBezTo>
                    <a:pt x="16628" y="70563"/>
                    <a:pt x="18414" y="72448"/>
                    <a:pt x="20547" y="73638"/>
                  </a:cubicBezTo>
                  <a:cubicBezTo>
                    <a:pt x="22631" y="74829"/>
                    <a:pt x="25210" y="75424"/>
                    <a:pt x="28286" y="75424"/>
                  </a:cubicBezTo>
                  <a:cubicBezTo>
                    <a:pt x="30667" y="75424"/>
                    <a:pt x="32701" y="75127"/>
                    <a:pt x="34438" y="74432"/>
                  </a:cubicBezTo>
                  <a:cubicBezTo>
                    <a:pt x="36273" y="73638"/>
                    <a:pt x="37811" y="72547"/>
                    <a:pt x="39002" y="71059"/>
                  </a:cubicBezTo>
                  <a:cubicBezTo>
                    <a:pt x="40292" y="69620"/>
                    <a:pt x="41383" y="67884"/>
                    <a:pt x="42177" y="65899"/>
                  </a:cubicBezTo>
                  <a:cubicBezTo>
                    <a:pt x="43070" y="63915"/>
                    <a:pt x="43814" y="61732"/>
                    <a:pt x="44360" y="59351"/>
                  </a:cubicBezTo>
                  <a:cubicBezTo>
                    <a:pt x="44856" y="56970"/>
                    <a:pt x="45203" y="54390"/>
                    <a:pt x="45352" y="51612"/>
                  </a:cubicBezTo>
                  <a:cubicBezTo>
                    <a:pt x="45600" y="48734"/>
                    <a:pt x="45749" y="45758"/>
                    <a:pt x="45749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6F8C2D-5B34-48BA-B9B1-277ED8B795C6}"/>
                </a:ext>
              </a:extLst>
            </p:cNvPr>
            <p:cNvSpPr/>
            <p:nvPr/>
          </p:nvSpPr>
          <p:spPr>
            <a:xfrm>
              <a:off x="4146288" y="1971730"/>
              <a:ext cx="23217" cy="111720"/>
            </a:xfrm>
            <a:custGeom>
              <a:avLst/>
              <a:gdLst>
                <a:gd name="connsiteX0" fmla="*/ 23330 w 23217"/>
                <a:gd name="connsiteY0" fmla="*/ 55977 h 111720"/>
                <a:gd name="connsiteX1" fmla="*/ 22338 w 23217"/>
                <a:gd name="connsiteY1" fmla="*/ 70066 h 111720"/>
                <a:gd name="connsiteX2" fmla="*/ 19758 w 23217"/>
                <a:gd name="connsiteY2" fmla="*/ 83957 h 111720"/>
                <a:gd name="connsiteX3" fmla="*/ 15393 w 23217"/>
                <a:gd name="connsiteY3" fmla="*/ 97252 h 111720"/>
                <a:gd name="connsiteX4" fmla="*/ 9440 w 23217"/>
                <a:gd name="connsiteY4" fmla="*/ 110349 h 111720"/>
                <a:gd name="connsiteX5" fmla="*/ 8844 w 23217"/>
                <a:gd name="connsiteY5" fmla="*/ 110945 h 111720"/>
                <a:gd name="connsiteX6" fmla="*/ 7852 w 23217"/>
                <a:gd name="connsiteY6" fmla="*/ 111540 h 111720"/>
                <a:gd name="connsiteX7" fmla="*/ 6265 w 23217"/>
                <a:gd name="connsiteY7" fmla="*/ 111738 h 111720"/>
                <a:gd name="connsiteX8" fmla="*/ 4479 w 23217"/>
                <a:gd name="connsiteY8" fmla="*/ 111738 h 111720"/>
                <a:gd name="connsiteX9" fmla="*/ 1701 w 23217"/>
                <a:gd name="connsiteY9" fmla="*/ 111540 h 111720"/>
                <a:gd name="connsiteX10" fmla="*/ 510 w 23217"/>
                <a:gd name="connsiteY10" fmla="*/ 111143 h 111720"/>
                <a:gd name="connsiteX11" fmla="*/ 113 w 23217"/>
                <a:gd name="connsiteY11" fmla="*/ 110151 h 111720"/>
                <a:gd name="connsiteX12" fmla="*/ 510 w 23217"/>
                <a:gd name="connsiteY12" fmla="*/ 108960 h 111720"/>
                <a:gd name="connsiteX13" fmla="*/ 9241 w 23217"/>
                <a:gd name="connsiteY13" fmla="*/ 82766 h 111720"/>
                <a:gd name="connsiteX14" fmla="*/ 12218 w 23217"/>
                <a:gd name="connsiteY14" fmla="*/ 55779 h 111720"/>
                <a:gd name="connsiteX15" fmla="*/ 9241 w 23217"/>
                <a:gd name="connsiteY15" fmla="*/ 28791 h 111720"/>
                <a:gd name="connsiteX16" fmla="*/ 312 w 23217"/>
                <a:gd name="connsiteY16" fmla="*/ 2598 h 111720"/>
                <a:gd name="connsiteX17" fmla="*/ 113 w 23217"/>
                <a:gd name="connsiteY17" fmla="*/ 1606 h 111720"/>
                <a:gd name="connsiteX18" fmla="*/ 708 w 23217"/>
                <a:gd name="connsiteY18" fmla="*/ 812 h 111720"/>
                <a:gd name="connsiteX19" fmla="*/ 2097 w 23217"/>
                <a:gd name="connsiteY19" fmla="*/ 216 h 111720"/>
                <a:gd name="connsiteX20" fmla="*/ 4479 w 23217"/>
                <a:gd name="connsiteY20" fmla="*/ 18 h 111720"/>
                <a:gd name="connsiteX21" fmla="*/ 6662 w 23217"/>
                <a:gd name="connsiteY21" fmla="*/ 216 h 111720"/>
                <a:gd name="connsiteX22" fmla="*/ 8051 w 23217"/>
                <a:gd name="connsiteY22" fmla="*/ 415 h 111720"/>
                <a:gd name="connsiteX23" fmla="*/ 8844 w 23217"/>
                <a:gd name="connsiteY23" fmla="*/ 812 h 111720"/>
                <a:gd name="connsiteX24" fmla="*/ 9241 w 23217"/>
                <a:gd name="connsiteY24" fmla="*/ 1209 h 111720"/>
                <a:gd name="connsiteX25" fmla="*/ 19560 w 23217"/>
                <a:gd name="connsiteY25" fmla="*/ 27998 h 111720"/>
                <a:gd name="connsiteX26" fmla="*/ 23330 w 23217"/>
                <a:gd name="connsiteY26" fmla="*/ 55977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330" y="55977"/>
                  </a:moveTo>
                  <a:cubicBezTo>
                    <a:pt x="23330" y="60740"/>
                    <a:pt x="22983" y="65453"/>
                    <a:pt x="22338" y="70066"/>
                  </a:cubicBezTo>
                  <a:cubicBezTo>
                    <a:pt x="21792" y="74730"/>
                    <a:pt x="20949" y="79343"/>
                    <a:pt x="19758" y="83957"/>
                  </a:cubicBezTo>
                  <a:cubicBezTo>
                    <a:pt x="18568" y="88471"/>
                    <a:pt x="17079" y="92887"/>
                    <a:pt x="15393" y="97252"/>
                  </a:cubicBezTo>
                  <a:cubicBezTo>
                    <a:pt x="13656" y="101717"/>
                    <a:pt x="11672" y="106083"/>
                    <a:pt x="9440" y="110349"/>
                  </a:cubicBezTo>
                  <a:cubicBezTo>
                    <a:pt x="9291" y="110597"/>
                    <a:pt x="9092" y="110796"/>
                    <a:pt x="8844" y="110945"/>
                  </a:cubicBezTo>
                  <a:cubicBezTo>
                    <a:pt x="8547" y="111193"/>
                    <a:pt x="8249" y="111391"/>
                    <a:pt x="7852" y="111540"/>
                  </a:cubicBezTo>
                  <a:cubicBezTo>
                    <a:pt x="7455" y="111639"/>
                    <a:pt x="6910" y="111738"/>
                    <a:pt x="6265" y="111738"/>
                  </a:cubicBezTo>
                  <a:cubicBezTo>
                    <a:pt x="5719" y="111738"/>
                    <a:pt x="5124" y="111738"/>
                    <a:pt x="4479" y="111738"/>
                  </a:cubicBezTo>
                  <a:cubicBezTo>
                    <a:pt x="3288" y="111738"/>
                    <a:pt x="2346" y="111639"/>
                    <a:pt x="1701" y="111540"/>
                  </a:cubicBezTo>
                  <a:cubicBezTo>
                    <a:pt x="1155" y="111540"/>
                    <a:pt x="758" y="111391"/>
                    <a:pt x="510" y="111143"/>
                  </a:cubicBezTo>
                  <a:cubicBezTo>
                    <a:pt x="212" y="110845"/>
                    <a:pt x="113" y="110548"/>
                    <a:pt x="113" y="110151"/>
                  </a:cubicBezTo>
                  <a:cubicBezTo>
                    <a:pt x="113" y="109853"/>
                    <a:pt x="212" y="109456"/>
                    <a:pt x="510" y="108960"/>
                  </a:cubicBezTo>
                  <a:cubicBezTo>
                    <a:pt x="4330" y="100328"/>
                    <a:pt x="7257" y="91597"/>
                    <a:pt x="9241" y="82766"/>
                  </a:cubicBezTo>
                  <a:cubicBezTo>
                    <a:pt x="11226" y="73787"/>
                    <a:pt x="12218" y="64808"/>
                    <a:pt x="12218" y="55779"/>
                  </a:cubicBezTo>
                  <a:cubicBezTo>
                    <a:pt x="12218" y="46651"/>
                    <a:pt x="11226" y="37671"/>
                    <a:pt x="9241" y="28791"/>
                  </a:cubicBezTo>
                  <a:cubicBezTo>
                    <a:pt x="7257" y="19812"/>
                    <a:pt x="4280" y="11081"/>
                    <a:pt x="312" y="2598"/>
                  </a:cubicBezTo>
                  <a:cubicBezTo>
                    <a:pt x="163" y="2201"/>
                    <a:pt x="113" y="1903"/>
                    <a:pt x="113" y="1606"/>
                  </a:cubicBezTo>
                  <a:cubicBezTo>
                    <a:pt x="212" y="1209"/>
                    <a:pt x="411" y="960"/>
                    <a:pt x="708" y="812"/>
                  </a:cubicBezTo>
                  <a:cubicBezTo>
                    <a:pt x="1105" y="564"/>
                    <a:pt x="1552" y="365"/>
                    <a:pt x="2097" y="216"/>
                  </a:cubicBezTo>
                  <a:cubicBezTo>
                    <a:pt x="2742" y="117"/>
                    <a:pt x="3536" y="18"/>
                    <a:pt x="4479" y="18"/>
                  </a:cubicBezTo>
                  <a:cubicBezTo>
                    <a:pt x="5372" y="18"/>
                    <a:pt x="6116" y="117"/>
                    <a:pt x="6662" y="216"/>
                  </a:cubicBezTo>
                  <a:cubicBezTo>
                    <a:pt x="7306" y="216"/>
                    <a:pt x="7753" y="316"/>
                    <a:pt x="8051" y="415"/>
                  </a:cubicBezTo>
                  <a:cubicBezTo>
                    <a:pt x="8447" y="564"/>
                    <a:pt x="8696" y="712"/>
                    <a:pt x="8844" y="812"/>
                  </a:cubicBezTo>
                  <a:cubicBezTo>
                    <a:pt x="9092" y="960"/>
                    <a:pt x="9241" y="1109"/>
                    <a:pt x="9241" y="1209"/>
                  </a:cubicBezTo>
                  <a:cubicBezTo>
                    <a:pt x="13607" y="9841"/>
                    <a:pt x="17030" y="18770"/>
                    <a:pt x="19560" y="27998"/>
                  </a:cubicBezTo>
                  <a:cubicBezTo>
                    <a:pt x="22040" y="37126"/>
                    <a:pt x="23330" y="46452"/>
                    <a:pt x="23330" y="5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DD312-35F9-4F79-8FE9-397F7EEBD811}"/>
                </a:ext>
              </a:extLst>
            </p:cNvPr>
            <p:cNvSpPr/>
            <p:nvPr/>
          </p:nvSpPr>
          <p:spPr>
            <a:xfrm>
              <a:off x="4210764" y="1971730"/>
              <a:ext cx="23217" cy="111720"/>
            </a:xfrm>
            <a:custGeom>
              <a:avLst/>
              <a:gdLst>
                <a:gd name="connsiteX0" fmla="*/ 23137 w 23217"/>
                <a:gd name="connsiteY0" fmla="*/ 2598 h 111720"/>
                <a:gd name="connsiteX1" fmla="*/ 14207 w 23217"/>
                <a:gd name="connsiteY1" fmla="*/ 28791 h 111720"/>
                <a:gd name="connsiteX2" fmla="*/ 11231 w 23217"/>
                <a:gd name="connsiteY2" fmla="*/ 55779 h 111720"/>
                <a:gd name="connsiteX3" fmla="*/ 14207 w 23217"/>
                <a:gd name="connsiteY3" fmla="*/ 82766 h 111720"/>
                <a:gd name="connsiteX4" fmla="*/ 22938 w 23217"/>
                <a:gd name="connsiteY4" fmla="*/ 108960 h 111720"/>
                <a:gd name="connsiteX5" fmla="*/ 23335 w 23217"/>
                <a:gd name="connsiteY5" fmla="*/ 110151 h 111720"/>
                <a:gd name="connsiteX6" fmla="*/ 22938 w 23217"/>
                <a:gd name="connsiteY6" fmla="*/ 111143 h 111720"/>
                <a:gd name="connsiteX7" fmla="*/ 21549 w 23217"/>
                <a:gd name="connsiteY7" fmla="*/ 111540 h 111720"/>
                <a:gd name="connsiteX8" fmla="*/ 19168 w 23217"/>
                <a:gd name="connsiteY8" fmla="*/ 111738 h 111720"/>
                <a:gd name="connsiteX9" fmla="*/ 17184 w 23217"/>
                <a:gd name="connsiteY9" fmla="*/ 111738 h 111720"/>
                <a:gd name="connsiteX10" fmla="*/ 15795 w 23217"/>
                <a:gd name="connsiteY10" fmla="*/ 111540 h 111720"/>
                <a:gd name="connsiteX11" fmla="*/ 14803 w 23217"/>
                <a:gd name="connsiteY11" fmla="*/ 110945 h 111720"/>
                <a:gd name="connsiteX12" fmla="*/ 14207 w 23217"/>
                <a:gd name="connsiteY12" fmla="*/ 110349 h 111720"/>
                <a:gd name="connsiteX13" fmla="*/ 8056 w 23217"/>
                <a:gd name="connsiteY13" fmla="*/ 97252 h 111720"/>
                <a:gd name="connsiteX14" fmla="*/ 3690 w 23217"/>
                <a:gd name="connsiteY14" fmla="*/ 83957 h 111720"/>
                <a:gd name="connsiteX15" fmla="*/ 912 w 23217"/>
                <a:gd name="connsiteY15" fmla="*/ 70066 h 111720"/>
                <a:gd name="connsiteX16" fmla="*/ 118 w 23217"/>
                <a:gd name="connsiteY16" fmla="*/ 55977 h 111720"/>
                <a:gd name="connsiteX17" fmla="*/ 1110 w 23217"/>
                <a:gd name="connsiteY17" fmla="*/ 41690 h 111720"/>
                <a:gd name="connsiteX18" fmla="*/ 3888 w 23217"/>
                <a:gd name="connsiteY18" fmla="*/ 27998 h 111720"/>
                <a:gd name="connsiteX19" fmla="*/ 8453 w 23217"/>
                <a:gd name="connsiteY19" fmla="*/ 14504 h 111720"/>
                <a:gd name="connsiteX20" fmla="*/ 14207 w 23217"/>
                <a:gd name="connsiteY20" fmla="*/ 1209 h 111720"/>
                <a:gd name="connsiteX21" fmla="*/ 14406 w 23217"/>
                <a:gd name="connsiteY21" fmla="*/ 812 h 111720"/>
                <a:gd name="connsiteX22" fmla="*/ 15199 w 23217"/>
                <a:gd name="connsiteY22" fmla="*/ 415 h 111720"/>
                <a:gd name="connsiteX23" fmla="*/ 16588 w 23217"/>
                <a:gd name="connsiteY23" fmla="*/ 216 h 111720"/>
                <a:gd name="connsiteX24" fmla="*/ 18970 w 23217"/>
                <a:gd name="connsiteY24" fmla="*/ 18 h 111720"/>
                <a:gd name="connsiteX25" fmla="*/ 21351 w 23217"/>
                <a:gd name="connsiteY25" fmla="*/ 216 h 111720"/>
                <a:gd name="connsiteX26" fmla="*/ 22740 w 23217"/>
                <a:gd name="connsiteY26" fmla="*/ 812 h 111720"/>
                <a:gd name="connsiteX27" fmla="*/ 23335 w 23217"/>
                <a:gd name="connsiteY27" fmla="*/ 1606 h 111720"/>
                <a:gd name="connsiteX28" fmla="*/ 23137 w 23217"/>
                <a:gd name="connsiteY28" fmla="*/ 2598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137" y="2598"/>
                  </a:moveTo>
                  <a:cubicBezTo>
                    <a:pt x="19168" y="11081"/>
                    <a:pt x="16192" y="19812"/>
                    <a:pt x="14207" y="28791"/>
                  </a:cubicBezTo>
                  <a:cubicBezTo>
                    <a:pt x="12223" y="37671"/>
                    <a:pt x="11231" y="46651"/>
                    <a:pt x="11231" y="55779"/>
                  </a:cubicBezTo>
                  <a:cubicBezTo>
                    <a:pt x="11231" y="64808"/>
                    <a:pt x="12223" y="73787"/>
                    <a:pt x="14207" y="82766"/>
                  </a:cubicBezTo>
                  <a:cubicBezTo>
                    <a:pt x="16192" y="91597"/>
                    <a:pt x="19069" y="100328"/>
                    <a:pt x="22938" y="108960"/>
                  </a:cubicBezTo>
                  <a:cubicBezTo>
                    <a:pt x="23187" y="109456"/>
                    <a:pt x="23335" y="109853"/>
                    <a:pt x="23335" y="110151"/>
                  </a:cubicBezTo>
                  <a:cubicBezTo>
                    <a:pt x="23335" y="110548"/>
                    <a:pt x="23187" y="110845"/>
                    <a:pt x="22938" y="111143"/>
                  </a:cubicBezTo>
                  <a:cubicBezTo>
                    <a:pt x="22641" y="111391"/>
                    <a:pt x="22194" y="111540"/>
                    <a:pt x="21549" y="111540"/>
                  </a:cubicBezTo>
                  <a:cubicBezTo>
                    <a:pt x="21004" y="111639"/>
                    <a:pt x="20210" y="111738"/>
                    <a:pt x="19168" y="111738"/>
                  </a:cubicBezTo>
                  <a:cubicBezTo>
                    <a:pt x="18374" y="111738"/>
                    <a:pt x="17680" y="111738"/>
                    <a:pt x="17184" y="111738"/>
                  </a:cubicBezTo>
                  <a:cubicBezTo>
                    <a:pt x="16638" y="111738"/>
                    <a:pt x="16192" y="111639"/>
                    <a:pt x="15795" y="111540"/>
                  </a:cubicBezTo>
                  <a:cubicBezTo>
                    <a:pt x="15398" y="111391"/>
                    <a:pt x="15051" y="111193"/>
                    <a:pt x="14803" y="110945"/>
                  </a:cubicBezTo>
                  <a:cubicBezTo>
                    <a:pt x="14505" y="110796"/>
                    <a:pt x="14306" y="110597"/>
                    <a:pt x="14207" y="110349"/>
                  </a:cubicBezTo>
                  <a:cubicBezTo>
                    <a:pt x="11826" y="106083"/>
                    <a:pt x="9742" y="101717"/>
                    <a:pt x="8056" y="97252"/>
                  </a:cubicBezTo>
                  <a:cubicBezTo>
                    <a:pt x="6319" y="92887"/>
                    <a:pt x="4881" y="88471"/>
                    <a:pt x="3690" y="83957"/>
                  </a:cubicBezTo>
                  <a:cubicBezTo>
                    <a:pt x="2499" y="79343"/>
                    <a:pt x="1557" y="74730"/>
                    <a:pt x="912" y="70066"/>
                  </a:cubicBezTo>
                  <a:cubicBezTo>
                    <a:pt x="366" y="65453"/>
                    <a:pt x="118" y="60740"/>
                    <a:pt x="118" y="55977"/>
                  </a:cubicBezTo>
                  <a:cubicBezTo>
                    <a:pt x="118" y="51116"/>
                    <a:pt x="416" y="46353"/>
                    <a:pt x="1110" y="41690"/>
                  </a:cubicBezTo>
                  <a:cubicBezTo>
                    <a:pt x="1755" y="37076"/>
                    <a:pt x="2698" y="32512"/>
                    <a:pt x="3888" y="27998"/>
                  </a:cubicBezTo>
                  <a:cubicBezTo>
                    <a:pt x="5178" y="23384"/>
                    <a:pt x="6716" y="18870"/>
                    <a:pt x="8453" y="14504"/>
                  </a:cubicBezTo>
                  <a:cubicBezTo>
                    <a:pt x="10139" y="10039"/>
                    <a:pt x="12074" y="5574"/>
                    <a:pt x="14207" y="1209"/>
                  </a:cubicBezTo>
                  <a:cubicBezTo>
                    <a:pt x="14207" y="1109"/>
                    <a:pt x="14257" y="960"/>
                    <a:pt x="14406" y="812"/>
                  </a:cubicBezTo>
                  <a:cubicBezTo>
                    <a:pt x="14654" y="712"/>
                    <a:pt x="14902" y="564"/>
                    <a:pt x="15199" y="415"/>
                  </a:cubicBezTo>
                  <a:cubicBezTo>
                    <a:pt x="15596" y="316"/>
                    <a:pt x="16043" y="216"/>
                    <a:pt x="16588" y="216"/>
                  </a:cubicBezTo>
                  <a:cubicBezTo>
                    <a:pt x="17233" y="117"/>
                    <a:pt x="18027" y="18"/>
                    <a:pt x="18970" y="18"/>
                  </a:cubicBezTo>
                  <a:cubicBezTo>
                    <a:pt x="20012" y="18"/>
                    <a:pt x="20805" y="117"/>
                    <a:pt x="21351" y="216"/>
                  </a:cubicBezTo>
                  <a:cubicBezTo>
                    <a:pt x="21996" y="365"/>
                    <a:pt x="22442" y="564"/>
                    <a:pt x="22740" y="812"/>
                  </a:cubicBezTo>
                  <a:cubicBezTo>
                    <a:pt x="23137" y="960"/>
                    <a:pt x="23335" y="1209"/>
                    <a:pt x="23335" y="1606"/>
                  </a:cubicBezTo>
                  <a:cubicBezTo>
                    <a:pt x="23335" y="1903"/>
                    <a:pt x="23236" y="2201"/>
                    <a:pt x="23137" y="25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1E95F75-C24C-44FA-AAD7-B2D93D9ED6DF}"/>
                </a:ext>
              </a:extLst>
            </p:cNvPr>
            <p:cNvSpPr/>
            <p:nvPr/>
          </p:nvSpPr>
          <p:spPr>
            <a:xfrm>
              <a:off x="4252277" y="1979073"/>
              <a:ext cx="47625" cy="82550"/>
            </a:xfrm>
            <a:custGeom>
              <a:avLst/>
              <a:gdLst>
                <a:gd name="connsiteX0" fmla="*/ 47746 w 47625"/>
                <a:gd name="connsiteY0" fmla="*/ 78202 h 82550"/>
                <a:gd name="connsiteX1" fmla="*/ 47548 w 47625"/>
                <a:gd name="connsiteY1" fmla="*/ 80385 h 82550"/>
                <a:gd name="connsiteX2" fmla="*/ 46952 w 47625"/>
                <a:gd name="connsiteY2" fmla="*/ 81774 h 82550"/>
                <a:gd name="connsiteX3" fmla="*/ 46357 w 47625"/>
                <a:gd name="connsiteY3" fmla="*/ 82370 h 82550"/>
                <a:gd name="connsiteX4" fmla="*/ 45563 w 47625"/>
                <a:gd name="connsiteY4" fmla="*/ 82568 h 82550"/>
                <a:gd name="connsiteX5" fmla="*/ 2701 w 47625"/>
                <a:gd name="connsiteY5" fmla="*/ 82568 h 82550"/>
                <a:gd name="connsiteX6" fmla="*/ 1709 w 47625"/>
                <a:gd name="connsiteY6" fmla="*/ 82370 h 82550"/>
                <a:gd name="connsiteX7" fmla="*/ 1113 w 47625"/>
                <a:gd name="connsiteY7" fmla="*/ 81774 h 82550"/>
                <a:gd name="connsiteX8" fmla="*/ 518 w 47625"/>
                <a:gd name="connsiteY8" fmla="*/ 80385 h 82550"/>
                <a:gd name="connsiteX9" fmla="*/ 320 w 47625"/>
                <a:gd name="connsiteY9" fmla="*/ 78202 h 82550"/>
                <a:gd name="connsiteX10" fmla="*/ 518 w 47625"/>
                <a:gd name="connsiteY10" fmla="*/ 76416 h 82550"/>
                <a:gd name="connsiteX11" fmla="*/ 915 w 47625"/>
                <a:gd name="connsiteY11" fmla="*/ 75027 h 82550"/>
                <a:gd name="connsiteX12" fmla="*/ 1709 w 47625"/>
                <a:gd name="connsiteY12" fmla="*/ 74234 h 82550"/>
                <a:gd name="connsiteX13" fmla="*/ 2701 w 47625"/>
                <a:gd name="connsiteY13" fmla="*/ 73837 h 82550"/>
                <a:gd name="connsiteX14" fmla="*/ 19767 w 47625"/>
                <a:gd name="connsiteY14" fmla="*/ 73837 h 82550"/>
                <a:gd name="connsiteX15" fmla="*/ 19767 w 47625"/>
                <a:gd name="connsiteY15" fmla="*/ 11527 h 82550"/>
                <a:gd name="connsiteX16" fmla="*/ 3892 w 47625"/>
                <a:gd name="connsiteY16" fmla="*/ 20854 h 82550"/>
                <a:gd name="connsiteX17" fmla="*/ 1907 w 47625"/>
                <a:gd name="connsiteY17" fmla="*/ 21648 h 82550"/>
                <a:gd name="connsiteX18" fmla="*/ 717 w 47625"/>
                <a:gd name="connsiteY18" fmla="*/ 21449 h 82550"/>
                <a:gd name="connsiteX19" fmla="*/ 121 w 47625"/>
                <a:gd name="connsiteY19" fmla="*/ 20060 h 82550"/>
                <a:gd name="connsiteX20" fmla="*/ 121 w 47625"/>
                <a:gd name="connsiteY20" fmla="*/ 17679 h 82550"/>
                <a:gd name="connsiteX21" fmla="*/ 121 w 47625"/>
                <a:gd name="connsiteY21" fmla="*/ 15893 h 82550"/>
                <a:gd name="connsiteX22" fmla="*/ 320 w 47625"/>
                <a:gd name="connsiteY22" fmla="*/ 14504 h 82550"/>
                <a:gd name="connsiteX23" fmla="*/ 915 w 47625"/>
                <a:gd name="connsiteY23" fmla="*/ 13710 h 82550"/>
                <a:gd name="connsiteX24" fmla="*/ 1907 w 47625"/>
                <a:gd name="connsiteY24" fmla="*/ 12916 h 82550"/>
                <a:gd name="connsiteX25" fmla="*/ 20759 w 47625"/>
                <a:gd name="connsiteY25" fmla="*/ 812 h 82550"/>
                <a:gd name="connsiteX26" fmla="*/ 21354 w 47625"/>
                <a:gd name="connsiteY26" fmla="*/ 613 h 82550"/>
                <a:gd name="connsiteX27" fmla="*/ 22346 w 47625"/>
                <a:gd name="connsiteY27" fmla="*/ 216 h 82550"/>
                <a:gd name="connsiteX28" fmla="*/ 23735 w 47625"/>
                <a:gd name="connsiteY28" fmla="*/ 18 h 82550"/>
                <a:gd name="connsiteX29" fmla="*/ 25521 w 47625"/>
                <a:gd name="connsiteY29" fmla="*/ 18 h 82550"/>
                <a:gd name="connsiteX30" fmla="*/ 28101 w 47625"/>
                <a:gd name="connsiteY30" fmla="*/ 216 h 82550"/>
                <a:gd name="connsiteX31" fmla="*/ 29688 w 47625"/>
                <a:gd name="connsiteY31" fmla="*/ 415 h 82550"/>
                <a:gd name="connsiteX32" fmla="*/ 30482 w 47625"/>
                <a:gd name="connsiteY32" fmla="*/ 1010 h 82550"/>
                <a:gd name="connsiteX33" fmla="*/ 30681 w 47625"/>
                <a:gd name="connsiteY33" fmla="*/ 1804 h 82550"/>
                <a:gd name="connsiteX34" fmla="*/ 30681 w 47625"/>
                <a:gd name="connsiteY34" fmla="*/ 73837 h 82550"/>
                <a:gd name="connsiteX35" fmla="*/ 45563 w 47625"/>
                <a:gd name="connsiteY35" fmla="*/ 73837 h 82550"/>
                <a:gd name="connsiteX36" fmla="*/ 46357 w 47625"/>
                <a:gd name="connsiteY36" fmla="*/ 74234 h 82550"/>
                <a:gd name="connsiteX37" fmla="*/ 47151 w 47625"/>
                <a:gd name="connsiteY37" fmla="*/ 75027 h 82550"/>
                <a:gd name="connsiteX38" fmla="*/ 47548 w 47625"/>
                <a:gd name="connsiteY38" fmla="*/ 76416 h 82550"/>
                <a:gd name="connsiteX39" fmla="*/ 47746 w 47625"/>
                <a:gd name="connsiteY39" fmla="*/ 78202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46" y="78202"/>
                  </a:moveTo>
                  <a:cubicBezTo>
                    <a:pt x="47746" y="78996"/>
                    <a:pt x="47647" y="79740"/>
                    <a:pt x="47548" y="80385"/>
                  </a:cubicBezTo>
                  <a:cubicBezTo>
                    <a:pt x="47399" y="80931"/>
                    <a:pt x="47200" y="81377"/>
                    <a:pt x="46952" y="81774"/>
                  </a:cubicBezTo>
                  <a:cubicBezTo>
                    <a:pt x="46804" y="82072"/>
                    <a:pt x="46605" y="82270"/>
                    <a:pt x="46357" y="82370"/>
                  </a:cubicBezTo>
                  <a:cubicBezTo>
                    <a:pt x="46060" y="82518"/>
                    <a:pt x="45811" y="82568"/>
                    <a:pt x="45563" y="82568"/>
                  </a:cubicBezTo>
                  <a:lnTo>
                    <a:pt x="2701" y="82568"/>
                  </a:lnTo>
                  <a:cubicBezTo>
                    <a:pt x="2304" y="82568"/>
                    <a:pt x="1957" y="82518"/>
                    <a:pt x="1709" y="82370"/>
                  </a:cubicBezTo>
                  <a:cubicBezTo>
                    <a:pt x="1560" y="82270"/>
                    <a:pt x="1361" y="82072"/>
                    <a:pt x="1113" y="81774"/>
                  </a:cubicBezTo>
                  <a:cubicBezTo>
                    <a:pt x="816" y="81377"/>
                    <a:pt x="617" y="80931"/>
                    <a:pt x="518" y="80385"/>
                  </a:cubicBezTo>
                  <a:cubicBezTo>
                    <a:pt x="369" y="79740"/>
                    <a:pt x="320" y="78996"/>
                    <a:pt x="320" y="78202"/>
                  </a:cubicBezTo>
                  <a:cubicBezTo>
                    <a:pt x="320" y="77557"/>
                    <a:pt x="369" y="76962"/>
                    <a:pt x="518" y="76416"/>
                  </a:cubicBezTo>
                  <a:cubicBezTo>
                    <a:pt x="617" y="75772"/>
                    <a:pt x="766" y="75325"/>
                    <a:pt x="915" y="75027"/>
                  </a:cubicBezTo>
                  <a:cubicBezTo>
                    <a:pt x="1163" y="74631"/>
                    <a:pt x="1411" y="74382"/>
                    <a:pt x="1709" y="74234"/>
                  </a:cubicBezTo>
                  <a:cubicBezTo>
                    <a:pt x="1957" y="73986"/>
                    <a:pt x="2304" y="73837"/>
                    <a:pt x="2701" y="73837"/>
                  </a:cubicBezTo>
                  <a:lnTo>
                    <a:pt x="19767" y="73837"/>
                  </a:lnTo>
                  <a:lnTo>
                    <a:pt x="19767" y="11527"/>
                  </a:lnTo>
                  <a:lnTo>
                    <a:pt x="3892" y="20854"/>
                  </a:lnTo>
                  <a:cubicBezTo>
                    <a:pt x="3098" y="21251"/>
                    <a:pt x="2403" y="21548"/>
                    <a:pt x="1907" y="21648"/>
                  </a:cubicBezTo>
                  <a:cubicBezTo>
                    <a:pt x="1510" y="21796"/>
                    <a:pt x="1113" y="21747"/>
                    <a:pt x="717" y="21449"/>
                  </a:cubicBezTo>
                  <a:cubicBezTo>
                    <a:pt x="419" y="21201"/>
                    <a:pt x="220" y="20755"/>
                    <a:pt x="121" y="20060"/>
                  </a:cubicBezTo>
                  <a:cubicBezTo>
                    <a:pt x="121" y="19415"/>
                    <a:pt x="121" y="18621"/>
                    <a:pt x="121" y="17679"/>
                  </a:cubicBezTo>
                  <a:cubicBezTo>
                    <a:pt x="121" y="16885"/>
                    <a:pt x="121" y="16290"/>
                    <a:pt x="121" y="15893"/>
                  </a:cubicBezTo>
                  <a:cubicBezTo>
                    <a:pt x="220" y="15397"/>
                    <a:pt x="320" y="14901"/>
                    <a:pt x="320" y="14504"/>
                  </a:cubicBezTo>
                  <a:cubicBezTo>
                    <a:pt x="419" y="14107"/>
                    <a:pt x="617" y="13859"/>
                    <a:pt x="915" y="13710"/>
                  </a:cubicBezTo>
                  <a:cubicBezTo>
                    <a:pt x="1163" y="13462"/>
                    <a:pt x="1510" y="13214"/>
                    <a:pt x="1907" y="12916"/>
                  </a:cubicBezTo>
                  <a:lnTo>
                    <a:pt x="20759" y="812"/>
                  </a:lnTo>
                  <a:cubicBezTo>
                    <a:pt x="20858" y="713"/>
                    <a:pt x="21056" y="613"/>
                    <a:pt x="21354" y="613"/>
                  </a:cubicBezTo>
                  <a:cubicBezTo>
                    <a:pt x="21602" y="514"/>
                    <a:pt x="21949" y="365"/>
                    <a:pt x="22346" y="216"/>
                  </a:cubicBezTo>
                  <a:cubicBezTo>
                    <a:pt x="22743" y="117"/>
                    <a:pt x="23190" y="18"/>
                    <a:pt x="23735" y="18"/>
                  </a:cubicBezTo>
                  <a:cubicBezTo>
                    <a:pt x="24231" y="18"/>
                    <a:pt x="24827" y="18"/>
                    <a:pt x="25521" y="18"/>
                  </a:cubicBezTo>
                  <a:cubicBezTo>
                    <a:pt x="26563" y="18"/>
                    <a:pt x="27406" y="117"/>
                    <a:pt x="28101" y="216"/>
                  </a:cubicBezTo>
                  <a:cubicBezTo>
                    <a:pt x="28746" y="216"/>
                    <a:pt x="29292" y="316"/>
                    <a:pt x="29688" y="415"/>
                  </a:cubicBezTo>
                  <a:cubicBezTo>
                    <a:pt x="30085" y="564"/>
                    <a:pt x="30333" y="762"/>
                    <a:pt x="30482" y="1010"/>
                  </a:cubicBezTo>
                  <a:cubicBezTo>
                    <a:pt x="30581" y="1308"/>
                    <a:pt x="30681" y="1556"/>
                    <a:pt x="30681" y="1804"/>
                  </a:cubicBezTo>
                  <a:lnTo>
                    <a:pt x="30681" y="73837"/>
                  </a:lnTo>
                  <a:lnTo>
                    <a:pt x="45563" y="73837"/>
                  </a:lnTo>
                  <a:cubicBezTo>
                    <a:pt x="45811" y="73837"/>
                    <a:pt x="46060" y="73986"/>
                    <a:pt x="46357" y="74234"/>
                  </a:cubicBezTo>
                  <a:cubicBezTo>
                    <a:pt x="46754" y="74382"/>
                    <a:pt x="47002" y="74631"/>
                    <a:pt x="47151" y="75027"/>
                  </a:cubicBezTo>
                  <a:cubicBezTo>
                    <a:pt x="47250" y="75325"/>
                    <a:pt x="47399" y="75772"/>
                    <a:pt x="47548" y="76416"/>
                  </a:cubicBezTo>
                  <a:cubicBezTo>
                    <a:pt x="47647" y="76962"/>
                    <a:pt x="47746" y="77557"/>
                    <a:pt x="47746" y="782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BB68D9-4415-4500-B806-2828CF08976E}"/>
                </a:ext>
              </a:extLst>
            </p:cNvPr>
            <p:cNvSpPr/>
            <p:nvPr/>
          </p:nvSpPr>
          <p:spPr>
            <a:xfrm>
              <a:off x="4308424" y="1979668"/>
              <a:ext cx="53379" cy="82351"/>
            </a:xfrm>
            <a:custGeom>
              <a:avLst/>
              <a:gdLst>
                <a:gd name="connsiteX0" fmla="*/ 53506 w 53379"/>
                <a:gd name="connsiteY0" fmla="*/ 4582 h 82351"/>
                <a:gd name="connsiteX1" fmla="*/ 53307 w 53379"/>
                <a:gd name="connsiteY1" fmla="*/ 6765 h 82351"/>
                <a:gd name="connsiteX2" fmla="*/ 53109 w 53379"/>
                <a:gd name="connsiteY2" fmla="*/ 8551 h 82351"/>
                <a:gd name="connsiteX3" fmla="*/ 52712 w 53379"/>
                <a:gd name="connsiteY3" fmla="*/ 10138 h 82351"/>
                <a:gd name="connsiteX4" fmla="*/ 52117 w 53379"/>
                <a:gd name="connsiteY4" fmla="*/ 11726 h 82351"/>
                <a:gd name="connsiteX5" fmla="*/ 22549 w 53379"/>
                <a:gd name="connsiteY5" fmla="*/ 79790 h 82351"/>
                <a:gd name="connsiteX6" fmla="*/ 21756 w 53379"/>
                <a:gd name="connsiteY6" fmla="*/ 81179 h 82351"/>
                <a:gd name="connsiteX7" fmla="*/ 20565 w 53379"/>
                <a:gd name="connsiteY7" fmla="*/ 81973 h 82351"/>
                <a:gd name="connsiteX8" fmla="*/ 18581 w 53379"/>
                <a:gd name="connsiteY8" fmla="*/ 82171 h 82351"/>
                <a:gd name="connsiteX9" fmla="*/ 15803 w 53379"/>
                <a:gd name="connsiteY9" fmla="*/ 82370 h 82351"/>
                <a:gd name="connsiteX10" fmla="*/ 12429 w 53379"/>
                <a:gd name="connsiteY10" fmla="*/ 82171 h 82351"/>
                <a:gd name="connsiteX11" fmla="*/ 10643 w 53379"/>
                <a:gd name="connsiteY11" fmla="*/ 81576 h 82351"/>
                <a:gd name="connsiteX12" fmla="*/ 10246 w 53379"/>
                <a:gd name="connsiteY12" fmla="*/ 80584 h 82351"/>
                <a:gd name="connsiteX13" fmla="*/ 10842 w 53379"/>
                <a:gd name="connsiteY13" fmla="*/ 79195 h 82351"/>
                <a:gd name="connsiteX14" fmla="*/ 41798 w 53379"/>
                <a:gd name="connsiteY14" fmla="*/ 9543 h 82351"/>
                <a:gd name="connsiteX15" fmla="*/ 2507 w 53379"/>
                <a:gd name="connsiteY15" fmla="*/ 9543 h 82351"/>
                <a:gd name="connsiteX16" fmla="*/ 721 w 53379"/>
                <a:gd name="connsiteY16" fmla="*/ 8352 h 82351"/>
                <a:gd name="connsiteX17" fmla="*/ 126 w 53379"/>
                <a:gd name="connsiteY17" fmla="*/ 4781 h 82351"/>
                <a:gd name="connsiteX18" fmla="*/ 126 w 53379"/>
                <a:gd name="connsiteY18" fmla="*/ 2796 h 82351"/>
                <a:gd name="connsiteX19" fmla="*/ 523 w 53379"/>
                <a:gd name="connsiteY19" fmla="*/ 1209 h 82351"/>
                <a:gd name="connsiteX20" fmla="*/ 1317 w 53379"/>
                <a:gd name="connsiteY20" fmla="*/ 415 h 82351"/>
                <a:gd name="connsiteX21" fmla="*/ 2507 w 53379"/>
                <a:gd name="connsiteY21" fmla="*/ 18 h 82351"/>
                <a:gd name="connsiteX22" fmla="*/ 50331 w 53379"/>
                <a:gd name="connsiteY22" fmla="*/ 18 h 82351"/>
                <a:gd name="connsiteX23" fmla="*/ 51720 w 53379"/>
                <a:gd name="connsiteY23" fmla="*/ 216 h 82351"/>
                <a:gd name="connsiteX24" fmla="*/ 52712 w 53379"/>
                <a:gd name="connsiteY24" fmla="*/ 1010 h 82351"/>
                <a:gd name="connsiteX25" fmla="*/ 53307 w 53379"/>
                <a:gd name="connsiteY25" fmla="*/ 2399 h 82351"/>
                <a:gd name="connsiteX26" fmla="*/ 53506 w 53379"/>
                <a:gd name="connsiteY26" fmla="*/ 4582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06" y="4582"/>
                  </a:moveTo>
                  <a:cubicBezTo>
                    <a:pt x="53506" y="5376"/>
                    <a:pt x="53406" y="6120"/>
                    <a:pt x="53307" y="6765"/>
                  </a:cubicBezTo>
                  <a:cubicBezTo>
                    <a:pt x="53307" y="7310"/>
                    <a:pt x="53208" y="7906"/>
                    <a:pt x="53109" y="8551"/>
                  </a:cubicBezTo>
                  <a:cubicBezTo>
                    <a:pt x="53109" y="9096"/>
                    <a:pt x="52960" y="9642"/>
                    <a:pt x="52712" y="10138"/>
                  </a:cubicBezTo>
                  <a:cubicBezTo>
                    <a:pt x="52563" y="10684"/>
                    <a:pt x="52365" y="11230"/>
                    <a:pt x="52117" y="11726"/>
                  </a:cubicBezTo>
                  <a:lnTo>
                    <a:pt x="22549" y="79790"/>
                  </a:lnTo>
                  <a:cubicBezTo>
                    <a:pt x="22252" y="80336"/>
                    <a:pt x="22004" y="80782"/>
                    <a:pt x="21756" y="81179"/>
                  </a:cubicBezTo>
                  <a:cubicBezTo>
                    <a:pt x="21458" y="81477"/>
                    <a:pt x="21061" y="81725"/>
                    <a:pt x="20565" y="81973"/>
                  </a:cubicBezTo>
                  <a:cubicBezTo>
                    <a:pt x="20019" y="82072"/>
                    <a:pt x="19374" y="82171"/>
                    <a:pt x="18581" y="82171"/>
                  </a:cubicBezTo>
                  <a:cubicBezTo>
                    <a:pt x="17886" y="82270"/>
                    <a:pt x="16993" y="82370"/>
                    <a:pt x="15803" y="82370"/>
                  </a:cubicBezTo>
                  <a:cubicBezTo>
                    <a:pt x="14463" y="82370"/>
                    <a:pt x="13322" y="82270"/>
                    <a:pt x="12429" y="82171"/>
                  </a:cubicBezTo>
                  <a:cubicBezTo>
                    <a:pt x="11635" y="82022"/>
                    <a:pt x="11040" y="81873"/>
                    <a:pt x="10643" y="81576"/>
                  </a:cubicBezTo>
                  <a:cubicBezTo>
                    <a:pt x="10346" y="81328"/>
                    <a:pt x="10246" y="80980"/>
                    <a:pt x="10246" y="80584"/>
                  </a:cubicBezTo>
                  <a:cubicBezTo>
                    <a:pt x="10346" y="80187"/>
                    <a:pt x="10544" y="79740"/>
                    <a:pt x="10842" y="79195"/>
                  </a:cubicBezTo>
                  <a:lnTo>
                    <a:pt x="41798" y="9543"/>
                  </a:lnTo>
                  <a:lnTo>
                    <a:pt x="2507" y="9543"/>
                  </a:lnTo>
                  <a:cubicBezTo>
                    <a:pt x="1713" y="9543"/>
                    <a:pt x="1118" y="9146"/>
                    <a:pt x="721" y="8352"/>
                  </a:cubicBezTo>
                  <a:cubicBezTo>
                    <a:pt x="324" y="7459"/>
                    <a:pt x="126" y="6269"/>
                    <a:pt x="126" y="4781"/>
                  </a:cubicBezTo>
                  <a:cubicBezTo>
                    <a:pt x="126" y="3987"/>
                    <a:pt x="126" y="3342"/>
                    <a:pt x="126" y="2796"/>
                  </a:cubicBezTo>
                  <a:cubicBezTo>
                    <a:pt x="225" y="2151"/>
                    <a:pt x="374" y="1606"/>
                    <a:pt x="523" y="1209"/>
                  </a:cubicBezTo>
                  <a:cubicBezTo>
                    <a:pt x="771" y="812"/>
                    <a:pt x="1019" y="564"/>
                    <a:pt x="1317" y="415"/>
                  </a:cubicBezTo>
                  <a:cubicBezTo>
                    <a:pt x="1713" y="167"/>
                    <a:pt x="2110" y="18"/>
                    <a:pt x="2507" y="18"/>
                  </a:cubicBezTo>
                  <a:lnTo>
                    <a:pt x="50331" y="18"/>
                  </a:lnTo>
                  <a:cubicBezTo>
                    <a:pt x="50827" y="18"/>
                    <a:pt x="51323" y="117"/>
                    <a:pt x="51720" y="216"/>
                  </a:cubicBezTo>
                  <a:cubicBezTo>
                    <a:pt x="52216" y="365"/>
                    <a:pt x="52563" y="613"/>
                    <a:pt x="52712" y="1010"/>
                  </a:cubicBezTo>
                  <a:cubicBezTo>
                    <a:pt x="52960" y="1308"/>
                    <a:pt x="53158" y="1754"/>
                    <a:pt x="53307" y="2399"/>
                  </a:cubicBezTo>
                  <a:cubicBezTo>
                    <a:pt x="53406" y="2945"/>
                    <a:pt x="53506" y="3689"/>
                    <a:pt x="53506" y="45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F309D8-2D29-4B01-BF15-F566337FC968}"/>
                </a:ext>
              </a:extLst>
            </p:cNvPr>
            <p:cNvSpPr/>
            <p:nvPr/>
          </p:nvSpPr>
          <p:spPr>
            <a:xfrm>
              <a:off x="4381614" y="1979073"/>
              <a:ext cx="47625" cy="82550"/>
            </a:xfrm>
            <a:custGeom>
              <a:avLst/>
              <a:gdLst>
                <a:gd name="connsiteX0" fmla="*/ 47756 w 47625"/>
                <a:gd name="connsiteY0" fmla="*/ 78202 h 82550"/>
                <a:gd name="connsiteX1" fmla="*/ 47558 w 47625"/>
                <a:gd name="connsiteY1" fmla="*/ 80385 h 82550"/>
                <a:gd name="connsiteX2" fmla="*/ 46963 w 47625"/>
                <a:gd name="connsiteY2" fmla="*/ 81774 h 82550"/>
                <a:gd name="connsiteX3" fmla="*/ 46367 w 47625"/>
                <a:gd name="connsiteY3" fmla="*/ 82370 h 82550"/>
                <a:gd name="connsiteX4" fmla="*/ 45574 w 47625"/>
                <a:gd name="connsiteY4" fmla="*/ 82568 h 82550"/>
                <a:gd name="connsiteX5" fmla="*/ 2711 w 47625"/>
                <a:gd name="connsiteY5" fmla="*/ 82568 h 82550"/>
                <a:gd name="connsiteX6" fmla="*/ 1719 w 47625"/>
                <a:gd name="connsiteY6" fmla="*/ 82370 h 82550"/>
                <a:gd name="connsiteX7" fmla="*/ 1124 w 47625"/>
                <a:gd name="connsiteY7" fmla="*/ 81774 h 82550"/>
                <a:gd name="connsiteX8" fmla="*/ 528 w 47625"/>
                <a:gd name="connsiteY8" fmla="*/ 80385 h 82550"/>
                <a:gd name="connsiteX9" fmla="*/ 330 w 47625"/>
                <a:gd name="connsiteY9" fmla="*/ 78202 h 82550"/>
                <a:gd name="connsiteX10" fmla="*/ 528 w 47625"/>
                <a:gd name="connsiteY10" fmla="*/ 76416 h 82550"/>
                <a:gd name="connsiteX11" fmla="*/ 925 w 47625"/>
                <a:gd name="connsiteY11" fmla="*/ 75027 h 82550"/>
                <a:gd name="connsiteX12" fmla="*/ 1719 w 47625"/>
                <a:gd name="connsiteY12" fmla="*/ 74234 h 82550"/>
                <a:gd name="connsiteX13" fmla="*/ 2711 w 47625"/>
                <a:gd name="connsiteY13" fmla="*/ 73837 h 82550"/>
                <a:gd name="connsiteX14" fmla="*/ 19777 w 47625"/>
                <a:gd name="connsiteY14" fmla="*/ 73837 h 82550"/>
                <a:gd name="connsiteX15" fmla="*/ 19777 w 47625"/>
                <a:gd name="connsiteY15" fmla="*/ 11527 h 82550"/>
                <a:gd name="connsiteX16" fmla="*/ 3902 w 47625"/>
                <a:gd name="connsiteY16" fmla="*/ 20854 h 82550"/>
                <a:gd name="connsiteX17" fmla="*/ 1917 w 47625"/>
                <a:gd name="connsiteY17" fmla="*/ 21648 h 82550"/>
                <a:gd name="connsiteX18" fmla="*/ 727 w 47625"/>
                <a:gd name="connsiteY18" fmla="*/ 21449 h 82550"/>
                <a:gd name="connsiteX19" fmla="*/ 131 w 47625"/>
                <a:gd name="connsiteY19" fmla="*/ 20060 h 82550"/>
                <a:gd name="connsiteX20" fmla="*/ 131 w 47625"/>
                <a:gd name="connsiteY20" fmla="*/ 17679 h 82550"/>
                <a:gd name="connsiteX21" fmla="*/ 131 w 47625"/>
                <a:gd name="connsiteY21" fmla="*/ 15893 h 82550"/>
                <a:gd name="connsiteX22" fmla="*/ 330 w 47625"/>
                <a:gd name="connsiteY22" fmla="*/ 14504 h 82550"/>
                <a:gd name="connsiteX23" fmla="*/ 925 w 47625"/>
                <a:gd name="connsiteY23" fmla="*/ 13710 h 82550"/>
                <a:gd name="connsiteX24" fmla="*/ 1917 w 47625"/>
                <a:gd name="connsiteY24" fmla="*/ 12916 h 82550"/>
                <a:gd name="connsiteX25" fmla="*/ 20769 w 47625"/>
                <a:gd name="connsiteY25" fmla="*/ 812 h 82550"/>
                <a:gd name="connsiteX26" fmla="*/ 21364 w 47625"/>
                <a:gd name="connsiteY26" fmla="*/ 613 h 82550"/>
                <a:gd name="connsiteX27" fmla="*/ 22356 w 47625"/>
                <a:gd name="connsiteY27" fmla="*/ 216 h 82550"/>
                <a:gd name="connsiteX28" fmla="*/ 23746 w 47625"/>
                <a:gd name="connsiteY28" fmla="*/ 18 h 82550"/>
                <a:gd name="connsiteX29" fmla="*/ 25531 w 47625"/>
                <a:gd name="connsiteY29" fmla="*/ 18 h 82550"/>
                <a:gd name="connsiteX30" fmla="*/ 28111 w 47625"/>
                <a:gd name="connsiteY30" fmla="*/ 216 h 82550"/>
                <a:gd name="connsiteX31" fmla="*/ 29699 w 47625"/>
                <a:gd name="connsiteY31" fmla="*/ 415 h 82550"/>
                <a:gd name="connsiteX32" fmla="*/ 30492 w 47625"/>
                <a:gd name="connsiteY32" fmla="*/ 1010 h 82550"/>
                <a:gd name="connsiteX33" fmla="*/ 30691 w 47625"/>
                <a:gd name="connsiteY33" fmla="*/ 1804 h 82550"/>
                <a:gd name="connsiteX34" fmla="*/ 30691 w 47625"/>
                <a:gd name="connsiteY34" fmla="*/ 73837 h 82550"/>
                <a:gd name="connsiteX35" fmla="*/ 45574 w 47625"/>
                <a:gd name="connsiteY35" fmla="*/ 73837 h 82550"/>
                <a:gd name="connsiteX36" fmla="*/ 46367 w 47625"/>
                <a:gd name="connsiteY36" fmla="*/ 74234 h 82550"/>
                <a:gd name="connsiteX37" fmla="*/ 47161 w 47625"/>
                <a:gd name="connsiteY37" fmla="*/ 75027 h 82550"/>
                <a:gd name="connsiteX38" fmla="*/ 47558 w 47625"/>
                <a:gd name="connsiteY38" fmla="*/ 76416 h 82550"/>
                <a:gd name="connsiteX39" fmla="*/ 47756 w 47625"/>
                <a:gd name="connsiteY39" fmla="*/ 78202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756" y="78202"/>
                  </a:moveTo>
                  <a:cubicBezTo>
                    <a:pt x="47756" y="78996"/>
                    <a:pt x="47657" y="79740"/>
                    <a:pt x="47558" y="80385"/>
                  </a:cubicBezTo>
                  <a:cubicBezTo>
                    <a:pt x="47409" y="80931"/>
                    <a:pt x="47211" y="81377"/>
                    <a:pt x="46963" y="81774"/>
                  </a:cubicBezTo>
                  <a:cubicBezTo>
                    <a:pt x="46814" y="82072"/>
                    <a:pt x="46615" y="82270"/>
                    <a:pt x="46367" y="82370"/>
                  </a:cubicBezTo>
                  <a:cubicBezTo>
                    <a:pt x="46070" y="82518"/>
                    <a:pt x="45822" y="82568"/>
                    <a:pt x="45574" y="82568"/>
                  </a:cubicBezTo>
                  <a:lnTo>
                    <a:pt x="2711" y="82568"/>
                  </a:lnTo>
                  <a:cubicBezTo>
                    <a:pt x="2314" y="82568"/>
                    <a:pt x="1967" y="82518"/>
                    <a:pt x="1719" y="82370"/>
                  </a:cubicBezTo>
                  <a:cubicBezTo>
                    <a:pt x="1570" y="82270"/>
                    <a:pt x="1372" y="82072"/>
                    <a:pt x="1124" y="81774"/>
                  </a:cubicBezTo>
                  <a:cubicBezTo>
                    <a:pt x="826" y="81377"/>
                    <a:pt x="627" y="80931"/>
                    <a:pt x="528" y="80385"/>
                  </a:cubicBezTo>
                  <a:cubicBezTo>
                    <a:pt x="379" y="79740"/>
                    <a:pt x="330" y="78996"/>
                    <a:pt x="330" y="78202"/>
                  </a:cubicBezTo>
                  <a:cubicBezTo>
                    <a:pt x="330" y="77557"/>
                    <a:pt x="379" y="76962"/>
                    <a:pt x="528" y="76416"/>
                  </a:cubicBezTo>
                  <a:cubicBezTo>
                    <a:pt x="627" y="75772"/>
                    <a:pt x="776" y="75325"/>
                    <a:pt x="925" y="75027"/>
                  </a:cubicBezTo>
                  <a:cubicBezTo>
                    <a:pt x="1173" y="74631"/>
                    <a:pt x="1421" y="74382"/>
                    <a:pt x="1719" y="74234"/>
                  </a:cubicBezTo>
                  <a:cubicBezTo>
                    <a:pt x="1967" y="73986"/>
                    <a:pt x="2314" y="73837"/>
                    <a:pt x="2711" y="73837"/>
                  </a:cubicBezTo>
                  <a:lnTo>
                    <a:pt x="19777" y="73837"/>
                  </a:lnTo>
                  <a:lnTo>
                    <a:pt x="19777" y="11527"/>
                  </a:lnTo>
                  <a:lnTo>
                    <a:pt x="3902" y="20854"/>
                  </a:lnTo>
                  <a:cubicBezTo>
                    <a:pt x="3108" y="21251"/>
                    <a:pt x="2413" y="21548"/>
                    <a:pt x="1917" y="21648"/>
                  </a:cubicBezTo>
                  <a:cubicBezTo>
                    <a:pt x="1520" y="21796"/>
                    <a:pt x="1124" y="21747"/>
                    <a:pt x="727" y="21449"/>
                  </a:cubicBezTo>
                  <a:cubicBezTo>
                    <a:pt x="429" y="21201"/>
                    <a:pt x="231" y="20755"/>
                    <a:pt x="131" y="20060"/>
                  </a:cubicBezTo>
                  <a:cubicBezTo>
                    <a:pt x="131" y="19415"/>
                    <a:pt x="131" y="18621"/>
                    <a:pt x="131" y="17679"/>
                  </a:cubicBezTo>
                  <a:cubicBezTo>
                    <a:pt x="131" y="16885"/>
                    <a:pt x="131" y="16290"/>
                    <a:pt x="131" y="15893"/>
                  </a:cubicBezTo>
                  <a:cubicBezTo>
                    <a:pt x="231" y="15397"/>
                    <a:pt x="330" y="14901"/>
                    <a:pt x="330" y="14504"/>
                  </a:cubicBezTo>
                  <a:cubicBezTo>
                    <a:pt x="429" y="14107"/>
                    <a:pt x="627" y="13859"/>
                    <a:pt x="925" y="13710"/>
                  </a:cubicBezTo>
                  <a:cubicBezTo>
                    <a:pt x="1173" y="13462"/>
                    <a:pt x="1520" y="13214"/>
                    <a:pt x="1917" y="12916"/>
                  </a:cubicBezTo>
                  <a:lnTo>
                    <a:pt x="20769" y="812"/>
                  </a:lnTo>
                  <a:cubicBezTo>
                    <a:pt x="20868" y="713"/>
                    <a:pt x="21067" y="613"/>
                    <a:pt x="21364" y="613"/>
                  </a:cubicBezTo>
                  <a:cubicBezTo>
                    <a:pt x="21612" y="514"/>
                    <a:pt x="21960" y="365"/>
                    <a:pt x="22356" y="216"/>
                  </a:cubicBezTo>
                  <a:cubicBezTo>
                    <a:pt x="22753" y="117"/>
                    <a:pt x="23200" y="18"/>
                    <a:pt x="23746" y="18"/>
                  </a:cubicBezTo>
                  <a:cubicBezTo>
                    <a:pt x="24242" y="18"/>
                    <a:pt x="24837" y="18"/>
                    <a:pt x="25531" y="18"/>
                  </a:cubicBezTo>
                  <a:cubicBezTo>
                    <a:pt x="26573" y="18"/>
                    <a:pt x="27417" y="117"/>
                    <a:pt x="28111" y="216"/>
                  </a:cubicBezTo>
                  <a:cubicBezTo>
                    <a:pt x="28756" y="216"/>
                    <a:pt x="29302" y="316"/>
                    <a:pt x="29699" y="415"/>
                  </a:cubicBezTo>
                  <a:cubicBezTo>
                    <a:pt x="30096" y="564"/>
                    <a:pt x="30344" y="762"/>
                    <a:pt x="30492" y="1010"/>
                  </a:cubicBezTo>
                  <a:cubicBezTo>
                    <a:pt x="30592" y="1308"/>
                    <a:pt x="30691" y="1556"/>
                    <a:pt x="30691" y="1804"/>
                  </a:cubicBezTo>
                  <a:lnTo>
                    <a:pt x="30691" y="73837"/>
                  </a:lnTo>
                  <a:lnTo>
                    <a:pt x="45574" y="73837"/>
                  </a:lnTo>
                  <a:cubicBezTo>
                    <a:pt x="45822" y="73837"/>
                    <a:pt x="46070" y="73986"/>
                    <a:pt x="46367" y="74234"/>
                  </a:cubicBezTo>
                  <a:cubicBezTo>
                    <a:pt x="46764" y="74382"/>
                    <a:pt x="47012" y="74631"/>
                    <a:pt x="47161" y="75027"/>
                  </a:cubicBezTo>
                  <a:cubicBezTo>
                    <a:pt x="47260" y="75325"/>
                    <a:pt x="47409" y="75772"/>
                    <a:pt x="47558" y="76416"/>
                  </a:cubicBezTo>
                  <a:cubicBezTo>
                    <a:pt x="47657" y="76962"/>
                    <a:pt x="47756" y="77557"/>
                    <a:pt x="47756" y="782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3E75502-5730-45A7-912C-3CA05CF22B72}"/>
                </a:ext>
              </a:extLst>
            </p:cNvPr>
            <p:cNvSpPr/>
            <p:nvPr/>
          </p:nvSpPr>
          <p:spPr>
            <a:xfrm>
              <a:off x="4437165" y="2047335"/>
              <a:ext cx="20835" cy="32742"/>
            </a:xfrm>
            <a:custGeom>
              <a:avLst/>
              <a:gdLst>
                <a:gd name="connsiteX0" fmla="*/ 20972 w 20835"/>
                <a:gd name="connsiteY0" fmla="*/ 5177 h 32742"/>
                <a:gd name="connsiteX1" fmla="*/ 20774 w 20835"/>
                <a:gd name="connsiteY1" fmla="*/ 8948 h 32742"/>
                <a:gd name="connsiteX2" fmla="*/ 20179 w 20835"/>
                <a:gd name="connsiteY2" fmla="*/ 12123 h 32742"/>
                <a:gd name="connsiteX3" fmla="*/ 18988 w 20835"/>
                <a:gd name="connsiteY3" fmla="*/ 14901 h 32742"/>
                <a:gd name="connsiteX4" fmla="*/ 17202 w 20835"/>
                <a:gd name="connsiteY4" fmla="*/ 17877 h 32742"/>
                <a:gd name="connsiteX5" fmla="*/ 8669 w 20835"/>
                <a:gd name="connsiteY5" fmla="*/ 30974 h 32742"/>
                <a:gd name="connsiteX6" fmla="*/ 7875 w 20835"/>
                <a:gd name="connsiteY6" fmla="*/ 31570 h 32742"/>
                <a:gd name="connsiteX7" fmla="*/ 6883 w 20835"/>
                <a:gd name="connsiteY7" fmla="*/ 32165 h 32742"/>
                <a:gd name="connsiteX8" fmla="*/ 5494 w 20835"/>
                <a:gd name="connsiteY8" fmla="*/ 32562 h 32742"/>
                <a:gd name="connsiteX9" fmla="*/ 3510 w 20835"/>
                <a:gd name="connsiteY9" fmla="*/ 32760 h 32742"/>
                <a:gd name="connsiteX10" fmla="*/ 1525 w 20835"/>
                <a:gd name="connsiteY10" fmla="*/ 32562 h 32742"/>
                <a:gd name="connsiteX11" fmla="*/ 533 w 20835"/>
                <a:gd name="connsiteY11" fmla="*/ 32165 h 32742"/>
                <a:gd name="connsiteX12" fmla="*/ 136 w 20835"/>
                <a:gd name="connsiteY12" fmla="*/ 31570 h 32742"/>
                <a:gd name="connsiteX13" fmla="*/ 533 w 20835"/>
                <a:gd name="connsiteY13" fmla="*/ 30776 h 32742"/>
                <a:gd name="connsiteX14" fmla="*/ 8868 w 20835"/>
                <a:gd name="connsiteY14" fmla="*/ 13313 h 32742"/>
                <a:gd name="connsiteX15" fmla="*/ 8868 w 20835"/>
                <a:gd name="connsiteY15" fmla="*/ 5177 h 32742"/>
                <a:gd name="connsiteX16" fmla="*/ 9265 w 20835"/>
                <a:gd name="connsiteY16" fmla="*/ 2598 h 32742"/>
                <a:gd name="connsiteX17" fmla="*/ 10257 w 20835"/>
                <a:gd name="connsiteY17" fmla="*/ 1010 h 32742"/>
                <a:gd name="connsiteX18" fmla="*/ 12241 w 20835"/>
                <a:gd name="connsiteY18" fmla="*/ 216 h 32742"/>
                <a:gd name="connsiteX19" fmla="*/ 15019 w 20835"/>
                <a:gd name="connsiteY19" fmla="*/ 18 h 32742"/>
                <a:gd name="connsiteX20" fmla="*/ 17797 w 20835"/>
                <a:gd name="connsiteY20" fmla="*/ 216 h 32742"/>
                <a:gd name="connsiteX21" fmla="*/ 19583 w 20835"/>
                <a:gd name="connsiteY21" fmla="*/ 1010 h 32742"/>
                <a:gd name="connsiteX22" fmla="*/ 20575 w 20835"/>
                <a:gd name="connsiteY22" fmla="*/ 2598 h 32742"/>
                <a:gd name="connsiteX23" fmla="*/ 20972 w 20835"/>
                <a:gd name="connsiteY23" fmla="*/ 5177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972" y="5177"/>
                  </a:moveTo>
                  <a:cubicBezTo>
                    <a:pt x="20972" y="6517"/>
                    <a:pt x="20873" y="7757"/>
                    <a:pt x="20774" y="8948"/>
                  </a:cubicBezTo>
                  <a:cubicBezTo>
                    <a:pt x="20774" y="10039"/>
                    <a:pt x="20575" y="11081"/>
                    <a:pt x="20179" y="12123"/>
                  </a:cubicBezTo>
                  <a:cubicBezTo>
                    <a:pt x="19881" y="13065"/>
                    <a:pt x="19484" y="14008"/>
                    <a:pt x="18988" y="14901"/>
                  </a:cubicBezTo>
                  <a:cubicBezTo>
                    <a:pt x="18591" y="15794"/>
                    <a:pt x="17996" y="16786"/>
                    <a:pt x="17202" y="17877"/>
                  </a:cubicBezTo>
                  <a:lnTo>
                    <a:pt x="8669" y="30974"/>
                  </a:lnTo>
                  <a:cubicBezTo>
                    <a:pt x="8372" y="31222"/>
                    <a:pt x="8124" y="31421"/>
                    <a:pt x="7875" y="31570"/>
                  </a:cubicBezTo>
                  <a:cubicBezTo>
                    <a:pt x="7578" y="31818"/>
                    <a:pt x="7280" y="32016"/>
                    <a:pt x="6883" y="32165"/>
                  </a:cubicBezTo>
                  <a:cubicBezTo>
                    <a:pt x="6486" y="32413"/>
                    <a:pt x="5990" y="32562"/>
                    <a:pt x="5494" y="32562"/>
                  </a:cubicBezTo>
                  <a:cubicBezTo>
                    <a:pt x="4949" y="32661"/>
                    <a:pt x="4304" y="32760"/>
                    <a:pt x="3510" y="32760"/>
                  </a:cubicBezTo>
                  <a:cubicBezTo>
                    <a:pt x="2716" y="32760"/>
                    <a:pt x="2022" y="32661"/>
                    <a:pt x="1525" y="32562"/>
                  </a:cubicBezTo>
                  <a:cubicBezTo>
                    <a:pt x="1129" y="32562"/>
                    <a:pt x="781" y="32413"/>
                    <a:pt x="533" y="32165"/>
                  </a:cubicBezTo>
                  <a:cubicBezTo>
                    <a:pt x="384" y="32016"/>
                    <a:pt x="236" y="31818"/>
                    <a:pt x="136" y="31570"/>
                  </a:cubicBezTo>
                  <a:cubicBezTo>
                    <a:pt x="136" y="31421"/>
                    <a:pt x="236" y="31173"/>
                    <a:pt x="533" y="30776"/>
                  </a:cubicBezTo>
                  <a:lnTo>
                    <a:pt x="8868" y="13313"/>
                  </a:lnTo>
                  <a:lnTo>
                    <a:pt x="8868" y="5177"/>
                  </a:lnTo>
                  <a:cubicBezTo>
                    <a:pt x="8868" y="4136"/>
                    <a:pt x="8967" y="3292"/>
                    <a:pt x="9265" y="2598"/>
                  </a:cubicBezTo>
                  <a:cubicBezTo>
                    <a:pt x="9513" y="1804"/>
                    <a:pt x="9860" y="1308"/>
                    <a:pt x="10257" y="1010"/>
                  </a:cubicBezTo>
                  <a:cubicBezTo>
                    <a:pt x="10753" y="613"/>
                    <a:pt x="11447" y="365"/>
                    <a:pt x="12241" y="216"/>
                  </a:cubicBezTo>
                  <a:cubicBezTo>
                    <a:pt x="13035" y="117"/>
                    <a:pt x="13928" y="18"/>
                    <a:pt x="15019" y="18"/>
                  </a:cubicBezTo>
                  <a:cubicBezTo>
                    <a:pt x="16061" y="18"/>
                    <a:pt x="17004" y="117"/>
                    <a:pt x="17797" y="216"/>
                  </a:cubicBezTo>
                  <a:cubicBezTo>
                    <a:pt x="18591" y="365"/>
                    <a:pt x="19186" y="613"/>
                    <a:pt x="19583" y="1010"/>
                  </a:cubicBezTo>
                  <a:cubicBezTo>
                    <a:pt x="20079" y="1308"/>
                    <a:pt x="20427" y="1804"/>
                    <a:pt x="20575" y="2598"/>
                  </a:cubicBezTo>
                  <a:cubicBezTo>
                    <a:pt x="20824" y="3292"/>
                    <a:pt x="20972" y="4136"/>
                    <a:pt x="20972" y="5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E64CCB4-1182-4617-91E3-C2694316075D}"/>
                </a:ext>
              </a:extLst>
            </p:cNvPr>
            <p:cNvSpPr/>
            <p:nvPr/>
          </p:nvSpPr>
          <p:spPr>
            <a:xfrm>
              <a:off x="4470900" y="1978477"/>
              <a:ext cx="56753" cy="84335"/>
            </a:xfrm>
            <a:custGeom>
              <a:avLst/>
              <a:gdLst>
                <a:gd name="connsiteX0" fmla="*/ 56892 w 56753"/>
                <a:gd name="connsiteY0" fmla="*/ 41888 h 84335"/>
                <a:gd name="connsiteX1" fmla="*/ 55304 w 56753"/>
                <a:gd name="connsiteY1" fmla="*/ 59351 h 84335"/>
                <a:gd name="connsiteX2" fmla="*/ 50344 w 56753"/>
                <a:gd name="connsiteY2" fmla="*/ 72646 h 84335"/>
                <a:gd name="connsiteX3" fmla="*/ 41414 w 56753"/>
                <a:gd name="connsiteY3" fmla="*/ 81377 h 84335"/>
                <a:gd name="connsiteX4" fmla="*/ 27722 w 56753"/>
                <a:gd name="connsiteY4" fmla="*/ 84354 h 84335"/>
                <a:gd name="connsiteX5" fmla="*/ 14625 w 56753"/>
                <a:gd name="connsiteY5" fmla="*/ 81576 h 84335"/>
                <a:gd name="connsiteX6" fmla="*/ 6092 w 56753"/>
                <a:gd name="connsiteY6" fmla="*/ 73440 h 84335"/>
                <a:gd name="connsiteX7" fmla="*/ 1528 w 56753"/>
                <a:gd name="connsiteY7" fmla="*/ 60343 h 84335"/>
                <a:gd name="connsiteX8" fmla="*/ 139 w 56753"/>
                <a:gd name="connsiteY8" fmla="*/ 42285 h 84335"/>
                <a:gd name="connsiteX9" fmla="*/ 1528 w 56753"/>
                <a:gd name="connsiteY9" fmla="*/ 25220 h 84335"/>
                <a:gd name="connsiteX10" fmla="*/ 6489 w 56753"/>
                <a:gd name="connsiteY10" fmla="*/ 11726 h 84335"/>
                <a:gd name="connsiteX11" fmla="*/ 15617 w 56753"/>
                <a:gd name="connsiteY11" fmla="*/ 3193 h 84335"/>
                <a:gd name="connsiteX12" fmla="*/ 29309 w 56753"/>
                <a:gd name="connsiteY12" fmla="*/ 18 h 84335"/>
                <a:gd name="connsiteX13" fmla="*/ 42208 w 56753"/>
                <a:gd name="connsiteY13" fmla="*/ 2796 h 84335"/>
                <a:gd name="connsiteX14" fmla="*/ 50740 w 56753"/>
                <a:gd name="connsiteY14" fmla="*/ 10734 h 84335"/>
                <a:gd name="connsiteX15" fmla="*/ 55503 w 56753"/>
                <a:gd name="connsiteY15" fmla="*/ 24029 h 84335"/>
                <a:gd name="connsiteX16" fmla="*/ 56892 w 56753"/>
                <a:gd name="connsiteY16" fmla="*/ 41888 h 84335"/>
                <a:gd name="connsiteX17" fmla="*/ 45779 w 56753"/>
                <a:gd name="connsiteY17" fmla="*/ 42682 h 84335"/>
                <a:gd name="connsiteX18" fmla="*/ 45184 w 56753"/>
                <a:gd name="connsiteY18" fmla="*/ 31768 h 84335"/>
                <a:gd name="connsiteX19" fmla="*/ 43994 w 56753"/>
                <a:gd name="connsiteY19" fmla="*/ 23037 h 84335"/>
                <a:gd name="connsiteX20" fmla="*/ 41811 w 56753"/>
                <a:gd name="connsiteY20" fmla="*/ 16687 h 84335"/>
                <a:gd name="connsiteX21" fmla="*/ 38437 w 56753"/>
                <a:gd name="connsiteY21" fmla="*/ 12321 h 84335"/>
                <a:gd name="connsiteX22" fmla="*/ 34072 w 56753"/>
                <a:gd name="connsiteY22" fmla="*/ 9742 h 84335"/>
                <a:gd name="connsiteX23" fmla="*/ 28714 w 56753"/>
                <a:gd name="connsiteY23" fmla="*/ 8948 h 84335"/>
                <a:gd name="connsiteX24" fmla="*/ 19983 w 56753"/>
                <a:gd name="connsiteY24" fmla="*/ 11528 h 84335"/>
                <a:gd name="connsiteX25" fmla="*/ 14625 w 56753"/>
                <a:gd name="connsiteY25" fmla="*/ 18473 h 84335"/>
                <a:gd name="connsiteX26" fmla="*/ 11847 w 56753"/>
                <a:gd name="connsiteY26" fmla="*/ 28792 h 84335"/>
                <a:gd name="connsiteX27" fmla="*/ 11251 w 56753"/>
                <a:gd name="connsiteY27" fmla="*/ 41690 h 84335"/>
                <a:gd name="connsiteX28" fmla="*/ 12244 w 56753"/>
                <a:gd name="connsiteY28" fmla="*/ 57367 h 84335"/>
                <a:gd name="connsiteX29" fmla="*/ 15220 w 56753"/>
                <a:gd name="connsiteY29" fmla="*/ 67884 h 84335"/>
                <a:gd name="connsiteX30" fmla="*/ 20578 w 56753"/>
                <a:gd name="connsiteY30" fmla="*/ 73638 h 84335"/>
                <a:gd name="connsiteX31" fmla="*/ 28317 w 56753"/>
                <a:gd name="connsiteY31" fmla="*/ 75424 h 84335"/>
                <a:gd name="connsiteX32" fmla="*/ 34469 w 56753"/>
                <a:gd name="connsiteY32" fmla="*/ 74432 h 84335"/>
                <a:gd name="connsiteX33" fmla="*/ 39033 w 56753"/>
                <a:gd name="connsiteY33" fmla="*/ 71059 h 84335"/>
                <a:gd name="connsiteX34" fmla="*/ 42208 w 56753"/>
                <a:gd name="connsiteY34" fmla="*/ 65899 h 84335"/>
                <a:gd name="connsiteX35" fmla="*/ 44390 w 56753"/>
                <a:gd name="connsiteY35" fmla="*/ 59351 h 84335"/>
                <a:gd name="connsiteX36" fmla="*/ 45383 w 56753"/>
                <a:gd name="connsiteY36" fmla="*/ 51612 h 84335"/>
                <a:gd name="connsiteX37" fmla="*/ 45779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892" y="41888"/>
                  </a:moveTo>
                  <a:cubicBezTo>
                    <a:pt x="56892" y="48238"/>
                    <a:pt x="56346" y="54092"/>
                    <a:pt x="55304" y="59351"/>
                  </a:cubicBezTo>
                  <a:cubicBezTo>
                    <a:pt x="54362" y="64510"/>
                    <a:pt x="52725" y="68975"/>
                    <a:pt x="50344" y="72646"/>
                  </a:cubicBezTo>
                  <a:cubicBezTo>
                    <a:pt x="48062" y="76367"/>
                    <a:pt x="45085" y="79294"/>
                    <a:pt x="41414" y="81377"/>
                  </a:cubicBezTo>
                  <a:cubicBezTo>
                    <a:pt x="37693" y="83362"/>
                    <a:pt x="33129" y="84354"/>
                    <a:pt x="27722" y="84354"/>
                  </a:cubicBezTo>
                  <a:cubicBezTo>
                    <a:pt x="22562" y="84354"/>
                    <a:pt x="18197" y="83411"/>
                    <a:pt x="14625" y="81576"/>
                  </a:cubicBezTo>
                  <a:cubicBezTo>
                    <a:pt x="11053" y="79740"/>
                    <a:pt x="8176" y="77012"/>
                    <a:pt x="6092" y="73440"/>
                  </a:cubicBezTo>
                  <a:cubicBezTo>
                    <a:pt x="3959" y="69868"/>
                    <a:pt x="2421" y="65503"/>
                    <a:pt x="1528" y="60343"/>
                  </a:cubicBezTo>
                  <a:cubicBezTo>
                    <a:pt x="585" y="55084"/>
                    <a:pt x="139" y="49032"/>
                    <a:pt x="139" y="42285"/>
                  </a:cubicBezTo>
                  <a:cubicBezTo>
                    <a:pt x="139" y="36084"/>
                    <a:pt x="585" y="30379"/>
                    <a:pt x="1528" y="25220"/>
                  </a:cubicBezTo>
                  <a:cubicBezTo>
                    <a:pt x="2570" y="19961"/>
                    <a:pt x="4207" y="15447"/>
                    <a:pt x="6489" y="11726"/>
                  </a:cubicBezTo>
                  <a:cubicBezTo>
                    <a:pt x="8870" y="8055"/>
                    <a:pt x="11896" y="5178"/>
                    <a:pt x="15617" y="3193"/>
                  </a:cubicBezTo>
                  <a:cubicBezTo>
                    <a:pt x="19288" y="1109"/>
                    <a:pt x="23852" y="18"/>
                    <a:pt x="29309" y="18"/>
                  </a:cubicBezTo>
                  <a:cubicBezTo>
                    <a:pt x="34469" y="18"/>
                    <a:pt x="38735" y="961"/>
                    <a:pt x="42208" y="2796"/>
                  </a:cubicBezTo>
                  <a:cubicBezTo>
                    <a:pt x="45779" y="4532"/>
                    <a:pt x="48607" y="7162"/>
                    <a:pt x="50740" y="10734"/>
                  </a:cubicBezTo>
                  <a:cubicBezTo>
                    <a:pt x="52973" y="14306"/>
                    <a:pt x="54560" y="18770"/>
                    <a:pt x="55503" y="24029"/>
                  </a:cubicBezTo>
                  <a:cubicBezTo>
                    <a:pt x="56396" y="29188"/>
                    <a:pt x="56892" y="35142"/>
                    <a:pt x="56892" y="41888"/>
                  </a:cubicBezTo>
                  <a:close/>
                  <a:moveTo>
                    <a:pt x="45779" y="42682"/>
                  </a:moveTo>
                  <a:cubicBezTo>
                    <a:pt x="45779" y="38614"/>
                    <a:pt x="45581" y="34943"/>
                    <a:pt x="45184" y="31768"/>
                  </a:cubicBezTo>
                  <a:cubicBezTo>
                    <a:pt x="44887" y="28494"/>
                    <a:pt x="44490" y="25567"/>
                    <a:pt x="43994" y="23037"/>
                  </a:cubicBezTo>
                  <a:cubicBezTo>
                    <a:pt x="43448" y="20556"/>
                    <a:pt x="42704" y="18423"/>
                    <a:pt x="41811" y="16687"/>
                  </a:cubicBezTo>
                  <a:cubicBezTo>
                    <a:pt x="40868" y="14851"/>
                    <a:pt x="39727" y="13413"/>
                    <a:pt x="38437" y="12321"/>
                  </a:cubicBezTo>
                  <a:cubicBezTo>
                    <a:pt x="37247" y="11131"/>
                    <a:pt x="35758" y="10287"/>
                    <a:pt x="34072" y="9742"/>
                  </a:cubicBezTo>
                  <a:cubicBezTo>
                    <a:pt x="32484" y="9245"/>
                    <a:pt x="30698" y="8948"/>
                    <a:pt x="28714" y="8948"/>
                  </a:cubicBezTo>
                  <a:cubicBezTo>
                    <a:pt x="25142" y="8948"/>
                    <a:pt x="22215" y="9841"/>
                    <a:pt x="19983" y="11528"/>
                  </a:cubicBezTo>
                  <a:cubicBezTo>
                    <a:pt x="17701" y="13115"/>
                    <a:pt x="15915" y="15447"/>
                    <a:pt x="14625" y="18473"/>
                  </a:cubicBezTo>
                  <a:cubicBezTo>
                    <a:pt x="13285" y="21400"/>
                    <a:pt x="12343" y="24823"/>
                    <a:pt x="11847" y="28792"/>
                  </a:cubicBezTo>
                  <a:cubicBezTo>
                    <a:pt x="11450" y="32760"/>
                    <a:pt x="11251" y="37076"/>
                    <a:pt x="11251" y="41690"/>
                  </a:cubicBezTo>
                  <a:cubicBezTo>
                    <a:pt x="11251" y="47792"/>
                    <a:pt x="11549" y="53001"/>
                    <a:pt x="12244" y="57367"/>
                  </a:cubicBezTo>
                  <a:cubicBezTo>
                    <a:pt x="12889" y="61633"/>
                    <a:pt x="13881" y="65106"/>
                    <a:pt x="15220" y="67884"/>
                  </a:cubicBezTo>
                  <a:cubicBezTo>
                    <a:pt x="16659" y="70563"/>
                    <a:pt x="18445" y="72448"/>
                    <a:pt x="20578" y="73638"/>
                  </a:cubicBezTo>
                  <a:cubicBezTo>
                    <a:pt x="22662" y="74829"/>
                    <a:pt x="25241" y="75424"/>
                    <a:pt x="28317" y="75424"/>
                  </a:cubicBezTo>
                  <a:cubicBezTo>
                    <a:pt x="30698" y="75424"/>
                    <a:pt x="32732" y="75127"/>
                    <a:pt x="34469" y="74432"/>
                  </a:cubicBezTo>
                  <a:cubicBezTo>
                    <a:pt x="36304" y="73638"/>
                    <a:pt x="37842" y="72547"/>
                    <a:pt x="39033" y="71059"/>
                  </a:cubicBezTo>
                  <a:cubicBezTo>
                    <a:pt x="40323" y="69620"/>
                    <a:pt x="41414" y="67884"/>
                    <a:pt x="42208" y="65899"/>
                  </a:cubicBezTo>
                  <a:cubicBezTo>
                    <a:pt x="43101" y="63915"/>
                    <a:pt x="43845" y="61732"/>
                    <a:pt x="44390" y="59351"/>
                  </a:cubicBezTo>
                  <a:cubicBezTo>
                    <a:pt x="44887" y="56970"/>
                    <a:pt x="45234" y="54390"/>
                    <a:pt x="45383" y="51612"/>
                  </a:cubicBezTo>
                  <a:cubicBezTo>
                    <a:pt x="45631" y="48734"/>
                    <a:pt x="45779" y="45758"/>
                    <a:pt x="45779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7A29BF1-849C-462D-928F-17F3E92D5299}"/>
                </a:ext>
              </a:extLst>
            </p:cNvPr>
            <p:cNvSpPr/>
            <p:nvPr/>
          </p:nvSpPr>
          <p:spPr>
            <a:xfrm>
              <a:off x="4538464" y="1971730"/>
              <a:ext cx="23217" cy="111720"/>
            </a:xfrm>
            <a:custGeom>
              <a:avLst/>
              <a:gdLst>
                <a:gd name="connsiteX0" fmla="*/ 23361 w 23217"/>
                <a:gd name="connsiteY0" fmla="*/ 55977 h 111720"/>
                <a:gd name="connsiteX1" fmla="*/ 22369 w 23217"/>
                <a:gd name="connsiteY1" fmla="*/ 70066 h 111720"/>
                <a:gd name="connsiteX2" fmla="*/ 19789 w 23217"/>
                <a:gd name="connsiteY2" fmla="*/ 83957 h 111720"/>
                <a:gd name="connsiteX3" fmla="*/ 15424 w 23217"/>
                <a:gd name="connsiteY3" fmla="*/ 97252 h 111720"/>
                <a:gd name="connsiteX4" fmla="*/ 9471 w 23217"/>
                <a:gd name="connsiteY4" fmla="*/ 110349 h 111720"/>
                <a:gd name="connsiteX5" fmla="*/ 8875 w 23217"/>
                <a:gd name="connsiteY5" fmla="*/ 110945 h 111720"/>
                <a:gd name="connsiteX6" fmla="*/ 7883 w 23217"/>
                <a:gd name="connsiteY6" fmla="*/ 111540 h 111720"/>
                <a:gd name="connsiteX7" fmla="*/ 6296 w 23217"/>
                <a:gd name="connsiteY7" fmla="*/ 111738 h 111720"/>
                <a:gd name="connsiteX8" fmla="*/ 4510 w 23217"/>
                <a:gd name="connsiteY8" fmla="*/ 111738 h 111720"/>
                <a:gd name="connsiteX9" fmla="*/ 1732 w 23217"/>
                <a:gd name="connsiteY9" fmla="*/ 111540 h 111720"/>
                <a:gd name="connsiteX10" fmla="*/ 541 w 23217"/>
                <a:gd name="connsiteY10" fmla="*/ 111143 h 111720"/>
                <a:gd name="connsiteX11" fmla="*/ 144 w 23217"/>
                <a:gd name="connsiteY11" fmla="*/ 110151 h 111720"/>
                <a:gd name="connsiteX12" fmla="*/ 541 w 23217"/>
                <a:gd name="connsiteY12" fmla="*/ 108960 h 111720"/>
                <a:gd name="connsiteX13" fmla="*/ 9272 w 23217"/>
                <a:gd name="connsiteY13" fmla="*/ 82766 h 111720"/>
                <a:gd name="connsiteX14" fmla="*/ 12249 w 23217"/>
                <a:gd name="connsiteY14" fmla="*/ 55779 h 111720"/>
                <a:gd name="connsiteX15" fmla="*/ 9272 w 23217"/>
                <a:gd name="connsiteY15" fmla="*/ 28791 h 111720"/>
                <a:gd name="connsiteX16" fmla="*/ 342 w 23217"/>
                <a:gd name="connsiteY16" fmla="*/ 2598 h 111720"/>
                <a:gd name="connsiteX17" fmla="*/ 144 w 23217"/>
                <a:gd name="connsiteY17" fmla="*/ 1606 h 111720"/>
                <a:gd name="connsiteX18" fmla="*/ 739 w 23217"/>
                <a:gd name="connsiteY18" fmla="*/ 812 h 111720"/>
                <a:gd name="connsiteX19" fmla="*/ 2128 w 23217"/>
                <a:gd name="connsiteY19" fmla="*/ 216 h 111720"/>
                <a:gd name="connsiteX20" fmla="*/ 4510 w 23217"/>
                <a:gd name="connsiteY20" fmla="*/ 18 h 111720"/>
                <a:gd name="connsiteX21" fmla="*/ 6692 w 23217"/>
                <a:gd name="connsiteY21" fmla="*/ 216 h 111720"/>
                <a:gd name="connsiteX22" fmla="*/ 8082 w 23217"/>
                <a:gd name="connsiteY22" fmla="*/ 415 h 111720"/>
                <a:gd name="connsiteX23" fmla="*/ 8875 w 23217"/>
                <a:gd name="connsiteY23" fmla="*/ 812 h 111720"/>
                <a:gd name="connsiteX24" fmla="*/ 9272 w 23217"/>
                <a:gd name="connsiteY24" fmla="*/ 1209 h 111720"/>
                <a:gd name="connsiteX25" fmla="*/ 19591 w 23217"/>
                <a:gd name="connsiteY25" fmla="*/ 27998 h 111720"/>
                <a:gd name="connsiteX26" fmla="*/ 23361 w 23217"/>
                <a:gd name="connsiteY26" fmla="*/ 55977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361" y="55977"/>
                  </a:moveTo>
                  <a:cubicBezTo>
                    <a:pt x="23361" y="60740"/>
                    <a:pt x="23014" y="65453"/>
                    <a:pt x="22369" y="70066"/>
                  </a:cubicBezTo>
                  <a:cubicBezTo>
                    <a:pt x="21823" y="74730"/>
                    <a:pt x="20980" y="79343"/>
                    <a:pt x="19789" y="83957"/>
                  </a:cubicBezTo>
                  <a:cubicBezTo>
                    <a:pt x="18599" y="88471"/>
                    <a:pt x="17110" y="92887"/>
                    <a:pt x="15424" y="97252"/>
                  </a:cubicBezTo>
                  <a:cubicBezTo>
                    <a:pt x="13687" y="101717"/>
                    <a:pt x="11703" y="106083"/>
                    <a:pt x="9471" y="110349"/>
                  </a:cubicBezTo>
                  <a:cubicBezTo>
                    <a:pt x="9322" y="110597"/>
                    <a:pt x="9123" y="110796"/>
                    <a:pt x="8875" y="110945"/>
                  </a:cubicBezTo>
                  <a:cubicBezTo>
                    <a:pt x="8578" y="111193"/>
                    <a:pt x="8280" y="111391"/>
                    <a:pt x="7883" y="111540"/>
                  </a:cubicBezTo>
                  <a:cubicBezTo>
                    <a:pt x="7486" y="111639"/>
                    <a:pt x="6940" y="111738"/>
                    <a:pt x="6296" y="111738"/>
                  </a:cubicBezTo>
                  <a:cubicBezTo>
                    <a:pt x="5750" y="111738"/>
                    <a:pt x="5155" y="111738"/>
                    <a:pt x="4510" y="111738"/>
                  </a:cubicBezTo>
                  <a:cubicBezTo>
                    <a:pt x="3319" y="111738"/>
                    <a:pt x="2376" y="111639"/>
                    <a:pt x="1732" y="111540"/>
                  </a:cubicBezTo>
                  <a:cubicBezTo>
                    <a:pt x="1186" y="111540"/>
                    <a:pt x="789" y="111391"/>
                    <a:pt x="541" y="111143"/>
                  </a:cubicBezTo>
                  <a:cubicBezTo>
                    <a:pt x="243" y="110845"/>
                    <a:pt x="144" y="110548"/>
                    <a:pt x="144" y="110151"/>
                  </a:cubicBezTo>
                  <a:cubicBezTo>
                    <a:pt x="144" y="109853"/>
                    <a:pt x="243" y="109456"/>
                    <a:pt x="541" y="108960"/>
                  </a:cubicBezTo>
                  <a:cubicBezTo>
                    <a:pt x="4361" y="100328"/>
                    <a:pt x="7288" y="91597"/>
                    <a:pt x="9272" y="82766"/>
                  </a:cubicBezTo>
                  <a:cubicBezTo>
                    <a:pt x="11257" y="73787"/>
                    <a:pt x="12249" y="64808"/>
                    <a:pt x="12249" y="55779"/>
                  </a:cubicBezTo>
                  <a:cubicBezTo>
                    <a:pt x="12249" y="46651"/>
                    <a:pt x="11257" y="37671"/>
                    <a:pt x="9272" y="28791"/>
                  </a:cubicBezTo>
                  <a:cubicBezTo>
                    <a:pt x="7288" y="19812"/>
                    <a:pt x="4311" y="11081"/>
                    <a:pt x="342" y="2598"/>
                  </a:cubicBezTo>
                  <a:cubicBezTo>
                    <a:pt x="194" y="2201"/>
                    <a:pt x="144" y="1903"/>
                    <a:pt x="144" y="1606"/>
                  </a:cubicBezTo>
                  <a:cubicBezTo>
                    <a:pt x="243" y="1209"/>
                    <a:pt x="442" y="960"/>
                    <a:pt x="739" y="812"/>
                  </a:cubicBezTo>
                  <a:cubicBezTo>
                    <a:pt x="1136" y="564"/>
                    <a:pt x="1583" y="365"/>
                    <a:pt x="2128" y="216"/>
                  </a:cubicBezTo>
                  <a:cubicBezTo>
                    <a:pt x="2773" y="117"/>
                    <a:pt x="3567" y="18"/>
                    <a:pt x="4510" y="18"/>
                  </a:cubicBezTo>
                  <a:cubicBezTo>
                    <a:pt x="5403" y="18"/>
                    <a:pt x="6147" y="117"/>
                    <a:pt x="6692" y="216"/>
                  </a:cubicBezTo>
                  <a:cubicBezTo>
                    <a:pt x="7337" y="216"/>
                    <a:pt x="7784" y="316"/>
                    <a:pt x="8082" y="415"/>
                  </a:cubicBezTo>
                  <a:cubicBezTo>
                    <a:pt x="8478" y="564"/>
                    <a:pt x="8726" y="712"/>
                    <a:pt x="8875" y="812"/>
                  </a:cubicBezTo>
                  <a:cubicBezTo>
                    <a:pt x="9123" y="960"/>
                    <a:pt x="9272" y="1109"/>
                    <a:pt x="9272" y="1209"/>
                  </a:cubicBezTo>
                  <a:cubicBezTo>
                    <a:pt x="13638" y="9841"/>
                    <a:pt x="17061" y="18770"/>
                    <a:pt x="19591" y="27998"/>
                  </a:cubicBezTo>
                  <a:cubicBezTo>
                    <a:pt x="22071" y="37126"/>
                    <a:pt x="23361" y="46452"/>
                    <a:pt x="23361" y="5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A8305CA-1D54-4A14-BF7F-0D90C8E83FD8}"/>
                </a:ext>
              </a:extLst>
            </p:cNvPr>
            <p:cNvSpPr/>
            <p:nvPr/>
          </p:nvSpPr>
          <p:spPr>
            <a:xfrm>
              <a:off x="2837576" y="1971730"/>
              <a:ext cx="23217" cy="111720"/>
            </a:xfrm>
            <a:custGeom>
              <a:avLst/>
              <a:gdLst>
                <a:gd name="connsiteX0" fmla="*/ 23029 w 23217"/>
                <a:gd name="connsiteY0" fmla="*/ 2598 h 111720"/>
                <a:gd name="connsiteX1" fmla="*/ 14099 w 23217"/>
                <a:gd name="connsiteY1" fmla="*/ 28791 h 111720"/>
                <a:gd name="connsiteX2" fmla="*/ 11123 w 23217"/>
                <a:gd name="connsiteY2" fmla="*/ 55779 h 111720"/>
                <a:gd name="connsiteX3" fmla="*/ 14099 w 23217"/>
                <a:gd name="connsiteY3" fmla="*/ 82766 h 111720"/>
                <a:gd name="connsiteX4" fmla="*/ 22830 w 23217"/>
                <a:gd name="connsiteY4" fmla="*/ 108960 h 111720"/>
                <a:gd name="connsiteX5" fmla="*/ 23227 w 23217"/>
                <a:gd name="connsiteY5" fmla="*/ 110151 h 111720"/>
                <a:gd name="connsiteX6" fmla="*/ 22830 w 23217"/>
                <a:gd name="connsiteY6" fmla="*/ 111143 h 111720"/>
                <a:gd name="connsiteX7" fmla="*/ 21441 w 23217"/>
                <a:gd name="connsiteY7" fmla="*/ 111540 h 111720"/>
                <a:gd name="connsiteX8" fmla="*/ 19060 w 23217"/>
                <a:gd name="connsiteY8" fmla="*/ 111738 h 111720"/>
                <a:gd name="connsiteX9" fmla="*/ 17076 w 23217"/>
                <a:gd name="connsiteY9" fmla="*/ 111738 h 111720"/>
                <a:gd name="connsiteX10" fmla="*/ 15687 w 23217"/>
                <a:gd name="connsiteY10" fmla="*/ 111540 h 111720"/>
                <a:gd name="connsiteX11" fmla="*/ 14694 w 23217"/>
                <a:gd name="connsiteY11" fmla="*/ 110945 h 111720"/>
                <a:gd name="connsiteX12" fmla="*/ 14099 w 23217"/>
                <a:gd name="connsiteY12" fmla="*/ 110349 h 111720"/>
                <a:gd name="connsiteX13" fmla="*/ 7948 w 23217"/>
                <a:gd name="connsiteY13" fmla="*/ 97252 h 111720"/>
                <a:gd name="connsiteX14" fmla="*/ 3582 w 23217"/>
                <a:gd name="connsiteY14" fmla="*/ 83957 h 111720"/>
                <a:gd name="connsiteX15" fmla="*/ 804 w 23217"/>
                <a:gd name="connsiteY15" fmla="*/ 70066 h 111720"/>
                <a:gd name="connsiteX16" fmla="*/ 10 w 23217"/>
                <a:gd name="connsiteY16" fmla="*/ 55977 h 111720"/>
                <a:gd name="connsiteX17" fmla="*/ 1002 w 23217"/>
                <a:gd name="connsiteY17" fmla="*/ 41690 h 111720"/>
                <a:gd name="connsiteX18" fmla="*/ 3780 w 23217"/>
                <a:gd name="connsiteY18" fmla="*/ 27998 h 111720"/>
                <a:gd name="connsiteX19" fmla="*/ 8344 w 23217"/>
                <a:gd name="connsiteY19" fmla="*/ 14504 h 111720"/>
                <a:gd name="connsiteX20" fmla="*/ 14099 w 23217"/>
                <a:gd name="connsiteY20" fmla="*/ 1209 h 111720"/>
                <a:gd name="connsiteX21" fmla="*/ 14298 w 23217"/>
                <a:gd name="connsiteY21" fmla="*/ 812 h 111720"/>
                <a:gd name="connsiteX22" fmla="*/ 15091 w 23217"/>
                <a:gd name="connsiteY22" fmla="*/ 415 h 111720"/>
                <a:gd name="connsiteX23" fmla="*/ 16480 w 23217"/>
                <a:gd name="connsiteY23" fmla="*/ 216 h 111720"/>
                <a:gd name="connsiteX24" fmla="*/ 18862 w 23217"/>
                <a:gd name="connsiteY24" fmla="*/ 18 h 111720"/>
                <a:gd name="connsiteX25" fmla="*/ 21243 w 23217"/>
                <a:gd name="connsiteY25" fmla="*/ 216 h 111720"/>
                <a:gd name="connsiteX26" fmla="*/ 22632 w 23217"/>
                <a:gd name="connsiteY26" fmla="*/ 812 h 111720"/>
                <a:gd name="connsiteX27" fmla="*/ 23227 w 23217"/>
                <a:gd name="connsiteY27" fmla="*/ 1606 h 111720"/>
                <a:gd name="connsiteX28" fmla="*/ 23029 w 23217"/>
                <a:gd name="connsiteY28" fmla="*/ 2598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029" y="2598"/>
                  </a:moveTo>
                  <a:cubicBezTo>
                    <a:pt x="19060" y="11081"/>
                    <a:pt x="16084" y="19812"/>
                    <a:pt x="14099" y="28791"/>
                  </a:cubicBezTo>
                  <a:cubicBezTo>
                    <a:pt x="12115" y="37671"/>
                    <a:pt x="11123" y="46651"/>
                    <a:pt x="11123" y="55779"/>
                  </a:cubicBezTo>
                  <a:cubicBezTo>
                    <a:pt x="11123" y="64808"/>
                    <a:pt x="12115" y="73787"/>
                    <a:pt x="14099" y="82766"/>
                  </a:cubicBezTo>
                  <a:cubicBezTo>
                    <a:pt x="16084" y="91597"/>
                    <a:pt x="18961" y="100328"/>
                    <a:pt x="22830" y="108960"/>
                  </a:cubicBezTo>
                  <a:cubicBezTo>
                    <a:pt x="23078" y="109456"/>
                    <a:pt x="23227" y="109853"/>
                    <a:pt x="23227" y="110151"/>
                  </a:cubicBezTo>
                  <a:cubicBezTo>
                    <a:pt x="23227" y="110548"/>
                    <a:pt x="23078" y="110845"/>
                    <a:pt x="22830" y="111143"/>
                  </a:cubicBezTo>
                  <a:cubicBezTo>
                    <a:pt x="22533" y="111391"/>
                    <a:pt x="22086" y="111540"/>
                    <a:pt x="21441" y="111540"/>
                  </a:cubicBezTo>
                  <a:cubicBezTo>
                    <a:pt x="20896" y="111639"/>
                    <a:pt x="20102" y="111738"/>
                    <a:pt x="19060" y="111738"/>
                  </a:cubicBezTo>
                  <a:cubicBezTo>
                    <a:pt x="18266" y="111738"/>
                    <a:pt x="17572" y="111738"/>
                    <a:pt x="17076" y="111738"/>
                  </a:cubicBezTo>
                  <a:cubicBezTo>
                    <a:pt x="16530" y="111738"/>
                    <a:pt x="16084" y="111639"/>
                    <a:pt x="15687" y="111540"/>
                  </a:cubicBezTo>
                  <a:cubicBezTo>
                    <a:pt x="15290" y="111391"/>
                    <a:pt x="14942" y="111193"/>
                    <a:pt x="14694" y="110945"/>
                  </a:cubicBezTo>
                  <a:cubicBezTo>
                    <a:pt x="14397" y="110796"/>
                    <a:pt x="14198" y="110597"/>
                    <a:pt x="14099" y="110349"/>
                  </a:cubicBezTo>
                  <a:cubicBezTo>
                    <a:pt x="11718" y="106083"/>
                    <a:pt x="9634" y="101717"/>
                    <a:pt x="7948" y="97252"/>
                  </a:cubicBezTo>
                  <a:cubicBezTo>
                    <a:pt x="6211" y="92887"/>
                    <a:pt x="4773" y="88471"/>
                    <a:pt x="3582" y="83957"/>
                  </a:cubicBezTo>
                  <a:cubicBezTo>
                    <a:pt x="2391" y="79343"/>
                    <a:pt x="1449" y="74730"/>
                    <a:pt x="804" y="70066"/>
                  </a:cubicBezTo>
                  <a:cubicBezTo>
                    <a:pt x="258" y="65453"/>
                    <a:pt x="10" y="60740"/>
                    <a:pt x="10" y="55977"/>
                  </a:cubicBezTo>
                  <a:cubicBezTo>
                    <a:pt x="10" y="51116"/>
                    <a:pt x="308" y="46353"/>
                    <a:pt x="1002" y="41690"/>
                  </a:cubicBezTo>
                  <a:cubicBezTo>
                    <a:pt x="1647" y="37076"/>
                    <a:pt x="2590" y="32512"/>
                    <a:pt x="3780" y="27998"/>
                  </a:cubicBezTo>
                  <a:cubicBezTo>
                    <a:pt x="5070" y="23384"/>
                    <a:pt x="6608" y="18870"/>
                    <a:pt x="8344" y="14504"/>
                  </a:cubicBezTo>
                  <a:cubicBezTo>
                    <a:pt x="10031" y="10039"/>
                    <a:pt x="11966" y="5574"/>
                    <a:pt x="14099" y="1209"/>
                  </a:cubicBezTo>
                  <a:cubicBezTo>
                    <a:pt x="14099" y="1109"/>
                    <a:pt x="14149" y="960"/>
                    <a:pt x="14298" y="812"/>
                  </a:cubicBezTo>
                  <a:cubicBezTo>
                    <a:pt x="14546" y="712"/>
                    <a:pt x="14794" y="564"/>
                    <a:pt x="15091" y="415"/>
                  </a:cubicBezTo>
                  <a:cubicBezTo>
                    <a:pt x="15488" y="316"/>
                    <a:pt x="15935" y="216"/>
                    <a:pt x="16480" y="216"/>
                  </a:cubicBezTo>
                  <a:cubicBezTo>
                    <a:pt x="17125" y="117"/>
                    <a:pt x="17919" y="18"/>
                    <a:pt x="18862" y="18"/>
                  </a:cubicBezTo>
                  <a:cubicBezTo>
                    <a:pt x="19903" y="18"/>
                    <a:pt x="20697" y="117"/>
                    <a:pt x="21243" y="216"/>
                  </a:cubicBezTo>
                  <a:cubicBezTo>
                    <a:pt x="21888" y="365"/>
                    <a:pt x="22334" y="564"/>
                    <a:pt x="22632" y="812"/>
                  </a:cubicBezTo>
                  <a:cubicBezTo>
                    <a:pt x="23029" y="960"/>
                    <a:pt x="23227" y="1209"/>
                    <a:pt x="23227" y="1606"/>
                  </a:cubicBezTo>
                  <a:cubicBezTo>
                    <a:pt x="23227" y="1903"/>
                    <a:pt x="23128" y="2201"/>
                    <a:pt x="23029" y="25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D329F13-4207-4D00-8569-1FECFF20A87C}"/>
                </a:ext>
              </a:extLst>
            </p:cNvPr>
            <p:cNvSpPr/>
            <p:nvPr/>
          </p:nvSpPr>
          <p:spPr>
            <a:xfrm>
              <a:off x="2872224" y="1978477"/>
              <a:ext cx="56753" cy="84335"/>
            </a:xfrm>
            <a:custGeom>
              <a:avLst/>
              <a:gdLst>
                <a:gd name="connsiteX0" fmla="*/ 56766 w 56753"/>
                <a:gd name="connsiteY0" fmla="*/ 41888 h 84335"/>
                <a:gd name="connsiteX1" fmla="*/ 55179 w 56753"/>
                <a:gd name="connsiteY1" fmla="*/ 59351 h 84335"/>
                <a:gd name="connsiteX2" fmla="*/ 50218 w 56753"/>
                <a:gd name="connsiteY2" fmla="*/ 72646 h 84335"/>
                <a:gd name="connsiteX3" fmla="*/ 41288 w 56753"/>
                <a:gd name="connsiteY3" fmla="*/ 81377 h 84335"/>
                <a:gd name="connsiteX4" fmla="*/ 27596 w 56753"/>
                <a:gd name="connsiteY4" fmla="*/ 84354 h 84335"/>
                <a:gd name="connsiteX5" fmla="*/ 14499 w 56753"/>
                <a:gd name="connsiteY5" fmla="*/ 81576 h 84335"/>
                <a:gd name="connsiteX6" fmla="*/ 5966 w 56753"/>
                <a:gd name="connsiteY6" fmla="*/ 73440 h 84335"/>
                <a:gd name="connsiteX7" fmla="*/ 1402 w 56753"/>
                <a:gd name="connsiteY7" fmla="*/ 60343 h 84335"/>
                <a:gd name="connsiteX8" fmla="*/ 13 w 56753"/>
                <a:gd name="connsiteY8" fmla="*/ 42285 h 84335"/>
                <a:gd name="connsiteX9" fmla="*/ 1402 w 56753"/>
                <a:gd name="connsiteY9" fmla="*/ 25220 h 84335"/>
                <a:gd name="connsiteX10" fmla="*/ 6363 w 56753"/>
                <a:gd name="connsiteY10" fmla="*/ 11726 h 84335"/>
                <a:gd name="connsiteX11" fmla="*/ 15491 w 56753"/>
                <a:gd name="connsiteY11" fmla="*/ 3193 h 84335"/>
                <a:gd name="connsiteX12" fmla="*/ 29183 w 56753"/>
                <a:gd name="connsiteY12" fmla="*/ 18 h 84335"/>
                <a:gd name="connsiteX13" fmla="*/ 42082 w 56753"/>
                <a:gd name="connsiteY13" fmla="*/ 2796 h 84335"/>
                <a:gd name="connsiteX14" fmla="*/ 50615 w 56753"/>
                <a:gd name="connsiteY14" fmla="*/ 10734 h 84335"/>
                <a:gd name="connsiteX15" fmla="*/ 55377 w 56753"/>
                <a:gd name="connsiteY15" fmla="*/ 24029 h 84335"/>
                <a:gd name="connsiteX16" fmla="*/ 56766 w 56753"/>
                <a:gd name="connsiteY16" fmla="*/ 41888 h 84335"/>
                <a:gd name="connsiteX17" fmla="*/ 45654 w 56753"/>
                <a:gd name="connsiteY17" fmla="*/ 42682 h 84335"/>
                <a:gd name="connsiteX18" fmla="*/ 45058 w 56753"/>
                <a:gd name="connsiteY18" fmla="*/ 31768 h 84335"/>
                <a:gd name="connsiteX19" fmla="*/ 43868 w 56753"/>
                <a:gd name="connsiteY19" fmla="*/ 23037 h 84335"/>
                <a:gd name="connsiteX20" fmla="*/ 41685 w 56753"/>
                <a:gd name="connsiteY20" fmla="*/ 16687 h 84335"/>
                <a:gd name="connsiteX21" fmla="*/ 38311 w 56753"/>
                <a:gd name="connsiteY21" fmla="*/ 12321 h 84335"/>
                <a:gd name="connsiteX22" fmla="*/ 33946 w 56753"/>
                <a:gd name="connsiteY22" fmla="*/ 9742 h 84335"/>
                <a:gd name="connsiteX23" fmla="*/ 28588 w 56753"/>
                <a:gd name="connsiteY23" fmla="*/ 8948 h 84335"/>
                <a:gd name="connsiteX24" fmla="*/ 19857 w 56753"/>
                <a:gd name="connsiteY24" fmla="*/ 11528 h 84335"/>
                <a:gd name="connsiteX25" fmla="*/ 14499 w 56753"/>
                <a:gd name="connsiteY25" fmla="*/ 18473 h 84335"/>
                <a:gd name="connsiteX26" fmla="*/ 11721 w 56753"/>
                <a:gd name="connsiteY26" fmla="*/ 28792 h 84335"/>
                <a:gd name="connsiteX27" fmla="*/ 11126 w 56753"/>
                <a:gd name="connsiteY27" fmla="*/ 41690 h 84335"/>
                <a:gd name="connsiteX28" fmla="*/ 12118 w 56753"/>
                <a:gd name="connsiteY28" fmla="*/ 57367 h 84335"/>
                <a:gd name="connsiteX29" fmla="*/ 15094 w 56753"/>
                <a:gd name="connsiteY29" fmla="*/ 67884 h 84335"/>
                <a:gd name="connsiteX30" fmla="*/ 20452 w 56753"/>
                <a:gd name="connsiteY30" fmla="*/ 73638 h 84335"/>
                <a:gd name="connsiteX31" fmla="*/ 28191 w 56753"/>
                <a:gd name="connsiteY31" fmla="*/ 75424 h 84335"/>
                <a:gd name="connsiteX32" fmla="*/ 34343 w 56753"/>
                <a:gd name="connsiteY32" fmla="*/ 74432 h 84335"/>
                <a:gd name="connsiteX33" fmla="*/ 38907 w 56753"/>
                <a:gd name="connsiteY33" fmla="*/ 71059 h 84335"/>
                <a:gd name="connsiteX34" fmla="*/ 42082 w 56753"/>
                <a:gd name="connsiteY34" fmla="*/ 65899 h 84335"/>
                <a:gd name="connsiteX35" fmla="*/ 44265 w 56753"/>
                <a:gd name="connsiteY35" fmla="*/ 59351 h 84335"/>
                <a:gd name="connsiteX36" fmla="*/ 45257 w 56753"/>
                <a:gd name="connsiteY36" fmla="*/ 51612 h 84335"/>
                <a:gd name="connsiteX37" fmla="*/ 45654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766" y="41888"/>
                  </a:moveTo>
                  <a:cubicBezTo>
                    <a:pt x="56766" y="48238"/>
                    <a:pt x="56221" y="54092"/>
                    <a:pt x="55179" y="59351"/>
                  </a:cubicBezTo>
                  <a:cubicBezTo>
                    <a:pt x="54236" y="64510"/>
                    <a:pt x="52599" y="68975"/>
                    <a:pt x="50218" y="72646"/>
                  </a:cubicBezTo>
                  <a:cubicBezTo>
                    <a:pt x="47936" y="76367"/>
                    <a:pt x="44959" y="79294"/>
                    <a:pt x="41288" y="81377"/>
                  </a:cubicBezTo>
                  <a:cubicBezTo>
                    <a:pt x="37567" y="83362"/>
                    <a:pt x="33003" y="84354"/>
                    <a:pt x="27596" y="84354"/>
                  </a:cubicBezTo>
                  <a:cubicBezTo>
                    <a:pt x="22436" y="84354"/>
                    <a:pt x="18071" y="83411"/>
                    <a:pt x="14499" y="81576"/>
                  </a:cubicBezTo>
                  <a:cubicBezTo>
                    <a:pt x="10927" y="79740"/>
                    <a:pt x="8050" y="77012"/>
                    <a:pt x="5966" y="73440"/>
                  </a:cubicBezTo>
                  <a:cubicBezTo>
                    <a:pt x="3833" y="69868"/>
                    <a:pt x="2295" y="65503"/>
                    <a:pt x="1402" y="60343"/>
                  </a:cubicBezTo>
                  <a:cubicBezTo>
                    <a:pt x="460" y="55084"/>
                    <a:pt x="13" y="49032"/>
                    <a:pt x="13" y="42285"/>
                  </a:cubicBezTo>
                  <a:cubicBezTo>
                    <a:pt x="13" y="36084"/>
                    <a:pt x="460" y="30379"/>
                    <a:pt x="1402" y="25220"/>
                  </a:cubicBezTo>
                  <a:cubicBezTo>
                    <a:pt x="2444" y="19961"/>
                    <a:pt x="4081" y="15447"/>
                    <a:pt x="6363" y="11726"/>
                  </a:cubicBezTo>
                  <a:cubicBezTo>
                    <a:pt x="8744" y="8055"/>
                    <a:pt x="11771" y="5178"/>
                    <a:pt x="15491" y="3193"/>
                  </a:cubicBezTo>
                  <a:cubicBezTo>
                    <a:pt x="19162" y="1109"/>
                    <a:pt x="23726" y="18"/>
                    <a:pt x="29183" y="18"/>
                  </a:cubicBezTo>
                  <a:cubicBezTo>
                    <a:pt x="34343" y="18"/>
                    <a:pt x="38609" y="961"/>
                    <a:pt x="42082" y="2796"/>
                  </a:cubicBezTo>
                  <a:cubicBezTo>
                    <a:pt x="45654" y="4532"/>
                    <a:pt x="48481" y="7162"/>
                    <a:pt x="50615" y="10734"/>
                  </a:cubicBezTo>
                  <a:cubicBezTo>
                    <a:pt x="52847" y="14306"/>
                    <a:pt x="54435" y="18770"/>
                    <a:pt x="55377" y="24029"/>
                  </a:cubicBezTo>
                  <a:cubicBezTo>
                    <a:pt x="56270" y="29188"/>
                    <a:pt x="56766" y="35142"/>
                    <a:pt x="56766" y="41888"/>
                  </a:cubicBezTo>
                  <a:close/>
                  <a:moveTo>
                    <a:pt x="45654" y="42682"/>
                  </a:moveTo>
                  <a:cubicBezTo>
                    <a:pt x="45654" y="38614"/>
                    <a:pt x="45455" y="34943"/>
                    <a:pt x="45058" y="31768"/>
                  </a:cubicBezTo>
                  <a:cubicBezTo>
                    <a:pt x="44761" y="28494"/>
                    <a:pt x="44364" y="25567"/>
                    <a:pt x="43868" y="23037"/>
                  </a:cubicBezTo>
                  <a:cubicBezTo>
                    <a:pt x="43322" y="20556"/>
                    <a:pt x="42578" y="18423"/>
                    <a:pt x="41685" y="16687"/>
                  </a:cubicBezTo>
                  <a:cubicBezTo>
                    <a:pt x="40742" y="14851"/>
                    <a:pt x="39601" y="13413"/>
                    <a:pt x="38311" y="12321"/>
                  </a:cubicBezTo>
                  <a:cubicBezTo>
                    <a:pt x="37121" y="11131"/>
                    <a:pt x="35633" y="10287"/>
                    <a:pt x="33946" y="9742"/>
                  </a:cubicBezTo>
                  <a:cubicBezTo>
                    <a:pt x="32358" y="9245"/>
                    <a:pt x="30572" y="8948"/>
                    <a:pt x="28588" y="8948"/>
                  </a:cubicBezTo>
                  <a:cubicBezTo>
                    <a:pt x="25016" y="8948"/>
                    <a:pt x="22089" y="9841"/>
                    <a:pt x="19857" y="11528"/>
                  </a:cubicBezTo>
                  <a:cubicBezTo>
                    <a:pt x="17575" y="13115"/>
                    <a:pt x="15789" y="15447"/>
                    <a:pt x="14499" y="18473"/>
                  </a:cubicBezTo>
                  <a:cubicBezTo>
                    <a:pt x="13160" y="21400"/>
                    <a:pt x="12217" y="24823"/>
                    <a:pt x="11721" y="28792"/>
                  </a:cubicBezTo>
                  <a:cubicBezTo>
                    <a:pt x="11324" y="32760"/>
                    <a:pt x="11126" y="37076"/>
                    <a:pt x="11126" y="41690"/>
                  </a:cubicBezTo>
                  <a:cubicBezTo>
                    <a:pt x="11126" y="47792"/>
                    <a:pt x="11423" y="53001"/>
                    <a:pt x="12118" y="57367"/>
                  </a:cubicBezTo>
                  <a:cubicBezTo>
                    <a:pt x="12763" y="61633"/>
                    <a:pt x="13755" y="65106"/>
                    <a:pt x="15094" y="67884"/>
                  </a:cubicBezTo>
                  <a:cubicBezTo>
                    <a:pt x="16533" y="70563"/>
                    <a:pt x="18319" y="72448"/>
                    <a:pt x="20452" y="73638"/>
                  </a:cubicBezTo>
                  <a:cubicBezTo>
                    <a:pt x="22536" y="74829"/>
                    <a:pt x="25115" y="75424"/>
                    <a:pt x="28191" y="75424"/>
                  </a:cubicBezTo>
                  <a:cubicBezTo>
                    <a:pt x="30572" y="75424"/>
                    <a:pt x="32606" y="75127"/>
                    <a:pt x="34343" y="74432"/>
                  </a:cubicBezTo>
                  <a:cubicBezTo>
                    <a:pt x="36178" y="73638"/>
                    <a:pt x="37716" y="72547"/>
                    <a:pt x="38907" y="71059"/>
                  </a:cubicBezTo>
                  <a:cubicBezTo>
                    <a:pt x="40197" y="69620"/>
                    <a:pt x="41288" y="67884"/>
                    <a:pt x="42082" y="65899"/>
                  </a:cubicBezTo>
                  <a:cubicBezTo>
                    <a:pt x="42975" y="63915"/>
                    <a:pt x="43719" y="61732"/>
                    <a:pt x="44265" y="59351"/>
                  </a:cubicBezTo>
                  <a:cubicBezTo>
                    <a:pt x="44761" y="56970"/>
                    <a:pt x="45108" y="54390"/>
                    <a:pt x="45257" y="51612"/>
                  </a:cubicBezTo>
                  <a:cubicBezTo>
                    <a:pt x="45505" y="48734"/>
                    <a:pt x="45654" y="45758"/>
                    <a:pt x="45654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5162B92-B077-4E96-AD41-515D7916C2E6}"/>
                </a:ext>
              </a:extLst>
            </p:cNvPr>
            <p:cNvSpPr/>
            <p:nvPr/>
          </p:nvSpPr>
          <p:spPr>
            <a:xfrm>
              <a:off x="2934692" y="2047335"/>
              <a:ext cx="20835" cy="32742"/>
            </a:xfrm>
            <a:custGeom>
              <a:avLst/>
              <a:gdLst>
                <a:gd name="connsiteX0" fmla="*/ 20854 w 20835"/>
                <a:gd name="connsiteY0" fmla="*/ 5177 h 32742"/>
                <a:gd name="connsiteX1" fmla="*/ 20656 w 20835"/>
                <a:gd name="connsiteY1" fmla="*/ 8948 h 32742"/>
                <a:gd name="connsiteX2" fmla="*/ 20060 w 20835"/>
                <a:gd name="connsiteY2" fmla="*/ 12123 h 32742"/>
                <a:gd name="connsiteX3" fmla="*/ 18870 w 20835"/>
                <a:gd name="connsiteY3" fmla="*/ 14901 h 32742"/>
                <a:gd name="connsiteX4" fmla="*/ 17084 w 20835"/>
                <a:gd name="connsiteY4" fmla="*/ 17877 h 32742"/>
                <a:gd name="connsiteX5" fmla="*/ 8551 w 20835"/>
                <a:gd name="connsiteY5" fmla="*/ 30974 h 32742"/>
                <a:gd name="connsiteX6" fmla="*/ 7757 w 20835"/>
                <a:gd name="connsiteY6" fmla="*/ 31570 h 32742"/>
                <a:gd name="connsiteX7" fmla="*/ 6765 w 20835"/>
                <a:gd name="connsiteY7" fmla="*/ 32165 h 32742"/>
                <a:gd name="connsiteX8" fmla="*/ 5376 w 20835"/>
                <a:gd name="connsiteY8" fmla="*/ 32562 h 32742"/>
                <a:gd name="connsiteX9" fmla="*/ 3392 w 20835"/>
                <a:gd name="connsiteY9" fmla="*/ 32760 h 32742"/>
                <a:gd name="connsiteX10" fmla="*/ 1407 w 20835"/>
                <a:gd name="connsiteY10" fmla="*/ 32562 h 32742"/>
                <a:gd name="connsiteX11" fmla="*/ 415 w 20835"/>
                <a:gd name="connsiteY11" fmla="*/ 32165 h 32742"/>
                <a:gd name="connsiteX12" fmla="*/ 18 w 20835"/>
                <a:gd name="connsiteY12" fmla="*/ 31570 h 32742"/>
                <a:gd name="connsiteX13" fmla="*/ 415 w 20835"/>
                <a:gd name="connsiteY13" fmla="*/ 30776 h 32742"/>
                <a:gd name="connsiteX14" fmla="*/ 8749 w 20835"/>
                <a:gd name="connsiteY14" fmla="*/ 13313 h 32742"/>
                <a:gd name="connsiteX15" fmla="*/ 8749 w 20835"/>
                <a:gd name="connsiteY15" fmla="*/ 5177 h 32742"/>
                <a:gd name="connsiteX16" fmla="*/ 9146 w 20835"/>
                <a:gd name="connsiteY16" fmla="*/ 2598 h 32742"/>
                <a:gd name="connsiteX17" fmla="*/ 10138 w 20835"/>
                <a:gd name="connsiteY17" fmla="*/ 1010 h 32742"/>
                <a:gd name="connsiteX18" fmla="*/ 12123 w 20835"/>
                <a:gd name="connsiteY18" fmla="*/ 216 h 32742"/>
                <a:gd name="connsiteX19" fmla="*/ 14901 w 20835"/>
                <a:gd name="connsiteY19" fmla="*/ 18 h 32742"/>
                <a:gd name="connsiteX20" fmla="*/ 17679 w 20835"/>
                <a:gd name="connsiteY20" fmla="*/ 216 h 32742"/>
                <a:gd name="connsiteX21" fmla="*/ 19465 w 20835"/>
                <a:gd name="connsiteY21" fmla="*/ 1010 h 32742"/>
                <a:gd name="connsiteX22" fmla="*/ 20457 w 20835"/>
                <a:gd name="connsiteY22" fmla="*/ 2598 h 32742"/>
                <a:gd name="connsiteX23" fmla="*/ 20854 w 20835"/>
                <a:gd name="connsiteY23" fmla="*/ 5177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854" y="5177"/>
                  </a:moveTo>
                  <a:cubicBezTo>
                    <a:pt x="20854" y="6517"/>
                    <a:pt x="20755" y="7757"/>
                    <a:pt x="20656" y="8948"/>
                  </a:cubicBezTo>
                  <a:cubicBezTo>
                    <a:pt x="20656" y="10039"/>
                    <a:pt x="20457" y="11081"/>
                    <a:pt x="20060" y="12123"/>
                  </a:cubicBezTo>
                  <a:cubicBezTo>
                    <a:pt x="19763" y="13065"/>
                    <a:pt x="19366" y="14008"/>
                    <a:pt x="18870" y="14901"/>
                  </a:cubicBezTo>
                  <a:cubicBezTo>
                    <a:pt x="18473" y="15794"/>
                    <a:pt x="17878" y="16786"/>
                    <a:pt x="17084" y="17877"/>
                  </a:cubicBezTo>
                  <a:lnTo>
                    <a:pt x="8551" y="30974"/>
                  </a:lnTo>
                  <a:cubicBezTo>
                    <a:pt x="8253" y="31222"/>
                    <a:pt x="8005" y="31421"/>
                    <a:pt x="7757" y="31570"/>
                  </a:cubicBezTo>
                  <a:cubicBezTo>
                    <a:pt x="7460" y="31818"/>
                    <a:pt x="7162" y="32016"/>
                    <a:pt x="6765" y="32165"/>
                  </a:cubicBezTo>
                  <a:cubicBezTo>
                    <a:pt x="6368" y="32413"/>
                    <a:pt x="5872" y="32562"/>
                    <a:pt x="5376" y="32562"/>
                  </a:cubicBezTo>
                  <a:cubicBezTo>
                    <a:pt x="4830" y="32661"/>
                    <a:pt x="4185" y="32760"/>
                    <a:pt x="3392" y="32760"/>
                  </a:cubicBezTo>
                  <a:cubicBezTo>
                    <a:pt x="2598" y="32760"/>
                    <a:pt x="1903" y="32661"/>
                    <a:pt x="1407" y="32562"/>
                  </a:cubicBezTo>
                  <a:cubicBezTo>
                    <a:pt x="1010" y="32562"/>
                    <a:pt x="663" y="32413"/>
                    <a:pt x="415" y="32165"/>
                  </a:cubicBezTo>
                  <a:cubicBezTo>
                    <a:pt x="266" y="32016"/>
                    <a:pt x="117" y="31818"/>
                    <a:pt x="18" y="31570"/>
                  </a:cubicBezTo>
                  <a:cubicBezTo>
                    <a:pt x="18" y="31421"/>
                    <a:pt x="117" y="31173"/>
                    <a:pt x="415" y="30776"/>
                  </a:cubicBezTo>
                  <a:lnTo>
                    <a:pt x="8749" y="13313"/>
                  </a:lnTo>
                  <a:lnTo>
                    <a:pt x="8749" y="5177"/>
                  </a:lnTo>
                  <a:cubicBezTo>
                    <a:pt x="8749" y="4136"/>
                    <a:pt x="8849" y="3292"/>
                    <a:pt x="9146" y="2598"/>
                  </a:cubicBezTo>
                  <a:cubicBezTo>
                    <a:pt x="9394" y="1804"/>
                    <a:pt x="9742" y="1308"/>
                    <a:pt x="10138" y="1010"/>
                  </a:cubicBezTo>
                  <a:cubicBezTo>
                    <a:pt x="10634" y="613"/>
                    <a:pt x="11329" y="365"/>
                    <a:pt x="12123" y="216"/>
                  </a:cubicBezTo>
                  <a:cubicBezTo>
                    <a:pt x="12917" y="117"/>
                    <a:pt x="13809" y="18"/>
                    <a:pt x="14901" y="18"/>
                  </a:cubicBezTo>
                  <a:cubicBezTo>
                    <a:pt x="15943" y="18"/>
                    <a:pt x="16885" y="117"/>
                    <a:pt x="17679" y="216"/>
                  </a:cubicBezTo>
                  <a:cubicBezTo>
                    <a:pt x="18473" y="365"/>
                    <a:pt x="19068" y="613"/>
                    <a:pt x="19465" y="1010"/>
                  </a:cubicBezTo>
                  <a:cubicBezTo>
                    <a:pt x="19961" y="1308"/>
                    <a:pt x="20308" y="1804"/>
                    <a:pt x="20457" y="2598"/>
                  </a:cubicBezTo>
                  <a:cubicBezTo>
                    <a:pt x="20705" y="3292"/>
                    <a:pt x="20854" y="4136"/>
                    <a:pt x="20854" y="5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ECC9BFC-EE4E-48FA-A80B-A5D7172554DD}"/>
                </a:ext>
              </a:extLst>
            </p:cNvPr>
            <p:cNvSpPr/>
            <p:nvPr/>
          </p:nvSpPr>
          <p:spPr>
            <a:xfrm>
              <a:off x="2968426" y="1978477"/>
              <a:ext cx="56753" cy="84335"/>
            </a:xfrm>
            <a:custGeom>
              <a:avLst/>
              <a:gdLst>
                <a:gd name="connsiteX0" fmla="*/ 56774 w 56753"/>
                <a:gd name="connsiteY0" fmla="*/ 41888 h 84335"/>
                <a:gd name="connsiteX1" fmla="*/ 55186 w 56753"/>
                <a:gd name="connsiteY1" fmla="*/ 59351 h 84335"/>
                <a:gd name="connsiteX2" fmla="*/ 50225 w 56753"/>
                <a:gd name="connsiteY2" fmla="*/ 72646 h 84335"/>
                <a:gd name="connsiteX3" fmla="*/ 41296 w 56753"/>
                <a:gd name="connsiteY3" fmla="*/ 81377 h 84335"/>
                <a:gd name="connsiteX4" fmla="*/ 27603 w 56753"/>
                <a:gd name="connsiteY4" fmla="*/ 84354 h 84335"/>
                <a:gd name="connsiteX5" fmla="*/ 14507 w 56753"/>
                <a:gd name="connsiteY5" fmla="*/ 81576 h 84335"/>
                <a:gd name="connsiteX6" fmla="*/ 5974 w 56753"/>
                <a:gd name="connsiteY6" fmla="*/ 73440 h 84335"/>
                <a:gd name="connsiteX7" fmla="*/ 1410 w 56753"/>
                <a:gd name="connsiteY7" fmla="*/ 60343 h 84335"/>
                <a:gd name="connsiteX8" fmla="*/ 21 w 56753"/>
                <a:gd name="connsiteY8" fmla="*/ 42285 h 84335"/>
                <a:gd name="connsiteX9" fmla="*/ 1410 w 56753"/>
                <a:gd name="connsiteY9" fmla="*/ 25220 h 84335"/>
                <a:gd name="connsiteX10" fmla="*/ 6371 w 56753"/>
                <a:gd name="connsiteY10" fmla="*/ 11726 h 84335"/>
                <a:gd name="connsiteX11" fmla="*/ 15499 w 56753"/>
                <a:gd name="connsiteY11" fmla="*/ 3193 h 84335"/>
                <a:gd name="connsiteX12" fmla="*/ 29191 w 56753"/>
                <a:gd name="connsiteY12" fmla="*/ 18 h 84335"/>
                <a:gd name="connsiteX13" fmla="*/ 42089 w 56753"/>
                <a:gd name="connsiteY13" fmla="*/ 2796 h 84335"/>
                <a:gd name="connsiteX14" fmla="*/ 50622 w 56753"/>
                <a:gd name="connsiteY14" fmla="*/ 10734 h 84335"/>
                <a:gd name="connsiteX15" fmla="*/ 55385 w 56753"/>
                <a:gd name="connsiteY15" fmla="*/ 24029 h 84335"/>
                <a:gd name="connsiteX16" fmla="*/ 56774 w 56753"/>
                <a:gd name="connsiteY16" fmla="*/ 41888 h 84335"/>
                <a:gd name="connsiteX17" fmla="*/ 45661 w 56753"/>
                <a:gd name="connsiteY17" fmla="*/ 42682 h 84335"/>
                <a:gd name="connsiteX18" fmla="*/ 45066 w 56753"/>
                <a:gd name="connsiteY18" fmla="*/ 31768 h 84335"/>
                <a:gd name="connsiteX19" fmla="*/ 43875 w 56753"/>
                <a:gd name="connsiteY19" fmla="*/ 23037 h 84335"/>
                <a:gd name="connsiteX20" fmla="*/ 41692 w 56753"/>
                <a:gd name="connsiteY20" fmla="*/ 16687 h 84335"/>
                <a:gd name="connsiteX21" fmla="*/ 38319 w 56753"/>
                <a:gd name="connsiteY21" fmla="*/ 12321 h 84335"/>
                <a:gd name="connsiteX22" fmla="*/ 33953 w 56753"/>
                <a:gd name="connsiteY22" fmla="*/ 9742 h 84335"/>
                <a:gd name="connsiteX23" fmla="*/ 28596 w 56753"/>
                <a:gd name="connsiteY23" fmla="*/ 8948 h 84335"/>
                <a:gd name="connsiteX24" fmla="*/ 19864 w 56753"/>
                <a:gd name="connsiteY24" fmla="*/ 11528 h 84335"/>
                <a:gd name="connsiteX25" fmla="*/ 14507 w 56753"/>
                <a:gd name="connsiteY25" fmla="*/ 18473 h 84335"/>
                <a:gd name="connsiteX26" fmla="*/ 11728 w 56753"/>
                <a:gd name="connsiteY26" fmla="*/ 28792 h 84335"/>
                <a:gd name="connsiteX27" fmla="*/ 11133 w 56753"/>
                <a:gd name="connsiteY27" fmla="*/ 41690 h 84335"/>
                <a:gd name="connsiteX28" fmla="*/ 12125 w 56753"/>
                <a:gd name="connsiteY28" fmla="*/ 57367 h 84335"/>
                <a:gd name="connsiteX29" fmla="*/ 15102 w 56753"/>
                <a:gd name="connsiteY29" fmla="*/ 67884 h 84335"/>
                <a:gd name="connsiteX30" fmla="*/ 20460 w 56753"/>
                <a:gd name="connsiteY30" fmla="*/ 73638 h 84335"/>
                <a:gd name="connsiteX31" fmla="*/ 28199 w 56753"/>
                <a:gd name="connsiteY31" fmla="*/ 75424 h 84335"/>
                <a:gd name="connsiteX32" fmla="*/ 34350 w 56753"/>
                <a:gd name="connsiteY32" fmla="*/ 74432 h 84335"/>
                <a:gd name="connsiteX33" fmla="*/ 38914 w 56753"/>
                <a:gd name="connsiteY33" fmla="*/ 71059 h 84335"/>
                <a:gd name="connsiteX34" fmla="*/ 42089 w 56753"/>
                <a:gd name="connsiteY34" fmla="*/ 65899 h 84335"/>
                <a:gd name="connsiteX35" fmla="*/ 44272 w 56753"/>
                <a:gd name="connsiteY35" fmla="*/ 59351 h 84335"/>
                <a:gd name="connsiteX36" fmla="*/ 45264 w 56753"/>
                <a:gd name="connsiteY36" fmla="*/ 51612 h 84335"/>
                <a:gd name="connsiteX37" fmla="*/ 45661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774" y="41888"/>
                  </a:moveTo>
                  <a:cubicBezTo>
                    <a:pt x="56774" y="48238"/>
                    <a:pt x="56228" y="54092"/>
                    <a:pt x="55186" y="59351"/>
                  </a:cubicBezTo>
                  <a:cubicBezTo>
                    <a:pt x="54244" y="64510"/>
                    <a:pt x="52607" y="68975"/>
                    <a:pt x="50225" y="72646"/>
                  </a:cubicBezTo>
                  <a:cubicBezTo>
                    <a:pt x="47943" y="76367"/>
                    <a:pt x="44967" y="79294"/>
                    <a:pt x="41296" y="81377"/>
                  </a:cubicBezTo>
                  <a:cubicBezTo>
                    <a:pt x="37575" y="83362"/>
                    <a:pt x="33011" y="84354"/>
                    <a:pt x="27603" y="84354"/>
                  </a:cubicBezTo>
                  <a:cubicBezTo>
                    <a:pt x="22444" y="84354"/>
                    <a:pt x="18078" y="83411"/>
                    <a:pt x="14507" y="81576"/>
                  </a:cubicBezTo>
                  <a:cubicBezTo>
                    <a:pt x="10935" y="79740"/>
                    <a:pt x="8057" y="77012"/>
                    <a:pt x="5974" y="73440"/>
                  </a:cubicBezTo>
                  <a:cubicBezTo>
                    <a:pt x="3841" y="69868"/>
                    <a:pt x="2303" y="65503"/>
                    <a:pt x="1410" y="60343"/>
                  </a:cubicBezTo>
                  <a:cubicBezTo>
                    <a:pt x="467" y="55084"/>
                    <a:pt x="21" y="49032"/>
                    <a:pt x="21" y="42285"/>
                  </a:cubicBezTo>
                  <a:cubicBezTo>
                    <a:pt x="21" y="36084"/>
                    <a:pt x="467" y="30379"/>
                    <a:pt x="1410" y="25220"/>
                  </a:cubicBezTo>
                  <a:cubicBezTo>
                    <a:pt x="2451" y="19961"/>
                    <a:pt x="4089" y="15447"/>
                    <a:pt x="6371" y="11726"/>
                  </a:cubicBezTo>
                  <a:cubicBezTo>
                    <a:pt x="8752" y="8055"/>
                    <a:pt x="11778" y="5178"/>
                    <a:pt x="15499" y="3193"/>
                  </a:cubicBezTo>
                  <a:cubicBezTo>
                    <a:pt x="19170" y="1109"/>
                    <a:pt x="23734" y="18"/>
                    <a:pt x="29191" y="18"/>
                  </a:cubicBezTo>
                  <a:cubicBezTo>
                    <a:pt x="34350" y="18"/>
                    <a:pt x="38617" y="961"/>
                    <a:pt x="42089" y="2796"/>
                  </a:cubicBezTo>
                  <a:cubicBezTo>
                    <a:pt x="45661" y="4532"/>
                    <a:pt x="48489" y="7162"/>
                    <a:pt x="50622" y="10734"/>
                  </a:cubicBezTo>
                  <a:cubicBezTo>
                    <a:pt x="52855" y="14306"/>
                    <a:pt x="54442" y="18770"/>
                    <a:pt x="55385" y="24029"/>
                  </a:cubicBezTo>
                  <a:cubicBezTo>
                    <a:pt x="56278" y="29188"/>
                    <a:pt x="56774" y="35142"/>
                    <a:pt x="56774" y="41888"/>
                  </a:cubicBezTo>
                  <a:close/>
                  <a:moveTo>
                    <a:pt x="45661" y="42682"/>
                  </a:moveTo>
                  <a:cubicBezTo>
                    <a:pt x="45661" y="38614"/>
                    <a:pt x="45463" y="34943"/>
                    <a:pt x="45066" y="31768"/>
                  </a:cubicBezTo>
                  <a:cubicBezTo>
                    <a:pt x="44768" y="28494"/>
                    <a:pt x="44371" y="25567"/>
                    <a:pt x="43875" y="23037"/>
                  </a:cubicBezTo>
                  <a:cubicBezTo>
                    <a:pt x="43330" y="20556"/>
                    <a:pt x="42586" y="18423"/>
                    <a:pt x="41692" y="16687"/>
                  </a:cubicBezTo>
                  <a:cubicBezTo>
                    <a:pt x="40750" y="14851"/>
                    <a:pt x="39609" y="13413"/>
                    <a:pt x="38319" y="12321"/>
                  </a:cubicBezTo>
                  <a:cubicBezTo>
                    <a:pt x="37128" y="11131"/>
                    <a:pt x="35640" y="10287"/>
                    <a:pt x="33953" y="9742"/>
                  </a:cubicBezTo>
                  <a:cubicBezTo>
                    <a:pt x="32366" y="9245"/>
                    <a:pt x="30580" y="8948"/>
                    <a:pt x="28596" y="8948"/>
                  </a:cubicBezTo>
                  <a:cubicBezTo>
                    <a:pt x="25024" y="8948"/>
                    <a:pt x="22097" y="9841"/>
                    <a:pt x="19864" y="11528"/>
                  </a:cubicBezTo>
                  <a:cubicBezTo>
                    <a:pt x="17582" y="13115"/>
                    <a:pt x="15796" y="15447"/>
                    <a:pt x="14507" y="18473"/>
                  </a:cubicBezTo>
                  <a:cubicBezTo>
                    <a:pt x="13167" y="21400"/>
                    <a:pt x="12224" y="24823"/>
                    <a:pt x="11728" y="28792"/>
                  </a:cubicBezTo>
                  <a:cubicBezTo>
                    <a:pt x="11332" y="32760"/>
                    <a:pt x="11133" y="37076"/>
                    <a:pt x="11133" y="41690"/>
                  </a:cubicBezTo>
                  <a:cubicBezTo>
                    <a:pt x="11133" y="47792"/>
                    <a:pt x="11431" y="53001"/>
                    <a:pt x="12125" y="57367"/>
                  </a:cubicBezTo>
                  <a:cubicBezTo>
                    <a:pt x="12770" y="61633"/>
                    <a:pt x="13762" y="65106"/>
                    <a:pt x="15102" y="67884"/>
                  </a:cubicBezTo>
                  <a:cubicBezTo>
                    <a:pt x="16541" y="70563"/>
                    <a:pt x="18326" y="72448"/>
                    <a:pt x="20460" y="73638"/>
                  </a:cubicBezTo>
                  <a:cubicBezTo>
                    <a:pt x="22543" y="74829"/>
                    <a:pt x="25123" y="75424"/>
                    <a:pt x="28199" y="75424"/>
                  </a:cubicBezTo>
                  <a:cubicBezTo>
                    <a:pt x="30580" y="75424"/>
                    <a:pt x="32614" y="75127"/>
                    <a:pt x="34350" y="74432"/>
                  </a:cubicBezTo>
                  <a:cubicBezTo>
                    <a:pt x="36186" y="73638"/>
                    <a:pt x="37724" y="72547"/>
                    <a:pt x="38914" y="71059"/>
                  </a:cubicBezTo>
                  <a:cubicBezTo>
                    <a:pt x="40204" y="69620"/>
                    <a:pt x="41296" y="67884"/>
                    <a:pt x="42089" y="65899"/>
                  </a:cubicBezTo>
                  <a:cubicBezTo>
                    <a:pt x="42982" y="63915"/>
                    <a:pt x="43726" y="61732"/>
                    <a:pt x="44272" y="59351"/>
                  </a:cubicBezTo>
                  <a:cubicBezTo>
                    <a:pt x="44768" y="56970"/>
                    <a:pt x="45116" y="54390"/>
                    <a:pt x="45264" y="51612"/>
                  </a:cubicBezTo>
                  <a:cubicBezTo>
                    <a:pt x="45512" y="48734"/>
                    <a:pt x="45661" y="45758"/>
                    <a:pt x="45661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88B7FA-1B08-4D11-9DC7-87732ED4089C}"/>
                </a:ext>
              </a:extLst>
            </p:cNvPr>
            <p:cNvSpPr/>
            <p:nvPr/>
          </p:nvSpPr>
          <p:spPr>
            <a:xfrm>
              <a:off x="3036054" y="1971730"/>
              <a:ext cx="23217" cy="111720"/>
            </a:xfrm>
            <a:custGeom>
              <a:avLst/>
              <a:gdLst>
                <a:gd name="connsiteX0" fmla="*/ 23243 w 23217"/>
                <a:gd name="connsiteY0" fmla="*/ 55977 h 111720"/>
                <a:gd name="connsiteX1" fmla="*/ 22251 w 23217"/>
                <a:gd name="connsiteY1" fmla="*/ 70066 h 111720"/>
                <a:gd name="connsiteX2" fmla="*/ 19671 w 23217"/>
                <a:gd name="connsiteY2" fmla="*/ 83957 h 111720"/>
                <a:gd name="connsiteX3" fmla="*/ 15305 w 23217"/>
                <a:gd name="connsiteY3" fmla="*/ 97252 h 111720"/>
                <a:gd name="connsiteX4" fmla="*/ 9352 w 23217"/>
                <a:gd name="connsiteY4" fmla="*/ 110349 h 111720"/>
                <a:gd name="connsiteX5" fmla="*/ 8757 w 23217"/>
                <a:gd name="connsiteY5" fmla="*/ 110945 h 111720"/>
                <a:gd name="connsiteX6" fmla="*/ 7765 w 23217"/>
                <a:gd name="connsiteY6" fmla="*/ 111540 h 111720"/>
                <a:gd name="connsiteX7" fmla="*/ 6177 w 23217"/>
                <a:gd name="connsiteY7" fmla="*/ 111738 h 111720"/>
                <a:gd name="connsiteX8" fmla="*/ 4391 w 23217"/>
                <a:gd name="connsiteY8" fmla="*/ 111738 h 111720"/>
                <a:gd name="connsiteX9" fmla="*/ 1613 w 23217"/>
                <a:gd name="connsiteY9" fmla="*/ 111540 h 111720"/>
                <a:gd name="connsiteX10" fmla="*/ 423 w 23217"/>
                <a:gd name="connsiteY10" fmla="*/ 111143 h 111720"/>
                <a:gd name="connsiteX11" fmla="*/ 26 w 23217"/>
                <a:gd name="connsiteY11" fmla="*/ 110151 h 111720"/>
                <a:gd name="connsiteX12" fmla="*/ 423 w 23217"/>
                <a:gd name="connsiteY12" fmla="*/ 108960 h 111720"/>
                <a:gd name="connsiteX13" fmla="*/ 9154 w 23217"/>
                <a:gd name="connsiteY13" fmla="*/ 82766 h 111720"/>
                <a:gd name="connsiteX14" fmla="*/ 12130 w 23217"/>
                <a:gd name="connsiteY14" fmla="*/ 55779 h 111720"/>
                <a:gd name="connsiteX15" fmla="*/ 9154 w 23217"/>
                <a:gd name="connsiteY15" fmla="*/ 28791 h 111720"/>
                <a:gd name="connsiteX16" fmla="*/ 224 w 23217"/>
                <a:gd name="connsiteY16" fmla="*/ 2598 h 111720"/>
                <a:gd name="connsiteX17" fmla="*/ 26 w 23217"/>
                <a:gd name="connsiteY17" fmla="*/ 1606 h 111720"/>
                <a:gd name="connsiteX18" fmla="*/ 621 w 23217"/>
                <a:gd name="connsiteY18" fmla="*/ 812 h 111720"/>
                <a:gd name="connsiteX19" fmla="*/ 2010 w 23217"/>
                <a:gd name="connsiteY19" fmla="*/ 216 h 111720"/>
                <a:gd name="connsiteX20" fmla="*/ 4391 w 23217"/>
                <a:gd name="connsiteY20" fmla="*/ 18 h 111720"/>
                <a:gd name="connsiteX21" fmla="*/ 6574 w 23217"/>
                <a:gd name="connsiteY21" fmla="*/ 216 h 111720"/>
                <a:gd name="connsiteX22" fmla="*/ 7963 w 23217"/>
                <a:gd name="connsiteY22" fmla="*/ 415 h 111720"/>
                <a:gd name="connsiteX23" fmla="*/ 8757 w 23217"/>
                <a:gd name="connsiteY23" fmla="*/ 812 h 111720"/>
                <a:gd name="connsiteX24" fmla="*/ 9154 w 23217"/>
                <a:gd name="connsiteY24" fmla="*/ 1209 h 111720"/>
                <a:gd name="connsiteX25" fmla="*/ 19473 w 23217"/>
                <a:gd name="connsiteY25" fmla="*/ 27998 h 111720"/>
                <a:gd name="connsiteX26" fmla="*/ 23243 w 23217"/>
                <a:gd name="connsiteY26" fmla="*/ 55977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243" y="55977"/>
                  </a:moveTo>
                  <a:cubicBezTo>
                    <a:pt x="23243" y="60740"/>
                    <a:pt x="22896" y="65453"/>
                    <a:pt x="22251" y="70066"/>
                  </a:cubicBezTo>
                  <a:cubicBezTo>
                    <a:pt x="21705" y="74730"/>
                    <a:pt x="20862" y="79343"/>
                    <a:pt x="19671" y="83957"/>
                  </a:cubicBezTo>
                  <a:cubicBezTo>
                    <a:pt x="18480" y="88471"/>
                    <a:pt x="16992" y="92887"/>
                    <a:pt x="15305" y="97252"/>
                  </a:cubicBezTo>
                  <a:cubicBezTo>
                    <a:pt x="13569" y="101717"/>
                    <a:pt x="11585" y="106083"/>
                    <a:pt x="9352" y="110349"/>
                  </a:cubicBezTo>
                  <a:cubicBezTo>
                    <a:pt x="9203" y="110597"/>
                    <a:pt x="9005" y="110796"/>
                    <a:pt x="8757" y="110945"/>
                  </a:cubicBezTo>
                  <a:cubicBezTo>
                    <a:pt x="8459" y="111193"/>
                    <a:pt x="8162" y="111391"/>
                    <a:pt x="7765" y="111540"/>
                  </a:cubicBezTo>
                  <a:cubicBezTo>
                    <a:pt x="7368" y="111639"/>
                    <a:pt x="6822" y="111738"/>
                    <a:pt x="6177" y="111738"/>
                  </a:cubicBezTo>
                  <a:cubicBezTo>
                    <a:pt x="5632" y="111738"/>
                    <a:pt x="5036" y="111738"/>
                    <a:pt x="4391" y="111738"/>
                  </a:cubicBezTo>
                  <a:cubicBezTo>
                    <a:pt x="3201" y="111738"/>
                    <a:pt x="2258" y="111639"/>
                    <a:pt x="1613" y="111540"/>
                  </a:cubicBezTo>
                  <a:cubicBezTo>
                    <a:pt x="1067" y="111540"/>
                    <a:pt x="671" y="111391"/>
                    <a:pt x="423" y="111143"/>
                  </a:cubicBezTo>
                  <a:cubicBezTo>
                    <a:pt x="125" y="110845"/>
                    <a:pt x="26" y="110548"/>
                    <a:pt x="26" y="110151"/>
                  </a:cubicBezTo>
                  <a:cubicBezTo>
                    <a:pt x="26" y="109853"/>
                    <a:pt x="125" y="109456"/>
                    <a:pt x="423" y="108960"/>
                  </a:cubicBezTo>
                  <a:cubicBezTo>
                    <a:pt x="4242" y="100328"/>
                    <a:pt x="7170" y="91597"/>
                    <a:pt x="9154" y="82766"/>
                  </a:cubicBezTo>
                  <a:cubicBezTo>
                    <a:pt x="11138" y="73787"/>
                    <a:pt x="12130" y="64808"/>
                    <a:pt x="12130" y="55779"/>
                  </a:cubicBezTo>
                  <a:cubicBezTo>
                    <a:pt x="12130" y="46651"/>
                    <a:pt x="11138" y="37671"/>
                    <a:pt x="9154" y="28791"/>
                  </a:cubicBezTo>
                  <a:cubicBezTo>
                    <a:pt x="7170" y="19812"/>
                    <a:pt x="4193" y="11081"/>
                    <a:pt x="224" y="2598"/>
                  </a:cubicBezTo>
                  <a:cubicBezTo>
                    <a:pt x="75" y="2201"/>
                    <a:pt x="26" y="1903"/>
                    <a:pt x="26" y="1606"/>
                  </a:cubicBezTo>
                  <a:cubicBezTo>
                    <a:pt x="125" y="1209"/>
                    <a:pt x="323" y="960"/>
                    <a:pt x="621" y="812"/>
                  </a:cubicBezTo>
                  <a:cubicBezTo>
                    <a:pt x="1018" y="564"/>
                    <a:pt x="1464" y="365"/>
                    <a:pt x="2010" y="216"/>
                  </a:cubicBezTo>
                  <a:cubicBezTo>
                    <a:pt x="2655" y="117"/>
                    <a:pt x="3449" y="18"/>
                    <a:pt x="4391" y="18"/>
                  </a:cubicBezTo>
                  <a:cubicBezTo>
                    <a:pt x="5284" y="18"/>
                    <a:pt x="6028" y="117"/>
                    <a:pt x="6574" y="216"/>
                  </a:cubicBezTo>
                  <a:cubicBezTo>
                    <a:pt x="7219" y="216"/>
                    <a:pt x="7666" y="316"/>
                    <a:pt x="7963" y="415"/>
                  </a:cubicBezTo>
                  <a:cubicBezTo>
                    <a:pt x="8360" y="564"/>
                    <a:pt x="8608" y="712"/>
                    <a:pt x="8757" y="812"/>
                  </a:cubicBezTo>
                  <a:cubicBezTo>
                    <a:pt x="9005" y="960"/>
                    <a:pt x="9154" y="1109"/>
                    <a:pt x="9154" y="1209"/>
                  </a:cubicBezTo>
                  <a:cubicBezTo>
                    <a:pt x="13520" y="9841"/>
                    <a:pt x="16943" y="18770"/>
                    <a:pt x="19473" y="27998"/>
                  </a:cubicBezTo>
                  <a:cubicBezTo>
                    <a:pt x="21953" y="37126"/>
                    <a:pt x="23243" y="46452"/>
                    <a:pt x="23243" y="5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713C54-6DED-4D80-B9C0-25007BCB23AB}"/>
                </a:ext>
              </a:extLst>
            </p:cNvPr>
            <p:cNvSpPr/>
            <p:nvPr/>
          </p:nvSpPr>
          <p:spPr>
            <a:xfrm>
              <a:off x="2837576" y="3191692"/>
              <a:ext cx="23217" cy="111720"/>
            </a:xfrm>
            <a:custGeom>
              <a:avLst/>
              <a:gdLst>
                <a:gd name="connsiteX0" fmla="*/ 23029 w 23217"/>
                <a:gd name="connsiteY0" fmla="*/ 2694 h 111720"/>
                <a:gd name="connsiteX1" fmla="*/ 14099 w 23217"/>
                <a:gd name="connsiteY1" fmla="*/ 28887 h 111720"/>
                <a:gd name="connsiteX2" fmla="*/ 11123 w 23217"/>
                <a:gd name="connsiteY2" fmla="*/ 55875 h 111720"/>
                <a:gd name="connsiteX3" fmla="*/ 14099 w 23217"/>
                <a:gd name="connsiteY3" fmla="*/ 82862 h 111720"/>
                <a:gd name="connsiteX4" fmla="*/ 22830 w 23217"/>
                <a:gd name="connsiteY4" fmla="*/ 109056 h 111720"/>
                <a:gd name="connsiteX5" fmla="*/ 23227 w 23217"/>
                <a:gd name="connsiteY5" fmla="*/ 110247 h 111720"/>
                <a:gd name="connsiteX6" fmla="*/ 22830 w 23217"/>
                <a:gd name="connsiteY6" fmla="*/ 111239 h 111720"/>
                <a:gd name="connsiteX7" fmla="*/ 21441 w 23217"/>
                <a:gd name="connsiteY7" fmla="*/ 111636 h 111720"/>
                <a:gd name="connsiteX8" fmla="*/ 19060 w 23217"/>
                <a:gd name="connsiteY8" fmla="*/ 111834 h 111720"/>
                <a:gd name="connsiteX9" fmla="*/ 17076 w 23217"/>
                <a:gd name="connsiteY9" fmla="*/ 111834 h 111720"/>
                <a:gd name="connsiteX10" fmla="*/ 15687 w 23217"/>
                <a:gd name="connsiteY10" fmla="*/ 111636 h 111720"/>
                <a:gd name="connsiteX11" fmla="*/ 14694 w 23217"/>
                <a:gd name="connsiteY11" fmla="*/ 111041 h 111720"/>
                <a:gd name="connsiteX12" fmla="*/ 14099 w 23217"/>
                <a:gd name="connsiteY12" fmla="*/ 110445 h 111720"/>
                <a:gd name="connsiteX13" fmla="*/ 7948 w 23217"/>
                <a:gd name="connsiteY13" fmla="*/ 97348 h 111720"/>
                <a:gd name="connsiteX14" fmla="*/ 3582 w 23217"/>
                <a:gd name="connsiteY14" fmla="*/ 84053 h 111720"/>
                <a:gd name="connsiteX15" fmla="*/ 804 w 23217"/>
                <a:gd name="connsiteY15" fmla="*/ 70162 h 111720"/>
                <a:gd name="connsiteX16" fmla="*/ 10 w 23217"/>
                <a:gd name="connsiteY16" fmla="*/ 56073 h 111720"/>
                <a:gd name="connsiteX17" fmla="*/ 1002 w 23217"/>
                <a:gd name="connsiteY17" fmla="*/ 41786 h 111720"/>
                <a:gd name="connsiteX18" fmla="*/ 3780 w 23217"/>
                <a:gd name="connsiteY18" fmla="*/ 28094 h 111720"/>
                <a:gd name="connsiteX19" fmla="*/ 8344 w 23217"/>
                <a:gd name="connsiteY19" fmla="*/ 14600 h 111720"/>
                <a:gd name="connsiteX20" fmla="*/ 14099 w 23217"/>
                <a:gd name="connsiteY20" fmla="*/ 1305 h 111720"/>
                <a:gd name="connsiteX21" fmla="*/ 14298 w 23217"/>
                <a:gd name="connsiteY21" fmla="*/ 908 h 111720"/>
                <a:gd name="connsiteX22" fmla="*/ 15091 w 23217"/>
                <a:gd name="connsiteY22" fmla="*/ 511 h 111720"/>
                <a:gd name="connsiteX23" fmla="*/ 16480 w 23217"/>
                <a:gd name="connsiteY23" fmla="*/ 312 h 111720"/>
                <a:gd name="connsiteX24" fmla="*/ 18862 w 23217"/>
                <a:gd name="connsiteY24" fmla="*/ 114 h 111720"/>
                <a:gd name="connsiteX25" fmla="*/ 21243 w 23217"/>
                <a:gd name="connsiteY25" fmla="*/ 312 h 111720"/>
                <a:gd name="connsiteX26" fmla="*/ 22632 w 23217"/>
                <a:gd name="connsiteY26" fmla="*/ 908 h 111720"/>
                <a:gd name="connsiteX27" fmla="*/ 23227 w 23217"/>
                <a:gd name="connsiteY27" fmla="*/ 1702 h 111720"/>
                <a:gd name="connsiteX28" fmla="*/ 23029 w 23217"/>
                <a:gd name="connsiteY28" fmla="*/ 2694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029" y="2694"/>
                  </a:moveTo>
                  <a:cubicBezTo>
                    <a:pt x="19060" y="11177"/>
                    <a:pt x="16084" y="19908"/>
                    <a:pt x="14099" y="28887"/>
                  </a:cubicBezTo>
                  <a:cubicBezTo>
                    <a:pt x="12115" y="37768"/>
                    <a:pt x="11123" y="46747"/>
                    <a:pt x="11123" y="55875"/>
                  </a:cubicBezTo>
                  <a:cubicBezTo>
                    <a:pt x="11123" y="64904"/>
                    <a:pt x="12115" y="73883"/>
                    <a:pt x="14099" y="82862"/>
                  </a:cubicBezTo>
                  <a:cubicBezTo>
                    <a:pt x="16084" y="91693"/>
                    <a:pt x="18961" y="100424"/>
                    <a:pt x="22830" y="109056"/>
                  </a:cubicBezTo>
                  <a:cubicBezTo>
                    <a:pt x="23078" y="109552"/>
                    <a:pt x="23227" y="109949"/>
                    <a:pt x="23227" y="110247"/>
                  </a:cubicBezTo>
                  <a:cubicBezTo>
                    <a:pt x="23227" y="110644"/>
                    <a:pt x="23078" y="110941"/>
                    <a:pt x="22830" y="111239"/>
                  </a:cubicBezTo>
                  <a:cubicBezTo>
                    <a:pt x="22533" y="111487"/>
                    <a:pt x="22086" y="111636"/>
                    <a:pt x="21441" y="111636"/>
                  </a:cubicBezTo>
                  <a:cubicBezTo>
                    <a:pt x="20896" y="111735"/>
                    <a:pt x="20102" y="111834"/>
                    <a:pt x="19060" y="111834"/>
                  </a:cubicBezTo>
                  <a:cubicBezTo>
                    <a:pt x="18266" y="111834"/>
                    <a:pt x="17572" y="111834"/>
                    <a:pt x="17076" y="111834"/>
                  </a:cubicBezTo>
                  <a:cubicBezTo>
                    <a:pt x="16530" y="111834"/>
                    <a:pt x="16084" y="111735"/>
                    <a:pt x="15687" y="111636"/>
                  </a:cubicBezTo>
                  <a:cubicBezTo>
                    <a:pt x="15290" y="111487"/>
                    <a:pt x="14942" y="111289"/>
                    <a:pt x="14694" y="111041"/>
                  </a:cubicBezTo>
                  <a:cubicBezTo>
                    <a:pt x="14397" y="110892"/>
                    <a:pt x="14198" y="110693"/>
                    <a:pt x="14099" y="110445"/>
                  </a:cubicBezTo>
                  <a:cubicBezTo>
                    <a:pt x="11718" y="106179"/>
                    <a:pt x="9634" y="101813"/>
                    <a:pt x="7948" y="97348"/>
                  </a:cubicBezTo>
                  <a:cubicBezTo>
                    <a:pt x="6211" y="92983"/>
                    <a:pt x="4773" y="88568"/>
                    <a:pt x="3582" y="84053"/>
                  </a:cubicBezTo>
                  <a:cubicBezTo>
                    <a:pt x="2391" y="79439"/>
                    <a:pt x="1449" y="74826"/>
                    <a:pt x="804" y="70162"/>
                  </a:cubicBezTo>
                  <a:cubicBezTo>
                    <a:pt x="258" y="65549"/>
                    <a:pt x="10" y="60836"/>
                    <a:pt x="10" y="56073"/>
                  </a:cubicBezTo>
                  <a:cubicBezTo>
                    <a:pt x="10" y="51212"/>
                    <a:pt x="308" y="46449"/>
                    <a:pt x="1002" y="41786"/>
                  </a:cubicBezTo>
                  <a:cubicBezTo>
                    <a:pt x="1647" y="37172"/>
                    <a:pt x="2590" y="32608"/>
                    <a:pt x="3780" y="28094"/>
                  </a:cubicBezTo>
                  <a:cubicBezTo>
                    <a:pt x="5070" y="23480"/>
                    <a:pt x="6608" y="18966"/>
                    <a:pt x="8344" y="14600"/>
                  </a:cubicBezTo>
                  <a:cubicBezTo>
                    <a:pt x="10031" y="10135"/>
                    <a:pt x="11966" y="5670"/>
                    <a:pt x="14099" y="1305"/>
                  </a:cubicBezTo>
                  <a:cubicBezTo>
                    <a:pt x="14099" y="1205"/>
                    <a:pt x="14149" y="1057"/>
                    <a:pt x="14298" y="908"/>
                  </a:cubicBezTo>
                  <a:cubicBezTo>
                    <a:pt x="14546" y="809"/>
                    <a:pt x="14794" y="660"/>
                    <a:pt x="15091" y="511"/>
                  </a:cubicBezTo>
                  <a:cubicBezTo>
                    <a:pt x="15488" y="412"/>
                    <a:pt x="15935" y="312"/>
                    <a:pt x="16480" y="312"/>
                  </a:cubicBezTo>
                  <a:cubicBezTo>
                    <a:pt x="17125" y="213"/>
                    <a:pt x="17919" y="114"/>
                    <a:pt x="18862" y="114"/>
                  </a:cubicBezTo>
                  <a:cubicBezTo>
                    <a:pt x="19903" y="114"/>
                    <a:pt x="20697" y="213"/>
                    <a:pt x="21243" y="312"/>
                  </a:cubicBezTo>
                  <a:cubicBezTo>
                    <a:pt x="21888" y="461"/>
                    <a:pt x="22334" y="660"/>
                    <a:pt x="22632" y="908"/>
                  </a:cubicBezTo>
                  <a:cubicBezTo>
                    <a:pt x="23029" y="1057"/>
                    <a:pt x="23227" y="1305"/>
                    <a:pt x="23227" y="1702"/>
                  </a:cubicBezTo>
                  <a:cubicBezTo>
                    <a:pt x="23227" y="1999"/>
                    <a:pt x="23128" y="2297"/>
                    <a:pt x="23029" y="26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5A021A9-EE4F-47D7-8FEF-A08123BCCA8B}"/>
                </a:ext>
              </a:extLst>
            </p:cNvPr>
            <p:cNvSpPr/>
            <p:nvPr/>
          </p:nvSpPr>
          <p:spPr>
            <a:xfrm>
              <a:off x="2872224" y="3198439"/>
              <a:ext cx="56753" cy="84335"/>
            </a:xfrm>
            <a:custGeom>
              <a:avLst/>
              <a:gdLst>
                <a:gd name="connsiteX0" fmla="*/ 56766 w 56753"/>
                <a:gd name="connsiteY0" fmla="*/ 41984 h 84335"/>
                <a:gd name="connsiteX1" fmla="*/ 55179 w 56753"/>
                <a:gd name="connsiteY1" fmla="*/ 59447 h 84335"/>
                <a:gd name="connsiteX2" fmla="*/ 50218 w 56753"/>
                <a:gd name="connsiteY2" fmla="*/ 72742 h 84335"/>
                <a:gd name="connsiteX3" fmla="*/ 41288 w 56753"/>
                <a:gd name="connsiteY3" fmla="*/ 81474 h 84335"/>
                <a:gd name="connsiteX4" fmla="*/ 27596 w 56753"/>
                <a:gd name="connsiteY4" fmla="*/ 84450 h 84335"/>
                <a:gd name="connsiteX5" fmla="*/ 14499 w 56753"/>
                <a:gd name="connsiteY5" fmla="*/ 81672 h 84335"/>
                <a:gd name="connsiteX6" fmla="*/ 5966 w 56753"/>
                <a:gd name="connsiteY6" fmla="*/ 73536 h 84335"/>
                <a:gd name="connsiteX7" fmla="*/ 1402 w 56753"/>
                <a:gd name="connsiteY7" fmla="*/ 60439 h 84335"/>
                <a:gd name="connsiteX8" fmla="*/ 13 w 56753"/>
                <a:gd name="connsiteY8" fmla="*/ 42381 h 84335"/>
                <a:gd name="connsiteX9" fmla="*/ 1402 w 56753"/>
                <a:gd name="connsiteY9" fmla="*/ 25316 h 84335"/>
                <a:gd name="connsiteX10" fmla="*/ 6363 w 56753"/>
                <a:gd name="connsiteY10" fmla="*/ 11822 h 84335"/>
                <a:gd name="connsiteX11" fmla="*/ 15491 w 56753"/>
                <a:gd name="connsiteY11" fmla="*/ 3289 h 84335"/>
                <a:gd name="connsiteX12" fmla="*/ 29183 w 56753"/>
                <a:gd name="connsiteY12" fmla="*/ 114 h 84335"/>
                <a:gd name="connsiteX13" fmla="*/ 42082 w 56753"/>
                <a:gd name="connsiteY13" fmla="*/ 2892 h 84335"/>
                <a:gd name="connsiteX14" fmla="*/ 50615 w 56753"/>
                <a:gd name="connsiteY14" fmla="*/ 10830 h 84335"/>
                <a:gd name="connsiteX15" fmla="*/ 55377 w 56753"/>
                <a:gd name="connsiteY15" fmla="*/ 24125 h 84335"/>
                <a:gd name="connsiteX16" fmla="*/ 56766 w 56753"/>
                <a:gd name="connsiteY16" fmla="*/ 41984 h 84335"/>
                <a:gd name="connsiteX17" fmla="*/ 45654 w 56753"/>
                <a:gd name="connsiteY17" fmla="*/ 42778 h 84335"/>
                <a:gd name="connsiteX18" fmla="*/ 45058 w 56753"/>
                <a:gd name="connsiteY18" fmla="*/ 31864 h 84335"/>
                <a:gd name="connsiteX19" fmla="*/ 43868 w 56753"/>
                <a:gd name="connsiteY19" fmla="*/ 23133 h 84335"/>
                <a:gd name="connsiteX20" fmla="*/ 41685 w 56753"/>
                <a:gd name="connsiteY20" fmla="*/ 16783 h 84335"/>
                <a:gd name="connsiteX21" fmla="*/ 38311 w 56753"/>
                <a:gd name="connsiteY21" fmla="*/ 12417 h 84335"/>
                <a:gd name="connsiteX22" fmla="*/ 33946 w 56753"/>
                <a:gd name="connsiteY22" fmla="*/ 9838 h 84335"/>
                <a:gd name="connsiteX23" fmla="*/ 28588 w 56753"/>
                <a:gd name="connsiteY23" fmla="*/ 9044 h 84335"/>
                <a:gd name="connsiteX24" fmla="*/ 19857 w 56753"/>
                <a:gd name="connsiteY24" fmla="*/ 11624 h 84335"/>
                <a:gd name="connsiteX25" fmla="*/ 14499 w 56753"/>
                <a:gd name="connsiteY25" fmla="*/ 18569 h 84335"/>
                <a:gd name="connsiteX26" fmla="*/ 11721 w 56753"/>
                <a:gd name="connsiteY26" fmla="*/ 28888 h 84335"/>
                <a:gd name="connsiteX27" fmla="*/ 11126 w 56753"/>
                <a:gd name="connsiteY27" fmla="*/ 41786 h 84335"/>
                <a:gd name="connsiteX28" fmla="*/ 12118 w 56753"/>
                <a:gd name="connsiteY28" fmla="*/ 57463 h 84335"/>
                <a:gd name="connsiteX29" fmla="*/ 15094 w 56753"/>
                <a:gd name="connsiteY29" fmla="*/ 67980 h 84335"/>
                <a:gd name="connsiteX30" fmla="*/ 20452 w 56753"/>
                <a:gd name="connsiteY30" fmla="*/ 73734 h 84335"/>
                <a:gd name="connsiteX31" fmla="*/ 28191 w 56753"/>
                <a:gd name="connsiteY31" fmla="*/ 75520 h 84335"/>
                <a:gd name="connsiteX32" fmla="*/ 34343 w 56753"/>
                <a:gd name="connsiteY32" fmla="*/ 74528 h 84335"/>
                <a:gd name="connsiteX33" fmla="*/ 38907 w 56753"/>
                <a:gd name="connsiteY33" fmla="*/ 71155 h 84335"/>
                <a:gd name="connsiteX34" fmla="*/ 42082 w 56753"/>
                <a:gd name="connsiteY34" fmla="*/ 65995 h 84335"/>
                <a:gd name="connsiteX35" fmla="*/ 44265 w 56753"/>
                <a:gd name="connsiteY35" fmla="*/ 59447 h 84335"/>
                <a:gd name="connsiteX36" fmla="*/ 45257 w 56753"/>
                <a:gd name="connsiteY36" fmla="*/ 51708 h 84335"/>
                <a:gd name="connsiteX37" fmla="*/ 45654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766" y="41984"/>
                  </a:moveTo>
                  <a:cubicBezTo>
                    <a:pt x="56766" y="48334"/>
                    <a:pt x="56221" y="54188"/>
                    <a:pt x="55179" y="59447"/>
                  </a:cubicBezTo>
                  <a:cubicBezTo>
                    <a:pt x="54236" y="64606"/>
                    <a:pt x="52599" y="69071"/>
                    <a:pt x="50218" y="72742"/>
                  </a:cubicBezTo>
                  <a:cubicBezTo>
                    <a:pt x="47936" y="76463"/>
                    <a:pt x="44959" y="79390"/>
                    <a:pt x="41288" y="81474"/>
                  </a:cubicBezTo>
                  <a:cubicBezTo>
                    <a:pt x="37567" y="83458"/>
                    <a:pt x="33003" y="84450"/>
                    <a:pt x="27596" y="84450"/>
                  </a:cubicBezTo>
                  <a:cubicBezTo>
                    <a:pt x="22436" y="84450"/>
                    <a:pt x="18071" y="83508"/>
                    <a:pt x="14499" y="81672"/>
                  </a:cubicBezTo>
                  <a:cubicBezTo>
                    <a:pt x="10927" y="79836"/>
                    <a:pt x="8050" y="77108"/>
                    <a:pt x="5966" y="73536"/>
                  </a:cubicBezTo>
                  <a:cubicBezTo>
                    <a:pt x="3833" y="69964"/>
                    <a:pt x="2295" y="65599"/>
                    <a:pt x="1402" y="60439"/>
                  </a:cubicBezTo>
                  <a:cubicBezTo>
                    <a:pt x="460" y="55181"/>
                    <a:pt x="13" y="49128"/>
                    <a:pt x="13" y="42381"/>
                  </a:cubicBezTo>
                  <a:cubicBezTo>
                    <a:pt x="13" y="36180"/>
                    <a:pt x="460" y="30475"/>
                    <a:pt x="1402" y="25316"/>
                  </a:cubicBezTo>
                  <a:cubicBezTo>
                    <a:pt x="2444" y="20057"/>
                    <a:pt x="4081" y="15543"/>
                    <a:pt x="6363" y="11822"/>
                  </a:cubicBezTo>
                  <a:cubicBezTo>
                    <a:pt x="8744" y="8151"/>
                    <a:pt x="11771" y="5274"/>
                    <a:pt x="15491" y="3289"/>
                  </a:cubicBezTo>
                  <a:cubicBezTo>
                    <a:pt x="19162" y="1206"/>
                    <a:pt x="23726" y="114"/>
                    <a:pt x="29183" y="114"/>
                  </a:cubicBezTo>
                  <a:cubicBezTo>
                    <a:pt x="34343" y="114"/>
                    <a:pt x="38609" y="1057"/>
                    <a:pt x="42082" y="2892"/>
                  </a:cubicBezTo>
                  <a:cubicBezTo>
                    <a:pt x="45654" y="4629"/>
                    <a:pt x="48481" y="7258"/>
                    <a:pt x="50615" y="10830"/>
                  </a:cubicBezTo>
                  <a:cubicBezTo>
                    <a:pt x="52847" y="14402"/>
                    <a:pt x="54435" y="18867"/>
                    <a:pt x="55377" y="24125"/>
                  </a:cubicBezTo>
                  <a:cubicBezTo>
                    <a:pt x="56270" y="29284"/>
                    <a:pt x="56766" y="35238"/>
                    <a:pt x="56766" y="41984"/>
                  </a:cubicBezTo>
                  <a:close/>
                  <a:moveTo>
                    <a:pt x="45654" y="42778"/>
                  </a:moveTo>
                  <a:cubicBezTo>
                    <a:pt x="45654" y="38710"/>
                    <a:pt x="45455" y="35039"/>
                    <a:pt x="45058" y="31864"/>
                  </a:cubicBezTo>
                  <a:cubicBezTo>
                    <a:pt x="44761" y="28590"/>
                    <a:pt x="44364" y="25663"/>
                    <a:pt x="43868" y="23133"/>
                  </a:cubicBezTo>
                  <a:cubicBezTo>
                    <a:pt x="43322" y="20652"/>
                    <a:pt x="42578" y="18519"/>
                    <a:pt x="41685" y="16783"/>
                  </a:cubicBezTo>
                  <a:cubicBezTo>
                    <a:pt x="40742" y="14947"/>
                    <a:pt x="39601" y="13509"/>
                    <a:pt x="38311" y="12417"/>
                  </a:cubicBezTo>
                  <a:cubicBezTo>
                    <a:pt x="37121" y="11227"/>
                    <a:pt x="35633" y="10383"/>
                    <a:pt x="33946" y="9838"/>
                  </a:cubicBezTo>
                  <a:cubicBezTo>
                    <a:pt x="32358" y="9342"/>
                    <a:pt x="30572" y="9044"/>
                    <a:pt x="28588" y="9044"/>
                  </a:cubicBezTo>
                  <a:cubicBezTo>
                    <a:pt x="25016" y="9044"/>
                    <a:pt x="22089" y="9937"/>
                    <a:pt x="19857" y="11624"/>
                  </a:cubicBezTo>
                  <a:cubicBezTo>
                    <a:pt x="17575" y="13211"/>
                    <a:pt x="15789" y="15543"/>
                    <a:pt x="14499" y="18569"/>
                  </a:cubicBezTo>
                  <a:cubicBezTo>
                    <a:pt x="13160" y="21496"/>
                    <a:pt x="12217" y="24919"/>
                    <a:pt x="11721" y="28888"/>
                  </a:cubicBezTo>
                  <a:cubicBezTo>
                    <a:pt x="11324" y="32856"/>
                    <a:pt x="11126" y="37172"/>
                    <a:pt x="11126" y="41786"/>
                  </a:cubicBezTo>
                  <a:cubicBezTo>
                    <a:pt x="11126" y="47888"/>
                    <a:pt x="11423" y="53097"/>
                    <a:pt x="12118" y="57463"/>
                  </a:cubicBezTo>
                  <a:cubicBezTo>
                    <a:pt x="12763" y="61729"/>
                    <a:pt x="13755" y="65202"/>
                    <a:pt x="15094" y="67980"/>
                  </a:cubicBezTo>
                  <a:cubicBezTo>
                    <a:pt x="16533" y="70659"/>
                    <a:pt x="18319" y="72544"/>
                    <a:pt x="20452" y="73734"/>
                  </a:cubicBezTo>
                  <a:cubicBezTo>
                    <a:pt x="22536" y="74925"/>
                    <a:pt x="25115" y="75520"/>
                    <a:pt x="28191" y="75520"/>
                  </a:cubicBezTo>
                  <a:cubicBezTo>
                    <a:pt x="30572" y="75520"/>
                    <a:pt x="32606" y="75223"/>
                    <a:pt x="34343" y="74528"/>
                  </a:cubicBezTo>
                  <a:cubicBezTo>
                    <a:pt x="36178" y="73734"/>
                    <a:pt x="37716" y="72643"/>
                    <a:pt x="38907" y="71155"/>
                  </a:cubicBezTo>
                  <a:cubicBezTo>
                    <a:pt x="40197" y="69716"/>
                    <a:pt x="41288" y="67980"/>
                    <a:pt x="42082" y="65995"/>
                  </a:cubicBezTo>
                  <a:cubicBezTo>
                    <a:pt x="42975" y="64011"/>
                    <a:pt x="43719" y="61828"/>
                    <a:pt x="44265" y="59447"/>
                  </a:cubicBezTo>
                  <a:cubicBezTo>
                    <a:pt x="44761" y="57066"/>
                    <a:pt x="45108" y="54486"/>
                    <a:pt x="45257" y="51708"/>
                  </a:cubicBezTo>
                  <a:cubicBezTo>
                    <a:pt x="45505" y="48831"/>
                    <a:pt x="45654" y="45854"/>
                    <a:pt x="45654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63397AF-ABF8-4E41-8867-06D423A488E2}"/>
                </a:ext>
              </a:extLst>
            </p:cNvPr>
            <p:cNvSpPr/>
            <p:nvPr/>
          </p:nvSpPr>
          <p:spPr>
            <a:xfrm>
              <a:off x="2934692" y="3267297"/>
              <a:ext cx="20835" cy="32742"/>
            </a:xfrm>
            <a:custGeom>
              <a:avLst/>
              <a:gdLst>
                <a:gd name="connsiteX0" fmla="*/ 20854 w 20835"/>
                <a:gd name="connsiteY0" fmla="*/ 5273 h 32742"/>
                <a:gd name="connsiteX1" fmla="*/ 20656 w 20835"/>
                <a:gd name="connsiteY1" fmla="*/ 9044 h 32742"/>
                <a:gd name="connsiteX2" fmla="*/ 20060 w 20835"/>
                <a:gd name="connsiteY2" fmla="*/ 12219 h 32742"/>
                <a:gd name="connsiteX3" fmla="*/ 18870 w 20835"/>
                <a:gd name="connsiteY3" fmla="*/ 14997 h 32742"/>
                <a:gd name="connsiteX4" fmla="*/ 17084 w 20835"/>
                <a:gd name="connsiteY4" fmla="*/ 17973 h 32742"/>
                <a:gd name="connsiteX5" fmla="*/ 8551 w 20835"/>
                <a:gd name="connsiteY5" fmla="*/ 31070 h 32742"/>
                <a:gd name="connsiteX6" fmla="*/ 7757 w 20835"/>
                <a:gd name="connsiteY6" fmla="*/ 31666 h 32742"/>
                <a:gd name="connsiteX7" fmla="*/ 6765 w 20835"/>
                <a:gd name="connsiteY7" fmla="*/ 32261 h 32742"/>
                <a:gd name="connsiteX8" fmla="*/ 5376 w 20835"/>
                <a:gd name="connsiteY8" fmla="*/ 32658 h 32742"/>
                <a:gd name="connsiteX9" fmla="*/ 3392 w 20835"/>
                <a:gd name="connsiteY9" fmla="*/ 32856 h 32742"/>
                <a:gd name="connsiteX10" fmla="*/ 1407 w 20835"/>
                <a:gd name="connsiteY10" fmla="*/ 32658 h 32742"/>
                <a:gd name="connsiteX11" fmla="*/ 415 w 20835"/>
                <a:gd name="connsiteY11" fmla="*/ 32261 h 32742"/>
                <a:gd name="connsiteX12" fmla="*/ 18 w 20835"/>
                <a:gd name="connsiteY12" fmla="*/ 31666 h 32742"/>
                <a:gd name="connsiteX13" fmla="*/ 415 w 20835"/>
                <a:gd name="connsiteY13" fmla="*/ 30872 h 32742"/>
                <a:gd name="connsiteX14" fmla="*/ 8749 w 20835"/>
                <a:gd name="connsiteY14" fmla="*/ 13409 h 32742"/>
                <a:gd name="connsiteX15" fmla="*/ 8749 w 20835"/>
                <a:gd name="connsiteY15" fmla="*/ 5273 h 32742"/>
                <a:gd name="connsiteX16" fmla="*/ 9146 w 20835"/>
                <a:gd name="connsiteY16" fmla="*/ 2694 h 32742"/>
                <a:gd name="connsiteX17" fmla="*/ 10138 w 20835"/>
                <a:gd name="connsiteY17" fmla="*/ 1106 h 32742"/>
                <a:gd name="connsiteX18" fmla="*/ 12123 w 20835"/>
                <a:gd name="connsiteY18" fmla="*/ 312 h 32742"/>
                <a:gd name="connsiteX19" fmla="*/ 14901 w 20835"/>
                <a:gd name="connsiteY19" fmla="*/ 114 h 32742"/>
                <a:gd name="connsiteX20" fmla="*/ 17679 w 20835"/>
                <a:gd name="connsiteY20" fmla="*/ 312 h 32742"/>
                <a:gd name="connsiteX21" fmla="*/ 19465 w 20835"/>
                <a:gd name="connsiteY21" fmla="*/ 1106 h 32742"/>
                <a:gd name="connsiteX22" fmla="*/ 20457 w 20835"/>
                <a:gd name="connsiteY22" fmla="*/ 2694 h 32742"/>
                <a:gd name="connsiteX23" fmla="*/ 20854 w 20835"/>
                <a:gd name="connsiteY23" fmla="*/ 5273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854" y="5273"/>
                  </a:moveTo>
                  <a:cubicBezTo>
                    <a:pt x="20854" y="6613"/>
                    <a:pt x="20755" y="7853"/>
                    <a:pt x="20656" y="9044"/>
                  </a:cubicBezTo>
                  <a:cubicBezTo>
                    <a:pt x="20656" y="10135"/>
                    <a:pt x="20457" y="11177"/>
                    <a:pt x="20060" y="12219"/>
                  </a:cubicBezTo>
                  <a:cubicBezTo>
                    <a:pt x="19763" y="13161"/>
                    <a:pt x="19366" y="14104"/>
                    <a:pt x="18870" y="14997"/>
                  </a:cubicBezTo>
                  <a:cubicBezTo>
                    <a:pt x="18473" y="15890"/>
                    <a:pt x="17878" y="16882"/>
                    <a:pt x="17084" y="17973"/>
                  </a:cubicBezTo>
                  <a:lnTo>
                    <a:pt x="8551" y="31070"/>
                  </a:lnTo>
                  <a:cubicBezTo>
                    <a:pt x="8253" y="31318"/>
                    <a:pt x="8005" y="31517"/>
                    <a:pt x="7757" y="31666"/>
                  </a:cubicBezTo>
                  <a:cubicBezTo>
                    <a:pt x="7460" y="31914"/>
                    <a:pt x="7162" y="32112"/>
                    <a:pt x="6765" y="32261"/>
                  </a:cubicBezTo>
                  <a:cubicBezTo>
                    <a:pt x="6368" y="32509"/>
                    <a:pt x="5872" y="32658"/>
                    <a:pt x="5376" y="32658"/>
                  </a:cubicBezTo>
                  <a:cubicBezTo>
                    <a:pt x="4830" y="32757"/>
                    <a:pt x="4185" y="32856"/>
                    <a:pt x="3392" y="32856"/>
                  </a:cubicBezTo>
                  <a:cubicBezTo>
                    <a:pt x="2598" y="32856"/>
                    <a:pt x="1903" y="32757"/>
                    <a:pt x="1407" y="32658"/>
                  </a:cubicBezTo>
                  <a:cubicBezTo>
                    <a:pt x="1010" y="32658"/>
                    <a:pt x="663" y="32509"/>
                    <a:pt x="415" y="32261"/>
                  </a:cubicBezTo>
                  <a:cubicBezTo>
                    <a:pt x="266" y="32112"/>
                    <a:pt x="117" y="31914"/>
                    <a:pt x="18" y="31666"/>
                  </a:cubicBezTo>
                  <a:cubicBezTo>
                    <a:pt x="18" y="31517"/>
                    <a:pt x="117" y="31269"/>
                    <a:pt x="415" y="30872"/>
                  </a:cubicBezTo>
                  <a:lnTo>
                    <a:pt x="8749" y="13409"/>
                  </a:lnTo>
                  <a:lnTo>
                    <a:pt x="8749" y="5273"/>
                  </a:lnTo>
                  <a:cubicBezTo>
                    <a:pt x="8749" y="4232"/>
                    <a:pt x="8849" y="3388"/>
                    <a:pt x="9146" y="2694"/>
                  </a:cubicBezTo>
                  <a:cubicBezTo>
                    <a:pt x="9394" y="1900"/>
                    <a:pt x="9742" y="1404"/>
                    <a:pt x="10138" y="1106"/>
                  </a:cubicBezTo>
                  <a:cubicBezTo>
                    <a:pt x="10634" y="709"/>
                    <a:pt x="11329" y="461"/>
                    <a:pt x="12123" y="312"/>
                  </a:cubicBezTo>
                  <a:cubicBezTo>
                    <a:pt x="12917" y="213"/>
                    <a:pt x="13809" y="114"/>
                    <a:pt x="14901" y="114"/>
                  </a:cubicBezTo>
                  <a:cubicBezTo>
                    <a:pt x="15943" y="114"/>
                    <a:pt x="16885" y="213"/>
                    <a:pt x="17679" y="312"/>
                  </a:cubicBezTo>
                  <a:cubicBezTo>
                    <a:pt x="18473" y="461"/>
                    <a:pt x="19068" y="709"/>
                    <a:pt x="19465" y="1106"/>
                  </a:cubicBezTo>
                  <a:cubicBezTo>
                    <a:pt x="19961" y="1404"/>
                    <a:pt x="20308" y="1900"/>
                    <a:pt x="20457" y="2694"/>
                  </a:cubicBezTo>
                  <a:cubicBezTo>
                    <a:pt x="20705" y="3388"/>
                    <a:pt x="20854" y="4232"/>
                    <a:pt x="20854" y="52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6C0BF8D-35DB-455E-8F59-FE74B95301F1}"/>
                </a:ext>
              </a:extLst>
            </p:cNvPr>
            <p:cNvSpPr/>
            <p:nvPr/>
          </p:nvSpPr>
          <p:spPr>
            <a:xfrm>
              <a:off x="2974975" y="3199035"/>
              <a:ext cx="47625" cy="82550"/>
            </a:xfrm>
            <a:custGeom>
              <a:avLst/>
              <a:gdLst>
                <a:gd name="connsiteX0" fmla="*/ 47646 w 47625"/>
                <a:gd name="connsiteY0" fmla="*/ 78298 h 82550"/>
                <a:gd name="connsiteX1" fmla="*/ 47447 w 47625"/>
                <a:gd name="connsiteY1" fmla="*/ 80481 h 82550"/>
                <a:gd name="connsiteX2" fmla="*/ 46852 w 47625"/>
                <a:gd name="connsiteY2" fmla="*/ 81870 h 82550"/>
                <a:gd name="connsiteX3" fmla="*/ 46257 w 47625"/>
                <a:gd name="connsiteY3" fmla="*/ 82466 h 82550"/>
                <a:gd name="connsiteX4" fmla="*/ 45463 w 47625"/>
                <a:gd name="connsiteY4" fmla="*/ 82664 h 82550"/>
                <a:gd name="connsiteX5" fmla="*/ 2600 w 47625"/>
                <a:gd name="connsiteY5" fmla="*/ 82664 h 82550"/>
                <a:gd name="connsiteX6" fmla="*/ 1608 w 47625"/>
                <a:gd name="connsiteY6" fmla="*/ 82466 h 82550"/>
                <a:gd name="connsiteX7" fmla="*/ 1013 w 47625"/>
                <a:gd name="connsiteY7" fmla="*/ 81870 h 82550"/>
                <a:gd name="connsiteX8" fmla="*/ 418 w 47625"/>
                <a:gd name="connsiteY8" fmla="*/ 80481 h 82550"/>
                <a:gd name="connsiteX9" fmla="*/ 219 w 47625"/>
                <a:gd name="connsiteY9" fmla="*/ 78298 h 82550"/>
                <a:gd name="connsiteX10" fmla="*/ 418 w 47625"/>
                <a:gd name="connsiteY10" fmla="*/ 76513 h 82550"/>
                <a:gd name="connsiteX11" fmla="*/ 814 w 47625"/>
                <a:gd name="connsiteY11" fmla="*/ 75123 h 82550"/>
                <a:gd name="connsiteX12" fmla="*/ 1608 w 47625"/>
                <a:gd name="connsiteY12" fmla="*/ 74330 h 82550"/>
                <a:gd name="connsiteX13" fmla="*/ 2600 w 47625"/>
                <a:gd name="connsiteY13" fmla="*/ 73933 h 82550"/>
                <a:gd name="connsiteX14" fmla="*/ 19666 w 47625"/>
                <a:gd name="connsiteY14" fmla="*/ 73933 h 82550"/>
                <a:gd name="connsiteX15" fmla="*/ 19666 w 47625"/>
                <a:gd name="connsiteY15" fmla="*/ 11623 h 82550"/>
                <a:gd name="connsiteX16" fmla="*/ 3791 w 47625"/>
                <a:gd name="connsiteY16" fmla="*/ 20950 h 82550"/>
                <a:gd name="connsiteX17" fmla="*/ 1806 w 47625"/>
                <a:gd name="connsiteY17" fmla="*/ 21744 h 82550"/>
                <a:gd name="connsiteX18" fmla="*/ 616 w 47625"/>
                <a:gd name="connsiteY18" fmla="*/ 21545 h 82550"/>
                <a:gd name="connsiteX19" fmla="*/ 21 w 47625"/>
                <a:gd name="connsiteY19" fmla="*/ 20156 h 82550"/>
                <a:gd name="connsiteX20" fmla="*/ 21 w 47625"/>
                <a:gd name="connsiteY20" fmla="*/ 17775 h 82550"/>
                <a:gd name="connsiteX21" fmla="*/ 21 w 47625"/>
                <a:gd name="connsiteY21" fmla="*/ 15989 h 82550"/>
                <a:gd name="connsiteX22" fmla="*/ 219 w 47625"/>
                <a:gd name="connsiteY22" fmla="*/ 14600 h 82550"/>
                <a:gd name="connsiteX23" fmla="*/ 814 w 47625"/>
                <a:gd name="connsiteY23" fmla="*/ 13806 h 82550"/>
                <a:gd name="connsiteX24" fmla="*/ 1806 w 47625"/>
                <a:gd name="connsiteY24" fmla="*/ 13012 h 82550"/>
                <a:gd name="connsiteX25" fmla="*/ 20658 w 47625"/>
                <a:gd name="connsiteY25" fmla="*/ 908 h 82550"/>
                <a:gd name="connsiteX26" fmla="*/ 21254 w 47625"/>
                <a:gd name="connsiteY26" fmla="*/ 709 h 82550"/>
                <a:gd name="connsiteX27" fmla="*/ 22246 w 47625"/>
                <a:gd name="connsiteY27" fmla="*/ 312 h 82550"/>
                <a:gd name="connsiteX28" fmla="*/ 23635 w 47625"/>
                <a:gd name="connsiteY28" fmla="*/ 114 h 82550"/>
                <a:gd name="connsiteX29" fmla="*/ 25421 w 47625"/>
                <a:gd name="connsiteY29" fmla="*/ 114 h 82550"/>
                <a:gd name="connsiteX30" fmla="*/ 28000 w 47625"/>
                <a:gd name="connsiteY30" fmla="*/ 312 h 82550"/>
                <a:gd name="connsiteX31" fmla="*/ 29588 w 47625"/>
                <a:gd name="connsiteY31" fmla="*/ 511 h 82550"/>
                <a:gd name="connsiteX32" fmla="*/ 30381 w 47625"/>
                <a:gd name="connsiteY32" fmla="*/ 1106 h 82550"/>
                <a:gd name="connsiteX33" fmla="*/ 30580 w 47625"/>
                <a:gd name="connsiteY33" fmla="*/ 1900 h 82550"/>
                <a:gd name="connsiteX34" fmla="*/ 30580 w 47625"/>
                <a:gd name="connsiteY34" fmla="*/ 73933 h 82550"/>
                <a:gd name="connsiteX35" fmla="*/ 45463 w 47625"/>
                <a:gd name="connsiteY35" fmla="*/ 73933 h 82550"/>
                <a:gd name="connsiteX36" fmla="*/ 46257 w 47625"/>
                <a:gd name="connsiteY36" fmla="*/ 74330 h 82550"/>
                <a:gd name="connsiteX37" fmla="*/ 47050 w 47625"/>
                <a:gd name="connsiteY37" fmla="*/ 75123 h 82550"/>
                <a:gd name="connsiteX38" fmla="*/ 47447 w 47625"/>
                <a:gd name="connsiteY38" fmla="*/ 76513 h 82550"/>
                <a:gd name="connsiteX39" fmla="*/ 47646 w 47625"/>
                <a:gd name="connsiteY39" fmla="*/ 78298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646" y="78298"/>
                  </a:moveTo>
                  <a:cubicBezTo>
                    <a:pt x="47646" y="79092"/>
                    <a:pt x="47546" y="79836"/>
                    <a:pt x="47447" y="80481"/>
                  </a:cubicBezTo>
                  <a:cubicBezTo>
                    <a:pt x="47298" y="81027"/>
                    <a:pt x="47100" y="81473"/>
                    <a:pt x="46852" y="81870"/>
                  </a:cubicBezTo>
                  <a:cubicBezTo>
                    <a:pt x="46703" y="82168"/>
                    <a:pt x="46505" y="82366"/>
                    <a:pt x="46257" y="82466"/>
                  </a:cubicBezTo>
                  <a:cubicBezTo>
                    <a:pt x="45959" y="82614"/>
                    <a:pt x="45711" y="82664"/>
                    <a:pt x="45463" y="82664"/>
                  </a:cubicBezTo>
                  <a:lnTo>
                    <a:pt x="2600" y="82664"/>
                  </a:lnTo>
                  <a:cubicBezTo>
                    <a:pt x="2204" y="82664"/>
                    <a:pt x="1856" y="82614"/>
                    <a:pt x="1608" y="82466"/>
                  </a:cubicBezTo>
                  <a:cubicBezTo>
                    <a:pt x="1459" y="82366"/>
                    <a:pt x="1261" y="82168"/>
                    <a:pt x="1013" y="81870"/>
                  </a:cubicBezTo>
                  <a:cubicBezTo>
                    <a:pt x="715" y="81473"/>
                    <a:pt x="517" y="81027"/>
                    <a:pt x="418" y="80481"/>
                  </a:cubicBezTo>
                  <a:cubicBezTo>
                    <a:pt x="269" y="79836"/>
                    <a:pt x="219" y="79092"/>
                    <a:pt x="219" y="78298"/>
                  </a:cubicBezTo>
                  <a:cubicBezTo>
                    <a:pt x="219" y="77654"/>
                    <a:pt x="269" y="77058"/>
                    <a:pt x="418" y="76513"/>
                  </a:cubicBezTo>
                  <a:cubicBezTo>
                    <a:pt x="517" y="75868"/>
                    <a:pt x="666" y="75421"/>
                    <a:pt x="814" y="75123"/>
                  </a:cubicBezTo>
                  <a:cubicBezTo>
                    <a:pt x="1062" y="74727"/>
                    <a:pt x="1310" y="74479"/>
                    <a:pt x="1608" y="74330"/>
                  </a:cubicBezTo>
                  <a:cubicBezTo>
                    <a:pt x="1856" y="74082"/>
                    <a:pt x="2204" y="73933"/>
                    <a:pt x="2600" y="73933"/>
                  </a:cubicBezTo>
                  <a:lnTo>
                    <a:pt x="19666" y="73933"/>
                  </a:lnTo>
                  <a:lnTo>
                    <a:pt x="19666" y="11623"/>
                  </a:lnTo>
                  <a:lnTo>
                    <a:pt x="3791" y="20950"/>
                  </a:lnTo>
                  <a:cubicBezTo>
                    <a:pt x="2997" y="21347"/>
                    <a:pt x="2303" y="21645"/>
                    <a:pt x="1806" y="21744"/>
                  </a:cubicBezTo>
                  <a:cubicBezTo>
                    <a:pt x="1410" y="21893"/>
                    <a:pt x="1013" y="21843"/>
                    <a:pt x="616" y="21545"/>
                  </a:cubicBezTo>
                  <a:cubicBezTo>
                    <a:pt x="318" y="21297"/>
                    <a:pt x="120" y="20851"/>
                    <a:pt x="21" y="20156"/>
                  </a:cubicBezTo>
                  <a:cubicBezTo>
                    <a:pt x="21" y="19511"/>
                    <a:pt x="21" y="18718"/>
                    <a:pt x="21" y="17775"/>
                  </a:cubicBezTo>
                  <a:cubicBezTo>
                    <a:pt x="21" y="16981"/>
                    <a:pt x="21" y="16386"/>
                    <a:pt x="21" y="15989"/>
                  </a:cubicBezTo>
                  <a:cubicBezTo>
                    <a:pt x="120" y="15493"/>
                    <a:pt x="219" y="14997"/>
                    <a:pt x="219" y="14600"/>
                  </a:cubicBezTo>
                  <a:cubicBezTo>
                    <a:pt x="318" y="14203"/>
                    <a:pt x="517" y="13955"/>
                    <a:pt x="814" y="13806"/>
                  </a:cubicBezTo>
                  <a:cubicBezTo>
                    <a:pt x="1062" y="13558"/>
                    <a:pt x="1410" y="13310"/>
                    <a:pt x="1806" y="13012"/>
                  </a:cubicBezTo>
                  <a:lnTo>
                    <a:pt x="20658" y="908"/>
                  </a:lnTo>
                  <a:cubicBezTo>
                    <a:pt x="20757" y="809"/>
                    <a:pt x="20956" y="709"/>
                    <a:pt x="21254" y="709"/>
                  </a:cubicBezTo>
                  <a:cubicBezTo>
                    <a:pt x="21502" y="610"/>
                    <a:pt x="21849" y="461"/>
                    <a:pt x="22246" y="312"/>
                  </a:cubicBezTo>
                  <a:cubicBezTo>
                    <a:pt x="22643" y="213"/>
                    <a:pt x="23089" y="114"/>
                    <a:pt x="23635" y="114"/>
                  </a:cubicBezTo>
                  <a:cubicBezTo>
                    <a:pt x="24131" y="114"/>
                    <a:pt x="24726" y="114"/>
                    <a:pt x="25421" y="114"/>
                  </a:cubicBezTo>
                  <a:cubicBezTo>
                    <a:pt x="26462" y="114"/>
                    <a:pt x="27306" y="213"/>
                    <a:pt x="28000" y="312"/>
                  </a:cubicBezTo>
                  <a:cubicBezTo>
                    <a:pt x="28645" y="312"/>
                    <a:pt x="29191" y="412"/>
                    <a:pt x="29588" y="511"/>
                  </a:cubicBezTo>
                  <a:cubicBezTo>
                    <a:pt x="29985" y="660"/>
                    <a:pt x="30233" y="858"/>
                    <a:pt x="30381" y="1106"/>
                  </a:cubicBezTo>
                  <a:cubicBezTo>
                    <a:pt x="30481" y="1404"/>
                    <a:pt x="30580" y="1652"/>
                    <a:pt x="30580" y="1900"/>
                  </a:cubicBezTo>
                  <a:lnTo>
                    <a:pt x="30580" y="73933"/>
                  </a:lnTo>
                  <a:lnTo>
                    <a:pt x="45463" y="73933"/>
                  </a:lnTo>
                  <a:cubicBezTo>
                    <a:pt x="45711" y="73933"/>
                    <a:pt x="45959" y="74082"/>
                    <a:pt x="46257" y="74330"/>
                  </a:cubicBezTo>
                  <a:cubicBezTo>
                    <a:pt x="46654" y="74479"/>
                    <a:pt x="46902" y="74727"/>
                    <a:pt x="47050" y="75123"/>
                  </a:cubicBezTo>
                  <a:cubicBezTo>
                    <a:pt x="47150" y="75421"/>
                    <a:pt x="47298" y="75868"/>
                    <a:pt x="47447" y="76513"/>
                  </a:cubicBezTo>
                  <a:cubicBezTo>
                    <a:pt x="47546" y="77058"/>
                    <a:pt x="47646" y="77654"/>
                    <a:pt x="47646" y="782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AEC4DE8-25B3-48C8-9B06-0989E61D5927}"/>
                </a:ext>
              </a:extLst>
            </p:cNvPr>
            <p:cNvSpPr/>
            <p:nvPr/>
          </p:nvSpPr>
          <p:spPr>
            <a:xfrm>
              <a:off x="3031115" y="3199630"/>
              <a:ext cx="53379" cy="82351"/>
            </a:xfrm>
            <a:custGeom>
              <a:avLst/>
              <a:gdLst>
                <a:gd name="connsiteX0" fmla="*/ 53405 w 53379"/>
                <a:gd name="connsiteY0" fmla="*/ 4678 h 82351"/>
                <a:gd name="connsiteX1" fmla="*/ 53207 w 53379"/>
                <a:gd name="connsiteY1" fmla="*/ 6861 h 82351"/>
                <a:gd name="connsiteX2" fmla="*/ 53008 w 53379"/>
                <a:gd name="connsiteY2" fmla="*/ 8647 h 82351"/>
                <a:gd name="connsiteX3" fmla="*/ 52611 w 53379"/>
                <a:gd name="connsiteY3" fmla="*/ 10234 h 82351"/>
                <a:gd name="connsiteX4" fmla="*/ 52016 w 53379"/>
                <a:gd name="connsiteY4" fmla="*/ 11822 h 82351"/>
                <a:gd name="connsiteX5" fmla="*/ 22449 w 53379"/>
                <a:gd name="connsiteY5" fmla="*/ 79886 h 82351"/>
                <a:gd name="connsiteX6" fmla="*/ 21655 w 53379"/>
                <a:gd name="connsiteY6" fmla="*/ 81275 h 82351"/>
                <a:gd name="connsiteX7" fmla="*/ 20465 w 53379"/>
                <a:gd name="connsiteY7" fmla="*/ 82069 h 82351"/>
                <a:gd name="connsiteX8" fmla="*/ 18480 w 53379"/>
                <a:gd name="connsiteY8" fmla="*/ 82267 h 82351"/>
                <a:gd name="connsiteX9" fmla="*/ 15702 w 53379"/>
                <a:gd name="connsiteY9" fmla="*/ 82466 h 82351"/>
                <a:gd name="connsiteX10" fmla="*/ 12329 w 53379"/>
                <a:gd name="connsiteY10" fmla="*/ 82267 h 82351"/>
                <a:gd name="connsiteX11" fmla="*/ 10543 w 53379"/>
                <a:gd name="connsiteY11" fmla="*/ 81672 h 82351"/>
                <a:gd name="connsiteX12" fmla="*/ 10146 w 53379"/>
                <a:gd name="connsiteY12" fmla="*/ 80680 h 82351"/>
                <a:gd name="connsiteX13" fmla="*/ 10741 w 53379"/>
                <a:gd name="connsiteY13" fmla="*/ 79291 h 82351"/>
                <a:gd name="connsiteX14" fmla="*/ 41697 w 53379"/>
                <a:gd name="connsiteY14" fmla="*/ 9639 h 82351"/>
                <a:gd name="connsiteX15" fmla="*/ 2407 w 53379"/>
                <a:gd name="connsiteY15" fmla="*/ 9639 h 82351"/>
                <a:gd name="connsiteX16" fmla="*/ 621 w 53379"/>
                <a:gd name="connsiteY16" fmla="*/ 8448 h 82351"/>
                <a:gd name="connsiteX17" fmla="*/ 25 w 53379"/>
                <a:gd name="connsiteY17" fmla="*/ 4877 h 82351"/>
                <a:gd name="connsiteX18" fmla="*/ 25 w 53379"/>
                <a:gd name="connsiteY18" fmla="*/ 2892 h 82351"/>
                <a:gd name="connsiteX19" fmla="*/ 422 w 53379"/>
                <a:gd name="connsiteY19" fmla="*/ 1305 h 82351"/>
                <a:gd name="connsiteX20" fmla="*/ 1216 w 53379"/>
                <a:gd name="connsiteY20" fmla="*/ 511 h 82351"/>
                <a:gd name="connsiteX21" fmla="*/ 2407 w 53379"/>
                <a:gd name="connsiteY21" fmla="*/ 114 h 82351"/>
                <a:gd name="connsiteX22" fmla="*/ 50230 w 53379"/>
                <a:gd name="connsiteY22" fmla="*/ 114 h 82351"/>
                <a:gd name="connsiteX23" fmla="*/ 51619 w 53379"/>
                <a:gd name="connsiteY23" fmla="*/ 312 h 82351"/>
                <a:gd name="connsiteX24" fmla="*/ 52611 w 53379"/>
                <a:gd name="connsiteY24" fmla="*/ 1106 h 82351"/>
                <a:gd name="connsiteX25" fmla="*/ 53207 w 53379"/>
                <a:gd name="connsiteY25" fmla="*/ 2495 h 82351"/>
                <a:gd name="connsiteX26" fmla="*/ 53405 w 53379"/>
                <a:gd name="connsiteY26" fmla="*/ 467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05" y="4678"/>
                  </a:moveTo>
                  <a:cubicBezTo>
                    <a:pt x="53405" y="5472"/>
                    <a:pt x="53306" y="6216"/>
                    <a:pt x="53207" y="6861"/>
                  </a:cubicBezTo>
                  <a:cubicBezTo>
                    <a:pt x="53207" y="7407"/>
                    <a:pt x="53107" y="8002"/>
                    <a:pt x="53008" y="8647"/>
                  </a:cubicBezTo>
                  <a:cubicBezTo>
                    <a:pt x="53008" y="9193"/>
                    <a:pt x="52859" y="9738"/>
                    <a:pt x="52611" y="10234"/>
                  </a:cubicBezTo>
                  <a:cubicBezTo>
                    <a:pt x="52463" y="10780"/>
                    <a:pt x="52264" y="11326"/>
                    <a:pt x="52016" y="11822"/>
                  </a:cubicBezTo>
                  <a:lnTo>
                    <a:pt x="22449" y="79886"/>
                  </a:lnTo>
                  <a:cubicBezTo>
                    <a:pt x="22151" y="80432"/>
                    <a:pt x="21903" y="80878"/>
                    <a:pt x="21655" y="81275"/>
                  </a:cubicBezTo>
                  <a:cubicBezTo>
                    <a:pt x="21357" y="81573"/>
                    <a:pt x="20961" y="81821"/>
                    <a:pt x="20465" y="82069"/>
                  </a:cubicBezTo>
                  <a:cubicBezTo>
                    <a:pt x="19919" y="82168"/>
                    <a:pt x="19274" y="82267"/>
                    <a:pt x="18480" y="82267"/>
                  </a:cubicBezTo>
                  <a:cubicBezTo>
                    <a:pt x="17786" y="82366"/>
                    <a:pt x="16893" y="82466"/>
                    <a:pt x="15702" y="82466"/>
                  </a:cubicBezTo>
                  <a:cubicBezTo>
                    <a:pt x="14363" y="82466"/>
                    <a:pt x="13221" y="82366"/>
                    <a:pt x="12329" y="82267"/>
                  </a:cubicBezTo>
                  <a:cubicBezTo>
                    <a:pt x="11535" y="82118"/>
                    <a:pt x="10940" y="81969"/>
                    <a:pt x="10543" y="81672"/>
                  </a:cubicBezTo>
                  <a:cubicBezTo>
                    <a:pt x="10245" y="81424"/>
                    <a:pt x="10146" y="81077"/>
                    <a:pt x="10146" y="80680"/>
                  </a:cubicBezTo>
                  <a:cubicBezTo>
                    <a:pt x="10245" y="80283"/>
                    <a:pt x="10443" y="79836"/>
                    <a:pt x="10741" y="79291"/>
                  </a:cubicBezTo>
                  <a:lnTo>
                    <a:pt x="41697" y="9639"/>
                  </a:lnTo>
                  <a:lnTo>
                    <a:pt x="2407" y="9639"/>
                  </a:lnTo>
                  <a:cubicBezTo>
                    <a:pt x="1613" y="9639"/>
                    <a:pt x="1018" y="9242"/>
                    <a:pt x="621" y="8448"/>
                  </a:cubicBezTo>
                  <a:cubicBezTo>
                    <a:pt x="224" y="7555"/>
                    <a:pt x="25" y="6365"/>
                    <a:pt x="25" y="4877"/>
                  </a:cubicBezTo>
                  <a:cubicBezTo>
                    <a:pt x="25" y="4083"/>
                    <a:pt x="25" y="3438"/>
                    <a:pt x="25" y="2892"/>
                  </a:cubicBezTo>
                  <a:cubicBezTo>
                    <a:pt x="125" y="2247"/>
                    <a:pt x="273" y="1702"/>
                    <a:pt x="422" y="1305"/>
                  </a:cubicBezTo>
                  <a:cubicBezTo>
                    <a:pt x="670" y="908"/>
                    <a:pt x="918" y="660"/>
                    <a:pt x="1216" y="511"/>
                  </a:cubicBezTo>
                  <a:cubicBezTo>
                    <a:pt x="1613" y="263"/>
                    <a:pt x="2010" y="114"/>
                    <a:pt x="2407" y="114"/>
                  </a:cubicBezTo>
                  <a:lnTo>
                    <a:pt x="50230" y="114"/>
                  </a:lnTo>
                  <a:cubicBezTo>
                    <a:pt x="50726" y="114"/>
                    <a:pt x="51222" y="213"/>
                    <a:pt x="51619" y="312"/>
                  </a:cubicBezTo>
                  <a:cubicBezTo>
                    <a:pt x="52115" y="461"/>
                    <a:pt x="52463" y="709"/>
                    <a:pt x="52611" y="1106"/>
                  </a:cubicBezTo>
                  <a:cubicBezTo>
                    <a:pt x="52859" y="1404"/>
                    <a:pt x="53058" y="1850"/>
                    <a:pt x="53207" y="2495"/>
                  </a:cubicBezTo>
                  <a:cubicBezTo>
                    <a:pt x="53306" y="3041"/>
                    <a:pt x="53405" y="3785"/>
                    <a:pt x="53405" y="4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35F8881-AE89-4977-9EFF-CF2C55671D7F}"/>
                </a:ext>
              </a:extLst>
            </p:cNvPr>
            <p:cNvSpPr/>
            <p:nvPr/>
          </p:nvSpPr>
          <p:spPr>
            <a:xfrm>
              <a:off x="3097764" y="3198439"/>
              <a:ext cx="56753" cy="84335"/>
            </a:xfrm>
            <a:custGeom>
              <a:avLst/>
              <a:gdLst>
                <a:gd name="connsiteX0" fmla="*/ 56784 w 56753"/>
                <a:gd name="connsiteY0" fmla="*/ 41984 h 84335"/>
                <a:gd name="connsiteX1" fmla="*/ 55196 w 56753"/>
                <a:gd name="connsiteY1" fmla="*/ 59447 h 84335"/>
                <a:gd name="connsiteX2" fmla="*/ 50235 w 56753"/>
                <a:gd name="connsiteY2" fmla="*/ 72742 h 84335"/>
                <a:gd name="connsiteX3" fmla="*/ 41306 w 56753"/>
                <a:gd name="connsiteY3" fmla="*/ 81474 h 84335"/>
                <a:gd name="connsiteX4" fmla="*/ 27614 w 56753"/>
                <a:gd name="connsiteY4" fmla="*/ 84450 h 84335"/>
                <a:gd name="connsiteX5" fmla="*/ 14517 w 56753"/>
                <a:gd name="connsiteY5" fmla="*/ 81672 h 84335"/>
                <a:gd name="connsiteX6" fmla="*/ 5984 w 56753"/>
                <a:gd name="connsiteY6" fmla="*/ 73536 h 84335"/>
                <a:gd name="connsiteX7" fmla="*/ 1420 w 56753"/>
                <a:gd name="connsiteY7" fmla="*/ 60439 h 84335"/>
                <a:gd name="connsiteX8" fmla="*/ 31 w 56753"/>
                <a:gd name="connsiteY8" fmla="*/ 42381 h 84335"/>
                <a:gd name="connsiteX9" fmla="*/ 1420 w 56753"/>
                <a:gd name="connsiteY9" fmla="*/ 25316 h 84335"/>
                <a:gd name="connsiteX10" fmla="*/ 6381 w 56753"/>
                <a:gd name="connsiteY10" fmla="*/ 11822 h 84335"/>
                <a:gd name="connsiteX11" fmla="*/ 15509 w 56753"/>
                <a:gd name="connsiteY11" fmla="*/ 3289 h 84335"/>
                <a:gd name="connsiteX12" fmla="*/ 29201 w 56753"/>
                <a:gd name="connsiteY12" fmla="*/ 114 h 84335"/>
                <a:gd name="connsiteX13" fmla="*/ 42100 w 56753"/>
                <a:gd name="connsiteY13" fmla="*/ 2892 h 84335"/>
                <a:gd name="connsiteX14" fmla="*/ 50632 w 56753"/>
                <a:gd name="connsiteY14" fmla="*/ 10830 h 84335"/>
                <a:gd name="connsiteX15" fmla="*/ 55395 w 56753"/>
                <a:gd name="connsiteY15" fmla="*/ 24125 h 84335"/>
                <a:gd name="connsiteX16" fmla="*/ 56784 w 56753"/>
                <a:gd name="connsiteY16" fmla="*/ 41984 h 84335"/>
                <a:gd name="connsiteX17" fmla="*/ 45671 w 56753"/>
                <a:gd name="connsiteY17" fmla="*/ 42778 h 84335"/>
                <a:gd name="connsiteX18" fmla="*/ 45076 w 56753"/>
                <a:gd name="connsiteY18" fmla="*/ 31864 h 84335"/>
                <a:gd name="connsiteX19" fmla="*/ 43885 w 56753"/>
                <a:gd name="connsiteY19" fmla="*/ 23133 h 84335"/>
                <a:gd name="connsiteX20" fmla="*/ 41703 w 56753"/>
                <a:gd name="connsiteY20" fmla="*/ 16783 h 84335"/>
                <a:gd name="connsiteX21" fmla="*/ 38329 w 56753"/>
                <a:gd name="connsiteY21" fmla="*/ 12417 h 84335"/>
                <a:gd name="connsiteX22" fmla="*/ 33964 w 56753"/>
                <a:gd name="connsiteY22" fmla="*/ 9838 h 84335"/>
                <a:gd name="connsiteX23" fmla="*/ 28606 w 56753"/>
                <a:gd name="connsiteY23" fmla="*/ 9044 h 84335"/>
                <a:gd name="connsiteX24" fmla="*/ 19875 w 56753"/>
                <a:gd name="connsiteY24" fmla="*/ 11624 h 84335"/>
                <a:gd name="connsiteX25" fmla="*/ 14517 w 56753"/>
                <a:gd name="connsiteY25" fmla="*/ 18569 h 84335"/>
                <a:gd name="connsiteX26" fmla="*/ 11739 w 56753"/>
                <a:gd name="connsiteY26" fmla="*/ 28888 h 84335"/>
                <a:gd name="connsiteX27" fmla="*/ 11143 w 56753"/>
                <a:gd name="connsiteY27" fmla="*/ 41786 h 84335"/>
                <a:gd name="connsiteX28" fmla="*/ 12135 w 56753"/>
                <a:gd name="connsiteY28" fmla="*/ 57463 h 84335"/>
                <a:gd name="connsiteX29" fmla="*/ 15112 w 56753"/>
                <a:gd name="connsiteY29" fmla="*/ 67980 h 84335"/>
                <a:gd name="connsiteX30" fmla="*/ 20470 w 56753"/>
                <a:gd name="connsiteY30" fmla="*/ 73734 h 84335"/>
                <a:gd name="connsiteX31" fmla="*/ 28209 w 56753"/>
                <a:gd name="connsiteY31" fmla="*/ 75520 h 84335"/>
                <a:gd name="connsiteX32" fmla="*/ 34360 w 56753"/>
                <a:gd name="connsiteY32" fmla="*/ 74528 h 84335"/>
                <a:gd name="connsiteX33" fmla="*/ 38925 w 56753"/>
                <a:gd name="connsiteY33" fmla="*/ 71155 h 84335"/>
                <a:gd name="connsiteX34" fmla="*/ 42100 w 56753"/>
                <a:gd name="connsiteY34" fmla="*/ 65995 h 84335"/>
                <a:gd name="connsiteX35" fmla="*/ 44282 w 56753"/>
                <a:gd name="connsiteY35" fmla="*/ 59447 h 84335"/>
                <a:gd name="connsiteX36" fmla="*/ 45275 w 56753"/>
                <a:gd name="connsiteY36" fmla="*/ 51708 h 84335"/>
                <a:gd name="connsiteX37" fmla="*/ 45671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784" y="41984"/>
                  </a:moveTo>
                  <a:cubicBezTo>
                    <a:pt x="56784" y="48334"/>
                    <a:pt x="56238" y="54188"/>
                    <a:pt x="55196" y="59447"/>
                  </a:cubicBezTo>
                  <a:cubicBezTo>
                    <a:pt x="54254" y="64606"/>
                    <a:pt x="52617" y="69071"/>
                    <a:pt x="50235" y="72742"/>
                  </a:cubicBezTo>
                  <a:cubicBezTo>
                    <a:pt x="47953" y="76463"/>
                    <a:pt x="44977" y="79390"/>
                    <a:pt x="41306" y="81474"/>
                  </a:cubicBezTo>
                  <a:cubicBezTo>
                    <a:pt x="37585" y="83458"/>
                    <a:pt x="33021" y="84450"/>
                    <a:pt x="27614" y="84450"/>
                  </a:cubicBezTo>
                  <a:cubicBezTo>
                    <a:pt x="22454" y="84450"/>
                    <a:pt x="18089" y="83508"/>
                    <a:pt x="14517" y="81672"/>
                  </a:cubicBezTo>
                  <a:cubicBezTo>
                    <a:pt x="10945" y="79836"/>
                    <a:pt x="8068" y="77108"/>
                    <a:pt x="5984" y="73536"/>
                  </a:cubicBezTo>
                  <a:cubicBezTo>
                    <a:pt x="3851" y="69964"/>
                    <a:pt x="2313" y="65599"/>
                    <a:pt x="1420" y="60439"/>
                  </a:cubicBezTo>
                  <a:cubicBezTo>
                    <a:pt x="477" y="55181"/>
                    <a:pt x="31" y="49128"/>
                    <a:pt x="31" y="42381"/>
                  </a:cubicBezTo>
                  <a:cubicBezTo>
                    <a:pt x="31" y="36180"/>
                    <a:pt x="477" y="30475"/>
                    <a:pt x="1420" y="25316"/>
                  </a:cubicBezTo>
                  <a:cubicBezTo>
                    <a:pt x="2462" y="20057"/>
                    <a:pt x="4099" y="15543"/>
                    <a:pt x="6381" y="11822"/>
                  </a:cubicBezTo>
                  <a:cubicBezTo>
                    <a:pt x="8762" y="8151"/>
                    <a:pt x="11788" y="5274"/>
                    <a:pt x="15509" y="3289"/>
                  </a:cubicBezTo>
                  <a:cubicBezTo>
                    <a:pt x="19180" y="1206"/>
                    <a:pt x="23744" y="114"/>
                    <a:pt x="29201" y="114"/>
                  </a:cubicBezTo>
                  <a:cubicBezTo>
                    <a:pt x="34360" y="114"/>
                    <a:pt x="38627" y="1057"/>
                    <a:pt x="42100" y="2892"/>
                  </a:cubicBezTo>
                  <a:cubicBezTo>
                    <a:pt x="45671" y="4629"/>
                    <a:pt x="48499" y="7258"/>
                    <a:pt x="50632" y="10830"/>
                  </a:cubicBezTo>
                  <a:cubicBezTo>
                    <a:pt x="52865" y="14402"/>
                    <a:pt x="54452" y="18867"/>
                    <a:pt x="55395" y="24125"/>
                  </a:cubicBezTo>
                  <a:cubicBezTo>
                    <a:pt x="56288" y="29284"/>
                    <a:pt x="56784" y="35238"/>
                    <a:pt x="56784" y="41984"/>
                  </a:cubicBezTo>
                  <a:close/>
                  <a:moveTo>
                    <a:pt x="45671" y="42778"/>
                  </a:moveTo>
                  <a:cubicBezTo>
                    <a:pt x="45671" y="38710"/>
                    <a:pt x="45473" y="35039"/>
                    <a:pt x="45076" y="31864"/>
                  </a:cubicBezTo>
                  <a:cubicBezTo>
                    <a:pt x="44778" y="28590"/>
                    <a:pt x="44382" y="25663"/>
                    <a:pt x="43885" y="23133"/>
                  </a:cubicBezTo>
                  <a:cubicBezTo>
                    <a:pt x="43340" y="20652"/>
                    <a:pt x="42596" y="18519"/>
                    <a:pt x="41703" y="16783"/>
                  </a:cubicBezTo>
                  <a:cubicBezTo>
                    <a:pt x="40760" y="14947"/>
                    <a:pt x="39619" y="13509"/>
                    <a:pt x="38329" y="12417"/>
                  </a:cubicBezTo>
                  <a:cubicBezTo>
                    <a:pt x="37139" y="11227"/>
                    <a:pt x="35650" y="10383"/>
                    <a:pt x="33964" y="9838"/>
                  </a:cubicBezTo>
                  <a:cubicBezTo>
                    <a:pt x="32376" y="9342"/>
                    <a:pt x="30590" y="9044"/>
                    <a:pt x="28606" y="9044"/>
                  </a:cubicBezTo>
                  <a:cubicBezTo>
                    <a:pt x="25034" y="9044"/>
                    <a:pt x="22107" y="9937"/>
                    <a:pt x="19875" y="11624"/>
                  </a:cubicBezTo>
                  <a:cubicBezTo>
                    <a:pt x="17593" y="13211"/>
                    <a:pt x="15807" y="15543"/>
                    <a:pt x="14517" y="18569"/>
                  </a:cubicBezTo>
                  <a:cubicBezTo>
                    <a:pt x="13177" y="21496"/>
                    <a:pt x="12235" y="24919"/>
                    <a:pt x="11739" y="28888"/>
                  </a:cubicBezTo>
                  <a:cubicBezTo>
                    <a:pt x="11342" y="32856"/>
                    <a:pt x="11143" y="37172"/>
                    <a:pt x="11143" y="41786"/>
                  </a:cubicBezTo>
                  <a:cubicBezTo>
                    <a:pt x="11143" y="47888"/>
                    <a:pt x="11441" y="53097"/>
                    <a:pt x="12135" y="57463"/>
                  </a:cubicBezTo>
                  <a:cubicBezTo>
                    <a:pt x="12780" y="61729"/>
                    <a:pt x="13773" y="65202"/>
                    <a:pt x="15112" y="67980"/>
                  </a:cubicBezTo>
                  <a:cubicBezTo>
                    <a:pt x="16551" y="70659"/>
                    <a:pt x="18337" y="72544"/>
                    <a:pt x="20470" y="73734"/>
                  </a:cubicBezTo>
                  <a:cubicBezTo>
                    <a:pt x="22553" y="74925"/>
                    <a:pt x="25133" y="75520"/>
                    <a:pt x="28209" y="75520"/>
                  </a:cubicBezTo>
                  <a:cubicBezTo>
                    <a:pt x="30590" y="75520"/>
                    <a:pt x="32624" y="75223"/>
                    <a:pt x="34360" y="74528"/>
                  </a:cubicBezTo>
                  <a:cubicBezTo>
                    <a:pt x="36196" y="73734"/>
                    <a:pt x="37734" y="72643"/>
                    <a:pt x="38925" y="71155"/>
                  </a:cubicBezTo>
                  <a:cubicBezTo>
                    <a:pt x="40214" y="69716"/>
                    <a:pt x="41306" y="67980"/>
                    <a:pt x="42100" y="65995"/>
                  </a:cubicBezTo>
                  <a:cubicBezTo>
                    <a:pt x="42993" y="64011"/>
                    <a:pt x="43737" y="61828"/>
                    <a:pt x="44282" y="59447"/>
                  </a:cubicBezTo>
                  <a:cubicBezTo>
                    <a:pt x="44778" y="57066"/>
                    <a:pt x="45126" y="54486"/>
                    <a:pt x="45275" y="51708"/>
                  </a:cubicBezTo>
                  <a:cubicBezTo>
                    <a:pt x="45523" y="48831"/>
                    <a:pt x="45671" y="45854"/>
                    <a:pt x="45671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961099A-5518-4D49-A892-969D60DF5B2A}"/>
                </a:ext>
              </a:extLst>
            </p:cNvPr>
            <p:cNvSpPr/>
            <p:nvPr/>
          </p:nvSpPr>
          <p:spPr>
            <a:xfrm>
              <a:off x="3164959" y="3191692"/>
              <a:ext cx="23217" cy="111720"/>
            </a:xfrm>
            <a:custGeom>
              <a:avLst/>
              <a:gdLst>
                <a:gd name="connsiteX0" fmla="*/ 23253 w 23217"/>
                <a:gd name="connsiteY0" fmla="*/ 56073 h 111720"/>
                <a:gd name="connsiteX1" fmla="*/ 22261 w 23217"/>
                <a:gd name="connsiteY1" fmla="*/ 70162 h 111720"/>
                <a:gd name="connsiteX2" fmla="*/ 19681 w 23217"/>
                <a:gd name="connsiteY2" fmla="*/ 84053 h 111720"/>
                <a:gd name="connsiteX3" fmla="*/ 15316 w 23217"/>
                <a:gd name="connsiteY3" fmla="*/ 97348 h 111720"/>
                <a:gd name="connsiteX4" fmla="*/ 9362 w 23217"/>
                <a:gd name="connsiteY4" fmla="*/ 110445 h 111720"/>
                <a:gd name="connsiteX5" fmla="*/ 8767 w 23217"/>
                <a:gd name="connsiteY5" fmla="*/ 111041 h 111720"/>
                <a:gd name="connsiteX6" fmla="*/ 7775 w 23217"/>
                <a:gd name="connsiteY6" fmla="*/ 111636 h 111720"/>
                <a:gd name="connsiteX7" fmla="*/ 6187 w 23217"/>
                <a:gd name="connsiteY7" fmla="*/ 111834 h 111720"/>
                <a:gd name="connsiteX8" fmla="*/ 4401 w 23217"/>
                <a:gd name="connsiteY8" fmla="*/ 111834 h 111720"/>
                <a:gd name="connsiteX9" fmla="*/ 1623 w 23217"/>
                <a:gd name="connsiteY9" fmla="*/ 111636 h 111720"/>
                <a:gd name="connsiteX10" fmla="*/ 433 w 23217"/>
                <a:gd name="connsiteY10" fmla="*/ 111239 h 111720"/>
                <a:gd name="connsiteX11" fmla="*/ 36 w 23217"/>
                <a:gd name="connsiteY11" fmla="*/ 110247 h 111720"/>
                <a:gd name="connsiteX12" fmla="*/ 433 w 23217"/>
                <a:gd name="connsiteY12" fmla="*/ 109056 h 111720"/>
                <a:gd name="connsiteX13" fmla="*/ 9164 w 23217"/>
                <a:gd name="connsiteY13" fmla="*/ 82862 h 111720"/>
                <a:gd name="connsiteX14" fmla="*/ 12141 w 23217"/>
                <a:gd name="connsiteY14" fmla="*/ 55875 h 111720"/>
                <a:gd name="connsiteX15" fmla="*/ 9164 w 23217"/>
                <a:gd name="connsiteY15" fmla="*/ 28887 h 111720"/>
                <a:gd name="connsiteX16" fmla="*/ 234 w 23217"/>
                <a:gd name="connsiteY16" fmla="*/ 2694 h 111720"/>
                <a:gd name="connsiteX17" fmla="*/ 36 w 23217"/>
                <a:gd name="connsiteY17" fmla="*/ 1702 h 111720"/>
                <a:gd name="connsiteX18" fmla="*/ 631 w 23217"/>
                <a:gd name="connsiteY18" fmla="*/ 908 h 111720"/>
                <a:gd name="connsiteX19" fmla="*/ 2020 w 23217"/>
                <a:gd name="connsiteY19" fmla="*/ 312 h 111720"/>
                <a:gd name="connsiteX20" fmla="*/ 4401 w 23217"/>
                <a:gd name="connsiteY20" fmla="*/ 114 h 111720"/>
                <a:gd name="connsiteX21" fmla="*/ 6584 w 23217"/>
                <a:gd name="connsiteY21" fmla="*/ 312 h 111720"/>
                <a:gd name="connsiteX22" fmla="*/ 7973 w 23217"/>
                <a:gd name="connsiteY22" fmla="*/ 511 h 111720"/>
                <a:gd name="connsiteX23" fmla="*/ 8767 w 23217"/>
                <a:gd name="connsiteY23" fmla="*/ 908 h 111720"/>
                <a:gd name="connsiteX24" fmla="*/ 9164 w 23217"/>
                <a:gd name="connsiteY24" fmla="*/ 1305 h 111720"/>
                <a:gd name="connsiteX25" fmla="*/ 19483 w 23217"/>
                <a:gd name="connsiteY25" fmla="*/ 28094 h 111720"/>
                <a:gd name="connsiteX26" fmla="*/ 23253 w 23217"/>
                <a:gd name="connsiteY26" fmla="*/ 56073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253" y="56073"/>
                  </a:moveTo>
                  <a:cubicBezTo>
                    <a:pt x="23253" y="60836"/>
                    <a:pt x="22906" y="65549"/>
                    <a:pt x="22261" y="70162"/>
                  </a:cubicBezTo>
                  <a:cubicBezTo>
                    <a:pt x="21715" y="74826"/>
                    <a:pt x="20872" y="79439"/>
                    <a:pt x="19681" y="84053"/>
                  </a:cubicBezTo>
                  <a:cubicBezTo>
                    <a:pt x="18491" y="88568"/>
                    <a:pt x="17002" y="92983"/>
                    <a:pt x="15316" y="97348"/>
                  </a:cubicBezTo>
                  <a:cubicBezTo>
                    <a:pt x="13579" y="101813"/>
                    <a:pt x="11595" y="106179"/>
                    <a:pt x="9362" y="110445"/>
                  </a:cubicBezTo>
                  <a:cubicBezTo>
                    <a:pt x="9214" y="110693"/>
                    <a:pt x="9015" y="110892"/>
                    <a:pt x="8767" y="111041"/>
                  </a:cubicBezTo>
                  <a:cubicBezTo>
                    <a:pt x="8469" y="111289"/>
                    <a:pt x="8172" y="111487"/>
                    <a:pt x="7775" y="111636"/>
                  </a:cubicBezTo>
                  <a:cubicBezTo>
                    <a:pt x="7378" y="111735"/>
                    <a:pt x="6832" y="111834"/>
                    <a:pt x="6187" y="111834"/>
                  </a:cubicBezTo>
                  <a:cubicBezTo>
                    <a:pt x="5642" y="111834"/>
                    <a:pt x="5046" y="111834"/>
                    <a:pt x="4401" y="111834"/>
                  </a:cubicBezTo>
                  <a:cubicBezTo>
                    <a:pt x="3211" y="111834"/>
                    <a:pt x="2268" y="111735"/>
                    <a:pt x="1623" y="111636"/>
                  </a:cubicBezTo>
                  <a:cubicBezTo>
                    <a:pt x="1078" y="111636"/>
                    <a:pt x="681" y="111487"/>
                    <a:pt x="433" y="111239"/>
                  </a:cubicBezTo>
                  <a:cubicBezTo>
                    <a:pt x="135" y="110941"/>
                    <a:pt x="36" y="110644"/>
                    <a:pt x="36" y="110247"/>
                  </a:cubicBezTo>
                  <a:cubicBezTo>
                    <a:pt x="36" y="109949"/>
                    <a:pt x="135" y="109552"/>
                    <a:pt x="433" y="109056"/>
                  </a:cubicBezTo>
                  <a:cubicBezTo>
                    <a:pt x="4253" y="100424"/>
                    <a:pt x="7180" y="91693"/>
                    <a:pt x="9164" y="82862"/>
                  </a:cubicBezTo>
                  <a:cubicBezTo>
                    <a:pt x="11148" y="73883"/>
                    <a:pt x="12141" y="64904"/>
                    <a:pt x="12141" y="55875"/>
                  </a:cubicBezTo>
                  <a:cubicBezTo>
                    <a:pt x="12141" y="46747"/>
                    <a:pt x="11148" y="37768"/>
                    <a:pt x="9164" y="28887"/>
                  </a:cubicBezTo>
                  <a:cubicBezTo>
                    <a:pt x="7180" y="19908"/>
                    <a:pt x="4203" y="11177"/>
                    <a:pt x="234" y="2694"/>
                  </a:cubicBezTo>
                  <a:cubicBezTo>
                    <a:pt x="85" y="2297"/>
                    <a:pt x="36" y="1999"/>
                    <a:pt x="36" y="1702"/>
                  </a:cubicBezTo>
                  <a:cubicBezTo>
                    <a:pt x="135" y="1305"/>
                    <a:pt x="334" y="1057"/>
                    <a:pt x="631" y="908"/>
                  </a:cubicBezTo>
                  <a:cubicBezTo>
                    <a:pt x="1028" y="660"/>
                    <a:pt x="1475" y="461"/>
                    <a:pt x="2020" y="312"/>
                  </a:cubicBezTo>
                  <a:cubicBezTo>
                    <a:pt x="2665" y="213"/>
                    <a:pt x="3459" y="114"/>
                    <a:pt x="4401" y="114"/>
                  </a:cubicBezTo>
                  <a:cubicBezTo>
                    <a:pt x="5294" y="114"/>
                    <a:pt x="6039" y="213"/>
                    <a:pt x="6584" y="312"/>
                  </a:cubicBezTo>
                  <a:cubicBezTo>
                    <a:pt x="7229" y="312"/>
                    <a:pt x="7676" y="412"/>
                    <a:pt x="7973" y="511"/>
                  </a:cubicBezTo>
                  <a:cubicBezTo>
                    <a:pt x="8370" y="660"/>
                    <a:pt x="8618" y="809"/>
                    <a:pt x="8767" y="908"/>
                  </a:cubicBezTo>
                  <a:cubicBezTo>
                    <a:pt x="9015" y="1057"/>
                    <a:pt x="9164" y="1205"/>
                    <a:pt x="9164" y="1305"/>
                  </a:cubicBezTo>
                  <a:cubicBezTo>
                    <a:pt x="13530" y="9937"/>
                    <a:pt x="16953" y="18866"/>
                    <a:pt x="19483" y="28094"/>
                  </a:cubicBezTo>
                  <a:cubicBezTo>
                    <a:pt x="21963" y="37222"/>
                    <a:pt x="23253" y="46548"/>
                    <a:pt x="23253" y="56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1E839A-E427-4A7D-85E0-856D419DA70C}"/>
                </a:ext>
              </a:extLst>
            </p:cNvPr>
            <p:cNvSpPr/>
            <p:nvPr/>
          </p:nvSpPr>
          <p:spPr>
            <a:xfrm>
              <a:off x="2837576" y="3345997"/>
              <a:ext cx="23217" cy="111720"/>
            </a:xfrm>
            <a:custGeom>
              <a:avLst/>
              <a:gdLst>
                <a:gd name="connsiteX0" fmla="*/ 23029 w 23217"/>
                <a:gd name="connsiteY0" fmla="*/ 2706 h 111720"/>
                <a:gd name="connsiteX1" fmla="*/ 14099 w 23217"/>
                <a:gd name="connsiteY1" fmla="*/ 28900 h 111720"/>
                <a:gd name="connsiteX2" fmla="*/ 11123 w 23217"/>
                <a:gd name="connsiteY2" fmla="*/ 55887 h 111720"/>
                <a:gd name="connsiteX3" fmla="*/ 14099 w 23217"/>
                <a:gd name="connsiteY3" fmla="*/ 82875 h 111720"/>
                <a:gd name="connsiteX4" fmla="*/ 22830 w 23217"/>
                <a:gd name="connsiteY4" fmla="*/ 109068 h 111720"/>
                <a:gd name="connsiteX5" fmla="*/ 23227 w 23217"/>
                <a:gd name="connsiteY5" fmla="*/ 110259 h 111720"/>
                <a:gd name="connsiteX6" fmla="*/ 22830 w 23217"/>
                <a:gd name="connsiteY6" fmla="*/ 111251 h 111720"/>
                <a:gd name="connsiteX7" fmla="*/ 21441 w 23217"/>
                <a:gd name="connsiteY7" fmla="*/ 111648 h 111720"/>
                <a:gd name="connsiteX8" fmla="*/ 19060 w 23217"/>
                <a:gd name="connsiteY8" fmla="*/ 111846 h 111720"/>
                <a:gd name="connsiteX9" fmla="*/ 17076 w 23217"/>
                <a:gd name="connsiteY9" fmla="*/ 111846 h 111720"/>
                <a:gd name="connsiteX10" fmla="*/ 15687 w 23217"/>
                <a:gd name="connsiteY10" fmla="*/ 111648 h 111720"/>
                <a:gd name="connsiteX11" fmla="*/ 14694 w 23217"/>
                <a:gd name="connsiteY11" fmla="*/ 111053 h 111720"/>
                <a:gd name="connsiteX12" fmla="*/ 14099 w 23217"/>
                <a:gd name="connsiteY12" fmla="*/ 110457 h 111720"/>
                <a:gd name="connsiteX13" fmla="*/ 7948 w 23217"/>
                <a:gd name="connsiteY13" fmla="*/ 97361 h 111720"/>
                <a:gd name="connsiteX14" fmla="*/ 3582 w 23217"/>
                <a:gd name="connsiteY14" fmla="*/ 84065 h 111720"/>
                <a:gd name="connsiteX15" fmla="*/ 804 w 23217"/>
                <a:gd name="connsiteY15" fmla="*/ 70175 h 111720"/>
                <a:gd name="connsiteX16" fmla="*/ 10 w 23217"/>
                <a:gd name="connsiteY16" fmla="*/ 56085 h 111720"/>
                <a:gd name="connsiteX17" fmla="*/ 1002 w 23217"/>
                <a:gd name="connsiteY17" fmla="*/ 41798 h 111720"/>
                <a:gd name="connsiteX18" fmla="*/ 3780 w 23217"/>
                <a:gd name="connsiteY18" fmla="*/ 28106 h 111720"/>
                <a:gd name="connsiteX19" fmla="*/ 8344 w 23217"/>
                <a:gd name="connsiteY19" fmla="*/ 14612 h 111720"/>
                <a:gd name="connsiteX20" fmla="*/ 14099 w 23217"/>
                <a:gd name="connsiteY20" fmla="*/ 1317 h 111720"/>
                <a:gd name="connsiteX21" fmla="*/ 14298 w 23217"/>
                <a:gd name="connsiteY21" fmla="*/ 920 h 111720"/>
                <a:gd name="connsiteX22" fmla="*/ 15091 w 23217"/>
                <a:gd name="connsiteY22" fmla="*/ 523 h 111720"/>
                <a:gd name="connsiteX23" fmla="*/ 16480 w 23217"/>
                <a:gd name="connsiteY23" fmla="*/ 325 h 111720"/>
                <a:gd name="connsiteX24" fmla="*/ 18862 w 23217"/>
                <a:gd name="connsiteY24" fmla="*/ 126 h 111720"/>
                <a:gd name="connsiteX25" fmla="*/ 21243 w 23217"/>
                <a:gd name="connsiteY25" fmla="*/ 325 h 111720"/>
                <a:gd name="connsiteX26" fmla="*/ 22632 w 23217"/>
                <a:gd name="connsiteY26" fmla="*/ 920 h 111720"/>
                <a:gd name="connsiteX27" fmla="*/ 23227 w 23217"/>
                <a:gd name="connsiteY27" fmla="*/ 1714 h 111720"/>
                <a:gd name="connsiteX28" fmla="*/ 23029 w 23217"/>
                <a:gd name="connsiteY28" fmla="*/ 2706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029" y="2706"/>
                  </a:moveTo>
                  <a:cubicBezTo>
                    <a:pt x="19060" y="11189"/>
                    <a:pt x="16084" y="19920"/>
                    <a:pt x="14099" y="28900"/>
                  </a:cubicBezTo>
                  <a:cubicBezTo>
                    <a:pt x="12115" y="37780"/>
                    <a:pt x="11123" y="46759"/>
                    <a:pt x="11123" y="55887"/>
                  </a:cubicBezTo>
                  <a:cubicBezTo>
                    <a:pt x="11123" y="64916"/>
                    <a:pt x="12115" y="73895"/>
                    <a:pt x="14099" y="82875"/>
                  </a:cubicBezTo>
                  <a:cubicBezTo>
                    <a:pt x="16084" y="91705"/>
                    <a:pt x="18961" y="100436"/>
                    <a:pt x="22830" y="109068"/>
                  </a:cubicBezTo>
                  <a:cubicBezTo>
                    <a:pt x="23078" y="109564"/>
                    <a:pt x="23227" y="109961"/>
                    <a:pt x="23227" y="110259"/>
                  </a:cubicBezTo>
                  <a:cubicBezTo>
                    <a:pt x="23227" y="110656"/>
                    <a:pt x="23078" y="110954"/>
                    <a:pt x="22830" y="111251"/>
                  </a:cubicBezTo>
                  <a:cubicBezTo>
                    <a:pt x="22533" y="111499"/>
                    <a:pt x="22086" y="111648"/>
                    <a:pt x="21441" y="111648"/>
                  </a:cubicBezTo>
                  <a:cubicBezTo>
                    <a:pt x="20896" y="111747"/>
                    <a:pt x="20102" y="111846"/>
                    <a:pt x="19060" y="111846"/>
                  </a:cubicBezTo>
                  <a:cubicBezTo>
                    <a:pt x="18266" y="111846"/>
                    <a:pt x="17572" y="111846"/>
                    <a:pt x="17076" y="111846"/>
                  </a:cubicBezTo>
                  <a:cubicBezTo>
                    <a:pt x="16530" y="111846"/>
                    <a:pt x="16084" y="111747"/>
                    <a:pt x="15687" y="111648"/>
                  </a:cubicBezTo>
                  <a:cubicBezTo>
                    <a:pt x="15290" y="111499"/>
                    <a:pt x="14942" y="111301"/>
                    <a:pt x="14694" y="111053"/>
                  </a:cubicBezTo>
                  <a:cubicBezTo>
                    <a:pt x="14397" y="110904"/>
                    <a:pt x="14198" y="110706"/>
                    <a:pt x="14099" y="110457"/>
                  </a:cubicBezTo>
                  <a:cubicBezTo>
                    <a:pt x="11718" y="106191"/>
                    <a:pt x="9634" y="101825"/>
                    <a:pt x="7948" y="97361"/>
                  </a:cubicBezTo>
                  <a:cubicBezTo>
                    <a:pt x="6211" y="92995"/>
                    <a:pt x="4773" y="88580"/>
                    <a:pt x="3582" y="84065"/>
                  </a:cubicBezTo>
                  <a:cubicBezTo>
                    <a:pt x="2391" y="79452"/>
                    <a:pt x="1449" y="74838"/>
                    <a:pt x="804" y="70175"/>
                  </a:cubicBezTo>
                  <a:cubicBezTo>
                    <a:pt x="258" y="65561"/>
                    <a:pt x="10" y="60848"/>
                    <a:pt x="10" y="56085"/>
                  </a:cubicBezTo>
                  <a:cubicBezTo>
                    <a:pt x="10" y="51224"/>
                    <a:pt x="308" y="46461"/>
                    <a:pt x="1002" y="41798"/>
                  </a:cubicBezTo>
                  <a:cubicBezTo>
                    <a:pt x="1647" y="37184"/>
                    <a:pt x="2590" y="32620"/>
                    <a:pt x="3780" y="28106"/>
                  </a:cubicBezTo>
                  <a:cubicBezTo>
                    <a:pt x="5070" y="23492"/>
                    <a:pt x="6608" y="18978"/>
                    <a:pt x="8344" y="14612"/>
                  </a:cubicBezTo>
                  <a:cubicBezTo>
                    <a:pt x="10031" y="10147"/>
                    <a:pt x="11966" y="5682"/>
                    <a:pt x="14099" y="1317"/>
                  </a:cubicBezTo>
                  <a:cubicBezTo>
                    <a:pt x="14099" y="1218"/>
                    <a:pt x="14149" y="1069"/>
                    <a:pt x="14298" y="920"/>
                  </a:cubicBezTo>
                  <a:cubicBezTo>
                    <a:pt x="14546" y="821"/>
                    <a:pt x="14794" y="672"/>
                    <a:pt x="15091" y="523"/>
                  </a:cubicBezTo>
                  <a:cubicBezTo>
                    <a:pt x="15488" y="424"/>
                    <a:pt x="15935" y="325"/>
                    <a:pt x="16480" y="325"/>
                  </a:cubicBezTo>
                  <a:cubicBezTo>
                    <a:pt x="17125" y="225"/>
                    <a:pt x="17919" y="126"/>
                    <a:pt x="18862" y="126"/>
                  </a:cubicBezTo>
                  <a:cubicBezTo>
                    <a:pt x="19903" y="126"/>
                    <a:pt x="20697" y="225"/>
                    <a:pt x="21243" y="325"/>
                  </a:cubicBezTo>
                  <a:cubicBezTo>
                    <a:pt x="21888" y="473"/>
                    <a:pt x="22334" y="672"/>
                    <a:pt x="22632" y="920"/>
                  </a:cubicBezTo>
                  <a:cubicBezTo>
                    <a:pt x="23029" y="1069"/>
                    <a:pt x="23227" y="1317"/>
                    <a:pt x="23227" y="1714"/>
                  </a:cubicBezTo>
                  <a:cubicBezTo>
                    <a:pt x="23227" y="2011"/>
                    <a:pt x="23128" y="2309"/>
                    <a:pt x="23029" y="2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4608E7-866F-4A8B-A6C1-C7AB76B2C2CF}"/>
                </a:ext>
              </a:extLst>
            </p:cNvPr>
            <p:cNvSpPr/>
            <p:nvPr/>
          </p:nvSpPr>
          <p:spPr>
            <a:xfrm>
              <a:off x="2872224" y="3352744"/>
              <a:ext cx="56753" cy="84335"/>
            </a:xfrm>
            <a:custGeom>
              <a:avLst/>
              <a:gdLst>
                <a:gd name="connsiteX0" fmla="*/ 56766 w 56753"/>
                <a:gd name="connsiteY0" fmla="*/ 41997 h 84335"/>
                <a:gd name="connsiteX1" fmla="*/ 55179 w 56753"/>
                <a:gd name="connsiteY1" fmla="*/ 59459 h 84335"/>
                <a:gd name="connsiteX2" fmla="*/ 50218 w 56753"/>
                <a:gd name="connsiteY2" fmla="*/ 72754 h 84335"/>
                <a:gd name="connsiteX3" fmla="*/ 41288 w 56753"/>
                <a:gd name="connsiteY3" fmla="*/ 81486 h 84335"/>
                <a:gd name="connsiteX4" fmla="*/ 27596 w 56753"/>
                <a:gd name="connsiteY4" fmla="*/ 84462 h 84335"/>
                <a:gd name="connsiteX5" fmla="*/ 14499 w 56753"/>
                <a:gd name="connsiteY5" fmla="*/ 81684 h 84335"/>
                <a:gd name="connsiteX6" fmla="*/ 5966 w 56753"/>
                <a:gd name="connsiteY6" fmla="*/ 73548 h 84335"/>
                <a:gd name="connsiteX7" fmla="*/ 1402 w 56753"/>
                <a:gd name="connsiteY7" fmla="*/ 60451 h 84335"/>
                <a:gd name="connsiteX8" fmla="*/ 13 w 56753"/>
                <a:gd name="connsiteY8" fmla="*/ 42393 h 84335"/>
                <a:gd name="connsiteX9" fmla="*/ 1402 w 56753"/>
                <a:gd name="connsiteY9" fmla="*/ 25328 h 84335"/>
                <a:gd name="connsiteX10" fmla="*/ 6363 w 56753"/>
                <a:gd name="connsiteY10" fmla="*/ 11834 h 84335"/>
                <a:gd name="connsiteX11" fmla="*/ 15491 w 56753"/>
                <a:gd name="connsiteY11" fmla="*/ 3301 h 84335"/>
                <a:gd name="connsiteX12" fmla="*/ 29183 w 56753"/>
                <a:gd name="connsiteY12" fmla="*/ 126 h 84335"/>
                <a:gd name="connsiteX13" fmla="*/ 42082 w 56753"/>
                <a:gd name="connsiteY13" fmla="*/ 2904 h 84335"/>
                <a:gd name="connsiteX14" fmla="*/ 50615 w 56753"/>
                <a:gd name="connsiteY14" fmla="*/ 10842 h 84335"/>
                <a:gd name="connsiteX15" fmla="*/ 55377 w 56753"/>
                <a:gd name="connsiteY15" fmla="*/ 24137 h 84335"/>
                <a:gd name="connsiteX16" fmla="*/ 56766 w 56753"/>
                <a:gd name="connsiteY16" fmla="*/ 41997 h 84335"/>
                <a:gd name="connsiteX17" fmla="*/ 45654 w 56753"/>
                <a:gd name="connsiteY17" fmla="*/ 42790 h 84335"/>
                <a:gd name="connsiteX18" fmla="*/ 45058 w 56753"/>
                <a:gd name="connsiteY18" fmla="*/ 31876 h 84335"/>
                <a:gd name="connsiteX19" fmla="*/ 43868 w 56753"/>
                <a:gd name="connsiteY19" fmla="*/ 23145 h 84335"/>
                <a:gd name="connsiteX20" fmla="*/ 41685 w 56753"/>
                <a:gd name="connsiteY20" fmla="*/ 16795 h 84335"/>
                <a:gd name="connsiteX21" fmla="*/ 38311 w 56753"/>
                <a:gd name="connsiteY21" fmla="*/ 12429 h 84335"/>
                <a:gd name="connsiteX22" fmla="*/ 33946 w 56753"/>
                <a:gd name="connsiteY22" fmla="*/ 9850 h 84335"/>
                <a:gd name="connsiteX23" fmla="*/ 28588 w 56753"/>
                <a:gd name="connsiteY23" fmla="*/ 9056 h 84335"/>
                <a:gd name="connsiteX24" fmla="*/ 19857 w 56753"/>
                <a:gd name="connsiteY24" fmla="*/ 11636 h 84335"/>
                <a:gd name="connsiteX25" fmla="*/ 14499 w 56753"/>
                <a:gd name="connsiteY25" fmla="*/ 18581 h 84335"/>
                <a:gd name="connsiteX26" fmla="*/ 11721 w 56753"/>
                <a:gd name="connsiteY26" fmla="*/ 28900 h 84335"/>
                <a:gd name="connsiteX27" fmla="*/ 11126 w 56753"/>
                <a:gd name="connsiteY27" fmla="*/ 41798 h 84335"/>
                <a:gd name="connsiteX28" fmla="*/ 12118 w 56753"/>
                <a:gd name="connsiteY28" fmla="*/ 57475 h 84335"/>
                <a:gd name="connsiteX29" fmla="*/ 15094 w 56753"/>
                <a:gd name="connsiteY29" fmla="*/ 67992 h 84335"/>
                <a:gd name="connsiteX30" fmla="*/ 20452 w 56753"/>
                <a:gd name="connsiteY30" fmla="*/ 73747 h 84335"/>
                <a:gd name="connsiteX31" fmla="*/ 28191 w 56753"/>
                <a:gd name="connsiteY31" fmla="*/ 75533 h 84335"/>
                <a:gd name="connsiteX32" fmla="*/ 34343 w 56753"/>
                <a:gd name="connsiteY32" fmla="*/ 74540 h 84335"/>
                <a:gd name="connsiteX33" fmla="*/ 38907 w 56753"/>
                <a:gd name="connsiteY33" fmla="*/ 71167 h 84335"/>
                <a:gd name="connsiteX34" fmla="*/ 42082 w 56753"/>
                <a:gd name="connsiteY34" fmla="*/ 66007 h 84335"/>
                <a:gd name="connsiteX35" fmla="*/ 44265 w 56753"/>
                <a:gd name="connsiteY35" fmla="*/ 59459 h 84335"/>
                <a:gd name="connsiteX36" fmla="*/ 45257 w 56753"/>
                <a:gd name="connsiteY36" fmla="*/ 51720 h 84335"/>
                <a:gd name="connsiteX37" fmla="*/ 45654 w 56753"/>
                <a:gd name="connsiteY37" fmla="*/ 42790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766" y="41997"/>
                  </a:moveTo>
                  <a:cubicBezTo>
                    <a:pt x="56766" y="48347"/>
                    <a:pt x="56221" y="54201"/>
                    <a:pt x="55179" y="59459"/>
                  </a:cubicBezTo>
                  <a:cubicBezTo>
                    <a:pt x="54236" y="64618"/>
                    <a:pt x="52599" y="69083"/>
                    <a:pt x="50218" y="72754"/>
                  </a:cubicBezTo>
                  <a:cubicBezTo>
                    <a:pt x="47936" y="76475"/>
                    <a:pt x="44959" y="79402"/>
                    <a:pt x="41288" y="81486"/>
                  </a:cubicBezTo>
                  <a:cubicBezTo>
                    <a:pt x="37567" y="83470"/>
                    <a:pt x="33003" y="84462"/>
                    <a:pt x="27596" y="84462"/>
                  </a:cubicBezTo>
                  <a:cubicBezTo>
                    <a:pt x="22436" y="84462"/>
                    <a:pt x="18071" y="83520"/>
                    <a:pt x="14499" y="81684"/>
                  </a:cubicBezTo>
                  <a:cubicBezTo>
                    <a:pt x="10927" y="79849"/>
                    <a:pt x="8050" y="77120"/>
                    <a:pt x="5966" y="73548"/>
                  </a:cubicBezTo>
                  <a:cubicBezTo>
                    <a:pt x="3833" y="69976"/>
                    <a:pt x="2295" y="65611"/>
                    <a:pt x="1402" y="60451"/>
                  </a:cubicBezTo>
                  <a:cubicBezTo>
                    <a:pt x="460" y="55193"/>
                    <a:pt x="13" y="49140"/>
                    <a:pt x="13" y="42393"/>
                  </a:cubicBezTo>
                  <a:cubicBezTo>
                    <a:pt x="13" y="36192"/>
                    <a:pt x="460" y="30487"/>
                    <a:pt x="1402" y="25328"/>
                  </a:cubicBezTo>
                  <a:cubicBezTo>
                    <a:pt x="2444" y="20069"/>
                    <a:pt x="4081" y="15555"/>
                    <a:pt x="6363" y="11834"/>
                  </a:cubicBezTo>
                  <a:cubicBezTo>
                    <a:pt x="8744" y="8163"/>
                    <a:pt x="11771" y="5286"/>
                    <a:pt x="15491" y="3301"/>
                  </a:cubicBezTo>
                  <a:cubicBezTo>
                    <a:pt x="19162" y="1218"/>
                    <a:pt x="23726" y="126"/>
                    <a:pt x="29183" y="126"/>
                  </a:cubicBezTo>
                  <a:cubicBezTo>
                    <a:pt x="34343" y="126"/>
                    <a:pt x="38609" y="1069"/>
                    <a:pt x="42082" y="2904"/>
                  </a:cubicBezTo>
                  <a:cubicBezTo>
                    <a:pt x="45654" y="4641"/>
                    <a:pt x="48481" y="7270"/>
                    <a:pt x="50615" y="10842"/>
                  </a:cubicBezTo>
                  <a:cubicBezTo>
                    <a:pt x="52847" y="14414"/>
                    <a:pt x="54435" y="18879"/>
                    <a:pt x="55377" y="24137"/>
                  </a:cubicBezTo>
                  <a:cubicBezTo>
                    <a:pt x="56270" y="29297"/>
                    <a:pt x="56766" y="35250"/>
                    <a:pt x="56766" y="41997"/>
                  </a:cubicBezTo>
                  <a:close/>
                  <a:moveTo>
                    <a:pt x="45654" y="42790"/>
                  </a:moveTo>
                  <a:cubicBezTo>
                    <a:pt x="45654" y="38722"/>
                    <a:pt x="45455" y="35051"/>
                    <a:pt x="45058" y="31876"/>
                  </a:cubicBezTo>
                  <a:cubicBezTo>
                    <a:pt x="44761" y="28602"/>
                    <a:pt x="44364" y="25675"/>
                    <a:pt x="43868" y="23145"/>
                  </a:cubicBezTo>
                  <a:cubicBezTo>
                    <a:pt x="43322" y="20665"/>
                    <a:pt x="42578" y="18531"/>
                    <a:pt x="41685" y="16795"/>
                  </a:cubicBezTo>
                  <a:cubicBezTo>
                    <a:pt x="40742" y="14959"/>
                    <a:pt x="39601" y="13521"/>
                    <a:pt x="38311" y="12429"/>
                  </a:cubicBezTo>
                  <a:cubicBezTo>
                    <a:pt x="37121" y="11239"/>
                    <a:pt x="35633" y="10395"/>
                    <a:pt x="33946" y="9850"/>
                  </a:cubicBezTo>
                  <a:cubicBezTo>
                    <a:pt x="32358" y="9354"/>
                    <a:pt x="30572" y="9056"/>
                    <a:pt x="28588" y="9056"/>
                  </a:cubicBezTo>
                  <a:cubicBezTo>
                    <a:pt x="25016" y="9056"/>
                    <a:pt x="22089" y="9949"/>
                    <a:pt x="19857" y="11636"/>
                  </a:cubicBezTo>
                  <a:cubicBezTo>
                    <a:pt x="17575" y="13223"/>
                    <a:pt x="15789" y="15555"/>
                    <a:pt x="14499" y="18581"/>
                  </a:cubicBezTo>
                  <a:cubicBezTo>
                    <a:pt x="13160" y="21508"/>
                    <a:pt x="12217" y="24931"/>
                    <a:pt x="11721" y="28900"/>
                  </a:cubicBezTo>
                  <a:cubicBezTo>
                    <a:pt x="11324" y="32868"/>
                    <a:pt x="11126" y="37184"/>
                    <a:pt x="11126" y="41798"/>
                  </a:cubicBezTo>
                  <a:cubicBezTo>
                    <a:pt x="11126" y="47900"/>
                    <a:pt x="11423" y="53109"/>
                    <a:pt x="12118" y="57475"/>
                  </a:cubicBezTo>
                  <a:cubicBezTo>
                    <a:pt x="12763" y="61741"/>
                    <a:pt x="13755" y="65214"/>
                    <a:pt x="15094" y="67992"/>
                  </a:cubicBezTo>
                  <a:cubicBezTo>
                    <a:pt x="16533" y="70671"/>
                    <a:pt x="18319" y="72556"/>
                    <a:pt x="20452" y="73747"/>
                  </a:cubicBezTo>
                  <a:cubicBezTo>
                    <a:pt x="22536" y="74937"/>
                    <a:pt x="25115" y="75533"/>
                    <a:pt x="28191" y="75533"/>
                  </a:cubicBezTo>
                  <a:cubicBezTo>
                    <a:pt x="30572" y="75533"/>
                    <a:pt x="32606" y="75235"/>
                    <a:pt x="34343" y="74540"/>
                  </a:cubicBezTo>
                  <a:cubicBezTo>
                    <a:pt x="36178" y="73747"/>
                    <a:pt x="37716" y="72655"/>
                    <a:pt x="38907" y="71167"/>
                  </a:cubicBezTo>
                  <a:cubicBezTo>
                    <a:pt x="40197" y="69728"/>
                    <a:pt x="41288" y="67992"/>
                    <a:pt x="42082" y="66007"/>
                  </a:cubicBezTo>
                  <a:cubicBezTo>
                    <a:pt x="42975" y="64023"/>
                    <a:pt x="43719" y="61840"/>
                    <a:pt x="44265" y="59459"/>
                  </a:cubicBezTo>
                  <a:cubicBezTo>
                    <a:pt x="44761" y="57078"/>
                    <a:pt x="45108" y="54498"/>
                    <a:pt x="45257" y="51720"/>
                  </a:cubicBezTo>
                  <a:cubicBezTo>
                    <a:pt x="45505" y="48843"/>
                    <a:pt x="45654" y="45866"/>
                    <a:pt x="45654" y="427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24C072D-48E6-4096-85A4-2E829DA2D570}"/>
                </a:ext>
              </a:extLst>
            </p:cNvPr>
            <p:cNvSpPr/>
            <p:nvPr/>
          </p:nvSpPr>
          <p:spPr>
            <a:xfrm>
              <a:off x="2934692" y="3421602"/>
              <a:ext cx="20835" cy="32742"/>
            </a:xfrm>
            <a:custGeom>
              <a:avLst/>
              <a:gdLst>
                <a:gd name="connsiteX0" fmla="*/ 20854 w 20835"/>
                <a:gd name="connsiteY0" fmla="*/ 5286 h 32742"/>
                <a:gd name="connsiteX1" fmla="*/ 20656 w 20835"/>
                <a:gd name="connsiteY1" fmla="*/ 9056 h 32742"/>
                <a:gd name="connsiteX2" fmla="*/ 20060 w 20835"/>
                <a:gd name="connsiteY2" fmla="*/ 12231 h 32742"/>
                <a:gd name="connsiteX3" fmla="*/ 18870 w 20835"/>
                <a:gd name="connsiteY3" fmla="*/ 15009 h 32742"/>
                <a:gd name="connsiteX4" fmla="*/ 17084 w 20835"/>
                <a:gd name="connsiteY4" fmla="*/ 17986 h 32742"/>
                <a:gd name="connsiteX5" fmla="*/ 8551 w 20835"/>
                <a:gd name="connsiteY5" fmla="*/ 31082 h 32742"/>
                <a:gd name="connsiteX6" fmla="*/ 7757 w 20835"/>
                <a:gd name="connsiteY6" fmla="*/ 31678 h 32742"/>
                <a:gd name="connsiteX7" fmla="*/ 6765 w 20835"/>
                <a:gd name="connsiteY7" fmla="*/ 32273 h 32742"/>
                <a:gd name="connsiteX8" fmla="*/ 5376 w 20835"/>
                <a:gd name="connsiteY8" fmla="*/ 32670 h 32742"/>
                <a:gd name="connsiteX9" fmla="*/ 3392 w 20835"/>
                <a:gd name="connsiteY9" fmla="*/ 32868 h 32742"/>
                <a:gd name="connsiteX10" fmla="*/ 1407 w 20835"/>
                <a:gd name="connsiteY10" fmla="*/ 32670 h 32742"/>
                <a:gd name="connsiteX11" fmla="*/ 415 w 20835"/>
                <a:gd name="connsiteY11" fmla="*/ 32273 h 32742"/>
                <a:gd name="connsiteX12" fmla="*/ 18 w 20835"/>
                <a:gd name="connsiteY12" fmla="*/ 31678 h 32742"/>
                <a:gd name="connsiteX13" fmla="*/ 415 w 20835"/>
                <a:gd name="connsiteY13" fmla="*/ 30884 h 32742"/>
                <a:gd name="connsiteX14" fmla="*/ 8749 w 20835"/>
                <a:gd name="connsiteY14" fmla="*/ 13422 h 32742"/>
                <a:gd name="connsiteX15" fmla="*/ 8749 w 20835"/>
                <a:gd name="connsiteY15" fmla="*/ 5286 h 32742"/>
                <a:gd name="connsiteX16" fmla="*/ 9146 w 20835"/>
                <a:gd name="connsiteY16" fmla="*/ 2706 h 32742"/>
                <a:gd name="connsiteX17" fmla="*/ 10138 w 20835"/>
                <a:gd name="connsiteY17" fmla="*/ 1118 h 32742"/>
                <a:gd name="connsiteX18" fmla="*/ 12123 w 20835"/>
                <a:gd name="connsiteY18" fmla="*/ 325 h 32742"/>
                <a:gd name="connsiteX19" fmla="*/ 14901 w 20835"/>
                <a:gd name="connsiteY19" fmla="*/ 126 h 32742"/>
                <a:gd name="connsiteX20" fmla="*/ 17679 w 20835"/>
                <a:gd name="connsiteY20" fmla="*/ 325 h 32742"/>
                <a:gd name="connsiteX21" fmla="*/ 19465 w 20835"/>
                <a:gd name="connsiteY21" fmla="*/ 1118 h 32742"/>
                <a:gd name="connsiteX22" fmla="*/ 20457 w 20835"/>
                <a:gd name="connsiteY22" fmla="*/ 2706 h 32742"/>
                <a:gd name="connsiteX23" fmla="*/ 20854 w 20835"/>
                <a:gd name="connsiteY23" fmla="*/ 5286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854" y="5286"/>
                  </a:moveTo>
                  <a:cubicBezTo>
                    <a:pt x="20854" y="6625"/>
                    <a:pt x="20755" y="7865"/>
                    <a:pt x="20656" y="9056"/>
                  </a:cubicBezTo>
                  <a:cubicBezTo>
                    <a:pt x="20656" y="10147"/>
                    <a:pt x="20457" y="11189"/>
                    <a:pt x="20060" y="12231"/>
                  </a:cubicBezTo>
                  <a:cubicBezTo>
                    <a:pt x="19763" y="13173"/>
                    <a:pt x="19366" y="14116"/>
                    <a:pt x="18870" y="15009"/>
                  </a:cubicBezTo>
                  <a:cubicBezTo>
                    <a:pt x="18473" y="15902"/>
                    <a:pt x="17878" y="16894"/>
                    <a:pt x="17084" y="17986"/>
                  </a:cubicBezTo>
                  <a:lnTo>
                    <a:pt x="8551" y="31082"/>
                  </a:lnTo>
                  <a:cubicBezTo>
                    <a:pt x="8253" y="31331"/>
                    <a:pt x="8005" y="31529"/>
                    <a:pt x="7757" y="31678"/>
                  </a:cubicBezTo>
                  <a:cubicBezTo>
                    <a:pt x="7460" y="31926"/>
                    <a:pt x="7162" y="32124"/>
                    <a:pt x="6765" y="32273"/>
                  </a:cubicBezTo>
                  <a:cubicBezTo>
                    <a:pt x="6368" y="32521"/>
                    <a:pt x="5872" y="32670"/>
                    <a:pt x="5376" y="32670"/>
                  </a:cubicBezTo>
                  <a:cubicBezTo>
                    <a:pt x="4830" y="32769"/>
                    <a:pt x="4185" y="32868"/>
                    <a:pt x="3392" y="32868"/>
                  </a:cubicBezTo>
                  <a:cubicBezTo>
                    <a:pt x="2598" y="32868"/>
                    <a:pt x="1903" y="32769"/>
                    <a:pt x="1407" y="32670"/>
                  </a:cubicBezTo>
                  <a:cubicBezTo>
                    <a:pt x="1010" y="32670"/>
                    <a:pt x="663" y="32521"/>
                    <a:pt x="415" y="32273"/>
                  </a:cubicBezTo>
                  <a:cubicBezTo>
                    <a:pt x="266" y="32124"/>
                    <a:pt x="117" y="31926"/>
                    <a:pt x="18" y="31678"/>
                  </a:cubicBezTo>
                  <a:cubicBezTo>
                    <a:pt x="18" y="31529"/>
                    <a:pt x="117" y="31281"/>
                    <a:pt x="415" y="30884"/>
                  </a:cubicBezTo>
                  <a:lnTo>
                    <a:pt x="8749" y="13422"/>
                  </a:lnTo>
                  <a:lnTo>
                    <a:pt x="8749" y="5286"/>
                  </a:lnTo>
                  <a:cubicBezTo>
                    <a:pt x="8749" y="4244"/>
                    <a:pt x="8849" y="3400"/>
                    <a:pt x="9146" y="2706"/>
                  </a:cubicBezTo>
                  <a:cubicBezTo>
                    <a:pt x="9394" y="1912"/>
                    <a:pt x="9742" y="1416"/>
                    <a:pt x="10138" y="1118"/>
                  </a:cubicBezTo>
                  <a:cubicBezTo>
                    <a:pt x="10634" y="722"/>
                    <a:pt x="11329" y="473"/>
                    <a:pt x="12123" y="325"/>
                  </a:cubicBezTo>
                  <a:cubicBezTo>
                    <a:pt x="12917" y="225"/>
                    <a:pt x="13809" y="126"/>
                    <a:pt x="14901" y="126"/>
                  </a:cubicBezTo>
                  <a:cubicBezTo>
                    <a:pt x="15943" y="126"/>
                    <a:pt x="16885" y="225"/>
                    <a:pt x="17679" y="325"/>
                  </a:cubicBezTo>
                  <a:cubicBezTo>
                    <a:pt x="18473" y="473"/>
                    <a:pt x="19068" y="722"/>
                    <a:pt x="19465" y="1118"/>
                  </a:cubicBezTo>
                  <a:cubicBezTo>
                    <a:pt x="19961" y="1416"/>
                    <a:pt x="20308" y="1912"/>
                    <a:pt x="20457" y="2706"/>
                  </a:cubicBezTo>
                  <a:cubicBezTo>
                    <a:pt x="20705" y="3400"/>
                    <a:pt x="20854" y="4244"/>
                    <a:pt x="20854" y="5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9A61342-A79C-4902-8413-2D1F228C72A1}"/>
                </a:ext>
              </a:extLst>
            </p:cNvPr>
            <p:cNvSpPr/>
            <p:nvPr/>
          </p:nvSpPr>
          <p:spPr>
            <a:xfrm>
              <a:off x="2974975" y="3353340"/>
              <a:ext cx="47625" cy="82550"/>
            </a:xfrm>
            <a:custGeom>
              <a:avLst/>
              <a:gdLst>
                <a:gd name="connsiteX0" fmla="*/ 47646 w 47625"/>
                <a:gd name="connsiteY0" fmla="*/ 78311 h 82550"/>
                <a:gd name="connsiteX1" fmla="*/ 47447 w 47625"/>
                <a:gd name="connsiteY1" fmla="*/ 80493 h 82550"/>
                <a:gd name="connsiteX2" fmla="*/ 46852 w 47625"/>
                <a:gd name="connsiteY2" fmla="*/ 81882 h 82550"/>
                <a:gd name="connsiteX3" fmla="*/ 46257 w 47625"/>
                <a:gd name="connsiteY3" fmla="*/ 82478 h 82550"/>
                <a:gd name="connsiteX4" fmla="*/ 45463 w 47625"/>
                <a:gd name="connsiteY4" fmla="*/ 82676 h 82550"/>
                <a:gd name="connsiteX5" fmla="*/ 2600 w 47625"/>
                <a:gd name="connsiteY5" fmla="*/ 82676 h 82550"/>
                <a:gd name="connsiteX6" fmla="*/ 1608 w 47625"/>
                <a:gd name="connsiteY6" fmla="*/ 82478 h 82550"/>
                <a:gd name="connsiteX7" fmla="*/ 1013 w 47625"/>
                <a:gd name="connsiteY7" fmla="*/ 81882 h 82550"/>
                <a:gd name="connsiteX8" fmla="*/ 418 w 47625"/>
                <a:gd name="connsiteY8" fmla="*/ 80493 h 82550"/>
                <a:gd name="connsiteX9" fmla="*/ 219 w 47625"/>
                <a:gd name="connsiteY9" fmla="*/ 78311 h 82550"/>
                <a:gd name="connsiteX10" fmla="*/ 418 w 47625"/>
                <a:gd name="connsiteY10" fmla="*/ 76525 h 82550"/>
                <a:gd name="connsiteX11" fmla="*/ 814 w 47625"/>
                <a:gd name="connsiteY11" fmla="*/ 75136 h 82550"/>
                <a:gd name="connsiteX12" fmla="*/ 1608 w 47625"/>
                <a:gd name="connsiteY12" fmla="*/ 74342 h 82550"/>
                <a:gd name="connsiteX13" fmla="*/ 2600 w 47625"/>
                <a:gd name="connsiteY13" fmla="*/ 73945 h 82550"/>
                <a:gd name="connsiteX14" fmla="*/ 19666 w 47625"/>
                <a:gd name="connsiteY14" fmla="*/ 73945 h 82550"/>
                <a:gd name="connsiteX15" fmla="*/ 19666 w 47625"/>
                <a:gd name="connsiteY15" fmla="*/ 11636 h 82550"/>
                <a:gd name="connsiteX16" fmla="*/ 3791 w 47625"/>
                <a:gd name="connsiteY16" fmla="*/ 20962 h 82550"/>
                <a:gd name="connsiteX17" fmla="*/ 1806 w 47625"/>
                <a:gd name="connsiteY17" fmla="*/ 21756 h 82550"/>
                <a:gd name="connsiteX18" fmla="*/ 616 w 47625"/>
                <a:gd name="connsiteY18" fmla="*/ 21557 h 82550"/>
                <a:gd name="connsiteX19" fmla="*/ 21 w 47625"/>
                <a:gd name="connsiteY19" fmla="*/ 20168 h 82550"/>
                <a:gd name="connsiteX20" fmla="*/ 21 w 47625"/>
                <a:gd name="connsiteY20" fmla="*/ 17787 h 82550"/>
                <a:gd name="connsiteX21" fmla="*/ 21 w 47625"/>
                <a:gd name="connsiteY21" fmla="*/ 16001 h 82550"/>
                <a:gd name="connsiteX22" fmla="*/ 219 w 47625"/>
                <a:gd name="connsiteY22" fmla="*/ 14612 h 82550"/>
                <a:gd name="connsiteX23" fmla="*/ 814 w 47625"/>
                <a:gd name="connsiteY23" fmla="*/ 13818 h 82550"/>
                <a:gd name="connsiteX24" fmla="*/ 1806 w 47625"/>
                <a:gd name="connsiteY24" fmla="*/ 13025 h 82550"/>
                <a:gd name="connsiteX25" fmla="*/ 20658 w 47625"/>
                <a:gd name="connsiteY25" fmla="*/ 920 h 82550"/>
                <a:gd name="connsiteX26" fmla="*/ 21254 w 47625"/>
                <a:gd name="connsiteY26" fmla="*/ 722 h 82550"/>
                <a:gd name="connsiteX27" fmla="*/ 22246 w 47625"/>
                <a:gd name="connsiteY27" fmla="*/ 325 h 82550"/>
                <a:gd name="connsiteX28" fmla="*/ 23635 w 47625"/>
                <a:gd name="connsiteY28" fmla="*/ 126 h 82550"/>
                <a:gd name="connsiteX29" fmla="*/ 25421 w 47625"/>
                <a:gd name="connsiteY29" fmla="*/ 126 h 82550"/>
                <a:gd name="connsiteX30" fmla="*/ 28000 w 47625"/>
                <a:gd name="connsiteY30" fmla="*/ 325 h 82550"/>
                <a:gd name="connsiteX31" fmla="*/ 29588 w 47625"/>
                <a:gd name="connsiteY31" fmla="*/ 523 h 82550"/>
                <a:gd name="connsiteX32" fmla="*/ 30381 w 47625"/>
                <a:gd name="connsiteY32" fmla="*/ 1118 h 82550"/>
                <a:gd name="connsiteX33" fmla="*/ 30580 w 47625"/>
                <a:gd name="connsiteY33" fmla="*/ 1912 h 82550"/>
                <a:gd name="connsiteX34" fmla="*/ 30580 w 47625"/>
                <a:gd name="connsiteY34" fmla="*/ 73945 h 82550"/>
                <a:gd name="connsiteX35" fmla="*/ 45463 w 47625"/>
                <a:gd name="connsiteY35" fmla="*/ 73945 h 82550"/>
                <a:gd name="connsiteX36" fmla="*/ 46257 w 47625"/>
                <a:gd name="connsiteY36" fmla="*/ 74342 h 82550"/>
                <a:gd name="connsiteX37" fmla="*/ 47050 w 47625"/>
                <a:gd name="connsiteY37" fmla="*/ 75136 h 82550"/>
                <a:gd name="connsiteX38" fmla="*/ 47447 w 47625"/>
                <a:gd name="connsiteY38" fmla="*/ 76525 h 82550"/>
                <a:gd name="connsiteX39" fmla="*/ 47646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646" y="78311"/>
                  </a:moveTo>
                  <a:cubicBezTo>
                    <a:pt x="47646" y="79104"/>
                    <a:pt x="47546" y="79849"/>
                    <a:pt x="47447" y="80493"/>
                  </a:cubicBezTo>
                  <a:cubicBezTo>
                    <a:pt x="47298" y="81039"/>
                    <a:pt x="47100" y="81486"/>
                    <a:pt x="46852" y="81882"/>
                  </a:cubicBezTo>
                  <a:cubicBezTo>
                    <a:pt x="46703" y="82180"/>
                    <a:pt x="46505" y="82379"/>
                    <a:pt x="46257" y="82478"/>
                  </a:cubicBezTo>
                  <a:cubicBezTo>
                    <a:pt x="45959" y="82627"/>
                    <a:pt x="45711" y="82676"/>
                    <a:pt x="45463" y="82676"/>
                  </a:cubicBezTo>
                  <a:lnTo>
                    <a:pt x="2600" y="82676"/>
                  </a:lnTo>
                  <a:cubicBezTo>
                    <a:pt x="2204" y="82676"/>
                    <a:pt x="1856" y="82627"/>
                    <a:pt x="1608" y="82478"/>
                  </a:cubicBezTo>
                  <a:cubicBezTo>
                    <a:pt x="1459" y="82379"/>
                    <a:pt x="1261" y="82180"/>
                    <a:pt x="1013" y="81882"/>
                  </a:cubicBezTo>
                  <a:cubicBezTo>
                    <a:pt x="715" y="81486"/>
                    <a:pt x="517" y="81039"/>
                    <a:pt x="418" y="80493"/>
                  </a:cubicBezTo>
                  <a:cubicBezTo>
                    <a:pt x="269" y="79849"/>
                    <a:pt x="219" y="79104"/>
                    <a:pt x="219" y="78311"/>
                  </a:cubicBezTo>
                  <a:cubicBezTo>
                    <a:pt x="219" y="77666"/>
                    <a:pt x="269" y="77070"/>
                    <a:pt x="418" y="76525"/>
                  </a:cubicBezTo>
                  <a:cubicBezTo>
                    <a:pt x="517" y="75880"/>
                    <a:pt x="666" y="75433"/>
                    <a:pt x="814" y="75136"/>
                  </a:cubicBezTo>
                  <a:cubicBezTo>
                    <a:pt x="1062" y="74739"/>
                    <a:pt x="1310" y="74491"/>
                    <a:pt x="1608" y="74342"/>
                  </a:cubicBezTo>
                  <a:cubicBezTo>
                    <a:pt x="1856" y="74094"/>
                    <a:pt x="2204" y="73945"/>
                    <a:pt x="2600" y="73945"/>
                  </a:cubicBezTo>
                  <a:lnTo>
                    <a:pt x="19666" y="73945"/>
                  </a:lnTo>
                  <a:lnTo>
                    <a:pt x="19666" y="11636"/>
                  </a:lnTo>
                  <a:lnTo>
                    <a:pt x="3791" y="20962"/>
                  </a:lnTo>
                  <a:cubicBezTo>
                    <a:pt x="2997" y="21359"/>
                    <a:pt x="2303" y="21657"/>
                    <a:pt x="1806" y="21756"/>
                  </a:cubicBezTo>
                  <a:cubicBezTo>
                    <a:pt x="1410" y="21905"/>
                    <a:pt x="1013" y="21855"/>
                    <a:pt x="616" y="21557"/>
                  </a:cubicBezTo>
                  <a:cubicBezTo>
                    <a:pt x="318" y="21309"/>
                    <a:pt x="120" y="20863"/>
                    <a:pt x="21" y="20168"/>
                  </a:cubicBezTo>
                  <a:cubicBezTo>
                    <a:pt x="21" y="19523"/>
                    <a:pt x="21" y="18730"/>
                    <a:pt x="21" y="17787"/>
                  </a:cubicBezTo>
                  <a:cubicBezTo>
                    <a:pt x="21" y="16993"/>
                    <a:pt x="21" y="16398"/>
                    <a:pt x="21" y="16001"/>
                  </a:cubicBezTo>
                  <a:cubicBezTo>
                    <a:pt x="120" y="15505"/>
                    <a:pt x="219" y="15009"/>
                    <a:pt x="219" y="14612"/>
                  </a:cubicBezTo>
                  <a:cubicBezTo>
                    <a:pt x="318" y="14215"/>
                    <a:pt x="517" y="13967"/>
                    <a:pt x="814" y="13818"/>
                  </a:cubicBezTo>
                  <a:cubicBezTo>
                    <a:pt x="1062" y="13570"/>
                    <a:pt x="1410" y="13322"/>
                    <a:pt x="1806" y="13025"/>
                  </a:cubicBezTo>
                  <a:lnTo>
                    <a:pt x="20658" y="920"/>
                  </a:lnTo>
                  <a:cubicBezTo>
                    <a:pt x="20757" y="821"/>
                    <a:pt x="20956" y="722"/>
                    <a:pt x="21254" y="722"/>
                  </a:cubicBezTo>
                  <a:cubicBezTo>
                    <a:pt x="21502" y="622"/>
                    <a:pt x="21849" y="473"/>
                    <a:pt x="22246" y="325"/>
                  </a:cubicBezTo>
                  <a:cubicBezTo>
                    <a:pt x="22643" y="225"/>
                    <a:pt x="23089" y="126"/>
                    <a:pt x="23635" y="126"/>
                  </a:cubicBezTo>
                  <a:cubicBezTo>
                    <a:pt x="24131" y="126"/>
                    <a:pt x="24726" y="126"/>
                    <a:pt x="25421" y="126"/>
                  </a:cubicBezTo>
                  <a:cubicBezTo>
                    <a:pt x="26462" y="126"/>
                    <a:pt x="27306" y="225"/>
                    <a:pt x="28000" y="325"/>
                  </a:cubicBezTo>
                  <a:cubicBezTo>
                    <a:pt x="28645" y="325"/>
                    <a:pt x="29191" y="424"/>
                    <a:pt x="29588" y="523"/>
                  </a:cubicBezTo>
                  <a:cubicBezTo>
                    <a:pt x="29985" y="672"/>
                    <a:pt x="30233" y="870"/>
                    <a:pt x="30381" y="1118"/>
                  </a:cubicBezTo>
                  <a:cubicBezTo>
                    <a:pt x="30481" y="1416"/>
                    <a:pt x="30580" y="1664"/>
                    <a:pt x="30580" y="1912"/>
                  </a:cubicBezTo>
                  <a:lnTo>
                    <a:pt x="30580" y="73945"/>
                  </a:lnTo>
                  <a:lnTo>
                    <a:pt x="45463" y="73945"/>
                  </a:lnTo>
                  <a:cubicBezTo>
                    <a:pt x="45711" y="73945"/>
                    <a:pt x="45959" y="74094"/>
                    <a:pt x="46257" y="74342"/>
                  </a:cubicBezTo>
                  <a:cubicBezTo>
                    <a:pt x="46654" y="74491"/>
                    <a:pt x="46902" y="74739"/>
                    <a:pt x="47050" y="75136"/>
                  </a:cubicBezTo>
                  <a:cubicBezTo>
                    <a:pt x="47150" y="75433"/>
                    <a:pt x="47298" y="75880"/>
                    <a:pt x="47447" y="76525"/>
                  </a:cubicBezTo>
                  <a:cubicBezTo>
                    <a:pt x="47546" y="77070"/>
                    <a:pt x="47646" y="77666"/>
                    <a:pt x="47646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9115CA6-D4A1-4EC5-B64D-9A016028F911}"/>
                </a:ext>
              </a:extLst>
            </p:cNvPr>
            <p:cNvSpPr/>
            <p:nvPr/>
          </p:nvSpPr>
          <p:spPr>
            <a:xfrm>
              <a:off x="3031115" y="3353935"/>
              <a:ext cx="53379" cy="82351"/>
            </a:xfrm>
            <a:custGeom>
              <a:avLst/>
              <a:gdLst>
                <a:gd name="connsiteX0" fmla="*/ 53405 w 53379"/>
                <a:gd name="connsiteY0" fmla="*/ 4690 h 82351"/>
                <a:gd name="connsiteX1" fmla="*/ 53207 w 53379"/>
                <a:gd name="connsiteY1" fmla="*/ 6873 h 82351"/>
                <a:gd name="connsiteX2" fmla="*/ 53008 w 53379"/>
                <a:gd name="connsiteY2" fmla="*/ 8659 h 82351"/>
                <a:gd name="connsiteX3" fmla="*/ 52611 w 53379"/>
                <a:gd name="connsiteY3" fmla="*/ 10246 h 82351"/>
                <a:gd name="connsiteX4" fmla="*/ 52016 w 53379"/>
                <a:gd name="connsiteY4" fmla="*/ 11834 h 82351"/>
                <a:gd name="connsiteX5" fmla="*/ 22449 w 53379"/>
                <a:gd name="connsiteY5" fmla="*/ 79898 h 82351"/>
                <a:gd name="connsiteX6" fmla="*/ 21655 w 53379"/>
                <a:gd name="connsiteY6" fmla="*/ 81287 h 82351"/>
                <a:gd name="connsiteX7" fmla="*/ 20465 w 53379"/>
                <a:gd name="connsiteY7" fmla="*/ 82081 h 82351"/>
                <a:gd name="connsiteX8" fmla="*/ 18480 w 53379"/>
                <a:gd name="connsiteY8" fmla="*/ 82279 h 82351"/>
                <a:gd name="connsiteX9" fmla="*/ 15702 w 53379"/>
                <a:gd name="connsiteY9" fmla="*/ 82478 h 82351"/>
                <a:gd name="connsiteX10" fmla="*/ 12329 w 53379"/>
                <a:gd name="connsiteY10" fmla="*/ 82279 h 82351"/>
                <a:gd name="connsiteX11" fmla="*/ 10543 w 53379"/>
                <a:gd name="connsiteY11" fmla="*/ 81684 h 82351"/>
                <a:gd name="connsiteX12" fmla="*/ 10146 w 53379"/>
                <a:gd name="connsiteY12" fmla="*/ 80692 h 82351"/>
                <a:gd name="connsiteX13" fmla="*/ 10741 w 53379"/>
                <a:gd name="connsiteY13" fmla="*/ 79303 h 82351"/>
                <a:gd name="connsiteX14" fmla="*/ 41697 w 53379"/>
                <a:gd name="connsiteY14" fmla="*/ 9651 h 82351"/>
                <a:gd name="connsiteX15" fmla="*/ 2407 w 53379"/>
                <a:gd name="connsiteY15" fmla="*/ 9651 h 82351"/>
                <a:gd name="connsiteX16" fmla="*/ 621 w 53379"/>
                <a:gd name="connsiteY16" fmla="*/ 8460 h 82351"/>
                <a:gd name="connsiteX17" fmla="*/ 25 w 53379"/>
                <a:gd name="connsiteY17" fmla="*/ 4889 h 82351"/>
                <a:gd name="connsiteX18" fmla="*/ 25 w 53379"/>
                <a:gd name="connsiteY18" fmla="*/ 2904 h 82351"/>
                <a:gd name="connsiteX19" fmla="*/ 422 w 53379"/>
                <a:gd name="connsiteY19" fmla="*/ 1317 h 82351"/>
                <a:gd name="connsiteX20" fmla="*/ 1216 w 53379"/>
                <a:gd name="connsiteY20" fmla="*/ 523 h 82351"/>
                <a:gd name="connsiteX21" fmla="*/ 2407 w 53379"/>
                <a:gd name="connsiteY21" fmla="*/ 126 h 82351"/>
                <a:gd name="connsiteX22" fmla="*/ 50230 w 53379"/>
                <a:gd name="connsiteY22" fmla="*/ 126 h 82351"/>
                <a:gd name="connsiteX23" fmla="*/ 51619 w 53379"/>
                <a:gd name="connsiteY23" fmla="*/ 325 h 82351"/>
                <a:gd name="connsiteX24" fmla="*/ 52611 w 53379"/>
                <a:gd name="connsiteY24" fmla="*/ 1118 h 82351"/>
                <a:gd name="connsiteX25" fmla="*/ 53207 w 53379"/>
                <a:gd name="connsiteY25" fmla="*/ 2507 h 82351"/>
                <a:gd name="connsiteX26" fmla="*/ 53405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05" y="4690"/>
                  </a:moveTo>
                  <a:cubicBezTo>
                    <a:pt x="53405" y="5484"/>
                    <a:pt x="53306" y="6228"/>
                    <a:pt x="53207" y="6873"/>
                  </a:cubicBezTo>
                  <a:cubicBezTo>
                    <a:pt x="53207" y="7419"/>
                    <a:pt x="53107" y="8014"/>
                    <a:pt x="53008" y="8659"/>
                  </a:cubicBezTo>
                  <a:cubicBezTo>
                    <a:pt x="53008" y="9205"/>
                    <a:pt x="52859" y="9750"/>
                    <a:pt x="52611" y="10246"/>
                  </a:cubicBezTo>
                  <a:cubicBezTo>
                    <a:pt x="52463" y="10792"/>
                    <a:pt x="52264" y="11338"/>
                    <a:pt x="52016" y="11834"/>
                  </a:cubicBezTo>
                  <a:lnTo>
                    <a:pt x="22449" y="79898"/>
                  </a:lnTo>
                  <a:cubicBezTo>
                    <a:pt x="22151" y="80444"/>
                    <a:pt x="21903" y="80890"/>
                    <a:pt x="21655" y="81287"/>
                  </a:cubicBezTo>
                  <a:cubicBezTo>
                    <a:pt x="21357" y="81585"/>
                    <a:pt x="20961" y="81833"/>
                    <a:pt x="20465" y="82081"/>
                  </a:cubicBezTo>
                  <a:cubicBezTo>
                    <a:pt x="19919" y="82180"/>
                    <a:pt x="19274" y="82279"/>
                    <a:pt x="18480" y="82279"/>
                  </a:cubicBezTo>
                  <a:cubicBezTo>
                    <a:pt x="17786" y="82379"/>
                    <a:pt x="16893" y="82478"/>
                    <a:pt x="15702" y="82478"/>
                  </a:cubicBezTo>
                  <a:cubicBezTo>
                    <a:pt x="14363" y="82478"/>
                    <a:pt x="13221" y="82379"/>
                    <a:pt x="12329" y="82279"/>
                  </a:cubicBezTo>
                  <a:cubicBezTo>
                    <a:pt x="11535" y="82130"/>
                    <a:pt x="10940" y="81982"/>
                    <a:pt x="10543" y="81684"/>
                  </a:cubicBezTo>
                  <a:cubicBezTo>
                    <a:pt x="10245" y="81436"/>
                    <a:pt x="10146" y="81089"/>
                    <a:pt x="10146" y="80692"/>
                  </a:cubicBezTo>
                  <a:cubicBezTo>
                    <a:pt x="10245" y="80295"/>
                    <a:pt x="10443" y="79848"/>
                    <a:pt x="10741" y="79303"/>
                  </a:cubicBezTo>
                  <a:lnTo>
                    <a:pt x="41697" y="9651"/>
                  </a:lnTo>
                  <a:lnTo>
                    <a:pt x="2407" y="9651"/>
                  </a:lnTo>
                  <a:cubicBezTo>
                    <a:pt x="1613" y="9651"/>
                    <a:pt x="1018" y="9254"/>
                    <a:pt x="621" y="8460"/>
                  </a:cubicBezTo>
                  <a:cubicBezTo>
                    <a:pt x="224" y="7568"/>
                    <a:pt x="25" y="6377"/>
                    <a:pt x="25" y="4889"/>
                  </a:cubicBezTo>
                  <a:cubicBezTo>
                    <a:pt x="25" y="4095"/>
                    <a:pt x="25" y="3450"/>
                    <a:pt x="25" y="2904"/>
                  </a:cubicBezTo>
                  <a:cubicBezTo>
                    <a:pt x="125" y="2259"/>
                    <a:pt x="273" y="1714"/>
                    <a:pt x="422" y="1317"/>
                  </a:cubicBezTo>
                  <a:cubicBezTo>
                    <a:pt x="670" y="920"/>
                    <a:pt x="918" y="672"/>
                    <a:pt x="1216" y="523"/>
                  </a:cubicBezTo>
                  <a:cubicBezTo>
                    <a:pt x="1613" y="275"/>
                    <a:pt x="2010" y="126"/>
                    <a:pt x="2407" y="126"/>
                  </a:cubicBezTo>
                  <a:lnTo>
                    <a:pt x="50230" y="126"/>
                  </a:lnTo>
                  <a:cubicBezTo>
                    <a:pt x="50726" y="126"/>
                    <a:pt x="51222" y="225"/>
                    <a:pt x="51619" y="325"/>
                  </a:cubicBezTo>
                  <a:cubicBezTo>
                    <a:pt x="52115" y="473"/>
                    <a:pt x="52463" y="721"/>
                    <a:pt x="52611" y="1118"/>
                  </a:cubicBezTo>
                  <a:cubicBezTo>
                    <a:pt x="52859" y="1416"/>
                    <a:pt x="53058" y="1862"/>
                    <a:pt x="53207" y="2507"/>
                  </a:cubicBezTo>
                  <a:cubicBezTo>
                    <a:pt x="53306" y="3053"/>
                    <a:pt x="53405" y="3797"/>
                    <a:pt x="53405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AB4372B-28EB-4B3D-B938-4133C9E687F1}"/>
                </a:ext>
              </a:extLst>
            </p:cNvPr>
            <p:cNvSpPr/>
            <p:nvPr/>
          </p:nvSpPr>
          <p:spPr>
            <a:xfrm>
              <a:off x="3104313" y="3353340"/>
              <a:ext cx="47625" cy="82550"/>
            </a:xfrm>
            <a:custGeom>
              <a:avLst/>
              <a:gdLst>
                <a:gd name="connsiteX0" fmla="*/ 47656 w 47625"/>
                <a:gd name="connsiteY0" fmla="*/ 78311 h 82550"/>
                <a:gd name="connsiteX1" fmla="*/ 47457 w 47625"/>
                <a:gd name="connsiteY1" fmla="*/ 80493 h 82550"/>
                <a:gd name="connsiteX2" fmla="*/ 46862 w 47625"/>
                <a:gd name="connsiteY2" fmla="*/ 81882 h 82550"/>
                <a:gd name="connsiteX3" fmla="*/ 46267 w 47625"/>
                <a:gd name="connsiteY3" fmla="*/ 82478 h 82550"/>
                <a:gd name="connsiteX4" fmla="*/ 45473 w 47625"/>
                <a:gd name="connsiteY4" fmla="*/ 82676 h 82550"/>
                <a:gd name="connsiteX5" fmla="*/ 2610 w 47625"/>
                <a:gd name="connsiteY5" fmla="*/ 82676 h 82550"/>
                <a:gd name="connsiteX6" fmla="*/ 1618 w 47625"/>
                <a:gd name="connsiteY6" fmla="*/ 82478 h 82550"/>
                <a:gd name="connsiteX7" fmla="*/ 1023 w 47625"/>
                <a:gd name="connsiteY7" fmla="*/ 81882 h 82550"/>
                <a:gd name="connsiteX8" fmla="*/ 428 w 47625"/>
                <a:gd name="connsiteY8" fmla="*/ 80493 h 82550"/>
                <a:gd name="connsiteX9" fmla="*/ 229 w 47625"/>
                <a:gd name="connsiteY9" fmla="*/ 78311 h 82550"/>
                <a:gd name="connsiteX10" fmla="*/ 428 w 47625"/>
                <a:gd name="connsiteY10" fmla="*/ 76525 h 82550"/>
                <a:gd name="connsiteX11" fmla="*/ 825 w 47625"/>
                <a:gd name="connsiteY11" fmla="*/ 75136 h 82550"/>
                <a:gd name="connsiteX12" fmla="*/ 1618 w 47625"/>
                <a:gd name="connsiteY12" fmla="*/ 74342 h 82550"/>
                <a:gd name="connsiteX13" fmla="*/ 2610 w 47625"/>
                <a:gd name="connsiteY13" fmla="*/ 73945 h 82550"/>
                <a:gd name="connsiteX14" fmla="*/ 19676 w 47625"/>
                <a:gd name="connsiteY14" fmla="*/ 73945 h 82550"/>
                <a:gd name="connsiteX15" fmla="*/ 19676 w 47625"/>
                <a:gd name="connsiteY15" fmla="*/ 11636 h 82550"/>
                <a:gd name="connsiteX16" fmla="*/ 3801 w 47625"/>
                <a:gd name="connsiteY16" fmla="*/ 20962 h 82550"/>
                <a:gd name="connsiteX17" fmla="*/ 1817 w 47625"/>
                <a:gd name="connsiteY17" fmla="*/ 21756 h 82550"/>
                <a:gd name="connsiteX18" fmla="*/ 626 w 47625"/>
                <a:gd name="connsiteY18" fmla="*/ 21557 h 82550"/>
                <a:gd name="connsiteX19" fmla="*/ 31 w 47625"/>
                <a:gd name="connsiteY19" fmla="*/ 20168 h 82550"/>
                <a:gd name="connsiteX20" fmla="*/ 31 w 47625"/>
                <a:gd name="connsiteY20" fmla="*/ 17787 h 82550"/>
                <a:gd name="connsiteX21" fmla="*/ 31 w 47625"/>
                <a:gd name="connsiteY21" fmla="*/ 16001 h 82550"/>
                <a:gd name="connsiteX22" fmla="*/ 229 w 47625"/>
                <a:gd name="connsiteY22" fmla="*/ 14612 h 82550"/>
                <a:gd name="connsiteX23" fmla="*/ 825 w 47625"/>
                <a:gd name="connsiteY23" fmla="*/ 13818 h 82550"/>
                <a:gd name="connsiteX24" fmla="*/ 1817 w 47625"/>
                <a:gd name="connsiteY24" fmla="*/ 13025 h 82550"/>
                <a:gd name="connsiteX25" fmla="*/ 20668 w 47625"/>
                <a:gd name="connsiteY25" fmla="*/ 920 h 82550"/>
                <a:gd name="connsiteX26" fmla="*/ 21264 w 47625"/>
                <a:gd name="connsiteY26" fmla="*/ 722 h 82550"/>
                <a:gd name="connsiteX27" fmla="*/ 22256 w 47625"/>
                <a:gd name="connsiteY27" fmla="*/ 325 h 82550"/>
                <a:gd name="connsiteX28" fmla="*/ 23645 w 47625"/>
                <a:gd name="connsiteY28" fmla="*/ 126 h 82550"/>
                <a:gd name="connsiteX29" fmla="*/ 25431 w 47625"/>
                <a:gd name="connsiteY29" fmla="*/ 126 h 82550"/>
                <a:gd name="connsiteX30" fmla="*/ 28010 w 47625"/>
                <a:gd name="connsiteY30" fmla="*/ 325 h 82550"/>
                <a:gd name="connsiteX31" fmla="*/ 29598 w 47625"/>
                <a:gd name="connsiteY31" fmla="*/ 523 h 82550"/>
                <a:gd name="connsiteX32" fmla="*/ 30392 w 47625"/>
                <a:gd name="connsiteY32" fmla="*/ 1118 h 82550"/>
                <a:gd name="connsiteX33" fmla="*/ 30590 w 47625"/>
                <a:gd name="connsiteY33" fmla="*/ 1912 h 82550"/>
                <a:gd name="connsiteX34" fmla="*/ 30590 w 47625"/>
                <a:gd name="connsiteY34" fmla="*/ 73945 h 82550"/>
                <a:gd name="connsiteX35" fmla="*/ 45473 w 47625"/>
                <a:gd name="connsiteY35" fmla="*/ 73945 h 82550"/>
                <a:gd name="connsiteX36" fmla="*/ 46267 w 47625"/>
                <a:gd name="connsiteY36" fmla="*/ 74342 h 82550"/>
                <a:gd name="connsiteX37" fmla="*/ 47060 w 47625"/>
                <a:gd name="connsiteY37" fmla="*/ 75136 h 82550"/>
                <a:gd name="connsiteX38" fmla="*/ 47457 w 47625"/>
                <a:gd name="connsiteY38" fmla="*/ 76525 h 82550"/>
                <a:gd name="connsiteX39" fmla="*/ 47656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656" y="78311"/>
                  </a:moveTo>
                  <a:cubicBezTo>
                    <a:pt x="47656" y="79104"/>
                    <a:pt x="47557" y="79849"/>
                    <a:pt x="47457" y="80493"/>
                  </a:cubicBezTo>
                  <a:cubicBezTo>
                    <a:pt x="47309" y="81039"/>
                    <a:pt x="47110" y="81486"/>
                    <a:pt x="46862" y="81882"/>
                  </a:cubicBezTo>
                  <a:cubicBezTo>
                    <a:pt x="46713" y="82180"/>
                    <a:pt x="46515" y="82379"/>
                    <a:pt x="46267" y="82478"/>
                  </a:cubicBezTo>
                  <a:cubicBezTo>
                    <a:pt x="45969" y="82627"/>
                    <a:pt x="45721" y="82676"/>
                    <a:pt x="45473" y="82676"/>
                  </a:cubicBezTo>
                  <a:lnTo>
                    <a:pt x="2610" y="82676"/>
                  </a:lnTo>
                  <a:cubicBezTo>
                    <a:pt x="2214" y="82676"/>
                    <a:pt x="1866" y="82627"/>
                    <a:pt x="1618" y="82478"/>
                  </a:cubicBezTo>
                  <a:cubicBezTo>
                    <a:pt x="1469" y="82379"/>
                    <a:pt x="1271" y="82180"/>
                    <a:pt x="1023" y="81882"/>
                  </a:cubicBezTo>
                  <a:cubicBezTo>
                    <a:pt x="725" y="81486"/>
                    <a:pt x="527" y="81039"/>
                    <a:pt x="428" y="80493"/>
                  </a:cubicBezTo>
                  <a:cubicBezTo>
                    <a:pt x="279" y="79849"/>
                    <a:pt x="229" y="79104"/>
                    <a:pt x="229" y="78311"/>
                  </a:cubicBezTo>
                  <a:cubicBezTo>
                    <a:pt x="229" y="77666"/>
                    <a:pt x="279" y="77070"/>
                    <a:pt x="428" y="76525"/>
                  </a:cubicBezTo>
                  <a:cubicBezTo>
                    <a:pt x="527" y="75880"/>
                    <a:pt x="676" y="75433"/>
                    <a:pt x="825" y="75136"/>
                  </a:cubicBezTo>
                  <a:cubicBezTo>
                    <a:pt x="1073" y="74739"/>
                    <a:pt x="1321" y="74491"/>
                    <a:pt x="1618" y="74342"/>
                  </a:cubicBezTo>
                  <a:cubicBezTo>
                    <a:pt x="1866" y="74094"/>
                    <a:pt x="2214" y="73945"/>
                    <a:pt x="2610" y="73945"/>
                  </a:cubicBezTo>
                  <a:lnTo>
                    <a:pt x="19676" y="73945"/>
                  </a:lnTo>
                  <a:lnTo>
                    <a:pt x="19676" y="11636"/>
                  </a:lnTo>
                  <a:lnTo>
                    <a:pt x="3801" y="20962"/>
                  </a:lnTo>
                  <a:cubicBezTo>
                    <a:pt x="3007" y="21359"/>
                    <a:pt x="2313" y="21657"/>
                    <a:pt x="1817" y="21756"/>
                  </a:cubicBezTo>
                  <a:cubicBezTo>
                    <a:pt x="1420" y="21905"/>
                    <a:pt x="1023" y="21855"/>
                    <a:pt x="626" y="21557"/>
                  </a:cubicBezTo>
                  <a:cubicBezTo>
                    <a:pt x="328" y="21309"/>
                    <a:pt x="130" y="20863"/>
                    <a:pt x="31" y="20168"/>
                  </a:cubicBezTo>
                  <a:cubicBezTo>
                    <a:pt x="31" y="19523"/>
                    <a:pt x="31" y="18730"/>
                    <a:pt x="31" y="17787"/>
                  </a:cubicBezTo>
                  <a:cubicBezTo>
                    <a:pt x="31" y="16993"/>
                    <a:pt x="31" y="16398"/>
                    <a:pt x="31" y="16001"/>
                  </a:cubicBezTo>
                  <a:cubicBezTo>
                    <a:pt x="130" y="15505"/>
                    <a:pt x="229" y="15009"/>
                    <a:pt x="229" y="14612"/>
                  </a:cubicBezTo>
                  <a:cubicBezTo>
                    <a:pt x="328" y="14215"/>
                    <a:pt x="527" y="13967"/>
                    <a:pt x="825" y="13818"/>
                  </a:cubicBezTo>
                  <a:cubicBezTo>
                    <a:pt x="1073" y="13570"/>
                    <a:pt x="1420" y="13322"/>
                    <a:pt x="1817" y="13025"/>
                  </a:cubicBezTo>
                  <a:lnTo>
                    <a:pt x="20668" y="920"/>
                  </a:lnTo>
                  <a:cubicBezTo>
                    <a:pt x="20767" y="821"/>
                    <a:pt x="20966" y="722"/>
                    <a:pt x="21264" y="722"/>
                  </a:cubicBezTo>
                  <a:cubicBezTo>
                    <a:pt x="21512" y="622"/>
                    <a:pt x="21859" y="473"/>
                    <a:pt x="22256" y="325"/>
                  </a:cubicBezTo>
                  <a:cubicBezTo>
                    <a:pt x="22653" y="225"/>
                    <a:pt x="23099" y="126"/>
                    <a:pt x="23645" y="126"/>
                  </a:cubicBezTo>
                  <a:cubicBezTo>
                    <a:pt x="24141" y="126"/>
                    <a:pt x="24736" y="126"/>
                    <a:pt x="25431" y="126"/>
                  </a:cubicBezTo>
                  <a:cubicBezTo>
                    <a:pt x="26473" y="126"/>
                    <a:pt x="27316" y="225"/>
                    <a:pt x="28010" y="325"/>
                  </a:cubicBezTo>
                  <a:cubicBezTo>
                    <a:pt x="28655" y="325"/>
                    <a:pt x="29201" y="424"/>
                    <a:pt x="29598" y="523"/>
                  </a:cubicBezTo>
                  <a:cubicBezTo>
                    <a:pt x="29995" y="672"/>
                    <a:pt x="30243" y="870"/>
                    <a:pt x="30392" y="1118"/>
                  </a:cubicBezTo>
                  <a:cubicBezTo>
                    <a:pt x="30491" y="1416"/>
                    <a:pt x="30590" y="1664"/>
                    <a:pt x="30590" y="1912"/>
                  </a:cubicBezTo>
                  <a:lnTo>
                    <a:pt x="30590" y="73945"/>
                  </a:lnTo>
                  <a:lnTo>
                    <a:pt x="45473" y="73945"/>
                  </a:lnTo>
                  <a:cubicBezTo>
                    <a:pt x="45721" y="73945"/>
                    <a:pt x="45969" y="74094"/>
                    <a:pt x="46267" y="74342"/>
                  </a:cubicBezTo>
                  <a:cubicBezTo>
                    <a:pt x="46664" y="74491"/>
                    <a:pt x="46912" y="74739"/>
                    <a:pt x="47060" y="75136"/>
                  </a:cubicBezTo>
                  <a:cubicBezTo>
                    <a:pt x="47160" y="75433"/>
                    <a:pt x="47309" y="75880"/>
                    <a:pt x="47457" y="76525"/>
                  </a:cubicBezTo>
                  <a:cubicBezTo>
                    <a:pt x="47557" y="77070"/>
                    <a:pt x="47656" y="77666"/>
                    <a:pt x="47656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E852F5-CDF5-46DB-AC29-B97C68F4D25D}"/>
                </a:ext>
              </a:extLst>
            </p:cNvPr>
            <p:cNvSpPr/>
            <p:nvPr/>
          </p:nvSpPr>
          <p:spPr>
            <a:xfrm>
              <a:off x="3164959" y="3345997"/>
              <a:ext cx="23217" cy="111720"/>
            </a:xfrm>
            <a:custGeom>
              <a:avLst/>
              <a:gdLst>
                <a:gd name="connsiteX0" fmla="*/ 23253 w 23217"/>
                <a:gd name="connsiteY0" fmla="*/ 56085 h 111720"/>
                <a:gd name="connsiteX1" fmla="*/ 22261 w 23217"/>
                <a:gd name="connsiteY1" fmla="*/ 70175 h 111720"/>
                <a:gd name="connsiteX2" fmla="*/ 19681 w 23217"/>
                <a:gd name="connsiteY2" fmla="*/ 84065 h 111720"/>
                <a:gd name="connsiteX3" fmla="*/ 15316 w 23217"/>
                <a:gd name="connsiteY3" fmla="*/ 97361 h 111720"/>
                <a:gd name="connsiteX4" fmla="*/ 9362 w 23217"/>
                <a:gd name="connsiteY4" fmla="*/ 110457 h 111720"/>
                <a:gd name="connsiteX5" fmla="*/ 8767 w 23217"/>
                <a:gd name="connsiteY5" fmla="*/ 111053 h 111720"/>
                <a:gd name="connsiteX6" fmla="*/ 7775 w 23217"/>
                <a:gd name="connsiteY6" fmla="*/ 111648 h 111720"/>
                <a:gd name="connsiteX7" fmla="*/ 6187 w 23217"/>
                <a:gd name="connsiteY7" fmla="*/ 111846 h 111720"/>
                <a:gd name="connsiteX8" fmla="*/ 4401 w 23217"/>
                <a:gd name="connsiteY8" fmla="*/ 111846 h 111720"/>
                <a:gd name="connsiteX9" fmla="*/ 1623 w 23217"/>
                <a:gd name="connsiteY9" fmla="*/ 111648 h 111720"/>
                <a:gd name="connsiteX10" fmla="*/ 433 w 23217"/>
                <a:gd name="connsiteY10" fmla="*/ 111251 h 111720"/>
                <a:gd name="connsiteX11" fmla="*/ 36 w 23217"/>
                <a:gd name="connsiteY11" fmla="*/ 110259 h 111720"/>
                <a:gd name="connsiteX12" fmla="*/ 433 w 23217"/>
                <a:gd name="connsiteY12" fmla="*/ 109068 h 111720"/>
                <a:gd name="connsiteX13" fmla="*/ 9164 w 23217"/>
                <a:gd name="connsiteY13" fmla="*/ 82875 h 111720"/>
                <a:gd name="connsiteX14" fmla="*/ 12141 w 23217"/>
                <a:gd name="connsiteY14" fmla="*/ 55887 h 111720"/>
                <a:gd name="connsiteX15" fmla="*/ 9164 w 23217"/>
                <a:gd name="connsiteY15" fmla="*/ 28900 h 111720"/>
                <a:gd name="connsiteX16" fmla="*/ 234 w 23217"/>
                <a:gd name="connsiteY16" fmla="*/ 2706 h 111720"/>
                <a:gd name="connsiteX17" fmla="*/ 36 w 23217"/>
                <a:gd name="connsiteY17" fmla="*/ 1714 h 111720"/>
                <a:gd name="connsiteX18" fmla="*/ 631 w 23217"/>
                <a:gd name="connsiteY18" fmla="*/ 920 h 111720"/>
                <a:gd name="connsiteX19" fmla="*/ 2020 w 23217"/>
                <a:gd name="connsiteY19" fmla="*/ 325 h 111720"/>
                <a:gd name="connsiteX20" fmla="*/ 4401 w 23217"/>
                <a:gd name="connsiteY20" fmla="*/ 126 h 111720"/>
                <a:gd name="connsiteX21" fmla="*/ 6584 w 23217"/>
                <a:gd name="connsiteY21" fmla="*/ 325 h 111720"/>
                <a:gd name="connsiteX22" fmla="*/ 7973 w 23217"/>
                <a:gd name="connsiteY22" fmla="*/ 523 h 111720"/>
                <a:gd name="connsiteX23" fmla="*/ 8767 w 23217"/>
                <a:gd name="connsiteY23" fmla="*/ 920 h 111720"/>
                <a:gd name="connsiteX24" fmla="*/ 9164 w 23217"/>
                <a:gd name="connsiteY24" fmla="*/ 1317 h 111720"/>
                <a:gd name="connsiteX25" fmla="*/ 19483 w 23217"/>
                <a:gd name="connsiteY25" fmla="*/ 28106 h 111720"/>
                <a:gd name="connsiteX26" fmla="*/ 23253 w 23217"/>
                <a:gd name="connsiteY26" fmla="*/ 56085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253" y="56085"/>
                  </a:moveTo>
                  <a:cubicBezTo>
                    <a:pt x="23253" y="60848"/>
                    <a:pt x="22906" y="65561"/>
                    <a:pt x="22261" y="70175"/>
                  </a:cubicBezTo>
                  <a:cubicBezTo>
                    <a:pt x="21715" y="74838"/>
                    <a:pt x="20872" y="79452"/>
                    <a:pt x="19681" y="84065"/>
                  </a:cubicBezTo>
                  <a:cubicBezTo>
                    <a:pt x="18491" y="88580"/>
                    <a:pt x="17002" y="92995"/>
                    <a:pt x="15316" y="97361"/>
                  </a:cubicBezTo>
                  <a:cubicBezTo>
                    <a:pt x="13579" y="101825"/>
                    <a:pt x="11595" y="106191"/>
                    <a:pt x="9362" y="110457"/>
                  </a:cubicBezTo>
                  <a:cubicBezTo>
                    <a:pt x="9214" y="110706"/>
                    <a:pt x="9015" y="110904"/>
                    <a:pt x="8767" y="111053"/>
                  </a:cubicBezTo>
                  <a:cubicBezTo>
                    <a:pt x="8469" y="111301"/>
                    <a:pt x="8172" y="111499"/>
                    <a:pt x="7775" y="111648"/>
                  </a:cubicBezTo>
                  <a:cubicBezTo>
                    <a:pt x="7378" y="111747"/>
                    <a:pt x="6832" y="111846"/>
                    <a:pt x="6187" y="111846"/>
                  </a:cubicBezTo>
                  <a:cubicBezTo>
                    <a:pt x="5642" y="111846"/>
                    <a:pt x="5046" y="111846"/>
                    <a:pt x="4401" y="111846"/>
                  </a:cubicBezTo>
                  <a:cubicBezTo>
                    <a:pt x="3211" y="111846"/>
                    <a:pt x="2268" y="111747"/>
                    <a:pt x="1623" y="111648"/>
                  </a:cubicBezTo>
                  <a:cubicBezTo>
                    <a:pt x="1078" y="111648"/>
                    <a:pt x="681" y="111499"/>
                    <a:pt x="433" y="111251"/>
                  </a:cubicBezTo>
                  <a:cubicBezTo>
                    <a:pt x="135" y="110954"/>
                    <a:pt x="36" y="110656"/>
                    <a:pt x="36" y="110259"/>
                  </a:cubicBezTo>
                  <a:cubicBezTo>
                    <a:pt x="36" y="109961"/>
                    <a:pt x="135" y="109564"/>
                    <a:pt x="433" y="109068"/>
                  </a:cubicBezTo>
                  <a:cubicBezTo>
                    <a:pt x="4253" y="100436"/>
                    <a:pt x="7180" y="91705"/>
                    <a:pt x="9164" y="82875"/>
                  </a:cubicBezTo>
                  <a:cubicBezTo>
                    <a:pt x="11148" y="73895"/>
                    <a:pt x="12141" y="64916"/>
                    <a:pt x="12141" y="55887"/>
                  </a:cubicBezTo>
                  <a:cubicBezTo>
                    <a:pt x="12141" y="46759"/>
                    <a:pt x="11148" y="37780"/>
                    <a:pt x="9164" y="28900"/>
                  </a:cubicBezTo>
                  <a:cubicBezTo>
                    <a:pt x="7180" y="19920"/>
                    <a:pt x="4203" y="11189"/>
                    <a:pt x="234" y="2706"/>
                  </a:cubicBezTo>
                  <a:cubicBezTo>
                    <a:pt x="85" y="2309"/>
                    <a:pt x="36" y="2011"/>
                    <a:pt x="36" y="1714"/>
                  </a:cubicBezTo>
                  <a:cubicBezTo>
                    <a:pt x="135" y="1317"/>
                    <a:pt x="334" y="1069"/>
                    <a:pt x="631" y="920"/>
                  </a:cubicBezTo>
                  <a:cubicBezTo>
                    <a:pt x="1028" y="672"/>
                    <a:pt x="1475" y="473"/>
                    <a:pt x="2020" y="325"/>
                  </a:cubicBezTo>
                  <a:cubicBezTo>
                    <a:pt x="2665" y="225"/>
                    <a:pt x="3459" y="126"/>
                    <a:pt x="4401" y="126"/>
                  </a:cubicBezTo>
                  <a:cubicBezTo>
                    <a:pt x="5294" y="126"/>
                    <a:pt x="6039" y="225"/>
                    <a:pt x="6584" y="325"/>
                  </a:cubicBezTo>
                  <a:cubicBezTo>
                    <a:pt x="7229" y="325"/>
                    <a:pt x="7676" y="424"/>
                    <a:pt x="7973" y="523"/>
                  </a:cubicBezTo>
                  <a:cubicBezTo>
                    <a:pt x="8370" y="672"/>
                    <a:pt x="8618" y="821"/>
                    <a:pt x="8767" y="920"/>
                  </a:cubicBezTo>
                  <a:cubicBezTo>
                    <a:pt x="9015" y="1069"/>
                    <a:pt x="9164" y="1218"/>
                    <a:pt x="9164" y="1317"/>
                  </a:cubicBezTo>
                  <a:cubicBezTo>
                    <a:pt x="13530" y="9949"/>
                    <a:pt x="16953" y="18879"/>
                    <a:pt x="19483" y="28106"/>
                  </a:cubicBezTo>
                  <a:cubicBezTo>
                    <a:pt x="21963" y="37234"/>
                    <a:pt x="23253" y="46560"/>
                    <a:pt x="23253" y="56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2EBAF53-0FF6-431F-B8D4-C60D4981094F}"/>
                </a:ext>
              </a:extLst>
            </p:cNvPr>
            <p:cNvSpPr/>
            <p:nvPr/>
          </p:nvSpPr>
          <p:spPr>
            <a:xfrm>
              <a:off x="2837576" y="4564380"/>
              <a:ext cx="23217" cy="111521"/>
            </a:xfrm>
            <a:custGeom>
              <a:avLst/>
              <a:gdLst>
                <a:gd name="connsiteX0" fmla="*/ 23029 w 23217"/>
                <a:gd name="connsiteY0" fmla="*/ 2802 h 111521"/>
                <a:gd name="connsiteX1" fmla="*/ 14099 w 23217"/>
                <a:gd name="connsiteY1" fmla="*/ 28996 h 111521"/>
                <a:gd name="connsiteX2" fmla="*/ 11123 w 23217"/>
                <a:gd name="connsiteY2" fmla="*/ 55785 h 111521"/>
                <a:gd name="connsiteX3" fmla="*/ 14099 w 23217"/>
                <a:gd name="connsiteY3" fmla="*/ 82772 h 111521"/>
                <a:gd name="connsiteX4" fmla="*/ 22830 w 23217"/>
                <a:gd name="connsiteY4" fmla="*/ 108966 h 111521"/>
                <a:gd name="connsiteX5" fmla="*/ 23227 w 23217"/>
                <a:gd name="connsiteY5" fmla="*/ 110157 h 111521"/>
                <a:gd name="connsiteX6" fmla="*/ 22830 w 23217"/>
                <a:gd name="connsiteY6" fmla="*/ 110950 h 111521"/>
                <a:gd name="connsiteX7" fmla="*/ 21441 w 23217"/>
                <a:gd name="connsiteY7" fmla="*/ 111546 h 111521"/>
                <a:gd name="connsiteX8" fmla="*/ 18862 w 23217"/>
                <a:gd name="connsiteY8" fmla="*/ 111744 h 111521"/>
                <a:gd name="connsiteX9" fmla="*/ 16877 w 23217"/>
                <a:gd name="connsiteY9" fmla="*/ 111546 h 111521"/>
                <a:gd name="connsiteX10" fmla="*/ 15488 w 23217"/>
                <a:gd name="connsiteY10" fmla="*/ 111347 h 111521"/>
                <a:gd name="connsiteX11" fmla="*/ 14496 w 23217"/>
                <a:gd name="connsiteY11" fmla="*/ 110950 h 111521"/>
                <a:gd name="connsiteX12" fmla="*/ 14099 w 23217"/>
                <a:gd name="connsiteY12" fmla="*/ 110355 h 111521"/>
                <a:gd name="connsiteX13" fmla="*/ 7948 w 23217"/>
                <a:gd name="connsiteY13" fmla="*/ 97258 h 111521"/>
                <a:gd name="connsiteX14" fmla="*/ 3582 w 23217"/>
                <a:gd name="connsiteY14" fmla="*/ 83963 h 111521"/>
                <a:gd name="connsiteX15" fmla="*/ 804 w 23217"/>
                <a:gd name="connsiteY15" fmla="*/ 70072 h 111521"/>
                <a:gd name="connsiteX16" fmla="*/ 10 w 23217"/>
                <a:gd name="connsiteY16" fmla="*/ 55983 h 111521"/>
                <a:gd name="connsiteX17" fmla="*/ 1002 w 23217"/>
                <a:gd name="connsiteY17" fmla="*/ 41894 h 111521"/>
                <a:gd name="connsiteX18" fmla="*/ 3780 w 23217"/>
                <a:gd name="connsiteY18" fmla="*/ 28003 h 111521"/>
                <a:gd name="connsiteX19" fmla="*/ 8146 w 23217"/>
                <a:gd name="connsiteY19" fmla="*/ 14510 h 111521"/>
                <a:gd name="connsiteX20" fmla="*/ 14099 w 23217"/>
                <a:gd name="connsiteY20" fmla="*/ 1413 h 111521"/>
                <a:gd name="connsiteX21" fmla="*/ 14298 w 23217"/>
                <a:gd name="connsiteY21" fmla="*/ 818 h 111521"/>
                <a:gd name="connsiteX22" fmla="*/ 15091 w 23217"/>
                <a:gd name="connsiteY22" fmla="*/ 619 h 111521"/>
                <a:gd name="connsiteX23" fmla="*/ 16480 w 23217"/>
                <a:gd name="connsiteY23" fmla="*/ 421 h 111521"/>
                <a:gd name="connsiteX24" fmla="*/ 18862 w 23217"/>
                <a:gd name="connsiteY24" fmla="*/ 222 h 111521"/>
                <a:gd name="connsiteX25" fmla="*/ 21044 w 23217"/>
                <a:gd name="connsiteY25" fmla="*/ 421 h 111521"/>
                <a:gd name="connsiteX26" fmla="*/ 22434 w 23217"/>
                <a:gd name="connsiteY26" fmla="*/ 818 h 111521"/>
                <a:gd name="connsiteX27" fmla="*/ 23029 w 23217"/>
                <a:gd name="connsiteY27" fmla="*/ 1810 h 111521"/>
                <a:gd name="connsiteX28" fmla="*/ 23029 w 23217"/>
                <a:gd name="connsiteY28" fmla="*/ 2802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029" y="2802"/>
                  </a:moveTo>
                  <a:cubicBezTo>
                    <a:pt x="19060" y="11285"/>
                    <a:pt x="16084" y="20016"/>
                    <a:pt x="14099" y="28996"/>
                  </a:cubicBezTo>
                  <a:cubicBezTo>
                    <a:pt x="12115" y="37876"/>
                    <a:pt x="11123" y="46805"/>
                    <a:pt x="11123" y="55785"/>
                  </a:cubicBezTo>
                  <a:cubicBezTo>
                    <a:pt x="11123" y="64814"/>
                    <a:pt x="12115" y="73793"/>
                    <a:pt x="14099" y="82772"/>
                  </a:cubicBezTo>
                  <a:cubicBezTo>
                    <a:pt x="16084" y="91603"/>
                    <a:pt x="18961" y="100334"/>
                    <a:pt x="22830" y="108966"/>
                  </a:cubicBezTo>
                  <a:cubicBezTo>
                    <a:pt x="23078" y="109363"/>
                    <a:pt x="23227" y="109760"/>
                    <a:pt x="23227" y="110157"/>
                  </a:cubicBezTo>
                  <a:cubicBezTo>
                    <a:pt x="23227" y="110553"/>
                    <a:pt x="23078" y="110801"/>
                    <a:pt x="22830" y="110950"/>
                  </a:cubicBezTo>
                  <a:cubicBezTo>
                    <a:pt x="22533" y="111198"/>
                    <a:pt x="22086" y="111397"/>
                    <a:pt x="21441" y="111546"/>
                  </a:cubicBezTo>
                  <a:cubicBezTo>
                    <a:pt x="20747" y="111645"/>
                    <a:pt x="19903" y="111744"/>
                    <a:pt x="18862" y="111744"/>
                  </a:cubicBezTo>
                  <a:cubicBezTo>
                    <a:pt x="18167" y="111744"/>
                    <a:pt x="17522" y="111645"/>
                    <a:pt x="16877" y="111546"/>
                  </a:cubicBezTo>
                  <a:cubicBezTo>
                    <a:pt x="16332" y="111546"/>
                    <a:pt x="15885" y="111446"/>
                    <a:pt x="15488" y="111347"/>
                  </a:cubicBezTo>
                  <a:cubicBezTo>
                    <a:pt x="15091" y="111198"/>
                    <a:pt x="14744" y="111049"/>
                    <a:pt x="14496" y="110950"/>
                  </a:cubicBezTo>
                  <a:cubicBezTo>
                    <a:pt x="14347" y="110801"/>
                    <a:pt x="14198" y="110603"/>
                    <a:pt x="14099" y="110355"/>
                  </a:cubicBezTo>
                  <a:cubicBezTo>
                    <a:pt x="11718" y="106089"/>
                    <a:pt x="9634" y="101723"/>
                    <a:pt x="7948" y="97258"/>
                  </a:cubicBezTo>
                  <a:cubicBezTo>
                    <a:pt x="6211" y="92892"/>
                    <a:pt x="4773" y="88477"/>
                    <a:pt x="3582" y="83963"/>
                  </a:cubicBezTo>
                  <a:cubicBezTo>
                    <a:pt x="2391" y="79349"/>
                    <a:pt x="1449" y="74735"/>
                    <a:pt x="804" y="70072"/>
                  </a:cubicBezTo>
                  <a:cubicBezTo>
                    <a:pt x="258" y="65458"/>
                    <a:pt x="10" y="60746"/>
                    <a:pt x="10" y="55983"/>
                  </a:cubicBezTo>
                  <a:cubicBezTo>
                    <a:pt x="10" y="51221"/>
                    <a:pt x="308" y="46557"/>
                    <a:pt x="1002" y="41894"/>
                  </a:cubicBezTo>
                  <a:cubicBezTo>
                    <a:pt x="1647" y="37280"/>
                    <a:pt x="2590" y="32667"/>
                    <a:pt x="3780" y="28003"/>
                  </a:cubicBezTo>
                  <a:cubicBezTo>
                    <a:pt x="4971" y="23390"/>
                    <a:pt x="6410" y="18875"/>
                    <a:pt x="8146" y="14510"/>
                  </a:cubicBezTo>
                  <a:cubicBezTo>
                    <a:pt x="9982" y="10045"/>
                    <a:pt x="11966" y="5679"/>
                    <a:pt x="14099" y="1413"/>
                  </a:cubicBezTo>
                  <a:cubicBezTo>
                    <a:pt x="14099" y="1165"/>
                    <a:pt x="14149" y="966"/>
                    <a:pt x="14298" y="818"/>
                  </a:cubicBezTo>
                  <a:cubicBezTo>
                    <a:pt x="14546" y="718"/>
                    <a:pt x="14794" y="619"/>
                    <a:pt x="15091" y="619"/>
                  </a:cubicBezTo>
                  <a:cubicBezTo>
                    <a:pt x="15488" y="520"/>
                    <a:pt x="15935" y="421"/>
                    <a:pt x="16480" y="421"/>
                  </a:cubicBezTo>
                  <a:cubicBezTo>
                    <a:pt x="17125" y="321"/>
                    <a:pt x="17919" y="222"/>
                    <a:pt x="18862" y="222"/>
                  </a:cubicBezTo>
                  <a:cubicBezTo>
                    <a:pt x="19755" y="222"/>
                    <a:pt x="20499" y="321"/>
                    <a:pt x="21044" y="421"/>
                  </a:cubicBezTo>
                  <a:cubicBezTo>
                    <a:pt x="21689" y="421"/>
                    <a:pt x="22136" y="569"/>
                    <a:pt x="22434" y="818"/>
                  </a:cubicBezTo>
                  <a:cubicBezTo>
                    <a:pt x="22830" y="1115"/>
                    <a:pt x="23029" y="1413"/>
                    <a:pt x="23029" y="1810"/>
                  </a:cubicBezTo>
                  <a:cubicBezTo>
                    <a:pt x="23128" y="2107"/>
                    <a:pt x="23128" y="2405"/>
                    <a:pt x="23029" y="28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49CABF0-8FBC-483B-8425-898503A049EE}"/>
                </a:ext>
              </a:extLst>
            </p:cNvPr>
            <p:cNvSpPr/>
            <p:nvPr/>
          </p:nvSpPr>
          <p:spPr>
            <a:xfrm>
              <a:off x="2872224" y="4570928"/>
              <a:ext cx="56554" cy="84335"/>
            </a:xfrm>
            <a:custGeom>
              <a:avLst/>
              <a:gdLst>
                <a:gd name="connsiteX0" fmla="*/ 56568 w 56554"/>
                <a:gd name="connsiteY0" fmla="*/ 42291 h 84335"/>
                <a:gd name="connsiteX1" fmla="*/ 54980 w 56554"/>
                <a:gd name="connsiteY1" fmla="*/ 59555 h 84335"/>
                <a:gd name="connsiteX2" fmla="*/ 50218 w 56554"/>
                <a:gd name="connsiteY2" fmla="*/ 72850 h 84335"/>
                <a:gd name="connsiteX3" fmla="*/ 41090 w 56554"/>
                <a:gd name="connsiteY3" fmla="*/ 81582 h 84335"/>
                <a:gd name="connsiteX4" fmla="*/ 27397 w 56554"/>
                <a:gd name="connsiteY4" fmla="*/ 84558 h 84335"/>
                <a:gd name="connsiteX5" fmla="*/ 14301 w 56554"/>
                <a:gd name="connsiteY5" fmla="*/ 81780 h 84335"/>
                <a:gd name="connsiteX6" fmla="*/ 5966 w 56554"/>
                <a:gd name="connsiteY6" fmla="*/ 73644 h 84335"/>
                <a:gd name="connsiteX7" fmla="*/ 1402 w 56554"/>
                <a:gd name="connsiteY7" fmla="*/ 60547 h 84335"/>
                <a:gd name="connsiteX8" fmla="*/ 13 w 56554"/>
                <a:gd name="connsiteY8" fmla="*/ 42688 h 84335"/>
                <a:gd name="connsiteX9" fmla="*/ 1402 w 56554"/>
                <a:gd name="connsiteY9" fmla="*/ 25424 h 84335"/>
                <a:gd name="connsiteX10" fmla="*/ 6363 w 56554"/>
                <a:gd name="connsiteY10" fmla="*/ 12128 h 84335"/>
                <a:gd name="connsiteX11" fmla="*/ 15491 w 56554"/>
                <a:gd name="connsiteY11" fmla="*/ 3397 h 84335"/>
                <a:gd name="connsiteX12" fmla="*/ 29183 w 56554"/>
                <a:gd name="connsiteY12" fmla="*/ 222 h 84335"/>
                <a:gd name="connsiteX13" fmla="*/ 42082 w 56554"/>
                <a:gd name="connsiteY13" fmla="*/ 3000 h 84335"/>
                <a:gd name="connsiteX14" fmla="*/ 50615 w 56554"/>
                <a:gd name="connsiteY14" fmla="*/ 11136 h 84335"/>
                <a:gd name="connsiteX15" fmla="*/ 55179 w 56554"/>
                <a:gd name="connsiteY15" fmla="*/ 24432 h 84335"/>
                <a:gd name="connsiteX16" fmla="*/ 56568 w 56554"/>
                <a:gd name="connsiteY16" fmla="*/ 42291 h 84335"/>
                <a:gd name="connsiteX17" fmla="*/ 45455 w 56554"/>
                <a:gd name="connsiteY17" fmla="*/ 43085 h 84335"/>
                <a:gd name="connsiteX18" fmla="*/ 45058 w 56554"/>
                <a:gd name="connsiteY18" fmla="*/ 32171 h 84335"/>
                <a:gd name="connsiteX19" fmla="*/ 43669 w 56554"/>
                <a:gd name="connsiteY19" fmla="*/ 23439 h 84335"/>
                <a:gd name="connsiteX20" fmla="*/ 41486 w 56554"/>
                <a:gd name="connsiteY20" fmla="*/ 17089 h 84335"/>
                <a:gd name="connsiteX21" fmla="*/ 38113 w 56554"/>
                <a:gd name="connsiteY21" fmla="*/ 12525 h 84335"/>
                <a:gd name="connsiteX22" fmla="*/ 33946 w 56554"/>
                <a:gd name="connsiteY22" fmla="*/ 9946 h 84335"/>
                <a:gd name="connsiteX23" fmla="*/ 28390 w 56554"/>
                <a:gd name="connsiteY23" fmla="*/ 9152 h 84335"/>
                <a:gd name="connsiteX24" fmla="*/ 19658 w 56554"/>
                <a:gd name="connsiteY24" fmla="*/ 11732 h 84335"/>
                <a:gd name="connsiteX25" fmla="*/ 14499 w 56554"/>
                <a:gd name="connsiteY25" fmla="*/ 18677 h 84335"/>
                <a:gd name="connsiteX26" fmla="*/ 11721 w 56554"/>
                <a:gd name="connsiteY26" fmla="*/ 28996 h 84335"/>
                <a:gd name="connsiteX27" fmla="*/ 11126 w 56554"/>
                <a:gd name="connsiteY27" fmla="*/ 41894 h 84335"/>
                <a:gd name="connsiteX28" fmla="*/ 12118 w 56554"/>
                <a:gd name="connsiteY28" fmla="*/ 57571 h 84335"/>
                <a:gd name="connsiteX29" fmla="*/ 15094 w 56554"/>
                <a:gd name="connsiteY29" fmla="*/ 68088 h 84335"/>
                <a:gd name="connsiteX30" fmla="*/ 20254 w 56554"/>
                <a:gd name="connsiteY30" fmla="*/ 73843 h 84335"/>
                <a:gd name="connsiteX31" fmla="*/ 28191 w 56554"/>
                <a:gd name="connsiteY31" fmla="*/ 75628 h 84335"/>
                <a:gd name="connsiteX32" fmla="*/ 34144 w 56554"/>
                <a:gd name="connsiteY32" fmla="*/ 74636 h 84335"/>
                <a:gd name="connsiteX33" fmla="*/ 38907 w 56554"/>
                <a:gd name="connsiteY33" fmla="*/ 71263 h 84335"/>
                <a:gd name="connsiteX34" fmla="*/ 42082 w 56554"/>
                <a:gd name="connsiteY34" fmla="*/ 66103 h 84335"/>
                <a:gd name="connsiteX35" fmla="*/ 44066 w 56554"/>
                <a:gd name="connsiteY35" fmla="*/ 59555 h 84335"/>
                <a:gd name="connsiteX36" fmla="*/ 45058 w 56554"/>
                <a:gd name="connsiteY36" fmla="*/ 51816 h 84335"/>
                <a:gd name="connsiteX37" fmla="*/ 45455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568" y="42291"/>
                  </a:moveTo>
                  <a:cubicBezTo>
                    <a:pt x="56568" y="48542"/>
                    <a:pt x="56022" y="54296"/>
                    <a:pt x="54980" y="59555"/>
                  </a:cubicBezTo>
                  <a:cubicBezTo>
                    <a:pt x="54038" y="64714"/>
                    <a:pt x="52450" y="69179"/>
                    <a:pt x="50218" y="72850"/>
                  </a:cubicBezTo>
                  <a:cubicBezTo>
                    <a:pt x="47936" y="76571"/>
                    <a:pt x="44910" y="79498"/>
                    <a:pt x="41090" y="81582"/>
                  </a:cubicBezTo>
                  <a:cubicBezTo>
                    <a:pt x="37369" y="83566"/>
                    <a:pt x="32805" y="84558"/>
                    <a:pt x="27397" y="84558"/>
                  </a:cubicBezTo>
                  <a:cubicBezTo>
                    <a:pt x="22238" y="84558"/>
                    <a:pt x="17872" y="83616"/>
                    <a:pt x="14301" y="81780"/>
                  </a:cubicBezTo>
                  <a:cubicBezTo>
                    <a:pt x="10828" y="79944"/>
                    <a:pt x="8050" y="77216"/>
                    <a:pt x="5966" y="73644"/>
                  </a:cubicBezTo>
                  <a:cubicBezTo>
                    <a:pt x="3833" y="70072"/>
                    <a:pt x="2295" y="65707"/>
                    <a:pt x="1402" y="60547"/>
                  </a:cubicBezTo>
                  <a:cubicBezTo>
                    <a:pt x="460" y="55388"/>
                    <a:pt x="13" y="49435"/>
                    <a:pt x="13" y="42688"/>
                  </a:cubicBezTo>
                  <a:cubicBezTo>
                    <a:pt x="13" y="36338"/>
                    <a:pt x="460" y="30583"/>
                    <a:pt x="1402" y="25424"/>
                  </a:cubicBezTo>
                  <a:cubicBezTo>
                    <a:pt x="2444" y="20264"/>
                    <a:pt x="4081" y="15849"/>
                    <a:pt x="6363" y="12128"/>
                  </a:cubicBezTo>
                  <a:cubicBezTo>
                    <a:pt x="8744" y="8308"/>
                    <a:pt x="11771" y="5382"/>
                    <a:pt x="15491" y="3397"/>
                  </a:cubicBezTo>
                  <a:cubicBezTo>
                    <a:pt x="19162" y="1314"/>
                    <a:pt x="23726" y="222"/>
                    <a:pt x="29183" y="222"/>
                  </a:cubicBezTo>
                  <a:cubicBezTo>
                    <a:pt x="34343" y="222"/>
                    <a:pt x="38609" y="1165"/>
                    <a:pt x="42082" y="3000"/>
                  </a:cubicBezTo>
                  <a:cubicBezTo>
                    <a:pt x="45654" y="4885"/>
                    <a:pt x="48481" y="7564"/>
                    <a:pt x="50615" y="11136"/>
                  </a:cubicBezTo>
                  <a:cubicBezTo>
                    <a:pt x="52847" y="14708"/>
                    <a:pt x="54385" y="19173"/>
                    <a:pt x="55179" y="24432"/>
                  </a:cubicBezTo>
                  <a:cubicBezTo>
                    <a:pt x="56072" y="29591"/>
                    <a:pt x="56568" y="35544"/>
                    <a:pt x="56568" y="42291"/>
                  </a:cubicBezTo>
                  <a:close/>
                  <a:moveTo>
                    <a:pt x="45455" y="43085"/>
                  </a:moveTo>
                  <a:cubicBezTo>
                    <a:pt x="45455" y="39017"/>
                    <a:pt x="45306" y="35346"/>
                    <a:pt x="45058" y="32171"/>
                  </a:cubicBezTo>
                  <a:cubicBezTo>
                    <a:pt x="44761" y="28896"/>
                    <a:pt x="44314" y="25969"/>
                    <a:pt x="43669" y="23439"/>
                  </a:cubicBezTo>
                  <a:cubicBezTo>
                    <a:pt x="43124" y="20959"/>
                    <a:pt x="42379" y="18826"/>
                    <a:pt x="41486" y="17089"/>
                  </a:cubicBezTo>
                  <a:cubicBezTo>
                    <a:pt x="40544" y="15254"/>
                    <a:pt x="39403" y="13716"/>
                    <a:pt x="38113" y="12525"/>
                  </a:cubicBezTo>
                  <a:cubicBezTo>
                    <a:pt x="36922" y="11335"/>
                    <a:pt x="35533" y="10491"/>
                    <a:pt x="33946" y="9946"/>
                  </a:cubicBezTo>
                  <a:cubicBezTo>
                    <a:pt x="32358" y="9450"/>
                    <a:pt x="30473" y="9152"/>
                    <a:pt x="28390" y="9152"/>
                  </a:cubicBezTo>
                  <a:cubicBezTo>
                    <a:pt x="24818" y="9152"/>
                    <a:pt x="21891" y="10045"/>
                    <a:pt x="19658" y="11732"/>
                  </a:cubicBezTo>
                  <a:cubicBezTo>
                    <a:pt x="17525" y="13468"/>
                    <a:pt x="15789" y="15800"/>
                    <a:pt x="14499" y="18677"/>
                  </a:cubicBezTo>
                  <a:cubicBezTo>
                    <a:pt x="13160" y="21604"/>
                    <a:pt x="12217" y="25027"/>
                    <a:pt x="11721" y="28996"/>
                  </a:cubicBezTo>
                  <a:cubicBezTo>
                    <a:pt x="11324" y="32964"/>
                    <a:pt x="11126" y="37280"/>
                    <a:pt x="11126" y="41894"/>
                  </a:cubicBezTo>
                  <a:cubicBezTo>
                    <a:pt x="11126" y="47996"/>
                    <a:pt x="11423" y="53205"/>
                    <a:pt x="12118" y="57571"/>
                  </a:cubicBezTo>
                  <a:cubicBezTo>
                    <a:pt x="12763" y="61837"/>
                    <a:pt x="13755" y="65310"/>
                    <a:pt x="15094" y="68088"/>
                  </a:cubicBezTo>
                  <a:cubicBezTo>
                    <a:pt x="16384" y="70767"/>
                    <a:pt x="18121" y="72652"/>
                    <a:pt x="20254" y="73843"/>
                  </a:cubicBezTo>
                  <a:cubicBezTo>
                    <a:pt x="22486" y="75033"/>
                    <a:pt x="25115" y="75628"/>
                    <a:pt x="28191" y="75628"/>
                  </a:cubicBezTo>
                  <a:cubicBezTo>
                    <a:pt x="30424" y="75628"/>
                    <a:pt x="32408" y="75331"/>
                    <a:pt x="34144" y="74636"/>
                  </a:cubicBezTo>
                  <a:cubicBezTo>
                    <a:pt x="35980" y="73843"/>
                    <a:pt x="37567" y="72751"/>
                    <a:pt x="38907" y="71263"/>
                  </a:cubicBezTo>
                  <a:cubicBezTo>
                    <a:pt x="40197" y="69824"/>
                    <a:pt x="41288" y="68088"/>
                    <a:pt x="42082" y="66103"/>
                  </a:cubicBezTo>
                  <a:cubicBezTo>
                    <a:pt x="42975" y="64119"/>
                    <a:pt x="43669" y="61936"/>
                    <a:pt x="44066" y="59555"/>
                  </a:cubicBezTo>
                  <a:cubicBezTo>
                    <a:pt x="44562" y="57174"/>
                    <a:pt x="44910" y="54594"/>
                    <a:pt x="45058" y="51816"/>
                  </a:cubicBezTo>
                  <a:cubicBezTo>
                    <a:pt x="45306" y="49038"/>
                    <a:pt x="45455" y="46160"/>
                    <a:pt x="45455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04E8C64-6DBB-4AF5-9F5A-6A813FA8CBCF}"/>
                </a:ext>
              </a:extLst>
            </p:cNvPr>
            <p:cNvSpPr/>
            <p:nvPr/>
          </p:nvSpPr>
          <p:spPr>
            <a:xfrm>
              <a:off x="2934692" y="4639984"/>
              <a:ext cx="20835" cy="32345"/>
            </a:xfrm>
            <a:custGeom>
              <a:avLst/>
              <a:gdLst>
                <a:gd name="connsiteX0" fmla="*/ 20854 w 20835"/>
                <a:gd name="connsiteY0" fmla="*/ 5183 h 32345"/>
                <a:gd name="connsiteX1" fmla="*/ 20656 w 20835"/>
                <a:gd name="connsiteY1" fmla="*/ 8953 h 32345"/>
                <a:gd name="connsiteX2" fmla="*/ 20060 w 20835"/>
                <a:gd name="connsiteY2" fmla="*/ 12128 h 32345"/>
                <a:gd name="connsiteX3" fmla="*/ 18870 w 20835"/>
                <a:gd name="connsiteY3" fmla="*/ 14907 h 32345"/>
                <a:gd name="connsiteX4" fmla="*/ 17084 w 20835"/>
                <a:gd name="connsiteY4" fmla="*/ 17883 h 32345"/>
                <a:gd name="connsiteX5" fmla="*/ 8353 w 20835"/>
                <a:gd name="connsiteY5" fmla="*/ 30980 h 32345"/>
                <a:gd name="connsiteX6" fmla="*/ 7757 w 20835"/>
                <a:gd name="connsiteY6" fmla="*/ 31575 h 32345"/>
                <a:gd name="connsiteX7" fmla="*/ 6765 w 20835"/>
                <a:gd name="connsiteY7" fmla="*/ 32171 h 32345"/>
                <a:gd name="connsiteX8" fmla="*/ 5376 w 20835"/>
                <a:gd name="connsiteY8" fmla="*/ 32568 h 32345"/>
                <a:gd name="connsiteX9" fmla="*/ 3392 w 20835"/>
                <a:gd name="connsiteY9" fmla="*/ 32568 h 32345"/>
                <a:gd name="connsiteX10" fmla="*/ 1407 w 20835"/>
                <a:gd name="connsiteY10" fmla="*/ 32568 h 32345"/>
                <a:gd name="connsiteX11" fmla="*/ 415 w 20835"/>
                <a:gd name="connsiteY11" fmla="*/ 32171 h 32345"/>
                <a:gd name="connsiteX12" fmla="*/ 18 w 20835"/>
                <a:gd name="connsiteY12" fmla="*/ 31575 h 32345"/>
                <a:gd name="connsiteX13" fmla="*/ 415 w 20835"/>
                <a:gd name="connsiteY13" fmla="*/ 30782 h 32345"/>
                <a:gd name="connsiteX14" fmla="*/ 8749 w 20835"/>
                <a:gd name="connsiteY14" fmla="*/ 13319 h 32345"/>
                <a:gd name="connsiteX15" fmla="*/ 8749 w 20835"/>
                <a:gd name="connsiteY15" fmla="*/ 5183 h 32345"/>
                <a:gd name="connsiteX16" fmla="*/ 9146 w 20835"/>
                <a:gd name="connsiteY16" fmla="*/ 2603 h 32345"/>
                <a:gd name="connsiteX17" fmla="*/ 10138 w 20835"/>
                <a:gd name="connsiteY17" fmla="*/ 1016 h 32345"/>
                <a:gd name="connsiteX18" fmla="*/ 12123 w 20835"/>
                <a:gd name="connsiteY18" fmla="*/ 421 h 32345"/>
                <a:gd name="connsiteX19" fmla="*/ 14901 w 20835"/>
                <a:gd name="connsiteY19" fmla="*/ 222 h 32345"/>
                <a:gd name="connsiteX20" fmla="*/ 17481 w 20835"/>
                <a:gd name="connsiteY20" fmla="*/ 421 h 32345"/>
                <a:gd name="connsiteX21" fmla="*/ 19465 w 20835"/>
                <a:gd name="connsiteY21" fmla="*/ 1016 h 32345"/>
                <a:gd name="connsiteX22" fmla="*/ 20457 w 20835"/>
                <a:gd name="connsiteY22" fmla="*/ 2603 h 32345"/>
                <a:gd name="connsiteX23" fmla="*/ 20854 w 20835"/>
                <a:gd name="connsiteY23" fmla="*/ 5183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0854" y="5183"/>
                  </a:moveTo>
                  <a:cubicBezTo>
                    <a:pt x="20854" y="6523"/>
                    <a:pt x="20755" y="7763"/>
                    <a:pt x="20656" y="8953"/>
                  </a:cubicBezTo>
                  <a:cubicBezTo>
                    <a:pt x="20507" y="10045"/>
                    <a:pt x="20308" y="11087"/>
                    <a:pt x="20060" y="12128"/>
                  </a:cubicBezTo>
                  <a:cubicBezTo>
                    <a:pt x="19763" y="13071"/>
                    <a:pt x="19366" y="14014"/>
                    <a:pt x="18870" y="14907"/>
                  </a:cubicBezTo>
                  <a:cubicBezTo>
                    <a:pt x="18473" y="15800"/>
                    <a:pt x="17878" y="16792"/>
                    <a:pt x="17084" y="17883"/>
                  </a:cubicBezTo>
                  <a:lnTo>
                    <a:pt x="8353" y="30980"/>
                  </a:lnTo>
                  <a:cubicBezTo>
                    <a:pt x="8204" y="31228"/>
                    <a:pt x="8005" y="31427"/>
                    <a:pt x="7757" y="31575"/>
                  </a:cubicBezTo>
                  <a:cubicBezTo>
                    <a:pt x="7460" y="31823"/>
                    <a:pt x="7162" y="32022"/>
                    <a:pt x="6765" y="32171"/>
                  </a:cubicBezTo>
                  <a:cubicBezTo>
                    <a:pt x="6368" y="32419"/>
                    <a:pt x="5872" y="32568"/>
                    <a:pt x="5376" y="32568"/>
                  </a:cubicBezTo>
                  <a:cubicBezTo>
                    <a:pt x="4830" y="32568"/>
                    <a:pt x="4185" y="32568"/>
                    <a:pt x="3392" y="32568"/>
                  </a:cubicBezTo>
                  <a:cubicBezTo>
                    <a:pt x="2598" y="32568"/>
                    <a:pt x="1903" y="32568"/>
                    <a:pt x="1407" y="32568"/>
                  </a:cubicBezTo>
                  <a:cubicBezTo>
                    <a:pt x="1010" y="32568"/>
                    <a:pt x="663" y="32419"/>
                    <a:pt x="415" y="32171"/>
                  </a:cubicBezTo>
                  <a:cubicBezTo>
                    <a:pt x="266" y="32022"/>
                    <a:pt x="117" y="31823"/>
                    <a:pt x="18" y="31575"/>
                  </a:cubicBezTo>
                  <a:cubicBezTo>
                    <a:pt x="18" y="31278"/>
                    <a:pt x="117" y="31030"/>
                    <a:pt x="415" y="30782"/>
                  </a:cubicBezTo>
                  <a:lnTo>
                    <a:pt x="8749" y="13319"/>
                  </a:lnTo>
                  <a:lnTo>
                    <a:pt x="8749" y="5183"/>
                  </a:lnTo>
                  <a:cubicBezTo>
                    <a:pt x="8749" y="4141"/>
                    <a:pt x="8849" y="3298"/>
                    <a:pt x="9146" y="2603"/>
                  </a:cubicBezTo>
                  <a:cubicBezTo>
                    <a:pt x="9394" y="1959"/>
                    <a:pt x="9742" y="1413"/>
                    <a:pt x="10138" y="1016"/>
                  </a:cubicBezTo>
                  <a:cubicBezTo>
                    <a:pt x="10634" y="619"/>
                    <a:pt x="11329" y="421"/>
                    <a:pt x="12123" y="421"/>
                  </a:cubicBezTo>
                  <a:cubicBezTo>
                    <a:pt x="12917" y="321"/>
                    <a:pt x="13809" y="222"/>
                    <a:pt x="14901" y="222"/>
                  </a:cubicBezTo>
                  <a:cubicBezTo>
                    <a:pt x="15943" y="222"/>
                    <a:pt x="16786" y="321"/>
                    <a:pt x="17481" y="421"/>
                  </a:cubicBezTo>
                  <a:cubicBezTo>
                    <a:pt x="18274" y="421"/>
                    <a:pt x="18919" y="619"/>
                    <a:pt x="19465" y="1016"/>
                  </a:cubicBezTo>
                  <a:cubicBezTo>
                    <a:pt x="19961" y="1413"/>
                    <a:pt x="20308" y="1959"/>
                    <a:pt x="20457" y="2603"/>
                  </a:cubicBezTo>
                  <a:cubicBezTo>
                    <a:pt x="20705" y="3298"/>
                    <a:pt x="20854" y="4141"/>
                    <a:pt x="20854" y="51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576F007-EAE8-487D-9AB2-2F417B8405DE}"/>
                </a:ext>
              </a:extLst>
            </p:cNvPr>
            <p:cNvSpPr/>
            <p:nvPr/>
          </p:nvSpPr>
          <p:spPr>
            <a:xfrm>
              <a:off x="2970410" y="4570928"/>
              <a:ext cx="51196" cy="84335"/>
            </a:xfrm>
            <a:custGeom>
              <a:avLst/>
              <a:gdLst>
                <a:gd name="connsiteX0" fmla="*/ 51218 w 51196"/>
                <a:gd name="connsiteY0" fmla="*/ 59952 h 84335"/>
                <a:gd name="connsiteX1" fmla="*/ 49233 w 51196"/>
                <a:gd name="connsiteY1" fmla="*/ 70072 h 84335"/>
                <a:gd name="connsiteX2" fmla="*/ 43677 w 51196"/>
                <a:gd name="connsiteY2" fmla="*/ 78010 h 84335"/>
                <a:gd name="connsiteX3" fmla="*/ 34549 w 51196"/>
                <a:gd name="connsiteY3" fmla="*/ 82971 h 84335"/>
                <a:gd name="connsiteX4" fmla="*/ 22444 w 51196"/>
                <a:gd name="connsiteY4" fmla="*/ 84558 h 84335"/>
                <a:gd name="connsiteX5" fmla="*/ 14903 w 51196"/>
                <a:gd name="connsiteY5" fmla="*/ 83764 h 84335"/>
                <a:gd name="connsiteX6" fmla="*/ 8553 w 51196"/>
                <a:gd name="connsiteY6" fmla="*/ 82375 h 84335"/>
                <a:gd name="connsiteX7" fmla="*/ 3791 w 51196"/>
                <a:gd name="connsiteY7" fmla="*/ 80391 h 84335"/>
                <a:gd name="connsiteX8" fmla="*/ 1410 w 51196"/>
                <a:gd name="connsiteY8" fmla="*/ 79002 h 84335"/>
                <a:gd name="connsiteX9" fmla="*/ 814 w 51196"/>
                <a:gd name="connsiteY9" fmla="*/ 78208 h 84335"/>
                <a:gd name="connsiteX10" fmla="*/ 418 w 51196"/>
                <a:gd name="connsiteY10" fmla="*/ 77018 h 84335"/>
                <a:gd name="connsiteX11" fmla="*/ 21 w 51196"/>
                <a:gd name="connsiteY11" fmla="*/ 75628 h 84335"/>
                <a:gd name="connsiteX12" fmla="*/ 21 w 51196"/>
                <a:gd name="connsiteY12" fmla="*/ 73247 h 84335"/>
                <a:gd name="connsiteX13" fmla="*/ 418 w 51196"/>
                <a:gd name="connsiteY13" fmla="*/ 70271 h 84335"/>
                <a:gd name="connsiteX14" fmla="*/ 1608 w 51196"/>
                <a:gd name="connsiteY14" fmla="*/ 69278 h 84335"/>
                <a:gd name="connsiteX15" fmla="*/ 3791 w 51196"/>
                <a:gd name="connsiteY15" fmla="*/ 70271 h 84335"/>
                <a:gd name="connsiteX16" fmla="*/ 8157 w 51196"/>
                <a:gd name="connsiteY16" fmla="*/ 72453 h 84335"/>
                <a:gd name="connsiteX17" fmla="*/ 14308 w 51196"/>
                <a:gd name="connsiteY17" fmla="*/ 74636 h 84335"/>
                <a:gd name="connsiteX18" fmla="*/ 22246 w 51196"/>
                <a:gd name="connsiteY18" fmla="*/ 75628 h 84335"/>
                <a:gd name="connsiteX19" fmla="*/ 29588 w 51196"/>
                <a:gd name="connsiteY19" fmla="*/ 74636 h 84335"/>
                <a:gd name="connsiteX20" fmla="*/ 34747 w 51196"/>
                <a:gd name="connsiteY20" fmla="*/ 71461 h 84335"/>
                <a:gd name="connsiteX21" fmla="*/ 37922 w 51196"/>
                <a:gd name="connsiteY21" fmla="*/ 66897 h 84335"/>
                <a:gd name="connsiteX22" fmla="*/ 39113 w 51196"/>
                <a:gd name="connsiteY22" fmla="*/ 60944 h 84335"/>
                <a:gd name="connsiteX23" fmla="*/ 37724 w 51196"/>
                <a:gd name="connsiteY23" fmla="*/ 54793 h 84335"/>
                <a:gd name="connsiteX24" fmla="*/ 33755 w 51196"/>
                <a:gd name="connsiteY24" fmla="*/ 50030 h 84335"/>
                <a:gd name="connsiteX25" fmla="*/ 27207 w 51196"/>
                <a:gd name="connsiteY25" fmla="*/ 46855 h 84335"/>
                <a:gd name="connsiteX26" fmla="*/ 18674 w 51196"/>
                <a:gd name="connsiteY26" fmla="*/ 45664 h 84335"/>
                <a:gd name="connsiteX27" fmla="*/ 10935 w 51196"/>
                <a:gd name="connsiteY27" fmla="*/ 45664 h 84335"/>
                <a:gd name="connsiteX28" fmla="*/ 9744 w 51196"/>
                <a:gd name="connsiteY28" fmla="*/ 45466 h 84335"/>
                <a:gd name="connsiteX29" fmla="*/ 8950 w 51196"/>
                <a:gd name="connsiteY29" fmla="*/ 44871 h 84335"/>
                <a:gd name="connsiteX30" fmla="*/ 8553 w 51196"/>
                <a:gd name="connsiteY30" fmla="*/ 43482 h 84335"/>
                <a:gd name="connsiteX31" fmla="*/ 8355 w 51196"/>
                <a:gd name="connsiteY31" fmla="*/ 41299 h 84335"/>
                <a:gd name="connsiteX32" fmla="*/ 8553 w 51196"/>
                <a:gd name="connsiteY32" fmla="*/ 39314 h 84335"/>
                <a:gd name="connsiteX33" fmla="*/ 8950 w 51196"/>
                <a:gd name="connsiteY33" fmla="*/ 38124 h 84335"/>
                <a:gd name="connsiteX34" fmla="*/ 9744 w 51196"/>
                <a:gd name="connsiteY34" fmla="*/ 37330 h 84335"/>
                <a:gd name="connsiteX35" fmla="*/ 10736 w 51196"/>
                <a:gd name="connsiteY35" fmla="*/ 37132 h 84335"/>
                <a:gd name="connsiteX36" fmla="*/ 17880 w 51196"/>
                <a:gd name="connsiteY36" fmla="*/ 37132 h 84335"/>
                <a:gd name="connsiteX37" fmla="*/ 25421 w 51196"/>
                <a:gd name="connsiteY37" fmla="*/ 36139 h 84335"/>
                <a:gd name="connsiteX38" fmla="*/ 30977 w 51196"/>
                <a:gd name="connsiteY38" fmla="*/ 32964 h 84335"/>
                <a:gd name="connsiteX39" fmla="*/ 34549 w 51196"/>
                <a:gd name="connsiteY39" fmla="*/ 28202 h 84335"/>
                <a:gd name="connsiteX40" fmla="*/ 35938 w 51196"/>
                <a:gd name="connsiteY40" fmla="*/ 21852 h 84335"/>
                <a:gd name="connsiteX41" fmla="*/ 34946 w 51196"/>
                <a:gd name="connsiteY41" fmla="*/ 17089 h 84335"/>
                <a:gd name="connsiteX42" fmla="*/ 32564 w 51196"/>
                <a:gd name="connsiteY42" fmla="*/ 13121 h 84335"/>
                <a:gd name="connsiteX43" fmla="*/ 28397 w 51196"/>
                <a:gd name="connsiteY43" fmla="*/ 10343 h 84335"/>
                <a:gd name="connsiteX44" fmla="*/ 22444 w 51196"/>
                <a:gd name="connsiteY44" fmla="*/ 9350 h 84335"/>
                <a:gd name="connsiteX45" fmla="*/ 15697 w 51196"/>
                <a:gd name="connsiteY45" fmla="*/ 10541 h 84335"/>
                <a:gd name="connsiteX46" fmla="*/ 10141 w 51196"/>
                <a:gd name="connsiteY46" fmla="*/ 12922 h 84335"/>
                <a:gd name="connsiteX47" fmla="*/ 6172 w 51196"/>
                <a:gd name="connsiteY47" fmla="*/ 15303 h 84335"/>
                <a:gd name="connsiteX48" fmla="*/ 3989 w 51196"/>
                <a:gd name="connsiteY48" fmla="*/ 16296 h 84335"/>
                <a:gd name="connsiteX49" fmla="*/ 3196 w 51196"/>
                <a:gd name="connsiteY49" fmla="*/ 16097 h 84335"/>
                <a:gd name="connsiteX50" fmla="*/ 2600 w 51196"/>
                <a:gd name="connsiteY50" fmla="*/ 15502 h 84335"/>
                <a:gd name="connsiteX51" fmla="*/ 2203 w 51196"/>
                <a:gd name="connsiteY51" fmla="*/ 14113 h 84335"/>
                <a:gd name="connsiteX52" fmla="*/ 2203 w 51196"/>
                <a:gd name="connsiteY52" fmla="*/ 11930 h 84335"/>
                <a:gd name="connsiteX53" fmla="*/ 2203 w 51196"/>
                <a:gd name="connsiteY53" fmla="*/ 10343 h 84335"/>
                <a:gd name="connsiteX54" fmla="*/ 2600 w 51196"/>
                <a:gd name="connsiteY54" fmla="*/ 8953 h 84335"/>
                <a:gd name="connsiteX55" fmla="*/ 2997 w 51196"/>
                <a:gd name="connsiteY55" fmla="*/ 7961 h 84335"/>
                <a:gd name="connsiteX56" fmla="*/ 3791 w 51196"/>
                <a:gd name="connsiteY56" fmla="*/ 6969 h 84335"/>
                <a:gd name="connsiteX57" fmla="*/ 6172 w 51196"/>
                <a:gd name="connsiteY57" fmla="*/ 5183 h 84335"/>
                <a:gd name="connsiteX58" fmla="*/ 10736 w 51196"/>
                <a:gd name="connsiteY58" fmla="*/ 3000 h 84335"/>
                <a:gd name="connsiteX59" fmla="*/ 16888 w 51196"/>
                <a:gd name="connsiteY59" fmla="*/ 1016 h 84335"/>
                <a:gd name="connsiteX60" fmla="*/ 24627 w 51196"/>
                <a:gd name="connsiteY60" fmla="*/ 222 h 84335"/>
                <a:gd name="connsiteX61" fmla="*/ 34549 w 51196"/>
                <a:gd name="connsiteY61" fmla="*/ 1810 h 84335"/>
                <a:gd name="connsiteX62" fmla="*/ 41693 w 51196"/>
                <a:gd name="connsiteY62" fmla="*/ 5977 h 84335"/>
                <a:gd name="connsiteX63" fmla="*/ 46058 w 51196"/>
                <a:gd name="connsiteY63" fmla="*/ 12327 h 84335"/>
                <a:gd name="connsiteX64" fmla="*/ 47447 w 51196"/>
                <a:gd name="connsiteY64" fmla="*/ 20463 h 84335"/>
                <a:gd name="connsiteX65" fmla="*/ 46455 w 51196"/>
                <a:gd name="connsiteY65" fmla="*/ 27607 h 84335"/>
                <a:gd name="connsiteX66" fmla="*/ 43478 w 51196"/>
                <a:gd name="connsiteY66" fmla="*/ 33560 h 84335"/>
                <a:gd name="connsiteX67" fmla="*/ 38716 w 51196"/>
                <a:gd name="connsiteY67" fmla="*/ 37925 h 84335"/>
                <a:gd name="connsiteX68" fmla="*/ 32168 w 51196"/>
                <a:gd name="connsiteY68" fmla="*/ 40307 h 84335"/>
                <a:gd name="connsiteX69" fmla="*/ 32168 w 51196"/>
                <a:gd name="connsiteY69" fmla="*/ 40505 h 84335"/>
                <a:gd name="connsiteX70" fmla="*/ 39907 w 51196"/>
                <a:gd name="connsiteY70" fmla="*/ 42688 h 84335"/>
                <a:gd name="connsiteX71" fmla="*/ 45860 w 51196"/>
                <a:gd name="connsiteY71" fmla="*/ 46855 h 84335"/>
                <a:gd name="connsiteX72" fmla="*/ 49828 w 51196"/>
                <a:gd name="connsiteY72" fmla="*/ 52808 h 84335"/>
                <a:gd name="connsiteX73" fmla="*/ 51218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218" y="59952"/>
                  </a:moveTo>
                  <a:cubicBezTo>
                    <a:pt x="51218" y="63673"/>
                    <a:pt x="50523" y="67046"/>
                    <a:pt x="49233" y="70072"/>
                  </a:cubicBezTo>
                  <a:cubicBezTo>
                    <a:pt x="48043" y="73148"/>
                    <a:pt x="46157" y="75777"/>
                    <a:pt x="43677" y="78010"/>
                  </a:cubicBezTo>
                  <a:cubicBezTo>
                    <a:pt x="41296" y="80143"/>
                    <a:pt x="38220" y="81780"/>
                    <a:pt x="34549" y="82971"/>
                  </a:cubicBezTo>
                  <a:cubicBezTo>
                    <a:pt x="30977" y="84012"/>
                    <a:pt x="26909" y="84558"/>
                    <a:pt x="22444" y="84558"/>
                  </a:cubicBezTo>
                  <a:cubicBezTo>
                    <a:pt x="19765" y="84558"/>
                    <a:pt x="17285" y="84260"/>
                    <a:pt x="14903" y="83764"/>
                  </a:cubicBezTo>
                  <a:cubicBezTo>
                    <a:pt x="12522" y="83368"/>
                    <a:pt x="10389" y="82921"/>
                    <a:pt x="8553" y="82375"/>
                  </a:cubicBezTo>
                  <a:cubicBezTo>
                    <a:pt x="6668" y="81730"/>
                    <a:pt x="5081" y="81085"/>
                    <a:pt x="3791" y="80391"/>
                  </a:cubicBezTo>
                  <a:cubicBezTo>
                    <a:pt x="2600" y="79746"/>
                    <a:pt x="1807" y="79300"/>
                    <a:pt x="1410" y="79002"/>
                  </a:cubicBezTo>
                  <a:cubicBezTo>
                    <a:pt x="1112" y="78754"/>
                    <a:pt x="914" y="78506"/>
                    <a:pt x="814" y="78208"/>
                  </a:cubicBezTo>
                  <a:cubicBezTo>
                    <a:pt x="666" y="77811"/>
                    <a:pt x="517" y="77414"/>
                    <a:pt x="418" y="77018"/>
                  </a:cubicBezTo>
                  <a:cubicBezTo>
                    <a:pt x="269" y="76621"/>
                    <a:pt x="120" y="76174"/>
                    <a:pt x="21" y="75628"/>
                  </a:cubicBezTo>
                  <a:cubicBezTo>
                    <a:pt x="21" y="74984"/>
                    <a:pt x="21" y="74190"/>
                    <a:pt x="21" y="73247"/>
                  </a:cubicBezTo>
                  <a:cubicBezTo>
                    <a:pt x="21" y="71809"/>
                    <a:pt x="120" y="70816"/>
                    <a:pt x="418" y="70271"/>
                  </a:cubicBezTo>
                  <a:cubicBezTo>
                    <a:pt x="666" y="69626"/>
                    <a:pt x="1062" y="69278"/>
                    <a:pt x="1608" y="69278"/>
                  </a:cubicBezTo>
                  <a:cubicBezTo>
                    <a:pt x="2005" y="69278"/>
                    <a:pt x="2700" y="69626"/>
                    <a:pt x="3791" y="70271"/>
                  </a:cubicBezTo>
                  <a:cubicBezTo>
                    <a:pt x="4982" y="70965"/>
                    <a:pt x="6420" y="71660"/>
                    <a:pt x="8157" y="72453"/>
                  </a:cubicBezTo>
                  <a:cubicBezTo>
                    <a:pt x="9992" y="73247"/>
                    <a:pt x="12026" y="73991"/>
                    <a:pt x="14308" y="74636"/>
                  </a:cubicBezTo>
                  <a:cubicBezTo>
                    <a:pt x="16689" y="75331"/>
                    <a:pt x="19319" y="75628"/>
                    <a:pt x="22246" y="75628"/>
                  </a:cubicBezTo>
                  <a:cubicBezTo>
                    <a:pt x="25024" y="75628"/>
                    <a:pt x="27455" y="75331"/>
                    <a:pt x="29588" y="74636"/>
                  </a:cubicBezTo>
                  <a:cubicBezTo>
                    <a:pt x="31671" y="73843"/>
                    <a:pt x="33408" y="72801"/>
                    <a:pt x="34747" y="71461"/>
                  </a:cubicBezTo>
                  <a:cubicBezTo>
                    <a:pt x="36186" y="70171"/>
                    <a:pt x="37228" y="68633"/>
                    <a:pt x="37922" y="66897"/>
                  </a:cubicBezTo>
                  <a:cubicBezTo>
                    <a:pt x="38716" y="65062"/>
                    <a:pt x="39113" y="63077"/>
                    <a:pt x="39113" y="60944"/>
                  </a:cubicBezTo>
                  <a:cubicBezTo>
                    <a:pt x="39113" y="58712"/>
                    <a:pt x="38617" y="56678"/>
                    <a:pt x="37724" y="54793"/>
                  </a:cubicBezTo>
                  <a:cubicBezTo>
                    <a:pt x="36781" y="52957"/>
                    <a:pt x="35442" y="51369"/>
                    <a:pt x="33755" y="50030"/>
                  </a:cubicBezTo>
                  <a:cubicBezTo>
                    <a:pt x="32019" y="48591"/>
                    <a:pt x="29836" y="47550"/>
                    <a:pt x="27207" y="46855"/>
                  </a:cubicBezTo>
                  <a:cubicBezTo>
                    <a:pt x="24676" y="46061"/>
                    <a:pt x="21849" y="45664"/>
                    <a:pt x="18674" y="45664"/>
                  </a:cubicBezTo>
                  <a:lnTo>
                    <a:pt x="10935" y="45664"/>
                  </a:lnTo>
                  <a:cubicBezTo>
                    <a:pt x="10538" y="45664"/>
                    <a:pt x="10141" y="45615"/>
                    <a:pt x="9744" y="45466"/>
                  </a:cubicBezTo>
                  <a:cubicBezTo>
                    <a:pt x="9446" y="45367"/>
                    <a:pt x="9198" y="45168"/>
                    <a:pt x="8950" y="44871"/>
                  </a:cubicBezTo>
                  <a:cubicBezTo>
                    <a:pt x="8801" y="44474"/>
                    <a:pt x="8653" y="44027"/>
                    <a:pt x="8553" y="43482"/>
                  </a:cubicBezTo>
                  <a:cubicBezTo>
                    <a:pt x="8405" y="42985"/>
                    <a:pt x="8355" y="42241"/>
                    <a:pt x="8355" y="41299"/>
                  </a:cubicBezTo>
                  <a:cubicBezTo>
                    <a:pt x="8355" y="40505"/>
                    <a:pt x="8405" y="39860"/>
                    <a:pt x="8553" y="39314"/>
                  </a:cubicBezTo>
                  <a:cubicBezTo>
                    <a:pt x="8653" y="38818"/>
                    <a:pt x="8801" y="38421"/>
                    <a:pt x="8950" y="38124"/>
                  </a:cubicBezTo>
                  <a:cubicBezTo>
                    <a:pt x="9198" y="37727"/>
                    <a:pt x="9446" y="37479"/>
                    <a:pt x="9744" y="37330"/>
                  </a:cubicBezTo>
                  <a:cubicBezTo>
                    <a:pt x="9992" y="37231"/>
                    <a:pt x="10339" y="37132"/>
                    <a:pt x="10736" y="37132"/>
                  </a:cubicBezTo>
                  <a:lnTo>
                    <a:pt x="17880" y="37132"/>
                  </a:lnTo>
                  <a:cubicBezTo>
                    <a:pt x="20658" y="37132"/>
                    <a:pt x="23139" y="36834"/>
                    <a:pt x="25421" y="36139"/>
                  </a:cubicBezTo>
                  <a:cubicBezTo>
                    <a:pt x="27653" y="35346"/>
                    <a:pt x="29489" y="34304"/>
                    <a:pt x="30977" y="32964"/>
                  </a:cubicBezTo>
                  <a:cubicBezTo>
                    <a:pt x="32564" y="31675"/>
                    <a:pt x="33755" y="30087"/>
                    <a:pt x="34549" y="28202"/>
                  </a:cubicBezTo>
                  <a:cubicBezTo>
                    <a:pt x="35442" y="26218"/>
                    <a:pt x="35938" y="24134"/>
                    <a:pt x="35938" y="21852"/>
                  </a:cubicBezTo>
                  <a:cubicBezTo>
                    <a:pt x="35938" y="20165"/>
                    <a:pt x="35591" y="18578"/>
                    <a:pt x="34946" y="17089"/>
                  </a:cubicBezTo>
                  <a:cubicBezTo>
                    <a:pt x="34400" y="15502"/>
                    <a:pt x="33606" y="14212"/>
                    <a:pt x="32564" y="13121"/>
                  </a:cubicBezTo>
                  <a:cubicBezTo>
                    <a:pt x="31473" y="11930"/>
                    <a:pt x="30084" y="11037"/>
                    <a:pt x="28397" y="10343"/>
                  </a:cubicBezTo>
                  <a:cubicBezTo>
                    <a:pt x="26661" y="9698"/>
                    <a:pt x="24676" y="9350"/>
                    <a:pt x="22444" y="9350"/>
                  </a:cubicBezTo>
                  <a:cubicBezTo>
                    <a:pt x="20063" y="9350"/>
                    <a:pt x="17781" y="9747"/>
                    <a:pt x="15697" y="10541"/>
                  </a:cubicBezTo>
                  <a:cubicBezTo>
                    <a:pt x="13713" y="11235"/>
                    <a:pt x="11828" y="12029"/>
                    <a:pt x="10141" y="12922"/>
                  </a:cubicBezTo>
                  <a:cubicBezTo>
                    <a:pt x="8553" y="13716"/>
                    <a:pt x="7214" y="14510"/>
                    <a:pt x="6172" y="15303"/>
                  </a:cubicBezTo>
                  <a:cubicBezTo>
                    <a:pt x="5081" y="15998"/>
                    <a:pt x="4386" y="16296"/>
                    <a:pt x="3989" y="16296"/>
                  </a:cubicBezTo>
                  <a:cubicBezTo>
                    <a:pt x="3692" y="16296"/>
                    <a:pt x="3444" y="16246"/>
                    <a:pt x="3196" y="16097"/>
                  </a:cubicBezTo>
                  <a:cubicBezTo>
                    <a:pt x="3047" y="15998"/>
                    <a:pt x="2848" y="15800"/>
                    <a:pt x="2600" y="15502"/>
                  </a:cubicBezTo>
                  <a:cubicBezTo>
                    <a:pt x="2451" y="15105"/>
                    <a:pt x="2303" y="14658"/>
                    <a:pt x="2203" y="14113"/>
                  </a:cubicBezTo>
                  <a:cubicBezTo>
                    <a:pt x="2203" y="13617"/>
                    <a:pt x="2203" y="12873"/>
                    <a:pt x="2203" y="11930"/>
                  </a:cubicBezTo>
                  <a:cubicBezTo>
                    <a:pt x="2203" y="11285"/>
                    <a:pt x="2203" y="10739"/>
                    <a:pt x="2203" y="10343"/>
                  </a:cubicBezTo>
                  <a:cubicBezTo>
                    <a:pt x="2303" y="9846"/>
                    <a:pt x="2451" y="9350"/>
                    <a:pt x="2600" y="8953"/>
                  </a:cubicBezTo>
                  <a:cubicBezTo>
                    <a:pt x="2700" y="8557"/>
                    <a:pt x="2848" y="8259"/>
                    <a:pt x="2997" y="7961"/>
                  </a:cubicBezTo>
                  <a:cubicBezTo>
                    <a:pt x="3096" y="7713"/>
                    <a:pt x="3394" y="7366"/>
                    <a:pt x="3791" y="6969"/>
                  </a:cubicBezTo>
                  <a:cubicBezTo>
                    <a:pt x="4188" y="6572"/>
                    <a:pt x="4982" y="5977"/>
                    <a:pt x="6172" y="5183"/>
                  </a:cubicBezTo>
                  <a:cubicBezTo>
                    <a:pt x="7462" y="4389"/>
                    <a:pt x="9000" y="3695"/>
                    <a:pt x="10736" y="3000"/>
                  </a:cubicBezTo>
                  <a:cubicBezTo>
                    <a:pt x="12572" y="2207"/>
                    <a:pt x="14606" y="1562"/>
                    <a:pt x="16888" y="1016"/>
                  </a:cubicBezTo>
                  <a:cubicBezTo>
                    <a:pt x="19269" y="520"/>
                    <a:pt x="21849" y="222"/>
                    <a:pt x="24627" y="222"/>
                  </a:cubicBezTo>
                  <a:cubicBezTo>
                    <a:pt x="28447" y="222"/>
                    <a:pt x="31771" y="768"/>
                    <a:pt x="34549" y="1810"/>
                  </a:cubicBezTo>
                  <a:cubicBezTo>
                    <a:pt x="37426" y="2752"/>
                    <a:pt x="39807" y="4141"/>
                    <a:pt x="41693" y="5977"/>
                  </a:cubicBezTo>
                  <a:cubicBezTo>
                    <a:pt x="43677" y="7713"/>
                    <a:pt x="45116" y="9846"/>
                    <a:pt x="46058" y="12327"/>
                  </a:cubicBezTo>
                  <a:cubicBezTo>
                    <a:pt x="46951" y="14708"/>
                    <a:pt x="47447" y="17437"/>
                    <a:pt x="47447" y="20463"/>
                  </a:cubicBezTo>
                  <a:cubicBezTo>
                    <a:pt x="47447" y="22993"/>
                    <a:pt x="47100" y="25374"/>
                    <a:pt x="46455" y="27607"/>
                  </a:cubicBezTo>
                  <a:cubicBezTo>
                    <a:pt x="45761" y="29889"/>
                    <a:pt x="44768" y="31873"/>
                    <a:pt x="43478" y="33560"/>
                  </a:cubicBezTo>
                  <a:cubicBezTo>
                    <a:pt x="42139" y="35296"/>
                    <a:pt x="40551" y="36735"/>
                    <a:pt x="38716" y="37925"/>
                  </a:cubicBezTo>
                  <a:cubicBezTo>
                    <a:pt x="36831" y="39116"/>
                    <a:pt x="34648" y="39910"/>
                    <a:pt x="32168" y="40307"/>
                  </a:cubicBezTo>
                  <a:lnTo>
                    <a:pt x="32168" y="40505"/>
                  </a:lnTo>
                  <a:cubicBezTo>
                    <a:pt x="34946" y="40803"/>
                    <a:pt x="37525" y="41497"/>
                    <a:pt x="39907" y="42688"/>
                  </a:cubicBezTo>
                  <a:cubicBezTo>
                    <a:pt x="42288" y="43779"/>
                    <a:pt x="44272" y="45168"/>
                    <a:pt x="45860" y="46855"/>
                  </a:cubicBezTo>
                  <a:cubicBezTo>
                    <a:pt x="47546" y="48443"/>
                    <a:pt x="48886" y="50427"/>
                    <a:pt x="49828" y="52808"/>
                  </a:cubicBezTo>
                  <a:cubicBezTo>
                    <a:pt x="50721" y="55090"/>
                    <a:pt x="51218" y="57471"/>
                    <a:pt x="51218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A0D334-6105-4BC5-9479-779694C11B31}"/>
                </a:ext>
              </a:extLst>
            </p:cNvPr>
            <p:cNvSpPr/>
            <p:nvPr/>
          </p:nvSpPr>
          <p:spPr>
            <a:xfrm>
              <a:off x="3027852" y="4571722"/>
              <a:ext cx="58935" cy="82748"/>
            </a:xfrm>
            <a:custGeom>
              <a:avLst/>
              <a:gdLst>
                <a:gd name="connsiteX0" fmla="*/ 58961 w 58935"/>
                <a:gd name="connsiteY0" fmla="*/ 59357 h 82748"/>
                <a:gd name="connsiteX1" fmla="*/ 58366 w 58935"/>
                <a:gd name="connsiteY1" fmla="*/ 62532 h 82748"/>
                <a:gd name="connsiteX2" fmla="*/ 56580 w 58935"/>
                <a:gd name="connsiteY2" fmla="*/ 63722 h 82748"/>
                <a:gd name="connsiteX3" fmla="*/ 47253 w 58935"/>
                <a:gd name="connsiteY3" fmla="*/ 63722 h 82748"/>
                <a:gd name="connsiteX4" fmla="*/ 47253 w 58935"/>
                <a:gd name="connsiteY4" fmla="*/ 80986 h 82748"/>
                <a:gd name="connsiteX5" fmla="*/ 47055 w 58935"/>
                <a:gd name="connsiteY5" fmla="*/ 81978 h 82748"/>
                <a:gd name="connsiteX6" fmla="*/ 46261 w 58935"/>
                <a:gd name="connsiteY6" fmla="*/ 82574 h 82748"/>
                <a:gd name="connsiteX7" fmla="*/ 44475 w 58935"/>
                <a:gd name="connsiteY7" fmla="*/ 82772 h 82748"/>
                <a:gd name="connsiteX8" fmla="*/ 41896 w 58935"/>
                <a:gd name="connsiteY8" fmla="*/ 82971 h 82748"/>
                <a:gd name="connsiteX9" fmla="*/ 39514 w 58935"/>
                <a:gd name="connsiteY9" fmla="*/ 82772 h 82748"/>
                <a:gd name="connsiteX10" fmla="*/ 37728 w 58935"/>
                <a:gd name="connsiteY10" fmla="*/ 82574 h 82748"/>
                <a:gd name="connsiteX11" fmla="*/ 36935 w 58935"/>
                <a:gd name="connsiteY11" fmla="*/ 81978 h 82748"/>
                <a:gd name="connsiteX12" fmla="*/ 36736 w 58935"/>
                <a:gd name="connsiteY12" fmla="*/ 80986 h 82748"/>
                <a:gd name="connsiteX13" fmla="*/ 36736 w 58935"/>
                <a:gd name="connsiteY13" fmla="*/ 63722 h 82748"/>
                <a:gd name="connsiteX14" fmla="*/ 3002 w 58935"/>
                <a:gd name="connsiteY14" fmla="*/ 63722 h 82748"/>
                <a:gd name="connsiteX15" fmla="*/ 1613 w 58935"/>
                <a:gd name="connsiteY15" fmla="*/ 63524 h 82748"/>
                <a:gd name="connsiteX16" fmla="*/ 819 w 58935"/>
                <a:gd name="connsiteY16" fmla="*/ 62928 h 82748"/>
                <a:gd name="connsiteX17" fmla="*/ 224 w 58935"/>
                <a:gd name="connsiteY17" fmla="*/ 61539 h 82748"/>
                <a:gd name="connsiteX18" fmla="*/ 25 w 58935"/>
                <a:gd name="connsiteY18" fmla="*/ 58960 h 82748"/>
                <a:gd name="connsiteX19" fmla="*/ 25 w 58935"/>
                <a:gd name="connsiteY19" fmla="*/ 56777 h 82748"/>
                <a:gd name="connsiteX20" fmla="*/ 422 w 58935"/>
                <a:gd name="connsiteY20" fmla="*/ 54991 h 82748"/>
                <a:gd name="connsiteX21" fmla="*/ 819 w 58935"/>
                <a:gd name="connsiteY21" fmla="*/ 53602 h 82748"/>
                <a:gd name="connsiteX22" fmla="*/ 1613 w 58935"/>
                <a:gd name="connsiteY22" fmla="*/ 52014 h 82748"/>
                <a:gd name="connsiteX23" fmla="*/ 31180 w 58935"/>
                <a:gd name="connsiteY23" fmla="*/ 2207 h 82748"/>
                <a:gd name="connsiteX24" fmla="*/ 31974 w 58935"/>
                <a:gd name="connsiteY24" fmla="*/ 1413 h 82748"/>
                <a:gd name="connsiteX25" fmla="*/ 33561 w 58935"/>
                <a:gd name="connsiteY25" fmla="*/ 818 h 82748"/>
                <a:gd name="connsiteX26" fmla="*/ 35943 w 58935"/>
                <a:gd name="connsiteY26" fmla="*/ 421 h 82748"/>
                <a:gd name="connsiteX27" fmla="*/ 39316 w 58935"/>
                <a:gd name="connsiteY27" fmla="*/ 222 h 82748"/>
                <a:gd name="connsiteX28" fmla="*/ 42888 w 58935"/>
                <a:gd name="connsiteY28" fmla="*/ 421 h 82748"/>
                <a:gd name="connsiteX29" fmla="*/ 45269 w 58935"/>
                <a:gd name="connsiteY29" fmla="*/ 1016 h 82748"/>
                <a:gd name="connsiteX30" fmla="*/ 46658 w 58935"/>
                <a:gd name="connsiteY30" fmla="*/ 1611 h 82748"/>
                <a:gd name="connsiteX31" fmla="*/ 47253 w 58935"/>
                <a:gd name="connsiteY31" fmla="*/ 2603 h 82748"/>
                <a:gd name="connsiteX32" fmla="*/ 47253 w 58935"/>
                <a:gd name="connsiteY32" fmla="*/ 54793 h 82748"/>
                <a:gd name="connsiteX33" fmla="*/ 56580 w 58935"/>
                <a:gd name="connsiteY33" fmla="*/ 54793 h 82748"/>
                <a:gd name="connsiteX34" fmla="*/ 58168 w 58935"/>
                <a:gd name="connsiteY34" fmla="*/ 55983 h 82748"/>
                <a:gd name="connsiteX35" fmla="*/ 58961 w 58935"/>
                <a:gd name="connsiteY35" fmla="*/ 59357 h 82748"/>
                <a:gd name="connsiteX36" fmla="*/ 36736 w 58935"/>
                <a:gd name="connsiteY36" fmla="*/ 9946 h 82748"/>
                <a:gd name="connsiteX37" fmla="*/ 9947 w 58935"/>
                <a:gd name="connsiteY37" fmla="*/ 54793 h 82748"/>
                <a:gd name="connsiteX38" fmla="*/ 36736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8961" y="59357"/>
                  </a:moveTo>
                  <a:cubicBezTo>
                    <a:pt x="58961" y="60696"/>
                    <a:pt x="58763" y="61738"/>
                    <a:pt x="58366" y="62532"/>
                  </a:cubicBezTo>
                  <a:cubicBezTo>
                    <a:pt x="57969" y="63325"/>
                    <a:pt x="57374" y="63722"/>
                    <a:pt x="56580" y="63722"/>
                  </a:cubicBezTo>
                  <a:lnTo>
                    <a:pt x="47253" y="63722"/>
                  </a:lnTo>
                  <a:lnTo>
                    <a:pt x="47253" y="80986"/>
                  </a:lnTo>
                  <a:cubicBezTo>
                    <a:pt x="47253" y="81383"/>
                    <a:pt x="47154" y="81730"/>
                    <a:pt x="47055" y="81978"/>
                  </a:cubicBezTo>
                  <a:cubicBezTo>
                    <a:pt x="46906" y="82127"/>
                    <a:pt x="46658" y="82326"/>
                    <a:pt x="46261" y="82574"/>
                  </a:cubicBezTo>
                  <a:cubicBezTo>
                    <a:pt x="45864" y="82673"/>
                    <a:pt x="45269" y="82772"/>
                    <a:pt x="44475" y="82772"/>
                  </a:cubicBezTo>
                  <a:cubicBezTo>
                    <a:pt x="43781" y="82871"/>
                    <a:pt x="42938" y="82971"/>
                    <a:pt x="41896" y="82971"/>
                  </a:cubicBezTo>
                  <a:cubicBezTo>
                    <a:pt x="40953" y="82971"/>
                    <a:pt x="40159" y="82871"/>
                    <a:pt x="39514" y="82772"/>
                  </a:cubicBezTo>
                  <a:cubicBezTo>
                    <a:pt x="38820" y="82772"/>
                    <a:pt x="38225" y="82673"/>
                    <a:pt x="37728" y="82574"/>
                  </a:cubicBezTo>
                  <a:cubicBezTo>
                    <a:pt x="37332" y="82326"/>
                    <a:pt x="37034" y="82127"/>
                    <a:pt x="36935" y="81978"/>
                  </a:cubicBezTo>
                  <a:cubicBezTo>
                    <a:pt x="36786" y="81730"/>
                    <a:pt x="36736" y="81383"/>
                    <a:pt x="36736" y="80986"/>
                  </a:cubicBezTo>
                  <a:lnTo>
                    <a:pt x="36736" y="63722"/>
                  </a:lnTo>
                  <a:lnTo>
                    <a:pt x="3002" y="63722"/>
                  </a:lnTo>
                  <a:cubicBezTo>
                    <a:pt x="2456" y="63722"/>
                    <a:pt x="2010" y="63673"/>
                    <a:pt x="1613" y="63524"/>
                  </a:cubicBezTo>
                  <a:cubicBezTo>
                    <a:pt x="1315" y="63425"/>
                    <a:pt x="1067" y="63226"/>
                    <a:pt x="819" y="62928"/>
                  </a:cubicBezTo>
                  <a:cubicBezTo>
                    <a:pt x="522" y="62532"/>
                    <a:pt x="323" y="62085"/>
                    <a:pt x="224" y="61539"/>
                  </a:cubicBezTo>
                  <a:cubicBezTo>
                    <a:pt x="75" y="60894"/>
                    <a:pt x="25" y="60051"/>
                    <a:pt x="25" y="58960"/>
                  </a:cubicBezTo>
                  <a:cubicBezTo>
                    <a:pt x="25" y="58166"/>
                    <a:pt x="25" y="57471"/>
                    <a:pt x="25" y="56777"/>
                  </a:cubicBezTo>
                  <a:cubicBezTo>
                    <a:pt x="125" y="56132"/>
                    <a:pt x="273" y="55537"/>
                    <a:pt x="422" y="54991"/>
                  </a:cubicBezTo>
                  <a:cubicBezTo>
                    <a:pt x="522" y="54495"/>
                    <a:pt x="670" y="53999"/>
                    <a:pt x="819" y="53602"/>
                  </a:cubicBezTo>
                  <a:cubicBezTo>
                    <a:pt x="1067" y="53106"/>
                    <a:pt x="1315" y="52560"/>
                    <a:pt x="1613" y="52014"/>
                  </a:cubicBezTo>
                  <a:lnTo>
                    <a:pt x="31180" y="2207"/>
                  </a:lnTo>
                  <a:cubicBezTo>
                    <a:pt x="31279" y="1958"/>
                    <a:pt x="31577" y="1710"/>
                    <a:pt x="31974" y="1413"/>
                  </a:cubicBezTo>
                  <a:cubicBezTo>
                    <a:pt x="32470" y="1165"/>
                    <a:pt x="33016" y="966"/>
                    <a:pt x="33561" y="818"/>
                  </a:cubicBezTo>
                  <a:cubicBezTo>
                    <a:pt x="34206" y="569"/>
                    <a:pt x="35000" y="421"/>
                    <a:pt x="35943" y="421"/>
                  </a:cubicBezTo>
                  <a:cubicBezTo>
                    <a:pt x="36836" y="321"/>
                    <a:pt x="37977" y="222"/>
                    <a:pt x="39316" y="222"/>
                  </a:cubicBezTo>
                  <a:cubicBezTo>
                    <a:pt x="40606" y="222"/>
                    <a:pt x="41797" y="321"/>
                    <a:pt x="42888" y="421"/>
                  </a:cubicBezTo>
                  <a:cubicBezTo>
                    <a:pt x="43930" y="569"/>
                    <a:pt x="44724" y="768"/>
                    <a:pt x="45269" y="1016"/>
                  </a:cubicBezTo>
                  <a:cubicBezTo>
                    <a:pt x="45914" y="1165"/>
                    <a:pt x="46361" y="1363"/>
                    <a:pt x="46658" y="1611"/>
                  </a:cubicBezTo>
                  <a:cubicBezTo>
                    <a:pt x="47055" y="1909"/>
                    <a:pt x="47253" y="2207"/>
                    <a:pt x="47253" y="2603"/>
                  </a:cubicBezTo>
                  <a:lnTo>
                    <a:pt x="47253" y="54793"/>
                  </a:lnTo>
                  <a:lnTo>
                    <a:pt x="56580" y="54793"/>
                  </a:lnTo>
                  <a:cubicBezTo>
                    <a:pt x="57225" y="54793"/>
                    <a:pt x="57771" y="55189"/>
                    <a:pt x="58168" y="55983"/>
                  </a:cubicBezTo>
                  <a:cubicBezTo>
                    <a:pt x="58664" y="56678"/>
                    <a:pt x="58961" y="57769"/>
                    <a:pt x="58961" y="59357"/>
                  </a:cubicBezTo>
                  <a:close/>
                  <a:moveTo>
                    <a:pt x="36736" y="9946"/>
                  </a:moveTo>
                  <a:lnTo>
                    <a:pt x="9947" y="54793"/>
                  </a:lnTo>
                  <a:lnTo>
                    <a:pt x="36736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3114B3D-D655-4377-BC65-F1B1E50DF256}"/>
                </a:ext>
              </a:extLst>
            </p:cNvPr>
            <p:cNvSpPr/>
            <p:nvPr/>
          </p:nvSpPr>
          <p:spPr>
            <a:xfrm>
              <a:off x="3097837" y="4570928"/>
              <a:ext cx="56554" cy="84335"/>
            </a:xfrm>
            <a:custGeom>
              <a:avLst/>
              <a:gdLst>
                <a:gd name="connsiteX0" fmla="*/ 56586 w 56554"/>
                <a:gd name="connsiteY0" fmla="*/ 42291 h 84335"/>
                <a:gd name="connsiteX1" fmla="*/ 54998 w 56554"/>
                <a:gd name="connsiteY1" fmla="*/ 59555 h 84335"/>
                <a:gd name="connsiteX2" fmla="*/ 50236 w 56554"/>
                <a:gd name="connsiteY2" fmla="*/ 72850 h 84335"/>
                <a:gd name="connsiteX3" fmla="*/ 41107 w 56554"/>
                <a:gd name="connsiteY3" fmla="*/ 81582 h 84335"/>
                <a:gd name="connsiteX4" fmla="*/ 27415 w 56554"/>
                <a:gd name="connsiteY4" fmla="*/ 84558 h 84335"/>
                <a:gd name="connsiteX5" fmla="*/ 14318 w 56554"/>
                <a:gd name="connsiteY5" fmla="*/ 81780 h 84335"/>
                <a:gd name="connsiteX6" fmla="*/ 5984 w 56554"/>
                <a:gd name="connsiteY6" fmla="*/ 73644 h 84335"/>
                <a:gd name="connsiteX7" fmla="*/ 1420 w 56554"/>
                <a:gd name="connsiteY7" fmla="*/ 60547 h 84335"/>
                <a:gd name="connsiteX8" fmla="*/ 31 w 56554"/>
                <a:gd name="connsiteY8" fmla="*/ 42688 h 84335"/>
                <a:gd name="connsiteX9" fmla="*/ 1420 w 56554"/>
                <a:gd name="connsiteY9" fmla="*/ 25424 h 84335"/>
                <a:gd name="connsiteX10" fmla="*/ 6381 w 56554"/>
                <a:gd name="connsiteY10" fmla="*/ 12128 h 84335"/>
                <a:gd name="connsiteX11" fmla="*/ 15509 w 56554"/>
                <a:gd name="connsiteY11" fmla="*/ 3397 h 84335"/>
                <a:gd name="connsiteX12" fmla="*/ 29201 w 56554"/>
                <a:gd name="connsiteY12" fmla="*/ 222 h 84335"/>
                <a:gd name="connsiteX13" fmla="*/ 42100 w 56554"/>
                <a:gd name="connsiteY13" fmla="*/ 3000 h 84335"/>
                <a:gd name="connsiteX14" fmla="*/ 50632 w 56554"/>
                <a:gd name="connsiteY14" fmla="*/ 11136 h 84335"/>
                <a:gd name="connsiteX15" fmla="*/ 55196 w 56554"/>
                <a:gd name="connsiteY15" fmla="*/ 24432 h 84335"/>
                <a:gd name="connsiteX16" fmla="*/ 56586 w 56554"/>
                <a:gd name="connsiteY16" fmla="*/ 42291 h 84335"/>
                <a:gd name="connsiteX17" fmla="*/ 45473 w 56554"/>
                <a:gd name="connsiteY17" fmla="*/ 43085 h 84335"/>
                <a:gd name="connsiteX18" fmla="*/ 45076 w 56554"/>
                <a:gd name="connsiteY18" fmla="*/ 32171 h 84335"/>
                <a:gd name="connsiteX19" fmla="*/ 43687 w 56554"/>
                <a:gd name="connsiteY19" fmla="*/ 23439 h 84335"/>
                <a:gd name="connsiteX20" fmla="*/ 41504 w 56554"/>
                <a:gd name="connsiteY20" fmla="*/ 17089 h 84335"/>
                <a:gd name="connsiteX21" fmla="*/ 38131 w 56554"/>
                <a:gd name="connsiteY21" fmla="*/ 12525 h 84335"/>
                <a:gd name="connsiteX22" fmla="*/ 33964 w 56554"/>
                <a:gd name="connsiteY22" fmla="*/ 9946 h 84335"/>
                <a:gd name="connsiteX23" fmla="*/ 28407 w 56554"/>
                <a:gd name="connsiteY23" fmla="*/ 9152 h 84335"/>
                <a:gd name="connsiteX24" fmla="*/ 19676 w 56554"/>
                <a:gd name="connsiteY24" fmla="*/ 11732 h 84335"/>
                <a:gd name="connsiteX25" fmla="*/ 14517 w 56554"/>
                <a:gd name="connsiteY25" fmla="*/ 18677 h 84335"/>
                <a:gd name="connsiteX26" fmla="*/ 11739 w 56554"/>
                <a:gd name="connsiteY26" fmla="*/ 28996 h 84335"/>
                <a:gd name="connsiteX27" fmla="*/ 11143 w 56554"/>
                <a:gd name="connsiteY27" fmla="*/ 41894 h 84335"/>
                <a:gd name="connsiteX28" fmla="*/ 12136 w 56554"/>
                <a:gd name="connsiteY28" fmla="*/ 57571 h 84335"/>
                <a:gd name="connsiteX29" fmla="*/ 15112 w 56554"/>
                <a:gd name="connsiteY29" fmla="*/ 68088 h 84335"/>
                <a:gd name="connsiteX30" fmla="*/ 20271 w 56554"/>
                <a:gd name="connsiteY30" fmla="*/ 73843 h 84335"/>
                <a:gd name="connsiteX31" fmla="*/ 28209 w 56554"/>
                <a:gd name="connsiteY31" fmla="*/ 75628 h 84335"/>
                <a:gd name="connsiteX32" fmla="*/ 34162 w 56554"/>
                <a:gd name="connsiteY32" fmla="*/ 74636 h 84335"/>
                <a:gd name="connsiteX33" fmla="*/ 38925 w 56554"/>
                <a:gd name="connsiteY33" fmla="*/ 71263 h 84335"/>
                <a:gd name="connsiteX34" fmla="*/ 42100 w 56554"/>
                <a:gd name="connsiteY34" fmla="*/ 66103 h 84335"/>
                <a:gd name="connsiteX35" fmla="*/ 44084 w 56554"/>
                <a:gd name="connsiteY35" fmla="*/ 59555 h 84335"/>
                <a:gd name="connsiteX36" fmla="*/ 45076 w 56554"/>
                <a:gd name="connsiteY36" fmla="*/ 51816 h 84335"/>
                <a:gd name="connsiteX37" fmla="*/ 45473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586" y="42291"/>
                  </a:moveTo>
                  <a:cubicBezTo>
                    <a:pt x="56586" y="48542"/>
                    <a:pt x="56040" y="54296"/>
                    <a:pt x="54998" y="59555"/>
                  </a:cubicBezTo>
                  <a:cubicBezTo>
                    <a:pt x="54055" y="64714"/>
                    <a:pt x="52468" y="69179"/>
                    <a:pt x="50236" y="72850"/>
                  </a:cubicBezTo>
                  <a:cubicBezTo>
                    <a:pt x="47953" y="76571"/>
                    <a:pt x="44927" y="79498"/>
                    <a:pt x="41107" y="81582"/>
                  </a:cubicBezTo>
                  <a:cubicBezTo>
                    <a:pt x="37387" y="83566"/>
                    <a:pt x="32823" y="84558"/>
                    <a:pt x="27415" y="84558"/>
                  </a:cubicBezTo>
                  <a:cubicBezTo>
                    <a:pt x="22256" y="84558"/>
                    <a:pt x="17890" y="83616"/>
                    <a:pt x="14318" y="81780"/>
                  </a:cubicBezTo>
                  <a:cubicBezTo>
                    <a:pt x="10846" y="79944"/>
                    <a:pt x="8068" y="77216"/>
                    <a:pt x="5984" y="73644"/>
                  </a:cubicBezTo>
                  <a:cubicBezTo>
                    <a:pt x="3851" y="70072"/>
                    <a:pt x="2313" y="65707"/>
                    <a:pt x="1420" y="60547"/>
                  </a:cubicBezTo>
                  <a:cubicBezTo>
                    <a:pt x="477" y="55388"/>
                    <a:pt x="31" y="49435"/>
                    <a:pt x="31" y="42688"/>
                  </a:cubicBezTo>
                  <a:cubicBezTo>
                    <a:pt x="31" y="36338"/>
                    <a:pt x="477" y="30583"/>
                    <a:pt x="1420" y="25424"/>
                  </a:cubicBezTo>
                  <a:cubicBezTo>
                    <a:pt x="2462" y="20264"/>
                    <a:pt x="4099" y="15849"/>
                    <a:pt x="6381" y="12128"/>
                  </a:cubicBezTo>
                  <a:cubicBezTo>
                    <a:pt x="8762" y="8308"/>
                    <a:pt x="11788" y="5382"/>
                    <a:pt x="15509" y="3397"/>
                  </a:cubicBezTo>
                  <a:cubicBezTo>
                    <a:pt x="19180" y="1314"/>
                    <a:pt x="23744" y="222"/>
                    <a:pt x="29201" y="222"/>
                  </a:cubicBezTo>
                  <a:cubicBezTo>
                    <a:pt x="34361" y="222"/>
                    <a:pt x="38627" y="1165"/>
                    <a:pt x="42100" y="3000"/>
                  </a:cubicBezTo>
                  <a:cubicBezTo>
                    <a:pt x="45671" y="4885"/>
                    <a:pt x="48499" y="7564"/>
                    <a:pt x="50632" y="11136"/>
                  </a:cubicBezTo>
                  <a:cubicBezTo>
                    <a:pt x="52865" y="14708"/>
                    <a:pt x="54403" y="19173"/>
                    <a:pt x="55196" y="24432"/>
                  </a:cubicBezTo>
                  <a:cubicBezTo>
                    <a:pt x="56089" y="29591"/>
                    <a:pt x="56586" y="35544"/>
                    <a:pt x="56586" y="42291"/>
                  </a:cubicBezTo>
                  <a:close/>
                  <a:moveTo>
                    <a:pt x="45473" y="43085"/>
                  </a:moveTo>
                  <a:cubicBezTo>
                    <a:pt x="45473" y="39017"/>
                    <a:pt x="45324" y="35346"/>
                    <a:pt x="45076" y="32171"/>
                  </a:cubicBezTo>
                  <a:cubicBezTo>
                    <a:pt x="44778" y="28896"/>
                    <a:pt x="44332" y="25969"/>
                    <a:pt x="43687" y="23439"/>
                  </a:cubicBezTo>
                  <a:cubicBezTo>
                    <a:pt x="43141" y="20959"/>
                    <a:pt x="42397" y="18826"/>
                    <a:pt x="41504" y="17089"/>
                  </a:cubicBezTo>
                  <a:cubicBezTo>
                    <a:pt x="40562" y="15254"/>
                    <a:pt x="39421" y="13716"/>
                    <a:pt x="38131" y="12525"/>
                  </a:cubicBezTo>
                  <a:cubicBezTo>
                    <a:pt x="36940" y="11335"/>
                    <a:pt x="35551" y="10491"/>
                    <a:pt x="33964" y="9946"/>
                  </a:cubicBezTo>
                  <a:cubicBezTo>
                    <a:pt x="32376" y="9450"/>
                    <a:pt x="30491" y="9152"/>
                    <a:pt x="28407" y="9152"/>
                  </a:cubicBezTo>
                  <a:cubicBezTo>
                    <a:pt x="24836" y="9152"/>
                    <a:pt x="21909" y="10045"/>
                    <a:pt x="19676" y="11732"/>
                  </a:cubicBezTo>
                  <a:cubicBezTo>
                    <a:pt x="17543" y="13468"/>
                    <a:pt x="15807" y="15800"/>
                    <a:pt x="14517" y="18677"/>
                  </a:cubicBezTo>
                  <a:cubicBezTo>
                    <a:pt x="13177" y="21604"/>
                    <a:pt x="12235" y="25027"/>
                    <a:pt x="11739" y="28996"/>
                  </a:cubicBezTo>
                  <a:cubicBezTo>
                    <a:pt x="11342" y="32964"/>
                    <a:pt x="11143" y="37280"/>
                    <a:pt x="11143" y="41894"/>
                  </a:cubicBezTo>
                  <a:cubicBezTo>
                    <a:pt x="11143" y="47996"/>
                    <a:pt x="11441" y="53205"/>
                    <a:pt x="12136" y="57571"/>
                  </a:cubicBezTo>
                  <a:cubicBezTo>
                    <a:pt x="12780" y="61837"/>
                    <a:pt x="13773" y="65310"/>
                    <a:pt x="15112" y="68088"/>
                  </a:cubicBezTo>
                  <a:cubicBezTo>
                    <a:pt x="16402" y="70767"/>
                    <a:pt x="18138" y="72652"/>
                    <a:pt x="20271" y="73843"/>
                  </a:cubicBezTo>
                  <a:cubicBezTo>
                    <a:pt x="22504" y="75033"/>
                    <a:pt x="25133" y="75628"/>
                    <a:pt x="28209" y="75628"/>
                  </a:cubicBezTo>
                  <a:cubicBezTo>
                    <a:pt x="30441" y="75628"/>
                    <a:pt x="32426" y="75331"/>
                    <a:pt x="34162" y="74636"/>
                  </a:cubicBezTo>
                  <a:cubicBezTo>
                    <a:pt x="35998" y="73843"/>
                    <a:pt x="37585" y="72751"/>
                    <a:pt x="38925" y="71263"/>
                  </a:cubicBezTo>
                  <a:cubicBezTo>
                    <a:pt x="40214" y="69824"/>
                    <a:pt x="41306" y="68088"/>
                    <a:pt x="42100" y="66103"/>
                  </a:cubicBezTo>
                  <a:cubicBezTo>
                    <a:pt x="42993" y="64119"/>
                    <a:pt x="43687" y="61936"/>
                    <a:pt x="44084" y="59555"/>
                  </a:cubicBezTo>
                  <a:cubicBezTo>
                    <a:pt x="44580" y="57174"/>
                    <a:pt x="44927" y="54594"/>
                    <a:pt x="45076" y="51816"/>
                  </a:cubicBezTo>
                  <a:cubicBezTo>
                    <a:pt x="45324" y="49038"/>
                    <a:pt x="45473" y="46160"/>
                    <a:pt x="45473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A58637B-D893-4CF5-B2E1-15AC7160A469}"/>
                </a:ext>
              </a:extLst>
            </p:cNvPr>
            <p:cNvSpPr/>
            <p:nvPr/>
          </p:nvSpPr>
          <p:spPr>
            <a:xfrm>
              <a:off x="3164959" y="4564380"/>
              <a:ext cx="23018" cy="111521"/>
            </a:xfrm>
            <a:custGeom>
              <a:avLst/>
              <a:gdLst>
                <a:gd name="connsiteX0" fmla="*/ 23055 w 23018"/>
                <a:gd name="connsiteY0" fmla="*/ 55983 h 111521"/>
                <a:gd name="connsiteX1" fmla="*/ 22062 w 23018"/>
                <a:gd name="connsiteY1" fmla="*/ 70072 h 111521"/>
                <a:gd name="connsiteX2" fmla="*/ 19483 w 23018"/>
                <a:gd name="connsiteY2" fmla="*/ 83963 h 111521"/>
                <a:gd name="connsiteX3" fmla="*/ 15117 w 23018"/>
                <a:gd name="connsiteY3" fmla="*/ 97258 h 111521"/>
                <a:gd name="connsiteX4" fmla="*/ 9164 w 23018"/>
                <a:gd name="connsiteY4" fmla="*/ 110355 h 111521"/>
                <a:gd name="connsiteX5" fmla="*/ 8569 w 23018"/>
                <a:gd name="connsiteY5" fmla="*/ 110950 h 111521"/>
                <a:gd name="connsiteX6" fmla="*/ 7775 w 23018"/>
                <a:gd name="connsiteY6" fmla="*/ 111347 h 111521"/>
                <a:gd name="connsiteX7" fmla="*/ 6187 w 23018"/>
                <a:gd name="connsiteY7" fmla="*/ 111546 h 111521"/>
                <a:gd name="connsiteX8" fmla="*/ 4401 w 23018"/>
                <a:gd name="connsiteY8" fmla="*/ 111744 h 111521"/>
                <a:gd name="connsiteX9" fmla="*/ 1623 w 23018"/>
                <a:gd name="connsiteY9" fmla="*/ 111546 h 111521"/>
                <a:gd name="connsiteX10" fmla="*/ 433 w 23018"/>
                <a:gd name="connsiteY10" fmla="*/ 110950 h 111521"/>
                <a:gd name="connsiteX11" fmla="*/ 36 w 23018"/>
                <a:gd name="connsiteY11" fmla="*/ 110157 h 111521"/>
                <a:gd name="connsiteX12" fmla="*/ 433 w 23018"/>
                <a:gd name="connsiteY12" fmla="*/ 108966 h 111521"/>
                <a:gd name="connsiteX13" fmla="*/ 9164 w 23018"/>
                <a:gd name="connsiteY13" fmla="*/ 82772 h 111521"/>
                <a:gd name="connsiteX14" fmla="*/ 12141 w 23018"/>
                <a:gd name="connsiteY14" fmla="*/ 55785 h 111521"/>
                <a:gd name="connsiteX15" fmla="*/ 9164 w 23018"/>
                <a:gd name="connsiteY15" fmla="*/ 28996 h 111521"/>
                <a:gd name="connsiteX16" fmla="*/ 234 w 23018"/>
                <a:gd name="connsiteY16" fmla="*/ 2802 h 111521"/>
                <a:gd name="connsiteX17" fmla="*/ 36 w 23018"/>
                <a:gd name="connsiteY17" fmla="*/ 1810 h 111521"/>
                <a:gd name="connsiteX18" fmla="*/ 631 w 23018"/>
                <a:gd name="connsiteY18" fmla="*/ 818 h 111521"/>
                <a:gd name="connsiteX19" fmla="*/ 2020 w 23018"/>
                <a:gd name="connsiteY19" fmla="*/ 421 h 111521"/>
                <a:gd name="connsiteX20" fmla="*/ 4401 w 23018"/>
                <a:gd name="connsiteY20" fmla="*/ 222 h 111521"/>
                <a:gd name="connsiteX21" fmla="*/ 6584 w 23018"/>
                <a:gd name="connsiteY21" fmla="*/ 421 h 111521"/>
                <a:gd name="connsiteX22" fmla="*/ 7973 w 23018"/>
                <a:gd name="connsiteY22" fmla="*/ 619 h 111521"/>
                <a:gd name="connsiteX23" fmla="*/ 8767 w 23018"/>
                <a:gd name="connsiteY23" fmla="*/ 818 h 111521"/>
                <a:gd name="connsiteX24" fmla="*/ 9164 w 23018"/>
                <a:gd name="connsiteY24" fmla="*/ 1413 h 111521"/>
                <a:gd name="connsiteX25" fmla="*/ 19284 w 23018"/>
                <a:gd name="connsiteY25" fmla="*/ 28003 h 111521"/>
                <a:gd name="connsiteX26" fmla="*/ 23055 w 23018"/>
                <a:gd name="connsiteY26" fmla="*/ 55983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055" y="55983"/>
                  </a:moveTo>
                  <a:cubicBezTo>
                    <a:pt x="23055" y="60746"/>
                    <a:pt x="22707" y="65458"/>
                    <a:pt x="22062" y="70072"/>
                  </a:cubicBezTo>
                  <a:cubicBezTo>
                    <a:pt x="21517" y="74735"/>
                    <a:pt x="20673" y="79349"/>
                    <a:pt x="19483" y="83963"/>
                  </a:cubicBezTo>
                  <a:cubicBezTo>
                    <a:pt x="18292" y="88477"/>
                    <a:pt x="16804" y="92892"/>
                    <a:pt x="15117" y="97258"/>
                  </a:cubicBezTo>
                  <a:cubicBezTo>
                    <a:pt x="13530" y="101723"/>
                    <a:pt x="11545" y="106089"/>
                    <a:pt x="9164" y="110355"/>
                  </a:cubicBezTo>
                  <a:cubicBezTo>
                    <a:pt x="9015" y="110603"/>
                    <a:pt x="8817" y="110801"/>
                    <a:pt x="8569" y="110950"/>
                  </a:cubicBezTo>
                  <a:cubicBezTo>
                    <a:pt x="8420" y="111049"/>
                    <a:pt x="8172" y="111198"/>
                    <a:pt x="7775" y="111347"/>
                  </a:cubicBezTo>
                  <a:cubicBezTo>
                    <a:pt x="7378" y="111446"/>
                    <a:pt x="6832" y="111546"/>
                    <a:pt x="6187" y="111546"/>
                  </a:cubicBezTo>
                  <a:cubicBezTo>
                    <a:pt x="5642" y="111645"/>
                    <a:pt x="5046" y="111744"/>
                    <a:pt x="4401" y="111744"/>
                  </a:cubicBezTo>
                  <a:cubicBezTo>
                    <a:pt x="3211" y="111744"/>
                    <a:pt x="2268" y="111645"/>
                    <a:pt x="1623" y="111546"/>
                  </a:cubicBezTo>
                  <a:cubicBezTo>
                    <a:pt x="1078" y="111397"/>
                    <a:pt x="681" y="111198"/>
                    <a:pt x="433" y="110950"/>
                  </a:cubicBezTo>
                  <a:cubicBezTo>
                    <a:pt x="135" y="110801"/>
                    <a:pt x="36" y="110553"/>
                    <a:pt x="36" y="110157"/>
                  </a:cubicBezTo>
                  <a:cubicBezTo>
                    <a:pt x="36" y="109760"/>
                    <a:pt x="135" y="109363"/>
                    <a:pt x="433" y="108966"/>
                  </a:cubicBezTo>
                  <a:cubicBezTo>
                    <a:pt x="4253" y="100334"/>
                    <a:pt x="7180" y="91603"/>
                    <a:pt x="9164" y="82772"/>
                  </a:cubicBezTo>
                  <a:cubicBezTo>
                    <a:pt x="11148" y="73793"/>
                    <a:pt x="12141" y="64814"/>
                    <a:pt x="12141" y="55785"/>
                  </a:cubicBezTo>
                  <a:cubicBezTo>
                    <a:pt x="12141" y="46805"/>
                    <a:pt x="11148" y="37876"/>
                    <a:pt x="9164" y="28996"/>
                  </a:cubicBezTo>
                  <a:cubicBezTo>
                    <a:pt x="7180" y="20016"/>
                    <a:pt x="4203" y="11285"/>
                    <a:pt x="234" y="2802"/>
                  </a:cubicBezTo>
                  <a:cubicBezTo>
                    <a:pt x="85" y="2405"/>
                    <a:pt x="36" y="2107"/>
                    <a:pt x="36" y="1810"/>
                  </a:cubicBezTo>
                  <a:cubicBezTo>
                    <a:pt x="135" y="1413"/>
                    <a:pt x="334" y="1115"/>
                    <a:pt x="631" y="818"/>
                  </a:cubicBezTo>
                  <a:cubicBezTo>
                    <a:pt x="1028" y="569"/>
                    <a:pt x="1475" y="421"/>
                    <a:pt x="2020" y="421"/>
                  </a:cubicBezTo>
                  <a:cubicBezTo>
                    <a:pt x="2665" y="321"/>
                    <a:pt x="3459" y="222"/>
                    <a:pt x="4401" y="222"/>
                  </a:cubicBezTo>
                  <a:cubicBezTo>
                    <a:pt x="5294" y="222"/>
                    <a:pt x="6039" y="321"/>
                    <a:pt x="6584" y="421"/>
                  </a:cubicBezTo>
                  <a:cubicBezTo>
                    <a:pt x="7229" y="421"/>
                    <a:pt x="7676" y="520"/>
                    <a:pt x="7973" y="619"/>
                  </a:cubicBezTo>
                  <a:cubicBezTo>
                    <a:pt x="8370" y="619"/>
                    <a:pt x="8618" y="718"/>
                    <a:pt x="8767" y="818"/>
                  </a:cubicBezTo>
                  <a:cubicBezTo>
                    <a:pt x="8866" y="966"/>
                    <a:pt x="9015" y="1165"/>
                    <a:pt x="9164" y="1413"/>
                  </a:cubicBezTo>
                  <a:cubicBezTo>
                    <a:pt x="13530" y="10045"/>
                    <a:pt x="16903" y="18875"/>
                    <a:pt x="19284" y="28003"/>
                  </a:cubicBezTo>
                  <a:cubicBezTo>
                    <a:pt x="21765" y="37132"/>
                    <a:pt x="23055" y="46458"/>
                    <a:pt x="23055" y="559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8B4328-9C51-480F-9E39-A7B76E46564C}"/>
                </a:ext>
              </a:extLst>
            </p:cNvPr>
            <p:cNvSpPr/>
            <p:nvPr/>
          </p:nvSpPr>
          <p:spPr>
            <a:xfrm>
              <a:off x="3689746" y="4567555"/>
              <a:ext cx="23217" cy="111521"/>
            </a:xfrm>
            <a:custGeom>
              <a:avLst/>
              <a:gdLst>
                <a:gd name="connsiteX0" fmla="*/ 23096 w 23217"/>
                <a:gd name="connsiteY0" fmla="*/ 2802 h 111521"/>
                <a:gd name="connsiteX1" fmla="*/ 14166 w 23217"/>
                <a:gd name="connsiteY1" fmla="*/ 28996 h 111521"/>
                <a:gd name="connsiteX2" fmla="*/ 11190 w 23217"/>
                <a:gd name="connsiteY2" fmla="*/ 55785 h 111521"/>
                <a:gd name="connsiteX3" fmla="*/ 14166 w 23217"/>
                <a:gd name="connsiteY3" fmla="*/ 82772 h 111521"/>
                <a:gd name="connsiteX4" fmla="*/ 22897 w 23217"/>
                <a:gd name="connsiteY4" fmla="*/ 108966 h 111521"/>
                <a:gd name="connsiteX5" fmla="*/ 23294 w 23217"/>
                <a:gd name="connsiteY5" fmla="*/ 110157 h 111521"/>
                <a:gd name="connsiteX6" fmla="*/ 22897 w 23217"/>
                <a:gd name="connsiteY6" fmla="*/ 110951 h 111521"/>
                <a:gd name="connsiteX7" fmla="*/ 21508 w 23217"/>
                <a:gd name="connsiteY7" fmla="*/ 111546 h 111521"/>
                <a:gd name="connsiteX8" fmla="*/ 18929 w 23217"/>
                <a:gd name="connsiteY8" fmla="*/ 111744 h 111521"/>
                <a:gd name="connsiteX9" fmla="*/ 16944 w 23217"/>
                <a:gd name="connsiteY9" fmla="*/ 111546 h 111521"/>
                <a:gd name="connsiteX10" fmla="*/ 15555 w 23217"/>
                <a:gd name="connsiteY10" fmla="*/ 111347 h 111521"/>
                <a:gd name="connsiteX11" fmla="*/ 14563 w 23217"/>
                <a:gd name="connsiteY11" fmla="*/ 110951 h 111521"/>
                <a:gd name="connsiteX12" fmla="*/ 14166 w 23217"/>
                <a:gd name="connsiteY12" fmla="*/ 110355 h 111521"/>
                <a:gd name="connsiteX13" fmla="*/ 8015 w 23217"/>
                <a:gd name="connsiteY13" fmla="*/ 97258 h 111521"/>
                <a:gd name="connsiteX14" fmla="*/ 3649 w 23217"/>
                <a:gd name="connsiteY14" fmla="*/ 83963 h 111521"/>
                <a:gd name="connsiteX15" fmla="*/ 871 w 23217"/>
                <a:gd name="connsiteY15" fmla="*/ 70072 h 111521"/>
                <a:gd name="connsiteX16" fmla="*/ 77 w 23217"/>
                <a:gd name="connsiteY16" fmla="*/ 55983 h 111521"/>
                <a:gd name="connsiteX17" fmla="*/ 1069 w 23217"/>
                <a:gd name="connsiteY17" fmla="*/ 41894 h 111521"/>
                <a:gd name="connsiteX18" fmla="*/ 3847 w 23217"/>
                <a:gd name="connsiteY18" fmla="*/ 28004 h 111521"/>
                <a:gd name="connsiteX19" fmla="*/ 8213 w 23217"/>
                <a:gd name="connsiteY19" fmla="*/ 14510 h 111521"/>
                <a:gd name="connsiteX20" fmla="*/ 14166 w 23217"/>
                <a:gd name="connsiteY20" fmla="*/ 1413 h 111521"/>
                <a:gd name="connsiteX21" fmla="*/ 14365 w 23217"/>
                <a:gd name="connsiteY21" fmla="*/ 818 h 111521"/>
                <a:gd name="connsiteX22" fmla="*/ 15158 w 23217"/>
                <a:gd name="connsiteY22" fmla="*/ 619 h 111521"/>
                <a:gd name="connsiteX23" fmla="*/ 16547 w 23217"/>
                <a:gd name="connsiteY23" fmla="*/ 421 h 111521"/>
                <a:gd name="connsiteX24" fmla="*/ 18929 w 23217"/>
                <a:gd name="connsiteY24" fmla="*/ 222 h 111521"/>
                <a:gd name="connsiteX25" fmla="*/ 21112 w 23217"/>
                <a:gd name="connsiteY25" fmla="*/ 421 h 111521"/>
                <a:gd name="connsiteX26" fmla="*/ 22501 w 23217"/>
                <a:gd name="connsiteY26" fmla="*/ 818 h 111521"/>
                <a:gd name="connsiteX27" fmla="*/ 23096 w 23217"/>
                <a:gd name="connsiteY27" fmla="*/ 1810 h 111521"/>
                <a:gd name="connsiteX28" fmla="*/ 23096 w 23217"/>
                <a:gd name="connsiteY28" fmla="*/ 2802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096" y="2802"/>
                  </a:moveTo>
                  <a:cubicBezTo>
                    <a:pt x="19127" y="11285"/>
                    <a:pt x="16151" y="20016"/>
                    <a:pt x="14166" y="28996"/>
                  </a:cubicBezTo>
                  <a:cubicBezTo>
                    <a:pt x="12182" y="37876"/>
                    <a:pt x="11190" y="46806"/>
                    <a:pt x="11190" y="55785"/>
                  </a:cubicBezTo>
                  <a:cubicBezTo>
                    <a:pt x="11190" y="64814"/>
                    <a:pt x="12182" y="73793"/>
                    <a:pt x="14166" y="82772"/>
                  </a:cubicBezTo>
                  <a:cubicBezTo>
                    <a:pt x="16151" y="91603"/>
                    <a:pt x="19028" y="100334"/>
                    <a:pt x="22897" y="108966"/>
                  </a:cubicBezTo>
                  <a:cubicBezTo>
                    <a:pt x="23146" y="109363"/>
                    <a:pt x="23294" y="109760"/>
                    <a:pt x="23294" y="110157"/>
                  </a:cubicBezTo>
                  <a:cubicBezTo>
                    <a:pt x="23294" y="110554"/>
                    <a:pt x="23146" y="110802"/>
                    <a:pt x="22897" y="110951"/>
                  </a:cubicBezTo>
                  <a:cubicBezTo>
                    <a:pt x="22600" y="111199"/>
                    <a:pt x="22153" y="111397"/>
                    <a:pt x="21508" y="111546"/>
                  </a:cubicBezTo>
                  <a:cubicBezTo>
                    <a:pt x="20814" y="111645"/>
                    <a:pt x="19971" y="111744"/>
                    <a:pt x="18929" y="111744"/>
                  </a:cubicBezTo>
                  <a:cubicBezTo>
                    <a:pt x="18234" y="111744"/>
                    <a:pt x="17589" y="111645"/>
                    <a:pt x="16944" y="111546"/>
                  </a:cubicBezTo>
                  <a:cubicBezTo>
                    <a:pt x="16399" y="111546"/>
                    <a:pt x="15952" y="111447"/>
                    <a:pt x="15555" y="111347"/>
                  </a:cubicBezTo>
                  <a:cubicBezTo>
                    <a:pt x="15158" y="111199"/>
                    <a:pt x="14811" y="111050"/>
                    <a:pt x="14563" y="110951"/>
                  </a:cubicBezTo>
                  <a:cubicBezTo>
                    <a:pt x="14414" y="110802"/>
                    <a:pt x="14265" y="110603"/>
                    <a:pt x="14166" y="110355"/>
                  </a:cubicBezTo>
                  <a:cubicBezTo>
                    <a:pt x="11785" y="106089"/>
                    <a:pt x="9701" y="101723"/>
                    <a:pt x="8015" y="97258"/>
                  </a:cubicBezTo>
                  <a:cubicBezTo>
                    <a:pt x="6278" y="92893"/>
                    <a:pt x="4840" y="88477"/>
                    <a:pt x="3649" y="83963"/>
                  </a:cubicBezTo>
                  <a:cubicBezTo>
                    <a:pt x="2458" y="79349"/>
                    <a:pt x="1516" y="74736"/>
                    <a:pt x="871" y="70072"/>
                  </a:cubicBezTo>
                  <a:cubicBezTo>
                    <a:pt x="325" y="65459"/>
                    <a:pt x="77" y="60746"/>
                    <a:pt x="77" y="55983"/>
                  </a:cubicBezTo>
                  <a:cubicBezTo>
                    <a:pt x="77" y="51221"/>
                    <a:pt x="375" y="46558"/>
                    <a:pt x="1069" y="41894"/>
                  </a:cubicBezTo>
                  <a:cubicBezTo>
                    <a:pt x="1714" y="37281"/>
                    <a:pt x="2657" y="32667"/>
                    <a:pt x="3847" y="28004"/>
                  </a:cubicBezTo>
                  <a:cubicBezTo>
                    <a:pt x="5038" y="23390"/>
                    <a:pt x="6477" y="18876"/>
                    <a:pt x="8213" y="14510"/>
                  </a:cubicBezTo>
                  <a:cubicBezTo>
                    <a:pt x="10049" y="10045"/>
                    <a:pt x="12033" y="5679"/>
                    <a:pt x="14166" y="1413"/>
                  </a:cubicBezTo>
                  <a:cubicBezTo>
                    <a:pt x="14166" y="1165"/>
                    <a:pt x="14216" y="966"/>
                    <a:pt x="14365" y="818"/>
                  </a:cubicBezTo>
                  <a:cubicBezTo>
                    <a:pt x="14613" y="718"/>
                    <a:pt x="14861" y="619"/>
                    <a:pt x="15158" y="619"/>
                  </a:cubicBezTo>
                  <a:cubicBezTo>
                    <a:pt x="15555" y="520"/>
                    <a:pt x="16002" y="421"/>
                    <a:pt x="16547" y="421"/>
                  </a:cubicBezTo>
                  <a:cubicBezTo>
                    <a:pt x="17192" y="322"/>
                    <a:pt x="17986" y="222"/>
                    <a:pt x="18929" y="222"/>
                  </a:cubicBezTo>
                  <a:cubicBezTo>
                    <a:pt x="19822" y="222"/>
                    <a:pt x="20566" y="322"/>
                    <a:pt x="21112" y="421"/>
                  </a:cubicBezTo>
                  <a:cubicBezTo>
                    <a:pt x="21756" y="421"/>
                    <a:pt x="22203" y="570"/>
                    <a:pt x="22501" y="818"/>
                  </a:cubicBezTo>
                  <a:cubicBezTo>
                    <a:pt x="22897" y="1115"/>
                    <a:pt x="23096" y="1413"/>
                    <a:pt x="23096" y="1810"/>
                  </a:cubicBezTo>
                  <a:cubicBezTo>
                    <a:pt x="23195" y="2108"/>
                    <a:pt x="23195" y="2405"/>
                    <a:pt x="23096" y="28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601E7A-A6FD-4C2A-AF0E-CF224E9B5A16}"/>
                </a:ext>
              </a:extLst>
            </p:cNvPr>
            <p:cNvSpPr/>
            <p:nvPr/>
          </p:nvSpPr>
          <p:spPr>
            <a:xfrm>
              <a:off x="3731061" y="4574897"/>
              <a:ext cx="47823" cy="82351"/>
            </a:xfrm>
            <a:custGeom>
              <a:avLst/>
              <a:gdLst>
                <a:gd name="connsiteX0" fmla="*/ 47904 w 47823"/>
                <a:gd name="connsiteY0" fmla="*/ 78208 h 82351"/>
                <a:gd name="connsiteX1" fmla="*/ 47705 w 47823"/>
                <a:gd name="connsiteY1" fmla="*/ 80391 h 82351"/>
                <a:gd name="connsiteX2" fmla="*/ 47110 w 47823"/>
                <a:gd name="connsiteY2" fmla="*/ 81780 h 82351"/>
                <a:gd name="connsiteX3" fmla="*/ 46316 w 47823"/>
                <a:gd name="connsiteY3" fmla="*/ 82376 h 82351"/>
                <a:gd name="connsiteX4" fmla="*/ 45522 w 47823"/>
                <a:gd name="connsiteY4" fmla="*/ 82574 h 82351"/>
                <a:gd name="connsiteX5" fmla="*/ 2858 w 47823"/>
                <a:gd name="connsiteY5" fmla="*/ 82574 h 82351"/>
                <a:gd name="connsiteX6" fmla="*/ 1866 w 47823"/>
                <a:gd name="connsiteY6" fmla="*/ 82376 h 82351"/>
                <a:gd name="connsiteX7" fmla="*/ 1072 w 47823"/>
                <a:gd name="connsiteY7" fmla="*/ 81780 h 82351"/>
                <a:gd name="connsiteX8" fmla="*/ 675 w 47823"/>
                <a:gd name="connsiteY8" fmla="*/ 80391 h 82351"/>
                <a:gd name="connsiteX9" fmla="*/ 477 w 47823"/>
                <a:gd name="connsiteY9" fmla="*/ 78208 h 82351"/>
                <a:gd name="connsiteX10" fmla="*/ 675 w 47823"/>
                <a:gd name="connsiteY10" fmla="*/ 76422 h 82351"/>
                <a:gd name="connsiteX11" fmla="*/ 1072 w 47823"/>
                <a:gd name="connsiteY11" fmla="*/ 75033 h 82351"/>
                <a:gd name="connsiteX12" fmla="*/ 1866 w 47823"/>
                <a:gd name="connsiteY12" fmla="*/ 74240 h 82351"/>
                <a:gd name="connsiteX13" fmla="*/ 2858 w 47823"/>
                <a:gd name="connsiteY13" fmla="*/ 73843 h 82351"/>
                <a:gd name="connsiteX14" fmla="*/ 19924 w 47823"/>
                <a:gd name="connsiteY14" fmla="*/ 73843 h 82351"/>
                <a:gd name="connsiteX15" fmla="*/ 19924 w 47823"/>
                <a:gd name="connsiteY15" fmla="*/ 11533 h 82351"/>
                <a:gd name="connsiteX16" fmla="*/ 4049 w 47823"/>
                <a:gd name="connsiteY16" fmla="*/ 21058 h 82351"/>
                <a:gd name="connsiteX17" fmla="*/ 2064 w 47823"/>
                <a:gd name="connsiteY17" fmla="*/ 21852 h 82351"/>
                <a:gd name="connsiteX18" fmla="*/ 874 w 47823"/>
                <a:gd name="connsiteY18" fmla="*/ 21455 h 82351"/>
                <a:gd name="connsiteX19" fmla="*/ 279 w 47823"/>
                <a:gd name="connsiteY19" fmla="*/ 20265 h 82351"/>
                <a:gd name="connsiteX20" fmla="*/ 80 w 47823"/>
                <a:gd name="connsiteY20" fmla="*/ 17685 h 82351"/>
                <a:gd name="connsiteX21" fmla="*/ 80 w 47823"/>
                <a:gd name="connsiteY21" fmla="*/ 15899 h 82351"/>
                <a:gd name="connsiteX22" fmla="*/ 477 w 47823"/>
                <a:gd name="connsiteY22" fmla="*/ 14708 h 82351"/>
                <a:gd name="connsiteX23" fmla="*/ 1072 w 47823"/>
                <a:gd name="connsiteY23" fmla="*/ 13716 h 82351"/>
                <a:gd name="connsiteX24" fmla="*/ 2064 w 47823"/>
                <a:gd name="connsiteY24" fmla="*/ 12922 h 82351"/>
                <a:gd name="connsiteX25" fmla="*/ 20916 w 47823"/>
                <a:gd name="connsiteY25" fmla="*/ 818 h 82351"/>
                <a:gd name="connsiteX26" fmla="*/ 21511 w 47823"/>
                <a:gd name="connsiteY26" fmla="*/ 619 h 82351"/>
                <a:gd name="connsiteX27" fmla="*/ 22504 w 47823"/>
                <a:gd name="connsiteY27" fmla="*/ 421 h 82351"/>
                <a:gd name="connsiteX28" fmla="*/ 23694 w 47823"/>
                <a:gd name="connsiteY28" fmla="*/ 222 h 82351"/>
                <a:gd name="connsiteX29" fmla="*/ 25679 w 47823"/>
                <a:gd name="connsiteY29" fmla="*/ 222 h 82351"/>
                <a:gd name="connsiteX30" fmla="*/ 28258 w 47823"/>
                <a:gd name="connsiteY30" fmla="*/ 421 h 82351"/>
                <a:gd name="connsiteX31" fmla="*/ 29846 w 47823"/>
                <a:gd name="connsiteY31" fmla="*/ 619 h 82351"/>
                <a:gd name="connsiteX32" fmla="*/ 30441 w 47823"/>
                <a:gd name="connsiteY32" fmla="*/ 1215 h 82351"/>
                <a:gd name="connsiteX33" fmla="*/ 30639 w 47823"/>
                <a:gd name="connsiteY33" fmla="*/ 1810 h 82351"/>
                <a:gd name="connsiteX34" fmla="*/ 30639 w 47823"/>
                <a:gd name="connsiteY34" fmla="*/ 73843 h 82351"/>
                <a:gd name="connsiteX35" fmla="*/ 45522 w 47823"/>
                <a:gd name="connsiteY35" fmla="*/ 73843 h 82351"/>
                <a:gd name="connsiteX36" fmla="*/ 46514 w 47823"/>
                <a:gd name="connsiteY36" fmla="*/ 74240 h 82351"/>
                <a:gd name="connsiteX37" fmla="*/ 47110 w 47823"/>
                <a:gd name="connsiteY37" fmla="*/ 75033 h 82351"/>
                <a:gd name="connsiteX38" fmla="*/ 47705 w 47823"/>
                <a:gd name="connsiteY38" fmla="*/ 76422 h 82351"/>
                <a:gd name="connsiteX39" fmla="*/ 47904 w 47823"/>
                <a:gd name="connsiteY39" fmla="*/ 7820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7904" y="78208"/>
                  </a:moveTo>
                  <a:cubicBezTo>
                    <a:pt x="47904" y="79002"/>
                    <a:pt x="47804" y="79746"/>
                    <a:pt x="47705" y="80391"/>
                  </a:cubicBezTo>
                  <a:cubicBezTo>
                    <a:pt x="47556" y="80937"/>
                    <a:pt x="47358" y="81383"/>
                    <a:pt x="47110" y="81780"/>
                  </a:cubicBezTo>
                  <a:cubicBezTo>
                    <a:pt x="46812" y="82078"/>
                    <a:pt x="46564" y="82276"/>
                    <a:pt x="46316" y="82376"/>
                  </a:cubicBezTo>
                  <a:cubicBezTo>
                    <a:pt x="46018" y="82524"/>
                    <a:pt x="45770" y="82574"/>
                    <a:pt x="45522" y="82574"/>
                  </a:cubicBezTo>
                  <a:lnTo>
                    <a:pt x="2858" y="82574"/>
                  </a:lnTo>
                  <a:cubicBezTo>
                    <a:pt x="2461" y="82574"/>
                    <a:pt x="2114" y="82524"/>
                    <a:pt x="1866" y="82376"/>
                  </a:cubicBezTo>
                  <a:cubicBezTo>
                    <a:pt x="1568" y="82276"/>
                    <a:pt x="1320" y="82078"/>
                    <a:pt x="1072" y="81780"/>
                  </a:cubicBezTo>
                  <a:cubicBezTo>
                    <a:pt x="924" y="81383"/>
                    <a:pt x="775" y="80937"/>
                    <a:pt x="675" y="80391"/>
                  </a:cubicBezTo>
                  <a:cubicBezTo>
                    <a:pt x="527" y="79746"/>
                    <a:pt x="477" y="79002"/>
                    <a:pt x="477" y="78208"/>
                  </a:cubicBezTo>
                  <a:cubicBezTo>
                    <a:pt x="477" y="77563"/>
                    <a:pt x="527" y="76968"/>
                    <a:pt x="675" y="76422"/>
                  </a:cubicBezTo>
                  <a:cubicBezTo>
                    <a:pt x="775" y="75778"/>
                    <a:pt x="924" y="75331"/>
                    <a:pt x="1072" y="75033"/>
                  </a:cubicBezTo>
                  <a:cubicBezTo>
                    <a:pt x="1320" y="74637"/>
                    <a:pt x="1568" y="74388"/>
                    <a:pt x="1866" y="74240"/>
                  </a:cubicBezTo>
                  <a:cubicBezTo>
                    <a:pt x="2114" y="73992"/>
                    <a:pt x="2461" y="73843"/>
                    <a:pt x="2858" y="73843"/>
                  </a:cubicBezTo>
                  <a:lnTo>
                    <a:pt x="19924" y="73843"/>
                  </a:lnTo>
                  <a:lnTo>
                    <a:pt x="19924" y="11533"/>
                  </a:lnTo>
                  <a:lnTo>
                    <a:pt x="4049" y="21058"/>
                  </a:lnTo>
                  <a:cubicBezTo>
                    <a:pt x="3255" y="21455"/>
                    <a:pt x="2561" y="21753"/>
                    <a:pt x="2064" y="21852"/>
                  </a:cubicBezTo>
                  <a:cubicBezTo>
                    <a:pt x="1668" y="21852"/>
                    <a:pt x="1271" y="21753"/>
                    <a:pt x="874" y="21455"/>
                  </a:cubicBezTo>
                  <a:cubicBezTo>
                    <a:pt x="576" y="21207"/>
                    <a:pt x="378" y="20810"/>
                    <a:pt x="279" y="20265"/>
                  </a:cubicBezTo>
                  <a:cubicBezTo>
                    <a:pt x="130" y="19620"/>
                    <a:pt x="80" y="18776"/>
                    <a:pt x="80" y="17685"/>
                  </a:cubicBezTo>
                  <a:cubicBezTo>
                    <a:pt x="80" y="17040"/>
                    <a:pt x="80" y="16445"/>
                    <a:pt x="80" y="15899"/>
                  </a:cubicBezTo>
                  <a:cubicBezTo>
                    <a:pt x="179" y="15403"/>
                    <a:pt x="328" y="15006"/>
                    <a:pt x="477" y="14708"/>
                  </a:cubicBezTo>
                  <a:cubicBezTo>
                    <a:pt x="576" y="14312"/>
                    <a:pt x="775" y="14014"/>
                    <a:pt x="1072" y="13716"/>
                  </a:cubicBezTo>
                  <a:cubicBezTo>
                    <a:pt x="1320" y="13468"/>
                    <a:pt x="1668" y="13220"/>
                    <a:pt x="2064" y="12922"/>
                  </a:cubicBezTo>
                  <a:lnTo>
                    <a:pt x="20916" y="818"/>
                  </a:lnTo>
                  <a:cubicBezTo>
                    <a:pt x="21015" y="719"/>
                    <a:pt x="21214" y="619"/>
                    <a:pt x="21511" y="619"/>
                  </a:cubicBezTo>
                  <a:cubicBezTo>
                    <a:pt x="21760" y="520"/>
                    <a:pt x="22107" y="421"/>
                    <a:pt x="22504" y="421"/>
                  </a:cubicBezTo>
                  <a:cubicBezTo>
                    <a:pt x="22900" y="322"/>
                    <a:pt x="23297" y="222"/>
                    <a:pt x="23694" y="222"/>
                  </a:cubicBezTo>
                  <a:cubicBezTo>
                    <a:pt x="24190" y="222"/>
                    <a:pt x="24885" y="222"/>
                    <a:pt x="25679" y="222"/>
                  </a:cubicBezTo>
                  <a:cubicBezTo>
                    <a:pt x="26720" y="222"/>
                    <a:pt x="27564" y="322"/>
                    <a:pt x="28258" y="421"/>
                  </a:cubicBezTo>
                  <a:cubicBezTo>
                    <a:pt x="28903" y="421"/>
                    <a:pt x="29449" y="520"/>
                    <a:pt x="29846" y="619"/>
                  </a:cubicBezTo>
                  <a:cubicBezTo>
                    <a:pt x="30243" y="768"/>
                    <a:pt x="30441" y="967"/>
                    <a:pt x="30441" y="1215"/>
                  </a:cubicBezTo>
                  <a:cubicBezTo>
                    <a:pt x="30540" y="1512"/>
                    <a:pt x="30639" y="1711"/>
                    <a:pt x="30639" y="1810"/>
                  </a:cubicBezTo>
                  <a:lnTo>
                    <a:pt x="30639" y="73843"/>
                  </a:lnTo>
                  <a:lnTo>
                    <a:pt x="45522" y="73843"/>
                  </a:lnTo>
                  <a:cubicBezTo>
                    <a:pt x="45919" y="73843"/>
                    <a:pt x="46217" y="73992"/>
                    <a:pt x="46514" y="74240"/>
                  </a:cubicBezTo>
                  <a:cubicBezTo>
                    <a:pt x="46763" y="74388"/>
                    <a:pt x="46961" y="74637"/>
                    <a:pt x="47110" y="75033"/>
                  </a:cubicBezTo>
                  <a:cubicBezTo>
                    <a:pt x="47358" y="75331"/>
                    <a:pt x="47556" y="75778"/>
                    <a:pt x="47705" y="76422"/>
                  </a:cubicBezTo>
                  <a:cubicBezTo>
                    <a:pt x="47804" y="76968"/>
                    <a:pt x="47904" y="77563"/>
                    <a:pt x="47904" y="78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0CA69E-AD61-4FEC-AC6F-ABEBA783699A}"/>
                </a:ext>
              </a:extLst>
            </p:cNvPr>
            <p:cNvSpPr/>
            <p:nvPr/>
          </p:nvSpPr>
          <p:spPr>
            <a:xfrm>
              <a:off x="3787510" y="4575294"/>
              <a:ext cx="53379" cy="82351"/>
            </a:xfrm>
            <a:custGeom>
              <a:avLst/>
              <a:gdLst>
                <a:gd name="connsiteX0" fmla="*/ 53465 w 53379"/>
                <a:gd name="connsiteY0" fmla="*/ 4985 h 82351"/>
                <a:gd name="connsiteX1" fmla="*/ 53266 w 53379"/>
                <a:gd name="connsiteY1" fmla="*/ 7168 h 82351"/>
                <a:gd name="connsiteX2" fmla="*/ 53068 w 53379"/>
                <a:gd name="connsiteY2" fmla="*/ 8954 h 82351"/>
                <a:gd name="connsiteX3" fmla="*/ 52472 w 53379"/>
                <a:gd name="connsiteY3" fmla="*/ 10541 h 82351"/>
                <a:gd name="connsiteX4" fmla="*/ 51877 w 53379"/>
                <a:gd name="connsiteY4" fmla="*/ 12129 h 82351"/>
                <a:gd name="connsiteX5" fmla="*/ 22508 w 53379"/>
                <a:gd name="connsiteY5" fmla="*/ 79994 h 82351"/>
                <a:gd name="connsiteX6" fmla="*/ 21516 w 53379"/>
                <a:gd name="connsiteY6" fmla="*/ 81383 h 82351"/>
                <a:gd name="connsiteX7" fmla="*/ 20326 w 53379"/>
                <a:gd name="connsiteY7" fmla="*/ 82177 h 82351"/>
                <a:gd name="connsiteX8" fmla="*/ 18540 w 53379"/>
                <a:gd name="connsiteY8" fmla="*/ 82375 h 82351"/>
                <a:gd name="connsiteX9" fmla="*/ 15762 w 53379"/>
                <a:gd name="connsiteY9" fmla="*/ 82574 h 82351"/>
                <a:gd name="connsiteX10" fmla="*/ 12388 w 53379"/>
                <a:gd name="connsiteY10" fmla="*/ 82375 h 82351"/>
                <a:gd name="connsiteX11" fmla="*/ 10602 w 53379"/>
                <a:gd name="connsiteY11" fmla="*/ 81780 h 82351"/>
                <a:gd name="connsiteX12" fmla="*/ 10205 w 53379"/>
                <a:gd name="connsiteY12" fmla="*/ 80788 h 82351"/>
                <a:gd name="connsiteX13" fmla="*/ 10602 w 53379"/>
                <a:gd name="connsiteY13" fmla="*/ 79399 h 82351"/>
                <a:gd name="connsiteX14" fmla="*/ 41757 w 53379"/>
                <a:gd name="connsiteY14" fmla="*/ 9946 h 82351"/>
                <a:gd name="connsiteX15" fmla="*/ 2466 w 53379"/>
                <a:gd name="connsiteY15" fmla="*/ 9946 h 82351"/>
                <a:gd name="connsiteX16" fmla="*/ 680 w 53379"/>
                <a:gd name="connsiteY16" fmla="*/ 8755 h 82351"/>
                <a:gd name="connsiteX17" fmla="*/ 85 w 53379"/>
                <a:gd name="connsiteY17" fmla="*/ 4985 h 82351"/>
                <a:gd name="connsiteX18" fmla="*/ 85 w 53379"/>
                <a:gd name="connsiteY18" fmla="*/ 3000 h 82351"/>
                <a:gd name="connsiteX19" fmla="*/ 482 w 53379"/>
                <a:gd name="connsiteY19" fmla="*/ 1413 h 82351"/>
                <a:gd name="connsiteX20" fmla="*/ 1276 w 53379"/>
                <a:gd name="connsiteY20" fmla="*/ 619 h 82351"/>
                <a:gd name="connsiteX21" fmla="*/ 2466 w 53379"/>
                <a:gd name="connsiteY21" fmla="*/ 222 h 82351"/>
                <a:gd name="connsiteX22" fmla="*/ 50091 w 53379"/>
                <a:gd name="connsiteY22" fmla="*/ 222 h 82351"/>
                <a:gd name="connsiteX23" fmla="*/ 51679 w 53379"/>
                <a:gd name="connsiteY23" fmla="*/ 421 h 82351"/>
                <a:gd name="connsiteX24" fmla="*/ 52671 w 53379"/>
                <a:gd name="connsiteY24" fmla="*/ 1215 h 82351"/>
                <a:gd name="connsiteX25" fmla="*/ 53266 w 53379"/>
                <a:gd name="connsiteY25" fmla="*/ 2802 h 82351"/>
                <a:gd name="connsiteX26" fmla="*/ 53465 w 53379"/>
                <a:gd name="connsiteY26" fmla="*/ 4985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465" y="4985"/>
                  </a:moveTo>
                  <a:cubicBezTo>
                    <a:pt x="53465" y="5779"/>
                    <a:pt x="53365" y="6523"/>
                    <a:pt x="53266" y="7168"/>
                  </a:cubicBezTo>
                  <a:cubicBezTo>
                    <a:pt x="53266" y="7713"/>
                    <a:pt x="53167" y="8309"/>
                    <a:pt x="53068" y="8954"/>
                  </a:cubicBezTo>
                  <a:cubicBezTo>
                    <a:pt x="52919" y="9499"/>
                    <a:pt x="52721" y="10045"/>
                    <a:pt x="52472" y="10541"/>
                  </a:cubicBezTo>
                  <a:cubicBezTo>
                    <a:pt x="52324" y="11087"/>
                    <a:pt x="52125" y="11632"/>
                    <a:pt x="51877" y="12129"/>
                  </a:cubicBezTo>
                  <a:lnTo>
                    <a:pt x="22508" y="79994"/>
                  </a:lnTo>
                  <a:cubicBezTo>
                    <a:pt x="22211" y="80540"/>
                    <a:pt x="21913" y="80986"/>
                    <a:pt x="21516" y="81383"/>
                  </a:cubicBezTo>
                  <a:cubicBezTo>
                    <a:pt x="21219" y="81681"/>
                    <a:pt x="20822" y="81929"/>
                    <a:pt x="20326" y="82177"/>
                  </a:cubicBezTo>
                  <a:cubicBezTo>
                    <a:pt x="19929" y="82276"/>
                    <a:pt x="19333" y="82375"/>
                    <a:pt x="18540" y="82375"/>
                  </a:cubicBezTo>
                  <a:cubicBezTo>
                    <a:pt x="17845" y="82475"/>
                    <a:pt x="16952" y="82574"/>
                    <a:pt x="15762" y="82574"/>
                  </a:cubicBezTo>
                  <a:cubicBezTo>
                    <a:pt x="14273" y="82574"/>
                    <a:pt x="13182" y="82475"/>
                    <a:pt x="12388" y="82375"/>
                  </a:cubicBezTo>
                  <a:cubicBezTo>
                    <a:pt x="11594" y="82227"/>
                    <a:pt x="10999" y="82078"/>
                    <a:pt x="10602" y="81780"/>
                  </a:cubicBezTo>
                  <a:cubicBezTo>
                    <a:pt x="10305" y="81532"/>
                    <a:pt x="10205" y="81185"/>
                    <a:pt x="10205" y="80788"/>
                  </a:cubicBezTo>
                  <a:cubicBezTo>
                    <a:pt x="10305" y="80391"/>
                    <a:pt x="10453" y="79945"/>
                    <a:pt x="10602" y="79399"/>
                  </a:cubicBezTo>
                  <a:lnTo>
                    <a:pt x="41757" y="9946"/>
                  </a:lnTo>
                  <a:lnTo>
                    <a:pt x="2466" y="9946"/>
                  </a:lnTo>
                  <a:cubicBezTo>
                    <a:pt x="1672" y="9946"/>
                    <a:pt x="1077" y="9549"/>
                    <a:pt x="680" y="8755"/>
                  </a:cubicBezTo>
                  <a:cubicBezTo>
                    <a:pt x="283" y="7862"/>
                    <a:pt x="85" y="6572"/>
                    <a:pt x="85" y="4985"/>
                  </a:cubicBezTo>
                  <a:cubicBezTo>
                    <a:pt x="85" y="4191"/>
                    <a:pt x="85" y="3546"/>
                    <a:pt x="85" y="3000"/>
                  </a:cubicBezTo>
                  <a:cubicBezTo>
                    <a:pt x="184" y="2355"/>
                    <a:pt x="333" y="1810"/>
                    <a:pt x="482" y="1413"/>
                  </a:cubicBezTo>
                  <a:cubicBezTo>
                    <a:pt x="730" y="1016"/>
                    <a:pt x="978" y="768"/>
                    <a:pt x="1276" y="619"/>
                  </a:cubicBezTo>
                  <a:cubicBezTo>
                    <a:pt x="1672" y="371"/>
                    <a:pt x="2069" y="222"/>
                    <a:pt x="2466" y="222"/>
                  </a:cubicBezTo>
                  <a:lnTo>
                    <a:pt x="50091" y="222"/>
                  </a:lnTo>
                  <a:cubicBezTo>
                    <a:pt x="50736" y="222"/>
                    <a:pt x="51282" y="322"/>
                    <a:pt x="51679" y="421"/>
                  </a:cubicBezTo>
                  <a:cubicBezTo>
                    <a:pt x="52076" y="570"/>
                    <a:pt x="52373" y="818"/>
                    <a:pt x="52671" y="1215"/>
                  </a:cubicBezTo>
                  <a:cubicBezTo>
                    <a:pt x="52919" y="1611"/>
                    <a:pt x="53117" y="2157"/>
                    <a:pt x="53266" y="2802"/>
                  </a:cubicBezTo>
                  <a:cubicBezTo>
                    <a:pt x="53365" y="3348"/>
                    <a:pt x="53465" y="4092"/>
                    <a:pt x="53465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7A7C2B7-E86B-478D-B716-B984EFD01B35}"/>
                </a:ext>
              </a:extLst>
            </p:cNvPr>
            <p:cNvSpPr/>
            <p:nvPr/>
          </p:nvSpPr>
          <p:spPr>
            <a:xfrm>
              <a:off x="3854122" y="4574103"/>
              <a:ext cx="56554" cy="84335"/>
            </a:xfrm>
            <a:custGeom>
              <a:avLst/>
              <a:gdLst>
                <a:gd name="connsiteX0" fmla="*/ 56645 w 56554"/>
                <a:gd name="connsiteY0" fmla="*/ 42291 h 84335"/>
                <a:gd name="connsiteX1" fmla="*/ 55058 w 56554"/>
                <a:gd name="connsiteY1" fmla="*/ 59555 h 84335"/>
                <a:gd name="connsiteX2" fmla="*/ 50295 w 56554"/>
                <a:gd name="connsiteY2" fmla="*/ 72851 h 84335"/>
                <a:gd name="connsiteX3" fmla="*/ 41167 w 56554"/>
                <a:gd name="connsiteY3" fmla="*/ 81582 h 84335"/>
                <a:gd name="connsiteX4" fmla="*/ 27475 w 56554"/>
                <a:gd name="connsiteY4" fmla="*/ 84558 h 84335"/>
                <a:gd name="connsiteX5" fmla="*/ 14378 w 56554"/>
                <a:gd name="connsiteY5" fmla="*/ 81780 h 84335"/>
                <a:gd name="connsiteX6" fmla="*/ 6043 w 56554"/>
                <a:gd name="connsiteY6" fmla="*/ 73644 h 84335"/>
                <a:gd name="connsiteX7" fmla="*/ 1479 w 56554"/>
                <a:gd name="connsiteY7" fmla="*/ 60547 h 84335"/>
                <a:gd name="connsiteX8" fmla="*/ 90 w 56554"/>
                <a:gd name="connsiteY8" fmla="*/ 42688 h 84335"/>
                <a:gd name="connsiteX9" fmla="*/ 1479 w 56554"/>
                <a:gd name="connsiteY9" fmla="*/ 25424 h 84335"/>
                <a:gd name="connsiteX10" fmla="*/ 6440 w 56554"/>
                <a:gd name="connsiteY10" fmla="*/ 12129 h 84335"/>
                <a:gd name="connsiteX11" fmla="*/ 15568 w 56554"/>
                <a:gd name="connsiteY11" fmla="*/ 3397 h 84335"/>
                <a:gd name="connsiteX12" fmla="*/ 29261 w 56554"/>
                <a:gd name="connsiteY12" fmla="*/ 222 h 84335"/>
                <a:gd name="connsiteX13" fmla="*/ 42159 w 56554"/>
                <a:gd name="connsiteY13" fmla="*/ 3001 h 84335"/>
                <a:gd name="connsiteX14" fmla="*/ 50692 w 56554"/>
                <a:gd name="connsiteY14" fmla="*/ 11137 h 84335"/>
                <a:gd name="connsiteX15" fmla="*/ 55256 w 56554"/>
                <a:gd name="connsiteY15" fmla="*/ 24432 h 84335"/>
                <a:gd name="connsiteX16" fmla="*/ 56645 w 56554"/>
                <a:gd name="connsiteY16" fmla="*/ 42291 h 84335"/>
                <a:gd name="connsiteX17" fmla="*/ 45533 w 56554"/>
                <a:gd name="connsiteY17" fmla="*/ 43085 h 84335"/>
                <a:gd name="connsiteX18" fmla="*/ 45136 w 56554"/>
                <a:gd name="connsiteY18" fmla="*/ 32171 h 84335"/>
                <a:gd name="connsiteX19" fmla="*/ 43747 w 56554"/>
                <a:gd name="connsiteY19" fmla="*/ 23440 h 84335"/>
                <a:gd name="connsiteX20" fmla="*/ 41564 w 56554"/>
                <a:gd name="connsiteY20" fmla="*/ 17090 h 84335"/>
                <a:gd name="connsiteX21" fmla="*/ 38190 w 56554"/>
                <a:gd name="connsiteY21" fmla="*/ 12526 h 84335"/>
                <a:gd name="connsiteX22" fmla="*/ 34023 w 56554"/>
                <a:gd name="connsiteY22" fmla="*/ 9946 h 84335"/>
                <a:gd name="connsiteX23" fmla="*/ 28467 w 56554"/>
                <a:gd name="connsiteY23" fmla="*/ 9152 h 84335"/>
                <a:gd name="connsiteX24" fmla="*/ 19736 w 56554"/>
                <a:gd name="connsiteY24" fmla="*/ 11732 h 84335"/>
                <a:gd name="connsiteX25" fmla="*/ 14576 w 56554"/>
                <a:gd name="connsiteY25" fmla="*/ 18677 h 84335"/>
                <a:gd name="connsiteX26" fmla="*/ 11798 w 56554"/>
                <a:gd name="connsiteY26" fmla="*/ 28996 h 84335"/>
                <a:gd name="connsiteX27" fmla="*/ 11203 w 56554"/>
                <a:gd name="connsiteY27" fmla="*/ 41894 h 84335"/>
                <a:gd name="connsiteX28" fmla="*/ 12195 w 56554"/>
                <a:gd name="connsiteY28" fmla="*/ 57571 h 84335"/>
                <a:gd name="connsiteX29" fmla="*/ 15172 w 56554"/>
                <a:gd name="connsiteY29" fmla="*/ 68088 h 84335"/>
                <a:gd name="connsiteX30" fmla="*/ 20331 w 56554"/>
                <a:gd name="connsiteY30" fmla="*/ 73843 h 84335"/>
                <a:gd name="connsiteX31" fmla="*/ 28268 w 56554"/>
                <a:gd name="connsiteY31" fmla="*/ 75629 h 84335"/>
                <a:gd name="connsiteX32" fmla="*/ 34222 w 56554"/>
                <a:gd name="connsiteY32" fmla="*/ 74637 h 84335"/>
                <a:gd name="connsiteX33" fmla="*/ 38984 w 56554"/>
                <a:gd name="connsiteY33" fmla="*/ 71263 h 84335"/>
                <a:gd name="connsiteX34" fmla="*/ 42159 w 56554"/>
                <a:gd name="connsiteY34" fmla="*/ 66104 h 84335"/>
                <a:gd name="connsiteX35" fmla="*/ 44143 w 56554"/>
                <a:gd name="connsiteY35" fmla="*/ 59555 h 84335"/>
                <a:gd name="connsiteX36" fmla="*/ 45136 w 56554"/>
                <a:gd name="connsiteY36" fmla="*/ 51816 h 84335"/>
                <a:gd name="connsiteX37" fmla="*/ 45533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645" y="42291"/>
                  </a:moveTo>
                  <a:cubicBezTo>
                    <a:pt x="56645" y="48542"/>
                    <a:pt x="56099" y="54297"/>
                    <a:pt x="55058" y="59555"/>
                  </a:cubicBezTo>
                  <a:cubicBezTo>
                    <a:pt x="54115" y="64715"/>
                    <a:pt x="52527" y="69179"/>
                    <a:pt x="50295" y="72851"/>
                  </a:cubicBezTo>
                  <a:cubicBezTo>
                    <a:pt x="48013" y="76571"/>
                    <a:pt x="44987" y="79498"/>
                    <a:pt x="41167" y="81582"/>
                  </a:cubicBezTo>
                  <a:cubicBezTo>
                    <a:pt x="37446" y="83566"/>
                    <a:pt x="32882" y="84558"/>
                    <a:pt x="27475" y="84558"/>
                  </a:cubicBezTo>
                  <a:cubicBezTo>
                    <a:pt x="22315" y="84558"/>
                    <a:pt x="17950" y="83616"/>
                    <a:pt x="14378" y="81780"/>
                  </a:cubicBezTo>
                  <a:cubicBezTo>
                    <a:pt x="10905" y="79945"/>
                    <a:pt x="8127" y="77216"/>
                    <a:pt x="6043" y="73644"/>
                  </a:cubicBezTo>
                  <a:cubicBezTo>
                    <a:pt x="3910" y="70072"/>
                    <a:pt x="2372" y="65707"/>
                    <a:pt x="1479" y="60547"/>
                  </a:cubicBezTo>
                  <a:cubicBezTo>
                    <a:pt x="537" y="55388"/>
                    <a:pt x="90" y="49435"/>
                    <a:pt x="90" y="42688"/>
                  </a:cubicBezTo>
                  <a:cubicBezTo>
                    <a:pt x="90" y="36338"/>
                    <a:pt x="537" y="30583"/>
                    <a:pt x="1479" y="25424"/>
                  </a:cubicBezTo>
                  <a:cubicBezTo>
                    <a:pt x="2521" y="20265"/>
                    <a:pt x="4158" y="15849"/>
                    <a:pt x="6440" y="12129"/>
                  </a:cubicBezTo>
                  <a:cubicBezTo>
                    <a:pt x="8822" y="8309"/>
                    <a:pt x="11848" y="5382"/>
                    <a:pt x="15568" y="3397"/>
                  </a:cubicBezTo>
                  <a:cubicBezTo>
                    <a:pt x="19240" y="1314"/>
                    <a:pt x="23804" y="222"/>
                    <a:pt x="29261" y="222"/>
                  </a:cubicBezTo>
                  <a:cubicBezTo>
                    <a:pt x="34420" y="222"/>
                    <a:pt x="38686" y="1165"/>
                    <a:pt x="42159" y="3001"/>
                  </a:cubicBezTo>
                  <a:cubicBezTo>
                    <a:pt x="45731" y="4886"/>
                    <a:pt x="48559" y="7565"/>
                    <a:pt x="50692" y="11137"/>
                  </a:cubicBezTo>
                  <a:cubicBezTo>
                    <a:pt x="52924" y="14708"/>
                    <a:pt x="54462" y="19173"/>
                    <a:pt x="55256" y="24432"/>
                  </a:cubicBezTo>
                  <a:cubicBezTo>
                    <a:pt x="56149" y="29591"/>
                    <a:pt x="56645" y="35544"/>
                    <a:pt x="56645" y="42291"/>
                  </a:cubicBezTo>
                  <a:close/>
                  <a:moveTo>
                    <a:pt x="45533" y="43085"/>
                  </a:moveTo>
                  <a:cubicBezTo>
                    <a:pt x="45533" y="39017"/>
                    <a:pt x="45384" y="35346"/>
                    <a:pt x="45136" y="32171"/>
                  </a:cubicBezTo>
                  <a:cubicBezTo>
                    <a:pt x="44838" y="28897"/>
                    <a:pt x="44392" y="25970"/>
                    <a:pt x="43747" y="23440"/>
                  </a:cubicBezTo>
                  <a:cubicBezTo>
                    <a:pt x="43201" y="20959"/>
                    <a:pt x="42457" y="18826"/>
                    <a:pt x="41564" y="17090"/>
                  </a:cubicBezTo>
                  <a:cubicBezTo>
                    <a:pt x="40621" y="15254"/>
                    <a:pt x="39480" y="13716"/>
                    <a:pt x="38190" y="12526"/>
                  </a:cubicBezTo>
                  <a:cubicBezTo>
                    <a:pt x="37000" y="11335"/>
                    <a:pt x="35611" y="10492"/>
                    <a:pt x="34023" y="9946"/>
                  </a:cubicBezTo>
                  <a:cubicBezTo>
                    <a:pt x="32436" y="9450"/>
                    <a:pt x="30550" y="9152"/>
                    <a:pt x="28467" y="9152"/>
                  </a:cubicBezTo>
                  <a:cubicBezTo>
                    <a:pt x="24895" y="9152"/>
                    <a:pt x="21968" y="10045"/>
                    <a:pt x="19736" y="11732"/>
                  </a:cubicBezTo>
                  <a:cubicBezTo>
                    <a:pt x="17602" y="13468"/>
                    <a:pt x="15866" y="15800"/>
                    <a:pt x="14576" y="18677"/>
                  </a:cubicBezTo>
                  <a:cubicBezTo>
                    <a:pt x="13237" y="21604"/>
                    <a:pt x="12294" y="25027"/>
                    <a:pt x="11798" y="28996"/>
                  </a:cubicBezTo>
                  <a:cubicBezTo>
                    <a:pt x="11401" y="32965"/>
                    <a:pt x="11203" y="37281"/>
                    <a:pt x="11203" y="41894"/>
                  </a:cubicBezTo>
                  <a:cubicBezTo>
                    <a:pt x="11203" y="47996"/>
                    <a:pt x="11500" y="53205"/>
                    <a:pt x="12195" y="57571"/>
                  </a:cubicBezTo>
                  <a:cubicBezTo>
                    <a:pt x="12840" y="61837"/>
                    <a:pt x="13832" y="65310"/>
                    <a:pt x="15172" y="68088"/>
                  </a:cubicBezTo>
                  <a:cubicBezTo>
                    <a:pt x="16461" y="70767"/>
                    <a:pt x="18198" y="72652"/>
                    <a:pt x="20331" y="73843"/>
                  </a:cubicBezTo>
                  <a:cubicBezTo>
                    <a:pt x="22563" y="75033"/>
                    <a:pt x="25193" y="75629"/>
                    <a:pt x="28268" y="75629"/>
                  </a:cubicBezTo>
                  <a:cubicBezTo>
                    <a:pt x="30501" y="75629"/>
                    <a:pt x="32485" y="75331"/>
                    <a:pt x="34222" y="74637"/>
                  </a:cubicBezTo>
                  <a:cubicBezTo>
                    <a:pt x="36057" y="73843"/>
                    <a:pt x="37645" y="72751"/>
                    <a:pt x="38984" y="71263"/>
                  </a:cubicBezTo>
                  <a:cubicBezTo>
                    <a:pt x="40274" y="69824"/>
                    <a:pt x="41365" y="68088"/>
                    <a:pt x="42159" y="66104"/>
                  </a:cubicBezTo>
                  <a:cubicBezTo>
                    <a:pt x="43052" y="64119"/>
                    <a:pt x="43747" y="61937"/>
                    <a:pt x="44143" y="59555"/>
                  </a:cubicBezTo>
                  <a:cubicBezTo>
                    <a:pt x="44640" y="57174"/>
                    <a:pt x="44987" y="54594"/>
                    <a:pt x="45136" y="51816"/>
                  </a:cubicBezTo>
                  <a:cubicBezTo>
                    <a:pt x="45384" y="49038"/>
                    <a:pt x="45533" y="46161"/>
                    <a:pt x="45533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D76BD84-650B-4D6A-B6E7-92D26CADC546}"/>
                </a:ext>
              </a:extLst>
            </p:cNvPr>
            <p:cNvSpPr/>
            <p:nvPr/>
          </p:nvSpPr>
          <p:spPr>
            <a:xfrm>
              <a:off x="3916084" y="4643159"/>
              <a:ext cx="20835" cy="32345"/>
            </a:xfrm>
            <a:custGeom>
              <a:avLst/>
              <a:gdLst>
                <a:gd name="connsiteX0" fmla="*/ 20931 w 20835"/>
                <a:gd name="connsiteY0" fmla="*/ 5183 h 32345"/>
                <a:gd name="connsiteX1" fmla="*/ 20733 w 20835"/>
                <a:gd name="connsiteY1" fmla="*/ 8954 h 32345"/>
                <a:gd name="connsiteX2" fmla="*/ 20138 w 20835"/>
                <a:gd name="connsiteY2" fmla="*/ 12129 h 32345"/>
                <a:gd name="connsiteX3" fmla="*/ 18947 w 20835"/>
                <a:gd name="connsiteY3" fmla="*/ 14907 h 32345"/>
                <a:gd name="connsiteX4" fmla="*/ 17161 w 20835"/>
                <a:gd name="connsiteY4" fmla="*/ 17883 h 32345"/>
                <a:gd name="connsiteX5" fmla="*/ 8430 w 20835"/>
                <a:gd name="connsiteY5" fmla="*/ 30980 h 32345"/>
                <a:gd name="connsiteX6" fmla="*/ 7834 w 20835"/>
                <a:gd name="connsiteY6" fmla="*/ 31576 h 32345"/>
                <a:gd name="connsiteX7" fmla="*/ 6842 w 20835"/>
                <a:gd name="connsiteY7" fmla="*/ 32171 h 32345"/>
                <a:gd name="connsiteX8" fmla="*/ 5453 w 20835"/>
                <a:gd name="connsiteY8" fmla="*/ 32568 h 32345"/>
                <a:gd name="connsiteX9" fmla="*/ 3469 w 20835"/>
                <a:gd name="connsiteY9" fmla="*/ 32568 h 32345"/>
                <a:gd name="connsiteX10" fmla="*/ 1484 w 20835"/>
                <a:gd name="connsiteY10" fmla="*/ 32568 h 32345"/>
                <a:gd name="connsiteX11" fmla="*/ 492 w 20835"/>
                <a:gd name="connsiteY11" fmla="*/ 32171 h 32345"/>
                <a:gd name="connsiteX12" fmla="*/ 95 w 20835"/>
                <a:gd name="connsiteY12" fmla="*/ 31576 h 32345"/>
                <a:gd name="connsiteX13" fmla="*/ 492 w 20835"/>
                <a:gd name="connsiteY13" fmla="*/ 30782 h 32345"/>
                <a:gd name="connsiteX14" fmla="*/ 8827 w 20835"/>
                <a:gd name="connsiteY14" fmla="*/ 13319 h 32345"/>
                <a:gd name="connsiteX15" fmla="*/ 8827 w 20835"/>
                <a:gd name="connsiteY15" fmla="*/ 5183 h 32345"/>
                <a:gd name="connsiteX16" fmla="*/ 9224 w 20835"/>
                <a:gd name="connsiteY16" fmla="*/ 2604 h 32345"/>
                <a:gd name="connsiteX17" fmla="*/ 10216 w 20835"/>
                <a:gd name="connsiteY17" fmla="*/ 1016 h 32345"/>
                <a:gd name="connsiteX18" fmla="*/ 12200 w 20835"/>
                <a:gd name="connsiteY18" fmla="*/ 421 h 32345"/>
                <a:gd name="connsiteX19" fmla="*/ 14978 w 20835"/>
                <a:gd name="connsiteY19" fmla="*/ 222 h 32345"/>
                <a:gd name="connsiteX20" fmla="*/ 17558 w 20835"/>
                <a:gd name="connsiteY20" fmla="*/ 421 h 32345"/>
                <a:gd name="connsiteX21" fmla="*/ 19542 w 20835"/>
                <a:gd name="connsiteY21" fmla="*/ 1016 h 32345"/>
                <a:gd name="connsiteX22" fmla="*/ 20534 w 20835"/>
                <a:gd name="connsiteY22" fmla="*/ 2604 h 32345"/>
                <a:gd name="connsiteX23" fmla="*/ 20931 w 20835"/>
                <a:gd name="connsiteY23" fmla="*/ 5183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0931" y="5183"/>
                  </a:moveTo>
                  <a:cubicBezTo>
                    <a:pt x="20931" y="6523"/>
                    <a:pt x="20832" y="7763"/>
                    <a:pt x="20733" y="8954"/>
                  </a:cubicBezTo>
                  <a:cubicBezTo>
                    <a:pt x="20584" y="10045"/>
                    <a:pt x="20386" y="11087"/>
                    <a:pt x="20138" y="12129"/>
                  </a:cubicBezTo>
                  <a:cubicBezTo>
                    <a:pt x="19840" y="13071"/>
                    <a:pt x="19443" y="14014"/>
                    <a:pt x="18947" y="14907"/>
                  </a:cubicBezTo>
                  <a:cubicBezTo>
                    <a:pt x="18550" y="15800"/>
                    <a:pt x="17955" y="16792"/>
                    <a:pt x="17161" y="17883"/>
                  </a:cubicBezTo>
                  <a:lnTo>
                    <a:pt x="8430" y="30980"/>
                  </a:lnTo>
                  <a:cubicBezTo>
                    <a:pt x="8281" y="31228"/>
                    <a:pt x="8083" y="31427"/>
                    <a:pt x="7834" y="31576"/>
                  </a:cubicBezTo>
                  <a:cubicBezTo>
                    <a:pt x="7537" y="31824"/>
                    <a:pt x="7239" y="32022"/>
                    <a:pt x="6842" y="32171"/>
                  </a:cubicBezTo>
                  <a:cubicBezTo>
                    <a:pt x="6445" y="32419"/>
                    <a:pt x="5949" y="32568"/>
                    <a:pt x="5453" y="32568"/>
                  </a:cubicBezTo>
                  <a:cubicBezTo>
                    <a:pt x="4908" y="32568"/>
                    <a:pt x="4263" y="32568"/>
                    <a:pt x="3469" y="32568"/>
                  </a:cubicBezTo>
                  <a:cubicBezTo>
                    <a:pt x="2675" y="32568"/>
                    <a:pt x="1981" y="32568"/>
                    <a:pt x="1484" y="32568"/>
                  </a:cubicBezTo>
                  <a:cubicBezTo>
                    <a:pt x="1088" y="32568"/>
                    <a:pt x="740" y="32419"/>
                    <a:pt x="492" y="32171"/>
                  </a:cubicBezTo>
                  <a:cubicBezTo>
                    <a:pt x="343" y="32022"/>
                    <a:pt x="195" y="31824"/>
                    <a:pt x="95" y="31576"/>
                  </a:cubicBezTo>
                  <a:cubicBezTo>
                    <a:pt x="95" y="31278"/>
                    <a:pt x="195" y="31030"/>
                    <a:pt x="492" y="30782"/>
                  </a:cubicBezTo>
                  <a:lnTo>
                    <a:pt x="8827" y="13319"/>
                  </a:lnTo>
                  <a:lnTo>
                    <a:pt x="8827" y="5183"/>
                  </a:lnTo>
                  <a:cubicBezTo>
                    <a:pt x="8827" y="4142"/>
                    <a:pt x="8926" y="3298"/>
                    <a:pt x="9224" y="2604"/>
                  </a:cubicBezTo>
                  <a:cubicBezTo>
                    <a:pt x="9472" y="1959"/>
                    <a:pt x="9819" y="1413"/>
                    <a:pt x="10216" y="1016"/>
                  </a:cubicBezTo>
                  <a:cubicBezTo>
                    <a:pt x="10712" y="619"/>
                    <a:pt x="11406" y="421"/>
                    <a:pt x="12200" y="421"/>
                  </a:cubicBezTo>
                  <a:cubicBezTo>
                    <a:pt x="12994" y="322"/>
                    <a:pt x="13887" y="222"/>
                    <a:pt x="14978" y="222"/>
                  </a:cubicBezTo>
                  <a:cubicBezTo>
                    <a:pt x="16020" y="222"/>
                    <a:pt x="16863" y="322"/>
                    <a:pt x="17558" y="421"/>
                  </a:cubicBezTo>
                  <a:cubicBezTo>
                    <a:pt x="18352" y="421"/>
                    <a:pt x="18997" y="619"/>
                    <a:pt x="19542" y="1016"/>
                  </a:cubicBezTo>
                  <a:cubicBezTo>
                    <a:pt x="20038" y="1413"/>
                    <a:pt x="20386" y="1959"/>
                    <a:pt x="20534" y="2604"/>
                  </a:cubicBezTo>
                  <a:cubicBezTo>
                    <a:pt x="20782" y="3298"/>
                    <a:pt x="20931" y="4142"/>
                    <a:pt x="20931" y="51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CCEBFA1-9754-4A4E-AE46-4057F5922A03}"/>
                </a:ext>
              </a:extLst>
            </p:cNvPr>
            <p:cNvSpPr/>
            <p:nvPr/>
          </p:nvSpPr>
          <p:spPr>
            <a:xfrm>
              <a:off x="3951803" y="4574103"/>
              <a:ext cx="51196" cy="84335"/>
            </a:xfrm>
            <a:custGeom>
              <a:avLst/>
              <a:gdLst>
                <a:gd name="connsiteX0" fmla="*/ 51295 w 51196"/>
                <a:gd name="connsiteY0" fmla="*/ 59952 h 84335"/>
                <a:gd name="connsiteX1" fmla="*/ 49310 w 51196"/>
                <a:gd name="connsiteY1" fmla="*/ 70072 h 84335"/>
                <a:gd name="connsiteX2" fmla="*/ 43754 w 51196"/>
                <a:gd name="connsiteY2" fmla="*/ 78010 h 84335"/>
                <a:gd name="connsiteX3" fmla="*/ 34626 w 51196"/>
                <a:gd name="connsiteY3" fmla="*/ 82971 h 84335"/>
                <a:gd name="connsiteX4" fmla="*/ 22521 w 51196"/>
                <a:gd name="connsiteY4" fmla="*/ 84558 h 84335"/>
                <a:gd name="connsiteX5" fmla="*/ 14981 w 51196"/>
                <a:gd name="connsiteY5" fmla="*/ 83765 h 84335"/>
                <a:gd name="connsiteX6" fmla="*/ 8631 w 51196"/>
                <a:gd name="connsiteY6" fmla="*/ 82376 h 84335"/>
                <a:gd name="connsiteX7" fmla="*/ 3868 w 51196"/>
                <a:gd name="connsiteY7" fmla="*/ 80391 h 84335"/>
                <a:gd name="connsiteX8" fmla="*/ 1487 w 51196"/>
                <a:gd name="connsiteY8" fmla="*/ 79002 h 84335"/>
                <a:gd name="connsiteX9" fmla="*/ 892 w 51196"/>
                <a:gd name="connsiteY9" fmla="*/ 78208 h 84335"/>
                <a:gd name="connsiteX10" fmla="*/ 495 w 51196"/>
                <a:gd name="connsiteY10" fmla="*/ 77018 h 84335"/>
                <a:gd name="connsiteX11" fmla="*/ 98 w 51196"/>
                <a:gd name="connsiteY11" fmla="*/ 75629 h 84335"/>
                <a:gd name="connsiteX12" fmla="*/ 98 w 51196"/>
                <a:gd name="connsiteY12" fmla="*/ 73247 h 84335"/>
                <a:gd name="connsiteX13" fmla="*/ 495 w 51196"/>
                <a:gd name="connsiteY13" fmla="*/ 70271 h 84335"/>
                <a:gd name="connsiteX14" fmla="*/ 1685 w 51196"/>
                <a:gd name="connsiteY14" fmla="*/ 69279 h 84335"/>
                <a:gd name="connsiteX15" fmla="*/ 3868 w 51196"/>
                <a:gd name="connsiteY15" fmla="*/ 70271 h 84335"/>
                <a:gd name="connsiteX16" fmla="*/ 8234 w 51196"/>
                <a:gd name="connsiteY16" fmla="*/ 72454 h 84335"/>
                <a:gd name="connsiteX17" fmla="*/ 14385 w 51196"/>
                <a:gd name="connsiteY17" fmla="*/ 74637 h 84335"/>
                <a:gd name="connsiteX18" fmla="*/ 22323 w 51196"/>
                <a:gd name="connsiteY18" fmla="*/ 75629 h 84335"/>
                <a:gd name="connsiteX19" fmla="*/ 29665 w 51196"/>
                <a:gd name="connsiteY19" fmla="*/ 74637 h 84335"/>
                <a:gd name="connsiteX20" fmla="*/ 34824 w 51196"/>
                <a:gd name="connsiteY20" fmla="*/ 71462 h 84335"/>
                <a:gd name="connsiteX21" fmla="*/ 37999 w 51196"/>
                <a:gd name="connsiteY21" fmla="*/ 66897 h 84335"/>
                <a:gd name="connsiteX22" fmla="*/ 39190 w 51196"/>
                <a:gd name="connsiteY22" fmla="*/ 60944 h 84335"/>
                <a:gd name="connsiteX23" fmla="*/ 37801 w 51196"/>
                <a:gd name="connsiteY23" fmla="*/ 54793 h 84335"/>
                <a:gd name="connsiteX24" fmla="*/ 33832 w 51196"/>
                <a:gd name="connsiteY24" fmla="*/ 50030 h 84335"/>
                <a:gd name="connsiteX25" fmla="*/ 27284 w 51196"/>
                <a:gd name="connsiteY25" fmla="*/ 46855 h 84335"/>
                <a:gd name="connsiteX26" fmla="*/ 18751 w 51196"/>
                <a:gd name="connsiteY26" fmla="*/ 45665 h 84335"/>
                <a:gd name="connsiteX27" fmla="*/ 11012 w 51196"/>
                <a:gd name="connsiteY27" fmla="*/ 45665 h 84335"/>
                <a:gd name="connsiteX28" fmla="*/ 9821 w 51196"/>
                <a:gd name="connsiteY28" fmla="*/ 45466 h 84335"/>
                <a:gd name="connsiteX29" fmla="*/ 9028 w 51196"/>
                <a:gd name="connsiteY29" fmla="*/ 44871 h 84335"/>
                <a:gd name="connsiteX30" fmla="*/ 8631 w 51196"/>
                <a:gd name="connsiteY30" fmla="*/ 43482 h 84335"/>
                <a:gd name="connsiteX31" fmla="*/ 8432 w 51196"/>
                <a:gd name="connsiteY31" fmla="*/ 41299 h 84335"/>
                <a:gd name="connsiteX32" fmla="*/ 8631 w 51196"/>
                <a:gd name="connsiteY32" fmla="*/ 39315 h 84335"/>
                <a:gd name="connsiteX33" fmla="*/ 9028 w 51196"/>
                <a:gd name="connsiteY33" fmla="*/ 38124 h 84335"/>
                <a:gd name="connsiteX34" fmla="*/ 9821 w 51196"/>
                <a:gd name="connsiteY34" fmla="*/ 37330 h 84335"/>
                <a:gd name="connsiteX35" fmla="*/ 10814 w 51196"/>
                <a:gd name="connsiteY35" fmla="*/ 37132 h 84335"/>
                <a:gd name="connsiteX36" fmla="*/ 17957 w 51196"/>
                <a:gd name="connsiteY36" fmla="*/ 37132 h 84335"/>
                <a:gd name="connsiteX37" fmla="*/ 25498 w 51196"/>
                <a:gd name="connsiteY37" fmla="*/ 36140 h 84335"/>
                <a:gd name="connsiteX38" fmla="*/ 31054 w 51196"/>
                <a:gd name="connsiteY38" fmla="*/ 32965 h 84335"/>
                <a:gd name="connsiteX39" fmla="*/ 34626 w 51196"/>
                <a:gd name="connsiteY39" fmla="*/ 28202 h 84335"/>
                <a:gd name="connsiteX40" fmla="*/ 36015 w 51196"/>
                <a:gd name="connsiteY40" fmla="*/ 21852 h 84335"/>
                <a:gd name="connsiteX41" fmla="*/ 35023 w 51196"/>
                <a:gd name="connsiteY41" fmla="*/ 17090 h 84335"/>
                <a:gd name="connsiteX42" fmla="*/ 32642 w 51196"/>
                <a:gd name="connsiteY42" fmla="*/ 13121 h 84335"/>
                <a:gd name="connsiteX43" fmla="*/ 28474 w 51196"/>
                <a:gd name="connsiteY43" fmla="*/ 10343 h 84335"/>
                <a:gd name="connsiteX44" fmla="*/ 22521 w 51196"/>
                <a:gd name="connsiteY44" fmla="*/ 9351 h 84335"/>
                <a:gd name="connsiteX45" fmla="*/ 15774 w 51196"/>
                <a:gd name="connsiteY45" fmla="*/ 10541 h 84335"/>
                <a:gd name="connsiteX46" fmla="*/ 10218 w 51196"/>
                <a:gd name="connsiteY46" fmla="*/ 12922 h 84335"/>
                <a:gd name="connsiteX47" fmla="*/ 6249 w 51196"/>
                <a:gd name="connsiteY47" fmla="*/ 15304 h 84335"/>
                <a:gd name="connsiteX48" fmla="*/ 4067 w 51196"/>
                <a:gd name="connsiteY48" fmla="*/ 16296 h 84335"/>
                <a:gd name="connsiteX49" fmla="*/ 3273 w 51196"/>
                <a:gd name="connsiteY49" fmla="*/ 16097 h 84335"/>
                <a:gd name="connsiteX50" fmla="*/ 2678 w 51196"/>
                <a:gd name="connsiteY50" fmla="*/ 15502 h 84335"/>
                <a:gd name="connsiteX51" fmla="*/ 2281 w 51196"/>
                <a:gd name="connsiteY51" fmla="*/ 14113 h 84335"/>
                <a:gd name="connsiteX52" fmla="*/ 2281 w 51196"/>
                <a:gd name="connsiteY52" fmla="*/ 11930 h 84335"/>
                <a:gd name="connsiteX53" fmla="*/ 2281 w 51196"/>
                <a:gd name="connsiteY53" fmla="*/ 10343 h 84335"/>
                <a:gd name="connsiteX54" fmla="*/ 2678 w 51196"/>
                <a:gd name="connsiteY54" fmla="*/ 8954 h 84335"/>
                <a:gd name="connsiteX55" fmla="*/ 3074 w 51196"/>
                <a:gd name="connsiteY55" fmla="*/ 7962 h 84335"/>
                <a:gd name="connsiteX56" fmla="*/ 3868 w 51196"/>
                <a:gd name="connsiteY56" fmla="*/ 6969 h 84335"/>
                <a:gd name="connsiteX57" fmla="*/ 6249 w 51196"/>
                <a:gd name="connsiteY57" fmla="*/ 5183 h 84335"/>
                <a:gd name="connsiteX58" fmla="*/ 10814 w 51196"/>
                <a:gd name="connsiteY58" fmla="*/ 3001 h 84335"/>
                <a:gd name="connsiteX59" fmla="*/ 16965 w 51196"/>
                <a:gd name="connsiteY59" fmla="*/ 1016 h 84335"/>
                <a:gd name="connsiteX60" fmla="*/ 24704 w 51196"/>
                <a:gd name="connsiteY60" fmla="*/ 222 h 84335"/>
                <a:gd name="connsiteX61" fmla="*/ 34626 w 51196"/>
                <a:gd name="connsiteY61" fmla="*/ 1810 h 84335"/>
                <a:gd name="connsiteX62" fmla="*/ 41770 w 51196"/>
                <a:gd name="connsiteY62" fmla="*/ 5977 h 84335"/>
                <a:gd name="connsiteX63" fmla="*/ 46135 w 51196"/>
                <a:gd name="connsiteY63" fmla="*/ 12327 h 84335"/>
                <a:gd name="connsiteX64" fmla="*/ 47524 w 51196"/>
                <a:gd name="connsiteY64" fmla="*/ 20463 h 84335"/>
                <a:gd name="connsiteX65" fmla="*/ 46532 w 51196"/>
                <a:gd name="connsiteY65" fmla="*/ 27607 h 84335"/>
                <a:gd name="connsiteX66" fmla="*/ 43556 w 51196"/>
                <a:gd name="connsiteY66" fmla="*/ 33560 h 84335"/>
                <a:gd name="connsiteX67" fmla="*/ 38793 w 51196"/>
                <a:gd name="connsiteY67" fmla="*/ 37926 h 84335"/>
                <a:gd name="connsiteX68" fmla="*/ 32245 w 51196"/>
                <a:gd name="connsiteY68" fmla="*/ 40307 h 84335"/>
                <a:gd name="connsiteX69" fmla="*/ 32245 w 51196"/>
                <a:gd name="connsiteY69" fmla="*/ 40505 h 84335"/>
                <a:gd name="connsiteX70" fmla="*/ 39984 w 51196"/>
                <a:gd name="connsiteY70" fmla="*/ 42688 h 84335"/>
                <a:gd name="connsiteX71" fmla="*/ 45937 w 51196"/>
                <a:gd name="connsiteY71" fmla="*/ 46855 h 84335"/>
                <a:gd name="connsiteX72" fmla="*/ 49906 w 51196"/>
                <a:gd name="connsiteY72" fmla="*/ 52808 h 84335"/>
                <a:gd name="connsiteX73" fmla="*/ 51295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295" y="59952"/>
                  </a:moveTo>
                  <a:cubicBezTo>
                    <a:pt x="51295" y="63673"/>
                    <a:pt x="50600" y="67046"/>
                    <a:pt x="49310" y="70072"/>
                  </a:cubicBezTo>
                  <a:cubicBezTo>
                    <a:pt x="48120" y="73148"/>
                    <a:pt x="46235" y="75778"/>
                    <a:pt x="43754" y="78010"/>
                  </a:cubicBezTo>
                  <a:cubicBezTo>
                    <a:pt x="41373" y="80143"/>
                    <a:pt x="38297" y="81780"/>
                    <a:pt x="34626" y="82971"/>
                  </a:cubicBezTo>
                  <a:cubicBezTo>
                    <a:pt x="31054" y="84013"/>
                    <a:pt x="26986" y="84558"/>
                    <a:pt x="22521" y="84558"/>
                  </a:cubicBezTo>
                  <a:cubicBezTo>
                    <a:pt x="19842" y="84558"/>
                    <a:pt x="17362" y="84261"/>
                    <a:pt x="14981" y="83765"/>
                  </a:cubicBezTo>
                  <a:cubicBezTo>
                    <a:pt x="12599" y="83368"/>
                    <a:pt x="10466" y="82921"/>
                    <a:pt x="8631" y="82376"/>
                  </a:cubicBezTo>
                  <a:cubicBezTo>
                    <a:pt x="6746" y="81731"/>
                    <a:pt x="5158" y="81086"/>
                    <a:pt x="3868" y="80391"/>
                  </a:cubicBezTo>
                  <a:cubicBezTo>
                    <a:pt x="2678" y="79746"/>
                    <a:pt x="1884" y="79300"/>
                    <a:pt x="1487" y="79002"/>
                  </a:cubicBezTo>
                  <a:cubicBezTo>
                    <a:pt x="1189" y="78754"/>
                    <a:pt x="991" y="78506"/>
                    <a:pt x="892" y="78208"/>
                  </a:cubicBezTo>
                  <a:cubicBezTo>
                    <a:pt x="743" y="77812"/>
                    <a:pt x="594" y="77415"/>
                    <a:pt x="495" y="77018"/>
                  </a:cubicBezTo>
                  <a:cubicBezTo>
                    <a:pt x="346" y="76621"/>
                    <a:pt x="197" y="76174"/>
                    <a:pt x="98" y="75629"/>
                  </a:cubicBezTo>
                  <a:cubicBezTo>
                    <a:pt x="98" y="74984"/>
                    <a:pt x="98" y="74190"/>
                    <a:pt x="98" y="73247"/>
                  </a:cubicBezTo>
                  <a:cubicBezTo>
                    <a:pt x="98" y="71809"/>
                    <a:pt x="197" y="70817"/>
                    <a:pt x="495" y="70271"/>
                  </a:cubicBezTo>
                  <a:cubicBezTo>
                    <a:pt x="743" y="69626"/>
                    <a:pt x="1140" y="69279"/>
                    <a:pt x="1685" y="69279"/>
                  </a:cubicBezTo>
                  <a:cubicBezTo>
                    <a:pt x="2082" y="69279"/>
                    <a:pt x="2777" y="69626"/>
                    <a:pt x="3868" y="70271"/>
                  </a:cubicBezTo>
                  <a:cubicBezTo>
                    <a:pt x="5059" y="70965"/>
                    <a:pt x="6497" y="71660"/>
                    <a:pt x="8234" y="72454"/>
                  </a:cubicBezTo>
                  <a:cubicBezTo>
                    <a:pt x="10069" y="73247"/>
                    <a:pt x="12103" y="73992"/>
                    <a:pt x="14385" y="74637"/>
                  </a:cubicBezTo>
                  <a:cubicBezTo>
                    <a:pt x="16767" y="75331"/>
                    <a:pt x="19396" y="75629"/>
                    <a:pt x="22323" y="75629"/>
                  </a:cubicBezTo>
                  <a:cubicBezTo>
                    <a:pt x="25101" y="75629"/>
                    <a:pt x="27532" y="75331"/>
                    <a:pt x="29665" y="74637"/>
                  </a:cubicBezTo>
                  <a:cubicBezTo>
                    <a:pt x="31749" y="73843"/>
                    <a:pt x="33485" y="72801"/>
                    <a:pt x="34824" y="71462"/>
                  </a:cubicBezTo>
                  <a:cubicBezTo>
                    <a:pt x="36263" y="70172"/>
                    <a:pt x="37305" y="68634"/>
                    <a:pt x="37999" y="66897"/>
                  </a:cubicBezTo>
                  <a:cubicBezTo>
                    <a:pt x="38793" y="65062"/>
                    <a:pt x="39190" y="63077"/>
                    <a:pt x="39190" y="60944"/>
                  </a:cubicBezTo>
                  <a:cubicBezTo>
                    <a:pt x="39190" y="58712"/>
                    <a:pt x="38694" y="56678"/>
                    <a:pt x="37801" y="54793"/>
                  </a:cubicBezTo>
                  <a:cubicBezTo>
                    <a:pt x="36858" y="52957"/>
                    <a:pt x="35519" y="51370"/>
                    <a:pt x="33832" y="50030"/>
                  </a:cubicBezTo>
                  <a:cubicBezTo>
                    <a:pt x="32096" y="48592"/>
                    <a:pt x="29913" y="47550"/>
                    <a:pt x="27284" y="46855"/>
                  </a:cubicBezTo>
                  <a:cubicBezTo>
                    <a:pt x="24754" y="46062"/>
                    <a:pt x="21926" y="45665"/>
                    <a:pt x="18751" y="45665"/>
                  </a:cubicBezTo>
                  <a:lnTo>
                    <a:pt x="11012" y="45665"/>
                  </a:lnTo>
                  <a:cubicBezTo>
                    <a:pt x="10615" y="45665"/>
                    <a:pt x="10218" y="45615"/>
                    <a:pt x="9821" y="45466"/>
                  </a:cubicBezTo>
                  <a:cubicBezTo>
                    <a:pt x="9524" y="45367"/>
                    <a:pt x="9276" y="45169"/>
                    <a:pt x="9028" y="44871"/>
                  </a:cubicBezTo>
                  <a:cubicBezTo>
                    <a:pt x="8879" y="44474"/>
                    <a:pt x="8730" y="44027"/>
                    <a:pt x="8631" y="43482"/>
                  </a:cubicBezTo>
                  <a:cubicBezTo>
                    <a:pt x="8482" y="42986"/>
                    <a:pt x="8432" y="42242"/>
                    <a:pt x="8432" y="41299"/>
                  </a:cubicBezTo>
                  <a:cubicBezTo>
                    <a:pt x="8432" y="40505"/>
                    <a:pt x="8482" y="39860"/>
                    <a:pt x="8631" y="39315"/>
                  </a:cubicBezTo>
                  <a:cubicBezTo>
                    <a:pt x="8730" y="38819"/>
                    <a:pt x="8879" y="38422"/>
                    <a:pt x="9028" y="38124"/>
                  </a:cubicBezTo>
                  <a:cubicBezTo>
                    <a:pt x="9276" y="37727"/>
                    <a:pt x="9524" y="37479"/>
                    <a:pt x="9821" y="37330"/>
                  </a:cubicBezTo>
                  <a:cubicBezTo>
                    <a:pt x="10069" y="37231"/>
                    <a:pt x="10417" y="37132"/>
                    <a:pt x="10814" y="37132"/>
                  </a:cubicBezTo>
                  <a:lnTo>
                    <a:pt x="17957" y="37132"/>
                  </a:lnTo>
                  <a:cubicBezTo>
                    <a:pt x="20735" y="37132"/>
                    <a:pt x="23216" y="36834"/>
                    <a:pt x="25498" y="36140"/>
                  </a:cubicBezTo>
                  <a:cubicBezTo>
                    <a:pt x="27730" y="35346"/>
                    <a:pt x="29566" y="34304"/>
                    <a:pt x="31054" y="32965"/>
                  </a:cubicBezTo>
                  <a:cubicBezTo>
                    <a:pt x="32642" y="31675"/>
                    <a:pt x="33832" y="30087"/>
                    <a:pt x="34626" y="28202"/>
                  </a:cubicBezTo>
                  <a:cubicBezTo>
                    <a:pt x="35519" y="26218"/>
                    <a:pt x="36015" y="24134"/>
                    <a:pt x="36015" y="21852"/>
                  </a:cubicBezTo>
                  <a:cubicBezTo>
                    <a:pt x="36015" y="20165"/>
                    <a:pt x="35668" y="18578"/>
                    <a:pt x="35023" y="17090"/>
                  </a:cubicBezTo>
                  <a:cubicBezTo>
                    <a:pt x="34477" y="15502"/>
                    <a:pt x="33683" y="14212"/>
                    <a:pt x="32642" y="13121"/>
                  </a:cubicBezTo>
                  <a:cubicBezTo>
                    <a:pt x="31550" y="11930"/>
                    <a:pt x="30161" y="11037"/>
                    <a:pt x="28474" y="10343"/>
                  </a:cubicBezTo>
                  <a:cubicBezTo>
                    <a:pt x="26738" y="9698"/>
                    <a:pt x="24754" y="9351"/>
                    <a:pt x="22521" y="9351"/>
                  </a:cubicBezTo>
                  <a:cubicBezTo>
                    <a:pt x="20140" y="9351"/>
                    <a:pt x="17858" y="9747"/>
                    <a:pt x="15774" y="10541"/>
                  </a:cubicBezTo>
                  <a:cubicBezTo>
                    <a:pt x="13790" y="11236"/>
                    <a:pt x="11905" y="12029"/>
                    <a:pt x="10218" y="12922"/>
                  </a:cubicBezTo>
                  <a:cubicBezTo>
                    <a:pt x="8631" y="13716"/>
                    <a:pt x="7291" y="14510"/>
                    <a:pt x="6249" y="15304"/>
                  </a:cubicBezTo>
                  <a:cubicBezTo>
                    <a:pt x="5158" y="15998"/>
                    <a:pt x="4464" y="16296"/>
                    <a:pt x="4067" y="16296"/>
                  </a:cubicBezTo>
                  <a:cubicBezTo>
                    <a:pt x="3769" y="16296"/>
                    <a:pt x="3521" y="16246"/>
                    <a:pt x="3273" y="16097"/>
                  </a:cubicBezTo>
                  <a:cubicBezTo>
                    <a:pt x="3124" y="15998"/>
                    <a:pt x="2926" y="15800"/>
                    <a:pt x="2678" y="15502"/>
                  </a:cubicBezTo>
                  <a:cubicBezTo>
                    <a:pt x="2529" y="15105"/>
                    <a:pt x="2380" y="14659"/>
                    <a:pt x="2281" y="14113"/>
                  </a:cubicBezTo>
                  <a:cubicBezTo>
                    <a:pt x="2281" y="13617"/>
                    <a:pt x="2281" y="12873"/>
                    <a:pt x="2281" y="11930"/>
                  </a:cubicBezTo>
                  <a:cubicBezTo>
                    <a:pt x="2281" y="11285"/>
                    <a:pt x="2281" y="10740"/>
                    <a:pt x="2281" y="10343"/>
                  </a:cubicBezTo>
                  <a:cubicBezTo>
                    <a:pt x="2380" y="9847"/>
                    <a:pt x="2529" y="9351"/>
                    <a:pt x="2678" y="8954"/>
                  </a:cubicBezTo>
                  <a:cubicBezTo>
                    <a:pt x="2777" y="8557"/>
                    <a:pt x="2926" y="8259"/>
                    <a:pt x="3074" y="7962"/>
                  </a:cubicBezTo>
                  <a:cubicBezTo>
                    <a:pt x="3174" y="7713"/>
                    <a:pt x="3471" y="7366"/>
                    <a:pt x="3868" y="6969"/>
                  </a:cubicBezTo>
                  <a:cubicBezTo>
                    <a:pt x="4265" y="6572"/>
                    <a:pt x="5059" y="5977"/>
                    <a:pt x="6249" y="5183"/>
                  </a:cubicBezTo>
                  <a:cubicBezTo>
                    <a:pt x="7539" y="4390"/>
                    <a:pt x="9077" y="3695"/>
                    <a:pt x="10814" y="3001"/>
                  </a:cubicBezTo>
                  <a:cubicBezTo>
                    <a:pt x="12649" y="2207"/>
                    <a:pt x="14683" y="1562"/>
                    <a:pt x="16965" y="1016"/>
                  </a:cubicBezTo>
                  <a:cubicBezTo>
                    <a:pt x="19346" y="520"/>
                    <a:pt x="21926" y="222"/>
                    <a:pt x="24704" y="222"/>
                  </a:cubicBezTo>
                  <a:cubicBezTo>
                    <a:pt x="28524" y="222"/>
                    <a:pt x="31848" y="768"/>
                    <a:pt x="34626" y="1810"/>
                  </a:cubicBezTo>
                  <a:cubicBezTo>
                    <a:pt x="37503" y="2752"/>
                    <a:pt x="39885" y="4142"/>
                    <a:pt x="41770" y="5977"/>
                  </a:cubicBezTo>
                  <a:cubicBezTo>
                    <a:pt x="43754" y="7713"/>
                    <a:pt x="45193" y="9847"/>
                    <a:pt x="46135" y="12327"/>
                  </a:cubicBezTo>
                  <a:cubicBezTo>
                    <a:pt x="47028" y="14708"/>
                    <a:pt x="47524" y="17437"/>
                    <a:pt x="47524" y="20463"/>
                  </a:cubicBezTo>
                  <a:cubicBezTo>
                    <a:pt x="47524" y="22993"/>
                    <a:pt x="47177" y="25374"/>
                    <a:pt x="46532" y="27607"/>
                  </a:cubicBezTo>
                  <a:cubicBezTo>
                    <a:pt x="45838" y="29889"/>
                    <a:pt x="44846" y="31873"/>
                    <a:pt x="43556" y="33560"/>
                  </a:cubicBezTo>
                  <a:cubicBezTo>
                    <a:pt x="42216" y="35296"/>
                    <a:pt x="40629" y="36735"/>
                    <a:pt x="38793" y="37926"/>
                  </a:cubicBezTo>
                  <a:cubicBezTo>
                    <a:pt x="36908" y="39116"/>
                    <a:pt x="34725" y="39910"/>
                    <a:pt x="32245" y="40307"/>
                  </a:cubicBezTo>
                  <a:lnTo>
                    <a:pt x="32245" y="40505"/>
                  </a:lnTo>
                  <a:cubicBezTo>
                    <a:pt x="35023" y="40803"/>
                    <a:pt x="37603" y="41497"/>
                    <a:pt x="39984" y="42688"/>
                  </a:cubicBezTo>
                  <a:cubicBezTo>
                    <a:pt x="42365" y="43779"/>
                    <a:pt x="44349" y="45169"/>
                    <a:pt x="45937" y="46855"/>
                  </a:cubicBezTo>
                  <a:cubicBezTo>
                    <a:pt x="47624" y="48443"/>
                    <a:pt x="48963" y="50427"/>
                    <a:pt x="49906" y="52808"/>
                  </a:cubicBezTo>
                  <a:cubicBezTo>
                    <a:pt x="50799" y="55090"/>
                    <a:pt x="51295" y="57472"/>
                    <a:pt x="51295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73B5B6B-89D4-41B8-8A20-AC0E33D0D7DE}"/>
                </a:ext>
              </a:extLst>
            </p:cNvPr>
            <p:cNvSpPr/>
            <p:nvPr/>
          </p:nvSpPr>
          <p:spPr>
            <a:xfrm>
              <a:off x="4009242" y="4574897"/>
              <a:ext cx="58935" cy="82748"/>
            </a:xfrm>
            <a:custGeom>
              <a:avLst/>
              <a:gdLst>
                <a:gd name="connsiteX0" fmla="*/ 59039 w 58935"/>
                <a:gd name="connsiteY0" fmla="*/ 59357 h 82748"/>
                <a:gd name="connsiteX1" fmla="*/ 58443 w 58935"/>
                <a:gd name="connsiteY1" fmla="*/ 62532 h 82748"/>
                <a:gd name="connsiteX2" fmla="*/ 56657 w 58935"/>
                <a:gd name="connsiteY2" fmla="*/ 63722 h 82748"/>
                <a:gd name="connsiteX3" fmla="*/ 47331 w 58935"/>
                <a:gd name="connsiteY3" fmla="*/ 63722 h 82748"/>
                <a:gd name="connsiteX4" fmla="*/ 47331 w 58935"/>
                <a:gd name="connsiteY4" fmla="*/ 80987 h 82748"/>
                <a:gd name="connsiteX5" fmla="*/ 47132 w 58935"/>
                <a:gd name="connsiteY5" fmla="*/ 81979 h 82748"/>
                <a:gd name="connsiteX6" fmla="*/ 46339 w 58935"/>
                <a:gd name="connsiteY6" fmla="*/ 82574 h 82748"/>
                <a:gd name="connsiteX7" fmla="*/ 44553 w 58935"/>
                <a:gd name="connsiteY7" fmla="*/ 82772 h 82748"/>
                <a:gd name="connsiteX8" fmla="*/ 41973 w 58935"/>
                <a:gd name="connsiteY8" fmla="*/ 82971 h 82748"/>
                <a:gd name="connsiteX9" fmla="*/ 39592 w 58935"/>
                <a:gd name="connsiteY9" fmla="*/ 82772 h 82748"/>
                <a:gd name="connsiteX10" fmla="*/ 37806 w 58935"/>
                <a:gd name="connsiteY10" fmla="*/ 82574 h 82748"/>
                <a:gd name="connsiteX11" fmla="*/ 37012 w 58935"/>
                <a:gd name="connsiteY11" fmla="*/ 81979 h 82748"/>
                <a:gd name="connsiteX12" fmla="*/ 36814 w 58935"/>
                <a:gd name="connsiteY12" fmla="*/ 80987 h 82748"/>
                <a:gd name="connsiteX13" fmla="*/ 36814 w 58935"/>
                <a:gd name="connsiteY13" fmla="*/ 63722 h 82748"/>
                <a:gd name="connsiteX14" fmla="*/ 3079 w 58935"/>
                <a:gd name="connsiteY14" fmla="*/ 63722 h 82748"/>
                <a:gd name="connsiteX15" fmla="*/ 1690 w 58935"/>
                <a:gd name="connsiteY15" fmla="*/ 63524 h 82748"/>
                <a:gd name="connsiteX16" fmla="*/ 896 w 58935"/>
                <a:gd name="connsiteY16" fmla="*/ 62929 h 82748"/>
                <a:gd name="connsiteX17" fmla="*/ 301 w 58935"/>
                <a:gd name="connsiteY17" fmla="*/ 61540 h 82748"/>
                <a:gd name="connsiteX18" fmla="*/ 103 w 58935"/>
                <a:gd name="connsiteY18" fmla="*/ 58960 h 82748"/>
                <a:gd name="connsiteX19" fmla="*/ 103 w 58935"/>
                <a:gd name="connsiteY19" fmla="*/ 56777 h 82748"/>
                <a:gd name="connsiteX20" fmla="*/ 500 w 58935"/>
                <a:gd name="connsiteY20" fmla="*/ 54991 h 82748"/>
                <a:gd name="connsiteX21" fmla="*/ 896 w 58935"/>
                <a:gd name="connsiteY21" fmla="*/ 53602 h 82748"/>
                <a:gd name="connsiteX22" fmla="*/ 1690 w 58935"/>
                <a:gd name="connsiteY22" fmla="*/ 52015 h 82748"/>
                <a:gd name="connsiteX23" fmla="*/ 31257 w 58935"/>
                <a:gd name="connsiteY23" fmla="*/ 2207 h 82748"/>
                <a:gd name="connsiteX24" fmla="*/ 32051 w 58935"/>
                <a:gd name="connsiteY24" fmla="*/ 1413 h 82748"/>
                <a:gd name="connsiteX25" fmla="*/ 33639 w 58935"/>
                <a:gd name="connsiteY25" fmla="*/ 818 h 82748"/>
                <a:gd name="connsiteX26" fmla="*/ 36020 w 58935"/>
                <a:gd name="connsiteY26" fmla="*/ 421 h 82748"/>
                <a:gd name="connsiteX27" fmla="*/ 39393 w 58935"/>
                <a:gd name="connsiteY27" fmla="*/ 222 h 82748"/>
                <a:gd name="connsiteX28" fmla="*/ 42965 w 58935"/>
                <a:gd name="connsiteY28" fmla="*/ 421 h 82748"/>
                <a:gd name="connsiteX29" fmla="*/ 45347 w 58935"/>
                <a:gd name="connsiteY29" fmla="*/ 1016 h 82748"/>
                <a:gd name="connsiteX30" fmla="*/ 46736 w 58935"/>
                <a:gd name="connsiteY30" fmla="*/ 1612 h 82748"/>
                <a:gd name="connsiteX31" fmla="*/ 47331 w 58935"/>
                <a:gd name="connsiteY31" fmla="*/ 2604 h 82748"/>
                <a:gd name="connsiteX32" fmla="*/ 47331 w 58935"/>
                <a:gd name="connsiteY32" fmla="*/ 54793 h 82748"/>
                <a:gd name="connsiteX33" fmla="*/ 56657 w 58935"/>
                <a:gd name="connsiteY33" fmla="*/ 54793 h 82748"/>
                <a:gd name="connsiteX34" fmla="*/ 58245 w 58935"/>
                <a:gd name="connsiteY34" fmla="*/ 55983 h 82748"/>
                <a:gd name="connsiteX35" fmla="*/ 59039 w 58935"/>
                <a:gd name="connsiteY35" fmla="*/ 59357 h 82748"/>
                <a:gd name="connsiteX36" fmla="*/ 36814 w 58935"/>
                <a:gd name="connsiteY36" fmla="*/ 9946 h 82748"/>
                <a:gd name="connsiteX37" fmla="*/ 10025 w 58935"/>
                <a:gd name="connsiteY37" fmla="*/ 54793 h 82748"/>
                <a:gd name="connsiteX38" fmla="*/ 36814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039" y="59357"/>
                  </a:moveTo>
                  <a:cubicBezTo>
                    <a:pt x="59039" y="60696"/>
                    <a:pt x="58840" y="61738"/>
                    <a:pt x="58443" y="62532"/>
                  </a:cubicBezTo>
                  <a:cubicBezTo>
                    <a:pt x="58047" y="63326"/>
                    <a:pt x="57451" y="63722"/>
                    <a:pt x="56657" y="63722"/>
                  </a:cubicBezTo>
                  <a:lnTo>
                    <a:pt x="47331" y="63722"/>
                  </a:lnTo>
                  <a:lnTo>
                    <a:pt x="47331" y="80987"/>
                  </a:lnTo>
                  <a:cubicBezTo>
                    <a:pt x="47331" y="81383"/>
                    <a:pt x="47232" y="81731"/>
                    <a:pt x="47132" y="81979"/>
                  </a:cubicBezTo>
                  <a:cubicBezTo>
                    <a:pt x="46984" y="82128"/>
                    <a:pt x="46736" y="82326"/>
                    <a:pt x="46339" y="82574"/>
                  </a:cubicBezTo>
                  <a:cubicBezTo>
                    <a:pt x="45942" y="82673"/>
                    <a:pt x="45347" y="82772"/>
                    <a:pt x="44553" y="82772"/>
                  </a:cubicBezTo>
                  <a:cubicBezTo>
                    <a:pt x="43858" y="82872"/>
                    <a:pt x="43015" y="82971"/>
                    <a:pt x="41973" y="82971"/>
                  </a:cubicBezTo>
                  <a:cubicBezTo>
                    <a:pt x="41030" y="82971"/>
                    <a:pt x="40237" y="82872"/>
                    <a:pt x="39592" y="82772"/>
                  </a:cubicBezTo>
                  <a:cubicBezTo>
                    <a:pt x="38897" y="82772"/>
                    <a:pt x="38302" y="82673"/>
                    <a:pt x="37806" y="82574"/>
                  </a:cubicBezTo>
                  <a:cubicBezTo>
                    <a:pt x="37409" y="82326"/>
                    <a:pt x="37111" y="82128"/>
                    <a:pt x="37012" y="81979"/>
                  </a:cubicBezTo>
                  <a:cubicBezTo>
                    <a:pt x="36863" y="81731"/>
                    <a:pt x="36814" y="81383"/>
                    <a:pt x="36814" y="80987"/>
                  </a:cubicBezTo>
                  <a:lnTo>
                    <a:pt x="36814" y="63722"/>
                  </a:lnTo>
                  <a:lnTo>
                    <a:pt x="3079" y="63722"/>
                  </a:lnTo>
                  <a:cubicBezTo>
                    <a:pt x="2534" y="63722"/>
                    <a:pt x="2087" y="63673"/>
                    <a:pt x="1690" y="63524"/>
                  </a:cubicBezTo>
                  <a:cubicBezTo>
                    <a:pt x="1393" y="63425"/>
                    <a:pt x="1144" y="63226"/>
                    <a:pt x="896" y="62929"/>
                  </a:cubicBezTo>
                  <a:cubicBezTo>
                    <a:pt x="599" y="62532"/>
                    <a:pt x="400" y="62085"/>
                    <a:pt x="301" y="61540"/>
                  </a:cubicBezTo>
                  <a:cubicBezTo>
                    <a:pt x="152" y="60895"/>
                    <a:pt x="103" y="60051"/>
                    <a:pt x="103" y="58960"/>
                  </a:cubicBezTo>
                  <a:cubicBezTo>
                    <a:pt x="103" y="58166"/>
                    <a:pt x="103" y="57472"/>
                    <a:pt x="103" y="56777"/>
                  </a:cubicBezTo>
                  <a:cubicBezTo>
                    <a:pt x="202" y="56132"/>
                    <a:pt x="351" y="55537"/>
                    <a:pt x="500" y="54991"/>
                  </a:cubicBezTo>
                  <a:cubicBezTo>
                    <a:pt x="599" y="54495"/>
                    <a:pt x="748" y="53999"/>
                    <a:pt x="896" y="53602"/>
                  </a:cubicBezTo>
                  <a:cubicBezTo>
                    <a:pt x="1144" y="53106"/>
                    <a:pt x="1393" y="52560"/>
                    <a:pt x="1690" y="52015"/>
                  </a:cubicBezTo>
                  <a:lnTo>
                    <a:pt x="31257" y="2207"/>
                  </a:lnTo>
                  <a:cubicBezTo>
                    <a:pt x="31357" y="1959"/>
                    <a:pt x="31654" y="1711"/>
                    <a:pt x="32051" y="1413"/>
                  </a:cubicBezTo>
                  <a:cubicBezTo>
                    <a:pt x="32547" y="1165"/>
                    <a:pt x="33093" y="967"/>
                    <a:pt x="33639" y="818"/>
                  </a:cubicBezTo>
                  <a:cubicBezTo>
                    <a:pt x="34284" y="570"/>
                    <a:pt x="35077" y="421"/>
                    <a:pt x="36020" y="421"/>
                  </a:cubicBezTo>
                  <a:cubicBezTo>
                    <a:pt x="36913" y="322"/>
                    <a:pt x="38054" y="222"/>
                    <a:pt x="39393" y="222"/>
                  </a:cubicBezTo>
                  <a:cubicBezTo>
                    <a:pt x="40683" y="222"/>
                    <a:pt x="41874" y="322"/>
                    <a:pt x="42965" y="421"/>
                  </a:cubicBezTo>
                  <a:cubicBezTo>
                    <a:pt x="44007" y="570"/>
                    <a:pt x="44801" y="768"/>
                    <a:pt x="45347" y="1016"/>
                  </a:cubicBezTo>
                  <a:cubicBezTo>
                    <a:pt x="45991" y="1165"/>
                    <a:pt x="46438" y="1363"/>
                    <a:pt x="46736" y="1612"/>
                  </a:cubicBezTo>
                  <a:cubicBezTo>
                    <a:pt x="47132" y="1909"/>
                    <a:pt x="47331" y="2207"/>
                    <a:pt x="47331" y="2604"/>
                  </a:cubicBezTo>
                  <a:lnTo>
                    <a:pt x="47331" y="54793"/>
                  </a:lnTo>
                  <a:lnTo>
                    <a:pt x="56657" y="54793"/>
                  </a:lnTo>
                  <a:cubicBezTo>
                    <a:pt x="57302" y="54793"/>
                    <a:pt x="57848" y="55190"/>
                    <a:pt x="58245" y="55983"/>
                  </a:cubicBezTo>
                  <a:cubicBezTo>
                    <a:pt x="58741" y="56678"/>
                    <a:pt x="59039" y="57769"/>
                    <a:pt x="59039" y="59357"/>
                  </a:cubicBezTo>
                  <a:close/>
                  <a:moveTo>
                    <a:pt x="36814" y="9946"/>
                  </a:moveTo>
                  <a:lnTo>
                    <a:pt x="10025" y="54793"/>
                  </a:lnTo>
                  <a:lnTo>
                    <a:pt x="36814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5132DB7-D53C-42FC-AF07-0F66906B944A}"/>
                </a:ext>
              </a:extLst>
            </p:cNvPr>
            <p:cNvSpPr/>
            <p:nvPr/>
          </p:nvSpPr>
          <p:spPr>
            <a:xfrm>
              <a:off x="4079232" y="4574103"/>
              <a:ext cx="56554" cy="84335"/>
            </a:xfrm>
            <a:custGeom>
              <a:avLst/>
              <a:gdLst>
                <a:gd name="connsiteX0" fmla="*/ 56663 w 56554"/>
                <a:gd name="connsiteY0" fmla="*/ 42291 h 84335"/>
                <a:gd name="connsiteX1" fmla="*/ 55075 w 56554"/>
                <a:gd name="connsiteY1" fmla="*/ 59555 h 84335"/>
                <a:gd name="connsiteX2" fmla="*/ 50313 w 56554"/>
                <a:gd name="connsiteY2" fmla="*/ 72851 h 84335"/>
                <a:gd name="connsiteX3" fmla="*/ 41185 w 56554"/>
                <a:gd name="connsiteY3" fmla="*/ 81582 h 84335"/>
                <a:gd name="connsiteX4" fmla="*/ 27492 w 56554"/>
                <a:gd name="connsiteY4" fmla="*/ 84558 h 84335"/>
                <a:gd name="connsiteX5" fmla="*/ 14396 w 56554"/>
                <a:gd name="connsiteY5" fmla="*/ 81780 h 84335"/>
                <a:gd name="connsiteX6" fmla="*/ 6061 w 56554"/>
                <a:gd name="connsiteY6" fmla="*/ 73644 h 84335"/>
                <a:gd name="connsiteX7" fmla="*/ 1497 w 56554"/>
                <a:gd name="connsiteY7" fmla="*/ 60547 h 84335"/>
                <a:gd name="connsiteX8" fmla="*/ 108 w 56554"/>
                <a:gd name="connsiteY8" fmla="*/ 42688 h 84335"/>
                <a:gd name="connsiteX9" fmla="*/ 1497 w 56554"/>
                <a:gd name="connsiteY9" fmla="*/ 25424 h 84335"/>
                <a:gd name="connsiteX10" fmla="*/ 6458 w 56554"/>
                <a:gd name="connsiteY10" fmla="*/ 12129 h 84335"/>
                <a:gd name="connsiteX11" fmla="*/ 15586 w 56554"/>
                <a:gd name="connsiteY11" fmla="*/ 3397 h 84335"/>
                <a:gd name="connsiteX12" fmla="*/ 29278 w 56554"/>
                <a:gd name="connsiteY12" fmla="*/ 222 h 84335"/>
                <a:gd name="connsiteX13" fmla="*/ 42177 w 56554"/>
                <a:gd name="connsiteY13" fmla="*/ 3001 h 84335"/>
                <a:gd name="connsiteX14" fmla="*/ 50710 w 56554"/>
                <a:gd name="connsiteY14" fmla="*/ 11137 h 84335"/>
                <a:gd name="connsiteX15" fmla="*/ 55274 w 56554"/>
                <a:gd name="connsiteY15" fmla="*/ 24432 h 84335"/>
                <a:gd name="connsiteX16" fmla="*/ 56663 w 56554"/>
                <a:gd name="connsiteY16" fmla="*/ 42291 h 84335"/>
                <a:gd name="connsiteX17" fmla="*/ 45550 w 56554"/>
                <a:gd name="connsiteY17" fmla="*/ 43085 h 84335"/>
                <a:gd name="connsiteX18" fmla="*/ 45153 w 56554"/>
                <a:gd name="connsiteY18" fmla="*/ 32171 h 84335"/>
                <a:gd name="connsiteX19" fmla="*/ 43764 w 56554"/>
                <a:gd name="connsiteY19" fmla="*/ 23440 h 84335"/>
                <a:gd name="connsiteX20" fmla="*/ 41582 w 56554"/>
                <a:gd name="connsiteY20" fmla="*/ 17090 h 84335"/>
                <a:gd name="connsiteX21" fmla="*/ 38208 w 56554"/>
                <a:gd name="connsiteY21" fmla="*/ 12526 h 84335"/>
                <a:gd name="connsiteX22" fmla="*/ 34041 w 56554"/>
                <a:gd name="connsiteY22" fmla="*/ 9946 h 84335"/>
                <a:gd name="connsiteX23" fmla="*/ 28485 w 56554"/>
                <a:gd name="connsiteY23" fmla="*/ 9152 h 84335"/>
                <a:gd name="connsiteX24" fmla="*/ 19753 w 56554"/>
                <a:gd name="connsiteY24" fmla="*/ 11732 h 84335"/>
                <a:gd name="connsiteX25" fmla="*/ 14594 w 56554"/>
                <a:gd name="connsiteY25" fmla="*/ 18677 h 84335"/>
                <a:gd name="connsiteX26" fmla="*/ 11816 w 56554"/>
                <a:gd name="connsiteY26" fmla="*/ 28996 h 84335"/>
                <a:gd name="connsiteX27" fmla="*/ 11221 w 56554"/>
                <a:gd name="connsiteY27" fmla="*/ 41894 h 84335"/>
                <a:gd name="connsiteX28" fmla="*/ 12213 w 56554"/>
                <a:gd name="connsiteY28" fmla="*/ 57571 h 84335"/>
                <a:gd name="connsiteX29" fmla="*/ 15189 w 56554"/>
                <a:gd name="connsiteY29" fmla="*/ 68088 h 84335"/>
                <a:gd name="connsiteX30" fmla="*/ 20349 w 56554"/>
                <a:gd name="connsiteY30" fmla="*/ 73843 h 84335"/>
                <a:gd name="connsiteX31" fmla="*/ 28286 w 56554"/>
                <a:gd name="connsiteY31" fmla="*/ 75629 h 84335"/>
                <a:gd name="connsiteX32" fmla="*/ 34239 w 56554"/>
                <a:gd name="connsiteY32" fmla="*/ 74637 h 84335"/>
                <a:gd name="connsiteX33" fmla="*/ 39002 w 56554"/>
                <a:gd name="connsiteY33" fmla="*/ 71263 h 84335"/>
                <a:gd name="connsiteX34" fmla="*/ 42177 w 56554"/>
                <a:gd name="connsiteY34" fmla="*/ 66104 h 84335"/>
                <a:gd name="connsiteX35" fmla="*/ 44161 w 56554"/>
                <a:gd name="connsiteY35" fmla="*/ 59555 h 84335"/>
                <a:gd name="connsiteX36" fmla="*/ 45153 w 56554"/>
                <a:gd name="connsiteY36" fmla="*/ 51816 h 84335"/>
                <a:gd name="connsiteX37" fmla="*/ 45550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663" y="42291"/>
                  </a:moveTo>
                  <a:cubicBezTo>
                    <a:pt x="56663" y="48542"/>
                    <a:pt x="56117" y="54297"/>
                    <a:pt x="55075" y="59555"/>
                  </a:cubicBezTo>
                  <a:cubicBezTo>
                    <a:pt x="54133" y="64715"/>
                    <a:pt x="52545" y="69179"/>
                    <a:pt x="50313" y="72851"/>
                  </a:cubicBezTo>
                  <a:cubicBezTo>
                    <a:pt x="48031" y="76571"/>
                    <a:pt x="45005" y="79498"/>
                    <a:pt x="41185" y="81582"/>
                  </a:cubicBezTo>
                  <a:cubicBezTo>
                    <a:pt x="37464" y="83566"/>
                    <a:pt x="32900" y="84558"/>
                    <a:pt x="27492" y="84558"/>
                  </a:cubicBezTo>
                  <a:cubicBezTo>
                    <a:pt x="22333" y="84558"/>
                    <a:pt x="17967" y="83616"/>
                    <a:pt x="14396" y="81780"/>
                  </a:cubicBezTo>
                  <a:cubicBezTo>
                    <a:pt x="10923" y="79945"/>
                    <a:pt x="8145" y="77216"/>
                    <a:pt x="6061" y="73644"/>
                  </a:cubicBezTo>
                  <a:cubicBezTo>
                    <a:pt x="3928" y="70072"/>
                    <a:pt x="2390" y="65707"/>
                    <a:pt x="1497" y="60547"/>
                  </a:cubicBezTo>
                  <a:cubicBezTo>
                    <a:pt x="555" y="55388"/>
                    <a:pt x="108" y="49435"/>
                    <a:pt x="108" y="42688"/>
                  </a:cubicBezTo>
                  <a:cubicBezTo>
                    <a:pt x="108" y="36338"/>
                    <a:pt x="555" y="30583"/>
                    <a:pt x="1497" y="25424"/>
                  </a:cubicBezTo>
                  <a:cubicBezTo>
                    <a:pt x="2539" y="20265"/>
                    <a:pt x="4176" y="15849"/>
                    <a:pt x="6458" y="12129"/>
                  </a:cubicBezTo>
                  <a:cubicBezTo>
                    <a:pt x="8839" y="8309"/>
                    <a:pt x="11866" y="5382"/>
                    <a:pt x="15586" y="3397"/>
                  </a:cubicBezTo>
                  <a:cubicBezTo>
                    <a:pt x="19257" y="1314"/>
                    <a:pt x="23821" y="222"/>
                    <a:pt x="29278" y="222"/>
                  </a:cubicBezTo>
                  <a:cubicBezTo>
                    <a:pt x="34438" y="222"/>
                    <a:pt x="38704" y="1165"/>
                    <a:pt x="42177" y="3001"/>
                  </a:cubicBezTo>
                  <a:cubicBezTo>
                    <a:pt x="45749" y="4886"/>
                    <a:pt x="48576" y="7565"/>
                    <a:pt x="50710" y="11137"/>
                  </a:cubicBezTo>
                  <a:cubicBezTo>
                    <a:pt x="52942" y="14708"/>
                    <a:pt x="54480" y="19173"/>
                    <a:pt x="55274" y="24432"/>
                  </a:cubicBezTo>
                  <a:cubicBezTo>
                    <a:pt x="56167" y="29591"/>
                    <a:pt x="56663" y="35544"/>
                    <a:pt x="56663" y="42291"/>
                  </a:cubicBezTo>
                  <a:close/>
                  <a:moveTo>
                    <a:pt x="45550" y="43085"/>
                  </a:moveTo>
                  <a:cubicBezTo>
                    <a:pt x="45550" y="39017"/>
                    <a:pt x="45401" y="35346"/>
                    <a:pt x="45153" y="32171"/>
                  </a:cubicBezTo>
                  <a:cubicBezTo>
                    <a:pt x="44856" y="28897"/>
                    <a:pt x="44409" y="25970"/>
                    <a:pt x="43764" y="23440"/>
                  </a:cubicBezTo>
                  <a:cubicBezTo>
                    <a:pt x="43219" y="20959"/>
                    <a:pt x="42474" y="18826"/>
                    <a:pt x="41582" y="17090"/>
                  </a:cubicBezTo>
                  <a:cubicBezTo>
                    <a:pt x="40639" y="15254"/>
                    <a:pt x="39498" y="13716"/>
                    <a:pt x="38208" y="12526"/>
                  </a:cubicBezTo>
                  <a:cubicBezTo>
                    <a:pt x="37017" y="11335"/>
                    <a:pt x="35628" y="10492"/>
                    <a:pt x="34041" y="9946"/>
                  </a:cubicBezTo>
                  <a:cubicBezTo>
                    <a:pt x="32453" y="9450"/>
                    <a:pt x="30568" y="9152"/>
                    <a:pt x="28485" y="9152"/>
                  </a:cubicBezTo>
                  <a:cubicBezTo>
                    <a:pt x="24913" y="9152"/>
                    <a:pt x="21986" y="10045"/>
                    <a:pt x="19753" y="11732"/>
                  </a:cubicBezTo>
                  <a:cubicBezTo>
                    <a:pt x="17620" y="13468"/>
                    <a:pt x="15884" y="15800"/>
                    <a:pt x="14594" y="18677"/>
                  </a:cubicBezTo>
                  <a:cubicBezTo>
                    <a:pt x="13255" y="21604"/>
                    <a:pt x="12312" y="25027"/>
                    <a:pt x="11816" y="28996"/>
                  </a:cubicBezTo>
                  <a:cubicBezTo>
                    <a:pt x="11419" y="32965"/>
                    <a:pt x="11221" y="37281"/>
                    <a:pt x="11221" y="41894"/>
                  </a:cubicBezTo>
                  <a:cubicBezTo>
                    <a:pt x="11221" y="47996"/>
                    <a:pt x="11518" y="53205"/>
                    <a:pt x="12213" y="57571"/>
                  </a:cubicBezTo>
                  <a:cubicBezTo>
                    <a:pt x="12858" y="61837"/>
                    <a:pt x="13850" y="65310"/>
                    <a:pt x="15189" y="68088"/>
                  </a:cubicBezTo>
                  <a:cubicBezTo>
                    <a:pt x="16479" y="70767"/>
                    <a:pt x="18216" y="72652"/>
                    <a:pt x="20349" y="73843"/>
                  </a:cubicBezTo>
                  <a:cubicBezTo>
                    <a:pt x="22581" y="75033"/>
                    <a:pt x="25210" y="75629"/>
                    <a:pt x="28286" y="75629"/>
                  </a:cubicBezTo>
                  <a:cubicBezTo>
                    <a:pt x="30519" y="75629"/>
                    <a:pt x="32503" y="75331"/>
                    <a:pt x="34239" y="74637"/>
                  </a:cubicBezTo>
                  <a:cubicBezTo>
                    <a:pt x="36075" y="73843"/>
                    <a:pt x="37662" y="72751"/>
                    <a:pt x="39002" y="71263"/>
                  </a:cubicBezTo>
                  <a:cubicBezTo>
                    <a:pt x="40292" y="69824"/>
                    <a:pt x="41383" y="68088"/>
                    <a:pt x="42177" y="66104"/>
                  </a:cubicBezTo>
                  <a:cubicBezTo>
                    <a:pt x="43070" y="64119"/>
                    <a:pt x="43764" y="61937"/>
                    <a:pt x="44161" y="59555"/>
                  </a:cubicBezTo>
                  <a:cubicBezTo>
                    <a:pt x="44657" y="57174"/>
                    <a:pt x="45005" y="54594"/>
                    <a:pt x="45153" y="51816"/>
                  </a:cubicBezTo>
                  <a:cubicBezTo>
                    <a:pt x="45401" y="49038"/>
                    <a:pt x="45550" y="46161"/>
                    <a:pt x="45550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DDD163F-1915-4D39-90BC-A330BA253469}"/>
                </a:ext>
              </a:extLst>
            </p:cNvPr>
            <p:cNvSpPr/>
            <p:nvPr/>
          </p:nvSpPr>
          <p:spPr>
            <a:xfrm>
              <a:off x="4146288" y="4567555"/>
              <a:ext cx="23018" cy="111521"/>
            </a:xfrm>
            <a:custGeom>
              <a:avLst/>
              <a:gdLst>
                <a:gd name="connsiteX0" fmla="*/ 23132 w 23018"/>
                <a:gd name="connsiteY0" fmla="*/ 55983 h 111521"/>
                <a:gd name="connsiteX1" fmla="*/ 22140 w 23018"/>
                <a:gd name="connsiteY1" fmla="*/ 70072 h 111521"/>
                <a:gd name="connsiteX2" fmla="*/ 19560 w 23018"/>
                <a:gd name="connsiteY2" fmla="*/ 83963 h 111521"/>
                <a:gd name="connsiteX3" fmla="*/ 15194 w 23018"/>
                <a:gd name="connsiteY3" fmla="*/ 97258 h 111521"/>
                <a:gd name="connsiteX4" fmla="*/ 9241 w 23018"/>
                <a:gd name="connsiteY4" fmla="*/ 110355 h 111521"/>
                <a:gd name="connsiteX5" fmla="*/ 8646 w 23018"/>
                <a:gd name="connsiteY5" fmla="*/ 110951 h 111521"/>
                <a:gd name="connsiteX6" fmla="*/ 7852 w 23018"/>
                <a:gd name="connsiteY6" fmla="*/ 111347 h 111521"/>
                <a:gd name="connsiteX7" fmla="*/ 6265 w 23018"/>
                <a:gd name="connsiteY7" fmla="*/ 111546 h 111521"/>
                <a:gd name="connsiteX8" fmla="*/ 4479 w 23018"/>
                <a:gd name="connsiteY8" fmla="*/ 111744 h 111521"/>
                <a:gd name="connsiteX9" fmla="*/ 1701 w 23018"/>
                <a:gd name="connsiteY9" fmla="*/ 111546 h 111521"/>
                <a:gd name="connsiteX10" fmla="*/ 510 w 23018"/>
                <a:gd name="connsiteY10" fmla="*/ 110951 h 111521"/>
                <a:gd name="connsiteX11" fmla="*/ 113 w 23018"/>
                <a:gd name="connsiteY11" fmla="*/ 110157 h 111521"/>
                <a:gd name="connsiteX12" fmla="*/ 510 w 23018"/>
                <a:gd name="connsiteY12" fmla="*/ 108966 h 111521"/>
                <a:gd name="connsiteX13" fmla="*/ 9241 w 23018"/>
                <a:gd name="connsiteY13" fmla="*/ 82772 h 111521"/>
                <a:gd name="connsiteX14" fmla="*/ 12218 w 23018"/>
                <a:gd name="connsiteY14" fmla="*/ 55785 h 111521"/>
                <a:gd name="connsiteX15" fmla="*/ 9241 w 23018"/>
                <a:gd name="connsiteY15" fmla="*/ 28996 h 111521"/>
                <a:gd name="connsiteX16" fmla="*/ 312 w 23018"/>
                <a:gd name="connsiteY16" fmla="*/ 2802 h 111521"/>
                <a:gd name="connsiteX17" fmla="*/ 113 w 23018"/>
                <a:gd name="connsiteY17" fmla="*/ 1810 h 111521"/>
                <a:gd name="connsiteX18" fmla="*/ 708 w 23018"/>
                <a:gd name="connsiteY18" fmla="*/ 818 h 111521"/>
                <a:gd name="connsiteX19" fmla="*/ 2097 w 23018"/>
                <a:gd name="connsiteY19" fmla="*/ 421 h 111521"/>
                <a:gd name="connsiteX20" fmla="*/ 4479 w 23018"/>
                <a:gd name="connsiteY20" fmla="*/ 222 h 111521"/>
                <a:gd name="connsiteX21" fmla="*/ 6662 w 23018"/>
                <a:gd name="connsiteY21" fmla="*/ 421 h 111521"/>
                <a:gd name="connsiteX22" fmla="*/ 8051 w 23018"/>
                <a:gd name="connsiteY22" fmla="*/ 619 h 111521"/>
                <a:gd name="connsiteX23" fmla="*/ 8844 w 23018"/>
                <a:gd name="connsiteY23" fmla="*/ 818 h 111521"/>
                <a:gd name="connsiteX24" fmla="*/ 9241 w 23018"/>
                <a:gd name="connsiteY24" fmla="*/ 1413 h 111521"/>
                <a:gd name="connsiteX25" fmla="*/ 19362 w 23018"/>
                <a:gd name="connsiteY25" fmla="*/ 28004 h 111521"/>
                <a:gd name="connsiteX26" fmla="*/ 23132 w 23018"/>
                <a:gd name="connsiteY26" fmla="*/ 55983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132" y="55983"/>
                  </a:moveTo>
                  <a:cubicBezTo>
                    <a:pt x="23132" y="60746"/>
                    <a:pt x="22785" y="65459"/>
                    <a:pt x="22140" y="70072"/>
                  </a:cubicBezTo>
                  <a:cubicBezTo>
                    <a:pt x="21594" y="74736"/>
                    <a:pt x="20751" y="79349"/>
                    <a:pt x="19560" y="83963"/>
                  </a:cubicBezTo>
                  <a:cubicBezTo>
                    <a:pt x="18369" y="88477"/>
                    <a:pt x="16881" y="92893"/>
                    <a:pt x="15194" y="97258"/>
                  </a:cubicBezTo>
                  <a:cubicBezTo>
                    <a:pt x="13607" y="101723"/>
                    <a:pt x="11622" y="106089"/>
                    <a:pt x="9241" y="110355"/>
                  </a:cubicBezTo>
                  <a:cubicBezTo>
                    <a:pt x="9092" y="110603"/>
                    <a:pt x="8894" y="110802"/>
                    <a:pt x="8646" y="110951"/>
                  </a:cubicBezTo>
                  <a:cubicBezTo>
                    <a:pt x="8497" y="111050"/>
                    <a:pt x="8249" y="111199"/>
                    <a:pt x="7852" y="111347"/>
                  </a:cubicBezTo>
                  <a:cubicBezTo>
                    <a:pt x="7455" y="111447"/>
                    <a:pt x="6910" y="111546"/>
                    <a:pt x="6265" y="111546"/>
                  </a:cubicBezTo>
                  <a:cubicBezTo>
                    <a:pt x="5719" y="111645"/>
                    <a:pt x="5124" y="111744"/>
                    <a:pt x="4479" y="111744"/>
                  </a:cubicBezTo>
                  <a:cubicBezTo>
                    <a:pt x="3288" y="111744"/>
                    <a:pt x="2346" y="111645"/>
                    <a:pt x="1701" y="111546"/>
                  </a:cubicBezTo>
                  <a:cubicBezTo>
                    <a:pt x="1155" y="111397"/>
                    <a:pt x="758" y="111199"/>
                    <a:pt x="510" y="110951"/>
                  </a:cubicBezTo>
                  <a:cubicBezTo>
                    <a:pt x="212" y="110802"/>
                    <a:pt x="113" y="110554"/>
                    <a:pt x="113" y="110157"/>
                  </a:cubicBezTo>
                  <a:cubicBezTo>
                    <a:pt x="113" y="109760"/>
                    <a:pt x="212" y="109363"/>
                    <a:pt x="510" y="108966"/>
                  </a:cubicBezTo>
                  <a:cubicBezTo>
                    <a:pt x="4330" y="100334"/>
                    <a:pt x="7257" y="91603"/>
                    <a:pt x="9241" y="82772"/>
                  </a:cubicBezTo>
                  <a:cubicBezTo>
                    <a:pt x="11226" y="73793"/>
                    <a:pt x="12218" y="64814"/>
                    <a:pt x="12218" y="55785"/>
                  </a:cubicBezTo>
                  <a:cubicBezTo>
                    <a:pt x="12218" y="46806"/>
                    <a:pt x="11226" y="37876"/>
                    <a:pt x="9241" y="28996"/>
                  </a:cubicBezTo>
                  <a:cubicBezTo>
                    <a:pt x="7257" y="20016"/>
                    <a:pt x="4280" y="11285"/>
                    <a:pt x="312" y="2802"/>
                  </a:cubicBezTo>
                  <a:cubicBezTo>
                    <a:pt x="163" y="2405"/>
                    <a:pt x="113" y="2108"/>
                    <a:pt x="113" y="1810"/>
                  </a:cubicBezTo>
                  <a:cubicBezTo>
                    <a:pt x="212" y="1413"/>
                    <a:pt x="411" y="1115"/>
                    <a:pt x="708" y="818"/>
                  </a:cubicBezTo>
                  <a:cubicBezTo>
                    <a:pt x="1105" y="570"/>
                    <a:pt x="1552" y="421"/>
                    <a:pt x="2097" y="421"/>
                  </a:cubicBezTo>
                  <a:cubicBezTo>
                    <a:pt x="2742" y="322"/>
                    <a:pt x="3536" y="222"/>
                    <a:pt x="4479" y="222"/>
                  </a:cubicBezTo>
                  <a:cubicBezTo>
                    <a:pt x="5372" y="222"/>
                    <a:pt x="6116" y="322"/>
                    <a:pt x="6662" y="421"/>
                  </a:cubicBezTo>
                  <a:cubicBezTo>
                    <a:pt x="7306" y="421"/>
                    <a:pt x="7753" y="520"/>
                    <a:pt x="8051" y="619"/>
                  </a:cubicBezTo>
                  <a:cubicBezTo>
                    <a:pt x="8447" y="619"/>
                    <a:pt x="8696" y="718"/>
                    <a:pt x="8844" y="818"/>
                  </a:cubicBezTo>
                  <a:cubicBezTo>
                    <a:pt x="8944" y="966"/>
                    <a:pt x="9092" y="1165"/>
                    <a:pt x="9241" y="1413"/>
                  </a:cubicBezTo>
                  <a:cubicBezTo>
                    <a:pt x="13607" y="10045"/>
                    <a:pt x="16980" y="18876"/>
                    <a:pt x="19362" y="28004"/>
                  </a:cubicBezTo>
                  <a:cubicBezTo>
                    <a:pt x="21842" y="37132"/>
                    <a:pt x="23132" y="46458"/>
                    <a:pt x="23132" y="559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8491F6C-EDA7-4EAB-8672-6C52C0950DBA}"/>
                </a:ext>
              </a:extLst>
            </p:cNvPr>
            <p:cNvSpPr/>
            <p:nvPr/>
          </p:nvSpPr>
          <p:spPr>
            <a:xfrm>
              <a:off x="2837576" y="4720336"/>
              <a:ext cx="23217" cy="111521"/>
            </a:xfrm>
            <a:custGeom>
              <a:avLst/>
              <a:gdLst>
                <a:gd name="connsiteX0" fmla="*/ 23029 w 23217"/>
                <a:gd name="connsiteY0" fmla="*/ 2814 h 111521"/>
                <a:gd name="connsiteX1" fmla="*/ 14099 w 23217"/>
                <a:gd name="connsiteY1" fmla="*/ 29008 h 111521"/>
                <a:gd name="connsiteX2" fmla="*/ 11123 w 23217"/>
                <a:gd name="connsiteY2" fmla="*/ 55797 h 111521"/>
                <a:gd name="connsiteX3" fmla="*/ 14099 w 23217"/>
                <a:gd name="connsiteY3" fmla="*/ 82784 h 111521"/>
                <a:gd name="connsiteX4" fmla="*/ 22830 w 23217"/>
                <a:gd name="connsiteY4" fmla="*/ 108978 h 111521"/>
                <a:gd name="connsiteX5" fmla="*/ 23227 w 23217"/>
                <a:gd name="connsiteY5" fmla="*/ 110169 h 111521"/>
                <a:gd name="connsiteX6" fmla="*/ 22830 w 23217"/>
                <a:gd name="connsiteY6" fmla="*/ 110963 h 111521"/>
                <a:gd name="connsiteX7" fmla="*/ 21441 w 23217"/>
                <a:gd name="connsiteY7" fmla="*/ 111558 h 111521"/>
                <a:gd name="connsiteX8" fmla="*/ 18862 w 23217"/>
                <a:gd name="connsiteY8" fmla="*/ 111756 h 111521"/>
                <a:gd name="connsiteX9" fmla="*/ 16877 w 23217"/>
                <a:gd name="connsiteY9" fmla="*/ 111558 h 111521"/>
                <a:gd name="connsiteX10" fmla="*/ 15488 w 23217"/>
                <a:gd name="connsiteY10" fmla="*/ 111359 h 111521"/>
                <a:gd name="connsiteX11" fmla="*/ 14496 w 23217"/>
                <a:gd name="connsiteY11" fmla="*/ 110963 h 111521"/>
                <a:gd name="connsiteX12" fmla="*/ 14099 w 23217"/>
                <a:gd name="connsiteY12" fmla="*/ 110367 h 111521"/>
                <a:gd name="connsiteX13" fmla="*/ 7948 w 23217"/>
                <a:gd name="connsiteY13" fmla="*/ 97270 h 111521"/>
                <a:gd name="connsiteX14" fmla="*/ 3582 w 23217"/>
                <a:gd name="connsiteY14" fmla="*/ 83975 h 111521"/>
                <a:gd name="connsiteX15" fmla="*/ 804 w 23217"/>
                <a:gd name="connsiteY15" fmla="*/ 70084 h 111521"/>
                <a:gd name="connsiteX16" fmla="*/ 10 w 23217"/>
                <a:gd name="connsiteY16" fmla="*/ 55995 h 111521"/>
                <a:gd name="connsiteX17" fmla="*/ 1002 w 23217"/>
                <a:gd name="connsiteY17" fmla="*/ 41906 h 111521"/>
                <a:gd name="connsiteX18" fmla="*/ 3780 w 23217"/>
                <a:gd name="connsiteY18" fmla="*/ 28016 h 111521"/>
                <a:gd name="connsiteX19" fmla="*/ 8146 w 23217"/>
                <a:gd name="connsiteY19" fmla="*/ 14522 h 111521"/>
                <a:gd name="connsiteX20" fmla="*/ 14099 w 23217"/>
                <a:gd name="connsiteY20" fmla="*/ 1425 h 111521"/>
                <a:gd name="connsiteX21" fmla="*/ 14298 w 23217"/>
                <a:gd name="connsiteY21" fmla="*/ 830 h 111521"/>
                <a:gd name="connsiteX22" fmla="*/ 15091 w 23217"/>
                <a:gd name="connsiteY22" fmla="*/ 631 h 111521"/>
                <a:gd name="connsiteX23" fmla="*/ 16480 w 23217"/>
                <a:gd name="connsiteY23" fmla="*/ 433 h 111521"/>
                <a:gd name="connsiteX24" fmla="*/ 18862 w 23217"/>
                <a:gd name="connsiteY24" fmla="*/ 234 h 111521"/>
                <a:gd name="connsiteX25" fmla="*/ 21044 w 23217"/>
                <a:gd name="connsiteY25" fmla="*/ 433 h 111521"/>
                <a:gd name="connsiteX26" fmla="*/ 22434 w 23217"/>
                <a:gd name="connsiteY26" fmla="*/ 830 h 111521"/>
                <a:gd name="connsiteX27" fmla="*/ 23029 w 23217"/>
                <a:gd name="connsiteY27" fmla="*/ 1822 h 111521"/>
                <a:gd name="connsiteX28" fmla="*/ 23029 w 23217"/>
                <a:gd name="connsiteY28" fmla="*/ 2814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029" y="2814"/>
                  </a:moveTo>
                  <a:cubicBezTo>
                    <a:pt x="19060" y="11297"/>
                    <a:pt x="16084" y="20029"/>
                    <a:pt x="14099" y="29008"/>
                  </a:cubicBezTo>
                  <a:cubicBezTo>
                    <a:pt x="12115" y="37888"/>
                    <a:pt x="11123" y="46818"/>
                    <a:pt x="11123" y="55797"/>
                  </a:cubicBezTo>
                  <a:cubicBezTo>
                    <a:pt x="11123" y="64826"/>
                    <a:pt x="12115" y="73805"/>
                    <a:pt x="14099" y="82784"/>
                  </a:cubicBezTo>
                  <a:cubicBezTo>
                    <a:pt x="16084" y="91615"/>
                    <a:pt x="18961" y="100346"/>
                    <a:pt x="22830" y="108978"/>
                  </a:cubicBezTo>
                  <a:cubicBezTo>
                    <a:pt x="23078" y="109375"/>
                    <a:pt x="23227" y="109772"/>
                    <a:pt x="23227" y="110169"/>
                  </a:cubicBezTo>
                  <a:cubicBezTo>
                    <a:pt x="23227" y="110566"/>
                    <a:pt x="23078" y="110814"/>
                    <a:pt x="22830" y="110963"/>
                  </a:cubicBezTo>
                  <a:cubicBezTo>
                    <a:pt x="22533" y="111211"/>
                    <a:pt x="22086" y="111409"/>
                    <a:pt x="21441" y="111558"/>
                  </a:cubicBezTo>
                  <a:cubicBezTo>
                    <a:pt x="20747" y="111657"/>
                    <a:pt x="19903" y="111756"/>
                    <a:pt x="18862" y="111756"/>
                  </a:cubicBezTo>
                  <a:cubicBezTo>
                    <a:pt x="18167" y="111756"/>
                    <a:pt x="17522" y="111657"/>
                    <a:pt x="16877" y="111558"/>
                  </a:cubicBezTo>
                  <a:cubicBezTo>
                    <a:pt x="16332" y="111558"/>
                    <a:pt x="15885" y="111459"/>
                    <a:pt x="15488" y="111359"/>
                  </a:cubicBezTo>
                  <a:cubicBezTo>
                    <a:pt x="15091" y="111211"/>
                    <a:pt x="14744" y="111062"/>
                    <a:pt x="14496" y="110963"/>
                  </a:cubicBezTo>
                  <a:cubicBezTo>
                    <a:pt x="14347" y="110814"/>
                    <a:pt x="14198" y="110615"/>
                    <a:pt x="14099" y="110367"/>
                  </a:cubicBezTo>
                  <a:cubicBezTo>
                    <a:pt x="11718" y="106101"/>
                    <a:pt x="9634" y="101735"/>
                    <a:pt x="7948" y="97270"/>
                  </a:cubicBezTo>
                  <a:cubicBezTo>
                    <a:pt x="6211" y="92905"/>
                    <a:pt x="4773" y="88490"/>
                    <a:pt x="3582" y="83975"/>
                  </a:cubicBezTo>
                  <a:cubicBezTo>
                    <a:pt x="2391" y="79361"/>
                    <a:pt x="1449" y="74748"/>
                    <a:pt x="804" y="70084"/>
                  </a:cubicBezTo>
                  <a:cubicBezTo>
                    <a:pt x="258" y="65471"/>
                    <a:pt x="10" y="60758"/>
                    <a:pt x="10" y="55995"/>
                  </a:cubicBezTo>
                  <a:cubicBezTo>
                    <a:pt x="10" y="51233"/>
                    <a:pt x="308" y="46570"/>
                    <a:pt x="1002" y="41906"/>
                  </a:cubicBezTo>
                  <a:cubicBezTo>
                    <a:pt x="1647" y="37293"/>
                    <a:pt x="2590" y="32679"/>
                    <a:pt x="3780" y="28016"/>
                  </a:cubicBezTo>
                  <a:cubicBezTo>
                    <a:pt x="4971" y="23402"/>
                    <a:pt x="6410" y="18888"/>
                    <a:pt x="8146" y="14522"/>
                  </a:cubicBezTo>
                  <a:cubicBezTo>
                    <a:pt x="9982" y="10057"/>
                    <a:pt x="11966" y="5691"/>
                    <a:pt x="14099" y="1425"/>
                  </a:cubicBezTo>
                  <a:cubicBezTo>
                    <a:pt x="14099" y="1177"/>
                    <a:pt x="14149" y="979"/>
                    <a:pt x="14298" y="830"/>
                  </a:cubicBezTo>
                  <a:cubicBezTo>
                    <a:pt x="14546" y="730"/>
                    <a:pt x="14794" y="631"/>
                    <a:pt x="15091" y="631"/>
                  </a:cubicBezTo>
                  <a:cubicBezTo>
                    <a:pt x="15488" y="532"/>
                    <a:pt x="15935" y="433"/>
                    <a:pt x="16480" y="433"/>
                  </a:cubicBezTo>
                  <a:cubicBezTo>
                    <a:pt x="17125" y="334"/>
                    <a:pt x="17919" y="234"/>
                    <a:pt x="18862" y="234"/>
                  </a:cubicBezTo>
                  <a:cubicBezTo>
                    <a:pt x="19755" y="234"/>
                    <a:pt x="20499" y="334"/>
                    <a:pt x="21044" y="433"/>
                  </a:cubicBezTo>
                  <a:cubicBezTo>
                    <a:pt x="21689" y="433"/>
                    <a:pt x="22136" y="582"/>
                    <a:pt x="22434" y="830"/>
                  </a:cubicBezTo>
                  <a:cubicBezTo>
                    <a:pt x="22830" y="1127"/>
                    <a:pt x="23029" y="1425"/>
                    <a:pt x="23029" y="1822"/>
                  </a:cubicBezTo>
                  <a:cubicBezTo>
                    <a:pt x="23128" y="2120"/>
                    <a:pt x="23128" y="2417"/>
                    <a:pt x="23029" y="281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8314422-4732-4EEA-AF07-F246469BE43E}"/>
                </a:ext>
              </a:extLst>
            </p:cNvPr>
            <p:cNvSpPr/>
            <p:nvPr/>
          </p:nvSpPr>
          <p:spPr>
            <a:xfrm>
              <a:off x="2872224" y="4726884"/>
              <a:ext cx="56554" cy="84335"/>
            </a:xfrm>
            <a:custGeom>
              <a:avLst/>
              <a:gdLst>
                <a:gd name="connsiteX0" fmla="*/ 56568 w 56554"/>
                <a:gd name="connsiteY0" fmla="*/ 42303 h 84335"/>
                <a:gd name="connsiteX1" fmla="*/ 54980 w 56554"/>
                <a:gd name="connsiteY1" fmla="*/ 59567 h 84335"/>
                <a:gd name="connsiteX2" fmla="*/ 50218 w 56554"/>
                <a:gd name="connsiteY2" fmla="*/ 72863 h 84335"/>
                <a:gd name="connsiteX3" fmla="*/ 41090 w 56554"/>
                <a:gd name="connsiteY3" fmla="*/ 81594 h 84335"/>
                <a:gd name="connsiteX4" fmla="*/ 27397 w 56554"/>
                <a:gd name="connsiteY4" fmla="*/ 84570 h 84335"/>
                <a:gd name="connsiteX5" fmla="*/ 14301 w 56554"/>
                <a:gd name="connsiteY5" fmla="*/ 81792 h 84335"/>
                <a:gd name="connsiteX6" fmla="*/ 5966 w 56554"/>
                <a:gd name="connsiteY6" fmla="*/ 73656 h 84335"/>
                <a:gd name="connsiteX7" fmla="*/ 1402 w 56554"/>
                <a:gd name="connsiteY7" fmla="*/ 60559 h 84335"/>
                <a:gd name="connsiteX8" fmla="*/ 13 w 56554"/>
                <a:gd name="connsiteY8" fmla="*/ 42700 h 84335"/>
                <a:gd name="connsiteX9" fmla="*/ 1402 w 56554"/>
                <a:gd name="connsiteY9" fmla="*/ 25436 h 84335"/>
                <a:gd name="connsiteX10" fmla="*/ 6363 w 56554"/>
                <a:gd name="connsiteY10" fmla="*/ 12141 h 84335"/>
                <a:gd name="connsiteX11" fmla="*/ 15491 w 56554"/>
                <a:gd name="connsiteY11" fmla="*/ 3409 h 84335"/>
                <a:gd name="connsiteX12" fmla="*/ 29183 w 56554"/>
                <a:gd name="connsiteY12" fmla="*/ 234 h 84335"/>
                <a:gd name="connsiteX13" fmla="*/ 42082 w 56554"/>
                <a:gd name="connsiteY13" fmla="*/ 3013 h 84335"/>
                <a:gd name="connsiteX14" fmla="*/ 50615 w 56554"/>
                <a:gd name="connsiteY14" fmla="*/ 11149 h 84335"/>
                <a:gd name="connsiteX15" fmla="*/ 55179 w 56554"/>
                <a:gd name="connsiteY15" fmla="*/ 24444 h 84335"/>
                <a:gd name="connsiteX16" fmla="*/ 56568 w 56554"/>
                <a:gd name="connsiteY16" fmla="*/ 42303 h 84335"/>
                <a:gd name="connsiteX17" fmla="*/ 45455 w 56554"/>
                <a:gd name="connsiteY17" fmla="*/ 43097 h 84335"/>
                <a:gd name="connsiteX18" fmla="*/ 45058 w 56554"/>
                <a:gd name="connsiteY18" fmla="*/ 32183 h 84335"/>
                <a:gd name="connsiteX19" fmla="*/ 43669 w 56554"/>
                <a:gd name="connsiteY19" fmla="*/ 23452 h 84335"/>
                <a:gd name="connsiteX20" fmla="*/ 41486 w 56554"/>
                <a:gd name="connsiteY20" fmla="*/ 17102 h 84335"/>
                <a:gd name="connsiteX21" fmla="*/ 38113 w 56554"/>
                <a:gd name="connsiteY21" fmla="*/ 12538 h 84335"/>
                <a:gd name="connsiteX22" fmla="*/ 33946 w 56554"/>
                <a:gd name="connsiteY22" fmla="*/ 9958 h 84335"/>
                <a:gd name="connsiteX23" fmla="*/ 28390 w 56554"/>
                <a:gd name="connsiteY23" fmla="*/ 9164 h 84335"/>
                <a:gd name="connsiteX24" fmla="*/ 19658 w 56554"/>
                <a:gd name="connsiteY24" fmla="*/ 11744 h 84335"/>
                <a:gd name="connsiteX25" fmla="*/ 14499 w 56554"/>
                <a:gd name="connsiteY25" fmla="*/ 18689 h 84335"/>
                <a:gd name="connsiteX26" fmla="*/ 11721 w 56554"/>
                <a:gd name="connsiteY26" fmla="*/ 29008 h 84335"/>
                <a:gd name="connsiteX27" fmla="*/ 11126 w 56554"/>
                <a:gd name="connsiteY27" fmla="*/ 41906 h 84335"/>
                <a:gd name="connsiteX28" fmla="*/ 12118 w 56554"/>
                <a:gd name="connsiteY28" fmla="*/ 57583 h 84335"/>
                <a:gd name="connsiteX29" fmla="*/ 15094 w 56554"/>
                <a:gd name="connsiteY29" fmla="*/ 68100 h 84335"/>
                <a:gd name="connsiteX30" fmla="*/ 20254 w 56554"/>
                <a:gd name="connsiteY30" fmla="*/ 73855 h 84335"/>
                <a:gd name="connsiteX31" fmla="*/ 28191 w 56554"/>
                <a:gd name="connsiteY31" fmla="*/ 75641 h 84335"/>
                <a:gd name="connsiteX32" fmla="*/ 34144 w 56554"/>
                <a:gd name="connsiteY32" fmla="*/ 74649 h 84335"/>
                <a:gd name="connsiteX33" fmla="*/ 38907 w 56554"/>
                <a:gd name="connsiteY33" fmla="*/ 71275 h 84335"/>
                <a:gd name="connsiteX34" fmla="*/ 42082 w 56554"/>
                <a:gd name="connsiteY34" fmla="*/ 66116 h 84335"/>
                <a:gd name="connsiteX35" fmla="*/ 44066 w 56554"/>
                <a:gd name="connsiteY35" fmla="*/ 59567 h 84335"/>
                <a:gd name="connsiteX36" fmla="*/ 45058 w 56554"/>
                <a:gd name="connsiteY36" fmla="*/ 51828 h 84335"/>
                <a:gd name="connsiteX37" fmla="*/ 45455 w 56554"/>
                <a:gd name="connsiteY37" fmla="*/ 43097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568" y="42303"/>
                  </a:moveTo>
                  <a:cubicBezTo>
                    <a:pt x="56568" y="48554"/>
                    <a:pt x="56022" y="54309"/>
                    <a:pt x="54980" y="59567"/>
                  </a:cubicBezTo>
                  <a:cubicBezTo>
                    <a:pt x="54038" y="64727"/>
                    <a:pt x="52450" y="69191"/>
                    <a:pt x="50218" y="72863"/>
                  </a:cubicBezTo>
                  <a:cubicBezTo>
                    <a:pt x="47936" y="76583"/>
                    <a:pt x="44910" y="79510"/>
                    <a:pt x="41090" y="81594"/>
                  </a:cubicBezTo>
                  <a:cubicBezTo>
                    <a:pt x="37369" y="83578"/>
                    <a:pt x="32805" y="84570"/>
                    <a:pt x="27397" y="84570"/>
                  </a:cubicBezTo>
                  <a:cubicBezTo>
                    <a:pt x="22238" y="84570"/>
                    <a:pt x="17872" y="83628"/>
                    <a:pt x="14301" y="81792"/>
                  </a:cubicBezTo>
                  <a:cubicBezTo>
                    <a:pt x="10828" y="79957"/>
                    <a:pt x="8050" y="77228"/>
                    <a:pt x="5966" y="73656"/>
                  </a:cubicBezTo>
                  <a:cubicBezTo>
                    <a:pt x="3833" y="70084"/>
                    <a:pt x="2295" y="65719"/>
                    <a:pt x="1402" y="60559"/>
                  </a:cubicBezTo>
                  <a:cubicBezTo>
                    <a:pt x="460" y="55400"/>
                    <a:pt x="13" y="49447"/>
                    <a:pt x="13" y="42700"/>
                  </a:cubicBezTo>
                  <a:cubicBezTo>
                    <a:pt x="13" y="36350"/>
                    <a:pt x="460" y="30595"/>
                    <a:pt x="1402" y="25436"/>
                  </a:cubicBezTo>
                  <a:cubicBezTo>
                    <a:pt x="2444" y="20277"/>
                    <a:pt x="4081" y="15861"/>
                    <a:pt x="6363" y="12141"/>
                  </a:cubicBezTo>
                  <a:cubicBezTo>
                    <a:pt x="8744" y="8321"/>
                    <a:pt x="11771" y="5394"/>
                    <a:pt x="15491" y="3409"/>
                  </a:cubicBezTo>
                  <a:cubicBezTo>
                    <a:pt x="19162" y="1326"/>
                    <a:pt x="23726" y="234"/>
                    <a:pt x="29183" y="234"/>
                  </a:cubicBezTo>
                  <a:cubicBezTo>
                    <a:pt x="34343" y="234"/>
                    <a:pt x="38609" y="1177"/>
                    <a:pt x="42082" y="3013"/>
                  </a:cubicBezTo>
                  <a:cubicBezTo>
                    <a:pt x="45654" y="4898"/>
                    <a:pt x="48481" y="7577"/>
                    <a:pt x="50615" y="11149"/>
                  </a:cubicBezTo>
                  <a:cubicBezTo>
                    <a:pt x="52847" y="14720"/>
                    <a:pt x="54385" y="19185"/>
                    <a:pt x="55179" y="24444"/>
                  </a:cubicBezTo>
                  <a:cubicBezTo>
                    <a:pt x="56072" y="29603"/>
                    <a:pt x="56568" y="35556"/>
                    <a:pt x="56568" y="42303"/>
                  </a:cubicBezTo>
                  <a:close/>
                  <a:moveTo>
                    <a:pt x="45455" y="43097"/>
                  </a:moveTo>
                  <a:cubicBezTo>
                    <a:pt x="45455" y="39029"/>
                    <a:pt x="45306" y="35358"/>
                    <a:pt x="45058" y="32183"/>
                  </a:cubicBezTo>
                  <a:cubicBezTo>
                    <a:pt x="44761" y="28909"/>
                    <a:pt x="44314" y="25982"/>
                    <a:pt x="43669" y="23452"/>
                  </a:cubicBezTo>
                  <a:cubicBezTo>
                    <a:pt x="43124" y="20971"/>
                    <a:pt x="42379" y="18838"/>
                    <a:pt x="41486" y="17102"/>
                  </a:cubicBezTo>
                  <a:cubicBezTo>
                    <a:pt x="40544" y="15266"/>
                    <a:pt x="39403" y="13728"/>
                    <a:pt x="38113" y="12538"/>
                  </a:cubicBezTo>
                  <a:cubicBezTo>
                    <a:pt x="36922" y="11347"/>
                    <a:pt x="35533" y="10504"/>
                    <a:pt x="33946" y="9958"/>
                  </a:cubicBezTo>
                  <a:cubicBezTo>
                    <a:pt x="32358" y="9462"/>
                    <a:pt x="30473" y="9164"/>
                    <a:pt x="28390" y="9164"/>
                  </a:cubicBezTo>
                  <a:cubicBezTo>
                    <a:pt x="24818" y="9164"/>
                    <a:pt x="21891" y="10057"/>
                    <a:pt x="19658" y="11744"/>
                  </a:cubicBezTo>
                  <a:cubicBezTo>
                    <a:pt x="17525" y="13480"/>
                    <a:pt x="15789" y="15812"/>
                    <a:pt x="14499" y="18689"/>
                  </a:cubicBezTo>
                  <a:cubicBezTo>
                    <a:pt x="13160" y="21616"/>
                    <a:pt x="12217" y="25039"/>
                    <a:pt x="11721" y="29008"/>
                  </a:cubicBezTo>
                  <a:cubicBezTo>
                    <a:pt x="11324" y="32977"/>
                    <a:pt x="11126" y="37293"/>
                    <a:pt x="11126" y="41906"/>
                  </a:cubicBezTo>
                  <a:cubicBezTo>
                    <a:pt x="11126" y="48008"/>
                    <a:pt x="11423" y="53217"/>
                    <a:pt x="12118" y="57583"/>
                  </a:cubicBezTo>
                  <a:cubicBezTo>
                    <a:pt x="12763" y="61849"/>
                    <a:pt x="13755" y="65322"/>
                    <a:pt x="15094" y="68100"/>
                  </a:cubicBezTo>
                  <a:cubicBezTo>
                    <a:pt x="16384" y="70779"/>
                    <a:pt x="18121" y="72664"/>
                    <a:pt x="20254" y="73855"/>
                  </a:cubicBezTo>
                  <a:cubicBezTo>
                    <a:pt x="22486" y="75045"/>
                    <a:pt x="25115" y="75641"/>
                    <a:pt x="28191" y="75641"/>
                  </a:cubicBezTo>
                  <a:cubicBezTo>
                    <a:pt x="30424" y="75641"/>
                    <a:pt x="32408" y="75343"/>
                    <a:pt x="34144" y="74649"/>
                  </a:cubicBezTo>
                  <a:cubicBezTo>
                    <a:pt x="35980" y="73855"/>
                    <a:pt x="37567" y="72763"/>
                    <a:pt x="38907" y="71275"/>
                  </a:cubicBezTo>
                  <a:cubicBezTo>
                    <a:pt x="40197" y="69836"/>
                    <a:pt x="41288" y="68100"/>
                    <a:pt x="42082" y="66116"/>
                  </a:cubicBezTo>
                  <a:cubicBezTo>
                    <a:pt x="42975" y="64131"/>
                    <a:pt x="43669" y="61949"/>
                    <a:pt x="44066" y="59567"/>
                  </a:cubicBezTo>
                  <a:cubicBezTo>
                    <a:pt x="44562" y="57186"/>
                    <a:pt x="44910" y="54606"/>
                    <a:pt x="45058" y="51828"/>
                  </a:cubicBezTo>
                  <a:cubicBezTo>
                    <a:pt x="45306" y="49050"/>
                    <a:pt x="45455" y="46173"/>
                    <a:pt x="45455" y="430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5B174B-FD53-4FE3-A003-D01CFEE60639}"/>
                </a:ext>
              </a:extLst>
            </p:cNvPr>
            <p:cNvSpPr/>
            <p:nvPr/>
          </p:nvSpPr>
          <p:spPr>
            <a:xfrm>
              <a:off x="2934692" y="4795940"/>
              <a:ext cx="20835" cy="32345"/>
            </a:xfrm>
            <a:custGeom>
              <a:avLst/>
              <a:gdLst>
                <a:gd name="connsiteX0" fmla="*/ 20854 w 20835"/>
                <a:gd name="connsiteY0" fmla="*/ 5195 h 32345"/>
                <a:gd name="connsiteX1" fmla="*/ 20656 w 20835"/>
                <a:gd name="connsiteY1" fmla="*/ 8966 h 32345"/>
                <a:gd name="connsiteX2" fmla="*/ 20060 w 20835"/>
                <a:gd name="connsiteY2" fmla="*/ 12141 h 32345"/>
                <a:gd name="connsiteX3" fmla="*/ 18870 w 20835"/>
                <a:gd name="connsiteY3" fmla="*/ 14919 h 32345"/>
                <a:gd name="connsiteX4" fmla="*/ 17084 w 20835"/>
                <a:gd name="connsiteY4" fmla="*/ 17895 h 32345"/>
                <a:gd name="connsiteX5" fmla="*/ 8353 w 20835"/>
                <a:gd name="connsiteY5" fmla="*/ 30992 h 32345"/>
                <a:gd name="connsiteX6" fmla="*/ 7757 w 20835"/>
                <a:gd name="connsiteY6" fmla="*/ 31588 h 32345"/>
                <a:gd name="connsiteX7" fmla="*/ 6765 w 20835"/>
                <a:gd name="connsiteY7" fmla="*/ 32183 h 32345"/>
                <a:gd name="connsiteX8" fmla="*/ 5376 w 20835"/>
                <a:gd name="connsiteY8" fmla="*/ 32580 h 32345"/>
                <a:gd name="connsiteX9" fmla="*/ 3392 w 20835"/>
                <a:gd name="connsiteY9" fmla="*/ 32580 h 32345"/>
                <a:gd name="connsiteX10" fmla="*/ 1407 w 20835"/>
                <a:gd name="connsiteY10" fmla="*/ 32580 h 32345"/>
                <a:gd name="connsiteX11" fmla="*/ 415 w 20835"/>
                <a:gd name="connsiteY11" fmla="*/ 32183 h 32345"/>
                <a:gd name="connsiteX12" fmla="*/ 18 w 20835"/>
                <a:gd name="connsiteY12" fmla="*/ 31588 h 32345"/>
                <a:gd name="connsiteX13" fmla="*/ 415 w 20835"/>
                <a:gd name="connsiteY13" fmla="*/ 30794 h 32345"/>
                <a:gd name="connsiteX14" fmla="*/ 8749 w 20835"/>
                <a:gd name="connsiteY14" fmla="*/ 13331 h 32345"/>
                <a:gd name="connsiteX15" fmla="*/ 8749 w 20835"/>
                <a:gd name="connsiteY15" fmla="*/ 5195 h 32345"/>
                <a:gd name="connsiteX16" fmla="*/ 9146 w 20835"/>
                <a:gd name="connsiteY16" fmla="*/ 2616 h 32345"/>
                <a:gd name="connsiteX17" fmla="*/ 10138 w 20835"/>
                <a:gd name="connsiteY17" fmla="*/ 1028 h 32345"/>
                <a:gd name="connsiteX18" fmla="*/ 12123 w 20835"/>
                <a:gd name="connsiteY18" fmla="*/ 433 h 32345"/>
                <a:gd name="connsiteX19" fmla="*/ 14901 w 20835"/>
                <a:gd name="connsiteY19" fmla="*/ 234 h 32345"/>
                <a:gd name="connsiteX20" fmla="*/ 17481 w 20835"/>
                <a:gd name="connsiteY20" fmla="*/ 433 h 32345"/>
                <a:gd name="connsiteX21" fmla="*/ 19465 w 20835"/>
                <a:gd name="connsiteY21" fmla="*/ 1028 h 32345"/>
                <a:gd name="connsiteX22" fmla="*/ 20457 w 20835"/>
                <a:gd name="connsiteY22" fmla="*/ 2616 h 32345"/>
                <a:gd name="connsiteX23" fmla="*/ 20854 w 20835"/>
                <a:gd name="connsiteY23" fmla="*/ 5195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0854" y="5195"/>
                  </a:moveTo>
                  <a:cubicBezTo>
                    <a:pt x="20854" y="6535"/>
                    <a:pt x="20755" y="7775"/>
                    <a:pt x="20656" y="8966"/>
                  </a:cubicBezTo>
                  <a:cubicBezTo>
                    <a:pt x="20507" y="10057"/>
                    <a:pt x="20308" y="11099"/>
                    <a:pt x="20060" y="12141"/>
                  </a:cubicBezTo>
                  <a:cubicBezTo>
                    <a:pt x="19763" y="13083"/>
                    <a:pt x="19366" y="14026"/>
                    <a:pt x="18870" y="14919"/>
                  </a:cubicBezTo>
                  <a:cubicBezTo>
                    <a:pt x="18473" y="15812"/>
                    <a:pt x="17878" y="16804"/>
                    <a:pt x="17084" y="17895"/>
                  </a:cubicBezTo>
                  <a:lnTo>
                    <a:pt x="8353" y="30992"/>
                  </a:lnTo>
                  <a:cubicBezTo>
                    <a:pt x="8204" y="31240"/>
                    <a:pt x="8005" y="31439"/>
                    <a:pt x="7757" y="31588"/>
                  </a:cubicBezTo>
                  <a:cubicBezTo>
                    <a:pt x="7460" y="31836"/>
                    <a:pt x="7162" y="32034"/>
                    <a:pt x="6765" y="32183"/>
                  </a:cubicBezTo>
                  <a:cubicBezTo>
                    <a:pt x="6368" y="32431"/>
                    <a:pt x="5872" y="32580"/>
                    <a:pt x="5376" y="32580"/>
                  </a:cubicBezTo>
                  <a:cubicBezTo>
                    <a:pt x="4830" y="32580"/>
                    <a:pt x="4185" y="32580"/>
                    <a:pt x="3392" y="32580"/>
                  </a:cubicBezTo>
                  <a:cubicBezTo>
                    <a:pt x="2598" y="32580"/>
                    <a:pt x="1903" y="32580"/>
                    <a:pt x="1407" y="32580"/>
                  </a:cubicBezTo>
                  <a:cubicBezTo>
                    <a:pt x="1010" y="32580"/>
                    <a:pt x="663" y="32431"/>
                    <a:pt x="415" y="32183"/>
                  </a:cubicBezTo>
                  <a:cubicBezTo>
                    <a:pt x="266" y="32034"/>
                    <a:pt x="117" y="31836"/>
                    <a:pt x="18" y="31588"/>
                  </a:cubicBezTo>
                  <a:cubicBezTo>
                    <a:pt x="18" y="31290"/>
                    <a:pt x="117" y="31042"/>
                    <a:pt x="415" y="30794"/>
                  </a:cubicBezTo>
                  <a:lnTo>
                    <a:pt x="8749" y="13331"/>
                  </a:lnTo>
                  <a:lnTo>
                    <a:pt x="8749" y="5195"/>
                  </a:lnTo>
                  <a:cubicBezTo>
                    <a:pt x="8749" y="4154"/>
                    <a:pt x="8849" y="3310"/>
                    <a:pt x="9146" y="2616"/>
                  </a:cubicBezTo>
                  <a:cubicBezTo>
                    <a:pt x="9394" y="1971"/>
                    <a:pt x="9742" y="1425"/>
                    <a:pt x="10138" y="1028"/>
                  </a:cubicBezTo>
                  <a:cubicBezTo>
                    <a:pt x="10634" y="631"/>
                    <a:pt x="11329" y="433"/>
                    <a:pt x="12123" y="433"/>
                  </a:cubicBezTo>
                  <a:cubicBezTo>
                    <a:pt x="12917" y="334"/>
                    <a:pt x="13809" y="234"/>
                    <a:pt x="14901" y="234"/>
                  </a:cubicBezTo>
                  <a:cubicBezTo>
                    <a:pt x="15943" y="234"/>
                    <a:pt x="16786" y="334"/>
                    <a:pt x="17481" y="433"/>
                  </a:cubicBezTo>
                  <a:cubicBezTo>
                    <a:pt x="18274" y="433"/>
                    <a:pt x="18919" y="631"/>
                    <a:pt x="19465" y="1028"/>
                  </a:cubicBezTo>
                  <a:cubicBezTo>
                    <a:pt x="19961" y="1425"/>
                    <a:pt x="20308" y="1971"/>
                    <a:pt x="20457" y="2616"/>
                  </a:cubicBezTo>
                  <a:cubicBezTo>
                    <a:pt x="20705" y="3310"/>
                    <a:pt x="20854" y="4154"/>
                    <a:pt x="20854" y="51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4C77E1-1736-4A1B-94CD-CECFEF2BF137}"/>
                </a:ext>
              </a:extLst>
            </p:cNvPr>
            <p:cNvSpPr/>
            <p:nvPr/>
          </p:nvSpPr>
          <p:spPr>
            <a:xfrm>
              <a:off x="2970410" y="4726884"/>
              <a:ext cx="51196" cy="84335"/>
            </a:xfrm>
            <a:custGeom>
              <a:avLst/>
              <a:gdLst>
                <a:gd name="connsiteX0" fmla="*/ 51218 w 51196"/>
                <a:gd name="connsiteY0" fmla="*/ 59964 h 84335"/>
                <a:gd name="connsiteX1" fmla="*/ 49233 w 51196"/>
                <a:gd name="connsiteY1" fmla="*/ 70084 h 84335"/>
                <a:gd name="connsiteX2" fmla="*/ 43677 w 51196"/>
                <a:gd name="connsiteY2" fmla="*/ 78022 h 84335"/>
                <a:gd name="connsiteX3" fmla="*/ 34549 w 51196"/>
                <a:gd name="connsiteY3" fmla="*/ 82983 h 84335"/>
                <a:gd name="connsiteX4" fmla="*/ 22444 w 51196"/>
                <a:gd name="connsiteY4" fmla="*/ 84570 h 84335"/>
                <a:gd name="connsiteX5" fmla="*/ 14903 w 51196"/>
                <a:gd name="connsiteY5" fmla="*/ 83777 h 84335"/>
                <a:gd name="connsiteX6" fmla="*/ 8553 w 51196"/>
                <a:gd name="connsiteY6" fmla="*/ 82388 h 84335"/>
                <a:gd name="connsiteX7" fmla="*/ 3791 w 51196"/>
                <a:gd name="connsiteY7" fmla="*/ 80403 h 84335"/>
                <a:gd name="connsiteX8" fmla="*/ 1410 w 51196"/>
                <a:gd name="connsiteY8" fmla="*/ 79014 h 84335"/>
                <a:gd name="connsiteX9" fmla="*/ 814 w 51196"/>
                <a:gd name="connsiteY9" fmla="*/ 78220 h 84335"/>
                <a:gd name="connsiteX10" fmla="*/ 418 w 51196"/>
                <a:gd name="connsiteY10" fmla="*/ 77030 h 84335"/>
                <a:gd name="connsiteX11" fmla="*/ 21 w 51196"/>
                <a:gd name="connsiteY11" fmla="*/ 75641 h 84335"/>
                <a:gd name="connsiteX12" fmla="*/ 21 w 51196"/>
                <a:gd name="connsiteY12" fmla="*/ 73259 h 84335"/>
                <a:gd name="connsiteX13" fmla="*/ 418 w 51196"/>
                <a:gd name="connsiteY13" fmla="*/ 70283 h 84335"/>
                <a:gd name="connsiteX14" fmla="*/ 1608 w 51196"/>
                <a:gd name="connsiteY14" fmla="*/ 69291 h 84335"/>
                <a:gd name="connsiteX15" fmla="*/ 3791 w 51196"/>
                <a:gd name="connsiteY15" fmla="*/ 70283 h 84335"/>
                <a:gd name="connsiteX16" fmla="*/ 8157 w 51196"/>
                <a:gd name="connsiteY16" fmla="*/ 72466 h 84335"/>
                <a:gd name="connsiteX17" fmla="*/ 14308 w 51196"/>
                <a:gd name="connsiteY17" fmla="*/ 74649 h 84335"/>
                <a:gd name="connsiteX18" fmla="*/ 22246 w 51196"/>
                <a:gd name="connsiteY18" fmla="*/ 75641 h 84335"/>
                <a:gd name="connsiteX19" fmla="*/ 29588 w 51196"/>
                <a:gd name="connsiteY19" fmla="*/ 74649 h 84335"/>
                <a:gd name="connsiteX20" fmla="*/ 34747 w 51196"/>
                <a:gd name="connsiteY20" fmla="*/ 71474 h 84335"/>
                <a:gd name="connsiteX21" fmla="*/ 37922 w 51196"/>
                <a:gd name="connsiteY21" fmla="*/ 66909 h 84335"/>
                <a:gd name="connsiteX22" fmla="*/ 39113 w 51196"/>
                <a:gd name="connsiteY22" fmla="*/ 60956 h 84335"/>
                <a:gd name="connsiteX23" fmla="*/ 37724 w 51196"/>
                <a:gd name="connsiteY23" fmla="*/ 54805 h 84335"/>
                <a:gd name="connsiteX24" fmla="*/ 33755 w 51196"/>
                <a:gd name="connsiteY24" fmla="*/ 50042 h 84335"/>
                <a:gd name="connsiteX25" fmla="*/ 27207 w 51196"/>
                <a:gd name="connsiteY25" fmla="*/ 46867 h 84335"/>
                <a:gd name="connsiteX26" fmla="*/ 18674 w 51196"/>
                <a:gd name="connsiteY26" fmla="*/ 45677 h 84335"/>
                <a:gd name="connsiteX27" fmla="*/ 10935 w 51196"/>
                <a:gd name="connsiteY27" fmla="*/ 45677 h 84335"/>
                <a:gd name="connsiteX28" fmla="*/ 9744 w 51196"/>
                <a:gd name="connsiteY28" fmla="*/ 45478 h 84335"/>
                <a:gd name="connsiteX29" fmla="*/ 8950 w 51196"/>
                <a:gd name="connsiteY29" fmla="*/ 44883 h 84335"/>
                <a:gd name="connsiteX30" fmla="*/ 8553 w 51196"/>
                <a:gd name="connsiteY30" fmla="*/ 43494 h 84335"/>
                <a:gd name="connsiteX31" fmla="*/ 8355 w 51196"/>
                <a:gd name="connsiteY31" fmla="*/ 41311 h 84335"/>
                <a:gd name="connsiteX32" fmla="*/ 8553 w 51196"/>
                <a:gd name="connsiteY32" fmla="*/ 39327 h 84335"/>
                <a:gd name="connsiteX33" fmla="*/ 8950 w 51196"/>
                <a:gd name="connsiteY33" fmla="*/ 38136 h 84335"/>
                <a:gd name="connsiteX34" fmla="*/ 9744 w 51196"/>
                <a:gd name="connsiteY34" fmla="*/ 37342 h 84335"/>
                <a:gd name="connsiteX35" fmla="*/ 10736 w 51196"/>
                <a:gd name="connsiteY35" fmla="*/ 37144 h 84335"/>
                <a:gd name="connsiteX36" fmla="*/ 17880 w 51196"/>
                <a:gd name="connsiteY36" fmla="*/ 37144 h 84335"/>
                <a:gd name="connsiteX37" fmla="*/ 25421 w 51196"/>
                <a:gd name="connsiteY37" fmla="*/ 36152 h 84335"/>
                <a:gd name="connsiteX38" fmla="*/ 30977 w 51196"/>
                <a:gd name="connsiteY38" fmla="*/ 32977 h 84335"/>
                <a:gd name="connsiteX39" fmla="*/ 34549 w 51196"/>
                <a:gd name="connsiteY39" fmla="*/ 28214 h 84335"/>
                <a:gd name="connsiteX40" fmla="*/ 35938 w 51196"/>
                <a:gd name="connsiteY40" fmla="*/ 21864 h 84335"/>
                <a:gd name="connsiteX41" fmla="*/ 34946 w 51196"/>
                <a:gd name="connsiteY41" fmla="*/ 17102 h 84335"/>
                <a:gd name="connsiteX42" fmla="*/ 32564 w 51196"/>
                <a:gd name="connsiteY42" fmla="*/ 13133 h 84335"/>
                <a:gd name="connsiteX43" fmla="*/ 28397 w 51196"/>
                <a:gd name="connsiteY43" fmla="*/ 10355 h 84335"/>
                <a:gd name="connsiteX44" fmla="*/ 22444 w 51196"/>
                <a:gd name="connsiteY44" fmla="*/ 9363 h 84335"/>
                <a:gd name="connsiteX45" fmla="*/ 15697 w 51196"/>
                <a:gd name="connsiteY45" fmla="*/ 10553 h 84335"/>
                <a:gd name="connsiteX46" fmla="*/ 10141 w 51196"/>
                <a:gd name="connsiteY46" fmla="*/ 12934 h 84335"/>
                <a:gd name="connsiteX47" fmla="*/ 6172 w 51196"/>
                <a:gd name="connsiteY47" fmla="*/ 15316 h 84335"/>
                <a:gd name="connsiteX48" fmla="*/ 3989 w 51196"/>
                <a:gd name="connsiteY48" fmla="*/ 16308 h 84335"/>
                <a:gd name="connsiteX49" fmla="*/ 3196 w 51196"/>
                <a:gd name="connsiteY49" fmla="*/ 16109 h 84335"/>
                <a:gd name="connsiteX50" fmla="*/ 2600 w 51196"/>
                <a:gd name="connsiteY50" fmla="*/ 15514 h 84335"/>
                <a:gd name="connsiteX51" fmla="*/ 2203 w 51196"/>
                <a:gd name="connsiteY51" fmla="*/ 14125 h 84335"/>
                <a:gd name="connsiteX52" fmla="*/ 2203 w 51196"/>
                <a:gd name="connsiteY52" fmla="*/ 11942 h 84335"/>
                <a:gd name="connsiteX53" fmla="*/ 2203 w 51196"/>
                <a:gd name="connsiteY53" fmla="*/ 10355 h 84335"/>
                <a:gd name="connsiteX54" fmla="*/ 2600 w 51196"/>
                <a:gd name="connsiteY54" fmla="*/ 8966 h 84335"/>
                <a:gd name="connsiteX55" fmla="*/ 2997 w 51196"/>
                <a:gd name="connsiteY55" fmla="*/ 7974 h 84335"/>
                <a:gd name="connsiteX56" fmla="*/ 3791 w 51196"/>
                <a:gd name="connsiteY56" fmla="*/ 6981 h 84335"/>
                <a:gd name="connsiteX57" fmla="*/ 6172 w 51196"/>
                <a:gd name="connsiteY57" fmla="*/ 5195 h 84335"/>
                <a:gd name="connsiteX58" fmla="*/ 10736 w 51196"/>
                <a:gd name="connsiteY58" fmla="*/ 3013 h 84335"/>
                <a:gd name="connsiteX59" fmla="*/ 16888 w 51196"/>
                <a:gd name="connsiteY59" fmla="*/ 1028 h 84335"/>
                <a:gd name="connsiteX60" fmla="*/ 24627 w 51196"/>
                <a:gd name="connsiteY60" fmla="*/ 234 h 84335"/>
                <a:gd name="connsiteX61" fmla="*/ 34549 w 51196"/>
                <a:gd name="connsiteY61" fmla="*/ 1822 h 84335"/>
                <a:gd name="connsiteX62" fmla="*/ 41693 w 51196"/>
                <a:gd name="connsiteY62" fmla="*/ 5989 h 84335"/>
                <a:gd name="connsiteX63" fmla="*/ 46058 w 51196"/>
                <a:gd name="connsiteY63" fmla="*/ 12339 h 84335"/>
                <a:gd name="connsiteX64" fmla="*/ 47447 w 51196"/>
                <a:gd name="connsiteY64" fmla="*/ 20475 h 84335"/>
                <a:gd name="connsiteX65" fmla="*/ 46455 w 51196"/>
                <a:gd name="connsiteY65" fmla="*/ 27619 h 84335"/>
                <a:gd name="connsiteX66" fmla="*/ 43478 w 51196"/>
                <a:gd name="connsiteY66" fmla="*/ 33572 h 84335"/>
                <a:gd name="connsiteX67" fmla="*/ 38716 w 51196"/>
                <a:gd name="connsiteY67" fmla="*/ 37938 h 84335"/>
                <a:gd name="connsiteX68" fmla="*/ 32168 w 51196"/>
                <a:gd name="connsiteY68" fmla="*/ 40319 h 84335"/>
                <a:gd name="connsiteX69" fmla="*/ 32168 w 51196"/>
                <a:gd name="connsiteY69" fmla="*/ 40517 h 84335"/>
                <a:gd name="connsiteX70" fmla="*/ 39907 w 51196"/>
                <a:gd name="connsiteY70" fmla="*/ 42700 h 84335"/>
                <a:gd name="connsiteX71" fmla="*/ 45860 w 51196"/>
                <a:gd name="connsiteY71" fmla="*/ 46867 h 84335"/>
                <a:gd name="connsiteX72" fmla="*/ 49828 w 51196"/>
                <a:gd name="connsiteY72" fmla="*/ 52820 h 84335"/>
                <a:gd name="connsiteX73" fmla="*/ 51218 w 51196"/>
                <a:gd name="connsiteY73" fmla="*/ 59964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218" y="59964"/>
                  </a:moveTo>
                  <a:cubicBezTo>
                    <a:pt x="51218" y="63685"/>
                    <a:pt x="50523" y="67058"/>
                    <a:pt x="49233" y="70084"/>
                  </a:cubicBezTo>
                  <a:cubicBezTo>
                    <a:pt x="48043" y="73160"/>
                    <a:pt x="46157" y="75790"/>
                    <a:pt x="43677" y="78022"/>
                  </a:cubicBezTo>
                  <a:cubicBezTo>
                    <a:pt x="41296" y="80155"/>
                    <a:pt x="38220" y="81792"/>
                    <a:pt x="34549" y="82983"/>
                  </a:cubicBezTo>
                  <a:cubicBezTo>
                    <a:pt x="30977" y="84025"/>
                    <a:pt x="26909" y="84570"/>
                    <a:pt x="22444" y="84570"/>
                  </a:cubicBezTo>
                  <a:cubicBezTo>
                    <a:pt x="19765" y="84570"/>
                    <a:pt x="17285" y="84273"/>
                    <a:pt x="14903" y="83777"/>
                  </a:cubicBezTo>
                  <a:cubicBezTo>
                    <a:pt x="12522" y="83380"/>
                    <a:pt x="10389" y="82933"/>
                    <a:pt x="8553" y="82388"/>
                  </a:cubicBezTo>
                  <a:cubicBezTo>
                    <a:pt x="6668" y="81743"/>
                    <a:pt x="5081" y="81098"/>
                    <a:pt x="3791" y="80403"/>
                  </a:cubicBezTo>
                  <a:cubicBezTo>
                    <a:pt x="2600" y="79758"/>
                    <a:pt x="1807" y="79312"/>
                    <a:pt x="1410" y="79014"/>
                  </a:cubicBezTo>
                  <a:cubicBezTo>
                    <a:pt x="1112" y="78766"/>
                    <a:pt x="914" y="78518"/>
                    <a:pt x="814" y="78220"/>
                  </a:cubicBezTo>
                  <a:cubicBezTo>
                    <a:pt x="666" y="77824"/>
                    <a:pt x="517" y="77427"/>
                    <a:pt x="418" y="77030"/>
                  </a:cubicBezTo>
                  <a:cubicBezTo>
                    <a:pt x="269" y="76633"/>
                    <a:pt x="120" y="76186"/>
                    <a:pt x="21" y="75641"/>
                  </a:cubicBezTo>
                  <a:cubicBezTo>
                    <a:pt x="21" y="74996"/>
                    <a:pt x="21" y="74202"/>
                    <a:pt x="21" y="73259"/>
                  </a:cubicBezTo>
                  <a:cubicBezTo>
                    <a:pt x="21" y="71821"/>
                    <a:pt x="120" y="70829"/>
                    <a:pt x="418" y="70283"/>
                  </a:cubicBezTo>
                  <a:cubicBezTo>
                    <a:pt x="666" y="69638"/>
                    <a:pt x="1062" y="69291"/>
                    <a:pt x="1608" y="69291"/>
                  </a:cubicBezTo>
                  <a:cubicBezTo>
                    <a:pt x="2005" y="69291"/>
                    <a:pt x="2700" y="69638"/>
                    <a:pt x="3791" y="70283"/>
                  </a:cubicBezTo>
                  <a:cubicBezTo>
                    <a:pt x="4982" y="70977"/>
                    <a:pt x="6420" y="71672"/>
                    <a:pt x="8157" y="72466"/>
                  </a:cubicBezTo>
                  <a:cubicBezTo>
                    <a:pt x="9992" y="73259"/>
                    <a:pt x="12026" y="74004"/>
                    <a:pt x="14308" y="74649"/>
                  </a:cubicBezTo>
                  <a:cubicBezTo>
                    <a:pt x="16689" y="75343"/>
                    <a:pt x="19319" y="75641"/>
                    <a:pt x="22246" y="75641"/>
                  </a:cubicBezTo>
                  <a:cubicBezTo>
                    <a:pt x="25024" y="75641"/>
                    <a:pt x="27455" y="75343"/>
                    <a:pt x="29588" y="74649"/>
                  </a:cubicBezTo>
                  <a:cubicBezTo>
                    <a:pt x="31671" y="73855"/>
                    <a:pt x="33408" y="72813"/>
                    <a:pt x="34747" y="71474"/>
                  </a:cubicBezTo>
                  <a:cubicBezTo>
                    <a:pt x="36186" y="70184"/>
                    <a:pt x="37228" y="68646"/>
                    <a:pt x="37922" y="66909"/>
                  </a:cubicBezTo>
                  <a:cubicBezTo>
                    <a:pt x="38716" y="65074"/>
                    <a:pt x="39113" y="63090"/>
                    <a:pt x="39113" y="60956"/>
                  </a:cubicBezTo>
                  <a:cubicBezTo>
                    <a:pt x="39113" y="58724"/>
                    <a:pt x="38617" y="56690"/>
                    <a:pt x="37724" y="54805"/>
                  </a:cubicBezTo>
                  <a:cubicBezTo>
                    <a:pt x="36781" y="52969"/>
                    <a:pt x="35442" y="51382"/>
                    <a:pt x="33755" y="50042"/>
                  </a:cubicBezTo>
                  <a:cubicBezTo>
                    <a:pt x="32019" y="48604"/>
                    <a:pt x="29836" y="47562"/>
                    <a:pt x="27207" y="46867"/>
                  </a:cubicBezTo>
                  <a:cubicBezTo>
                    <a:pt x="24676" y="46074"/>
                    <a:pt x="21849" y="45677"/>
                    <a:pt x="18674" y="45677"/>
                  </a:cubicBezTo>
                  <a:lnTo>
                    <a:pt x="10935" y="45677"/>
                  </a:lnTo>
                  <a:cubicBezTo>
                    <a:pt x="10538" y="45677"/>
                    <a:pt x="10141" y="45627"/>
                    <a:pt x="9744" y="45478"/>
                  </a:cubicBezTo>
                  <a:cubicBezTo>
                    <a:pt x="9446" y="45379"/>
                    <a:pt x="9198" y="45181"/>
                    <a:pt x="8950" y="44883"/>
                  </a:cubicBezTo>
                  <a:cubicBezTo>
                    <a:pt x="8801" y="44486"/>
                    <a:pt x="8653" y="44040"/>
                    <a:pt x="8553" y="43494"/>
                  </a:cubicBezTo>
                  <a:cubicBezTo>
                    <a:pt x="8405" y="42998"/>
                    <a:pt x="8355" y="42254"/>
                    <a:pt x="8355" y="41311"/>
                  </a:cubicBezTo>
                  <a:cubicBezTo>
                    <a:pt x="8355" y="40517"/>
                    <a:pt x="8405" y="39872"/>
                    <a:pt x="8553" y="39327"/>
                  </a:cubicBezTo>
                  <a:cubicBezTo>
                    <a:pt x="8653" y="38831"/>
                    <a:pt x="8801" y="38434"/>
                    <a:pt x="8950" y="38136"/>
                  </a:cubicBezTo>
                  <a:cubicBezTo>
                    <a:pt x="9198" y="37739"/>
                    <a:pt x="9446" y="37491"/>
                    <a:pt x="9744" y="37342"/>
                  </a:cubicBezTo>
                  <a:cubicBezTo>
                    <a:pt x="9992" y="37243"/>
                    <a:pt x="10339" y="37144"/>
                    <a:pt x="10736" y="37144"/>
                  </a:cubicBezTo>
                  <a:lnTo>
                    <a:pt x="17880" y="37144"/>
                  </a:lnTo>
                  <a:cubicBezTo>
                    <a:pt x="20658" y="37144"/>
                    <a:pt x="23139" y="36846"/>
                    <a:pt x="25421" y="36152"/>
                  </a:cubicBezTo>
                  <a:cubicBezTo>
                    <a:pt x="27653" y="35358"/>
                    <a:pt x="29489" y="34316"/>
                    <a:pt x="30977" y="32977"/>
                  </a:cubicBezTo>
                  <a:cubicBezTo>
                    <a:pt x="32564" y="31687"/>
                    <a:pt x="33755" y="30099"/>
                    <a:pt x="34549" y="28214"/>
                  </a:cubicBezTo>
                  <a:cubicBezTo>
                    <a:pt x="35442" y="26230"/>
                    <a:pt x="35938" y="24146"/>
                    <a:pt x="35938" y="21864"/>
                  </a:cubicBezTo>
                  <a:cubicBezTo>
                    <a:pt x="35938" y="20177"/>
                    <a:pt x="35591" y="18590"/>
                    <a:pt x="34946" y="17102"/>
                  </a:cubicBezTo>
                  <a:cubicBezTo>
                    <a:pt x="34400" y="15514"/>
                    <a:pt x="33606" y="14224"/>
                    <a:pt x="32564" y="13133"/>
                  </a:cubicBezTo>
                  <a:cubicBezTo>
                    <a:pt x="31473" y="11942"/>
                    <a:pt x="30084" y="11049"/>
                    <a:pt x="28397" y="10355"/>
                  </a:cubicBezTo>
                  <a:cubicBezTo>
                    <a:pt x="26661" y="9710"/>
                    <a:pt x="24676" y="9363"/>
                    <a:pt x="22444" y="9363"/>
                  </a:cubicBezTo>
                  <a:cubicBezTo>
                    <a:pt x="20063" y="9363"/>
                    <a:pt x="17781" y="9759"/>
                    <a:pt x="15697" y="10553"/>
                  </a:cubicBezTo>
                  <a:cubicBezTo>
                    <a:pt x="13713" y="11248"/>
                    <a:pt x="11828" y="12041"/>
                    <a:pt x="10141" y="12934"/>
                  </a:cubicBezTo>
                  <a:cubicBezTo>
                    <a:pt x="8553" y="13728"/>
                    <a:pt x="7214" y="14522"/>
                    <a:pt x="6172" y="15316"/>
                  </a:cubicBezTo>
                  <a:cubicBezTo>
                    <a:pt x="5081" y="16010"/>
                    <a:pt x="4386" y="16308"/>
                    <a:pt x="3989" y="16308"/>
                  </a:cubicBezTo>
                  <a:cubicBezTo>
                    <a:pt x="3692" y="16308"/>
                    <a:pt x="3444" y="16258"/>
                    <a:pt x="3196" y="16109"/>
                  </a:cubicBezTo>
                  <a:cubicBezTo>
                    <a:pt x="3047" y="16010"/>
                    <a:pt x="2848" y="15812"/>
                    <a:pt x="2600" y="15514"/>
                  </a:cubicBezTo>
                  <a:cubicBezTo>
                    <a:pt x="2451" y="15117"/>
                    <a:pt x="2303" y="14671"/>
                    <a:pt x="2203" y="14125"/>
                  </a:cubicBezTo>
                  <a:cubicBezTo>
                    <a:pt x="2203" y="13629"/>
                    <a:pt x="2203" y="12885"/>
                    <a:pt x="2203" y="11942"/>
                  </a:cubicBezTo>
                  <a:cubicBezTo>
                    <a:pt x="2203" y="11297"/>
                    <a:pt x="2203" y="10752"/>
                    <a:pt x="2203" y="10355"/>
                  </a:cubicBezTo>
                  <a:cubicBezTo>
                    <a:pt x="2303" y="9859"/>
                    <a:pt x="2451" y="9363"/>
                    <a:pt x="2600" y="8966"/>
                  </a:cubicBezTo>
                  <a:cubicBezTo>
                    <a:pt x="2700" y="8569"/>
                    <a:pt x="2848" y="8271"/>
                    <a:pt x="2997" y="7974"/>
                  </a:cubicBezTo>
                  <a:cubicBezTo>
                    <a:pt x="3096" y="7726"/>
                    <a:pt x="3394" y="7378"/>
                    <a:pt x="3791" y="6981"/>
                  </a:cubicBezTo>
                  <a:cubicBezTo>
                    <a:pt x="4188" y="6584"/>
                    <a:pt x="4982" y="5989"/>
                    <a:pt x="6172" y="5195"/>
                  </a:cubicBezTo>
                  <a:cubicBezTo>
                    <a:pt x="7462" y="4402"/>
                    <a:pt x="9000" y="3707"/>
                    <a:pt x="10736" y="3013"/>
                  </a:cubicBezTo>
                  <a:cubicBezTo>
                    <a:pt x="12572" y="2219"/>
                    <a:pt x="14606" y="1574"/>
                    <a:pt x="16888" y="1028"/>
                  </a:cubicBezTo>
                  <a:cubicBezTo>
                    <a:pt x="19269" y="532"/>
                    <a:pt x="21849" y="234"/>
                    <a:pt x="24627" y="234"/>
                  </a:cubicBezTo>
                  <a:cubicBezTo>
                    <a:pt x="28447" y="234"/>
                    <a:pt x="31771" y="780"/>
                    <a:pt x="34549" y="1822"/>
                  </a:cubicBezTo>
                  <a:cubicBezTo>
                    <a:pt x="37426" y="2765"/>
                    <a:pt x="39807" y="4154"/>
                    <a:pt x="41693" y="5989"/>
                  </a:cubicBezTo>
                  <a:cubicBezTo>
                    <a:pt x="43677" y="7726"/>
                    <a:pt x="45116" y="9859"/>
                    <a:pt x="46058" y="12339"/>
                  </a:cubicBezTo>
                  <a:cubicBezTo>
                    <a:pt x="46951" y="14720"/>
                    <a:pt x="47447" y="17449"/>
                    <a:pt x="47447" y="20475"/>
                  </a:cubicBezTo>
                  <a:cubicBezTo>
                    <a:pt x="47447" y="23005"/>
                    <a:pt x="47100" y="25386"/>
                    <a:pt x="46455" y="27619"/>
                  </a:cubicBezTo>
                  <a:cubicBezTo>
                    <a:pt x="45761" y="29901"/>
                    <a:pt x="44768" y="31885"/>
                    <a:pt x="43478" y="33572"/>
                  </a:cubicBezTo>
                  <a:cubicBezTo>
                    <a:pt x="42139" y="35308"/>
                    <a:pt x="40551" y="36747"/>
                    <a:pt x="38716" y="37938"/>
                  </a:cubicBezTo>
                  <a:cubicBezTo>
                    <a:pt x="36831" y="39128"/>
                    <a:pt x="34648" y="39922"/>
                    <a:pt x="32168" y="40319"/>
                  </a:cubicBezTo>
                  <a:lnTo>
                    <a:pt x="32168" y="40517"/>
                  </a:lnTo>
                  <a:cubicBezTo>
                    <a:pt x="34946" y="40815"/>
                    <a:pt x="37525" y="41509"/>
                    <a:pt x="39907" y="42700"/>
                  </a:cubicBezTo>
                  <a:cubicBezTo>
                    <a:pt x="42288" y="43791"/>
                    <a:pt x="44272" y="45181"/>
                    <a:pt x="45860" y="46867"/>
                  </a:cubicBezTo>
                  <a:cubicBezTo>
                    <a:pt x="47546" y="48455"/>
                    <a:pt x="48886" y="50439"/>
                    <a:pt x="49828" y="52820"/>
                  </a:cubicBezTo>
                  <a:cubicBezTo>
                    <a:pt x="50721" y="55102"/>
                    <a:pt x="51218" y="57484"/>
                    <a:pt x="51218" y="59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C756895-0C4C-40FF-AB15-28566A2BA059}"/>
                </a:ext>
              </a:extLst>
            </p:cNvPr>
            <p:cNvSpPr/>
            <p:nvPr/>
          </p:nvSpPr>
          <p:spPr>
            <a:xfrm>
              <a:off x="3027852" y="4727678"/>
              <a:ext cx="58935" cy="82748"/>
            </a:xfrm>
            <a:custGeom>
              <a:avLst/>
              <a:gdLst>
                <a:gd name="connsiteX0" fmla="*/ 58961 w 58935"/>
                <a:gd name="connsiteY0" fmla="*/ 59369 h 82748"/>
                <a:gd name="connsiteX1" fmla="*/ 58366 w 58935"/>
                <a:gd name="connsiteY1" fmla="*/ 62544 h 82748"/>
                <a:gd name="connsiteX2" fmla="*/ 56580 w 58935"/>
                <a:gd name="connsiteY2" fmla="*/ 63734 h 82748"/>
                <a:gd name="connsiteX3" fmla="*/ 47253 w 58935"/>
                <a:gd name="connsiteY3" fmla="*/ 63734 h 82748"/>
                <a:gd name="connsiteX4" fmla="*/ 47253 w 58935"/>
                <a:gd name="connsiteY4" fmla="*/ 80999 h 82748"/>
                <a:gd name="connsiteX5" fmla="*/ 47055 w 58935"/>
                <a:gd name="connsiteY5" fmla="*/ 81991 h 82748"/>
                <a:gd name="connsiteX6" fmla="*/ 46261 w 58935"/>
                <a:gd name="connsiteY6" fmla="*/ 82586 h 82748"/>
                <a:gd name="connsiteX7" fmla="*/ 44475 w 58935"/>
                <a:gd name="connsiteY7" fmla="*/ 82784 h 82748"/>
                <a:gd name="connsiteX8" fmla="*/ 41896 w 58935"/>
                <a:gd name="connsiteY8" fmla="*/ 82983 h 82748"/>
                <a:gd name="connsiteX9" fmla="*/ 39514 w 58935"/>
                <a:gd name="connsiteY9" fmla="*/ 82784 h 82748"/>
                <a:gd name="connsiteX10" fmla="*/ 37728 w 58935"/>
                <a:gd name="connsiteY10" fmla="*/ 82586 h 82748"/>
                <a:gd name="connsiteX11" fmla="*/ 36935 w 58935"/>
                <a:gd name="connsiteY11" fmla="*/ 81991 h 82748"/>
                <a:gd name="connsiteX12" fmla="*/ 36736 w 58935"/>
                <a:gd name="connsiteY12" fmla="*/ 80999 h 82748"/>
                <a:gd name="connsiteX13" fmla="*/ 36736 w 58935"/>
                <a:gd name="connsiteY13" fmla="*/ 63734 h 82748"/>
                <a:gd name="connsiteX14" fmla="*/ 3002 w 58935"/>
                <a:gd name="connsiteY14" fmla="*/ 63734 h 82748"/>
                <a:gd name="connsiteX15" fmla="*/ 1613 w 58935"/>
                <a:gd name="connsiteY15" fmla="*/ 63536 h 82748"/>
                <a:gd name="connsiteX16" fmla="*/ 819 w 58935"/>
                <a:gd name="connsiteY16" fmla="*/ 62941 h 82748"/>
                <a:gd name="connsiteX17" fmla="*/ 224 w 58935"/>
                <a:gd name="connsiteY17" fmla="*/ 61552 h 82748"/>
                <a:gd name="connsiteX18" fmla="*/ 25 w 58935"/>
                <a:gd name="connsiteY18" fmla="*/ 58972 h 82748"/>
                <a:gd name="connsiteX19" fmla="*/ 25 w 58935"/>
                <a:gd name="connsiteY19" fmla="*/ 56789 h 82748"/>
                <a:gd name="connsiteX20" fmla="*/ 422 w 58935"/>
                <a:gd name="connsiteY20" fmla="*/ 55003 h 82748"/>
                <a:gd name="connsiteX21" fmla="*/ 819 w 58935"/>
                <a:gd name="connsiteY21" fmla="*/ 53614 h 82748"/>
                <a:gd name="connsiteX22" fmla="*/ 1613 w 58935"/>
                <a:gd name="connsiteY22" fmla="*/ 52027 h 82748"/>
                <a:gd name="connsiteX23" fmla="*/ 31180 w 58935"/>
                <a:gd name="connsiteY23" fmla="*/ 2219 h 82748"/>
                <a:gd name="connsiteX24" fmla="*/ 31974 w 58935"/>
                <a:gd name="connsiteY24" fmla="*/ 1425 h 82748"/>
                <a:gd name="connsiteX25" fmla="*/ 33561 w 58935"/>
                <a:gd name="connsiteY25" fmla="*/ 830 h 82748"/>
                <a:gd name="connsiteX26" fmla="*/ 35943 w 58935"/>
                <a:gd name="connsiteY26" fmla="*/ 433 h 82748"/>
                <a:gd name="connsiteX27" fmla="*/ 39316 w 58935"/>
                <a:gd name="connsiteY27" fmla="*/ 234 h 82748"/>
                <a:gd name="connsiteX28" fmla="*/ 42888 w 58935"/>
                <a:gd name="connsiteY28" fmla="*/ 433 h 82748"/>
                <a:gd name="connsiteX29" fmla="*/ 45269 w 58935"/>
                <a:gd name="connsiteY29" fmla="*/ 1028 h 82748"/>
                <a:gd name="connsiteX30" fmla="*/ 46658 w 58935"/>
                <a:gd name="connsiteY30" fmla="*/ 1624 h 82748"/>
                <a:gd name="connsiteX31" fmla="*/ 47253 w 58935"/>
                <a:gd name="connsiteY31" fmla="*/ 2616 h 82748"/>
                <a:gd name="connsiteX32" fmla="*/ 47253 w 58935"/>
                <a:gd name="connsiteY32" fmla="*/ 54805 h 82748"/>
                <a:gd name="connsiteX33" fmla="*/ 56580 w 58935"/>
                <a:gd name="connsiteY33" fmla="*/ 54805 h 82748"/>
                <a:gd name="connsiteX34" fmla="*/ 58168 w 58935"/>
                <a:gd name="connsiteY34" fmla="*/ 55995 h 82748"/>
                <a:gd name="connsiteX35" fmla="*/ 58961 w 58935"/>
                <a:gd name="connsiteY35" fmla="*/ 59369 h 82748"/>
                <a:gd name="connsiteX36" fmla="*/ 36736 w 58935"/>
                <a:gd name="connsiteY36" fmla="*/ 9958 h 82748"/>
                <a:gd name="connsiteX37" fmla="*/ 9947 w 58935"/>
                <a:gd name="connsiteY37" fmla="*/ 54805 h 82748"/>
                <a:gd name="connsiteX38" fmla="*/ 36736 w 58935"/>
                <a:gd name="connsiteY38" fmla="*/ 54805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8961" y="59369"/>
                  </a:moveTo>
                  <a:cubicBezTo>
                    <a:pt x="58961" y="60708"/>
                    <a:pt x="58763" y="61750"/>
                    <a:pt x="58366" y="62544"/>
                  </a:cubicBezTo>
                  <a:cubicBezTo>
                    <a:pt x="57969" y="63338"/>
                    <a:pt x="57374" y="63734"/>
                    <a:pt x="56580" y="63734"/>
                  </a:cubicBezTo>
                  <a:lnTo>
                    <a:pt x="47253" y="63734"/>
                  </a:lnTo>
                  <a:lnTo>
                    <a:pt x="47253" y="80999"/>
                  </a:lnTo>
                  <a:cubicBezTo>
                    <a:pt x="47253" y="81395"/>
                    <a:pt x="47154" y="81743"/>
                    <a:pt x="47055" y="81991"/>
                  </a:cubicBezTo>
                  <a:cubicBezTo>
                    <a:pt x="46906" y="82140"/>
                    <a:pt x="46658" y="82338"/>
                    <a:pt x="46261" y="82586"/>
                  </a:cubicBezTo>
                  <a:cubicBezTo>
                    <a:pt x="45864" y="82685"/>
                    <a:pt x="45269" y="82784"/>
                    <a:pt x="44475" y="82784"/>
                  </a:cubicBezTo>
                  <a:cubicBezTo>
                    <a:pt x="43781" y="82884"/>
                    <a:pt x="42938" y="82983"/>
                    <a:pt x="41896" y="82983"/>
                  </a:cubicBezTo>
                  <a:cubicBezTo>
                    <a:pt x="40953" y="82983"/>
                    <a:pt x="40159" y="82884"/>
                    <a:pt x="39514" y="82784"/>
                  </a:cubicBezTo>
                  <a:cubicBezTo>
                    <a:pt x="38820" y="82784"/>
                    <a:pt x="38225" y="82685"/>
                    <a:pt x="37728" y="82586"/>
                  </a:cubicBezTo>
                  <a:cubicBezTo>
                    <a:pt x="37332" y="82338"/>
                    <a:pt x="37034" y="82140"/>
                    <a:pt x="36935" y="81991"/>
                  </a:cubicBezTo>
                  <a:cubicBezTo>
                    <a:pt x="36786" y="81743"/>
                    <a:pt x="36736" y="81395"/>
                    <a:pt x="36736" y="80999"/>
                  </a:cubicBezTo>
                  <a:lnTo>
                    <a:pt x="36736" y="63734"/>
                  </a:lnTo>
                  <a:lnTo>
                    <a:pt x="3002" y="63734"/>
                  </a:lnTo>
                  <a:cubicBezTo>
                    <a:pt x="2456" y="63734"/>
                    <a:pt x="2010" y="63685"/>
                    <a:pt x="1613" y="63536"/>
                  </a:cubicBezTo>
                  <a:cubicBezTo>
                    <a:pt x="1315" y="63437"/>
                    <a:pt x="1067" y="63238"/>
                    <a:pt x="819" y="62941"/>
                  </a:cubicBezTo>
                  <a:cubicBezTo>
                    <a:pt x="522" y="62544"/>
                    <a:pt x="323" y="62097"/>
                    <a:pt x="224" y="61552"/>
                  </a:cubicBezTo>
                  <a:cubicBezTo>
                    <a:pt x="75" y="60907"/>
                    <a:pt x="25" y="60063"/>
                    <a:pt x="25" y="58972"/>
                  </a:cubicBezTo>
                  <a:cubicBezTo>
                    <a:pt x="25" y="58178"/>
                    <a:pt x="25" y="57484"/>
                    <a:pt x="25" y="56789"/>
                  </a:cubicBezTo>
                  <a:cubicBezTo>
                    <a:pt x="125" y="56144"/>
                    <a:pt x="273" y="55549"/>
                    <a:pt x="422" y="55003"/>
                  </a:cubicBezTo>
                  <a:cubicBezTo>
                    <a:pt x="522" y="54507"/>
                    <a:pt x="670" y="54011"/>
                    <a:pt x="819" y="53614"/>
                  </a:cubicBezTo>
                  <a:cubicBezTo>
                    <a:pt x="1067" y="53118"/>
                    <a:pt x="1315" y="52572"/>
                    <a:pt x="1613" y="52027"/>
                  </a:cubicBezTo>
                  <a:lnTo>
                    <a:pt x="31180" y="2219"/>
                  </a:lnTo>
                  <a:cubicBezTo>
                    <a:pt x="31279" y="1971"/>
                    <a:pt x="31577" y="1723"/>
                    <a:pt x="31974" y="1425"/>
                  </a:cubicBezTo>
                  <a:cubicBezTo>
                    <a:pt x="32470" y="1177"/>
                    <a:pt x="33016" y="979"/>
                    <a:pt x="33561" y="830"/>
                  </a:cubicBezTo>
                  <a:cubicBezTo>
                    <a:pt x="34206" y="582"/>
                    <a:pt x="35000" y="433"/>
                    <a:pt x="35943" y="433"/>
                  </a:cubicBezTo>
                  <a:cubicBezTo>
                    <a:pt x="36836" y="334"/>
                    <a:pt x="37977" y="234"/>
                    <a:pt x="39316" y="234"/>
                  </a:cubicBezTo>
                  <a:cubicBezTo>
                    <a:pt x="40606" y="234"/>
                    <a:pt x="41797" y="334"/>
                    <a:pt x="42888" y="433"/>
                  </a:cubicBezTo>
                  <a:cubicBezTo>
                    <a:pt x="43930" y="582"/>
                    <a:pt x="44724" y="780"/>
                    <a:pt x="45269" y="1028"/>
                  </a:cubicBezTo>
                  <a:cubicBezTo>
                    <a:pt x="45914" y="1177"/>
                    <a:pt x="46361" y="1376"/>
                    <a:pt x="46658" y="1624"/>
                  </a:cubicBezTo>
                  <a:cubicBezTo>
                    <a:pt x="47055" y="1921"/>
                    <a:pt x="47253" y="2219"/>
                    <a:pt x="47253" y="2616"/>
                  </a:cubicBezTo>
                  <a:lnTo>
                    <a:pt x="47253" y="54805"/>
                  </a:lnTo>
                  <a:lnTo>
                    <a:pt x="56580" y="54805"/>
                  </a:lnTo>
                  <a:cubicBezTo>
                    <a:pt x="57225" y="54805"/>
                    <a:pt x="57771" y="55202"/>
                    <a:pt x="58168" y="55995"/>
                  </a:cubicBezTo>
                  <a:cubicBezTo>
                    <a:pt x="58664" y="56690"/>
                    <a:pt x="58961" y="57781"/>
                    <a:pt x="58961" y="59369"/>
                  </a:cubicBezTo>
                  <a:close/>
                  <a:moveTo>
                    <a:pt x="36736" y="9958"/>
                  </a:moveTo>
                  <a:lnTo>
                    <a:pt x="9947" y="54805"/>
                  </a:lnTo>
                  <a:lnTo>
                    <a:pt x="36736" y="548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4B4BBB-0E1B-4EEF-B94C-C225D3DF558F}"/>
                </a:ext>
              </a:extLst>
            </p:cNvPr>
            <p:cNvSpPr/>
            <p:nvPr/>
          </p:nvSpPr>
          <p:spPr>
            <a:xfrm>
              <a:off x="3104187" y="4727678"/>
              <a:ext cx="47823" cy="82351"/>
            </a:xfrm>
            <a:custGeom>
              <a:avLst/>
              <a:gdLst>
                <a:gd name="connsiteX0" fmla="*/ 47854 w 47823"/>
                <a:gd name="connsiteY0" fmla="*/ 78220 h 82351"/>
                <a:gd name="connsiteX1" fmla="*/ 47656 w 47823"/>
                <a:gd name="connsiteY1" fmla="*/ 80403 h 82351"/>
                <a:gd name="connsiteX2" fmla="*/ 47061 w 47823"/>
                <a:gd name="connsiteY2" fmla="*/ 81792 h 82351"/>
                <a:gd name="connsiteX3" fmla="*/ 46267 w 47823"/>
                <a:gd name="connsiteY3" fmla="*/ 82388 h 82351"/>
                <a:gd name="connsiteX4" fmla="*/ 45473 w 47823"/>
                <a:gd name="connsiteY4" fmla="*/ 82586 h 82351"/>
                <a:gd name="connsiteX5" fmla="*/ 2809 w 47823"/>
                <a:gd name="connsiteY5" fmla="*/ 82586 h 82351"/>
                <a:gd name="connsiteX6" fmla="*/ 1817 w 47823"/>
                <a:gd name="connsiteY6" fmla="*/ 82388 h 82351"/>
                <a:gd name="connsiteX7" fmla="*/ 1023 w 47823"/>
                <a:gd name="connsiteY7" fmla="*/ 81792 h 82351"/>
                <a:gd name="connsiteX8" fmla="*/ 626 w 47823"/>
                <a:gd name="connsiteY8" fmla="*/ 80403 h 82351"/>
                <a:gd name="connsiteX9" fmla="*/ 428 w 47823"/>
                <a:gd name="connsiteY9" fmla="*/ 78220 h 82351"/>
                <a:gd name="connsiteX10" fmla="*/ 626 w 47823"/>
                <a:gd name="connsiteY10" fmla="*/ 76434 h 82351"/>
                <a:gd name="connsiteX11" fmla="*/ 1023 w 47823"/>
                <a:gd name="connsiteY11" fmla="*/ 75045 h 82351"/>
                <a:gd name="connsiteX12" fmla="*/ 1817 w 47823"/>
                <a:gd name="connsiteY12" fmla="*/ 74252 h 82351"/>
                <a:gd name="connsiteX13" fmla="*/ 2809 w 47823"/>
                <a:gd name="connsiteY13" fmla="*/ 73855 h 82351"/>
                <a:gd name="connsiteX14" fmla="*/ 19875 w 47823"/>
                <a:gd name="connsiteY14" fmla="*/ 73855 h 82351"/>
                <a:gd name="connsiteX15" fmla="*/ 19875 w 47823"/>
                <a:gd name="connsiteY15" fmla="*/ 11545 h 82351"/>
                <a:gd name="connsiteX16" fmla="*/ 4000 w 47823"/>
                <a:gd name="connsiteY16" fmla="*/ 21070 h 82351"/>
                <a:gd name="connsiteX17" fmla="*/ 2015 w 47823"/>
                <a:gd name="connsiteY17" fmla="*/ 21864 h 82351"/>
                <a:gd name="connsiteX18" fmla="*/ 825 w 47823"/>
                <a:gd name="connsiteY18" fmla="*/ 21467 h 82351"/>
                <a:gd name="connsiteX19" fmla="*/ 229 w 47823"/>
                <a:gd name="connsiteY19" fmla="*/ 20277 h 82351"/>
                <a:gd name="connsiteX20" fmla="*/ 31 w 47823"/>
                <a:gd name="connsiteY20" fmla="*/ 17697 h 82351"/>
                <a:gd name="connsiteX21" fmla="*/ 31 w 47823"/>
                <a:gd name="connsiteY21" fmla="*/ 15911 h 82351"/>
                <a:gd name="connsiteX22" fmla="*/ 428 w 47823"/>
                <a:gd name="connsiteY22" fmla="*/ 14720 h 82351"/>
                <a:gd name="connsiteX23" fmla="*/ 1023 w 47823"/>
                <a:gd name="connsiteY23" fmla="*/ 13728 h 82351"/>
                <a:gd name="connsiteX24" fmla="*/ 2015 w 47823"/>
                <a:gd name="connsiteY24" fmla="*/ 12934 h 82351"/>
                <a:gd name="connsiteX25" fmla="*/ 20867 w 47823"/>
                <a:gd name="connsiteY25" fmla="*/ 830 h 82351"/>
                <a:gd name="connsiteX26" fmla="*/ 21462 w 47823"/>
                <a:gd name="connsiteY26" fmla="*/ 631 h 82351"/>
                <a:gd name="connsiteX27" fmla="*/ 22454 w 47823"/>
                <a:gd name="connsiteY27" fmla="*/ 433 h 82351"/>
                <a:gd name="connsiteX28" fmla="*/ 23645 w 47823"/>
                <a:gd name="connsiteY28" fmla="*/ 234 h 82351"/>
                <a:gd name="connsiteX29" fmla="*/ 25629 w 47823"/>
                <a:gd name="connsiteY29" fmla="*/ 234 h 82351"/>
                <a:gd name="connsiteX30" fmla="*/ 28209 w 47823"/>
                <a:gd name="connsiteY30" fmla="*/ 433 h 82351"/>
                <a:gd name="connsiteX31" fmla="*/ 29796 w 47823"/>
                <a:gd name="connsiteY31" fmla="*/ 631 h 82351"/>
                <a:gd name="connsiteX32" fmla="*/ 30392 w 47823"/>
                <a:gd name="connsiteY32" fmla="*/ 1227 h 82351"/>
                <a:gd name="connsiteX33" fmla="*/ 30590 w 47823"/>
                <a:gd name="connsiteY33" fmla="*/ 1822 h 82351"/>
                <a:gd name="connsiteX34" fmla="*/ 30590 w 47823"/>
                <a:gd name="connsiteY34" fmla="*/ 73855 h 82351"/>
                <a:gd name="connsiteX35" fmla="*/ 45473 w 47823"/>
                <a:gd name="connsiteY35" fmla="*/ 73855 h 82351"/>
                <a:gd name="connsiteX36" fmla="*/ 46465 w 47823"/>
                <a:gd name="connsiteY36" fmla="*/ 74252 h 82351"/>
                <a:gd name="connsiteX37" fmla="*/ 47061 w 47823"/>
                <a:gd name="connsiteY37" fmla="*/ 75045 h 82351"/>
                <a:gd name="connsiteX38" fmla="*/ 47656 w 47823"/>
                <a:gd name="connsiteY38" fmla="*/ 76434 h 82351"/>
                <a:gd name="connsiteX39" fmla="*/ 47854 w 47823"/>
                <a:gd name="connsiteY39" fmla="*/ 7822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7854" y="78220"/>
                  </a:moveTo>
                  <a:cubicBezTo>
                    <a:pt x="47854" y="79014"/>
                    <a:pt x="47755" y="79758"/>
                    <a:pt x="47656" y="80403"/>
                  </a:cubicBezTo>
                  <a:cubicBezTo>
                    <a:pt x="47507" y="80949"/>
                    <a:pt x="47309" y="81395"/>
                    <a:pt x="47061" y="81792"/>
                  </a:cubicBezTo>
                  <a:cubicBezTo>
                    <a:pt x="46763" y="82090"/>
                    <a:pt x="46515" y="82288"/>
                    <a:pt x="46267" y="82388"/>
                  </a:cubicBezTo>
                  <a:cubicBezTo>
                    <a:pt x="45969" y="82536"/>
                    <a:pt x="45721" y="82586"/>
                    <a:pt x="45473" y="82586"/>
                  </a:cubicBezTo>
                  <a:lnTo>
                    <a:pt x="2809" y="82586"/>
                  </a:lnTo>
                  <a:cubicBezTo>
                    <a:pt x="2412" y="82586"/>
                    <a:pt x="2065" y="82536"/>
                    <a:pt x="1817" y="82388"/>
                  </a:cubicBezTo>
                  <a:cubicBezTo>
                    <a:pt x="1519" y="82288"/>
                    <a:pt x="1271" y="82090"/>
                    <a:pt x="1023" y="81792"/>
                  </a:cubicBezTo>
                  <a:cubicBezTo>
                    <a:pt x="874" y="81395"/>
                    <a:pt x="725" y="80949"/>
                    <a:pt x="626" y="80403"/>
                  </a:cubicBezTo>
                  <a:cubicBezTo>
                    <a:pt x="477" y="79758"/>
                    <a:pt x="428" y="79014"/>
                    <a:pt x="428" y="78220"/>
                  </a:cubicBezTo>
                  <a:cubicBezTo>
                    <a:pt x="428" y="77576"/>
                    <a:pt x="477" y="76980"/>
                    <a:pt x="626" y="76434"/>
                  </a:cubicBezTo>
                  <a:cubicBezTo>
                    <a:pt x="725" y="75790"/>
                    <a:pt x="874" y="75343"/>
                    <a:pt x="1023" y="75045"/>
                  </a:cubicBezTo>
                  <a:cubicBezTo>
                    <a:pt x="1271" y="74649"/>
                    <a:pt x="1519" y="74401"/>
                    <a:pt x="1817" y="74252"/>
                  </a:cubicBezTo>
                  <a:cubicBezTo>
                    <a:pt x="2065" y="74004"/>
                    <a:pt x="2412" y="73855"/>
                    <a:pt x="2809" y="73855"/>
                  </a:cubicBezTo>
                  <a:lnTo>
                    <a:pt x="19875" y="73855"/>
                  </a:lnTo>
                  <a:lnTo>
                    <a:pt x="19875" y="11545"/>
                  </a:lnTo>
                  <a:lnTo>
                    <a:pt x="4000" y="21070"/>
                  </a:lnTo>
                  <a:cubicBezTo>
                    <a:pt x="3206" y="21467"/>
                    <a:pt x="2511" y="21765"/>
                    <a:pt x="2015" y="21864"/>
                  </a:cubicBezTo>
                  <a:cubicBezTo>
                    <a:pt x="1618" y="21864"/>
                    <a:pt x="1221" y="21765"/>
                    <a:pt x="825" y="21467"/>
                  </a:cubicBezTo>
                  <a:cubicBezTo>
                    <a:pt x="527" y="21219"/>
                    <a:pt x="328" y="20822"/>
                    <a:pt x="229" y="20277"/>
                  </a:cubicBezTo>
                  <a:cubicBezTo>
                    <a:pt x="80" y="19632"/>
                    <a:pt x="31" y="18788"/>
                    <a:pt x="31" y="17697"/>
                  </a:cubicBezTo>
                  <a:cubicBezTo>
                    <a:pt x="31" y="17052"/>
                    <a:pt x="31" y="16457"/>
                    <a:pt x="31" y="15911"/>
                  </a:cubicBezTo>
                  <a:cubicBezTo>
                    <a:pt x="130" y="15415"/>
                    <a:pt x="279" y="15018"/>
                    <a:pt x="428" y="14720"/>
                  </a:cubicBezTo>
                  <a:cubicBezTo>
                    <a:pt x="527" y="14324"/>
                    <a:pt x="725" y="14026"/>
                    <a:pt x="1023" y="13728"/>
                  </a:cubicBezTo>
                  <a:cubicBezTo>
                    <a:pt x="1271" y="13480"/>
                    <a:pt x="1618" y="13232"/>
                    <a:pt x="2015" y="12934"/>
                  </a:cubicBezTo>
                  <a:lnTo>
                    <a:pt x="20867" y="830"/>
                  </a:lnTo>
                  <a:cubicBezTo>
                    <a:pt x="20966" y="731"/>
                    <a:pt x="21164" y="631"/>
                    <a:pt x="21462" y="631"/>
                  </a:cubicBezTo>
                  <a:cubicBezTo>
                    <a:pt x="21710" y="532"/>
                    <a:pt x="22057" y="433"/>
                    <a:pt x="22454" y="433"/>
                  </a:cubicBezTo>
                  <a:cubicBezTo>
                    <a:pt x="22851" y="334"/>
                    <a:pt x="23248" y="234"/>
                    <a:pt x="23645" y="234"/>
                  </a:cubicBezTo>
                  <a:cubicBezTo>
                    <a:pt x="24141" y="234"/>
                    <a:pt x="24836" y="234"/>
                    <a:pt x="25629" y="234"/>
                  </a:cubicBezTo>
                  <a:cubicBezTo>
                    <a:pt x="26671" y="234"/>
                    <a:pt x="27514" y="334"/>
                    <a:pt x="28209" y="433"/>
                  </a:cubicBezTo>
                  <a:cubicBezTo>
                    <a:pt x="28854" y="433"/>
                    <a:pt x="29400" y="532"/>
                    <a:pt x="29796" y="631"/>
                  </a:cubicBezTo>
                  <a:cubicBezTo>
                    <a:pt x="30193" y="780"/>
                    <a:pt x="30392" y="979"/>
                    <a:pt x="30392" y="1227"/>
                  </a:cubicBezTo>
                  <a:cubicBezTo>
                    <a:pt x="30491" y="1524"/>
                    <a:pt x="30590" y="1723"/>
                    <a:pt x="30590" y="1822"/>
                  </a:cubicBezTo>
                  <a:lnTo>
                    <a:pt x="30590" y="73855"/>
                  </a:lnTo>
                  <a:lnTo>
                    <a:pt x="45473" y="73855"/>
                  </a:lnTo>
                  <a:cubicBezTo>
                    <a:pt x="45870" y="73855"/>
                    <a:pt x="46168" y="74004"/>
                    <a:pt x="46465" y="74252"/>
                  </a:cubicBezTo>
                  <a:cubicBezTo>
                    <a:pt x="46713" y="74401"/>
                    <a:pt x="46912" y="74649"/>
                    <a:pt x="47061" y="75045"/>
                  </a:cubicBezTo>
                  <a:cubicBezTo>
                    <a:pt x="47309" y="75343"/>
                    <a:pt x="47507" y="75790"/>
                    <a:pt x="47656" y="76434"/>
                  </a:cubicBezTo>
                  <a:cubicBezTo>
                    <a:pt x="47755" y="76980"/>
                    <a:pt x="47854" y="77576"/>
                    <a:pt x="47854" y="782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D56524-36A4-4CF3-B1F2-FABE93FE8D15}"/>
                </a:ext>
              </a:extLst>
            </p:cNvPr>
            <p:cNvSpPr/>
            <p:nvPr/>
          </p:nvSpPr>
          <p:spPr>
            <a:xfrm>
              <a:off x="3164959" y="4720336"/>
              <a:ext cx="23018" cy="111521"/>
            </a:xfrm>
            <a:custGeom>
              <a:avLst/>
              <a:gdLst>
                <a:gd name="connsiteX0" fmla="*/ 23055 w 23018"/>
                <a:gd name="connsiteY0" fmla="*/ 55995 h 111521"/>
                <a:gd name="connsiteX1" fmla="*/ 22062 w 23018"/>
                <a:gd name="connsiteY1" fmla="*/ 70084 h 111521"/>
                <a:gd name="connsiteX2" fmla="*/ 19483 w 23018"/>
                <a:gd name="connsiteY2" fmla="*/ 83975 h 111521"/>
                <a:gd name="connsiteX3" fmla="*/ 15117 w 23018"/>
                <a:gd name="connsiteY3" fmla="*/ 97270 h 111521"/>
                <a:gd name="connsiteX4" fmla="*/ 9164 w 23018"/>
                <a:gd name="connsiteY4" fmla="*/ 110367 h 111521"/>
                <a:gd name="connsiteX5" fmla="*/ 8569 w 23018"/>
                <a:gd name="connsiteY5" fmla="*/ 110963 h 111521"/>
                <a:gd name="connsiteX6" fmla="*/ 7775 w 23018"/>
                <a:gd name="connsiteY6" fmla="*/ 111359 h 111521"/>
                <a:gd name="connsiteX7" fmla="*/ 6187 w 23018"/>
                <a:gd name="connsiteY7" fmla="*/ 111558 h 111521"/>
                <a:gd name="connsiteX8" fmla="*/ 4401 w 23018"/>
                <a:gd name="connsiteY8" fmla="*/ 111756 h 111521"/>
                <a:gd name="connsiteX9" fmla="*/ 1623 w 23018"/>
                <a:gd name="connsiteY9" fmla="*/ 111558 h 111521"/>
                <a:gd name="connsiteX10" fmla="*/ 433 w 23018"/>
                <a:gd name="connsiteY10" fmla="*/ 110963 h 111521"/>
                <a:gd name="connsiteX11" fmla="*/ 36 w 23018"/>
                <a:gd name="connsiteY11" fmla="*/ 110169 h 111521"/>
                <a:gd name="connsiteX12" fmla="*/ 433 w 23018"/>
                <a:gd name="connsiteY12" fmla="*/ 108978 h 111521"/>
                <a:gd name="connsiteX13" fmla="*/ 9164 w 23018"/>
                <a:gd name="connsiteY13" fmla="*/ 82784 h 111521"/>
                <a:gd name="connsiteX14" fmla="*/ 12141 w 23018"/>
                <a:gd name="connsiteY14" fmla="*/ 55797 h 111521"/>
                <a:gd name="connsiteX15" fmla="*/ 9164 w 23018"/>
                <a:gd name="connsiteY15" fmla="*/ 29008 h 111521"/>
                <a:gd name="connsiteX16" fmla="*/ 234 w 23018"/>
                <a:gd name="connsiteY16" fmla="*/ 2814 h 111521"/>
                <a:gd name="connsiteX17" fmla="*/ 36 w 23018"/>
                <a:gd name="connsiteY17" fmla="*/ 1822 h 111521"/>
                <a:gd name="connsiteX18" fmla="*/ 631 w 23018"/>
                <a:gd name="connsiteY18" fmla="*/ 830 h 111521"/>
                <a:gd name="connsiteX19" fmla="*/ 2020 w 23018"/>
                <a:gd name="connsiteY19" fmla="*/ 433 h 111521"/>
                <a:gd name="connsiteX20" fmla="*/ 4401 w 23018"/>
                <a:gd name="connsiteY20" fmla="*/ 234 h 111521"/>
                <a:gd name="connsiteX21" fmla="*/ 6584 w 23018"/>
                <a:gd name="connsiteY21" fmla="*/ 433 h 111521"/>
                <a:gd name="connsiteX22" fmla="*/ 7973 w 23018"/>
                <a:gd name="connsiteY22" fmla="*/ 631 h 111521"/>
                <a:gd name="connsiteX23" fmla="*/ 8767 w 23018"/>
                <a:gd name="connsiteY23" fmla="*/ 830 h 111521"/>
                <a:gd name="connsiteX24" fmla="*/ 9164 w 23018"/>
                <a:gd name="connsiteY24" fmla="*/ 1425 h 111521"/>
                <a:gd name="connsiteX25" fmla="*/ 19284 w 23018"/>
                <a:gd name="connsiteY25" fmla="*/ 28016 h 111521"/>
                <a:gd name="connsiteX26" fmla="*/ 23055 w 23018"/>
                <a:gd name="connsiteY26" fmla="*/ 55995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055" y="55995"/>
                  </a:moveTo>
                  <a:cubicBezTo>
                    <a:pt x="23055" y="60758"/>
                    <a:pt x="22707" y="65471"/>
                    <a:pt x="22062" y="70084"/>
                  </a:cubicBezTo>
                  <a:cubicBezTo>
                    <a:pt x="21517" y="74748"/>
                    <a:pt x="20673" y="79361"/>
                    <a:pt x="19483" y="83975"/>
                  </a:cubicBezTo>
                  <a:cubicBezTo>
                    <a:pt x="18292" y="88490"/>
                    <a:pt x="16804" y="92905"/>
                    <a:pt x="15117" y="97270"/>
                  </a:cubicBezTo>
                  <a:cubicBezTo>
                    <a:pt x="13530" y="101735"/>
                    <a:pt x="11545" y="106101"/>
                    <a:pt x="9164" y="110367"/>
                  </a:cubicBezTo>
                  <a:cubicBezTo>
                    <a:pt x="9015" y="110615"/>
                    <a:pt x="8817" y="110814"/>
                    <a:pt x="8569" y="110963"/>
                  </a:cubicBezTo>
                  <a:cubicBezTo>
                    <a:pt x="8420" y="111062"/>
                    <a:pt x="8172" y="111211"/>
                    <a:pt x="7775" y="111359"/>
                  </a:cubicBezTo>
                  <a:cubicBezTo>
                    <a:pt x="7378" y="111459"/>
                    <a:pt x="6832" y="111558"/>
                    <a:pt x="6187" y="111558"/>
                  </a:cubicBezTo>
                  <a:cubicBezTo>
                    <a:pt x="5642" y="111657"/>
                    <a:pt x="5046" y="111756"/>
                    <a:pt x="4401" y="111756"/>
                  </a:cubicBezTo>
                  <a:cubicBezTo>
                    <a:pt x="3211" y="111756"/>
                    <a:pt x="2268" y="111657"/>
                    <a:pt x="1623" y="111558"/>
                  </a:cubicBezTo>
                  <a:cubicBezTo>
                    <a:pt x="1078" y="111409"/>
                    <a:pt x="681" y="111211"/>
                    <a:pt x="433" y="110963"/>
                  </a:cubicBezTo>
                  <a:cubicBezTo>
                    <a:pt x="135" y="110814"/>
                    <a:pt x="36" y="110566"/>
                    <a:pt x="36" y="110169"/>
                  </a:cubicBezTo>
                  <a:cubicBezTo>
                    <a:pt x="36" y="109772"/>
                    <a:pt x="135" y="109375"/>
                    <a:pt x="433" y="108978"/>
                  </a:cubicBezTo>
                  <a:cubicBezTo>
                    <a:pt x="4253" y="100346"/>
                    <a:pt x="7180" y="91615"/>
                    <a:pt x="9164" y="82784"/>
                  </a:cubicBezTo>
                  <a:cubicBezTo>
                    <a:pt x="11148" y="73805"/>
                    <a:pt x="12141" y="64826"/>
                    <a:pt x="12141" y="55797"/>
                  </a:cubicBezTo>
                  <a:cubicBezTo>
                    <a:pt x="12141" y="46818"/>
                    <a:pt x="11148" y="37888"/>
                    <a:pt x="9164" y="29008"/>
                  </a:cubicBezTo>
                  <a:cubicBezTo>
                    <a:pt x="7180" y="20029"/>
                    <a:pt x="4203" y="11297"/>
                    <a:pt x="234" y="2814"/>
                  </a:cubicBezTo>
                  <a:cubicBezTo>
                    <a:pt x="85" y="2417"/>
                    <a:pt x="36" y="2120"/>
                    <a:pt x="36" y="1822"/>
                  </a:cubicBezTo>
                  <a:cubicBezTo>
                    <a:pt x="135" y="1425"/>
                    <a:pt x="334" y="1127"/>
                    <a:pt x="631" y="830"/>
                  </a:cubicBezTo>
                  <a:cubicBezTo>
                    <a:pt x="1028" y="582"/>
                    <a:pt x="1475" y="433"/>
                    <a:pt x="2020" y="433"/>
                  </a:cubicBezTo>
                  <a:cubicBezTo>
                    <a:pt x="2665" y="334"/>
                    <a:pt x="3459" y="234"/>
                    <a:pt x="4401" y="234"/>
                  </a:cubicBezTo>
                  <a:cubicBezTo>
                    <a:pt x="5294" y="234"/>
                    <a:pt x="6039" y="334"/>
                    <a:pt x="6584" y="433"/>
                  </a:cubicBezTo>
                  <a:cubicBezTo>
                    <a:pt x="7229" y="433"/>
                    <a:pt x="7676" y="532"/>
                    <a:pt x="7973" y="631"/>
                  </a:cubicBezTo>
                  <a:cubicBezTo>
                    <a:pt x="8370" y="631"/>
                    <a:pt x="8618" y="730"/>
                    <a:pt x="8767" y="830"/>
                  </a:cubicBezTo>
                  <a:cubicBezTo>
                    <a:pt x="8866" y="979"/>
                    <a:pt x="9015" y="1177"/>
                    <a:pt x="9164" y="1425"/>
                  </a:cubicBezTo>
                  <a:cubicBezTo>
                    <a:pt x="13530" y="10057"/>
                    <a:pt x="16903" y="18888"/>
                    <a:pt x="19284" y="28016"/>
                  </a:cubicBezTo>
                  <a:cubicBezTo>
                    <a:pt x="21765" y="37144"/>
                    <a:pt x="23055" y="46470"/>
                    <a:pt x="23055" y="559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EB52CC3-7BD2-458E-B3DD-749D284B7B78}"/>
                </a:ext>
              </a:extLst>
            </p:cNvPr>
            <p:cNvSpPr/>
            <p:nvPr/>
          </p:nvSpPr>
          <p:spPr>
            <a:xfrm>
              <a:off x="2837576" y="5941179"/>
              <a:ext cx="23217" cy="111720"/>
            </a:xfrm>
            <a:custGeom>
              <a:avLst/>
              <a:gdLst>
                <a:gd name="connsiteX0" fmla="*/ 23029 w 23217"/>
                <a:gd name="connsiteY0" fmla="*/ 2910 h 111720"/>
                <a:gd name="connsiteX1" fmla="*/ 14099 w 23217"/>
                <a:gd name="connsiteY1" fmla="*/ 29104 h 111720"/>
                <a:gd name="connsiteX2" fmla="*/ 11123 w 23217"/>
                <a:gd name="connsiteY2" fmla="*/ 56091 h 111720"/>
                <a:gd name="connsiteX3" fmla="*/ 14099 w 23217"/>
                <a:gd name="connsiteY3" fmla="*/ 83079 h 111720"/>
                <a:gd name="connsiteX4" fmla="*/ 22830 w 23217"/>
                <a:gd name="connsiteY4" fmla="*/ 109273 h 111720"/>
                <a:gd name="connsiteX5" fmla="*/ 23227 w 23217"/>
                <a:gd name="connsiteY5" fmla="*/ 110463 h 111720"/>
                <a:gd name="connsiteX6" fmla="*/ 22830 w 23217"/>
                <a:gd name="connsiteY6" fmla="*/ 111456 h 111720"/>
                <a:gd name="connsiteX7" fmla="*/ 21441 w 23217"/>
                <a:gd name="connsiteY7" fmla="*/ 111852 h 111720"/>
                <a:gd name="connsiteX8" fmla="*/ 19060 w 23217"/>
                <a:gd name="connsiteY8" fmla="*/ 112051 h 111720"/>
                <a:gd name="connsiteX9" fmla="*/ 17076 w 23217"/>
                <a:gd name="connsiteY9" fmla="*/ 112051 h 111720"/>
                <a:gd name="connsiteX10" fmla="*/ 15687 w 23217"/>
                <a:gd name="connsiteY10" fmla="*/ 111852 h 111720"/>
                <a:gd name="connsiteX11" fmla="*/ 14694 w 23217"/>
                <a:gd name="connsiteY11" fmla="*/ 111257 h 111720"/>
                <a:gd name="connsiteX12" fmla="*/ 14099 w 23217"/>
                <a:gd name="connsiteY12" fmla="*/ 110662 h 111720"/>
                <a:gd name="connsiteX13" fmla="*/ 7948 w 23217"/>
                <a:gd name="connsiteY13" fmla="*/ 97565 h 111720"/>
                <a:gd name="connsiteX14" fmla="*/ 3582 w 23217"/>
                <a:gd name="connsiteY14" fmla="*/ 84270 h 111720"/>
                <a:gd name="connsiteX15" fmla="*/ 804 w 23217"/>
                <a:gd name="connsiteY15" fmla="*/ 70379 h 111720"/>
                <a:gd name="connsiteX16" fmla="*/ 10 w 23217"/>
                <a:gd name="connsiteY16" fmla="*/ 56290 h 111720"/>
                <a:gd name="connsiteX17" fmla="*/ 1002 w 23217"/>
                <a:gd name="connsiteY17" fmla="*/ 42002 h 111720"/>
                <a:gd name="connsiteX18" fmla="*/ 3780 w 23217"/>
                <a:gd name="connsiteY18" fmla="*/ 28310 h 111720"/>
                <a:gd name="connsiteX19" fmla="*/ 8344 w 23217"/>
                <a:gd name="connsiteY19" fmla="*/ 14816 h 111720"/>
                <a:gd name="connsiteX20" fmla="*/ 14099 w 23217"/>
                <a:gd name="connsiteY20" fmla="*/ 1521 h 111720"/>
                <a:gd name="connsiteX21" fmla="*/ 14298 w 23217"/>
                <a:gd name="connsiteY21" fmla="*/ 1124 h 111720"/>
                <a:gd name="connsiteX22" fmla="*/ 15091 w 23217"/>
                <a:gd name="connsiteY22" fmla="*/ 727 h 111720"/>
                <a:gd name="connsiteX23" fmla="*/ 16480 w 23217"/>
                <a:gd name="connsiteY23" fmla="*/ 529 h 111720"/>
                <a:gd name="connsiteX24" fmla="*/ 18862 w 23217"/>
                <a:gd name="connsiteY24" fmla="*/ 331 h 111720"/>
                <a:gd name="connsiteX25" fmla="*/ 21243 w 23217"/>
                <a:gd name="connsiteY25" fmla="*/ 529 h 111720"/>
                <a:gd name="connsiteX26" fmla="*/ 22632 w 23217"/>
                <a:gd name="connsiteY26" fmla="*/ 1124 h 111720"/>
                <a:gd name="connsiteX27" fmla="*/ 23227 w 23217"/>
                <a:gd name="connsiteY27" fmla="*/ 1918 h 111720"/>
                <a:gd name="connsiteX28" fmla="*/ 23029 w 23217"/>
                <a:gd name="connsiteY28" fmla="*/ 2910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029" y="2910"/>
                  </a:moveTo>
                  <a:cubicBezTo>
                    <a:pt x="19060" y="11393"/>
                    <a:pt x="16084" y="20125"/>
                    <a:pt x="14099" y="29104"/>
                  </a:cubicBezTo>
                  <a:cubicBezTo>
                    <a:pt x="12115" y="37984"/>
                    <a:pt x="11123" y="46963"/>
                    <a:pt x="11123" y="56091"/>
                  </a:cubicBezTo>
                  <a:cubicBezTo>
                    <a:pt x="11123" y="65120"/>
                    <a:pt x="12115" y="74100"/>
                    <a:pt x="14099" y="83079"/>
                  </a:cubicBezTo>
                  <a:cubicBezTo>
                    <a:pt x="16084" y="91909"/>
                    <a:pt x="18961" y="100641"/>
                    <a:pt x="22830" y="109273"/>
                  </a:cubicBezTo>
                  <a:cubicBezTo>
                    <a:pt x="23078" y="109769"/>
                    <a:pt x="23227" y="110166"/>
                    <a:pt x="23227" y="110463"/>
                  </a:cubicBezTo>
                  <a:cubicBezTo>
                    <a:pt x="23227" y="110860"/>
                    <a:pt x="23078" y="111158"/>
                    <a:pt x="22830" y="111456"/>
                  </a:cubicBezTo>
                  <a:cubicBezTo>
                    <a:pt x="22533" y="111704"/>
                    <a:pt x="22086" y="111852"/>
                    <a:pt x="21441" y="111852"/>
                  </a:cubicBezTo>
                  <a:cubicBezTo>
                    <a:pt x="20896" y="111952"/>
                    <a:pt x="20102" y="112051"/>
                    <a:pt x="19060" y="112051"/>
                  </a:cubicBezTo>
                  <a:cubicBezTo>
                    <a:pt x="18266" y="112051"/>
                    <a:pt x="17572" y="112051"/>
                    <a:pt x="17076" y="112051"/>
                  </a:cubicBezTo>
                  <a:cubicBezTo>
                    <a:pt x="16530" y="112051"/>
                    <a:pt x="16084" y="111952"/>
                    <a:pt x="15687" y="111852"/>
                  </a:cubicBezTo>
                  <a:cubicBezTo>
                    <a:pt x="15290" y="111704"/>
                    <a:pt x="14942" y="111505"/>
                    <a:pt x="14694" y="111257"/>
                  </a:cubicBezTo>
                  <a:cubicBezTo>
                    <a:pt x="14397" y="111108"/>
                    <a:pt x="14198" y="110910"/>
                    <a:pt x="14099" y="110662"/>
                  </a:cubicBezTo>
                  <a:cubicBezTo>
                    <a:pt x="11718" y="106395"/>
                    <a:pt x="9634" y="102030"/>
                    <a:pt x="7948" y="97565"/>
                  </a:cubicBezTo>
                  <a:cubicBezTo>
                    <a:pt x="6211" y="93199"/>
                    <a:pt x="4773" y="88784"/>
                    <a:pt x="3582" y="84270"/>
                  </a:cubicBezTo>
                  <a:cubicBezTo>
                    <a:pt x="2391" y="79656"/>
                    <a:pt x="1449" y="75042"/>
                    <a:pt x="804" y="70379"/>
                  </a:cubicBezTo>
                  <a:cubicBezTo>
                    <a:pt x="258" y="65765"/>
                    <a:pt x="10" y="61052"/>
                    <a:pt x="10" y="56290"/>
                  </a:cubicBezTo>
                  <a:cubicBezTo>
                    <a:pt x="10" y="51428"/>
                    <a:pt x="308" y="46666"/>
                    <a:pt x="1002" y="42002"/>
                  </a:cubicBezTo>
                  <a:cubicBezTo>
                    <a:pt x="1647" y="37389"/>
                    <a:pt x="2590" y="32825"/>
                    <a:pt x="3780" y="28310"/>
                  </a:cubicBezTo>
                  <a:cubicBezTo>
                    <a:pt x="5070" y="23697"/>
                    <a:pt x="6608" y="19182"/>
                    <a:pt x="8344" y="14816"/>
                  </a:cubicBezTo>
                  <a:cubicBezTo>
                    <a:pt x="10031" y="10352"/>
                    <a:pt x="11966" y="5887"/>
                    <a:pt x="14099" y="1521"/>
                  </a:cubicBezTo>
                  <a:cubicBezTo>
                    <a:pt x="14099" y="1422"/>
                    <a:pt x="14149" y="1273"/>
                    <a:pt x="14298" y="1124"/>
                  </a:cubicBezTo>
                  <a:cubicBezTo>
                    <a:pt x="14546" y="1025"/>
                    <a:pt x="14794" y="876"/>
                    <a:pt x="15091" y="727"/>
                  </a:cubicBezTo>
                  <a:cubicBezTo>
                    <a:pt x="15488" y="628"/>
                    <a:pt x="15935" y="529"/>
                    <a:pt x="16480" y="529"/>
                  </a:cubicBezTo>
                  <a:cubicBezTo>
                    <a:pt x="17125" y="430"/>
                    <a:pt x="17919" y="331"/>
                    <a:pt x="18862" y="331"/>
                  </a:cubicBezTo>
                  <a:cubicBezTo>
                    <a:pt x="19903" y="331"/>
                    <a:pt x="20697" y="430"/>
                    <a:pt x="21243" y="529"/>
                  </a:cubicBezTo>
                  <a:cubicBezTo>
                    <a:pt x="21888" y="678"/>
                    <a:pt x="22334" y="876"/>
                    <a:pt x="22632" y="1124"/>
                  </a:cubicBezTo>
                  <a:cubicBezTo>
                    <a:pt x="23029" y="1273"/>
                    <a:pt x="23227" y="1521"/>
                    <a:pt x="23227" y="1918"/>
                  </a:cubicBezTo>
                  <a:cubicBezTo>
                    <a:pt x="23227" y="2216"/>
                    <a:pt x="23128" y="2513"/>
                    <a:pt x="23029" y="29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6590F14-C8FD-49E6-96B6-3744C6D59941}"/>
                </a:ext>
              </a:extLst>
            </p:cNvPr>
            <p:cNvSpPr/>
            <p:nvPr/>
          </p:nvSpPr>
          <p:spPr>
            <a:xfrm>
              <a:off x="2872224" y="5947926"/>
              <a:ext cx="56753" cy="84335"/>
            </a:xfrm>
            <a:custGeom>
              <a:avLst/>
              <a:gdLst>
                <a:gd name="connsiteX0" fmla="*/ 56766 w 56753"/>
                <a:gd name="connsiteY0" fmla="*/ 42201 h 84335"/>
                <a:gd name="connsiteX1" fmla="*/ 55179 w 56753"/>
                <a:gd name="connsiteY1" fmla="*/ 59663 h 84335"/>
                <a:gd name="connsiteX2" fmla="*/ 50218 w 56753"/>
                <a:gd name="connsiteY2" fmla="*/ 72959 h 84335"/>
                <a:gd name="connsiteX3" fmla="*/ 41288 w 56753"/>
                <a:gd name="connsiteY3" fmla="*/ 81690 h 84335"/>
                <a:gd name="connsiteX4" fmla="*/ 27596 w 56753"/>
                <a:gd name="connsiteY4" fmla="*/ 84667 h 84335"/>
                <a:gd name="connsiteX5" fmla="*/ 14499 w 56753"/>
                <a:gd name="connsiteY5" fmla="*/ 81888 h 84335"/>
                <a:gd name="connsiteX6" fmla="*/ 5966 w 56753"/>
                <a:gd name="connsiteY6" fmla="*/ 73753 h 84335"/>
                <a:gd name="connsiteX7" fmla="*/ 1402 w 56753"/>
                <a:gd name="connsiteY7" fmla="*/ 60656 h 84335"/>
                <a:gd name="connsiteX8" fmla="*/ 13 w 56753"/>
                <a:gd name="connsiteY8" fmla="*/ 42598 h 84335"/>
                <a:gd name="connsiteX9" fmla="*/ 1402 w 56753"/>
                <a:gd name="connsiteY9" fmla="*/ 25532 h 84335"/>
                <a:gd name="connsiteX10" fmla="*/ 6363 w 56753"/>
                <a:gd name="connsiteY10" fmla="*/ 12038 h 84335"/>
                <a:gd name="connsiteX11" fmla="*/ 15491 w 56753"/>
                <a:gd name="connsiteY11" fmla="*/ 3506 h 84335"/>
                <a:gd name="connsiteX12" fmla="*/ 29183 w 56753"/>
                <a:gd name="connsiteY12" fmla="*/ 331 h 84335"/>
                <a:gd name="connsiteX13" fmla="*/ 42082 w 56753"/>
                <a:gd name="connsiteY13" fmla="*/ 3109 h 84335"/>
                <a:gd name="connsiteX14" fmla="*/ 50615 w 56753"/>
                <a:gd name="connsiteY14" fmla="*/ 11046 h 84335"/>
                <a:gd name="connsiteX15" fmla="*/ 55377 w 56753"/>
                <a:gd name="connsiteY15" fmla="*/ 24342 h 84335"/>
                <a:gd name="connsiteX16" fmla="*/ 56766 w 56753"/>
                <a:gd name="connsiteY16" fmla="*/ 42201 h 84335"/>
                <a:gd name="connsiteX17" fmla="*/ 45654 w 56753"/>
                <a:gd name="connsiteY17" fmla="*/ 42995 h 84335"/>
                <a:gd name="connsiteX18" fmla="*/ 45058 w 56753"/>
                <a:gd name="connsiteY18" fmla="*/ 32081 h 84335"/>
                <a:gd name="connsiteX19" fmla="*/ 43868 w 56753"/>
                <a:gd name="connsiteY19" fmla="*/ 23349 h 84335"/>
                <a:gd name="connsiteX20" fmla="*/ 41685 w 56753"/>
                <a:gd name="connsiteY20" fmla="*/ 16999 h 84335"/>
                <a:gd name="connsiteX21" fmla="*/ 38311 w 56753"/>
                <a:gd name="connsiteY21" fmla="*/ 12634 h 84335"/>
                <a:gd name="connsiteX22" fmla="*/ 33946 w 56753"/>
                <a:gd name="connsiteY22" fmla="*/ 10054 h 84335"/>
                <a:gd name="connsiteX23" fmla="*/ 28588 w 56753"/>
                <a:gd name="connsiteY23" fmla="*/ 9260 h 84335"/>
                <a:gd name="connsiteX24" fmla="*/ 19857 w 56753"/>
                <a:gd name="connsiteY24" fmla="*/ 11840 h 84335"/>
                <a:gd name="connsiteX25" fmla="*/ 14499 w 56753"/>
                <a:gd name="connsiteY25" fmla="*/ 18785 h 84335"/>
                <a:gd name="connsiteX26" fmla="*/ 11721 w 56753"/>
                <a:gd name="connsiteY26" fmla="*/ 29104 h 84335"/>
                <a:gd name="connsiteX27" fmla="*/ 11126 w 56753"/>
                <a:gd name="connsiteY27" fmla="*/ 42003 h 84335"/>
                <a:gd name="connsiteX28" fmla="*/ 12118 w 56753"/>
                <a:gd name="connsiteY28" fmla="*/ 57679 h 84335"/>
                <a:gd name="connsiteX29" fmla="*/ 15094 w 56753"/>
                <a:gd name="connsiteY29" fmla="*/ 68196 h 84335"/>
                <a:gd name="connsiteX30" fmla="*/ 20452 w 56753"/>
                <a:gd name="connsiteY30" fmla="*/ 73951 h 84335"/>
                <a:gd name="connsiteX31" fmla="*/ 28191 w 56753"/>
                <a:gd name="connsiteY31" fmla="*/ 75737 h 84335"/>
                <a:gd name="connsiteX32" fmla="*/ 34343 w 56753"/>
                <a:gd name="connsiteY32" fmla="*/ 74745 h 84335"/>
                <a:gd name="connsiteX33" fmla="*/ 38907 w 56753"/>
                <a:gd name="connsiteY33" fmla="*/ 71371 h 84335"/>
                <a:gd name="connsiteX34" fmla="*/ 42082 w 56753"/>
                <a:gd name="connsiteY34" fmla="*/ 66212 h 84335"/>
                <a:gd name="connsiteX35" fmla="*/ 44265 w 56753"/>
                <a:gd name="connsiteY35" fmla="*/ 59663 h 84335"/>
                <a:gd name="connsiteX36" fmla="*/ 45257 w 56753"/>
                <a:gd name="connsiteY36" fmla="*/ 51924 h 84335"/>
                <a:gd name="connsiteX37" fmla="*/ 45654 w 56753"/>
                <a:gd name="connsiteY37" fmla="*/ 4299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766" y="42201"/>
                  </a:moveTo>
                  <a:cubicBezTo>
                    <a:pt x="56766" y="48551"/>
                    <a:pt x="56221" y="54405"/>
                    <a:pt x="55179" y="59663"/>
                  </a:cubicBezTo>
                  <a:cubicBezTo>
                    <a:pt x="54236" y="64823"/>
                    <a:pt x="52599" y="69288"/>
                    <a:pt x="50218" y="72959"/>
                  </a:cubicBezTo>
                  <a:cubicBezTo>
                    <a:pt x="47936" y="76679"/>
                    <a:pt x="44959" y="79606"/>
                    <a:pt x="41288" y="81690"/>
                  </a:cubicBezTo>
                  <a:cubicBezTo>
                    <a:pt x="37567" y="83674"/>
                    <a:pt x="33003" y="84667"/>
                    <a:pt x="27596" y="84667"/>
                  </a:cubicBezTo>
                  <a:cubicBezTo>
                    <a:pt x="22436" y="84667"/>
                    <a:pt x="18071" y="83724"/>
                    <a:pt x="14499" y="81888"/>
                  </a:cubicBezTo>
                  <a:cubicBezTo>
                    <a:pt x="10927" y="80053"/>
                    <a:pt x="8050" y="77324"/>
                    <a:pt x="5966" y="73753"/>
                  </a:cubicBezTo>
                  <a:cubicBezTo>
                    <a:pt x="3833" y="70181"/>
                    <a:pt x="2295" y="65815"/>
                    <a:pt x="1402" y="60656"/>
                  </a:cubicBezTo>
                  <a:cubicBezTo>
                    <a:pt x="460" y="55397"/>
                    <a:pt x="13" y="49345"/>
                    <a:pt x="13" y="42598"/>
                  </a:cubicBezTo>
                  <a:cubicBezTo>
                    <a:pt x="13" y="36397"/>
                    <a:pt x="460" y="30692"/>
                    <a:pt x="1402" y="25532"/>
                  </a:cubicBezTo>
                  <a:cubicBezTo>
                    <a:pt x="2444" y="20274"/>
                    <a:pt x="4081" y="15759"/>
                    <a:pt x="6363" y="12038"/>
                  </a:cubicBezTo>
                  <a:cubicBezTo>
                    <a:pt x="8744" y="8367"/>
                    <a:pt x="11771" y="5490"/>
                    <a:pt x="15491" y="3506"/>
                  </a:cubicBezTo>
                  <a:cubicBezTo>
                    <a:pt x="19162" y="1422"/>
                    <a:pt x="23726" y="331"/>
                    <a:pt x="29183" y="331"/>
                  </a:cubicBezTo>
                  <a:cubicBezTo>
                    <a:pt x="34343" y="331"/>
                    <a:pt x="38609" y="1273"/>
                    <a:pt x="42082" y="3109"/>
                  </a:cubicBezTo>
                  <a:cubicBezTo>
                    <a:pt x="45654" y="4845"/>
                    <a:pt x="48481" y="7474"/>
                    <a:pt x="50615" y="11046"/>
                  </a:cubicBezTo>
                  <a:cubicBezTo>
                    <a:pt x="52847" y="14618"/>
                    <a:pt x="54435" y="19083"/>
                    <a:pt x="55377" y="24342"/>
                  </a:cubicBezTo>
                  <a:cubicBezTo>
                    <a:pt x="56270" y="29501"/>
                    <a:pt x="56766" y="35454"/>
                    <a:pt x="56766" y="42201"/>
                  </a:cubicBezTo>
                  <a:close/>
                  <a:moveTo>
                    <a:pt x="45654" y="42995"/>
                  </a:moveTo>
                  <a:cubicBezTo>
                    <a:pt x="45654" y="38927"/>
                    <a:pt x="45455" y="35256"/>
                    <a:pt x="45058" y="32081"/>
                  </a:cubicBezTo>
                  <a:cubicBezTo>
                    <a:pt x="44761" y="28806"/>
                    <a:pt x="44364" y="25879"/>
                    <a:pt x="43868" y="23349"/>
                  </a:cubicBezTo>
                  <a:cubicBezTo>
                    <a:pt x="43322" y="20869"/>
                    <a:pt x="42578" y="18736"/>
                    <a:pt x="41685" y="16999"/>
                  </a:cubicBezTo>
                  <a:cubicBezTo>
                    <a:pt x="40742" y="15164"/>
                    <a:pt x="39601" y="13725"/>
                    <a:pt x="38311" y="12634"/>
                  </a:cubicBezTo>
                  <a:cubicBezTo>
                    <a:pt x="37121" y="11443"/>
                    <a:pt x="35633" y="10600"/>
                    <a:pt x="33946" y="10054"/>
                  </a:cubicBezTo>
                  <a:cubicBezTo>
                    <a:pt x="32358" y="9558"/>
                    <a:pt x="30572" y="9260"/>
                    <a:pt x="28588" y="9260"/>
                  </a:cubicBezTo>
                  <a:cubicBezTo>
                    <a:pt x="25016" y="9260"/>
                    <a:pt x="22089" y="10153"/>
                    <a:pt x="19857" y="11840"/>
                  </a:cubicBezTo>
                  <a:cubicBezTo>
                    <a:pt x="17575" y="13428"/>
                    <a:pt x="15789" y="15759"/>
                    <a:pt x="14499" y="18785"/>
                  </a:cubicBezTo>
                  <a:cubicBezTo>
                    <a:pt x="13160" y="21712"/>
                    <a:pt x="12217" y="25135"/>
                    <a:pt x="11721" y="29104"/>
                  </a:cubicBezTo>
                  <a:cubicBezTo>
                    <a:pt x="11324" y="33073"/>
                    <a:pt x="11126" y="37389"/>
                    <a:pt x="11126" y="42003"/>
                  </a:cubicBezTo>
                  <a:cubicBezTo>
                    <a:pt x="11126" y="48104"/>
                    <a:pt x="11423" y="53313"/>
                    <a:pt x="12118" y="57679"/>
                  </a:cubicBezTo>
                  <a:cubicBezTo>
                    <a:pt x="12763" y="61946"/>
                    <a:pt x="13755" y="65418"/>
                    <a:pt x="15094" y="68196"/>
                  </a:cubicBezTo>
                  <a:cubicBezTo>
                    <a:pt x="16533" y="70875"/>
                    <a:pt x="18319" y="72760"/>
                    <a:pt x="20452" y="73951"/>
                  </a:cubicBezTo>
                  <a:cubicBezTo>
                    <a:pt x="22536" y="75142"/>
                    <a:pt x="25115" y="75737"/>
                    <a:pt x="28191" y="75737"/>
                  </a:cubicBezTo>
                  <a:cubicBezTo>
                    <a:pt x="30572" y="75737"/>
                    <a:pt x="32606" y="75439"/>
                    <a:pt x="34343" y="74745"/>
                  </a:cubicBezTo>
                  <a:cubicBezTo>
                    <a:pt x="36178" y="73951"/>
                    <a:pt x="37716" y="72860"/>
                    <a:pt x="38907" y="71371"/>
                  </a:cubicBezTo>
                  <a:cubicBezTo>
                    <a:pt x="40197" y="69933"/>
                    <a:pt x="41288" y="68196"/>
                    <a:pt x="42082" y="66212"/>
                  </a:cubicBezTo>
                  <a:cubicBezTo>
                    <a:pt x="42975" y="64228"/>
                    <a:pt x="43719" y="62045"/>
                    <a:pt x="44265" y="59663"/>
                  </a:cubicBezTo>
                  <a:cubicBezTo>
                    <a:pt x="44761" y="57282"/>
                    <a:pt x="45108" y="54703"/>
                    <a:pt x="45257" y="51924"/>
                  </a:cubicBezTo>
                  <a:cubicBezTo>
                    <a:pt x="45505" y="49047"/>
                    <a:pt x="45654" y="46071"/>
                    <a:pt x="45654" y="429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EA2A3BF-3198-4283-9DD8-8C8FF63550C3}"/>
                </a:ext>
              </a:extLst>
            </p:cNvPr>
            <p:cNvSpPr/>
            <p:nvPr/>
          </p:nvSpPr>
          <p:spPr>
            <a:xfrm>
              <a:off x="2934692" y="6016784"/>
              <a:ext cx="20835" cy="32742"/>
            </a:xfrm>
            <a:custGeom>
              <a:avLst/>
              <a:gdLst>
                <a:gd name="connsiteX0" fmla="*/ 20854 w 20835"/>
                <a:gd name="connsiteY0" fmla="*/ 5490 h 32742"/>
                <a:gd name="connsiteX1" fmla="*/ 20656 w 20835"/>
                <a:gd name="connsiteY1" fmla="*/ 9260 h 32742"/>
                <a:gd name="connsiteX2" fmla="*/ 20060 w 20835"/>
                <a:gd name="connsiteY2" fmla="*/ 12435 h 32742"/>
                <a:gd name="connsiteX3" fmla="*/ 18870 w 20835"/>
                <a:gd name="connsiteY3" fmla="*/ 15213 h 32742"/>
                <a:gd name="connsiteX4" fmla="*/ 17084 w 20835"/>
                <a:gd name="connsiteY4" fmla="*/ 18190 h 32742"/>
                <a:gd name="connsiteX5" fmla="*/ 8551 w 20835"/>
                <a:gd name="connsiteY5" fmla="*/ 31287 h 32742"/>
                <a:gd name="connsiteX6" fmla="*/ 7757 w 20835"/>
                <a:gd name="connsiteY6" fmla="*/ 31882 h 32742"/>
                <a:gd name="connsiteX7" fmla="*/ 6765 w 20835"/>
                <a:gd name="connsiteY7" fmla="*/ 32477 h 32742"/>
                <a:gd name="connsiteX8" fmla="*/ 5376 w 20835"/>
                <a:gd name="connsiteY8" fmla="*/ 32874 h 32742"/>
                <a:gd name="connsiteX9" fmla="*/ 3392 w 20835"/>
                <a:gd name="connsiteY9" fmla="*/ 33073 h 32742"/>
                <a:gd name="connsiteX10" fmla="*/ 1407 w 20835"/>
                <a:gd name="connsiteY10" fmla="*/ 32874 h 32742"/>
                <a:gd name="connsiteX11" fmla="*/ 415 w 20835"/>
                <a:gd name="connsiteY11" fmla="*/ 32477 h 32742"/>
                <a:gd name="connsiteX12" fmla="*/ 18 w 20835"/>
                <a:gd name="connsiteY12" fmla="*/ 31882 h 32742"/>
                <a:gd name="connsiteX13" fmla="*/ 415 w 20835"/>
                <a:gd name="connsiteY13" fmla="*/ 31088 h 32742"/>
                <a:gd name="connsiteX14" fmla="*/ 8749 w 20835"/>
                <a:gd name="connsiteY14" fmla="*/ 13626 h 32742"/>
                <a:gd name="connsiteX15" fmla="*/ 8749 w 20835"/>
                <a:gd name="connsiteY15" fmla="*/ 5490 h 32742"/>
                <a:gd name="connsiteX16" fmla="*/ 9146 w 20835"/>
                <a:gd name="connsiteY16" fmla="*/ 2910 h 32742"/>
                <a:gd name="connsiteX17" fmla="*/ 10138 w 20835"/>
                <a:gd name="connsiteY17" fmla="*/ 1323 h 32742"/>
                <a:gd name="connsiteX18" fmla="*/ 12123 w 20835"/>
                <a:gd name="connsiteY18" fmla="*/ 529 h 32742"/>
                <a:gd name="connsiteX19" fmla="*/ 14901 w 20835"/>
                <a:gd name="connsiteY19" fmla="*/ 331 h 32742"/>
                <a:gd name="connsiteX20" fmla="*/ 17679 w 20835"/>
                <a:gd name="connsiteY20" fmla="*/ 529 h 32742"/>
                <a:gd name="connsiteX21" fmla="*/ 19465 w 20835"/>
                <a:gd name="connsiteY21" fmla="*/ 1323 h 32742"/>
                <a:gd name="connsiteX22" fmla="*/ 20457 w 20835"/>
                <a:gd name="connsiteY22" fmla="*/ 2910 h 32742"/>
                <a:gd name="connsiteX23" fmla="*/ 20854 w 20835"/>
                <a:gd name="connsiteY23" fmla="*/ 5490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0854" y="5490"/>
                  </a:moveTo>
                  <a:cubicBezTo>
                    <a:pt x="20854" y="6829"/>
                    <a:pt x="20755" y="8070"/>
                    <a:pt x="20656" y="9260"/>
                  </a:cubicBezTo>
                  <a:cubicBezTo>
                    <a:pt x="20656" y="10352"/>
                    <a:pt x="20457" y="11393"/>
                    <a:pt x="20060" y="12435"/>
                  </a:cubicBezTo>
                  <a:cubicBezTo>
                    <a:pt x="19763" y="13378"/>
                    <a:pt x="19366" y="14320"/>
                    <a:pt x="18870" y="15213"/>
                  </a:cubicBezTo>
                  <a:cubicBezTo>
                    <a:pt x="18473" y="16106"/>
                    <a:pt x="17878" y="17099"/>
                    <a:pt x="17084" y="18190"/>
                  </a:cubicBezTo>
                  <a:lnTo>
                    <a:pt x="8551" y="31287"/>
                  </a:lnTo>
                  <a:cubicBezTo>
                    <a:pt x="8253" y="31535"/>
                    <a:pt x="8005" y="31733"/>
                    <a:pt x="7757" y="31882"/>
                  </a:cubicBezTo>
                  <a:cubicBezTo>
                    <a:pt x="7460" y="32130"/>
                    <a:pt x="7162" y="32329"/>
                    <a:pt x="6765" y="32477"/>
                  </a:cubicBezTo>
                  <a:cubicBezTo>
                    <a:pt x="6368" y="32725"/>
                    <a:pt x="5872" y="32874"/>
                    <a:pt x="5376" y="32874"/>
                  </a:cubicBezTo>
                  <a:cubicBezTo>
                    <a:pt x="4830" y="32974"/>
                    <a:pt x="4185" y="33073"/>
                    <a:pt x="3392" y="33073"/>
                  </a:cubicBezTo>
                  <a:cubicBezTo>
                    <a:pt x="2598" y="33073"/>
                    <a:pt x="1903" y="32974"/>
                    <a:pt x="1407" y="32874"/>
                  </a:cubicBezTo>
                  <a:cubicBezTo>
                    <a:pt x="1010" y="32874"/>
                    <a:pt x="663" y="32725"/>
                    <a:pt x="415" y="32477"/>
                  </a:cubicBezTo>
                  <a:cubicBezTo>
                    <a:pt x="266" y="32329"/>
                    <a:pt x="117" y="32130"/>
                    <a:pt x="18" y="31882"/>
                  </a:cubicBezTo>
                  <a:cubicBezTo>
                    <a:pt x="18" y="31733"/>
                    <a:pt x="117" y="31485"/>
                    <a:pt x="415" y="31088"/>
                  </a:cubicBezTo>
                  <a:lnTo>
                    <a:pt x="8749" y="13626"/>
                  </a:lnTo>
                  <a:lnTo>
                    <a:pt x="8749" y="5490"/>
                  </a:lnTo>
                  <a:cubicBezTo>
                    <a:pt x="8749" y="4448"/>
                    <a:pt x="8849" y="3605"/>
                    <a:pt x="9146" y="2910"/>
                  </a:cubicBezTo>
                  <a:cubicBezTo>
                    <a:pt x="9394" y="2117"/>
                    <a:pt x="9742" y="1620"/>
                    <a:pt x="10138" y="1323"/>
                  </a:cubicBezTo>
                  <a:cubicBezTo>
                    <a:pt x="10634" y="926"/>
                    <a:pt x="11329" y="678"/>
                    <a:pt x="12123" y="529"/>
                  </a:cubicBezTo>
                  <a:cubicBezTo>
                    <a:pt x="12917" y="430"/>
                    <a:pt x="13809" y="331"/>
                    <a:pt x="14901" y="331"/>
                  </a:cubicBezTo>
                  <a:cubicBezTo>
                    <a:pt x="15943" y="331"/>
                    <a:pt x="16885" y="430"/>
                    <a:pt x="17679" y="529"/>
                  </a:cubicBezTo>
                  <a:cubicBezTo>
                    <a:pt x="18473" y="678"/>
                    <a:pt x="19068" y="926"/>
                    <a:pt x="19465" y="1323"/>
                  </a:cubicBezTo>
                  <a:cubicBezTo>
                    <a:pt x="19961" y="1620"/>
                    <a:pt x="20308" y="2117"/>
                    <a:pt x="20457" y="2910"/>
                  </a:cubicBezTo>
                  <a:cubicBezTo>
                    <a:pt x="20705" y="3605"/>
                    <a:pt x="20854" y="4448"/>
                    <a:pt x="20854" y="54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411E280-879A-4BC5-8504-899ABDD98CF5}"/>
                </a:ext>
              </a:extLst>
            </p:cNvPr>
            <p:cNvSpPr/>
            <p:nvPr/>
          </p:nvSpPr>
          <p:spPr>
            <a:xfrm>
              <a:off x="2970212" y="5949116"/>
              <a:ext cx="51792" cy="83145"/>
            </a:xfrm>
            <a:custGeom>
              <a:avLst/>
              <a:gdLst>
                <a:gd name="connsiteX0" fmla="*/ 51813 w 51792"/>
                <a:gd name="connsiteY0" fmla="*/ 55893 h 83145"/>
                <a:gd name="connsiteX1" fmla="*/ 49630 w 51792"/>
                <a:gd name="connsiteY1" fmla="*/ 67601 h 83145"/>
                <a:gd name="connsiteX2" fmla="*/ 43280 w 51792"/>
                <a:gd name="connsiteY2" fmla="*/ 76332 h 83145"/>
                <a:gd name="connsiteX3" fmla="*/ 33557 w 51792"/>
                <a:gd name="connsiteY3" fmla="*/ 81690 h 83145"/>
                <a:gd name="connsiteX4" fmla="*/ 21254 w 51792"/>
                <a:gd name="connsiteY4" fmla="*/ 83476 h 83145"/>
                <a:gd name="connsiteX5" fmla="*/ 13911 w 51792"/>
                <a:gd name="connsiteY5" fmla="*/ 82881 h 83145"/>
                <a:gd name="connsiteX6" fmla="*/ 7760 w 51792"/>
                <a:gd name="connsiteY6" fmla="*/ 81690 h 83145"/>
                <a:gd name="connsiteX7" fmla="*/ 3394 w 51792"/>
                <a:gd name="connsiteY7" fmla="*/ 80102 h 83145"/>
                <a:gd name="connsiteX8" fmla="*/ 1211 w 51792"/>
                <a:gd name="connsiteY8" fmla="*/ 78912 h 83145"/>
                <a:gd name="connsiteX9" fmla="*/ 616 w 51792"/>
                <a:gd name="connsiteY9" fmla="*/ 78118 h 83145"/>
                <a:gd name="connsiteX10" fmla="*/ 219 w 51792"/>
                <a:gd name="connsiteY10" fmla="*/ 77126 h 83145"/>
                <a:gd name="connsiteX11" fmla="*/ 21 w 51792"/>
                <a:gd name="connsiteY11" fmla="*/ 75737 h 83145"/>
                <a:gd name="connsiteX12" fmla="*/ 21 w 51792"/>
                <a:gd name="connsiteY12" fmla="*/ 73752 h 83145"/>
                <a:gd name="connsiteX13" fmla="*/ 21 w 51792"/>
                <a:gd name="connsiteY13" fmla="*/ 71966 h 83145"/>
                <a:gd name="connsiteX14" fmla="*/ 418 w 51792"/>
                <a:gd name="connsiteY14" fmla="*/ 70577 h 83145"/>
                <a:gd name="connsiteX15" fmla="*/ 1013 w 51792"/>
                <a:gd name="connsiteY15" fmla="*/ 69784 h 83145"/>
                <a:gd name="connsiteX16" fmla="*/ 2005 w 51792"/>
                <a:gd name="connsiteY16" fmla="*/ 69387 h 83145"/>
                <a:gd name="connsiteX17" fmla="*/ 3791 w 51792"/>
                <a:gd name="connsiteY17" fmla="*/ 70181 h 83145"/>
                <a:gd name="connsiteX18" fmla="*/ 7363 w 51792"/>
                <a:gd name="connsiteY18" fmla="*/ 71966 h 83145"/>
                <a:gd name="connsiteX19" fmla="*/ 12919 w 51792"/>
                <a:gd name="connsiteY19" fmla="*/ 73752 h 83145"/>
                <a:gd name="connsiteX20" fmla="*/ 20856 w 51792"/>
                <a:gd name="connsiteY20" fmla="*/ 74546 h 83145"/>
                <a:gd name="connsiteX21" fmla="*/ 28596 w 51792"/>
                <a:gd name="connsiteY21" fmla="*/ 73554 h 83145"/>
                <a:gd name="connsiteX22" fmla="*/ 34747 w 51792"/>
                <a:gd name="connsiteY22" fmla="*/ 70379 h 83145"/>
                <a:gd name="connsiteX23" fmla="*/ 38716 w 51792"/>
                <a:gd name="connsiteY23" fmla="*/ 65021 h 83145"/>
                <a:gd name="connsiteX24" fmla="*/ 40304 w 51792"/>
                <a:gd name="connsiteY24" fmla="*/ 56885 h 83145"/>
                <a:gd name="connsiteX25" fmla="*/ 39113 w 51792"/>
                <a:gd name="connsiteY25" fmla="*/ 49940 h 83145"/>
                <a:gd name="connsiteX26" fmla="*/ 35343 w 51792"/>
                <a:gd name="connsiteY26" fmla="*/ 44979 h 83145"/>
                <a:gd name="connsiteX27" fmla="*/ 28794 w 51792"/>
                <a:gd name="connsiteY27" fmla="*/ 42002 h 83145"/>
                <a:gd name="connsiteX28" fmla="*/ 19468 w 51792"/>
                <a:gd name="connsiteY28" fmla="*/ 41010 h 83145"/>
                <a:gd name="connsiteX29" fmla="*/ 12721 w 51792"/>
                <a:gd name="connsiteY29" fmla="*/ 41407 h 83145"/>
                <a:gd name="connsiteX30" fmla="*/ 7561 w 51792"/>
                <a:gd name="connsiteY30" fmla="*/ 41804 h 83145"/>
                <a:gd name="connsiteX31" fmla="*/ 4982 w 51792"/>
                <a:gd name="connsiteY31" fmla="*/ 41010 h 83145"/>
                <a:gd name="connsiteX32" fmla="*/ 4188 w 51792"/>
                <a:gd name="connsiteY32" fmla="*/ 37835 h 83145"/>
                <a:gd name="connsiteX33" fmla="*/ 4188 w 51792"/>
                <a:gd name="connsiteY33" fmla="*/ 4498 h 83145"/>
                <a:gd name="connsiteX34" fmla="*/ 5180 w 51792"/>
                <a:gd name="connsiteY34" fmla="*/ 1323 h 83145"/>
                <a:gd name="connsiteX35" fmla="*/ 7958 w 51792"/>
                <a:gd name="connsiteY35" fmla="*/ 331 h 83145"/>
                <a:gd name="connsiteX36" fmla="*/ 44272 w 51792"/>
                <a:gd name="connsiteY36" fmla="*/ 331 h 83145"/>
                <a:gd name="connsiteX37" fmla="*/ 45264 w 51792"/>
                <a:gd name="connsiteY37" fmla="*/ 727 h 83145"/>
                <a:gd name="connsiteX38" fmla="*/ 46058 w 51792"/>
                <a:gd name="connsiteY38" fmla="*/ 1521 h 83145"/>
                <a:gd name="connsiteX39" fmla="*/ 46654 w 51792"/>
                <a:gd name="connsiteY39" fmla="*/ 2910 h 83145"/>
                <a:gd name="connsiteX40" fmla="*/ 46852 w 51792"/>
                <a:gd name="connsiteY40" fmla="*/ 4895 h 83145"/>
                <a:gd name="connsiteX41" fmla="*/ 46058 w 51792"/>
                <a:gd name="connsiteY41" fmla="*/ 8665 h 83145"/>
                <a:gd name="connsiteX42" fmla="*/ 44272 w 51792"/>
                <a:gd name="connsiteY42" fmla="*/ 9856 h 83145"/>
                <a:gd name="connsiteX43" fmla="*/ 13713 w 51792"/>
                <a:gd name="connsiteY43" fmla="*/ 9856 h 83145"/>
                <a:gd name="connsiteX44" fmla="*/ 13713 w 51792"/>
                <a:gd name="connsiteY44" fmla="*/ 32874 h 83145"/>
                <a:gd name="connsiteX45" fmla="*/ 18277 w 51792"/>
                <a:gd name="connsiteY45" fmla="*/ 32477 h 83145"/>
                <a:gd name="connsiteX46" fmla="*/ 23635 w 51792"/>
                <a:gd name="connsiteY46" fmla="*/ 32279 h 83145"/>
                <a:gd name="connsiteX47" fmla="*/ 35938 w 51792"/>
                <a:gd name="connsiteY47" fmla="*/ 34065 h 83145"/>
                <a:gd name="connsiteX48" fmla="*/ 44669 w 51792"/>
                <a:gd name="connsiteY48" fmla="*/ 38827 h 83145"/>
                <a:gd name="connsiteX49" fmla="*/ 50027 w 51792"/>
                <a:gd name="connsiteY49" fmla="*/ 46170 h 83145"/>
                <a:gd name="connsiteX50" fmla="*/ 51813 w 51792"/>
                <a:gd name="connsiteY50" fmla="*/ 55893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1792" h="83145">
                  <a:moveTo>
                    <a:pt x="51813" y="55893"/>
                  </a:moveTo>
                  <a:cubicBezTo>
                    <a:pt x="51813" y="60259"/>
                    <a:pt x="51069" y="64178"/>
                    <a:pt x="49630" y="67601"/>
                  </a:cubicBezTo>
                  <a:cubicBezTo>
                    <a:pt x="48142" y="71073"/>
                    <a:pt x="46058" y="73951"/>
                    <a:pt x="43280" y="76332"/>
                  </a:cubicBezTo>
                  <a:cubicBezTo>
                    <a:pt x="40601" y="78713"/>
                    <a:pt x="37377" y="80499"/>
                    <a:pt x="33557" y="81690"/>
                  </a:cubicBezTo>
                  <a:cubicBezTo>
                    <a:pt x="29836" y="82881"/>
                    <a:pt x="25718" y="83476"/>
                    <a:pt x="21254" y="83476"/>
                  </a:cubicBezTo>
                  <a:cubicBezTo>
                    <a:pt x="18723" y="83476"/>
                    <a:pt x="16293" y="83277"/>
                    <a:pt x="13911" y="82881"/>
                  </a:cubicBezTo>
                  <a:cubicBezTo>
                    <a:pt x="11629" y="82583"/>
                    <a:pt x="9595" y="82236"/>
                    <a:pt x="7760" y="81690"/>
                  </a:cubicBezTo>
                  <a:cubicBezTo>
                    <a:pt x="6023" y="81194"/>
                    <a:pt x="4585" y="80648"/>
                    <a:pt x="3394" y="80102"/>
                  </a:cubicBezTo>
                  <a:cubicBezTo>
                    <a:pt x="2303" y="79606"/>
                    <a:pt x="1608" y="79209"/>
                    <a:pt x="1211" y="78912"/>
                  </a:cubicBezTo>
                  <a:cubicBezTo>
                    <a:pt x="914" y="78664"/>
                    <a:pt x="715" y="78416"/>
                    <a:pt x="616" y="78118"/>
                  </a:cubicBezTo>
                  <a:cubicBezTo>
                    <a:pt x="467" y="77870"/>
                    <a:pt x="318" y="77523"/>
                    <a:pt x="219" y="77126"/>
                  </a:cubicBezTo>
                  <a:cubicBezTo>
                    <a:pt x="219" y="76729"/>
                    <a:pt x="120" y="76282"/>
                    <a:pt x="21" y="75737"/>
                  </a:cubicBezTo>
                  <a:cubicBezTo>
                    <a:pt x="21" y="75241"/>
                    <a:pt x="21" y="74546"/>
                    <a:pt x="21" y="73752"/>
                  </a:cubicBezTo>
                  <a:cubicBezTo>
                    <a:pt x="21" y="73107"/>
                    <a:pt x="21" y="72512"/>
                    <a:pt x="21" y="71966"/>
                  </a:cubicBezTo>
                  <a:cubicBezTo>
                    <a:pt x="120" y="71322"/>
                    <a:pt x="269" y="70875"/>
                    <a:pt x="418" y="70577"/>
                  </a:cubicBezTo>
                  <a:cubicBezTo>
                    <a:pt x="666" y="70181"/>
                    <a:pt x="864" y="69932"/>
                    <a:pt x="1013" y="69784"/>
                  </a:cubicBezTo>
                  <a:cubicBezTo>
                    <a:pt x="1261" y="69536"/>
                    <a:pt x="1608" y="69387"/>
                    <a:pt x="2005" y="69387"/>
                  </a:cubicBezTo>
                  <a:cubicBezTo>
                    <a:pt x="2402" y="69387"/>
                    <a:pt x="2997" y="69684"/>
                    <a:pt x="3791" y="70181"/>
                  </a:cubicBezTo>
                  <a:cubicBezTo>
                    <a:pt x="4684" y="70726"/>
                    <a:pt x="5875" y="71322"/>
                    <a:pt x="7363" y="71966"/>
                  </a:cubicBezTo>
                  <a:cubicBezTo>
                    <a:pt x="8950" y="72512"/>
                    <a:pt x="10786" y="73107"/>
                    <a:pt x="12919" y="73752"/>
                  </a:cubicBezTo>
                  <a:cubicBezTo>
                    <a:pt x="15152" y="74298"/>
                    <a:pt x="17781" y="74546"/>
                    <a:pt x="20856" y="74546"/>
                  </a:cubicBezTo>
                  <a:cubicBezTo>
                    <a:pt x="23734" y="74546"/>
                    <a:pt x="26314" y="74248"/>
                    <a:pt x="28596" y="73554"/>
                  </a:cubicBezTo>
                  <a:cubicBezTo>
                    <a:pt x="30977" y="72909"/>
                    <a:pt x="33011" y="71867"/>
                    <a:pt x="34747" y="70379"/>
                  </a:cubicBezTo>
                  <a:cubicBezTo>
                    <a:pt x="36434" y="68940"/>
                    <a:pt x="37773" y="67154"/>
                    <a:pt x="38716" y="65021"/>
                  </a:cubicBezTo>
                  <a:cubicBezTo>
                    <a:pt x="39758" y="62789"/>
                    <a:pt x="40304" y="60060"/>
                    <a:pt x="40304" y="56885"/>
                  </a:cubicBezTo>
                  <a:cubicBezTo>
                    <a:pt x="40304" y="54256"/>
                    <a:pt x="39907" y="51924"/>
                    <a:pt x="39113" y="49940"/>
                  </a:cubicBezTo>
                  <a:cubicBezTo>
                    <a:pt x="38319" y="47956"/>
                    <a:pt x="37029" y="46318"/>
                    <a:pt x="35343" y="44979"/>
                  </a:cubicBezTo>
                  <a:cubicBezTo>
                    <a:pt x="33606" y="43689"/>
                    <a:pt x="31423" y="42697"/>
                    <a:pt x="28794" y="42002"/>
                  </a:cubicBezTo>
                  <a:cubicBezTo>
                    <a:pt x="26115" y="41357"/>
                    <a:pt x="23039" y="41010"/>
                    <a:pt x="19468" y="41010"/>
                  </a:cubicBezTo>
                  <a:cubicBezTo>
                    <a:pt x="16789" y="41010"/>
                    <a:pt x="14556" y="41159"/>
                    <a:pt x="12721" y="41407"/>
                  </a:cubicBezTo>
                  <a:cubicBezTo>
                    <a:pt x="10835" y="41705"/>
                    <a:pt x="9149" y="41804"/>
                    <a:pt x="7561" y="41804"/>
                  </a:cubicBezTo>
                  <a:cubicBezTo>
                    <a:pt x="6371" y="41804"/>
                    <a:pt x="5478" y="41556"/>
                    <a:pt x="4982" y="41010"/>
                  </a:cubicBezTo>
                  <a:cubicBezTo>
                    <a:pt x="4436" y="40514"/>
                    <a:pt x="4188" y="39423"/>
                    <a:pt x="4188" y="37835"/>
                  </a:cubicBezTo>
                  <a:lnTo>
                    <a:pt x="4188" y="4498"/>
                  </a:lnTo>
                  <a:cubicBezTo>
                    <a:pt x="4188" y="3059"/>
                    <a:pt x="4485" y="2017"/>
                    <a:pt x="5180" y="1323"/>
                  </a:cubicBezTo>
                  <a:cubicBezTo>
                    <a:pt x="5825" y="678"/>
                    <a:pt x="6768" y="331"/>
                    <a:pt x="7958" y="331"/>
                  </a:cubicBezTo>
                  <a:lnTo>
                    <a:pt x="44272" y="331"/>
                  </a:lnTo>
                  <a:cubicBezTo>
                    <a:pt x="44669" y="331"/>
                    <a:pt x="44967" y="479"/>
                    <a:pt x="45264" y="727"/>
                  </a:cubicBezTo>
                  <a:cubicBezTo>
                    <a:pt x="45661" y="876"/>
                    <a:pt x="45909" y="1124"/>
                    <a:pt x="46058" y="1521"/>
                  </a:cubicBezTo>
                  <a:cubicBezTo>
                    <a:pt x="46306" y="1819"/>
                    <a:pt x="46505" y="2265"/>
                    <a:pt x="46654" y="2910"/>
                  </a:cubicBezTo>
                  <a:cubicBezTo>
                    <a:pt x="46753" y="3456"/>
                    <a:pt x="46852" y="4101"/>
                    <a:pt x="46852" y="4895"/>
                  </a:cubicBezTo>
                  <a:cubicBezTo>
                    <a:pt x="46852" y="6482"/>
                    <a:pt x="46554" y="7772"/>
                    <a:pt x="46058" y="8665"/>
                  </a:cubicBezTo>
                  <a:cubicBezTo>
                    <a:pt x="45661" y="9459"/>
                    <a:pt x="45066" y="9856"/>
                    <a:pt x="44272" y="9856"/>
                  </a:cubicBezTo>
                  <a:lnTo>
                    <a:pt x="13713" y="9856"/>
                  </a:lnTo>
                  <a:lnTo>
                    <a:pt x="13713" y="32874"/>
                  </a:lnTo>
                  <a:cubicBezTo>
                    <a:pt x="15152" y="32626"/>
                    <a:pt x="16689" y="32477"/>
                    <a:pt x="18277" y="32477"/>
                  </a:cubicBezTo>
                  <a:cubicBezTo>
                    <a:pt x="19864" y="32378"/>
                    <a:pt x="21650" y="32279"/>
                    <a:pt x="23635" y="32279"/>
                  </a:cubicBezTo>
                  <a:cubicBezTo>
                    <a:pt x="28248" y="32279"/>
                    <a:pt x="32366" y="32874"/>
                    <a:pt x="35938" y="34065"/>
                  </a:cubicBezTo>
                  <a:cubicBezTo>
                    <a:pt x="39510" y="35156"/>
                    <a:pt x="42387" y="36744"/>
                    <a:pt x="44669" y="38827"/>
                  </a:cubicBezTo>
                  <a:cubicBezTo>
                    <a:pt x="47050" y="40812"/>
                    <a:pt x="48836" y="43292"/>
                    <a:pt x="50027" y="46170"/>
                  </a:cubicBezTo>
                  <a:cubicBezTo>
                    <a:pt x="51218" y="49097"/>
                    <a:pt x="51813" y="52321"/>
                    <a:pt x="51813" y="558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D5D9D6-41A3-4C6F-B710-E819F0CA1B2D}"/>
                </a:ext>
              </a:extLst>
            </p:cNvPr>
            <p:cNvSpPr/>
            <p:nvPr/>
          </p:nvSpPr>
          <p:spPr>
            <a:xfrm>
              <a:off x="3035877" y="5948521"/>
              <a:ext cx="47625" cy="82550"/>
            </a:xfrm>
            <a:custGeom>
              <a:avLst/>
              <a:gdLst>
                <a:gd name="connsiteX0" fmla="*/ 47650 w 47625"/>
                <a:gd name="connsiteY0" fmla="*/ 78515 h 82550"/>
                <a:gd name="connsiteX1" fmla="*/ 47452 w 47625"/>
                <a:gd name="connsiteY1" fmla="*/ 80698 h 82550"/>
                <a:gd name="connsiteX2" fmla="*/ 46857 w 47625"/>
                <a:gd name="connsiteY2" fmla="*/ 82087 h 82550"/>
                <a:gd name="connsiteX3" fmla="*/ 46261 w 47625"/>
                <a:gd name="connsiteY3" fmla="*/ 82682 h 82550"/>
                <a:gd name="connsiteX4" fmla="*/ 45468 w 47625"/>
                <a:gd name="connsiteY4" fmla="*/ 82881 h 82550"/>
                <a:gd name="connsiteX5" fmla="*/ 2605 w 47625"/>
                <a:gd name="connsiteY5" fmla="*/ 82881 h 82550"/>
                <a:gd name="connsiteX6" fmla="*/ 1613 w 47625"/>
                <a:gd name="connsiteY6" fmla="*/ 82682 h 82550"/>
                <a:gd name="connsiteX7" fmla="*/ 1018 w 47625"/>
                <a:gd name="connsiteY7" fmla="*/ 82087 h 82550"/>
                <a:gd name="connsiteX8" fmla="*/ 422 w 47625"/>
                <a:gd name="connsiteY8" fmla="*/ 80698 h 82550"/>
                <a:gd name="connsiteX9" fmla="*/ 224 w 47625"/>
                <a:gd name="connsiteY9" fmla="*/ 78515 h 82550"/>
                <a:gd name="connsiteX10" fmla="*/ 422 w 47625"/>
                <a:gd name="connsiteY10" fmla="*/ 76729 h 82550"/>
                <a:gd name="connsiteX11" fmla="*/ 819 w 47625"/>
                <a:gd name="connsiteY11" fmla="*/ 75340 h 82550"/>
                <a:gd name="connsiteX12" fmla="*/ 1613 w 47625"/>
                <a:gd name="connsiteY12" fmla="*/ 74546 h 82550"/>
                <a:gd name="connsiteX13" fmla="*/ 2605 w 47625"/>
                <a:gd name="connsiteY13" fmla="*/ 74149 h 82550"/>
                <a:gd name="connsiteX14" fmla="*/ 19671 w 47625"/>
                <a:gd name="connsiteY14" fmla="*/ 74149 h 82550"/>
                <a:gd name="connsiteX15" fmla="*/ 19671 w 47625"/>
                <a:gd name="connsiteY15" fmla="*/ 11840 h 82550"/>
                <a:gd name="connsiteX16" fmla="*/ 3796 w 47625"/>
                <a:gd name="connsiteY16" fmla="*/ 21166 h 82550"/>
                <a:gd name="connsiteX17" fmla="*/ 1811 w 47625"/>
                <a:gd name="connsiteY17" fmla="*/ 21960 h 82550"/>
                <a:gd name="connsiteX18" fmla="*/ 621 w 47625"/>
                <a:gd name="connsiteY18" fmla="*/ 21762 h 82550"/>
                <a:gd name="connsiteX19" fmla="*/ 25 w 47625"/>
                <a:gd name="connsiteY19" fmla="*/ 20373 h 82550"/>
                <a:gd name="connsiteX20" fmla="*/ 25 w 47625"/>
                <a:gd name="connsiteY20" fmla="*/ 17991 h 82550"/>
                <a:gd name="connsiteX21" fmla="*/ 25 w 47625"/>
                <a:gd name="connsiteY21" fmla="*/ 16206 h 82550"/>
                <a:gd name="connsiteX22" fmla="*/ 224 w 47625"/>
                <a:gd name="connsiteY22" fmla="*/ 14816 h 82550"/>
                <a:gd name="connsiteX23" fmla="*/ 819 w 47625"/>
                <a:gd name="connsiteY23" fmla="*/ 14023 h 82550"/>
                <a:gd name="connsiteX24" fmla="*/ 1811 w 47625"/>
                <a:gd name="connsiteY24" fmla="*/ 13229 h 82550"/>
                <a:gd name="connsiteX25" fmla="*/ 20663 w 47625"/>
                <a:gd name="connsiteY25" fmla="*/ 1124 h 82550"/>
                <a:gd name="connsiteX26" fmla="*/ 21258 w 47625"/>
                <a:gd name="connsiteY26" fmla="*/ 926 h 82550"/>
                <a:gd name="connsiteX27" fmla="*/ 22250 w 47625"/>
                <a:gd name="connsiteY27" fmla="*/ 529 h 82550"/>
                <a:gd name="connsiteX28" fmla="*/ 23640 w 47625"/>
                <a:gd name="connsiteY28" fmla="*/ 331 h 82550"/>
                <a:gd name="connsiteX29" fmla="*/ 25425 w 47625"/>
                <a:gd name="connsiteY29" fmla="*/ 331 h 82550"/>
                <a:gd name="connsiteX30" fmla="*/ 28005 w 47625"/>
                <a:gd name="connsiteY30" fmla="*/ 529 h 82550"/>
                <a:gd name="connsiteX31" fmla="*/ 29593 w 47625"/>
                <a:gd name="connsiteY31" fmla="*/ 727 h 82550"/>
                <a:gd name="connsiteX32" fmla="*/ 30386 w 47625"/>
                <a:gd name="connsiteY32" fmla="*/ 1323 h 82550"/>
                <a:gd name="connsiteX33" fmla="*/ 30585 w 47625"/>
                <a:gd name="connsiteY33" fmla="*/ 2116 h 82550"/>
                <a:gd name="connsiteX34" fmla="*/ 30585 w 47625"/>
                <a:gd name="connsiteY34" fmla="*/ 74149 h 82550"/>
                <a:gd name="connsiteX35" fmla="*/ 45468 w 47625"/>
                <a:gd name="connsiteY35" fmla="*/ 74149 h 82550"/>
                <a:gd name="connsiteX36" fmla="*/ 46261 w 47625"/>
                <a:gd name="connsiteY36" fmla="*/ 74546 h 82550"/>
                <a:gd name="connsiteX37" fmla="*/ 47055 w 47625"/>
                <a:gd name="connsiteY37" fmla="*/ 75340 h 82550"/>
                <a:gd name="connsiteX38" fmla="*/ 47452 w 47625"/>
                <a:gd name="connsiteY38" fmla="*/ 76729 h 82550"/>
                <a:gd name="connsiteX39" fmla="*/ 47650 w 47625"/>
                <a:gd name="connsiteY39" fmla="*/ 78515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650" y="78515"/>
                  </a:moveTo>
                  <a:cubicBezTo>
                    <a:pt x="47650" y="79309"/>
                    <a:pt x="47551" y="80053"/>
                    <a:pt x="47452" y="80698"/>
                  </a:cubicBezTo>
                  <a:cubicBezTo>
                    <a:pt x="47303" y="81243"/>
                    <a:pt x="47105" y="81690"/>
                    <a:pt x="46857" y="82087"/>
                  </a:cubicBezTo>
                  <a:cubicBezTo>
                    <a:pt x="46708" y="82384"/>
                    <a:pt x="46509" y="82583"/>
                    <a:pt x="46261" y="82682"/>
                  </a:cubicBezTo>
                  <a:cubicBezTo>
                    <a:pt x="45964" y="82831"/>
                    <a:pt x="45716" y="82881"/>
                    <a:pt x="45468" y="82881"/>
                  </a:cubicBezTo>
                  <a:lnTo>
                    <a:pt x="2605" y="82881"/>
                  </a:lnTo>
                  <a:cubicBezTo>
                    <a:pt x="2208" y="82881"/>
                    <a:pt x="1861" y="82831"/>
                    <a:pt x="1613" y="82682"/>
                  </a:cubicBezTo>
                  <a:cubicBezTo>
                    <a:pt x="1464" y="82583"/>
                    <a:pt x="1266" y="82384"/>
                    <a:pt x="1018" y="82087"/>
                  </a:cubicBezTo>
                  <a:cubicBezTo>
                    <a:pt x="720" y="81690"/>
                    <a:pt x="522" y="81243"/>
                    <a:pt x="422" y="80698"/>
                  </a:cubicBezTo>
                  <a:cubicBezTo>
                    <a:pt x="273" y="80053"/>
                    <a:pt x="224" y="79309"/>
                    <a:pt x="224" y="78515"/>
                  </a:cubicBezTo>
                  <a:cubicBezTo>
                    <a:pt x="224" y="77870"/>
                    <a:pt x="273" y="77275"/>
                    <a:pt x="422" y="76729"/>
                  </a:cubicBezTo>
                  <a:cubicBezTo>
                    <a:pt x="522" y="76084"/>
                    <a:pt x="670" y="75638"/>
                    <a:pt x="819" y="75340"/>
                  </a:cubicBezTo>
                  <a:cubicBezTo>
                    <a:pt x="1067" y="74943"/>
                    <a:pt x="1315" y="74695"/>
                    <a:pt x="1613" y="74546"/>
                  </a:cubicBezTo>
                  <a:cubicBezTo>
                    <a:pt x="1861" y="74298"/>
                    <a:pt x="2208" y="74149"/>
                    <a:pt x="2605" y="74149"/>
                  </a:cubicBezTo>
                  <a:lnTo>
                    <a:pt x="19671" y="74149"/>
                  </a:lnTo>
                  <a:lnTo>
                    <a:pt x="19671" y="11840"/>
                  </a:lnTo>
                  <a:lnTo>
                    <a:pt x="3796" y="21166"/>
                  </a:lnTo>
                  <a:cubicBezTo>
                    <a:pt x="3002" y="21563"/>
                    <a:pt x="2307" y="21861"/>
                    <a:pt x="1811" y="21960"/>
                  </a:cubicBezTo>
                  <a:cubicBezTo>
                    <a:pt x="1414" y="22109"/>
                    <a:pt x="1018" y="22060"/>
                    <a:pt x="621" y="21762"/>
                  </a:cubicBezTo>
                  <a:cubicBezTo>
                    <a:pt x="323" y="21514"/>
                    <a:pt x="125" y="21067"/>
                    <a:pt x="25" y="20373"/>
                  </a:cubicBezTo>
                  <a:cubicBezTo>
                    <a:pt x="25" y="19728"/>
                    <a:pt x="25" y="18934"/>
                    <a:pt x="25" y="17991"/>
                  </a:cubicBezTo>
                  <a:cubicBezTo>
                    <a:pt x="25" y="17198"/>
                    <a:pt x="25" y="16602"/>
                    <a:pt x="25" y="16206"/>
                  </a:cubicBezTo>
                  <a:cubicBezTo>
                    <a:pt x="125" y="15710"/>
                    <a:pt x="224" y="15213"/>
                    <a:pt x="224" y="14816"/>
                  </a:cubicBezTo>
                  <a:cubicBezTo>
                    <a:pt x="323" y="14420"/>
                    <a:pt x="522" y="14172"/>
                    <a:pt x="819" y="14023"/>
                  </a:cubicBezTo>
                  <a:cubicBezTo>
                    <a:pt x="1067" y="13775"/>
                    <a:pt x="1414" y="13527"/>
                    <a:pt x="1811" y="13229"/>
                  </a:cubicBezTo>
                  <a:lnTo>
                    <a:pt x="20663" y="1124"/>
                  </a:lnTo>
                  <a:cubicBezTo>
                    <a:pt x="20762" y="1025"/>
                    <a:pt x="20961" y="926"/>
                    <a:pt x="21258" y="926"/>
                  </a:cubicBezTo>
                  <a:cubicBezTo>
                    <a:pt x="21506" y="827"/>
                    <a:pt x="21854" y="678"/>
                    <a:pt x="22250" y="529"/>
                  </a:cubicBezTo>
                  <a:cubicBezTo>
                    <a:pt x="22647" y="430"/>
                    <a:pt x="23094" y="331"/>
                    <a:pt x="23640" y="331"/>
                  </a:cubicBezTo>
                  <a:cubicBezTo>
                    <a:pt x="24136" y="331"/>
                    <a:pt x="24731" y="331"/>
                    <a:pt x="25425" y="331"/>
                  </a:cubicBezTo>
                  <a:cubicBezTo>
                    <a:pt x="26467" y="331"/>
                    <a:pt x="27311" y="430"/>
                    <a:pt x="28005" y="529"/>
                  </a:cubicBezTo>
                  <a:cubicBezTo>
                    <a:pt x="28650" y="529"/>
                    <a:pt x="29196" y="628"/>
                    <a:pt x="29593" y="727"/>
                  </a:cubicBezTo>
                  <a:cubicBezTo>
                    <a:pt x="29990" y="876"/>
                    <a:pt x="30238" y="1075"/>
                    <a:pt x="30386" y="1323"/>
                  </a:cubicBezTo>
                  <a:cubicBezTo>
                    <a:pt x="30486" y="1620"/>
                    <a:pt x="30585" y="1868"/>
                    <a:pt x="30585" y="2116"/>
                  </a:cubicBezTo>
                  <a:lnTo>
                    <a:pt x="30585" y="74149"/>
                  </a:lnTo>
                  <a:lnTo>
                    <a:pt x="45468" y="74149"/>
                  </a:lnTo>
                  <a:cubicBezTo>
                    <a:pt x="45716" y="74149"/>
                    <a:pt x="45964" y="74298"/>
                    <a:pt x="46261" y="74546"/>
                  </a:cubicBezTo>
                  <a:cubicBezTo>
                    <a:pt x="46658" y="74695"/>
                    <a:pt x="46906" y="74943"/>
                    <a:pt x="47055" y="75340"/>
                  </a:cubicBezTo>
                  <a:cubicBezTo>
                    <a:pt x="47154" y="75638"/>
                    <a:pt x="47303" y="76084"/>
                    <a:pt x="47452" y="76729"/>
                  </a:cubicBezTo>
                  <a:cubicBezTo>
                    <a:pt x="47551" y="77275"/>
                    <a:pt x="47650" y="77870"/>
                    <a:pt x="47650" y="785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11C6C56-25A7-4787-BAE4-93843DDEDE09}"/>
                </a:ext>
              </a:extLst>
            </p:cNvPr>
            <p:cNvSpPr/>
            <p:nvPr/>
          </p:nvSpPr>
          <p:spPr>
            <a:xfrm>
              <a:off x="3100344" y="5947926"/>
              <a:ext cx="51395" cy="83145"/>
            </a:xfrm>
            <a:custGeom>
              <a:avLst/>
              <a:gdLst>
                <a:gd name="connsiteX0" fmla="*/ 51426 w 51395"/>
                <a:gd name="connsiteY0" fmla="*/ 78713 h 83145"/>
                <a:gd name="connsiteX1" fmla="*/ 51228 w 51395"/>
                <a:gd name="connsiteY1" fmla="*/ 80896 h 83145"/>
                <a:gd name="connsiteX2" fmla="*/ 50831 w 51395"/>
                <a:gd name="connsiteY2" fmla="*/ 82285 h 83145"/>
                <a:gd name="connsiteX3" fmla="*/ 50037 w 51395"/>
                <a:gd name="connsiteY3" fmla="*/ 83278 h 83145"/>
                <a:gd name="connsiteX4" fmla="*/ 49045 w 51395"/>
                <a:gd name="connsiteY4" fmla="*/ 83476 h 83145"/>
                <a:gd name="connsiteX5" fmla="*/ 3801 w 51395"/>
                <a:gd name="connsiteY5" fmla="*/ 83476 h 83145"/>
                <a:gd name="connsiteX6" fmla="*/ 2015 w 51395"/>
                <a:gd name="connsiteY6" fmla="*/ 83278 h 83145"/>
                <a:gd name="connsiteX7" fmla="*/ 1023 w 51395"/>
                <a:gd name="connsiteY7" fmla="*/ 82682 h 83145"/>
                <a:gd name="connsiteX8" fmla="*/ 229 w 51395"/>
                <a:gd name="connsiteY8" fmla="*/ 81095 h 83145"/>
                <a:gd name="connsiteX9" fmla="*/ 31 w 51395"/>
                <a:gd name="connsiteY9" fmla="*/ 78713 h 83145"/>
                <a:gd name="connsiteX10" fmla="*/ 31 w 51395"/>
                <a:gd name="connsiteY10" fmla="*/ 76531 h 83145"/>
                <a:gd name="connsiteX11" fmla="*/ 626 w 51395"/>
                <a:gd name="connsiteY11" fmla="*/ 74943 h 83145"/>
                <a:gd name="connsiteX12" fmla="*/ 1420 w 51395"/>
                <a:gd name="connsiteY12" fmla="*/ 73356 h 83145"/>
                <a:gd name="connsiteX13" fmla="*/ 2610 w 51395"/>
                <a:gd name="connsiteY13" fmla="*/ 71768 h 83145"/>
                <a:gd name="connsiteX14" fmla="*/ 18485 w 51395"/>
                <a:gd name="connsiteY14" fmla="*/ 54901 h 83145"/>
                <a:gd name="connsiteX15" fmla="*/ 27415 w 51395"/>
                <a:gd name="connsiteY15" fmla="*/ 44582 h 83145"/>
                <a:gd name="connsiteX16" fmla="*/ 32575 w 51395"/>
                <a:gd name="connsiteY16" fmla="*/ 36049 h 83145"/>
                <a:gd name="connsiteX17" fmla="*/ 34956 w 51395"/>
                <a:gd name="connsiteY17" fmla="*/ 29303 h 83145"/>
                <a:gd name="connsiteX18" fmla="*/ 35551 w 51395"/>
                <a:gd name="connsiteY18" fmla="*/ 23349 h 83145"/>
                <a:gd name="connsiteX19" fmla="*/ 34559 w 51395"/>
                <a:gd name="connsiteY19" fmla="*/ 18190 h 83145"/>
                <a:gd name="connsiteX20" fmla="*/ 31979 w 51395"/>
                <a:gd name="connsiteY20" fmla="*/ 14023 h 83145"/>
                <a:gd name="connsiteX21" fmla="*/ 27812 w 51395"/>
                <a:gd name="connsiteY21" fmla="*/ 11046 h 83145"/>
                <a:gd name="connsiteX22" fmla="*/ 22057 w 51395"/>
                <a:gd name="connsiteY22" fmla="*/ 9856 h 83145"/>
                <a:gd name="connsiteX23" fmla="*/ 14914 w 51395"/>
                <a:gd name="connsiteY23" fmla="*/ 11046 h 83145"/>
                <a:gd name="connsiteX24" fmla="*/ 9556 w 51395"/>
                <a:gd name="connsiteY24" fmla="*/ 13428 h 83145"/>
                <a:gd name="connsiteX25" fmla="*/ 5785 w 51395"/>
                <a:gd name="connsiteY25" fmla="*/ 15809 h 83145"/>
                <a:gd name="connsiteX26" fmla="*/ 3404 w 51395"/>
                <a:gd name="connsiteY26" fmla="*/ 16801 h 83145"/>
                <a:gd name="connsiteX27" fmla="*/ 2610 w 51395"/>
                <a:gd name="connsiteY27" fmla="*/ 16603 h 83145"/>
                <a:gd name="connsiteX28" fmla="*/ 2015 w 51395"/>
                <a:gd name="connsiteY28" fmla="*/ 15610 h 83145"/>
                <a:gd name="connsiteX29" fmla="*/ 1618 w 51395"/>
                <a:gd name="connsiteY29" fmla="*/ 14221 h 83145"/>
                <a:gd name="connsiteX30" fmla="*/ 1618 w 51395"/>
                <a:gd name="connsiteY30" fmla="*/ 11840 h 83145"/>
                <a:gd name="connsiteX31" fmla="*/ 1618 w 51395"/>
                <a:gd name="connsiteY31" fmla="*/ 10253 h 83145"/>
                <a:gd name="connsiteX32" fmla="*/ 1817 w 51395"/>
                <a:gd name="connsiteY32" fmla="*/ 9062 h 83145"/>
                <a:gd name="connsiteX33" fmla="*/ 2214 w 51395"/>
                <a:gd name="connsiteY33" fmla="*/ 8070 h 83145"/>
                <a:gd name="connsiteX34" fmla="*/ 3404 w 51395"/>
                <a:gd name="connsiteY34" fmla="*/ 7078 h 83145"/>
                <a:gd name="connsiteX35" fmla="*/ 5984 w 51395"/>
                <a:gd name="connsiteY35" fmla="*/ 5292 h 83145"/>
                <a:gd name="connsiteX36" fmla="*/ 10548 w 51395"/>
                <a:gd name="connsiteY36" fmla="*/ 2910 h 83145"/>
                <a:gd name="connsiteX37" fmla="*/ 16898 w 51395"/>
                <a:gd name="connsiteY37" fmla="*/ 1124 h 83145"/>
                <a:gd name="connsiteX38" fmla="*/ 24042 w 51395"/>
                <a:gd name="connsiteY38" fmla="*/ 331 h 83145"/>
                <a:gd name="connsiteX39" fmla="*/ 34360 w 51395"/>
                <a:gd name="connsiteY39" fmla="*/ 2117 h 83145"/>
                <a:gd name="connsiteX40" fmla="*/ 41901 w 51395"/>
                <a:gd name="connsiteY40" fmla="*/ 6681 h 83145"/>
                <a:gd name="connsiteX41" fmla="*/ 46267 w 51395"/>
                <a:gd name="connsiteY41" fmla="*/ 13428 h 83145"/>
                <a:gd name="connsiteX42" fmla="*/ 47656 w 51395"/>
                <a:gd name="connsiteY42" fmla="*/ 21563 h 83145"/>
                <a:gd name="connsiteX43" fmla="*/ 46862 w 51395"/>
                <a:gd name="connsiteY43" fmla="*/ 29501 h 83145"/>
                <a:gd name="connsiteX44" fmla="*/ 44084 w 51395"/>
                <a:gd name="connsiteY44" fmla="*/ 37835 h 83145"/>
                <a:gd name="connsiteX45" fmla="*/ 37535 w 51395"/>
                <a:gd name="connsiteY45" fmla="*/ 47956 h 83145"/>
                <a:gd name="connsiteX46" fmla="*/ 26225 w 51395"/>
                <a:gd name="connsiteY46" fmla="*/ 60656 h 83145"/>
                <a:gd name="connsiteX47" fmla="*/ 13326 w 51395"/>
                <a:gd name="connsiteY47" fmla="*/ 74149 h 83145"/>
                <a:gd name="connsiteX48" fmla="*/ 49045 w 51395"/>
                <a:gd name="connsiteY48" fmla="*/ 74149 h 83145"/>
                <a:gd name="connsiteX49" fmla="*/ 49839 w 51395"/>
                <a:gd name="connsiteY49" fmla="*/ 74546 h 83145"/>
                <a:gd name="connsiteX50" fmla="*/ 50632 w 51395"/>
                <a:gd name="connsiteY50" fmla="*/ 75340 h 83145"/>
                <a:gd name="connsiteX51" fmla="*/ 51228 w 51395"/>
                <a:gd name="connsiteY51" fmla="*/ 76928 h 83145"/>
                <a:gd name="connsiteX52" fmla="*/ 51426 w 51395"/>
                <a:gd name="connsiteY52" fmla="*/ 78713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395" h="83145">
                  <a:moveTo>
                    <a:pt x="51426" y="78713"/>
                  </a:moveTo>
                  <a:cubicBezTo>
                    <a:pt x="51426" y="79507"/>
                    <a:pt x="51327" y="80251"/>
                    <a:pt x="51228" y="80896"/>
                  </a:cubicBezTo>
                  <a:cubicBezTo>
                    <a:pt x="51079" y="81442"/>
                    <a:pt x="50930" y="81888"/>
                    <a:pt x="50831" y="82285"/>
                  </a:cubicBezTo>
                  <a:cubicBezTo>
                    <a:pt x="50682" y="82682"/>
                    <a:pt x="50434" y="83029"/>
                    <a:pt x="50037" y="83278"/>
                  </a:cubicBezTo>
                  <a:cubicBezTo>
                    <a:pt x="49739" y="83426"/>
                    <a:pt x="49442" y="83476"/>
                    <a:pt x="49045" y="83476"/>
                  </a:cubicBezTo>
                  <a:lnTo>
                    <a:pt x="3801" y="83476"/>
                  </a:lnTo>
                  <a:cubicBezTo>
                    <a:pt x="3107" y="83476"/>
                    <a:pt x="2511" y="83426"/>
                    <a:pt x="2015" y="83278"/>
                  </a:cubicBezTo>
                  <a:cubicBezTo>
                    <a:pt x="1618" y="83178"/>
                    <a:pt x="1271" y="82980"/>
                    <a:pt x="1023" y="82682"/>
                  </a:cubicBezTo>
                  <a:cubicBezTo>
                    <a:pt x="725" y="82285"/>
                    <a:pt x="477" y="81789"/>
                    <a:pt x="229" y="81095"/>
                  </a:cubicBezTo>
                  <a:cubicBezTo>
                    <a:pt x="80" y="80450"/>
                    <a:pt x="31" y="79656"/>
                    <a:pt x="31" y="78713"/>
                  </a:cubicBezTo>
                  <a:cubicBezTo>
                    <a:pt x="31" y="77920"/>
                    <a:pt x="31" y="77225"/>
                    <a:pt x="31" y="76531"/>
                  </a:cubicBezTo>
                  <a:cubicBezTo>
                    <a:pt x="130" y="75886"/>
                    <a:pt x="328" y="75340"/>
                    <a:pt x="626" y="74943"/>
                  </a:cubicBezTo>
                  <a:cubicBezTo>
                    <a:pt x="874" y="74447"/>
                    <a:pt x="1122" y="73901"/>
                    <a:pt x="1420" y="73356"/>
                  </a:cubicBezTo>
                  <a:cubicBezTo>
                    <a:pt x="1668" y="72860"/>
                    <a:pt x="2065" y="72314"/>
                    <a:pt x="2610" y="71768"/>
                  </a:cubicBezTo>
                  <a:lnTo>
                    <a:pt x="18485" y="54901"/>
                  </a:lnTo>
                  <a:cubicBezTo>
                    <a:pt x="22157" y="51081"/>
                    <a:pt x="25133" y="47658"/>
                    <a:pt x="27415" y="44582"/>
                  </a:cubicBezTo>
                  <a:cubicBezTo>
                    <a:pt x="29648" y="41407"/>
                    <a:pt x="31384" y="38579"/>
                    <a:pt x="32575" y="36049"/>
                  </a:cubicBezTo>
                  <a:cubicBezTo>
                    <a:pt x="33765" y="33569"/>
                    <a:pt x="34559" y="31287"/>
                    <a:pt x="34956" y="29303"/>
                  </a:cubicBezTo>
                  <a:cubicBezTo>
                    <a:pt x="35353" y="27219"/>
                    <a:pt x="35551" y="25235"/>
                    <a:pt x="35551" y="23349"/>
                  </a:cubicBezTo>
                  <a:cubicBezTo>
                    <a:pt x="35551" y="21514"/>
                    <a:pt x="35204" y="19778"/>
                    <a:pt x="34559" y="18190"/>
                  </a:cubicBezTo>
                  <a:cubicBezTo>
                    <a:pt x="34013" y="16603"/>
                    <a:pt x="33170" y="15213"/>
                    <a:pt x="31979" y="14023"/>
                  </a:cubicBezTo>
                  <a:cubicBezTo>
                    <a:pt x="30888" y="12733"/>
                    <a:pt x="29499" y="11741"/>
                    <a:pt x="27812" y="11046"/>
                  </a:cubicBezTo>
                  <a:cubicBezTo>
                    <a:pt x="26076" y="10253"/>
                    <a:pt x="24141" y="9856"/>
                    <a:pt x="22057" y="9856"/>
                  </a:cubicBezTo>
                  <a:cubicBezTo>
                    <a:pt x="19378" y="9856"/>
                    <a:pt x="16997" y="10253"/>
                    <a:pt x="14914" y="11046"/>
                  </a:cubicBezTo>
                  <a:cubicBezTo>
                    <a:pt x="12929" y="11741"/>
                    <a:pt x="11143" y="12535"/>
                    <a:pt x="9556" y="13428"/>
                  </a:cubicBezTo>
                  <a:cubicBezTo>
                    <a:pt x="8067" y="14221"/>
                    <a:pt x="6827" y="15015"/>
                    <a:pt x="5785" y="15809"/>
                  </a:cubicBezTo>
                  <a:cubicBezTo>
                    <a:pt x="4694" y="16503"/>
                    <a:pt x="3900" y="16801"/>
                    <a:pt x="3404" y="16801"/>
                  </a:cubicBezTo>
                  <a:cubicBezTo>
                    <a:pt x="3107" y="16801"/>
                    <a:pt x="2859" y="16751"/>
                    <a:pt x="2610" y="16603"/>
                  </a:cubicBezTo>
                  <a:cubicBezTo>
                    <a:pt x="2462" y="16354"/>
                    <a:pt x="2263" y="16007"/>
                    <a:pt x="2015" y="15610"/>
                  </a:cubicBezTo>
                  <a:cubicBezTo>
                    <a:pt x="1866" y="15213"/>
                    <a:pt x="1718" y="14767"/>
                    <a:pt x="1618" y="14221"/>
                  </a:cubicBezTo>
                  <a:cubicBezTo>
                    <a:pt x="1618" y="13576"/>
                    <a:pt x="1618" y="12783"/>
                    <a:pt x="1618" y="11840"/>
                  </a:cubicBezTo>
                  <a:cubicBezTo>
                    <a:pt x="1618" y="11195"/>
                    <a:pt x="1618" y="10649"/>
                    <a:pt x="1618" y="10253"/>
                  </a:cubicBezTo>
                  <a:cubicBezTo>
                    <a:pt x="1718" y="9756"/>
                    <a:pt x="1817" y="9360"/>
                    <a:pt x="1817" y="9062"/>
                  </a:cubicBezTo>
                  <a:cubicBezTo>
                    <a:pt x="1916" y="8665"/>
                    <a:pt x="2065" y="8367"/>
                    <a:pt x="2214" y="8070"/>
                  </a:cubicBezTo>
                  <a:cubicBezTo>
                    <a:pt x="2462" y="7822"/>
                    <a:pt x="2859" y="7474"/>
                    <a:pt x="3404" y="7078"/>
                  </a:cubicBezTo>
                  <a:cubicBezTo>
                    <a:pt x="3900" y="6581"/>
                    <a:pt x="4793" y="5986"/>
                    <a:pt x="5984" y="5292"/>
                  </a:cubicBezTo>
                  <a:cubicBezTo>
                    <a:pt x="7175" y="4498"/>
                    <a:pt x="8663" y="3704"/>
                    <a:pt x="10548" y="2910"/>
                  </a:cubicBezTo>
                  <a:cubicBezTo>
                    <a:pt x="12532" y="2117"/>
                    <a:pt x="14616" y="1521"/>
                    <a:pt x="16898" y="1124"/>
                  </a:cubicBezTo>
                  <a:cubicBezTo>
                    <a:pt x="19130" y="628"/>
                    <a:pt x="21512" y="331"/>
                    <a:pt x="24042" y="331"/>
                  </a:cubicBezTo>
                  <a:cubicBezTo>
                    <a:pt x="28010" y="331"/>
                    <a:pt x="31434" y="926"/>
                    <a:pt x="34360" y="2117"/>
                  </a:cubicBezTo>
                  <a:cubicBezTo>
                    <a:pt x="37387" y="3208"/>
                    <a:pt x="39917" y="4696"/>
                    <a:pt x="41901" y="6681"/>
                  </a:cubicBezTo>
                  <a:cubicBezTo>
                    <a:pt x="43885" y="8566"/>
                    <a:pt x="45324" y="10798"/>
                    <a:pt x="46267" y="13428"/>
                  </a:cubicBezTo>
                  <a:cubicBezTo>
                    <a:pt x="47160" y="15958"/>
                    <a:pt x="47656" y="18686"/>
                    <a:pt x="47656" y="21563"/>
                  </a:cubicBezTo>
                  <a:cubicBezTo>
                    <a:pt x="47656" y="24242"/>
                    <a:pt x="47358" y="26872"/>
                    <a:pt x="46862" y="29501"/>
                  </a:cubicBezTo>
                  <a:cubicBezTo>
                    <a:pt x="46465" y="32031"/>
                    <a:pt x="45523" y="34809"/>
                    <a:pt x="44084" y="37835"/>
                  </a:cubicBezTo>
                  <a:cubicBezTo>
                    <a:pt x="42596" y="40911"/>
                    <a:pt x="40413" y="44285"/>
                    <a:pt x="37535" y="47956"/>
                  </a:cubicBezTo>
                  <a:cubicBezTo>
                    <a:pt x="34757" y="51676"/>
                    <a:pt x="30987" y="55893"/>
                    <a:pt x="26225" y="60656"/>
                  </a:cubicBezTo>
                  <a:lnTo>
                    <a:pt x="13326" y="74149"/>
                  </a:lnTo>
                  <a:lnTo>
                    <a:pt x="49045" y="74149"/>
                  </a:lnTo>
                  <a:cubicBezTo>
                    <a:pt x="49293" y="74149"/>
                    <a:pt x="49541" y="74298"/>
                    <a:pt x="49839" y="74546"/>
                  </a:cubicBezTo>
                  <a:cubicBezTo>
                    <a:pt x="50235" y="74695"/>
                    <a:pt x="50484" y="74943"/>
                    <a:pt x="50632" y="75340"/>
                  </a:cubicBezTo>
                  <a:cubicBezTo>
                    <a:pt x="50880" y="75737"/>
                    <a:pt x="51079" y="76283"/>
                    <a:pt x="51228" y="76928"/>
                  </a:cubicBezTo>
                  <a:cubicBezTo>
                    <a:pt x="51327" y="77473"/>
                    <a:pt x="51426" y="78069"/>
                    <a:pt x="51426" y="787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6757121-7FD5-4762-BC84-FB510C9BE2E8}"/>
                </a:ext>
              </a:extLst>
            </p:cNvPr>
            <p:cNvSpPr/>
            <p:nvPr/>
          </p:nvSpPr>
          <p:spPr>
            <a:xfrm>
              <a:off x="3164959" y="5941179"/>
              <a:ext cx="23217" cy="111720"/>
            </a:xfrm>
            <a:custGeom>
              <a:avLst/>
              <a:gdLst>
                <a:gd name="connsiteX0" fmla="*/ 23253 w 23217"/>
                <a:gd name="connsiteY0" fmla="*/ 56290 h 111720"/>
                <a:gd name="connsiteX1" fmla="*/ 22261 w 23217"/>
                <a:gd name="connsiteY1" fmla="*/ 70379 h 111720"/>
                <a:gd name="connsiteX2" fmla="*/ 19681 w 23217"/>
                <a:gd name="connsiteY2" fmla="*/ 84270 h 111720"/>
                <a:gd name="connsiteX3" fmla="*/ 15316 w 23217"/>
                <a:gd name="connsiteY3" fmla="*/ 97565 h 111720"/>
                <a:gd name="connsiteX4" fmla="*/ 9362 w 23217"/>
                <a:gd name="connsiteY4" fmla="*/ 110662 h 111720"/>
                <a:gd name="connsiteX5" fmla="*/ 8767 w 23217"/>
                <a:gd name="connsiteY5" fmla="*/ 111257 h 111720"/>
                <a:gd name="connsiteX6" fmla="*/ 7775 w 23217"/>
                <a:gd name="connsiteY6" fmla="*/ 111852 h 111720"/>
                <a:gd name="connsiteX7" fmla="*/ 6187 w 23217"/>
                <a:gd name="connsiteY7" fmla="*/ 112051 h 111720"/>
                <a:gd name="connsiteX8" fmla="*/ 4401 w 23217"/>
                <a:gd name="connsiteY8" fmla="*/ 112051 h 111720"/>
                <a:gd name="connsiteX9" fmla="*/ 1623 w 23217"/>
                <a:gd name="connsiteY9" fmla="*/ 111852 h 111720"/>
                <a:gd name="connsiteX10" fmla="*/ 433 w 23217"/>
                <a:gd name="connsiteY10" fmla="*/ 111456 h 111720"/>
                <a:gd name="connsiteX11" fmla="*/ 36 w 23217"/>
                <a:gd name="connsiteY11" fmla="*/ 110463 h 111720"/>
                <a:gd name="connsiteX12" fmla="*/ 433 w 23217"/>
                <a:gd name="connsiteY12" fmla="*/ 109273 h 111720"/>
                <a:gd name="connsiteX13" fmla="*/ 9164 w 23217"/>
                <a:gd name="connsiteY13" fmla="*/ 83079 h 111720"/>
                <a:gd name="connsiteX14" fmla="*/ 12141 w 23217"/>
                <a:gd name="connsiteY14" fmla="*/ 56091 h 111720"/>
                <a:gd name="connsiteX15" fmla="*/ 9164 w 23217"/>
                <a:gd name="connsiteY15" fmla="*/ 29104 h 111720"/>
                <a:gd name="connsiteX16" fmla="*/ 234 w 23217"/>
                <a:gd name="connsiteY16" fmla="*/ 2910 h 111720"/>
                <a:gd name="connsiteX17" fmla="*/ 36 w 23217"/>
                <a:gd name="connsiteY17" fmla="*/ 1918 h 111720"/>
                <a:gd name="connsiteX18" fmla="*/ 631 w 23217"/>
                <a:gd name="connsiteY18" fmla="*/ 1124 h 111720"/>
                <a:gd name="connsiteX19" fmla="*/ 2020 w 23217"/>
                <a:gd name="connsiteY19" fmla="*/ 529 h 111720"/>
                <a:gd name="connsiteX20" fmla="*/ 4401 w 23217"/>
                <a:gd name="connsiteY20" fmla="*/ 331 h 111720"/>
                <a:gd name="connsiteX21" fmla="*/ 6584 w 23217"/>
                <a:gd name="connsiteY21" fmla="*/ 529 h 111720"/>
                <a:gd name="connsiteX22" fmla="*/ 7973 w 23217"/>
                <a:gd name="connsiteY22" fmla="*/ 727 h 111720"/>
                <a:gd name="connsiteX23" fmla="*/ 8767 w 23217"/>
                <a:gd name="connsiteY23" fmla="*/ 1124 h 111720"/>
                <a:gd name="connsiteX24" fmla="*/ 9164 w 23217"/>
                <a:gd name="connsiteY24" fmla="*/ 1521 h 111720"/>
                <a:gd name="connsiteX25" fmla="*/ 19483 w 23217"/>
                <a:gd name="connsiteY25" fmla="*/ 28310 h 111720"/>
                <a:gd name="connsiteX26" fmla="*/ 23253 w 23217"/>
                <a:gd name="connsiteY26" fmla="*/ 56290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253" y="56290"/>
                  </a:moveTo>
                  <a:cubicBezTo>
                    <a:pt x="23253" y="61052"/>
                    <a:pt x="22906" y="65765"/>
                    <a:pt x="22261" y="70379"/>
                  </a:cubicBezTo>
                  <a:cubicBezTo>
                    <a:pt x="21715" y="75042"/>
                    <a:pt x="20872" y="79656"/>
                    <a:pt x="19681" y="84270"/>
                  </a:cubicBezTo>
                  <a:cubicBezTo>
                    <a:pt x="18491" y="88784"/>
                    <a:pt x="17002" y="93199"/>
                    <a:pt x="15316" y="97565"/>
                  </a:cubicBezTo>
                  <a:cubicBezTo>
                    <a:pt x="13579" y="102030"/>
                    <a:pt x="11595" y="106395"/>
                    <a:pt x="9362" y="110662"/>
                  </a:cubicBezTo>
                  <a:cubicBezTo>
                    <a:pt x="9214" y="110910"/>
                    <a:pt x="9015" y="111108"/>
                    <a:pt x="8767" y="111257"/>
                  </a:cubicBezTo>
                  <a:cubicBezTo>
                    <a:pt x="8469" y="111505"/>
                    <a:pt x="8172" y="111704"/>
                    <a:pt x="7775" y="111852"/>
                  </a:cubicBezTo>
                  <a:cubicBezTo>
                    <a:pt x="7378" y="111952"/>
                    <a:pt x="6832" y="112051"/>
                    <a:pt x="6187" y="112051"/>
                  </a:cubicBezTo>
                  <a:cubicBezTo>
                    <a:pt x="5642" y="112051"/>
                    <a:pt x="5046" y="112051"/>
                    <a:pt x="4401" y="112051"/>
                  </a:cubicBezTo>
                  <a:cubicBezTo>
                    <a:pt x="3211" y="112051"/>
                    <a:pt x="2268" y="111952"/>
                    <a:pt x="1623" y="111852"/>
                  </a:cubicBezTo>
                  <a:cubicBezTo>
                    <a:pt x="1078" y="111852"/>
                    <a:pt x="681" y="111704"/>
                    <a:pt x="433" y="111456"/>
                  </a:cubicBezTo>
                  <a:cubicBezTo>
                    <a:pt x="135" y="111158"/>
                    <a:pt x="36" y="110860"/>
                    <a:pt x="36" y="110463"/>
                  </a:cubicBezTo>
                  <a:cubicBezTo>
                    <a:pt x="36" y="110166"/>
                    <a:pt x="135" y="109769"/>
                    <a:pt x="433" y="109273"/>
                  </a:cubicBezTo>
                  <a:cubicBezTo>
                    <a:pt x="4253" y="100641"/>
                    <a:pt x="7180" y="91909"/>
                    <a:pt x="9164" y="83079"/>
                  </a:cubicBezTo>
                  <a:cubicBezTo>
                    <a:pt x="11148" y="74100"/>
                    <a:pt x="12141" y="65120"/>
                    <a:pt x="12141" y="56091"/>
                  </a:cubicBezTo>
                  <a:cubicBezTo>
                    <a:pt x="12141" y="46963"/>
                    <a:pt x="11148" y="37984"/>
                    <a:pt x="9164" y="29104"/>
                  </a:cubicBezTo>
                  <a:cubicBezTo>
                    <a:pt x="7180" y="20125"/>
                    <a:pt x="4203" y="11393"/>
                    <a:pt x="234" y="2910"/>
                  </a:cubicBezTo>
                  <a:cubicBezTo>
                    <a:pt x="85" y="2513"/>
                    <a:pt x="36" y="2216"/>
                    <a:pt x="36" y="1918"/>
                  </a:cubicBezTo>
                  <a:cubicBezTo>
                    <a:pt x="135" y="1521"/>
                    <a:pt x="334" y="1273"/>
                    <a:pt x="631" y="1124"/>
                  </a:cubicBezTo>
                  <a:cubicBezTo>
                    <a:pt x="1028" y="876"/>
                    <a:pt x="1475" y="678"/>
                    <a:pt x="2020" y="529"/>
                  </a:cubicBezTo>
                  <a:cubicBezTo>
                    <a:pt x="2665" y="430"/>
                    <a:pt x="3459" y="331"/>
                    <a:pt x="4401" y="331"/>
                  </a:cubicBezTo>
                  <a:cubicBezTo>
                    <a:pt x="5294" y="331"/>
                    <a:pt x="6039" y="430"/>
                    <a:pt x="6584" y="529"/>
                  </a:cubicBezTo>
                  <a:cubicBezTo>
                    <a:pt x="7229" y="529"/>
                    <a:pt x="7676" y="628"/>
                    <a:pt x="7973" y="727"/>
                  </a:cubicBezTo>
                  <a:cubicBezTo>
                    <a:pt x="8370" y="876"/>
                    <a:pt x="8618" y="1025"/>
                    <a:pt x="8767" y="1124"/>
                  </a:cubicBezTo>
                  <a:cubicBezTo>
                    <a:pt x="9015" y="1273"/>
                    <a:pt x="9164" y="1422"/>
                    <a:pt x="9164" y="1521"/>
                  </a:cubicBezTo>
                  <a:cubicBezTo>
                    <a:pt x="13530" y="10153"/>
                    <a:pt x="16953" y="19083"/>
                    <a:pt x="19483" y="28310"/>
                  </a:cubicBezTo>
                  <a:cubicBezTo>
                    <a:pt x="21963" y="37438"/>
                    <a:pt x="23253" y="46765"/>
                    <a:pt x="23253" y="56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94722D0-5621-4CBC-8529-206807E356C3}"/>
                </a:ext>
              </a:extLst>
            </p:cNvPr>
            <p:cNvSpPr/>
            <p:nvPr/>
          </p:nvSpPr>
          <p:spPr>
            <a:xfrm>
              <a:off x="4207208" y="4567555"/>
              <a:ext cx="23217" cy="111521"/>
            </a:xfrm>
            <a:custGeom>
              <a:avLst/>
              <a:gdLst>
                <a:gd name="connsiteX0" fmla="*/ 23137 w 23217"/>
                <a:gd name="connsiteY0" fmla="*/ 2802 h 111521"/>
                <a:gd name="connsiteX1" fmla="*/ 14207 w 23217"/>
                <a:gd name="connsiteY1" fmla="*/ 28996 h 111521"/>
                <a:gd name="connsiteX2" fmla="*/ 11230 w 23217"/>
                <a:gd name="connsiteY2" fmla="*/ 55785 h 111521"/>
                <a:gd name="connsiteX3" fmla="*/ 14207 w 23217"/>
                <a:gd name="connsiteY3" fmla="*/ 82772 h 111521"/>
                <a:gd name="connsiteX4" fmla="*/ 22938 w 23217"/>
                <a:gd name="connsiteY4" fmla="*/ 108966 h 111521"/>
                <a:gd name="connsiteX5" fmla="*/ 23335 w 23217"/>
                <a:gd name="connsiteY5" fmla="*/ 110157 h 111521"/>
                <a:gd name="connsiteX6" fmla="*/ 22938 w 23217"/>
                <a:gd name="connsiteY6" fmla="*/ 110951 h 111521"/>
                <a:gd name="connsiteX7" fmla="*/ 21549 w 23217"/>
                <a:gd name="connsiteY7" fmla="*/ 111546 h 111521"/>
                <a:gd name="connsiteX8" fmla="*/ 18969 w 23217"/>
                <a:gd name="connsiteY8" fmla="*/ 111744 h 111521"/>
                <a:gd name="connsiteX9" fmla="*/ 16985 w 23217"/>
                <a:gd name="connsiteY9" fmla="*/ 111546 h 111521"/>
                <a:gd name="connsiteX10" fmla="*/ 15596 w 23217"/>
                <a:gd name="connsiteY10" fmla="*/ 111347 h 111521"/>
                <a:gd name="connsiteX11" fmla="*/ 14604 w 23217"/>
                <a:gd name="connsiteY11" fmla="*/ 110951 h 111521"/>
                <a:gd name="connsiteX12" fmla="*/ 14207 w 23217"/>
                <a:gd name="connsiteY12" fmla="*/ 110355 h 111521"/>
                <a:gd name="connsiteX13" fmla="*/ 8055 w 23217"/>
                <a:gd name="connsiteY13" fmla="*/ 97258 h 111521"/>
                <a:gd name="connsiteX14" fmla="*/ 3690 w 23217"/>
                <a:gd name="connsiteY14" fmla="*/ 83963 h 111521"/>
                <a:gd name="connsiteX15" fmla="*/ 912 w 23217"/>
                <a:gd name="connsiteY15" fmla="*/ 70072 h 111521"/>
                <a:gd name="connsiteX16" fmla="*/ 118 w 23217"/>
                <a:gd name="connsiteY16" fmla="*/ 55983 h 111521"/>
                <a:gd name="connsiteX17" fmla="*/ 1110 w 23217"/>
                <a:gd name="connsiteY17" fmla="*/ 41894 h 111521"/>
                <a:gd name="connsiteX18" fmla="*/ 3888 w 23217"/>
                <a:gd name="connsiteY18" fmla="*/ 28004 h 111521"/>
                <a:gd name="connsiteX19" fmla="*/ 8254 w 23217"/>
                <a:gd name="connsiteY19" fmla="*/ 14510 h 111521"/>
                <a:gd name="connsiteX20" fmla="*/ 14207 w 23217"/>
                <a:gd name="connsiteY20" fmla="*/ 1413 h 111521"/>
                <a:gd name="connsiteX21" fmla="*/ 14405 w 23217"/>
                <a:gd name="connsiteY21" fmla="*/ 818 h 111521"/>
                <a:gd name="connsiteX22" fmla="*/ 15199 w 23217"/>
                <a:gd name="connsiteY22" fmla="*/ 619 h 111521"/>
                <a:gd name="connsiteX23" fmla="*/ 16588 w 23217"/>
                <a:gd name="connsiteY23" fmla="*/ 421 h 111521"/>
                <a:gd name="connsiteX24" fmla="*/ 18969 w 23217"/>
                <a:gd name="connsiteY24" fmla="*/ 222 h 111521"/>
                <a:gd name="connsiteX25" fmla="*/ 21152 w 23217"/>
                <a:gd name="connsiteY25" fmla="*/ 421 h 111521"/>
                <a:gd name="connsiteX26" fmla="*/ 22541 w 23217"/>
                <a:gd name="connsiteY26" fmla="*/ 818 h 111521"/>
                <a:gd name="connsiteX27" fmla="*/ 23137 w 23217"/>
                <a:gd name="connsiteY27" fmla="*/ 1810 h 111521"/>
                <a:gd name="connsiteX28" fmla="*/ 23137 w 23217"/>
                <a:gd name="connsiteY28" fmla="*/ 2802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137" y="2802"/>
                  </a:moveTo>
                  <a:cubicBezTo>
                    <a:pt x="19168" y="11285"/>
                    <a:pt x="16191" y="20016"/>
                    <a:pt x="14207" y="28996"/>
                  </a:cubicBezTo>
                  <a:cubicBezTo>
                    <a:pt x="12223" y="37876"/>
                    <a:pt x="11230" y="46806"/>
                    <a:pt x="11230" y="55785"/>
                  </a:cubicBezTo>
                  <a:cubicBezTo>
                    <a:pt x="11230" y="64814"/>
                    <a:pt x="12223" y="73793"/>
                    <a:pt x="14207" y="82772"/>
                  </a:cubicBezTo>
                  <a:cubicBezTo>
                    <a:pt x="16191" y="91603"/>
                    <a:pt x="19069" y="100334"/>
                    <a:pt x="22938" y="108966"/>
                  </a:cubicBezTo>
                  <a:cubicBezTo>
                    <a:pt x="23186" y="109363"/>
                    <a:pt x="23335" y="109760"/>
                    <a:pt x="23335" y="110157"/>
                  </a:cubicBezTo>
                  <a:cubicBezTo>
                    <a:pt x="23335" y="110554"/>
                    <a:pt x="23186" y="110802"/>
                    <a:pt x="22938" y="110951"/>
                  </a:cubicBezTo>
                  <a:cubicBezTo>
                    <a:pt x="22641" y="111199"/>
                    <a:pt x="22194" y="111397"/>
                    <a:pt x="21549" y="111546"/>
                  </a:cubicBezTo>
                  <a:cubicBezTo>
                    <a:pt x="20855" y="111645"/>
                    <a:pt x="20011" y="111744"/>
                    <a:pt x="18969" y="111744"/>
                  </a:cubicBezTo>
                  <a:cubicBezTo>
                    <a:pt x="18275" y="111744"/>
                    <a:pt x="17630" y="111645"/>
                    <a:pt x="16985" y="111546"/>
                  </a:cubicBezTo>
                  <a:cubicBezTo>
                    <a:pt x="16439" y="111546"/>
                    <a:pt x="15993" y="111447"/>
                    <a:pt x="15596" y="111347"/>
                  </a:cubicBezTo>
                  <a:cubicBezTo>
                    <a:pt x="15199" y="111199"/>
                    <a:pt x="14852" y="111050"/>
                    <a:pt x="14604" y="110951"/>
                  </a:cubicBezTo>
                  <a:cubicBezTo>
                    <a:pt x="14455" y="110802"/>
                    <a:pt x="14306" y="110603"/>
                    <a:pt x="14207" y="110355"/>
                  </a:cubicBezTo>
                  <a:cubicBezTo>
                    <a:pt x="11826" y="106089"/>
                    <a:pt x="9742" y="101723"/>
                    <a:pt x="8055" y="97258"/>
                  </a:cubicBezTo>
                  <a:cubicBezTo>
                    <a:pt x="6319" y="92893"/>
                    <a:pt x="4880" y="88477"/>
                    <a:pt x="3690" y="83963"/>
                  </a:cubicBezTo>
                  <a:cubicBezTo>
                    <a:pt x="2499" y="79349"/>
                    <a:pt x="1557" y="74736"/>
                    <a:pt x="912" y="70072"/>
                  </a:cubicBezTo>
                  <a:cubicBezTo>
                    <a:pt x="366" y="65459"/>
                    <a:pt x="118" y="60746"/>
                    <a:pt x="118" y="55983"/>
                  </a:cubicBezTo>
                  <a:cubicBezTo>
                    <a:pt x="118" y="51221"/>
                    <a:pt x="416" y="46558"/>
                    <a:pt x="1110" y="41894"/>
                  </a:cubicBezTo>
                  <a:cubicBezTo>
                    <a:pt x="1755" y="37281"/>
                    <a:pt x="2698" y="32667"/>
                    <a:pt x="3888" y="28004"/>
                  </a:cubicBezTo>
                  <a:cubicBezTo>
                    <a:pt x="5079" y="23390"/>
                    <a:pt x="6518" y="18876"/>
                    <a:pt x="8254" y="14510"/>
                  </a:cubicBezTo>
                  <a:cubicBezTo>
                    <a:pt x="10089" y="10045"/>
                    <a:pt x="12074" y="5679"/>
                    <a:pt x="14207" y="1413"/>
                  </a:cubicBezTo>
                  <a:cubicBezTo>
                    <a:pt x="14207" y="1165"/>
                    <a:pt x="14257" y="966"/>
                    <a:pt x="14405" y="818"/>
                  </a:cubicBezTo>
                  <a:cubicBezTo>
                    <a:pt x="14653" y="718"/>
                    <a:pt x="14901" y="619"/>
                    <a:pt x="15199" y="619"/>
                  </a:cubicBezTo>
                  <a:cubicBezTo>
                    <a:pt x="15596" y="520"/>
                    <a:pt x="16043" y="421"/>
                    <a:pt x="16588" y="421"/>
                  </a:cubicBezTo>
                  <a:cubicBezTo>
                    <a:pt x="17233" y="322"/>
                    <a:pt x="18027" y="222"/>
                    <a:pt x="18969" y="222"/>
                  </a:cubicBezTo>
                  <a:cubicBezTo>
                    <a:pt x="19862" y="222"/>
                    <a:pt x="20607" y="322"/>
                    <a:pt x="21152" y="421"/>
                  </a:cubicBezTo>
                  <a:cubicBezTo>
                    <a:pt x="21797" y="421"/>
                    <a:pt x="22244" y="570"/>
                    <a:pt x="22541" y="818"/>
                  </a:cubicBezTo>
                  <a:cubicBezTo>
                    <a:pt x="22938" y="1115"/>
                    <a:pt x="23137" y="1413"/>
                    <a:pt x="23137" y="1810"/>
                  </a:cubicBezTo>
                  <a:cubicBezTo>
                    <a:pt x="23236" y="2108"/>
                    <a:pt x="23236" y="2405"/>
                    <a:pt x="23137" y="28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AC225-C0D1-4332-BAF2-A88A88D85519}"/>
                </a:ext>
              </a:extLst>
            </p:cNvPr>
            <p:cNvSpPr/>
            <p:nvPr/>
          </p:nvSpPr>
          <p:spPr>
            <a:xfrm>
              <a:off x="4248269" y="4574897"/>
              <a:ext cx="47823" cy="82351"/>
            </a:xfrm>
            <a:custGeom>
              <a:avLst/>
              <a:gdLst>
                <a:gd name="connsiteX0" fmla="*/ 47944 w 47823"/>
                <a:gd name="connsiteY0" fmla="*/ 78208 h 82351"/>
                <a:gd name="connsiteX1" fmla="*/ 47746 w 47823"/>
                <a:gd name="connsiteY1" fmla="*/ 80391 h 82351"/>
                <a:gd name="connsiteX2" fmla="*/ 47151 w 47823"/>
                <a:gd name="connsiteY2" fmla="*/ 81780 h 82351"/>
                <a:gd name="connsiteX3" fmla="*/ 46357 w 47823"/>
                <a:gd name="connsiteY3" fmla="*/ 82376 h 82351"/>
                <a:gd name="connsiteX4" fmla="*/ 45563 w 47823"/>
                <a:gd name="connsiteY4" fmla="*/ 82574 h 82351"/>
                <a:gd name="connsiteX5" fmla="*/ 2899 w 47823"/>
                <a:gd name="connsiteY5" fmla="*/ 82574 h 82351"/>
                <a:gd name="connsiteX6" fmla="*/ 1907 w 47823"/>
                <a:gd name="connsiteY6" fmla="*/ 82376 h 82351"/>
                <a:gd name="connsiteX7" fmla="*/ 1113 w 47823"/>
                <a:gd name="connsiteY7" fmla="*/ 81780 h 82351"/>
                <a:gd name="connsiteX8" fmla="*/ 716 w 47823"/>
                <a:gd name="connsiteY8" fmla="*/ 80391 h 82351"/>
                <a:gd name="connsiteX9" fmla="*/ 518 w 47823"/>
                <a:gd name="connsiteY9" fmla="*/ 78208 h 82351"/>
                <a:gd name="connsiteX10" fmla="*/ 716 w 47823"/>
                <a:gd name="connsiteY10" fmla="*/ 76422 h 82351"/>
                <a:gd name="connsiteX11" fmla="*/ 1113 w 47823"/>
                <a:gd name="connsiteY11" fmla="*/ 75033 h 82351"/>
                <a:gd name="connsiteX12" fmla="*/ 1907 w 47823"/>
                <a:gd name="connsiteY12" fmla="*/ 74240 h 82351"/>
                <a:gd name="connsiteX13" fmla="*/ 2899 w 47823"/>
                <a:gd name="connsiteY13" fmla="*/ 73843 h 82351"/>
                <a:gd name="connsiteX14" fmla="*/ 19965 w 47823"/>
                <a:gd name="connsiteY14" fmla="*/ 73843 h 82351"/>
                <a:gd name="connsiteX15" fmla="*/ 19965 w 47823"/>
                <a:gd name="connsiteY15" fmla="*/ 11533 h 82351"/>
                <a:gd name="connsiteX16" fmla="*/ 4090 w 47823"/>
                <a:gd name="connsiteY16" fmla="*/ 21058 h 82351"/>
                <a:gd name="connsiteX17" fmla="*/ 2105 w 47823"/>
                <a:gd name="connsiteY17" fmla="*/ 21852 h 82351"/>
                <a:gd name="connsiteX18" fmla="*/ 915 w 47823"/>
                <a:gd name="connsiteY18" fmla="*/ 21455 h 82351"/>
                <a:gd name="connsiteX19" fmla="*/ 319 w 47823"/>
                <a:gd name="connsiteY19" fmla="*/ 20265 h 82351"/>
                <a:gd name="connsiteX20" fmla="*/ 121 w 47823"/>
                <a:gd name="connsiteY20" fmla="*/ 17685 h 82351"/>
                <a:gd name="connsiteX21" fmla="*/ 121 w 47823"/>
                <a:gd name="connsiteY21" fmla="*/ 15899 h 82351"/>
                <a:gd name="connsiteX22" fmla="*/ 518 w 47823"/>
                <a:gd name="connsiteY22" fmla="*/ 14708 h 82351"/>
                <a:gd name="connsiteX23" fmla="*/ 1113 w 47823"/>
                <a:gd name="connsiteY23" fmla="*/ 13716 h 82351"/>
                <a:gd name="connsiteX24" fmla="*/ 2105 w 47823"/>
                <a:gd name="connsiteY24" fmla="*/ 12922 h 82351"/>
                <a:gd name="connsiteX25" fmla="*/ 20957 w 47823"/>
                <a:gd name="connsiteY25" fmla="*/ 818 h 82351"/>
                <a:gd name="connsiteX26" fmla="*/ 21552 w 47823"/>
                <a:gd name="connsiteY26" fmla="*/ 619 h 82351"/>
                <a:gd name="connsiteX27" fmla="*/ 22544 w 47823"/>
                <a:gd name="connsiteY27" fmla="*/ 421 h 82351"/>
                <a:gd name="connsiteX28" fmla="*/ 23735 w 47823"/>
                <a:gd name="connsiteY28" fmla="*/ 222 h 82351"/>
                <a:gd name="connsiteX29" fmla="*/ 25719 w 47823"/>
                <a:gd name="connsiteY29" fmla="*/ 222 h 82351"/>
                <a:gd name="connsiteX30" fmla="*/ 28299 w 47823"/>
                <a:gd name="connsiteY30" fmla="*/ 421 h 82351"/>
                <a:gd name="connsiteX31" fmla="*/ 29886 w 47823"/>
                <a:gd name="connsiteY31" fmla="*/ 619 h 82351"/>
                <a:gd name="connsiteX32" fmla="*/ 30482 w 47823"/>
                <a:gd name="connsiteY32" fmla="*/ 1215 h 82351"/>
                <a:gd name="connsiteX33" fmla="*/ 30680 w 47823"/>
                <a:gd name="connsiteY33" fmla="*/ 1810 h 82351"/>
                <a:gd name="connsiteX34" fmla="*/ 30680 w 47823"/>
                <a:gd name="connsiteY34" fmla="*/ 73843 h 82351"/>
                <a:gd name="connsiteX35" fmla="*/ 45563 w 47823"/>
                <a:gd name="connsiteY35" fmla="*/ 73843 h 82351"/>
                <a:gd name="connsiteX36" fmla="*/ 46555 w 47823"/>
                <a:gd name="connsiteY36" fmla="*/ 74240 h 82351"/>
                <a:gd name="connsiteX37" fmla="*/ 47151 w 47823"/>
                <a:gd name="connsiteY37" fmla="*/ 75033 h 82351"/>
                <a:gd name="connsiteX38" fmla="*/ 47746 w 47823"/>
                <a:gd name="connsiteY38" fmla="*/ 76422 h 82351"/>
                <a:gd name="connsiteX39" fmla="*/ 47944 w 47823"/>
                <a:gd name="connsiteY39" fmla="*/ 7820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7944" y="78208"/>
                  </a:moveTo>
                  <a:cubicBezTo>
                    <a:pt x="47944" y="79002"/>
                    <a:pt x="47845" y="79746"/>
                    <a:pt x="47746" y="80391"/>
                  </a:cubicBezTo>
                  <a:cubicBezTo>
                    <a:pt x="47597" y="80937"/>
                    <a:pt x="47399" y="81383"/>
                    <a:pt x="47151" y="81780"/>
                  </a:cubicBezTo>
                  <a:cubicBezTo>
                    <a:pt x="46853" y="82078"/>
                    <a:pt x="46605" y="82276"/>
                    <a:pt x="46357" y="82376"/>
                  </a:cubicBezTo>
                  <a:cubicBezTo>
                    <a:pt x="46059" y="82524"/>
                    <a:pt x="45811" y="82574"/>
                    <a:pt x="45563" y="82574"/>
                  </a:cubicBezTo>
                  <a:lnTo>
                    <a:pt x="2899" y="82574"/>
                  </a:lnTo>
                  <a:cubicBezTo>
                    <a:pt x="2502" y="82574"/>
                    <a:pt x="2155" y="82524"/>
                    <a:pt x="1907" y="82376"/>
                  </a:cubicBezTo>
                  <a:cubicBezTo>
                    <a:pt x="1609" y="82276"/>
                    <a:pt x="1361" y="82078"/>
                    <a:pt x="1113" y="81780"/>
                  </a:cubicBezTo>
                  <a:cubicBezTo>
                    <a:pt x="964" y="81383"/>
                    <a:pt x="815" y="80937"/>
                    <a:pt x="716" y="80391"/>
                  </a:cubicBezTo>
                  <a:cubicBezTo>
                    <a:pt x="567" y="79746"/>
                    <a:pt x="518" y="79002"/>
                    <a:pt x="518" y="78208"/>
                  </a:cubicBezTo>
                  <a:cubicBezTo>
                    <a:pt x="518" y="77563"/>
                    <a:pt x="567" y="76968"/>
                    <a:pt x="716" y="76422"/>
                  </a:cubicBezTo>
                  <a:cubicBezTo>
                    <a:pt x="815" y="75778"/>
                    <a:pt x="964" y="75331"/>
                    <a:pt x="1113" y="75033"/>
                  </a:cubicBezTo>
                  <a:cubicBezTo>
                    <a:pt x="1361" y="74637"/>
                    <a:pt x="1609" y="74388"/>
                    <a:pt x="1907" y="74240"/>
                  </a:cubicBezTo>
                  <a:cubicBezTo>
                    <a:pt x="2155" y="73992"/>
                    <a:pt x="2502" y="73843"/>
                    <a:pt x="2899" y="73843"/>
                  </a:cubicBezTo>
                  <a:lnTo>
                    <a:pt x="19965" y="73843"/>
                  </a:lnTo>
                  <a:lnTo>
                    <a:pt x="19965" y="11533"/>
                  </a:lnTo>
                  <a:lnTo>
                    <a:pt x="4090" y="21058"/>
                  </a:lnTo>
                  <a:cubicBezTo>
                    <a:pt x="3296" y="21455"/>
                    <a:pt x="2601" y="21753"/>
                    <a:pt x="2105" y="21852"/>
                  </a:cubicBezTo>
                  <a:cubicBezTo>
                    <a:pt x="1708" y="21852"/>
                    <a:pt x="1312" y="21753"/>
                    <a:pt x="915" y="21455"/>
                  </a:cubicBezTo>
                  <a:cubicBezTo>
                    <a:pt x="617" y="21207"/>
                    <a:pt x="419" y="20810"/>
                    <a:pt x="319" y="20265"/>
                  </a:cubicBezTo>
                  <a:cubicBezTo>
                    <a:pt x="171" y="19620"/>
                    <a:pt x="121" y="18776"/>
                    <a:pt x="121" y="17685"/>
                  </a:cubicBezTo>
                  <a:cubicBezTo>
                    <a:pt x="121" y="17040"/>
                    <a:pt x="121" y="16445"/>
                    <a:pt x="121" y="15899"/>
                  </a:cubicBezTo>
                  <a:cubicBezTo>
                    <a:pt x="220" y="15403"/>
                    <a:pt x="369" y="15006"/>
                    <a:pt x="518" y="14708"/>
                  </a:cubicBezTo>
                  <a:cubicBezTo>
                    <a:pt x="617" y="14312"/>
                    <a:pt x="815" y="14014"/>
                    <a:pt x="1113" y="13716"/>
                  </a:cubicBezTo>
                  <a:cubicBezTo>
                    <a:pt x="1361" y="13468"/>
                    <a:pt x="1708" y="13220"/>
                    <a:pt x="2105" y="12922"/>
                  </a:cubicBezTo>
                  <a:lnTo>
                    <a:pt x="20957" y="818"/>
                  </a:lnTo>
                  <a:cubicBezTo>
                    <a:pt x="21056" y="719"/>
                    <a:pt x="21255" y="619"/>
                    <a:pt x="21552" y="619"/>
                  </a:cubicBezTo>
                  <a:cubicBezTo>
                    <a:pt x="21800" y="520"/>
                    <a:pt x="22147" y="421"/>
                    <a:pt x="22544" y="421"/>
                  </a:cubicBezTo>
                  <a:cubicBezTo>
                    <a:pt x="22941" y="322"/>
                    <a:pt x="23338" y="222"/>
                    <a:pt x="23735" y="222"/>
                  </a:cubicBezTo>
                  <a:cubicBezTo>
                    <a:pt x="24231" y="222"/>
                    <a:pt x="24926" y="222"/>
                    <a:pt x="25719" y="222"/>
                  </a:cubicBezTo>
                  <a:cubicBezTo>
                    <a:pt x="26761" y="222"/>
                    <a:pt x="27605" y="322"/>
                    <a:pt x="28299" y="421"/>
                  </a:cubicBezTo>
                  <a:cubicBezTo>
                    <a:pt x="28944" y="421"/>
                    <a:pt x="29490" y="520"/>
                    <a:pt x="29886" y="619"/>
                  </a:cubicBezTo>
                  <a:cubicBezTo>
                    <a:pt x="30283" y="768"/>
                    <a:pt x="30482" y="967"/>
                    <a:pt x="30482" y="1215"/>
                  </a:cubicBezTo>
                  <a:cubicBezTo>
                    <a:pt x="30581" y="1512"/>
                    <a:pt x="30680" y="1711"/>
                    <a:pt x="30680" y="1810"/>
                  </a:cubicBezTo>
                  <a:lnTo>
                    <a:pt x="30680" y="73843"/>
                  </a:lnTo>
                  <a:lnTo>
                    <a:pt x="45563" y="73843"/>
                  </a:lnTo>
                  <a:cubicBezTo>
                    <a:pt x="45960" y="73843"/>
                    <a:pt x="46258" y="73992"/>
                    <a:pt x="46555" y="74240"/>
                  </a:cubicBezTo>
                  <a:cubicBezTo>
                    <a:pt x="46803" y="74388"/>
                    <a:pt x="47002" y="74637"/>
                    <a:pt x="47151" y="75033"/>
                  </a:cubicBezTo>
                  <a:cubicBezTo>
                    <a:pt x="47399" y="75331"/>
                    <a:pt x="47597" y="75778"/>
                    <a:pt x="47746" y="76422"/>
                  </a:cubicBezTo>
                  <a:cubicBezTo>
                    <a:pt x="47845" y="76968"/>
                    <a:pt x="47944" y="77563"/>
                    <a:pt x="47944" y="78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8B1DD71-A96F-4823-8303-716D540F378B}"/>
                </a:ext>
              </a:extLst>
            </p:cNvPr>
            <p:cNvSpPr/>
            <p:nvPr/>
          </p:nvSpPr>
          <p:spPr>
            <a:xfrm>
              <a:off x="4304982" y="4575294"/>
              <a:ext cx="53379" cy="82351"/>
            </a:xfrm>
            <a:custGeom>
              <a:avLst/>
              <a:gdLst>
                <a:gd name="connsiteX0" fmla="*/ 53505 w 53379"/>
                <a:gd name="connsiteY0" fmla="*/ 4985 h 82351"/>
                <a:gd name="connsiteX1" fmla="*/ 53307 w 53379"/>
                <a:gd name="connsiteY1" fmla="*/ 7168 h 82351"/>
                <a:gd name="connsiteX2" fmla="*/ 53109 w 53379"/>
                <a:gd name="connsiteY2" fmla="*/ 8954 h 82351"/>
                <a:gd name="connsiteX3" fmla="*/ 52513 w 53379"/>
                <a:gd name="connsiteY3" fmla="*/ 10541 h 82351"/>
                <a:gd name="connsiteX4" fmla="*/ 51918 w 53379"/>
                <a:gd name="connsiteY4" fmla="*/ 12129 h 82351"/>
                <a:gd name="connsiteX5" fmla="*/ 22549 w 53379"/>
                <a:gd name="connsiteY5" fmla="*/ 79994 h 82351"/>
                <a:gd name="connsiteX6" fmla="*/ 21557 w 53379"/>
                <a:gd name="connsiteY6" fmla="*/ 81383 h 82351"/>
                <a:gd name="connsiteX7" fmla="*/ 20366 w 53379"/>
                <a:gd name="connsiteY7" fmla="*/ 82177 h 82351"/>
                <a:gd name="connsiteX8" fmla="*/ 18580 w 53379"/>
                <a:gd name="connsiteY8" fmla="*/ 82375 h 82351"/>
                <a:gd name="connsiteX9" fmla="*/ 15802 w 53379"/>
                <a:gd name="connsiteY9" fmla="*/ 82574 h 82351"/>
                <a:gd name="connsiteX10" fmla="*/ 12429 w 53379"/>
                <a:gd name="connsiteY10" fmla="*/ 82375 h 82351"/>
                <a:gd name="connsiteX11" fmla="*/ 10643 w 53379"/>
                <a:gd name="connsiteY11" fmla="*/ 81780 h 82351"/>
                <a:gd name="connsiteX12" fmla="*/ 10246 w 53379"/>
                <a:gd name="connsiteY12" fmla="*/ 80788 h 82351"/>
                <a:gd name="connsiteX13" fmla="*/ 10643 w 53379"/>
                <a:gd name="connsiteY13" fmla="*/ 79399 h 82351"/>
                <a:gd name="connsiteX14" fmla="*/ 41798 w 53379"/>
                <a:gd name="connsiteY14" fmla="*/ 9946 h 82351"/>
                <a:gd name="connsiteX15" fmla="*/ 2507 w 53379"/>
                <a:gd name="connsiteY15" fmla="*/ 9946 h 82351"/>
                <a:gd name="connsiteX16" fmla="*/ 721 w 53379"/>
                <a:gd name="connsiteY16" fmla="*/ 8755 h 82351"/>
                <a:gd name="connsiteX17" fmla="*/ 126 w 53379"/>
                <a:gd name="connsiteY17" fmla="*/ 4985 h 82351"/>
                <a:gd name="connsiteX18" fmla="*/ 126 w 53379"/>
                <a:gd name="connsiteY18" fmla="*/ 3000 h 82351"/>
                <a:gd name="connsiteX19" fmla="*/ 523 w 53379"/>
                <a:gd name="connsiteY19" fmla="*/ 1413 h 82351"/>
                <a:gd name="connsiteX20" fmla="*/ 1316 w 53379"/>
                <a:gd name="connsiteY20" fmla="*/ 619 h 82351"/>
                <a:gd name="connsiteX21" fmla="*/ 2507 w 53379"/>
                <a:gd name="connsiteY21" fmla="*/ 222 h 82351"/>
                <a:gd name="connsiteX22" fmla="*/ 50132 w 53379"/>
                <a:gd name="connsiteY22" fmla="*/ 222 h 82351"/>
                <a:gd name="connsiteX23" fmla="*/ 51719 w 53379"/>
                <a:gd name="connsiteY23" fmla="*/ 421 h 82351"/>
                <a:gd name="connsiteX24" fmla="*/ 52712 w 53379"/>
                <a:gd name="connsiteY24" fmla="*/ 1215 h 82351"/>
                <a:gd name="connsiteX25" fmla="*/ 53307 w 53379"/>
                <a:gd name="connsiteY25" fmla="*/ 2802 h 82351"/>
                <a:gd name="connsiteX26" fmla="*/ 53505 w 53379"/>
                <a:gd name="connsiteY26" fmla="*/ 4985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05" y="4985"/>
                  </a:moveTo>
                  <a:cubicBezTo>
                    <a:pt x="53505" y="5779"/>
                    <a:pt x="53406" y="6523"/>
                    <a:pt x="53307" y="7168"/>
                  </a:cubicBezTo>
                  <a:cubicBezTo>
                    <a:pt x="53307" y="7713"/>
                    <a:pt x="53208" y="8309"/>
                    <a:pt x="53109" y="8954"/>
                  </a:cubicBezTo>
                  <a:cubicBezTo>
                    <a:pt x="52960" y="9499"/>
                    <a:pt x="52761" y="10045"/>
                    <a:pt x="52513" y="10541"/>
                  </a:cubicBezTo>
                  <a:cubicBezTo>
                    <a:pt x="52364" y="11087"/>
                    <a:pt x="52166" y="11632"/>
                    <a:pt x="51918" y="12129"/>
                  </a:cubicBezTo>
                  <a:lnTo>
                    <a:pt x="22549" y="79994"/>
                  </a:lnTo>
                  <a:cubicBezTo>
                    <a:pt x="22252" y="80540"/>
                    <a:pt x="21954" y="80986"/>
                    <a:pt x="21557" y="81383"/>
                  </a:cubicBezTo>
                  <a:cubicBezTo>
                    <a:pt x="21259" y="81681"/>
                    <a:pt x="20862" y="81929"/>
                    <a:pt x="20366" y="82177"/>
                  </a:cubicBezTo>
                  <a:cubicBezTo>
                    <a:pt x="19969" y="82276"/>
                    <a:pt x="19374" y="82375"/>
                    <a:pt x="18580" y="82375"/>
                  </a:cubicBezTo>
                  <a:cubicBezTo>
                    <a:pt x="17886" y="82475"/>
                    <a:pt x="16993" y="82574"/>
                    <a:pt x="15802" y="82574"/>
                  </a:cubicBezTo>
                  <a:cubicBezTo>
                    <a:pt x="14314" y="82574"/>
                    <a:pt x="13223" y="82475"/>
                    <a:pt x="12429" y="82375"/>
                  </a:cubicBezTo>
                  <a:cubicBezTo>
                    <a:pt x="11635" y="82227"/>
                    <a:pt x="11040" y="82078"/>
                    <a:pt x="10643" y="81780"/>
                  </a:cubicBezTo>
                  <a:cubicBezTo>
                    <a:pt x="10345" y="81532"/>
                    <a:pt x="10246" y="81185"/>
                    <a:pt x="10246" y="80788"/>
                  </a:cubicBezTo>
                  <a:cubicBezTo>
                    <a:pt x="10345" y="80391"/>
                    <a:pt x="10494" y="79945"/>
                    <a:pt x="10643" y="79399"/>
                  </a:cubicBezTo>
                  <a:lnTo>
                    <a:pt x="41798" y="9946"/>
                  </a:lnTo>
                  <a:lnTo>
                    <a:pt x="2507" y="9946"/>
                  </a:lnTo>
                  <a:cubicBezTo>
                    <a:pt x="1713" y="9946"/>
                    <a:pt x="1118" y="9549"/>
                    <a:pt x="721" y="8755"/>
                  </a:cubicBezTo>
                  <a:cubicBezTo>
                    <a:pt x="324" y="7862"/>
                    <a:pt x="126" y="6572"/>
                    <a:pt x="126" y="4985"/>
                  </a:cubicBezTo>
                  <a:cubicBezTo>
                    <a:pt x="126" y="4191"/>
                    <a:pt x="126" y="3546"/>
                    <a:pt x="126" y="3000"/>
                  </a:cubicBezTo>
                  <a:cubicBezTo>
                    <a:pt x="225" y="2355"/>
                    <a:pt x="374" y="1810"/>
                    <a:pt x="523" y="1413"/>
                  </a:cubicBezTo>
                  <a:cubicBezTo>
                    <a:pt x="771" y="1016"/>
                    <a:pt x="1019" y="768"/>
                    <a:pt x="1316" y="619"/>
                  </a:cubicBezTo>
                  <a:cubicBezTo>
                    <a:pt x="1713" y="371"/>
                    <a:pt x="2110" y="222"/>
                    <a:pt x="2507" y="222"/>
                  </a:cubicBezTo>
                  <a:lnTo>
                    <a:pt x="50132" y="222"/>
                  </a:lnTo>
                  <a:cubicBezTo>
                    <a:pt x="50777" y="222"/>
                    <a:pt x="51323" y="322"/>
                    <a:pt x="51719" y="421"/>
                  </a:cubicBezTo>
                  <a:cubicBezTo>
                    <a:pt x="52116" y="570"/>
                    <a:pt x="52414" y="818"/>
                    <a:pt x="52712" y="1215"/>
                  </a:cubicBezTo>
                  <a:cubicBezTo>
                    <a:pt x="52960" y="1611"/>
                    <a:pt x="53158" y="2157"/>
                    <a:pt x="53307" y="2802"/>
                  </a:cubicBezTo>
                  <a:cubicBezTo>
                    <a:pt x="53406" y="3348"/>
                    <a:pt x="53505" y="4092"/>
                    <a:pt x="53505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C4F445E-C722-4137-975D-8B67021E5884}"/>
                </a:ext>
              </a:extLst>
            </p:cNvPr>
            <p:cNvSpPr/>
            <p:nvPr/>
          </p:nvSpPr>
          <p:spPr>
            <a:xfrm>
              <a:off x="4378329" y="4574897"/>
              <a:ext cx="47823" cy="82351"/>
            </a:xfrm>
            <a:custGeom>
              <a:avLst/>
              <a:gdLst>
                <a:gd name="connsiteX0" fmla="*/ 47955 w 47823"/>
                <a:gd name="connsiteY0" fmla="*/ 78208 h 82351"/>
                <a:gd name="connsiteX1" fmla="*/ 47756 w 47823"/>
                <a:gd name="connsiteY1" fmla="*/ 80391 h 82351"/>
                <a:gd name="connsiteX2" fmla="*/ 47161 w 47823"/>
                <a:gd name="connsiteY2" fmla="*/ 81780 h 82351"/>
                <a:gd name="connsiteX3" fmla="*/ 46367 w 47823"/>
                <a:gd name="connsiteY3" fmla="*/ 82376 h 82351"/>
                <a:gd name="connsiteX4" fmla="*/ 45573 w 47823"/>
                <a:gd name="connsiteY4" fmla="*/ 82574 h 82351"/>
                <a:gd name="connsiteX5" fmla="*/ 2909 w 47823"/>
                <a:gd name="connsiteY5" fmla="*/ 82574 h 82351"/>
                <a:gd name="connsiteX6" fmla="*/ 1917 w 47823"/>
                <a:gd name="connsiteY6" fmla="*/ 82376 h 82351"/>
                <a:gd name="connsiteX7" fmla="*/ 1123 w 47823"/>
                <a:gd name="connsiteY7" fmla="*/ 81780 h 82351"/>
                <a:gd name="connsiteX8" fmla="*/ 726 w 47823"/>
                <a:gd name="connsiteY8" fmla="*/ 80391 h 82351"/>
                <a:gd name="connsiteX9" fmla="*/ 528 w 47823"/>
                <a:gd name="connsiteY9" fmla="*/ 78208 h 82351"/>
                <a:gd name="connsiteX10" fmla="*/ 726 w 47823"/>
                <a:gd name="connsiteY10" fmla="*/ 76422 h 82351"/>
                <a:gd name="connsiteX11" fmla="*/ 1123 w 47823"/>
                <a:gd name="connsiteY11" fmla="*/ 75033 h 82351"/>
                <a:gd name="connsiteX12" fmla="*/ 1917 w 47823"/>
                <a:gd name="connsiteY12" fmla="*/ 74240 h 82351"/>
                <a:gd name="connsiteX13" fmla="*/ 2909 w 47823"/>
                <a:gd name="connsiteY13" fmla="*/ 73843 h 82351"/>
                <a:gd name="connsiteX14" fmla="*/ 19975 w 47823"/>
                <a:gd name="connsiteY14" fmla="*/ 73843 h 82351"/>
                <a:gd name="connsiteX15" fmla="*/ 19975 w 47823"/>
                <a:gd name="connsiteY15" fmla="*/ 11533 h 82351"/>
                <a:gd name="connsiteX16" fmla="*/ 4100 w 47823"/>
                <a:gd name="connsiteY16" fmla="*/ 21058 h 82351"/>
                <a:gd name="connsiteX17" fmla="*/ 2115 w 47823"/>
                <a:gd name="connsiteY17" fmla="*/ 21852 h 82351"/>
                <a:gd name="connsiteX18" fmla="*/ 925 w 47823"/>
                <a:gd name="connsiteY18" fmla="*/ 21455 h 82351"/>
                <a:gd name="connsiteX19" fmla="*/ 330 w 47823"/>
                <a:gd name="connsiteY19" fmla="*/ 20265 h 82351"/>
                <a:gd name="connsiteX20" fmla="*/ 131 w 47823"/>
                <a:gd name="connsiteY20" fmla="*/ 17685 h 82351"/>
                <a:gd name="connsiteX21" fmla="*/ 131 w 47823"/>
                <a:gd name="connsiteY21" fmla="*/ 15899 h 82351"/>
                <a:gd name="connsiteX22" fmla="*/ 528 w 47823"/>
                <a:gd name="connsiteY22" fmla="*/ 14708 h 82351"/>
                <a:gd name="connsiteX23" fmla="*/ 1123 w 47823"/>
                <a:gd name="connsiteY23" fmla="*/ 13716 h 82351"/>
                <a:gd name="connsiteX24" fmla="*/ 2115 w 47823"/>
                <a:gd name="connsiteY24" fmla="*/ 12922 h 82351"/>
                <a:gd name="connsiteX25" fmla="*/ 20967 w 47823"/>
                <a:gd name="connsiteY25" fmla="*/ 818 h 82351"/>
                <a:gd name="connsiteX26" fmla="*/ 21562 w 47823"/>
                <a:gd name="connsiteY26" fmla="*/ 619 h 82351"/>
                <a:gd name="connsiteX27" fmla="*/ 22555 w 47823"/>
                <a:gd name="connsiteY27" fmla="*/ 421 h 82351"/>
                <a:gd name="connsiteX28" fmla="*/ 23745 w 47823"/>
                <a:gd name="connsiteY28" fmla="*/ 222 h 82351"/>
                <a:gd name="connsiteX29" fmla="*/ 25730 w 47823"/>
                <a:gd name="connsiteY29" fmla="*/ 222 h 82351"/>
                <a:gd name="connsiteX30" fmla="*/ 28309 w 47823"/>
                <a:gd name="connsiteY30" fmla="*/ 421 h 82351"/>
                <a:gd name="connsiteX31" fmla="*/ 29897 w 47823"/>
                <a:gd name="connsiteY31" fmla="*/ 619 h 82351"/>
                <a:gd name="connsiteX32" fmla="*/ 30492 w 47823"/>
                <a:gd name="connsiteY32" fmla="*/ 1215 h 82351"/>
                <a:gd name="connsiteX33" fmla="*/ 30690 w 47823"/>
                <a:gd name="connsiteY33" fmla="*/ 1810 h 82351"/>
                <a:gd name="connsiteX34" fmla="*/ 30690 w 47823"/>
                <a:gd name="connsiteY34" fmla="*/ 73843 h 82351"/>
                <a:gd name="connsiteX35" fmla="*/ 45573 w 47823"/>
                <a:gd name="connsiteY35" fmla="*/ 73843 h 82351"/>
                <a:gd name="connsiteX36" fmla="*/ 46565 w 47823"/>
                <a:gd name="connsiteY36" fmla="*/ 74240 h 82351"/>
                <a:gd name="connsiteX37" fmla="*/ 47161 w 47823"/>
                <a:gd name="connsiteY37" fmla="*/ 75033 h 82351"/>
                <a:gd name="connsiteX38" fmla="*/ 47756 w 47823"/>
                <a:gd name="connsiteY38" fmla="*/ 76422 h 82351"/>
                <a:gd name="connsiteX39" fmla="*/ 47955 w 47823"/>
                <a:gd name="connsiteY39" fmla="*/ 7820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7955" y="78208"/>
                  </a:moveTo>
                  <a:cubicBezTo>
                    <a:pt x="47955" y="79002"/>
                    <a:pt x="47855" y="79746"/>
                    <a:pt x="47756" y="80391"/>
                  </a:cubicBezTo>
                  <a:cubicBezTo>
                    <a:pt x="47607" y="80937"/>
                    <a:pt x="47409" y="81383"/>
                    <a:pt x="47161" y="81780"/>
                  </a:cubicBezTo>
                  <a:cubicBezTo>
                    <a:pt x="46863" y="82078"/>
                    <a:pt x="46615" y="82276"/>
                    <a:pt x="46367" y="82376"/>
                  </a:cubicBezTo>
                  <a:cubicBezTo>
                    <a:pt x="46069" y="82524"/>
                    <a:pt x="45821" y="82574"/>
                    <a:pt x="45573" y="82574"/>
                  </a:cubicBezTo>
                  <a:lnTo>
                    <a:pt x="2909" y="82574"/>
                  </a:lnTo>
                  <a:cubicBezTo>
                    <a:pt x="2512" y="82574"/>
                    <a:pt x="2165" y="82524"/>
                    <a:pt x="1917" y="82376"/>
                  </a:cubicBezTo>
                  <a:cubicBezTo>
                    <a:pt x="1619" y="82276"/>
                    <a:pt x="1371" y="82078"/>
                    <a:pt x="1123" y="81780"/>
                  </a:cubicBezTo>
                  <a:cubicBezTo>
                    <a:pt x="974" y="81383"/>
                    <a:pt x="826" y="80937"/>
                    <a:pt x="726" y="80391"/>
                  </a:cubicBezTo>
                  <a:cubicBezTo>
                    <a:pt x="578" y="79746"/>
                    <a:pt x="528" y="79002"/>
                    <a:pt x="528" y="78208"/>
                  </a:cubicBezTo>
                  <a:cubicBezTo>
                    <a:pt x="528" y="77563"/>
                    <a:pt x="578" y="76968"/>
                    <a:pt x="726" y="76422"/>
                  </a:cubicBezTo>
                  <a:cubicBezTo>
                    <a:pt x="826" y="75778"/>
                    <a:pt x="974" y="75331"/>
                    <a:pt x="1123" y="75033"/>
                  </a:cubicBezTo>
                  <a:cubicBezTo>
                    <a:pt x="1371" y="74637"/>
                    <a:pt x="1619" y="74388"/>
                    <a:pt x="1917" y="74240"/>
                  </a:cubicBezTo>
                  <a:cubicBezTo>
                    <a:pt x="2165" y="73992"/>
                    <a:pt x="2512" y="73843"/>
                    <a:pt x="2909" y="73843"/>
                  </a:cubicBezTo>
                  <a:lnTo>
                    <a:pt x="19975" y="73843"/>
                  </a:lnTo>
                  <a:lnTo>
                    <a:pt x="19975" y="11533"/>
                  </a:lnTo>
                  <a:lnTo>
                    <a:pt x="4100" y="21058"/>
                  </a:lnTo>
                  <a:cubicBezTo>
                    <a:pt x="3306" y="21455"/>
                    <a:pt x="2612" y="21753"/>
                    <a:pt x="2115" y="21852"/>
                  </a:cubicBezTo>
                  <a:cubicBezTo>
                    <a:pt x="1719" y="21852"/>
                    <a:pt x="1322" y="21753"/>
                    <a:pt x="925" y="21455"/>
                  </a:cubicBezTo>
                  <a:cubicBezTo>
                    <a:pt x="627" y="21207"/>
                    <a:pt x="429" y="20810"/>
                    <a:pt x="330" y="20265"/>
                  </a:cubicBezTo>
                  <a:cubicBezTo>
                    <a:pt x="181" y="19620"/>
                    <a:pt x="131" y="18776"/>
                    <a:pt x="131" y="17685"/>
                  </a:cubicBezTo>
                  <a:cubicBezTo>
                    <a:pt x="131" y="17040"/>
                    <a:pt x="131" y="16445"/>
                    <a:pt x="131" y="15899"/>
                  </a:cubicBezTo>
                  <a:cubicBezTo>
                    <a:pt x="230" y="15403"/>
                    <a:pt x="379" y="15006"/>
                    <a:pt x="528" y="14708"/>
                  </a:cubicBezTo>
                  <a:cubicBezTo>
                    <a:pt x="627" y="14312"/>
                    <a:pt x="826" y="14014"/>
                    <a:pt x="1123" y="13716"/>
                  </a:cubicBezTo>
                  <a:cubicBezTo>
                    <a:pt x="1371" y="13468"/>
                    <a:pt x="1719" y="13220"/>
                    <a:pt x="2115" y="12922"/>
                  </a:cubicBezTo>
                  <a:lnTo>
                    <a:pt x="20967" y="818"/>
                  </a:lnTo>
                  <a:cubicBezTo>
                    <a:pt x="21066" y="719"/>
                    <a:pt x="21265" y="619"/>
                    <a:pt x="21562" y="619"/>
                  </a:cubicBezTo>
                  <a:cubicBezTo>
                    <a:pt x="21810" y="520"/>
                    <a:pt x="22158" y="421"/>
                    <a:pt x="22555" y="421"/>
                  </a:cubicBezTo>
                  <a:cubicBezTo>
                    <a:pt x="22951" y="322"/>
                    <a:pt x="23348" y="222"/>
                    <a:pt x="23745" y="222"/>
                  </a:cubicBezTo>
                  <a:cubicBezTo>
                    <a:pt x="24241" y="222"/>
                    <a:pt x="24936" y="222"/>
                    <a:pt x="25730" y="222"/>
                  </a:cubicBezTo>
                  <a:cubicBezTo>
                    <a:pt x="26771" y="222"/>
                    <a:pt x="27615" y="322"/>
                    <a:pt x="28309" y="421"/>
                  </a:cubicBezTo>
                  <a:cubicBezTo>
                    <a:pt x="28954" y="421"/>
                    <a:pt x="29500" y="520"/>
                    <a:pt x="29897" y="619"/>
                  </a:cubicBezTo>
                  <a:cubicBezTo>
                    <a:pt x="30294" y="768"/>
                    <a:pt x="30492" y="967"/>
                    <a:pt x="30492" y="1215"/>
                  </a:cubicBezTo>
                  <a:cubicBezTo>
                    <a:pt x="30591" y="1512"/>
                    <a:pt x="30690" y="1711"/>
                    <a:pt x="30690" y="1810"/>
                  </a:cubicBezTo>
                  <a:lnTo>
                    <a:pt x="30690" y="73843"/>
                  </a:lnTo>
                  <a:lnTo>
                    <a:pt x="45573" y="73843"/>
                  </a:lnTo>
                  <a:cubicBezTo>
                    <a:pt x="45970" y="73843"/>
                    <a:pt x="46268" y="73992"/>
                    <a:pt x="46565" y="74240"/>
                  </a:cubicBezTo>
                  <a:cubicBezTo>
                    <a:pt x="46814" y="74388"/>
                    <a:pt x="47012" y="74637"/>
                    <a:pt x="47161" y="75033"/>
                  </a:cubicBezTo>
                  <a:cubicBezTo>
                    <a:pt x="47409" y="75331"/>
                    <a:pt x="47607" y="75778"/>
                    <a:pt x="47756" y="76422"/>
                  </a:cubicBezTo>
                  <a:cubicBezTo>
                    <a:pt x="47855" y="76968"/>
                    <a:pt x="47955" y="77563"/>
                    <a:pt x="47955" y="78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1A8F1BA-2CC0-4E82-9A91-34CEA5B2AE72}"/>
                </a:ext>
              </a:extLst>
            </p:cNvPr>
            <p:cNvSpPr/>
            <p:nvPr/>
          </p:nvSpPr>
          <p:spPr>
            <a:xfrm>
              <a:off x="4433355" y="4643159"/>
              <a:ext cx="20835" cy="32345"/>
            </a:xfrm>
            <a:custGeom>
              <a:avLst/>
              <a:gdLst>
                <a:gd name="connsiteX0" fmla="*/ 20972 w 20835"/>
                <a:gd name="connsiteY0" fmla="*/ 5183 h 32345"/>
                <a:gd name="connsiteX1" fmla="*/ 20774 w 20835"/>
                <a:gd name="connsiteY1" fmla="*/ 8954 h 32345"/>
                <a:gd name="connsiteX2" fmla="*/ 20178 w 20835"/>
                <a:gd name="connsiteY2" fmla="*/ 12129 h 32345"/>
                <a:gd name="connsiteX3" fmla="*/ 18988 w 20835"/>
                <a:gd name="connsiteY3" fmla="*/ 14907 h 32345"/>
                <a:gd name="connsiteX4" fmla="*/ 17202 w 20835"/>
                <a:gd name="connsiteY4" fmla="*/ 17883 h 32345"/>
                <a:gd name="connsiteX5" fmla="*/ 8471 w 20835"/>
                <a:gd name="connsiteY5" fmla="*/ 30980 h 32345"/>
                <a:gd name="connsiteX6" fmla="*/ 7875 w 20835"/>
                <a:gd name="connsiteY6" fmla="*/ 31576 h 32345"/>
                <a:gd name="connsiteX7" fmla="*/ 6883 w 20835"/>
                <a:gd name="connsiteY7" fmla="*/ 32171 h 32345"/>
                <a:gd name="connsiteX8" fmla="*/ 5494 w 20835"/>
                <a:gd name="connsiteY8" fmla="*/ 32568 h 32345"/>
                <a:gd name="connsiteX9" fmla="*/ 3510 w 20835"/>
                <a:gd name="connsiteY9" fmla="*/ 32568 h 32345"/>
                <a:gd name="connsiteX10" fmla="*/ 1525 w 20835"/>
                <a:gd name="connsiteY10" fmla="*/ 32568 h 32345"/>
                <a:gd name="connsiteX11" fmla="*/ 533 w 20835"/>
                <a:gd name="connsiteY11" fmla="*/ 32171 h 32345"/>
                <a:gd name="connsiteX12" fmla="*/ 136 w 20835"/>
                <a:gd name="connsiteY12" fmla="*/ 31576 h 32345"/>
                <a:gd name="connsiteX13" fmla="*/ 533 w 20835"/>
                <a:gd name="connsiteY13" fmla="*/ 30782 h 32345"/>
                <a:gd name="connsiteX14" fmla="*/ 8867 w 20835"/>
                <a:gd name="connsiteY14" fmla="*/ 13319 h 32345"/>
                <a:gd name="connsiteX15" fmla="*/ 8867 w 20835"/>
                <a:gd name="connsiteY15" fmla="*/ 5183 h 32345"/>
                <a:gd name="connsiteX16" fmla="*/ 9264 w 20835"/>
                <a:gd name="connsiteY16" fmla="*/ 2604 h 32345"/>
                <a:gd name="connsiteX17" fmla="*/ 10256 w 20835"/>
                <a:gd name="connsiteY17" fmla="*/ 1016 h 32345"/>
                <a:gd name="connsiteX18" fmla="*/ 12241 w 20835"/>
                <a:gd name="connsiteY18" fmla="*/ 421 h 32345"/>
                <a:gd name="connsiteX19" fmla="*/ 15019 w 20835"/>
                <a:gd name="connsiteY19" fmla="*/ 222 h 32345"/>
                <a:gd name="connsiteX20" fmla="*/ 17599 w 20835"/>
                <a:gd name="connsiteY20" fmla="*/ 421 h 32345"/>
                <a:gd name="connsiteX21" fmla="*/ 19583 w 20835"/>
                <a:gd name="connsiteY21" fmla="*/ 1016 h 32345"/>
                <a:gd name="connsiteX22" fmla="*/ 20575 w 20835"/>
                <a:gd name="connsiteY22" fmla="*/ 2604 h 32345"/>
                <a:gd name="connsiteX23" fmla="*/ 20972 w 20835"/>
                <a:gd name="connsiteY23" fmla="*/ 5183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0972" y="5183"/>
                  </a:moveTo>
                  <a:cubicBezTo>
                    <a:pt x="20972" y="6523"/>
                    <a:pt x="20873" y="7763"/>
                    <a:pt x="20774" y="8954"/>
                  </a:cubicBezTo>
                  <a:cubicBezTo>
                    <a:pt x="20625" y="10045"/>
                    <a:pt x="20426" y="11087"/>
                    <a:pt x="20178" y="12129"/>
                  </a:cubicBezTo>
                  <a:cubicBezTo>
                    <a:pt x="19881" y="13071"/>
                    <a:pt x="19484" y="14014"/>
                    <a:pt x="18988" y="14907"/>
                  </a:cubicBezTo>
                  <a:cubicBezTo>
                    <a:pt x="18591" y="15800"/>
                    <a:pt x="17996" y="16792"/>
                    <a:pt x="17202" y="17883"/>
                  </a:cubicBezTo>
                  <a:lnTo>
                    <a:pt x="8471" y="30980"/>
                  </a:lnTo>
                  <a:cubicBezTo>
                    <a:pt x="8322" y="31228"/>
                    <a:pt x="8123" y="31427"/>
                    <a:pt x="7875" y="31576"/>
                  </a:cubicBezTo>
                  <a:cubicBezTo>
                    <a:pt x="7578" y="31824"/>
                    <a:pt x="7280" y="32022"/>
                    <a:pt x="6883" y="32171"/>
                  </a:cubicBezTo>
                  <a:cubicBezTo>
                    <a:pt x="6486" y="32419"/>
                    <a:pt x="5990" y="32568"/>
                    <a:pt x="5494" y="32568"/>
                  </a:cubicBezTo>
                  <a:cubicBezTo>
                    <a:pt x="4948" y="32568"/>
                    <a:pt x="4303" y="32568"/>
                    <a:pt x="3510" y="32568"/>
                  </a:cubicBezTo>
                  <a:cubicBezTo>
                    <a:pt x="2716" y="32568"/>
                    <a:pt x="2021" y="32568"/>
                    <a:pt x="1525" y="32568"/>
                  </a:cubicBezTo>
                  <a:cubicBezTo>
                    <a:pt x="1128" y="32568"/>
                    <a:pt x="781" y="32419"/>
                    <a:pt x="533" y="32171"/>
                  </a:cubicBezTo>
                  <a:cubicBezTo>
                    <a:pt x="384" y="32022"/>
                    <a:pt x="235" y="31824"/>
                    <a:pt x="136" y="31576"/>
                  </a:cubicBezTo>
                  <a:cubicBezTo>
                    <a:pt x="136" y="31278"/>
                    <a:pt x="235" y="31030"/>
                    <a:pt x="533" y="30782"/>
                  </a:cubicBezTo>
                  <a:lnTo>
                    <a:pt x="8867" y="13319"/>
                  </a:lnTo>
                  <a:lnTo>
                    <a:pt x="8867" y="5183"/>
                  </a:lnTo>
                  <a:cubicBezTo>
                    <a:pt x="8867" y="4142"/>
                    <a:pt x="8967" y="3298"/>
                    <a:pt x="9264" y="2604"/>
                  </a:cubicBezTo>
                  <a:cubicBezTo>
                    <a:pt x="9512" y="1959"/>
                    <a:pt x="9860" y="1413"/>
                    <a:pt x="10256" y="1016"/>
                  </a:cubicBezTo>
                  <a:cubicBezTo>
                    <a:pt x="10753" y="619"/>
                    <a:pt x="11447" y="421"/>
                    <a:pt x="12241" y="421"/>
                  </a:cubicBezTo>
                  <a:cubicBezTo>
                    <a:pt x="13035" y="322"/>
                    <a:pt x="13928" y="222"/>
                    <a:pt x="15019" y="222"/>
                  </a:cubicBezTo>
                  <a:cubicBezTo>
                    <a:pt x="16061" y="222"/>
                    <a:pt x="16904" y="322"/>
                    <a:pt x="17599" y="421"/>
                  </a:cubicBezTo>
                  <a:cubicBezTo>
                    <a:pt x="18392" y="421"/>
                    <a:pt x="19037" y="619"/>
                    <a:pt x="19583" y="1016"/>
                  </a:cubicBezTo>
                  <a:cubicBezTo>
                    <a:pt x="20079" y="1413"/>
                    <a:pt x="20426" y="1959"/>
                    <a:pt x="20575" y="2604"/>
                  </a:cubicBezTo>
                  <a:cubicBezTo>
                    <a:pt x="20823" y="3298"/>
                    <a:pt x="20972" y="4142"/>
                    <a:pt x="20972" y="51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699E1CC-AE96-4516-BA5E-6487844A8E8C}"/>
                </a:ext>
              </a:extLst>
            </p:cNvPr>
            <p:cNvSpPr/>
            <p:nvPr/>
          </p:nvSpPr>
          <p:spPr>
            <a:xfrm>
              <a:off x="4469074" y="4574103"/>
              <a:ext cx="51196" cy="84335"/>
            </a:xfrm>
            <a:custGeom>
              <a:avLst/>
              <a:gdLst>
                <a:gd name="connsiteX0" fmla="*/ 51336 w 51196"/>
                <a:gd name="connsiteY0" fmla="*/ 59952 h 84335"/>
                <a:gd name="connsiteX1" fmla="*/ 49351 w 51196"/>
                <a:gd name="connsiteY1" fmla="*/ 70072 h 84335"/>
                <a:gd name="connsiteX2" fmla="*/ 43795 w 51196"/>
                <a:gd name="connsiteY2" fmla="*/ 78010 h 84335"/>
                <a:gd name="connsiteX3" fmla="*/ 34667 w 51196"/>
                <a:gd name="connsiteY3" fmla="*/ 82971 h 84335"/>
                <a:gd name="connsiteX4" fmla="*/ 22562 w 51196"/>
                <a:gd name="connsiteY4" fmla="*/ 84558 h 84335"/>
                <a:gd name="connsiteX5" fmla="*/ 15021 w 51196"/>
                <a:gd name="connsiteY5" fmla="*/ 83765 h 84335"/>
                <a:gd name="connsiteX6" fmla="*/ 8671 w 51196"/>
                <a:gd name="connsiteY6" fmla="*/ 82376 h 84335"/>
                <a:gd name="connsiteX7" fmla="*/ 3909 w 51196"/>
                <a:gd name="connsiteY7" fmla="*/ 80391 h 84335"/>
                <a:gd name="connsiteX8" fmla="*/ 1528 w 51196"/>
                <a:gd name="connsiteY8" fmla="*/ 79002 h 84335"/>
                <a:gd name="connsiteX9" fmla="*/ 932 w 51196"/>
                <a:gd name="connsiteY9" fmla="*/ 78208 h 84335"/>
                <a:gd name="connsiteX10" fmla="*/ 536 w 51196"/>
                <a:gd name="connsiteY10" fmla="*/ 77018 h 84335"/>
                <a:gd name="connsiteX11" fmla="*/ 139 w 51196"/>
                <a:gd name="connsiteY11" fmla="*/ 75629 h 84335"/>
                <a:gd name="connsiteX12" fmla="*/ 139 w 51196"/>
                <a:gd name="connsiteY12" fmla="*/ 73247 h 84335"/>
                <a:gd name="connsiteX13" fmla="*/ 536 w 51196"/>
                <a:gd name="connsiteY13" fmla="*/ 70271 h 84335"/>
                <a:gd name="connsiteX14" fmla="*/ 1726 w 51196"/>
                <a:gd name="connsiteY14" fmla="*/ 69279 h 84335"/>
                <a:gd name="connsiteX15" fmla="*/ 3909 w 51196"/>
                <a:gd name="connsiteY15" fmla="*/ 70271 h 84335"/>
                <a:gd name="connsiteX16" fmla="*/ 8275 w 51196"/>
                <a:gd name="connsiteY16" fmla="*/ 72454 h 84335"/>
                <a:gd name="connsiteX17" fmla="*/ 14426 w 51196"/>
                <a:gd name="connsiteY17" fmla="*/ 74637 h 84335"/>
                <a:gd name="connsiteX18" fmla="*/ 22364 w 51196"/>
                <a:gd name="connsiteY18" fmla="*/ 75629 h 84335"/>
                <a:gd name="connsiteX19" fmla="*/ 29706 w 51196"/>
                <a:gd name="connsiteY19" fmla="*/ 74637 h 84335"/>
                <a:gd name="connsiteX20" fmla="*/ 34865 w 51196"/>
                <a:gd name="connsiteY20" fmla="*/ 71462 h 84335"/>
                <a:gd name="connsiteX21" fmla="*/ 38040 w 51196"/>
                <a:gd name="connsiteY21" fmla="*/ 66897 h 84335"/>
                <a:gd name="connsiteX22" fmla="*/ 39231 w 51196"/>
                <a:gd name="connsiteY22" fmla="*/ 60944 h 84335"/>
                <a:gd name="connsiteX23" fmla="*/ 37842 w 51196"/>
                <a:gd name="connsiteY23" fmla="*/ 54793 h 84335"/>
                <a:gd name="connsiteX24" fmla="*/ 33873 w 51196"/>
                <a:gd name="connsiteY24" fmla="*/ 50030 h 84335"/>
                <a:gd name="connsiteX25" fmla="*/ 27325 w 51196"/>
                <a:gd name="connsiteY25" fmla="*/ 46855 h 84335"/>
                <a:gd name="connsiteX26" fmla="*/ 18792 w 51196"/>
                <a:gd name="connsiteY26" fmla="*/ 45665 h 84335"/>
                <a:gd name="connsiteX27" fmla="*/ 11053 w 51196"/>
                <a:gd name="connsiteY27" fmla="*/ 45665 h 84335"/>
                <a:gd name="connsiteX28" fmla="*/ 9862 w 51196"/>
                <a:gd name="connsiteY28" fmla="*/ 45466 h 84335"/>
                <a:gd name="connsiteX29" fmla="*/ 9068 w 51196"/>
                <a:gd name="connsiteY29" fmla="*/ 44871 h 84335"/>
                <a:gd name="connsiteX30" fmla="*/ 8671 w 51196"/>
                <a:gd name="connsiteY30" fmla="*/ 43482 h 84335"/>
                <a:gd name="connsiteX31" fmla="*/ 8473 w 51196"/>
                <a:gd name="connsiteY31" fmla="*/ 41299 h 84335"/>
                <a:gd name="connsiteX32" fmla="*/ 8671 w 51196"/>
                <a:gd name="connsiteY32" fmla="*/ 39315 h 84335"/>
                <a:gd name="connsiteX33" fmla="*/ 9068 w 51196"/>
                <a:gd name="connsiteY33" fmla="*/ 38124 h 84335"/>
                <a:gd name="connsiteX34" fmla="*/ 9862 w 51196"/>
                <a:gd name="connsiteY34" fmla="*/ 37330 h 84335"/>
                <a:gd name="connsiteX35" fmla="*/ 10854 w 51196"/>
                <a:gd name="connsiteY35" fmla="*/ 37132 h 84335"/>
                <a:gd name="connsiteX36" fmla="*/ 17998 w 51196"/>
                <a:gd name="connsiteY36" fmla="*/ 37132 h 84335"/>
                <a:gd name="connsiteX37" fmla="*/ 25539 w 51196"/>
                <a:gd name="connsiteY37" fmla="*/ 36140 h 84335"/>
                <a:gd name="connsiteX38" fmla="*/ 31095 w 51196"/>
                <a:gd name="connsiteY38" fmla="*/ 32965 h 84335"/>
                <a:gd name="connsiteX39" fmla="*/ 34667 w 51196"/>
                <a:gd name="connsiteY39" fmla="*/ 28202 h 84335"/>
                <a:gd name="connsiteX40" fmla="*/ 36056 w 51196"/>
                <a:gd name="connsiteY40" fmla="*/ 21852 h 84335"/>
                <a:gd name="connsiteX41" fmla="*/ 35064 w 51196"/>
                <a:gd name="connsiteY41" fmla="*/ 17090 h 84335"/>
                <a:gd name="connsiteX42" fmla="*/ 32682 w 51196"/>
                <a:gd name="connsiteY42" fmla="*/ 13121 h 84335"/>
                <a:gd name="connsiteX43" fmla="*/ 28515 w 51196"/>
                <a:gd name="connsiteY43" fmla="*/ 10343 h 84335"/>
                <a:gd name="connsiteX44" fmla="*/ 22562 w 51196"/>
                <a:gd name="connsiteY44" fmla="*/ 9351 h 84335"/>
                <a:gd name="connsiteX45" fmla="*/ 15815 w 51196"/>
                <a:gd name="connsiteY45" fmla="*/ 10541 h 84335"/>
                <a:gd name="connsiteX46" fmla="*/ 10259 w 51196"/>
                <a:gd name="connsiteY46" fmla="*/ 12922 h 84335"/>
                <a:gd name="connsiteX47" fmla="*/ 6290 w 51196"/>
                <a:gd name="connsiteY47" fmla="*/ 15304 h 84335"/>
                <a:gd name="connsiteX48" fmla="*/ 4107 w 51196"/>
                <a:gd name="connsiteY48" fmla="*/ 16296 h 84335"/>
                <a:gd name="connsiteX49" fmla="*/ 3314 w 51196"/>
                <a:gd name="connsiteY49" fmla="*/ 16097 h 84335"/>
                <a:gd name="connsiteX50" fmla="*/ 2718 w 51196"/>
                <a:gd name="connsiteY50" fmla="*/ 15502 h 84335"/>
                <a:gd name="connsiteX51" fmla="*/ 2321 w 51196"/>
                <a:gd name="connsiteY51" fmla="*/ 14113 h 84335"/>
                <a:gd name="connsiteX52" fmla="*/ 2321 w 51196"/>
                <a:gd name="connsiteY52" fmla="*/ 11930 h 84335"/>
                <a:gd name="connsiteX53" fmla="*/ 2321 w 51196"/>
                <a:gd name="connsiteY53" fmla="*/ 10343 h 84335"/>
                <a:gd name="connsiteX54" fmla="*/ 2718 w 51196"/>
                <a:gd name="connsiteY54" fmla="*/ 8954 h 84335"/>
                <a:gd name="connsiteX55" fmla="*/ 3115 w 51196"/>
                <a:gd name="connsiteY55" fmla="*/ 7962 h 84335"/>
                <a:gd name="connsiteX56" fmla="*/ 3909 w 51196"/>
                <a:gd name="connsiteY56" fmla="*/ 6969 h 84335"/>
                <a:gd name="connsiteX57" fmla="*/ 6290 w 51196"/>
                <a:gd name="connsiteY57" fmla="*/ 5183 h 84335"/>
                <a:gd name="connsiteX58" fmla="*/ 10854 w 51196"/>
                <a:gd name="connsiteY58" fmla="*/ 3001 h 84335"/>
                <a:gd name="connsiteX59" fmla="*/ 17006 w 51196"/>
                <a:gd name="connsiteY59" fmla="*/ 1016 h 84335"/>
                <a:gd name="connsiteX60" fmla="*/ 24745 w 51196"/>
                <a:gd name="connsiteY60" fmla="*/ 222 h 84335"/>
                <a:gd name="connsiteX61" fmla="*/ 34667 w 51196"/>
                <a:gd name="connsiteY61" fmla="*/ 1810 h 84335"/>
                <a:gd name="connsiteX62" fmla="*/ 41811 w 51196"/>
                <a:gd name="connsiteY62" fmla="*/ 5977 h 84335"/>
                <a:gd name="connsiteX63" fmla="*/ 46176 w 51196"/>
                <a:gd name="connsiteY63" fmla="*/ 12327 h 84335"/>
                <a:gd name="connsiteX64" fmla="*/ 47565 w 51196"/>
                <a:gd name="connsiteY64" fmla="*/ 20463 h 84335"/>
                <a:gd name="connsiteX65" fmla="*/ 46573 w 51196"/>
                <a:gd name="connsiteY65" fmla="*/ 27607 h 84335"/>
                <a:gd name="connsiteX66" fmla="*/ 43596 w 51196"/>
                <a:gd name="connsiteY66" fmla="*/ 33560 h 84335"/>
                <a:gd name="connsiteX67" fmla="*/ 38834 w 51196"/>
                <a:gd name="connsiteY67" fmla="*/ 37926 h 84335"/>
                <a:gd name="connsiteX68" fmla="*/ 32286 w 51196"/>
                <a:gd name="connsiteY68" fmla="*/ 40307 h 84335"/>
                <a:gd name="connsiteX69" fmla="*/ 32286 w 51196"/>
                <a:gd name="connsiteY69" fmla="*/ 40505 h 84335"/>
                <a:gd name="connsiteX70" fmla="*/ 40025 w 51196"/>
                <a:gd name="connsiteY70" fmla="*/ 42688 h 84335"/>
                <a:gd name="connsiteX71" fmla="*/ 45978 w 51196"/>
                <a:gd name="connsiteY71" fmla="*/ 46855 h 84335"/>
                <a:gd name="connsiteX72" fmla="*/ 49946 w 51196"/>
                <a:gd name="connsiteY72" fmla="*/ 52808 h 84335"/>
                <a:gd name="connsiteX73" fmla="*/ 51336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336" y="59952"/>
                  </a:moveTo>
                  <a:cubicBezTo>
                    <a:pt x="51336" y="63673"/>
                    <a:pt x="50641" y="67046"/>
                    <a:pt x="49351" y="70072"/>
                  </a:cubicBezTo>
                  <a:cubicBezTo>
                    <a:pt x="48161" y="73148"/>
                    <a:pt x="46275" y="75778"/>
                    <a:pt x="43795" y="78010"/>
                  </a:cubicBezTo>
                  <a:cubicBezTo>
                    <a:pt x="41414" y="80143"/>
                    <a:pt x="38338" y="81780"/>
                    <a:pt x="34667" y="82971"/>
                  </a:cubicBezTo>
                  <a:cubicBezTo>
                    <a:pt x="31095" y="84013"/>
                    <a:pt x="27027" y="84558"/>
                    <a:pt x="22562" y="84558"/>
                  </a:cubicBezTo>
                  <a:cubicBezTo>
                    <a:pt x="19883" y="84558"/>
                    <a:pt x="17403" y="84261"/>
                    <a:pt x="15021" y="83765"/>
                  </a:cubicBezTo>
                  <a:cubicBezTo>
                    <a:pt x="12640" y="83368"/>
                    <a:pt x="10507" y="82921"/>
                    <a:pt x="8671" y="82376"/>
                  </a:cubicBezTo>
                  <a:cubicBezTo>
                    <a:pt x="6786" y="81731"/>
                    <a:pt x="5199" y="81086"/>
                    <a:pt x="3909" y="80391"/>
                  </a:cubicBezTo>
                  <a:cubicBezTo>
                    <a:pt x="2718" y="79746"/>
                    <a:pt x="1925" y="79300"/>
                    <a:pt x="1528" y="79002"/>
                  </a:cubicBezTo>
                  <a:cubicBezTo>
                    <a:pt x="1230" y="78754"/>
                    <a:pt x="1032" y="78506"/>
                    <a:pt x="932" y="78208"/>
                  </a:cubicBezTo>
                  <a:cubicBezTo>
                    <a:pt x="784" y="77812"/>
                    <a:pt x="635" y="77415"/>
                    <a:pt x="536" y="77018"/>
                  </a:cubicBezTo>
                  <a:cubicBezTo>
                    <a:pt x="387" y="76621"/>
                    <a:pt x="238" y="76174"/>
                    <a:pt x="139" y="75629"/>
                  </a:cubicBezTo>
                  <a:cubicBezTo>
                    <a:pt x="139" y="74984"/>
                    <a:pt x="139" y="74190"/>
                    <a:pt x="139" y="73247"/>
                  </a:cubicBezTo>
                  <a:cubicBezTo>
                    <a:pt x="139" y="71809"/>
                    <a:pt x="238" y="70817"/>
                    <a:pt x="536" y="70271"/>
                  </a:cubicBezTo>
                  <a:cubicBezTo>
                    <a:pt x="784" y="69626"/>
                    <a:pt x="1180" y="69279"/>
                    <a:pt x="1726" y="69279"/>
                  </a:cubicBezTo>
                  <a:cubicBezTo>
                    <a:pt x="2123" y="69279"/>
                    <a:pt x="2818" y="69626"/>
                    <a:pt x="3909" y="70271"/>
                  </a:cubicBezTo>
                  <a:cubicBezTo>
                    <a:pt x="5100" y="70965"/>
                    <a:pt x="6538" y="71660"/>
                    <a:pt x="8275" y="72454"/>
                  </a:cubicBezTo>
                  <a:cubicBezTo>
                    <a:pt x="10110" y="73247"/>
                    <a:pt x="12144" y="73992"/>
                    <a:pt x="14426" y="74637"/>
                  </a:cubicBezTo>
                  <a:cubicBezTo>
                    <a:pt x="16807" y="75331"/>
                    <a:pt x="19437" y="75629"/>
                    <a:pt x="22364" y="75629"/>
                  </a:cubicBezTo>
                  <a:cubicBezTo>
                    <a:pt x="25142" y="75629"/>
                    <a:pt x="27573" y="75331"/>
                    <a:pt x="29706" y="74637"/>
                  </a:cubicBezTo>
                  <a:cubicBezTo>
                    <a:pt x="31789" y="73843"/>
                    <a:pt x="33526" y="72801"/>
                    <a:pt x="34865" y="71462"/>
                  </a:cubicBezTo>
                  <a:cubicBezTo>
                    <a:pt x="36304" y="70172"/>
                    <a:pt x="37346" y="68634"/>
                    <a:pt x="38040" y="66897"/>
                  </a:cubicBezTo>
                  <a:cubicBezTo>
                    <a:pt x="38834" y="65062"/>
                    <a:pt x="39231" y="63077"/>
                    <a:pt x="39231" y="60944"/>
                  </a:cubicBezTo>
                  <a:cubicBezTo>
                    <a:pt x="39231" y="58712"/>
                    <a:pt x="38735" y="56678"/>
                    <a:pt x="37842" y="54793"/>
                  </a:cubicBezTo>
                  <a:cubicBezTo>
                    <a:pt x="36899" y="52957"/>
                    <a:pt x="35560" y="51370"/>
                    <a:pt x="33873" y="50030"/>
                  </a:cubicBezTo>
                  <a:cubicBezTo>
                    <a:pt x="32137" y="48592"/>
                    <a:pt x="29954" y="47550"/>
                    <a:pt x="27325" y="46855"/>
                  </a:cubicBezTo>
                  <a:cubicBezTo>
                    <a:pt x="24794" y="46062"/>
                    <a:pt x="21967" y="45665"/>
                    <a:pt x="18792" y="45665"/>
                  </a:cubicBezTo>
                  <a:lnTo>
                    <a:pt x="11053" y="45665"/>
                  </a:lnTo>
                  <a:cubicBezTo>
                    <a:pt x="10656" y="45665"/>
                    <a:pt x="10259" y="45615"/>
                    <a:pt x="9862" y="45466"/>
                  </a:cubicBezTo>
                  <a:cubicBezTo>
                    <a:pt x="9564" y="45367"/>
                    <a:pt x="9316" y="45169"/>
                    <a:pt x="9068" y="44871"/>
                  </a:cubicBezTo>
                  <a:cubicBezTo>
                    <a:pt x="8919" y="44474"/>
                    <a:pt x="8771" y="44027"/>
                    <a:pt x="8671" y="43482"/>
                  </a:cubicBezTo>
                  <a:cubicBezTo>
                    <a:pt x="8523" y="42986"/>
                    <a:pt x="8473" y="42242"/>
                    <a:pt x="8473" y="41299"/>
                  </a:cubicBezTo>
                  <a:cubicBezTo>
                    <a:pt x="8473" y="40505"/>
                    <a:pt x="8523" y="39860"/>
                    <a:pt x="8671" y="39315"/>
                  </a:cubicBezTo>
                  <a:cubicBezTo>
                    <a:pt x="8771" y="38819"/>
                    <a:pt x="8919" y="38422"/>
                    <a:pt x="9068" y="38124"/>
                  </a:cubicBezTo>
                  <a:cubicBezTo>
                    <a:pt x="9316" y="37727"/>
                    <a:pt x="9564" y="37479"/>
                    <a:pt x="9862" y="37330"/>
                  </a:cubicBezTo>
                  <a:cubicBezTo>
                    <a:pt x="10110" y="37231"/>
                    <a:pt x="10457" y="37132"/>
                    <a:pt x="10854" y="37132"/>
                  </a:cubicBezTo>
                  <a:lnTo>
                    <a:pt x="17998" y="37132"/>
                  </a:lnTo>
                  <a:cubicBezTo>
                    <a:pt x="20776" y="37132"/>
                    <a:pt x="23257" y="36834"/>
                    <a:pt x="25539" y="36140"/>
                  </a:cubicBezTo>
                  <a:cubicBezTo>
                    <a:pt x="27771" y="35346"/>
                    <a:pt x="29607" y="34304"/>
                    <a:pt x="31095" y="32965"/>
                  </a:cubicBezTo>
                  <a:cubicBezTo>
                    <a:pt x="32682" y="31675"/>
                    <a:pt x="33873" y="30087"/>
                    <a:pt x="34667" y="28202"/>
                  </a:cubicBezTo>
                  <a:cubicBezTo>
                    <a:pt x="35560" y="26218"/>
                    <a:pt x="36056" y="24134"/>
                    <a:pt x="36056" y="21852"/>
                  </a:cubicBezTo>
                  <a:cubicBezTo>
                    <a:pt x="36056" y="20165"/>
                    <a:pt x="35709" y="18578"/>
                    <a:pt x="35064" y="17090"/>
                  </a:cubicBezTo>
                  <a:cubicBezTo>
                    <a:pt x="34518" y="15502"/>
                    <a:pt x="33724" y="14212"/>
                    <a:pt x="32682" y="13121"/>
                  </a:cubicBezTo>
                  <a:cubicBezTo>
                    <a:pt x="31591" y="11930"/>
                    <a:pt x="30202" y="11037"/>
                    <a:pt x="28515" y="10343"/>
                  </a:cubicBezTo>
                  <a:cubicBezTo>
                    <a:pt x="26779" y="9698"/>
                    <a:pt x="24794" y="9351"/>
                    <a:pt x="22562" y="9351"/>
                  </a:cubicBezTo>
                  <a:cubicBezTo>
                    <a:pt x="20181" y="9351"/>
                    <a:pt x="17899" y="9747"/>
                    <a:pt x="15815" y="10541"/>
                  </a:cubicBezTo>
                  <a:cubicBezTo>
                    <a:pt x="13831" y="11236"/>
                    <a:pt x="11946" y="12029"/>
                    <a:pt x="10259" y="12922"/>
                  </a:cubicBezTo>
                  <a:cubicBezTo>
                    <a:pt x="8671" y="13716"/>
                    <a:pt x="7332" y="14510"/>
                    <a:pt x="6290" y="15304"/>
                  </a:cubicBezTo>
                  <a:cubicBezTo>
                    <a:pt x="5199" y="15998"/>
                    <a:pt x="4504" y="16296"/>
                    <a:pt x="4107" y="16296"/>
                  </a:cubicBezTo>
                  <a:cubicBezTo>
                    <a:pt x="3810" y="16296"/>
                    <a:pt x="3562" y="16246"/>
                    <a:pt x="3314" y="16097"/>
                  </a:cubicBezTo>
                  <a:cubicBezTo>
                    <a:pt x="3165" y="15998"/>
                    <a:pt x="2966" y="15800"/>
                    <a:pt x="2718" y="15502"/>
                  </a:cubicBezTo>
                  <a:cubicBezTo>
                    <a:pt x="2569" y="15105"/>
                    <a:pt x="2421" y="14659"/>
                    <a:pt x="2321" y="14113"/>
                  </a:cubicBezTo>
                  <a:cubicBezTo>
                    <a:pt x="2321" y="13617"/>
                    <a:pt x="2321" y="12873"/>
                    <a:pt x="2321" y="11930"/>
                  </a:cubicBezTo>
                  <a:cubicBezTo>
                    <a:pt x="2321" y="11285"/>
                    <a:pt x="2321" y="10740"/>
                    <a:pt x="2321" y="10343"/>
                  </a:cubicBezTo>
                  <a:cubicBezTo>
                    <a:pt x="2421" y="9847"/>
                    <a:pt x="2569" y="9351"/>
                    <a:pt x="2718" y="8954"/>
                  </a:cubicBezTo>
                  <a:cubicBezTo>
                    <a:pt x="2818" y="8557"/>
                    <a:pt x="2966" y="8259"/>
                    <a:pt x="3115" y="7962"/>
                  </a:cubicBezTo>
                  <a:cubicBezTo>
                    <a:pt x="3214" y="7713"/>
                    <a:pt x="3512" y="7366"/>
                    <a:pt x="3909" y="6969"/>
                  </a:cubicBezTo>
                  <a:cubicBezTo>
                    <a:pt x="4306" y="6572"/>
                    <a:pt x="5100" y="5977"/>
                    <a:pt x="6290" y="5183"/>
                  </a:cubicBezTo>
                  <a:cubicBezTo>
                    <a:pt x="7580" y="4390"/>
                    <a:pt x="9118" y="3695"/>
                    <a:pt x="10854" y="3001"/>
                  </a:cubicBezTo>
                  <a:cubicBezTo>
                    <a:pt x="12690" y="2207"/>
                    <a:pt x="14724" y="1562"/>
                    <a:pt x="17006" y="1016"/>
                  </a:cubicBezTo>
                  <a:cubicBezTo>
                    <a:pt x="19387" y="520"/>
                    <a:pt x="21967" y="222"/>
                    <a:pt x="24745" y="222"/>
                  </a:cubicBezTo>
                  <a:cubicBezTo>
                    <a:pt x="28565" y="222"/>
                    <a:pt x="31889" y="768"/>
                    <a:pt x="34667" y="1810"/>
                  </a:cubicBezTo>
                  <a:cubicBezTo>
                    <a:pt x="37544" y="2752"/>
                    <a:pt x="39925" y="4142"/>
                    <a:pt x="41811" y="5977"/>
                  </a:cubicBezTo>
                  <a:cubicBezTo>
                    <a:pt x="43795" y="7713"/>
                    <a:pt x="45234" y="9847"/>
                    <a:pt x="46176" y="12327"/>
                  </a:cubicBezTo>
                  <a:cubicBezTo>
                    <a:pt x="47069" y="14708"/>
                    <a:pt x="47565" y="17437"/>
                    <a:pt x="47565" y="20463"/>
                  </a:cubicBezTo>
                  <a:cubicBezTo>
                    <a:pt x="47565" y="22993"/>
                    <a:pt x="47218" y="25374"/>
                    <a:pt x="46573" y="27607"/>
                  </a:cubicBezTo>
                  <a:cubicBezTo>
                    <a:pt x="45879" y="29889"/>
                    <a:pt x="44886" y="31873"/>
                    <a:pt x="43596" y="33560"/>
                  </a:cubicBezTo>
                  <a:cubicBezTo>
                    <a:pt x="42257" y="35296"/>
                    <a:pt x="40669" y="36735"/>
                    <a:pt x="38834" y="37926"/>
                  </a:cubicBezTo>
                  <a:cubicBezTo>
                    <a:pt x="36949" y="39116"/>
                    <a:pt x="34766" y="39910"/>
                    <a:pt x="32286" y="40307"/>
                  </a:cubicBezTo>
                  <a:lnTo>
                    <a:pt x="32286" y="40505"/>
                  </a:lnTo>
                  <a:cubicBezTo>
                    <a:pt x="35064" y="40803"/>
                    <a:pt x="37643" y="41497"/>
                    <a:pt x="40025" y="42688"/>
                  </a:cubicBezTo>
                  <a:cubicBezTo>
                    <a:pt x="42406" y="43779"/>
                    <a:pt x="44390" y="45169"/>
                    <a:pt x="45978" y="46855"/>
                  </a:cubicBezTo>
                  <a:cubicBezTo>
                    <a:pt x="47664" y="48443"/>
                    <a:pt x="49004" y="50427"/>
                    <a:pt x="49946" y="52808"/>
                  </a:cubicBezTo>
                  <a:cubicBezTo>
                    <a:pt x="50839" y="55090"/>
                    <a:pt x="51336" y="57472"/>
                    <a:pt x="51336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9E854BD-2553-4676-B072-543B02039BC9}"/>
                </a:ext>
              </a:extLst>
            </p:cNvPr>
            <p:cNvSpPr/>
            <p:nvPr/>
          </p:nvSpPr>
          <p:spPr>
            <a:xfrm>
              <a:off x="4526780" y="4574897"/>
              <a:ext cx="58935" cy="82748"/>
            </a:xfrm>
            <a:custGeom>
              <a:avLst/>
              <a:gdLst>
                <a:gd name="connsiteX0" fmla="*/ 59079 w 58935"/>
                <a:gd name="connsiteY0" fmla="*/ 59357 h 82748"/>
                <a:gd name="connsiteX1" fmla="*/ 58484 w 58935"/>
                <a:gd name="connsiteY1" fmla="*/ 62532 h 82748"/>
                <a:gd name="connsiteX2" fmla="*/ 56698 w 58935"/>
                <a:gd name="connsiteY2" fmla="*/ 63722 h 82748"/>
                <a:gd name="connsiteX3" fmla="*/ 47372 w 58935"/>
                <a:gd name="connsiteY3" fmla="*/ 63722 h 82748"/>
                <a:gd name="connsiteX4" fmla="*/ 47372 w 58935"/>
                <a:gd name="connsiteY4" fmla="*/ 80987 h 82748"/>
                <a:gd name="connsiteX5" fmla="*/ 47173 w 58935"/>
                <a:gd name="connsiteY5" fmla="*/ 81979 h 82748"/>
                <a:gd name="connsiteX6" fmla="*/ 46379 w 58935"/>
                <a:gd name="connsiteY6" fmla="*/ 82574 h 82748"/>
                <a:gd name="connsiteX7" fmla="*/ 44594 w 58935"/>
                <a:gd name="connsiteY7" fmla="*/ 82772 h 82748"/>
                <a:gd name="connsiteX8" fmla="*/ 42014 w 58935"/>
                <a:gd name="connsiteY8" fmla="*/ 82971 h 82748"/>
                <a:gd name="connsiteX9" fmla="*/ 39633 w 58935"/>
                <a:gd name="connsiteY9" fmla="*/ 82772 h 82748"/>
                <a:gd name="connsiteX10" fmla="*/ 37847 w 58935"/>
                <a:gd name="connsiteY10" fmla="*/ 82574 h 82748"/>
                <a:gd name="connsiteX11" fmla="*/ 37053 w 58935"/>
                <a:gd name="connsiteY11" fmla="*/ 81979 h 82748"/>
                <a:gd name="connsiteX12" fmla="*/ 36854 w 58935"/>
                <a:gd name="connsiteY12" fmla="*/ 80987 h 82748"/>
                <a:gd name="connsiteX13" fmla="*/ 36854 w 58935"/>
                <a:gd name="connsiteY13" fmla="*/ 63722 h 82748"/>
                <a:gd name="connsiteX14" fmla="*/ 3120 w 58935"/>
                <a:gd name="connsiteY14" fmla="*/ 63722 h 82748"/>
                <a:gd name="connsiteX15" fmla="*/ 1731 w 58935"/>
                <a:gd name="connsiteY15" fmla="*/ 63524 h 82748"/>
                <a:gd name="connsiteX16" fmla="*/ 937 w 58935"/>
                <a:gd name="connsiteY16" fmla="*/ 62929 h 82748"/>
                <a:gd name="connsiteX17" fmla="*/ 342 w 58935"/>
                <a:gd name="connsiteY17" fmla="*/ 61540 h 82748"/>
                <a:gd name="connsiteX18" fmla="*/ 143 w 58935"/>
                <a:gd name="connsiteY18" fmla="*/ 58960 h 82748"/>
                <a:gd name="connsiteX19" fmla="*/ 143 w 58935"/>
                <a:gd name="connsiteY19" fmla="*/ 56777 h 82748"/>
                <a:gd name="connsiteX20" fmla="*/ 540 w 58935"/>
                <a:gd name="connsiteY20" fmla="*/ 54991 h 82748"/>
                <a:gd name="connsiteX21" fmla="*/ 937 w 58935"/>
                <a:gd name="connsiteY21" fmla="*/ 53602 h 82748"/>
                <a:gd name="connsiteX22" fmla="*/ 1731 w 58935"/>
                <a:gd name="connsiteY22" fmla="*/ 52015 h 82748"/>
                <a:gd name="connsiteX23" fmla="*/ 31298 w 58935"/>
                <a:gd name="connsiteY23" fmla="*/ 2207 h 82748"/>
                <a:gd name="connsiteX24" fmla="*/ 32092 w 58935"/>
                <a:gd name="connsiteY24" fmla="*/ 1413 h 82748"/>
                <a:gd name="connsiteX25" fmla="*/ 33679 w 58935"/>
                <a:gd name="connsiteY25" fmla="*/ 818 h 82748"/>
                <a:gd name="connsiteX26" fmla="*/ 36061 w 58935"/>
                <a:gd name="connsiteY26" fmla="*/ 421 h 82748"/>
                <a:gd name="connsiteX27" fmla="*/ 39434 w 58935"/>
                <a:gd name="connsiteY27" fmla="*/ 222 h 82748"/>
                <a:gd name="connsiteX28" fmla="*/ 43006 w 58935"/>
                <a:gd name="connsiteY28" fmla="*/ 421 h 82748"/>
                <a:gd name="connsiteX29" fmla="*/ 45387 w 58935"/>
                <a:gd name="connsiteY29" fmla="*/ 1016 h 82748"/>
                <a:gd name="connsiteX30" fmla="*/ 46776 w 58935"/>
                <a:gd name="connsiteY30" fmla="*/ 1612 h 82748"/>
                <a:gd name="connsiteX31" fmla="*/ 47372 w 58935"/>
                <a:gd name="connsiteY31" fmla="*/ 2604 h 82748"/>
                <a:gd name="connsiteX32" fmla="*/ 47372 w 58935"/>
                <a:gd name="connsiteY32" fmla="*/ 54793 h 82748"/>
                <a:gd name="connsiteX33" fmla="*/ 56698 w 58935"/>
                <a:gd name="connsiteY33" fmla="*/ 54793 h 82748"/>
                <a:gd name="connsiteX34" fmla="*/ 58286 w 58935"/>
                <a:gd name="connsiteY34" fmla="*/ 55983 h 82748"/>
                <a:gd name="connsiteX35" fmla="*/ 59079 w 58935"/>
                <a:gd name="connsiteY35" fmla="*/ 59357 h 82748"/>
                <a:gd name="connsiteX36" fmla="*/ 36854 w 58935"/>
                <a:gd name="connsiteY36" fmla="*/ 9946 h 82748"/>
                <a:gd name="connsiteX37" fmla="*/ 10065 w 58935"/>
                <a:gd name="connsiteY37" fmla="*/ 54793 h 82748"/>
                <a:gd name="connsiteX38" fmla="*/ 36854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079" y="59357"/>
                  </a:moveTo>
                  <a:cubicBezTo>
                    <a:pt x="59079" y="60696"/>
                    <a:pt x="58881" y="61738"/>
                    <a:pt x="58484" y="62532"/>
                  </a:cubicBezTo>
                  <a:cubicBezTo>
                    <a:pt x="58087" y="63326"/>
                    <a:pt x="57492" y="63722"/>
                    <a:pt x="56698" y="63722"/>
                  </a:cubicBezTo>
                  <a:lnTo>
                    <a:pt x="47372" y="63722"/>
                  </a:lnTo>
                  <a:lnTo>
                    <a:pt x="47372" y="80987"/>
                  </a:lnTo>
                  <a:cubicBezTo>
                    <a:pt x="47372" y="81383"/>
                    <a:pt x="47272" y="81731"/>
                    <a:pt x="47173" y="81979"/>
                  </a:cubicBezTo>
                  <a:cubicBezTo>
                    <a:pt x="47024" y="82128"/>
                    <a:pt x="46776" y="82326"/>
                    <a:pt x="46379" y="82574"/>
                  </a:cubicBezTo>
                  <a:cubicBezTo>
                    <a:pt x="45983" y="82673"/>
                    <a:pt x="45387" y="82772"/>
                    <a:pt x="44594" y="82772"/>
                  </a:cubicBezTo>
                  <a:cubicBezTo>
                    <a:pt x="43899" y="82872"/>
                    <a:pt x="43056" y="82971"/>
                    <a:pt x="42014" y="82971"/>
                  </a:cubicBezTo>
                  <a:cubicBezTo>
                    <a:pt x="41071" y="82971"/>
                    <a:pt x="40277" y="82872"/>
                    <a:pt x="39633" y="82772"/>
                  </a:cubicBezTo>
                  <a:cubicBezTo>
                    <a:pt x="38938" y="82772"/>
                    <a:pt x="38343" y="82673"/>
                    <a:pt x="37847" y="82574"/>
                  </a:cubicBezTo>
                  <a:cubicBezTo>
                    <a:pt x="37450" y="82326"/>
                    <a:pt x="37152" y="82128"/>
                    <a:pt x="37053" y="81979"/>
                  </a:cubicBezTo>
                  <a:cubicBezTo>
                    <a:pt x="36904" y="81731"/>
                    <a:pt x="36854" y="81383"/>
                    <a:pt x="36854" y="80987"/>
                  </a:cubicBezTo>
                  <a:lnTo>
                    <a:pt x="36854" y="63722"/>
                  </a:lnTo>
                  <a:lnTo>
                    <a:pt x="3120" y="63722"/>
                  </a:lnTo>
                  <a:cubicBezTo>
                    <a:pt x="2574" y="63722"/>
                    <a:pt x="2128" y="63673"/>
                    <a:pt x="1731" y="63524"/>
                  </a:cubicBezTo>
                  <a:cubicBezTo>
                    <a:pt x="1433" y="63425"/>
                    <a:pt x="1185" y="63226"/>
                    <a:pt x="937" y="62929"/>
                  </a:cubicBezTo>
                  <a:cubicBezTo>
                    <a:pt x="640" y="62532"/>
                    <a:pt x="441" y="62085"/>
                    <a:pt x="342" y="61540"/>
                  </a:cubicBezTo>
                  <a:cubicBezTo>
                    <a:pt x="193" y="60895"/>
                    <a:pt x="143" y="60051"/>
                    <a:pt x="143" y="58960"/>
                  </a:cubicBezTo>
                  <a:cubicBezTo>
                    <a:pt x="143" y="58166"/>
                    <a:pt x="143" y="57472"/>
                    <a:pt x="143" y="56777"/>
                  </a:cubicBezTo>
                  <a:cubicBezTo>
                    <a:pt x="243" y="56132"/>
                    <a:pt x="391" y="55537"/>
                    <a:pt x="540" y="54991"/>
                  </a:cubicBezTo>
                  <a:cubicBezTo>
                    <a:pt x="640" y="54495"/>
                    <a:pt x="788" y="53999"/>
                    <a:pt x="937" y="53602"/>
                  </a:cubicBezTo>
                  <a:cubicBezTo>
                    <a:pt x="1185" y="53106"/>
                    <a:pt x="1433" y="52560"/>
                    <a:pt x="1731" y="52015"/>
                  </a:cubicBezTo>
                  <a:lnTo>
                    <a:pt x="31298" y="2207"/>
                  </a:lnTo>
                  <a:cubicBezTo>
                    <a:pt x="31397" y="1959"/>
                    <a:pt x="31695" y="1711"/>
                    <a:pt x="32092" y="1413"/>
                  </a:cubicBezTo>
                  <a:cubicBezTo>
                    <a:pt x="32588" y="1165"/>
                    <a:pt x="33134" y="967"/>
                    <a:pt x="33679" y="818"/>
                  </a:cubicBezTo>
                  <a:cubicBezTo>
                    <a:pt x="34324" y="570"/>
                    <a:pt x="35118" y="421"/>
                    <a:pt x="36061" y="421"/>
                  </a:cubicBezTo>
                  <a:cubicBezTo>
                    <a:pt x="36954" y="322"/>
                    <a:pt x="38095" y="222"/>
                    <a:pt x="39434" y="222"/>
                  </a:cubicBezTo>
                  <a:cubicBezTo>
                    <a:pt x="40724" y="222"/>
                    <a:pt x="41915" y="322"/>
                    <a:pt x="43006" y="421"/>
                  </a:cubicBezTo>
                  <a:cubicBezTo>
                    <a:pt x="44048" y="570"/>
                    <a:pt x="44842" y="768"/>
                    <a:pt x="45387" y="1016"/>
                  </a:cubicBezTo>
                  <a:cubicBezTo>
                    <a:pt x="46032" y="1165"/>
                    <a:pt x="46479" y="1363"/>
                    <a:pt x="46776" y="1612"/>
                  </a:cubicBezTo>
                  <a:cubicBezTo>
                    <a:pt x="47173" y="1909"/>
                    <a:pt x="47372" y="2207"/>
                    <a:pt x="47372" y="2604"/>
                  </a:cubicBezTo>
                  <a:lnTo>
                    <a:pt x="47372" y="54793"/>
                  </a:lnTo>
                  <a:lnTo>
                    <a:pt x="56698" y="54793"/>
                  </a:lnTo>
                  <a:cubicBezTo>
                    <a:pt x="57343" y="54793"/>
                    <a:pt x="57889" y="55190"/>
                    <a:pt x="58286" y="55983"/>
                  </a:cubicBezTo>
                  <a:cubicBezTo>
                    <a:pt x="58782" y="56678"/>
                    <a:pt x="59079" y="57769"/>
                    <a:pt x="59079" y="59357"/>
                  </a:cubicBezTo>
                  <a:close/>
                  <a:moveTo>
                    <a:pt x="36854" y="9946"/>
                  </a:moveTo>
                  <a:lnTo>
                    <a:pt x="10065" y="54793"/>
                  </a:lnTo>
                  <a:lnTo>
                    <a:pt x="36854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8CA996A-9A5F-42B2-B52F-AF02430C301E}"/>
                </a:ext>
              </a:extLst>
            </p:cNvPr>
            <p:cNvSpPr/>
            <p:nvPr/>
          </p:nvSpPr>
          <p:spPr>
            <a:xfrm>
              <a:off x="4597150" y="4574103"/>
              <a:ext cx="56554" cy="84335"/>
            </a:xfrm>
            <a:custGeom>
              <a:avLst/>
              <a:gdLst>
                <a:gd name="connsiteX0" fmla="*/ 56704 w 56554"/>
                <a:gd name="connsiteY0" fmla="*/ 42291 h 84335"/>
                <a:gd name="connsiteX1" fmla="*/ 55116 w 56554"/>
                <a:gd name="connsiteY1" fmla="*/ 59555 h 84335"/>
                <a:gd name="connsiteX2" fmla="*/ 50354 w 56554"/>
                <a:gd name="connsiteY2" fmla="*/ 72851 h 84335"/>
                <a:gd name="connsiteX3" fmla="*/ 41225 w 56554"/>
                <a:gd name="connsiteY3" fmla="*/ 81582 h 84335"/>
                <a:gd name="connsiteX4" fmla="*/ 27533 w 56554"/>
                <a:gd name="connsiteY4" fmla="*/ 84558 h 84335"/>
                <a:gd name="connsiteX5" fmla="*/ 14436 w 56554"/>
                <a:gd name="connsiteY5" fmla="*/ 81780 h 84335"/>
                <a:gd name="connsiteX6" fmla="*/ 6102 w 56554"/>
                <a:gd name="connsiteY6" fmla="*/ 73644 h 84335"/>
                <a:gd name="connsiteX7" fmla="*/ 1538 w 56554"/>
                <a:gd name="connsiteY7" fmla="*/ 60547 h 84335"/>
                <a:gd name="connsiteX8" fmla="*/ 149 w 56554"/>
                <a:gd name="connsiteY8" fmla="*/ 42688 h 84335"/>
                <a:gd name="connsiteX9" fmla="*/ 1538 w 56554"/>
                <a:gd name="connsiteY9" fmla="*/ 25424 h 84335"/>
                <a:gd name="connsiteX10" fmla="*/ 6499 w 56554"/>
                <a:gd name="connsiteY10" fmla="*/ 12129 h 84335"/>
                <a:gd name="connsiteX11" fmla="*/ 15627 w 56554"/>
                <a:gd name="connsiteY11" fmla="*/ 3397 h 84335"/>
                <a:gd name="connsiteX12" fmla="*/ 29319 w 56554"/>
                <a:gd name="connsiteY12" fmla="*/ 222 h 84335"/>
                <a:gd name="connsiteX13" fmla="*/ 42218 w 56554"/>
                <a:gd name="connsiteY13" fmla="*/ 3001 h 84335"/>
                <a:gd name="connsiteX14" fmla="*/ 50750 w 56554"/>
                <a:gd name="connsiteY14" fmla="*/ 11137 h 84335"/>
                <a:gd name="connsiteX15" fmla="*/ 55314 w 56554"/>
                <a:gd name="connsiteY15" fmla="*/ 24432 h 84335"/>
                <a:gd name="connsiteX16" fmla="*/ 56704 w 56554"/>
                <a:gd name="connsiteY16" fmla="*/ 42291 h 84335"/>
                <a:gd name="connsiteX17" fmla="*/ 45591 w 56554"/>
                <a:gd name="connsiteY17" fmla="*/ 43085 h 84335"/>
                <a:gd name="connsiteX18" fmla="*/ 45194 w 56554"/>
                <a:gd name="connsiteY18" fmla="*/ 32171 h 84335"/>
                <a:gd name="connsiteX19" fmla="*/ 43805 w 56554"/>
                <a:gd name="connsiteY19" fmla="*/ 23440 h 84335"/>
                <a:gd name="connsiteX20" fmla="*/ 41622 w 56554"/>
                <a:gd name="connsiteY20" fmla="*/ 17090 h 84335"/>
                <a:gd name="connsiteX21" fmla="*/ 38249 w 56554"/>
                <a:gd name="connsiteY21" fmla="*/ 12526 h 84335"/>
                <a:gd name="connsiteX22" fmla="*/ 34082 w 56554"/>
                <a:gd name="connsiteY22" fmla="*/ 9946 h 84335"/>
                <a:gd name="connsiteX23" fmla="*/ 28525 w 56554"/>
                <a:gd name="connsiteY23" fmla="*/ 9152 h 84335"/>
                <a:gd name="connsiteX24" fmla="*/ 19794 w 56554"/>
                <a:gd name="connsiteY24" fmla="*/ 11732 h 84335"/>
                <a:gd name="connsiteX25" fmla="*/ 14635 w 56554"/>
                <a:gd name="connsiteY25" fmla="*/ 18677 h 84335"/>
                <a:gd name="connsiteX26" fmla="*/ 11857 w 56554"/>
                <a:gd name="connsiteY26" fmla="*/ 28996 h 84335"/>
                <a:gd name="connsiteX27" fmla="*/ 11261 w 56554"/>
                <a:gd name="connsiteY27" fmla="*/ 41894 h 84335"/>
                <a:gd name="connsiteX28" fmla="*/ 12254 w 56554"/>
                <a:gd name="connsiteY28" fmla="*/ 57571 h 84335"/>
                <a:gd name="connsiteX29" fmla="*/ 15230 w 56554"/>
                <a:gd name="connsiteY29" fmla="*/ 68088 h 84335"/>
                <a:gd name="connsiteX30" fmla="*/ 20389 w 56554"/>
                <a:gd name="connsiteY30" fmla="*/ 73843 h 84335"/>
                <a:gd name="connsiteX31" fmla="*/ 28327 w 56554"/>
                <a:gd name="connsiteY31" fmla="*/ 75629 h 84335"/>
                <a:gd name="connsiteX32" fmla="*/ 34280 w 56554"/>
                <a:gd name="connsiteY32" fmla="*/ 74637 h 84335"/>
                <a:gd name="connsiteX33" fmla="*/ 39043 w 56554"/>
                <a:gd name="connsiteY33" fmla="*/ 71263 h 84335"/>
                <a:gd name="connsiteX34" fmla="*/ 42218 w 56554"/>
                <a:gd name="connsiteY34" fmla="*/ 66104 h 84335"/>
                <a:gd name="connsiteX35" fmla="*/ 44202 w 56554"/>
                <a:gd name="connsiteY35" fmla="*/ 59555 h 84335"/>
                <a:gd name="connsiteX36" fmla="*/ 45194 w 56554"/>
                <a:gd name="connsiteY36" fmla="*/ 51816 h 84335"/>
                <a:gd name="connsiteX37" fmla="*/ 45591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704" y="42291"/>
                  </a:moveTo>
                  <a:cubicBezTo>
                    <a:pt x="56704" y="48542"/>
                    <a:pt x="56158" y="54297"/>
                    <a:pt x="55116" y="59555"/>
                  </a:cubicBezTo>
                  <a:cubicBezTo>
                    <a:pt x="54173" y="64715"/>
                    <a:pt x="52586" y="69179"/>
                    <a:pt x="50354" y="72851"/>
                  </a:cubicBezTo>
                  <a:cubicBezTo>
                    <a:pt x="48071" y="76571"/>
                    <a:pt x="45045" y="79498"/>
                    <a:pt x="41225" y="81582"/>
                  </a:cubicBezTo>
                  <a:cubicBezTo>
                    <a:pt x="37505" y="83566"/>
                    <a:pt x="32941" y="84558"/>
                    <a:pt x="27533" y="84558"/>
                  </a:cubicBezTo>
                  <a:cubicBezTo>
                    <a:pt x="22374" y="84558"/>
                    <a:pt x="18008" y="83616"/>
                    <a:pt x="14436" y="81780"/>
                  </a:cubicBezTo>
                  <a:cubicBezTo>
                    <a:pt x="10964" y="79945"/>
                    <a:pt x="8186" y="77216"/>
                    <a:pt x="6102" y="73644"/>
                  </a:cubicBezTo>
                  <a:cubicBezTo>
                    <a:pt x="3969" y="70072"/>
                    <a:pt x="2431" y="65707"/>
                    <a:pt x="1538" y="60547"/>
                  </a:cubicBezTo>
                  <a:cubicBezTo>
                    <a:pt x="595" y="55388"/>
                    <a:pt x="149" y="49435"/>
                    <a:pt x="149" y="42688"/>
                  </a:cubicBezTo>
                  <a:cubicBezTo>
                    <a:pt x="149" y="36338"/>
                    <a:pt x="595" y="30583"/>
                    <a:pt x="1538" y="25424"/>
                  </a:cubicBezTo>
                  <a:cubicBezTo>
                    <a:pt x="2580" y="20265"/>
                    <a:pt x="4217" y="15849"/>
                    <a:pt x="6499" y="12129"/>
                  </a:cubicBezTo>
                  <a:cubicBezTo>
                    <a:pt x="8880" y="8309"/>
                    <a:pt x="11906" y="5382"/>
                    <a:pt x="15627" y="3397"/>
                  </a:cubicBezTo>
                  <a:cubicBezTo>
                    <a:pt x="19298" y="1314"/>
                    <a:pt x="23862" y="222"/>
                    <a:pt x="29319" y="222"/>
                  </a:cubicBezTo>
                  <a:cubicBezTo>
                    <a:pt x="34479" y="222"/>
                    <a:pt x="38745" y="1165"/>
                    <a:pt x="42218" y="3001"/>
                  </a:cubicBezTo>
                  <a:cubicBezTo>
                    <a:pt x="45789" y="4886"/>
                    <a:pt x="48617" y="7565"/>
                    <a:pt x="50750" y="11137"/>
                  </a:cubicBezTo>
                  <a:cubicBezTo>
                    <a:pt x="52983" y="14708"/>
                    <a:pt x="54521" y="19173"/>
                    <a:pt x="55314" y="24432"/>
                  </a:cubicBezTo>
                  <a:cubicBezTo>
                    <a:pt x="56207" y="29591"/>
                    <a:pt x="56704" y="35544"/>
                    <a:pt x="56704" y="42291"/>
                  </a:cubicBezTo>
                  <a:close/>
                  <a:moveTo>
                    <a:pt x="45591" y="43085"/>
                  </a:moveTo>
                  <a:cubicBezTo>
                    <a:pt x="45591" y="39017"/>
                    <a:pt x="45442" y="35346"/>
                    <a:pt x="45194" y="32171"/>
                  </a:cubicBezTo>
                  <a:cubicBezTo>
                    <a:pt x="44896" y="28897"/>
                    <a:pt x="44450" y="25970"/>
                    <a:pt x="43805" y="23440"/>
                  </a:cubicBezTo>
                  <a:cubicBezTo>
                    <a:pt x="43259" y="20959"/>
                    <a:pt x="42515" y="18826"/>
                    <a:pt x="41622" y="17090"/>
                  </a:cubicBezTo>
                  <a:cubicBezTo>
                    <a:pt x="40680" y="15254"/>
                    <a:pt x="39539" y="13716"/>
                    <a:pt x="38249" y="12526"/>
                  </a:cubicBezTo>
                  <a:cubicBezTo>
                    <a:pt x="37058" y="11335"/>
                    <a:pt x="35669" y="10492"/>
                    <a:pt x="34082" y="9946"/>
                  </a:cubicBezTo>
                  <a:cubicBezTo>
                    <a:pt x="32494" y="9450"/>
                    <a:pt x="30609" y="9152"/>
                    <a:pt x="28525" y="9152"/>
                  </a:cubicBezTo>
                  <a:cubicBezTo>
                    <a:pt x="24954" y="9152"/>
                    <a:pt x="22027" y="10045"/>
                    <a:pt x="19794" y="11732"/>
                  </a:cubicBezTo>
                  <a:cubicBezTo>
                    <a:pt x="17661" y="13468"/>
                    <a:pt x="15925" y="15800"/>
                    <a:pt x="14635" y="18677"/>
                  </a:cubicBezTo>
                  <a:cubicBezTo>
                    <a:pt x="13295" y="21604"/>
                    <a:pt x="12353" y="25027"/>
                    <a:pt x="11857" y="28996"/>
                  </a:cubicBezTo>
                  <a:cubicBezTo>
                    <a:pt x="11460" y="32965"/>
                    <a:pt x="11261" y="37281"/>
                    <a:pt x="11261" y="41894"/>
                  </a:cubicBezTo>
                  <a:cubicBezTo>
                    <a:pt x="11261" y="47996"/>
                    <a:pt x="11559" y="53205"/>
                    <a:pt x="12254" y="57571"/>
                  </a:cubicBezTo>
                  <a:cubicBezTo>
                    <a:pt x="12898" y="61837"/>
                    <a:pt x="13891" y="65310"/>
                    <a:pt x="15230" y="68088"/>
                  </a:cubicBezTo>
                  <a:cubicBezTo>
                    <a:pt x="16520" y="70767"/>
                    <a:pt x="18256" y="72652"/>
                    <a:pt x="20389" y="73843"/>
                  </a:cubicBezTo>
                  <a:cubicBezTo>
                    <a:pt x="22622" y="75033"/>
                    <a:pt x="25251" y="75629"/>
                    <a:pt x="28327" y="75629"/>
                  </a:cubicBezTo>
                  <a:cubicBezTo>
                    <a:pt x="30559" y="75629"/>
                    <a:pt x="32544" y="75331"/>
                    <a:pt x="34280" y="74637"/>
                  </a:cubicBezTo>
                  <a:cubicBezTo>
                    <a:pt x="36116" y="73843"/>
                    <a:pt x="37703" y="72751"/>
                    <a:pt x="39043" y="71263"/>
                  </a:cubicBezTo>
                  <a:cubicBezTo>
                    <a:pt x="40332" y="69824"/>
                    <a:pt x="41424" y="68088"/>
                    <a:pt x="42218" y="66104"/>
                  </a:cubicBezTo>
                  <a:cubicBezTo>
                    <a:pt x="43111" y="64119"/>
                    <a:pt x="43805" y="61937"/>
                    <a:pt x="44202" y="59555"/>
                  </a:cubicBezTo>
                  <a:cubicBezTo>
                    <a:pt x="44698" y="57174"/>
                    <a:pt x="45045" y="54594"/>
                    <a:pt x="45194" y="51816"/>
                  </a:cubicBezTo>
                  <a:cubicBezTo>
                    <a:pt x="45442" y="49038"/>
                    <a:pt x="45591" y="46161"/>
                    <a:pt x="45591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EF17F46-D278-4A4C-B179-822746F44041}"/>
                </a:ext>
              </a:extLst>
            </p:cNvPr>
            <p:cNvSpPr/>
            <p:nvPr/>
          </p:nvSpPr>
          <p:spPr>
            <a:xfrm>
              <a:off x="4663559" y="4567555"/>
              <a:ext cx="23018" cy="111521"/>
            </a:xfrm>
            <a:custGeom>
              <a:avLst/>
              <a:gdLst>
                <a:gd name="connsiteX0" fmla="*/ 23173 w 23018"/>
                <a:gd name="connsiteY0" fmla="*/ 55983 h 111521"/>
                <a:gd name="connsiteX1" fmla="*/ 22180 w 23018"/>
                <a:gd name="connsiteY1" fmla="*/ 70072 h 111521"/>
                <a:gd name="connsiteX2" fmla="*/ 19601 w 23018"/>
                <a:gd name="connsiteY2" fmla="*/ 83963 h 111521"/>
                <a:gd name="connsiteX3" fmla="*/ 15235 w 23018"/>
                <a:gd name="connsiteY3" fmla="*/ 97258 h 111521"/>
                <a:gd name="connsiteX4" fmla="*/ 9282 w 23018"/>
                <a:gd name="connsiteY4" fmla="*/ 110355 h 111521"/>
                <a:gd name="connsiteX5" fmla="*/ 8687 w 23018"/>
                <a:gd name="connsiteY5" fmla="*/ 110951 h 111521"/>
                <a:gd name="connsiteX6" fmla="*/ 7893 w 23018"/>
                <a:gd name="connsiteY6" fmla="*/ 111347 h 111521"/>
                <a:gd name="connsiteX7" fmla="*/ 6305 w 23018"/>
                <a:gd name="connsiteY7" fmla="*/ 111546 h 111521"/>
                <a:gd name="connsiteX8" fmla="*/ 4519 w 23018"/>
                <a:gd name="connsiteY8" fmla="*/ 111744 h 111521"/>
                <a:gd name="connsiteX9" fmla="*/ 1741 w 23018"/>
                <a:gd name="connsiteY9" fmla="*/ 111546 h 111521"/>
                <a:gd name="connsiteX10" fmla="*/ 551 w 23018"/>
                <a:gd name="connsiteY10" fmla="*/ 110951 h 111521"/>
                <a:gd name="connsiteX11" fmla="*/ 154 w 23018"/>
                <a:gd name="connsiteY11" fmla="*/ 110157 h 111521"/>
                <a:gd name="connsiteX12" fmla="*/ 551 w 23018"/>
                <a:gd name="connsiteY12" fmla="*/ 108966 h 111521"/>
                <a:gd name="connsiteX13" fmla="*/ 9282 w 23018"/>
                <a:gd name="connsiteY13" fmla="*/ 82772 h 111521"/>
                <a:gd name="connsiteX14" fmla="*/ 12259 w 23018"/>
                <a:gd name="connsiteY14" fmla="*/ 55785 h 111521"/>
                <a:gd name="connsiteX15" fmla="*/ 9282 w 23018"/>
                <a:gd name="connsiteY15" fmla="*/ 28996 h 111521"/>
                <a:gd name="connsiteX16" fmla="*/ 352 w 23018"/>
                <a:gd name="connsiteY16" fmla="*/ 2802 h 111521"/>
                <a:gd name="connsiteX17" fmla="*/ 154 w 23018"/>
                <a:gd name="connsiteY17" fmla="*/ 1810 h 111521"/>
                <a:gd name="connsiteX18" fmla="*/ 749 w 23018"/>
                <a:gd name="connsiteY18" fmla="*/ 818 h 111521"/>
                <a:gd name="connsiteX19" fmla="*/ 2138 w 23018"/>
                <a:gd name="connsiteY19" fmla="*/ 421 h 111521"/>
                <a:gd name="connsiteX20" fmla="*/ 4519 w 23018"/>
                <a:gd name="connsiteY20" fmla="*/ 222 h 111521"/>
                <a:gd name="connsiteX21" fmla="*/ 6702 w 23018"/>
                <a:gd name="connsiteY21" fmla="*/ 421 h 111521"/>
                <a:gd name="connsiteX22" fmla="*/ 8091 w 23018"/>
                <a:gd name="connsiteY22" fmla="*/ 619 h 111521"/>
                <a:gd name="connsiteX23" fmla="*/ 8885 w 23018"/>
                <a:gd name="connsiteY23" fmla="*/ 818 h 111521"/>
                <a:gd name="connsiteX24" fmla="*/ 9282 w 23018"/>
                <a:gd name="connsiteY24" fmla="*/ 1413 h 111521"/>
                <a:gd name="connsiteX25" fmla="*/ 19402 w 23018"/>
                <a:gd name="connsiteY25" fmla="*/ 28004 h 111521"/>
                <a:gd name="connsiteX26" fmla="*/ 23173 w 23018"/>
                <a:gd name="connsiteY26" fmla="*/ 55983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173" y="55983"/>
                  </a:moveTo>
                  <a:cubicBezTo>
                    <a:pt x="23173" y="60746"/>
                    <a:pt x="22825" y="65459"/>
                    <a:pt x="22180" y="70072"/>
                  </a:cubicBezTo>
                  <a:cubicBezTo>
                    <a:pt x="21635" y="74736"/>
                    <a:pt x="20791" y="79349"/>
                    <a:pt x="19601" y="83963"/>
                  </a:cubicBezTo>
                  <a:cubicBezTo>
                    <a:pt x="18410" y="88477"/>
                    <a:pt x="16922" y="92893"/>
                    <a:pt x="15235" y="97258"/>
                  </a:cubicBezTo>
                  <a:cubicBezTo>
                    <a:pt x="13648" y="101723"/>
                    <a:pt x="11663" y="106089"/>
                    <a:pt x="9282" y="110355"/>
                  </a:cubicBezTo>
                  <a:cubicBezTo>
                    <a:pt x="9133" y="110603"/>
                    <a:pt x="8935" y="110802"/>
                    <a:pt x="8687" y="110951"/>
                  </a:cubicBezTo>
                  <a:cubicBezTo>
                    <a:pt x="8538" y="111050"/>
                    <a:pt x="8290" y="111199"/>
                    <a:pt x="7893" y="111347"/>
                  </a:cubicBezTo>
                  <a:cubicBezTo>
                    <a:pt x="7496" y="111447"/>
                    <a:pt x="6950" y="111546"/>
                    <a:pt x="6305" y="111546"/>
                  </a:cubicBezTo>
                  <a:cubicBezTo>
                    <a:pt x="5760" y="111645"/>
                    <a:pt x="5164" y="111744"/>
                    <a:pt x="4519" y="111744"/>
                  </a:cubicBezTo>
                  <a:cubicBezTo>
                    <a:pt x="3329" y="111744"/>
                    <a:pt x="2386" y="111645"/>
                    <a:pt x="1741" y="111546"/>
                  </a:cubicBezTo>
                  <a:cubicBezTo>
                    <a:pt x="1196" y="111397"/>
                    <a:pt x="799" y="111199"/>
                    <a:pt x="551" y="110951"/>
                  </a:cubicBezTo>
                  <a:cubicBezTo>
                    <a:pt x="253" y="110802"/>
                    <a:pt x="154" y="110554"/>
                    <a:pt x="154" y="110157"/>
                  </a:cubicBezTo>
                  <a:cubicBezTo>
                    <a:pt x="154" y="109760"/>
                    <a:pt x="253" y="109363"/>
                    <a:pt x="551" y="108966"/>
                  </a:cubicBezTo>
                  <a:cubicBezTo>
                    <a:pt x="4371" y="100334"/>
                    <a:pt x="7298" y="91603"/>
                    <a:pt x="9282" y="82772"/>
                  </a:cubicBezTo>
                  <a:cubicBezTo>
                    <a:pt x="11266" y="73793"/>
                    <a:pt x="12259" y="64814"/>
                    <a:pt x="12259" y="55785"/>
                  </a:cubicBezTo>
                  <a:cubicBezTo>
                    <a:pt x="12259" y="46806"/>
                    <a:pt x="11266" y="37876"/>
                    <a:pt x="9282" y="28996"/>
                  </a:cubicBezTo>
                  <a:cubicBezTo>
                    <a:pt x="7298" y="20016"/>
                    <a:pt x="4321" y="11285"/>
                    <a:pt x="352" y="2802"/>
                  </a:cubicBezTo>
                  <a:cubicBezTo>
                    <a:pt x="203" y="2405"/>
                    <a:pt x="154" y="2108"/>
                    <a:pt x="154" y="1810"/>
                  </a:cubicBezTo>
                  <a:cubicBezTo>
                    <a:pt x="253" y="1413"/>
                    <a:pt x="452" y="1115"/>
                    <a:pt x="749" y="818"/>
                  </a:cubicBezTo>
                  <a:cubicBezTo>
                    <a:pt x="1146" y="570"/>
                    <a:pt x="1593" y="421"/>
                    <a:pt x="2138" y="421"/>
                  </a:cubicBezTo>
                  <a:cubicBezTo>
                    <a:pt x="2783" y="322"/>
                    <a:pt x="3577" y="222"/>
                    <a:pt x="4519" y="222"/>
                  </a:cubicBezTo>
                  <a:cubicBezTo>
                    <a:pt x="5412" y="222"/>
                    <a:pt x="6157" y="322"/>
                    <a:pt x="6702" y="421"/>
                  </a:cubicBezTo>
                  <a:cubicBezTo>
                    <a:pt x="7347" y="421"/>
                    <a:pt x="7794" y="520"/>
                    <a:pt x="8091" y="619"/>
                  </a:cubicBezTo>
                  <a:cubicBezTo>
                    <a:pt x="8488" y="619"/>
                    <a:pt x="8736" y="718"/>
                    <a:pt x="8885" y="818"/>
                  </a:cubicBezTo>
                  <a:cubicBezTo>
                    <a:pt x="8984" y="966"/>
                    <a:pt x="9133" y="1165"/>
                    <a:pt x="9282" y="1413"/>
                  </a:cubicBezTo>
                  <a:cubicBezTo>
                    <a:pt x="13648" y="10045"/>
                    <a:pt x="17021" y="18876"/>
                    <a:pt x="19402" y="28004"/>
                  </a:cubicBezTo>
                  <a:cubicBezTo>
                    <a:pt x="21883" y="37132"/>
                    <a:pt x="23173" y="46458"/>
                    <a:pt x="23173" y="559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25F3C2B-9585-4C1B-A666-42715E01592E}"/>
                </a:ext>
              </a:extLst>
            </p:cNvPr>
            <p:cNvSpPr/>
            <p:nvPr/>
          </p:nvSpPr>
          <p:spPr>
            <a:xfrm>
              <a:off x="5063188" y="5941179"/>
              <a:ext cx="23217" cy="111720"/>
            </a:xfrm>
            <a:custGeom>
              <a:avLst/>
              <a:gdLst>
                <a:gd name="connsiteX0" fmla="*/ 23204 w 23217"/>
                <a:gd name="connsiteY0" fmla="*/ 2910 h 111720"/>
                <a:gd name="connsiteX1" fmla="*/ 14274 w 23217"/>
                <a:gd name="connsiteY1" fmla="*/ 29104 h 111720"/>
                <a:gd name="connsiteX2" fmla="*/ 11298 w 23217"/>
                <a:gd name="connsiteY2" fmla="*/ 56091 h 111720"/>
                <a:gd name="connsiteX3" fmla="*/ 14274 w 23217"/>
                <a:gd name="connsiteY3" fmla="*/ 83079 h 111720"/>
                <a:gd name="connsiteX4" fmla="*/ 23006 w 23217"/>
                <a:gd name="connsiteY4" fmla="*/ 109273 h 111720"/>
                <a:gd name="connsiteX5" fmla="*/ 23403 w 23217"/>
                <a:gd name="connsiteY5" fmla="*/ 110463 h 111720"/>
                <a:gd name="connsiteX6" fmla="*/ 23006 w 23217"/>
                <a:gd name="connsiteY6" fmla="*/ 111456 h 111720"/>
                <a:gd name="connsiteX7" fmla="*/ 21617 w 23217"/>
                <a:gd name="connsiteY7" fmla="*/ 111852 h 111720"/>
                <a:gd name="connsiteX8" fmla="*/ 19235 w 23217"/>
                <a:gd name="connsiteY8" fmla="*/ 112051 h 111720"/>
                <a:gd name="connsiteX9" fmla="*/ 17251 w 23217"/>
                <a:gd name="connsiteY9" fmla="*/ 112051 h 111720"/>
                <a:gd name="connsiteX10" fmla="*/ 15862 w 23217"/>
                <a:gd name="connsiteY10" fmla="*/ 111852 h 111720"/>
                <a:gd name="connsiteX11" fmla="*/ 14870 w 23217"/>
                <a:gd name="connsiteY11" fmla="*/ 111257 h 111720"/>
                <a:gd name="connsiteX12" fmla="*/ 14274 w 23217"/>
                <a:gd name="connsiteY12" fmla="*/ 110662 h 111720"/>
                <a:gd name="connsiteX13" fmla="*/ 8123 w 23217"/>
                <a:gd name="connsiteY13" fmla="*/ 97565 h 111720"/>
                <a:gd name="connsiteX14" fmla="*/ 3757 w 23217"/>
                <a:gd name="connsiteY14" fmla="*/ 84270 h 111720"/>
                <a:gd name="connsiteX15" fmla="*/ 979 w 23217"/>
                <a:gd name="connsiteY15" fmla="*/ 70379 h 111720"/>
                <a:gd name="connsiteX16" fmla="*/ 185 w 23217"/>
                <a:gd name="connsiteY16" fmla="*/ 56290 h 111720"/>
                <a:gd name="connsiteX17" fmla="*/ 1177 w 23217"/>
                <a:gd name="connsiteY17" fmla="*/ 42002 h 111720"/>
                <a:gd name="connsiteX18" fmla="*/ 3956 w 23217"/>
                <a:gd name="connsiteY18" fmla="*/ 28310 h 111720"/>
                <a:gd name="connsiteX19" fmla="*/ 8520 w 23217"/>
                <a:gd name="connsiteY19" fmla="*/ 14816 h 111720"/>
                <a:gd name="connsiteX20" fmla="*/ 14274 w 23217"/>
                <a:gd name="connsiteY20" fmla="*/ 1521 h 111720"/>
                <a:gd name="connsiteX21" fmla="*/ 14473 w 23217"/>
                <a:gd name="connsiteY21" fmla="*/ 1124 h 111720"/>
                <a:gd name="connsiteX22" fmla="*/ 15267 w 23217"/>
                <a:gd name="connsiteY22" fmla="*/ 727 h 111720"/>
                <a:gd name="connsiteX23" fmla="*/ 16656 w 23217"/>
                <a:gd name="connsiteY23" fmla="*/ 529 h 111720"/>
                <a:gd name="connsiteX24" fmla="*/ 19037 w 23217"/>
                <a:gd name="connsiteY24" fmla="*/ 331 h 111720"/>
                <a:gd name="connsiteX25" fmla="*/ 21418 w 23217"/>
                <a:gd name="connsiteY25" fmla="*/ 529 h 111720"/>
                <a:gd name="connsiteX26" fmla="*/ 22807 w 23217"/>
                <a:gd name="connsiteY26" fmla="*/ 1124 h 111720"/>
                <a:gd name="connsiteX27" fmla="*/ 23403 w 23217"/>
                <a:gd name="connsiteY27" fmla="*/ 1918 h 111720"/>
                <a:gd name="connsiteX28" fmla="*/ 23204 w 23217"/>
                <a:gd name="connsiteY28" fmla="*/ 2910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204" y="2910"/>
                  </a:moveTo>
                  <a:cubicBezTo>
                    <a:pt x="19235" y="11393"/>
                    <a:pt x="16259" y="20125"/>
                    <a:pt x="14274" y="29104"/>
                  </a:cubicBezTo>
                  <a:cubicBezTo>
                    <a:pt x="12290" y="37984"/>
                    <a:pt x="11298" y="46963"/>
                    <a:pt x="11298" y="56091"/>
                  </a:cubicBezTo>
                  <a:cubicBezTo>
                    <a:pt x="11298" y="65120"/>
                    <a:pt x="12290" y="74100"/>
                    <a:pt x="14274" y="83079"/>
                  </a:cubicBezTo>
                  <a:cubicBezTo>
                    <a:pt x="16259" y="91909"/>
                    <a:pt x="19136" y="100641"/>
                    <a:pt x="23006" y="109273"/>
                  </a:cubicBezTo>
                  <a:cubicBezTo>
                    <a:pt x="23254" y="109769"/>
                    <a:pt x="23403" y="110166"/>
                    <a:pt x="23403" y="110463"/>
                  </a:cubicBezTo>
                  <a:cubicBezTo>
                    <a:pt x="23403" y="110860"/>
                    <a:pt x="23254" y="111158"/>
                    <a:pt x="23006" y="111456"/>
                  </a:cubicBezTo>
                  <a:cubicBezTo>
                    <a:pt x="22708" y="111704"/>
                    <a:pt x="22261" y="111852"/>
                    <a:pt x="21617" y="111852"/>
                  </a:cubicBezTo>
                  <a:cubicBezTo>
                    <a:pt x="21071" y="111952"/>
                    <a:pt x="20277" y="112051"/>
                    <a:pt x="19235" y="112051"/>
                  </a:cubicBezTo>
                  <a:cubicBezTo>
                    <a:pt x="18442" y="112051"/>
                    <a:pt x="17747" y="112051"/>
                    <a:pt x="17251" y="112051"/>
                  </a:cubicBezTo>
                  <a:cubicBezTo>
                    <a:pt x="16705" y="112051"/>
                    <a:pt x="16259" y="111952"/>
                    <a:pt x="15862" y="111852"/>
                  </a:cubicBezTo>
                  <a:cubicBezTo>
                    <a:pt x="15465" y="111704"/>
                    <a:pt x="15118" y="111505"/>
                    <a:pt x="14870" y="111257"/>
                  </a:cubicBezTo>
                  <a:cubicBezTo>
                    <a:pt x="14572" y="111108"/>
                    <a:pt x="14374" y="110910"/>
                    <a:pt x="14274" y="110662"/>
                  </a:cubicBezTo>
                  <a:cubicBezTo>
                    <a:pt x="11893" y="106395"/>
                    <a:pt x="9809" y="102030"/>
                    <a:pt x="8123" y="97565"/>
                  </a:cubicBezTo>
                  <a:cubicBezTo>
                    <a:pt x="6386" y="93199"/>
                    <a:pt x="4948" y="88784"/>
                    <a:pt x="3757" y="84270"/>
                  </a:cubicBezTo>
                  <a:cubicBezTo>
                    <a:pt x="2567" y="79656"/>
                    <a:pt x="1624" y="75042"/>
                    <a:pt x="979" y="70379"/>
                  </a:cubicBezTo>
                  <a:cubicBezTo>
                    <a:pt x="433" y="65765"/>
                    <a:pt x="185" y="61052"/>
                    <a:pt x="185" y="56290"/>
                  </a:cubicBezTo>
                  <a:cubicBezTo>
                    <a:pt x="185" y="51428"/>
                    <a:pt x="483" y="46666"/>
                    <a:pt x="1177" y="42002"/>
                  </a:cubicBezTo>
                  <a:cubicBezTo>
                    <a:pt x="1822" y="37389"/>
                    <a:pt x="2765" y="32825"/>
                    <a:pt x="3956" y="28310"/>
                  </a:cubicBezTo>
                  <a:cubicBezTo>
                    <a:pt x="5245" y="23697"/>
                    <a:pt x="6783" y="19182"/>
                    <a:pt x="8520" y="14816"/>
                  </a:cubicBezTo>
                  <a:cubicBezTo>
                    <a:pt x="10206" y="10352"/>
                    <a:pt x="12141" y="5887"/>
                    <a:pt x="14274" y="1521"/>
                  </a:cubicBezTo>
                  <a:cubicBezTo>
                    <a:pt x="14274" y="1422"/>
                    <a:pt x="14324" y="1273"/>
                    <a:pt x="14473" y="1124"/>
                  </a:cubicBezTo>
                  <a:cubicBezTo>
                    <a:pt x="14721" y="1025"/>
                    <a:pt x="14969" y="876"/>
                    <a:pt x="15267" y="727"/>
                  </a:cubicBezTo>
                  <a:cubicBezTo>
                    <a:pt x="15663" y="628"/>
                    <a:pt x="16110" y="529"/>
                    <a:pt x="16656" y="529"/>
                  </a:cubicBezTo>
                  <a:cubicBezTo>
                    <a:pt x="17301" y="430"/>
                    <a:pt x="18094" y="331"/>
                    <a:pt x="19037" y="331"/>
                  </a:cubicBezTo>
                  <a:cubicBezTo>
                    <a:pt x="20079" y="331"/>
                    <a:pt x="20872" y="430"/>
                    <a:pt x="21418" y="529"/>
                  </a:cubicBezTo>
                  <a:cubicBezTo>
                    <a:pt x="22063" y="678"/>
                    <a:pt x="22509" y="876"/>
                    <a:pt x="22807" y="1124"/>
                  </a:cubicBezTo>
                  <a:cubicBezTo>
                    <a:pt x="23204" y="1273"/>
                    <a:pt x="23403" y="1521"/>
                    <a:pt x="23403" y="1918"/>
                  </a:cubicBezTo>
                  <a:cubicBezTo>
                    <a:pt x="23403" y="2216"/>
                    <a:pt x="23303" y="2513"/>
                    <a:pt x="23204" y="29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78248DD-2E28-4761-9045-70209BCA4FE7}"/>
                </a:ext>
              </a:extLst>
            </p:cNvPr>
            <p:cNvSpPr/>
            <p:nvPr/>
          </p:nvSpPr>
          <p:spPr>
            <a:xfrm>
              <a:off x="5099883" y="5947926"/>
              <a:ext cx="51395" cy="84335"/>
            </a:xfrm>
            <a:custGeom>
              <a:avLst/>
              <a:gdLst>
                <a:gd name="connsiteX0" fmla="*/ 51584 w 51395"/>
                <a:gd name="connsiteY0" fmla="*/ 60060 h 84335"/>
                <a:gd name="connsiteX1" fmla="*/ 49599 w 51395"/>
                <a:gd name="connsiteY1" fmla="*/ 70181 h 84335"/>
                <a:gd name="connsiteX2" fmla="*/ 43844 w 51395"/>
                <a:gd name="connsiteY2" fmla="*/ 78118 h 84335"/>
                <a:gd name="connsiteX3" fmla="*/ 34915 w 51395"/>
                <a:gd name="connsiteY3" fmla="*/ 83079 h 84335"/>
                <a:gd name="connsiteX4" fmla="*/ 22810 w 51395"/>
                <a:gd name="connsiteY4" fmla="*/ 84667 h 84335"/>
                <a:gd name="connsiteX5" fmla="*/ 15071 w 51395"/>
                <a:gd name="connsiteY5" fmla="*/ 83873 h 84335"/>
                <a:gd name="connsiteX6" fmla="*/ 8721 w 51395"/>
                <a:gd name="connsiteY6" fmla="*/ 82484 h 84335"/>
                <a:gd name="connsiteX7" fmla="*/ 3959 w 51395"/>
                <a:gd name="connsiteY7" fmla="*/ 80499 h 84335"/>
                <a:gd name="connsiteX8" fmla="*/ 1577 w 51395"/>
                <a:gd name="connsiteY8" fmla="*/ 79110 h 84335"/>
                <a:gd name="connsiteX9" fmla="*/ 982 w 51395"/>
                <a:gd name="connsiteY9" fmla="*/ 78317 h 84335"/>
                <a:gd name="connsiteX10" fmla="*/ 585 w 51395"/>
                <a:gd name="connsiteY10" fmla="*/ 77126 h 84335"/>
                <a:gd name="connsiteX11" fmla="*/ 188 w 51395"/>
                <a:gd name="connsiteY11" fmla="*/ 75737 h 84335"/>
                <a:gd name="connsiteX12" fmla="*/ 188 w 51395"/>
                <a:gd name="connsiteY12" fmla="*/ 73356 h 84335"/>
                <a:gd name="connsiteX13" fmla="*/ 585 w 51395"/>
                <a:gd name="connsiteY13" fmla="*/ 70181 h 84335"/>
                <a:gd name="connsiteX14" fmla="*/ 1974 w 51395"/>
                <a:gd name="connsiteY14" fmla="*/ 69188 h 84335"/>
                <a:gd name="connsiteX15" fmla="*/ 3959 w 51395"/>
                <a:gd name="connsiteY15" fmla="*/ 70379 h 84335"/>
                <a:gd name="connsiteX16" fmla="*/ 8324 w 51395"/>
                <a:gd name="connsiteY16" fmla="*/ 72562 h 84335"/>
                <a:gd name="connsiteX17" fmla="*/ 14476 w 51395"/>
                <a:gd name="connsiteY17" fmla="*/ 74745 h 84335"/>
                <a:gd name="connsiteX18" fmla="*/ 22413 w 51395"/>
                <a:gd name="connsiteY18" fmla="*/ 75737 h 84335"/>
                <a:gd name="connsiteX19" fmla="*/ 29755 w 51395"/>
                <a:gd name="connsiteY19" fmla="*/ 74745 h 84335"/>
                <a:gd name="connsiteX20" fmla="*/ 35113 w 51395"/>
                <a:gd name="connsiteY20" fmla="*/ 71570 h 84335"/>
                <a:gd name="connsiteX21" fmla="*/ 38288 w 51395"/>
                <a:gd name="connsiteY21" fmla="*/ 67006 h 84335"/>
                <a:gd name="connsiteX22" fmla="*/ 39479 w 51395"/>
                <a:gd name="connsiteY22" fmla="*/ 61053 h 84335"/>
                <a:gd name="connsiteX23" fmla="*/ 38090 w 51395"/>
                <a:gd name="connsiteY23" fmla="*/ 54703 h 84335"/>
                <a:gd name="connsiteX24" fmla="*/ 33923 w 51395"/>
                <a:gd name="connsiteY24" fmla="*/ 49940 h 84335"/>
                <a:gd name="connsiteX25" fmla="*/ 27573 w 51395"/>
                <a:gd name="connsiteY25" fmla="*/ 46963 h 84335"/>
                <a:gd name="connsiteX26" fmla="*/ 18841 w 51395"/>
                <a:gd name="connsiteY26" fmla="*/ 45773 h 84335"/>
                <a:gd name="connsiteX27" fmla="*/ 11102 w 51395"/>
                <a:gd name="connsiteY27" fmla="*/ 45773 h 84335"/>
                <a:gd name="connsiteX28" fmla="*/ 9912 w 51395"/>
                <a:gd name="connsiteY28" fmla="*/ 45574 h 84335"/>
                <a:gd name="connsiteX29" fmla="*/ 9118 w 51395"/>
                <a:gd name="connsiteY29" fmla="*/ 44979 h 84335"/>
                <a:gd name="connsiteX30" fmla="*/ 8721 w 51395"/>
                <a:gd name="connsiteY30" fmla="*/ 43590 h 84335"/>
                <a:gd name="connsiteX31" fmla="*/ 8523 w 51395"/>
                <a:gd name="connsiteY31" fmla="*/ 41407 h 84335"/>
                <a:gd name="connsiteX32" fmla="*/ 8721 w 51395"/>
                <a:gd name="connsiteY32" fmla="*/ 39423 h 84335"/>
                <a:gd name="connsiteX33" fmla="*/ 9118 w 51395"/>
                <a:gd name="connsiteY33" fmla="*/ 38232 h 84335"/>
                <a:gd name="connsiteX34" fmla="*/ 9912 w 51395"/>
                <a:gd name="connsiteY34" fmla="*/ 37438 h 84335"/>
                <a:gd name="connsiteX35" fmla="*/ 10904 w 51395"/>
                <a:gd name="connsiteY35" fmla="*/ 37240 h 84335"/>
                <a:gd name="connsiteX36" fmla="*/ 18246 w 51395"/>
                <a:gd name="connsiteY36" fmla="*/ 37240 h 84335"/>
                <a:gd name="connsiteX37" fmla="*/ 25588 w 51395"/>
                <a:gd name="connsiteY37" fmla="*/ 36248 h 84335"/>
                <a:gd name="connsiteX38" fmla="*/ 31343 w 51395"/>
                <a:gd name="connsiteY38" fmla="*/ 33073 h 84335"/>
                <a:gd name="connsiteX39" fmla="*/ 34915 w 51395"/>
                <a:gd name="connsiteY39" fmla="*/ 28112 h 84335"/>
                <a:gd name="connsiteX40" fmla="*/ 36105 w 51395"/>
                <a:gd name="connsiteY40" fmla="*/ 21762 h 84335"/>
                <a:gd name="connsiteX41" fmla="*/ 35312 w 51395"/>
                <a:gd name="connsiteY41" fmla="*/ 16999 h 84335"/>
                <a:gd name="connsiteX42" fmla="*/ 32732 w 51395"/>
                <a:gd name="connsiteY42" fmla="*/ 13031 h 84335"/>
                <a:gd name="connsiteX43" fmla="*/ 28565 w 51395"/>
                <a:gd name="connsiteY43" fmla="*/ 10253 h 84335"/>
                <a:gd name="connsiteX44" fmla="*/ 22612 w 51395"/>
                <a:gd name="connsiteY44" fmla="*/ 9260 h 84335"/>
                <a:gd name="connsiteX45" fmla="*/ 15865 w 51395"/>
                <a:gd name="connsiteY45" fmla="*/ 10451 h 84335"/>
                <a:gd name="connsiteX46" fmla="*/ 10309 w 51395"/>
                <a:gd name="connsiteY46" fmla="*/ 12832 h 84335"/>
                <a:gd name="connsiteX47" fmla="*/ 6340 w 51395"/>
                <a:gd name="connsiteY47" fmla="*/ 15213 h 84335"/>
                <a:gd name="connsiteX48" fmla="*/ 4157 w 51395"/>
                <a:gd name="connsiteY48" fmla="*/ 16206 h 84335"/>
                <a:gd name="connsiteX49" fmla="*/ 3363 w 51395"/>
                <a:gd name="connsiteY49" fmla="*/ 16206 h 84335"/>
                <a:gd name="connsiteX50" fmla="*/ 2768 w 51395"/>
                <a:gd name="connsiteY50" fmla="*/ 15610 h 84335"/>
                <a:gd name="connsiteX51" fmla="*/ 2371 w 51395"/>
                <a:gd name="connsiteY51" fmla="*/ 14221 h 84335"/>
                <a:gd name="connsiteX52" fmla="*/ 2371 w 51395"/>
                <a:gd name="connsiteY52" fmla="*/ 11840 h 84335"/>
                <a:gd name="connsiteX53" fmla="*/ 2371 w 51395"/>
                <a:gd name="connsiteY53" fmla="*/ 10253 h 84335"/>
                <a:gd name="connsiteX54" fmla="*/ 2768 w 51395"/>
                <a:gd name="connsiteY54" fmla="*/ 9062 h 84335"/>
                <a:gd name="connsiteX55" fmla="*/ 3165 w 51395"/>
                <a:gd name="connsiteY55" fmla="*/ 8070 h 84335"/>
                <a:gd name="connsiteX56" fmla="*/ 3959 w 51395"/>
                <a:gd name="connsiteY56" fmla="*/ 6879 h 84335"/>
                <a:gd name="connsiteX57" fmla="*/ 6538 w 51395"/>
                <a:gd name="connsiteY57" fmla="*/ 5292 h 84335"/>
                <a:gd name="connsiteX58" fmla="*/ 10904 w 51395"/>
                <a:gd name="connsiteY58" fmla="*/ 2910 h 84335"/>
                <a:gd name="connsiteX59" fmla="*/ 17254 w 51395"/>
                <a:gd name="connsiteY59" fmla="*/ 1124 h 84335"/>
                <a:gd name="connsiteX60" fmla="*/ 24794 w 51395"/>
                <a:gd name="connsiteY60" fmla="*/ 331 h 84335"/>
                <a:gd name="connsiteX61" fmla="*/ 34716 w 51395"/>
                <a:gd name="connsiteY61" fmla="*/ 1720 h 84335"/>
                <a:gd name="connsiteX62" fmla="*/ 41860 w 51395"/>
                <a:gd name="connsiteY62" fmla="*/ 5887 h 84335"/>
                <a:gd name="connsiteX63" fmla="*/ 46226 w 51395"/>
                <a:gd name="connsiteY63" fmla="*/ 12237 h 84335"/>
                <a:gd name="connsiteX64" fmla="*/ 47813 w 51395"/>
                <a:gd name="connsiteY64" fmla="*/ 20373 h 84335"/>
                <a:gd name="connsiteX65" fmla="*/ 46623 w 51395"/>
                <a:gd name="connsiteY65" fmla="*/ 27715 h 84335"/>
                <a:gd name="connsiteX66" fmla="*/ 43646 w 51395"/>
                <a:gd name="connsiteY66" fmla="*/ 33470 h 84335"/>
                <a:gd name="connsiteX67" fmla="*/ 38884 w 51395"/>
                <a:gd name="connsiteY67" fmla="*/ 37835 h 84335"/>
                <a:gd name="connsiteX68" fmla="*/ 32335 w 51395"/>
                <a:gd name="connsiteY68" fmla="*/ 40415 h 84335"/>
                <a:gd name="connsiteX69" fmla="*/ 40074 w 51395"/>
                <a:gd name="connsiteY69" fmla="*/ 42796 h 84335"/>
                <a:gd name="connsiteX70" fmla="*/ 46226 w 51395"/>
                <a:gd name="connsiteY70" fmla="*/ 46963 h 84335"/>
                <a:gd name="connsiteX71" fmla="*/ 50194 w 51395"/>
                <a:gd name="connsiteY71" fmla="*/ 52718 h 84335"/>
                <a:gd name="connsiteX72" fmla="*/ 51584 w 51395"/>
                <a:gd name="connsiteY72" fmla="*/ 60060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1395" h="84335">
                  <a:moveTo>
                    <a:pt x="51584" y="60060"/>
                  </a:moveTo>
                  <a:cubicBezTo>
                    <a:pt x="51584" y="63781"/>
                    <a:pt x="50889" y="67154"/>
                    <a:pt x="49599" y="70181"/>
                  </a:cubicBezTo>
                  <a:cubicBezTo>
                    <a:pt x="48260" y="73256"/>
                    <a:pt x="46325" y="75886"/>
                    <a:pt x="43844" y="78118"/>
                  </a:cubicBezTo>
                  <a:cubicBezTo>
                    <a:pt x="41463" y="80251"/>
                    <a:pt x="38487" y="81888"/>
                    <a:pt x="34915" y="83079"/>
                  </a:cubicBezTo>
                  <a:cubicBezTo>
                    <a:pt x="31343" y="84121"/>
                    <a:pt x="27275" y="84667"/>
                    <a:pt x="22810" y="84667"/>
                  </a:cubicBezTo>
                  <a:cubicBezTo>
                    <a:pt x="20032" y="84667"/>
                    <a:pt x="17452" y="84369"/>
                    <a:pt x="15071" y="83873"/>
                  </a:cubicBezTo>
                  <a:cubicBezTo>
                    <a:pt x="12690" y="83476"/>
                    <a:pt x="10557" y="83029"/>
                    <a:pt x="8721" y="82484"/>
                  </a:cubicBezTo>
                  <a:cubicBezTo>
                    <a:pt x="6836" y="81839"/>
                    <a:pt x="5248" y="81194"/>
                    <a:pt x="3959" y="80499"/>
                  </a:cubicBezTo>
                  <a:cubicBezTo>
                    <a:pt x="2768" y="79854"/>
                    <a:pt x="1974" y="79408"/>
                    <a:pt x="1577" y="79110"/>
                  </a:cubicBezTo>
                  <a:cubicBezTo>
                    <a:pt x="1280" y="78862"/>
                    <a:pt x="1081" y="78614"/>
                    <a:pt x="982" y="78317"/>
                  </a:cubicBezTo>
                  <a:cubicBezTo>
                    <a:pt x="833" y="77920"/>
                    <a:pt x="684" y="77523"/>
                    <a:pt x="585" y="77126"/>
                  </a:cubicBezTo>
                  <a:cubicBezTo>
                    <a:pt x="436" y="76729"/>
                    <a:pt x="288" y="76283"/>
                    <a:pt x="188" y="75737"/>
                  </a:cubicBezTo>
                  <a:cubicBezTo>
                    <a:pt x="188" y="75092"/>
                    <a:pt x="188" y="74298"/>
                    <a:pt x="188" y="73356"/>
                  </a:cubicBezTo>
                  <a:cubicBezTo>
                    <a:pt x="188" y="71768"/>
                    <a:pt x="288" y="70726"/>
                    <a:pt x="585" y="70181"/>
                  </a:cubicBezTo>
                  <a:cubicBezTo>
                    <a:pt x="833" y="69536"/>
                    <a:pt x="1280" y="69188"/>
                    <a:pt x="1974" y="69188"/>
                  </a:cubicBezTo>
                  <a:cubicBezTo>
                    <a:pt x="2222" y="69188"/>
                    <a:pt x="2867" y="69585"/>
                    <a:pt x="3959" y="70379"/>
                  </a:cubicBezTo>
                  <a:cubicBezTo>
                    <a:pt x="5149" y="71074"/>
                    <a:pt x="6588" y="71768"/>
                    <a:pt x="8324" y="72562"/>
                  </a:cubicBezTo>
                  <a:cubicBezTo>
                    <a:pt x="10160" y="73356"/>
                    <a:pt x="12194" y="74100"/>
                    <a:pt x="14476" y="74745"/>
                  </a:cubicBezTo>
                  <a:cubicBezTo>
                    <a:pt x="16857" y="75439"/>
                    <a:pt x="19486" y="75737"/>
                    <a:pt x="22413" y="75737"/>
                  </a:cubicBezTo>
                  <a:cubicBezTo>
                    <a:pt x="25191" y="75737"/>
                    <a:pt x="27622" y="75439"/>
                    <a:pt x="29755" y="74745"/>
                  </a:cubicBezTo>
                  <a:cubicBezTo>
                    <a:pt x="31839" y="73951"/>
                    <a:pt x="33625" y="72909"/>
                    <a:pt x="35113" y="71570"/>
                  </a:cubicBezTo>
                  <a:cubicBezTo>
                    <a:pt x="36552" y="70280"/>
                    <a:pt x="37594" y="68742"/>
                    <a:pt x="38288" y="67006"/>
                  </a:cubicBezTo>
                  <a:cubicBezTo>
                    <a:pt x="39082" y="65170"/>
                    <a:pt x="39479" y="63186"/>
                    <a:pt x="39479" y="61053"/>
                  </a:cubicBezTo>
                  <a:cubicBezTo>
                    <a:pt x="39479" y="58671"/>
                    <a:pt x="38983" y="56588"/>
                    <a:pt x="38090" y="54703"/>
                  </a:cubicBezTo>
                  <a:cubicBezTo>
                    <a:pt x="37147" y="52867"/>
                    <a:pt x="35758" y="51279"/>
                    <a:pt x="33923" y="49940"/>
                  </a:cubicBezTo>
                  <a:cubicBezTo>
                    <a:pt x="32186" y="48650"/>
                    <a:pt x="30053" y="47658"/>
                    <a:pt x="27573" y="46963"/>
                  </a:cubicBezTo>
                  <a:cubicBezTo>
                    <a:pt x="25043" y="46170"/>
                    <a:pt x="22116" y="45773"/>
                    <a:pt x="18841" y="45773"/>
                  </a:cubicBezTo>
                  <a:lnTo>
                    <a:pt x="11102" y="45773"/>
                  </a:lnTo>
                  <a:cubicBezTo>
                    <a:pt x="10705" y="45773"/>
                    <a:pt x="10309" y="45723"/>
                    <a:pt x="9912" y="45574"/>
                  </a:cubicBezTo>
                  <a:cubicBezTo>
                    <a:pt x="9614" y="45475"/>
                    <a:pt x="9366" y="45277"/>
                    <a:pt x="9118" y="44979"/>
                  </a:cubicBezTo>
                  <a:cubicBezTo>
                    <a:pt x="8969" y="44582"/>
                    <a:pt x="8820" y="44136"/>
                    <a:pt x="8721" y="43590"/>
                  </a:cubicBezTo>
                  <a:cubicBezTo>
                    <a:pt x="8572" y="42945"/>
                    <a:pt x="8523" y="42201"/>
                    <a:pt x="8523" y="41407"/>
                  </a:cubicBezTo>
                  <a:cubicBezTo>
                    <a:pt x="8523" y="40613"/>
                    <a:pt x="8572" y="39969"/>
                    <a:pt x="8721" y="39423"/>
                  </a:cubicBezTo>
                  <a:cubicBezTo>
                    <a:pt x="8820" y="38927"/>
                    <a:pt x="8969" y="38530"/>
                    <a:pt x="9118" y="38232"/>
                  </a:cubicBezTo>
                  <a:cubicBezTo>
                    <a:pt x="9366" y="37835"/>
                    <a:pt x="9614" y="37587"/>
                    <a:pt x="9912" y="37438"/>
                  </a:cubicBezTo>
                  <a:cubicBezTo>
                    <a:pt x="10309" y="37339"/>
                    <a:pt x="10606" y="37240"/>
                    <a:pt x="10904" y="37240"/>
                  </a:cubicBezTo>
                  <a:lnTo>
                    <a:pt x="18246" y="37240"/>
                  </a:lnTo>
                  <a:cubicBezTo>
                    <a:pt x="21024" y="37240"/>
                    <a:pt x="23455" y="36942"/>
                    <a:pt x="25588" y="36248"/>
                  </a:cubicBezTo>
                  <a:cubicBezTo>
                    <a:pt x="27821" y="35454"/>
                    <a:pt x="29755" y="34412"/>
                    <a:pt x="31343" y="33073"/>
                  </a:cubicBezTo>
                  <a:cubicBezTo>
                    <a:pt x="32930" y="31634"/>
                    <a:pt x="34121" y="29997"/>
                    <a:pt x="34915" y="28112"/>
                  </a:cubicBezTo>
                  <a:cubicBezTo>
                    <a:pt x="35709" y="26276"/>
                    <a:pt x="36105" y="24143"/>
                    <a:pt x="36105" y="21762"/>
                  </a:cubicBezTo>
                  <a:cubicBezTo>
                    <a:pt x="36105" y="20174"/>
                    <a:pt x="35808" y="18587"/>
                    <a:pt x="35312" y="16999"/>
                  </a:cubicBezTo>
                  <a:cubicBezTo>
                    <a:pt x="34766" y="15412"/>
                    <a:pt x="33923" y="14122"/>
                    <a:pt x="32732" y="13031"/>
                  </a:cubicBezTo>
                  <a:cubicBezTo>
                    <a:pt x="31641" y="11840"/>
                    <a:pt x="30252" y="10947"/>
                    <a:pt x="28565" y="10253"/>
                  </a:cubicBezTo>
                  <a:cubicBezTo>
                    <a:pt x="26829" y="9608"/>
                    <a:pt x="24844" y="9260"/>
                    <a:pt x="22612" y="9260"/>
                  </a:cubicBezTo>
                  <a:cubicBezTo>
                    <a:pt x="20230" y="9260"/>
                    <a:pt x="17948" y="9657"/>
                    <a:pt x="15865" y="10451"/>
                  </a:cubicBezTo>
                  <a:cubicBezTo>
                    <a:pt x="13880" y="11146"/>
                    <a:pt x="11995" y="11939"/>
                    <a:pt x="10309" y="12832"/>
                  </a:cubicBezTo>
                  <a:cubicBezTo>
                    <a:pt x="8721" y="13626"/>
                    <a:pt x="7382" y="14420"/>
                    <a:pt x="6340" y="15213"/>
                  </a:cubicBezTo>
                  <a:cubicBezTo>
                    <a:pt x="5397" y="15908"/>
                    <a:pt x="4653" y="16206"/>
                    <a:pt x="4157" y="16206"/>
                  </a:cubicBezTo>
                  <a:cubicBezTo>
                    <a:pt x="3859" y="16206"/>
                    <a:pt x="3611" y="16206"/>
                    <a:pt x="3363" y="16206"/>
                  </a:cubicBezTo>
                  <a:cubicBezTo>
                    <a:pt x="3214" y="16106"/>
                    <a:pt x="3016" y="15908"/>
                    <a:pt x="2768" y="15610"/>
                  </a:cubicBezTo>
                  <a:cubicBezTo>
                    <a:pt x="2619" y="15213"/>
                    <a:pt x="2470" y="14767"/>
                    <a:pt x="2371" y="14221"/>
                  </a:cubicBezTo>
                  <a:cubicBezTo>
                    <a:pt x="2371" y="13576"/>
                    <a:pt x="2371" y="12783"/>
                    <a:pt x="2371" y="11840"/>
                  </a:cubicBezTo>
                  <a:cubicBezTo>
                    <a:pt x="2371" y="11195"/>
                    <a:pt x="2371" y="10649"/>
                    <a:pt x="2371" y="10253"/>
                  </a:cubicBezTo>
                  <a:cubicBezTo>
                    <a:pt x="2470" y="9756"/>
                    <a:pt x="2619" y="9360"/>
                    <a:pt x="2768" y="9062"/>
                  </a:cubicBezTo>
                  <a:cubicBezTo>
                    <a:pt x="2867" y="8665"/>
                    <a:pt x="3016" y="8367"/>
                    <a:pt x="3165" y="8070"/>
                  </a:cubicBezTo>
                  <a:cubicBezTo>
                    <a:pt x="3264" y="7673"/>
                    <a:pt x="3562" y="7276"/>
                    <a:pt x="3959" y="6879"/>
                  </a:cubicBezTo>
                  <a:cubicBezTo>
                    <a:pt x="4455" y="6482"/>
                    <a:pt x="5348" y="5986"/>
                    <a:pt x="6538" y="5292"/>
                  </a:cubicBezTo>
                  <a:cubicBezTo>
                    <a:pt x="7729" y="4498"/>
                    <a:pt x="9168" y="3704"/>
                    <a:pt x="10904" y="2910"/>
                  </a:cubicBezTo>
                  <a:cubicBezTo>
                    <a:pt x="12740" y="2117"/>
                    <a:pt x="14873" y="1521"/>
                    <a:pt x="17254" y="1124"/>
                  </a:cubicBezTo>
                  <a:cubicBezTo>
                    <a:pt x="19635" y="628"/>
                    <a:pt x="22116" y="331"/>
                    <a:pt x="24794" y="331"/>
                  </a:cubicBezTo>
                  <a:cubicBezTo>
                    <a:pt x="28615" y="331"/>
                    <a:pt x="31938" y="827"/>
                    <a:pt x="34716" y="1720"/>
                  </a:cubicBezTo>
                  <a:cubicBezTo>
                    <a:pt x="37594" y="2662"/>
                    <a:pt x="39975" y="4051"/>
                    <a:pt x="41860" y="5887"/>
                  </a:cubicBezTo>
                  <a:cubicBezTo>
                    <a:pt x="43844" y="7623"/>
                    <a:pt x="45283" y="9756"/>
                    <a:pt x="46226" y="12237"/>
                  </a:cubicBezTo>
                  <a:cubicBezTo>
                    <a:pt x="47268" y="14767"/>
                    <a:pt x="47813" y="17496"/>
                    <a:pt x="47813" y="20373"/>
                  </a:cubicBezTo>
                  <a:cubicBezTo>
                    <a:pt x="47813" y="23052"/>
                    <a:pt x="47416" y="25483"/>
                    <a:pt x="46623" y="27715"/>
                  </a:cubicBezTo>
                  <a:cubicBezTo>
                    <a:pt x="45928" y="29848"/>
                    <a:pt x="44936" y="31783"/>
                    <a:pt x="43646" y="33470"/>
                  </a:cubicBezTo>
                  <a:cubicBezTo>
                    <a:pt x="42455" y="35206"/>
                    <a:pt x="40868" y="36645"/>
                    <a:pt x="38884" y="37835"/>
                  </a:cubicBezTo>
                  <a:cubicBezTo>
                    <a:pt x="36998" y="39026"/>
                    <a:pt x="34816" y="39919"/>
                    <a:pt x="32335" y="40415"/>
                  </a:cubicBezTo>
                  <a:cubicBezTo>
                    <a:pt x="35213" y="40812"/>
                    <a:pt x="37792" y="41606"/>
                    <a:pt x="40074" y="42796"/>
                  </a:cubicBezTo>
                  <a:cubicBezTo>
                    <a:pt x="42455" y="43888"/>
                    <a:pt x="44490" y="45277"/>
                    <a:pt x="46226" y="46963"/>
                  </a:cubicBezTo>
                  <a:cubicBezTo>
                    <a:pt x="47913" y="48551"/>
                    <a:pt x="49252" y="50486"/>
                    <a:pt x="50194" y="52718"/>
                  </a:cubicBezTo>
                  <a:cubicBezTo>
                    <a:pt x="51088" y="55000"/>
                    <a:pt x="51584" y="57431"/>
                    <a:pt x="51584" y="600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2DAE907-8E06-4BD8-9331-F147DB58D0B6}"/>
                </a:ext>
              </a:extLst>
            </p:cNvPr>
            <p:cNvSpPr/>
            <p:nvPr/>
          </p:nvSpPr>
          <p:spPr>
            <a:xfrm>
              <a:off x="5157601" y="5948719"/>
              <a:ext cx="59134" cy="82748"/>
            </a:xfrm>
            <a:custGeom>
              <a:avLst/>
              <a:gdLst>
                <a:gd name="connsiteX0" fmla="*/ 59327 w 59134"/>
                <a:gd name="connsiteY0" fmla="*/ 59267 h 82748"/>
                <a:gd name="connsiteX1" fmla="*/ 58534 w 59134"/>
                <a:gd name="connsiteY1" fmla="*/ 62640 h 82748"/>
                <a:gd name="connsiteX2" fmla="*/ 56748 w 59134"/>
                <a:gd name="connsiteY2" fmla="*/ 63831 h 82748"/>
                <a:gd name="connsiteX3" fmla="*/ 47620 w 59134"/>
                <a:gd name="connsiteY3" fmla="*/ 63831 h 82748"/>
                <a:gd name="connsiteX4" fmla="*/ 47620 w 59134"/>
                <a:gd name="connsiteY4" fmla="*/ 81095 h 82748"/>
                <a:gd name="connsiteX5" fmla="*/ 47223 w 59134"/>
                <a:gd name="connsiteY5" fmla="*/ 82087 h 82748"/>
                <a:gd name="connsiteX6" fmla="*/ 46429 w 59134"/>
                <a:gd name="connsiteY6" fmla="*/ 82682 h 82748"/>
                <a:gd name="connsiteX7" fmla="*/ 44842 w 59134"/>
                <a:gd name="connsiteY7" fmla="*/ 82881 h 82748"/>
                <a:gd name="connsiteX8" fmla="*/ 42262 w 59134"/>
                <a:gd name="connsiteY8" fmla="*/ 83079 h 82748"/>
                <a:gd name="connsiteX9" fmla="*/ 39682 w 59134"/>
                <a:gd name="connsiteY9" fmla="*/ 82881 h 82748"/>
                <a:gd name="connsiteX10" fmla="*/ 38095 w 59134"/>
                <a:gd name="connsiteY10" fmla="*/ 82682 h 82748"/>
                <a:gd name="connsiteX11" fmla="*/ 37301 w 59134"/>
                <a:gd name="connsiteY11" fmla="*/ 82087 h 82748"/>
                <a:gd name="connsiteX12" fmla="*/ 37102 w 59134"/>
                <a:gd name="connsiteY12" fmla="*/ 81095 h 82748"/>
                <a:gd name="connsiteX13" fmla="*/ 37102 w 59134"/>
                <a:gd name="connsiteY13" fmla="*/ 63831 h 82748"/>
                <a:gd name="connsiteX14" fmla="*/ 3170 w 59134"/>
                <a:gd name="connsiteY14" fmla="*/ 63831 h 82748"/>
                <a:gd name="connsiteX15" fmla="*/ 1781 w 59134"/>
                <a:gd name="connsiteY15" fmla="*/ 63632 h 82748"/>
                <a:gd name="connsiteX16" fmla="*/ 987 w 59134"/>
                <a:gd name="connsiteY16" fmla="*/ 63037 h 82748"/>
                <a:gd name="connsiteX17" fmla="*/ 392 w 59134"/>
                <a:gd name="connsiteY17" fmla="*/ 61648 h 82748"/>
                <a:gd name="connsiteX18" fmla="*/ 193 w 59134"/>
                <a:gd name="connsiteY18" fmla="*/ 59068 h 82748"/>
                <a:gd name="connsiteX19" fmla="*/ 193 w 59134"/>
                <a:gd name="connsiteY19" fmla="*/ 56885 h 82748"/>
                <a:gd name="connsiteX20" fmla="*/ 590 w 59134"/>
                <a:gd name="connsiteY20" fmla="*/ 55099 h 82748"/>
                <a:gd name="connsiteX21" fmla="*/ 987 w 59134"/>
                <a:gd name="connsiteY21" fmla="*/ 53710 h 82748"/>
                <a:gd name="connsiteX22" fmla="*/ 1781 w 59134"/>
                <a:gd name="connsiteY22" fmla="*/ 52123 h 82748"/>
                <a:gd name="connsiteX23" fmla="*/ 31348 w 59134"/>
                <a:gd name="connsiteY23" fmla="*/ 2315 h 82748"/>
                <a:gd name="connsiteX24" fmla="*/ 32340 w 59134"/>
                <a:gd name="connsiteY24" fmla="*/ 1323 h 82748"/>
                <a:gd name="connsiteX25" fmla="*/ 33729 w 59134"/>
                <a:gd name="connsiteY25" fmla="*/ 728 h 82748"/>
                <a:gd name="connsiteX26" fmla="*/ 36110 w 59134"/>
                <a:gd name="connsiteY26" fmla="*/ 529 h 82748"/>
                <a:gd name="connsiteX27" fmla="*/ 39484 w 59134"/>
                <a:gd name="connsiteY27" fmla="*/ 331 h 82748"/>
                <a:gd name="connsiteX28" fmla="*/ 43056 w 59134"/>
                <a:gd name="connsiteY28" fmla="*/ 529 h 82748"/>
                <a:gd name="connsiteX29" fmla="*/ 45635 w 59134"/>
                <a:gd name="connsiteY29" fmla="*/ 926 h 82748"/>
                <a:gd name="connsiteX30" fmla="*/ 47024 w 59134"/>
                <a:gd name="connsiteY30" fmla="*/ 1521 h 82748"/>
                <a:gd name="connsiteX31" fmla="*/ 47620 w 59134"/>
                <a:gd name="connsiteY31" fmla="*/ 2513 h 82748"/>
                <a:gd name="connsiteX32" fmla="*/ 47620 w 59134"/>
                <a:gd name="connsiteY32" fmla="*/ 54901 h 82748"/>
                <a:gd name="connsiteX33" fmla="*/ 56748 w 59134"/>
                <a:gd name="connsiteY33" fmla="*/ 54901 h 82748"/>
                <a:gd name="connsiteX34" fmla="*/ 58534 w 59134"/>
                <a:gd name="connsiteY34" fmla="*/ 56092 h 82748"/>
                <a:gd name="connsiteX35" fmla="*/ 59327 w 59134"/>
                <a:gd name="connsiteY35" fmla="*/ 59267 h 82748"/>
                <a:gd name="connsiteX36" fmla="*/ 37102 w 59134"/>
                <a:gd name="connsiteY36" fmla="*/ 9856 h 82748"/>
                <a:gd name="connsiteX37" fmla="*/ 36904 w 59134"/>
                <a:gd name="connsiteY37" fmla="*/ 9856 h 82748"/>
                <a:gd name="connsiteX38" fmla="*/ 10115 w 59134"/>
                <a:gd name="connsiteY38" fmla="*/ 54901 h 82748"/>
                <a:gd name="connsiteX39" fmla="*/ 37102 w 59134"/>
                <a:gd name="connsiteY39" fmla="*/ 54901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9134" h="82748">
                  <a:moveTo>
                    <a:pt x="59327" y="59267"/>
                  </a:moveTo>
                  <a:cubicBezTo>
                    <a:pt x="59327" y="60755"/>
                    <a:pt x="59030" y="61846"/>
                    <a:pt x="58534" y="62640"/>
                  </a:cubicBezTo>
                  <a:cubicBezTo>
                    <a:pt x="58137" y="63434"/>
                    <a:pt x="57542" y="63831"/>
                    <a:pt x="56748" y="63831"/>
                  </a:cubicBezTo>
                  <a:lnTo>
                    <a:pt x="47620" y="63831"/>
                  </a:lnTo>
                  <a:lnTo>
                    <a:pt x="47620" y="81095"/>
                  </a:lnTo>
                  <a:cubicBezTo>
                    <a:pt x="47620" y="81492"/>
                    <a:pt x="47471" y="81839"/>
                    <a:pt x="47223" y="82087"/>
                  </a:cubicBezTo>
                  <a:cubicBezTo>
                    <a:pt x="47074" y="82236"/>
                    <a:pt x="46826" y="82434"/>
                    <a:pt x="46429" y="82682"/>
                  </a:cubicBezTo>
                  <a:cubicBezTo>
                    <a:pt x="46032" y="82781"/>
                    <a:pt x="45486" y="82881"/>
                    <a:pt x="44842" y="82881"/>
                  </a:cubicBezTo>
                  <a:cubicBezTo>
                    <a:pt x="44147" y="82980"/>
                    <a:pt x="43304" y="83079"/>
                    <a:pt x="42262" y="83079"/>
                  </a:cubicBezTo>
                  <a:cubicBezTo>
                    <a:pt x="41171" y="83079"/>
                    <a:pt x="40327" y="82980"/>
                    <a:pt x="39682" y="82881"/>
                  </a:cubicBezTo>
                  <a:cubicBezTo>
                    <a:pt x="38988" y="82881"/>
                    <a:pt x="38492" y="82781"/>
                    <a:pt x="38095" y="82682"/>
                  </a:cubicBezTo>
                  <a:cubicBezTo>
                    <a:pt x="37698" y="82434"/>
                    <a:pt x="37400" y="82236"/>
                    <a:pt x="37301" y="82087"/>
                  </a:cubicBezTo>
                  <a:cubicBezTo>
                    <a:pt x="37152" y="81839"/>
                    <a:pt x="37102" y="81492"/>
                    <a:pt x="37102" y="81095"/>
                  </a:cubicBezTo>
                  <a:lnTo>
                    <a:pt x="37102" y="63831"/>
                  </a:lnTo>
                  <a:lnTo>
                    <a:pt x="3170" y="63831"/>
                  </a:lnTo>
                  <a:cubicBezTo>
                    <a:pt x="2624" y="63831"/>
                    <a:pt x="2178" y="63781"/>
                    <a:pt x="1781" y="63632"/>
                  </a:cubicBezTo>
                  <a:cubicBezTo>
                    <a:pt x="1483" y="63533"/>
                    <a:pt x="1235" y="63335"/>
                    <a:pt x="987" y="63037"/>
                  </a:cubicBezTo>
                  <a:cubicBezTo>
                    <a:pt x="689" y="62640"/>
                    <a:pt x="491" y="62194"/>
                    <a:pt x="392" y="61648"/>
                  </a:cubicBezTo>
                  <a:cubicBezTo>
                    <a:pt x="243" y="61003"/>
                    <a:pt x="193" y="60160"/>
                    <a:pt x="193" y="59068"/>
                  </a:cubicBezTo>
                  <a:cubicBezTo>
                    <a:pt x="193" y="58274"/>
                    <a:pt x="193" y="57580"/>
                    <a:pt x="193" y="56885"/>
                  </a:cubicBezTo>
                  <a:cubicBezTo>
                    <a:pt x="292" y="56240"/>
                    <a:pt x="441" y="55645"/>
                    <a:pt x="590" y="55099"/>
                  </a:cubicBezTo>
                  <a:cubicBezTo>
                    <a:pt x="689" y="54603"/>
                    <a:pt x="838" y="54107"/>
                    <a:pt x="987" y="53710"/>
                  </a:cubicBezTo>
                  <a:cubicBezTo>
                    <a:pt x="1235" y="53214"/>
                    <a:pt x="1483" y="52669"/>
                    <a:pt x="1781" y="52123"/>
                  </a:cubicBezTo>
                  <a:lnTo>
                    <a:pt x="31348" y="2315"/>
                  </a:lnTo>
                  <a:cubicBezTo>
                    <a:pt x="31596" y="1918"/>
                    <a:pt x="31943" y="1621"/>
                    <a:pt x="32340" y="1323"/>
                  </a:cubicBezTo>
                  <a:cubicBezTo>
                    <a:pt x="32737" y="1075"/>
                    <a:pt x="33183" y="876"/>
                    <a:pt x="33729" y="728"/>
                  </a:cubicBezTo>
                  <a:cubicBezTo>
                    <a:pt x="34374" y="628"/>
                    <a:pt x="35168" y="529"/>
                    <a:pt x="36110" y="529"/>
                  </a:cubicBezTo>
                  <a:cubicBezTo>
                    <a:pt x="37003" y="430"/>
                    <a:pt x="38144" y="331"/>
                    <a:pt x="39484" y="331"/>
                  </a:cubicBezTo>
                  <a:cubicBezTo>
                    <a:pt x="40922" y="331"/>
                    <a:pt x="42113" y="430"/>
                    <a:pt x="43056" y="529"/>
                  </a:cubicBezTo>
                  <a:cubicBezTo>
                    <a:pt x="44097" y="529"/>
                    <a:pt x="44941" y="678"/>
                    <a:pt x="45635" y="926"/>
                  </a:cubicBezTo>
                  <a:cubicBezTo>
                    <a:pt x="46280" y="1075"/>
                    <a:pt x="46727" y="1273"/>
                    <a:pt x="47024" y="1521"/>
                  </a:cubicBezTo>
                  <a:cubicBezTo>
                    <a:pt x="47421" y="1819"/>
                    <a:pt x="47620" y="2117"/>
                    <a:pt x="47620" y="2513"/>
                  </a:cubicBezTo>
                  <a:lnTo>
                    <a:pt x="47620" y="54901"/>
                  </a:lnTo>
                  <a:lnTo>
                    <a:pt x="56748" y="54901"/>
                  </a:lnTo>
                  <a:cubicBezTo>
                    <a:pt x="57542" y="54901"/>
                    <a:pt x="58137" y="55298"/>
                    <a:pt x="58534" y="56092"/>
                  </a:cubicBezTo>
                  <a:cubicBezTo>
                    <a:pt x="59030" y="56786"/>
                    <a:pt x="59327" y="57828"/>
                    <a:pt x="59327" y="59267"/>
                  </a:cubicBezTo>
                  <a:close/>
                  <a:moveTo>
                    <a:pt x="37102" y="9856"/>
                  </a:moveTo>
                  <a:lnTo>
                    <a:pt x="36904" y="9856"/>
                  </a:lnTo>
                  <a:lnTo>
                    <a:pt x="10115" y="54901"/>
                  </a:lnTo>
                  <a:lnTo>
                    <a:pt x="37102" y="549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BA96EB2-A7B2-441F-8416-08A5B717644D}"/>
                </a:ext>
              </a:extLst>
            </p:cNvPr>
            <p:cNvSpPr/>
            <p:nvPr/>
          </p:nvSpPr>
          <p:spPr>
            <a:xfrm>
              <a:off x="5228010" y="5947926"/>
              <a:ext cx="56753" cy="84335"/>
            </a:xfrm>
            <a:custGeom>
              <a:avLst/>
              <a:gdLst>
                <a:gd name="connsiteX0" fmla="*/ 56952 w 56753"/>
                <a:gd name="connsiteY0" fmla="*/ 42201 h 84335"/>
                <a:gd name="connsiteX1" fmla="*/ 55364 w 56753"/>
                <a:gd name="connsiteY1" fmla="*/ 59663 h 84335"/>
                <a:gd name="connsiteX2" fmla="*/ 50403 w 56753"/>
                <a:gd name="connsiteY2" fmla="*/ 72959 h 84335"/>
                <a:gd name="connsiteX3" fmla="*/ 41474 w 56753"/>
                <a:gd name="connsiteY3" fmla="*/ 81690 h 84335"/>
                <a:gd name="connsiteX4" fmla="*/ 27781 w 56753"/>
                <a:gd name="connsiteY4" fmla="*/ 84667 h 84335"/>
                <a:gd name="connsiteX5" fmla="*/ 14684 w 56753"/>
                <a:gd name="connsiteY5" fmla="*/ 81888 h 84335"/>
                <a:gd name="connsiteX6" fmla="*/ 6152 w 56753"/>
                <a:gd name="connsiteY6" fmla="*/ 73753 h 84335"/>
                <a:gd name="connsiteX7" fmla="*/ 1588 w 56753"/>
                <a:gd name="connsiteY7" fmla="*/ 60656 h 84335"/>
                <a:gd name="connsiteX8" fmla="*/ 199 w 56753"/>
                <a:gd name="connsiteY8" fmla="*/ 42598 h 84335"/>
                <a:gd name="connsiteX9" fmla="*/ 1588 w 56753"/>
                <a:gd name="connsiteY9" fmla="*/ 25532 h 84335"/>
                <a:gd name="connsiteX10" fmla="*/ 6549 w 56753"/>
                <a:gd name="connsiteY10" fmla="*/ 12038 h 84335"/>
                <a:gd name="connsiteX11" fmla="*/ 15677 w 56753"/>
                <a:gd name="connsiteY11" fmla="*/ 3506 h 84335"/>
                <a:gd name="connsiteX12" fmla="*/ 29369 w 56753"/>
                <a:gd name="connsiteY12" fmla="*/ 331 h 84335"/>
                <a:gd name="connsiteX13" fmla="*/ 42267 w 56753"/>
                <a:gd name="connsiteY13" fmla="*/ 3109 h 84335"/>
                <a:gd name="connsiteX14" fmla="*/ 50800 w 56753"/>
                <a:gd name="connsiteY14" fmla="*/ 11046 h 84335"/>
                <a:gd name="connsiteX15" fmla="*/ 55563 w 56753"/>
                <a:gd name="connsiteY15" fmla="*/ 24342 h 84335"/>
                <a:gd name="connsiteX16" fmla="*/ 56952 w 56753"/>
                <a:gd name="connsiteY16" fmla="*/ 42201 h 84335"/>
                <a:gd name="connsiteX17" fmla="*/ 45839 w 56753"/>
                <a:gd name="connsiteY17" fmla="*/ 42995 h 84335"/>
                <a:gd name="connsiteX18" fmla="*/ 45244 w 56753"/>
                <a:gd name="connsiteY18" fmla="*/ 32081 h 84335"/>
                <a:gd name="connsiteX19" fmla="*/ 44053 w 56753"/>
                <a:gd name="connsiteY19" fmla="*/ 23349 h 84335"/>
                <a:gd name="connsiteX20" fmla="*/ 41870 w 56753"/>
                <a:gd name="connsiteY20" fmla="*/ 16999 h 84335"/>
                <a:gd name="connsiteX21" fmla="*/ 38497 w 56753"/>
                <a:gd name="connsiteY21" fmla="*/ 12634 h 84335"/>
                <a:gd name="connsiteX22" fmla="*/ 34131 w 56753"/>
                <a:gd name="connsiteY22" fmla="*/ 10054 h 84335"/>
                <a:gd name="connsiteX23" fmla="*/ 28774 w 56753"/>
                <a:gd name="connsiteY23" fmla="*/ 9260 h 84335"/>
                <a:gd name="connsiteX24" fmla="*/ 20042 w 56753"/>
                <a:gd name="connsiteY24" fmla="*/ 11840 h 84335"/>
                <a:gd name="connsiteX25" fmla="*/ 14684 w 56753"/>
                <a:gd name="connsiteY25" fmla="*/ 18785 h 84335"/>
                <a:gd name="connsiteX26" fmla="*/ 11906 w 56753"/>
                <a:gd name="connsiteY26" fmla="*/ 29104 h 84335"/>
                <a:gd name="connsiteX27" fmla="*/ 11311 w 56753"/>
                <a:gd name="connsiteY27" fmla="*/ 42003 h 84335"/>
                <a:gd name="connsiteX28" fmla="*/ 12303 w 56753"/>
                <a:gd name="connsiteY28" fmla="*/ 57679 h 84335"/>
                <a:gd name="connsiteX29" fmla="*/ 15280 w 56753"/>
                <a:gd name="connsiteY29" fmla="*/ 68196 h 84335"/>
                <a:gd name="connsiteX30" fmla="*/ 20638 w 56753"/>
                <a:gd name="connsiteY30" fmla="*/ 73951 h 84335"/>
                <a:gd name="connsiteX31" fmla="*/ 28377 w 56753"/>
                <a:gd name="connsiteY31" fmla="*/ 75737 h 84335"/>
                <a:gd name="connsiteX32" fmla="*/ 34528 w 56753"/>
                <a:gd name="connsiteY32" fmla="*/ 74745 h 84335"/>
                <a:gd name="connsiteX33" fmla="*/ 39092 w 56753"/>
                <a:gd name="connsiteY33" fmla="*/ 71371 h 84335"/>
                <a:gd name="connsiteX34" fmla="*/ 42267 w 56753"/>
                <a:gd name="connsiteY34" fmla="*/ 66212 h 84335"/>
                <a:gd name="connsiteX35" fmla="*/ 44450 w 56753"/>
                <a:gd name="connsiteY35" fmla="*/ 59663 h 84335"/>
                <a:gd name="connsiteX36" fmla="*/ 45442 w 56753"/>
                <a:gd name="connsiteY36" fmla="*/ 51924 h 84335"/>
                <a:gd name="connsiteX37" fmla="*/ 45839 w 56753"/>
                <a:gd name="connsiteY37" fmla="*/ 4299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52" y="42201"/>
                  </a:moveTo>
                  <a:cubicBezTo>
                    <a:pt x="56952" y="48551"/>
                    <a:pt x="56406" y="54405"/>
                    <a:pt x="55364" y="59663"/>
                  </a:cubicBezTo>
                  <a:cubicBezTo>
                    <a:pt x="54422" y="64823"/>
                    <a:pt x="52784" y="69288"/>
                    <a:pt x="50403" y="72959"/>
                  </a:cubicBezTo>
                  <a:cubicBezTo>
                    <a:pt x="48121" y="76679"/>
                    <a:pt x="45145" y="79606"/>
                    <a:pt x="41474" y="81690"/>
                  </a:cubicBezTo>
                  <a:cubicBezTo>
                    <a:pt x="37753" y="83674"/>
                    <a:pt x="33189" y="84667"/>
                    <a:pt x="27781" y="84667"/>
                  </a:cubicBezTo>
                  <a:cubicBezTo>
                    <a:pt x="22622" y="84667"/>
                    <a:pt x="18256" y="83724"/>
                    <a:pt x="14684" y="81888"/>
                  </a:cubicBezTo>
                  <a:cubicBezTo>
                    <a:pt x="11113" y="80053"/>
                    <a:pt x="8235" y="77324"/>
                    <a:pt x="6152" y="73753"/>
                  </a:cubicBezTo>
                  <a:cubicBezTo>
                    <a:pt x="4018" y="70181"/>
                    <a:pt x="2481" y="65815"/>
                    <a:pt x="1588" y="60656"/>
                  </a:cubicBezTo>
                  <a:cubicBezTo>
                    <a:pt x="645" y="55397"/>
                    <a:pt x="199" y="49345"/>
                    <a:pt x="199" y="42598"/>
                  </a:cubicBezTo>
                  <a:cubicBezTo>
                    <a:pt x="199" y="36397"/>
                    <a:pt x="645" y="30692"/>
                    <a:pt x="1588" y="25532"/>
                  </a:cubicBezTo>
                  <a:cubicBezTo>
                    <a:pt x="2629" y="20274"/>
                    <a:pt x="4267" y="15759"/>
                    <a:pt x="6549" y="12038"/>
                  </a:cubicBezTo>
                  <a:cubicBezTo>
                    <a:pt x="8930" y="8367"/>
                    <a:pt x="11956" y="5490"/>
                    <a:pt x="15677" y="3506"/>
                  </a:cubicBezTo>
                  <a:cubicBezTo>
                    <a:pt x="19348" y="1422"/>
                    <a:pt x="23912" y="331"/>
                    <a:pt x="29369" y="331"/>
                  </a:cubicBezTo>
                  <a:cubicBezTo>
                    <a:pt x="34528" y="331"/>
                    <a:pt x="38795" y="1273"/>
                    <a:pt x="42267" y="3109"/>
                  </a:cubicBezTo>
                  <a:cubicBezTo>
                    <a:pt x="45839" y="4845"/>
                    <a:pt x="48667" y="7474"/>
                    <a:pt x="50800" y="11046"/>
                  </a:cubicBezTo>
                  <a:cubicBezTo>
                    <a:pt x="53033" y="14618"/>
                    <a:pt x="54620" y="19083"/>
                    <a:pt x="55563" y="24342"/>
                  </a:cubicBezTo>
                  <a:cubicBezTo>
                    <a:pt x="56456" y="29501"/>
                    <a:pt x="56952" y="35454"/>
                    <a:pt x="56952" y="42201"/>
                  </a:cubicBezTo>
                  <a:close/>
                  <a:moveTo>
                    <a:pt x="45839" y="42995"/>
                  </a:moveTo>
                  <a:cubicBezTo>
                    <a:pt x="45839" y="38927"/>
                    <a:pt x="45641" y="35256"/>
                    <a:pt x="45244" y="32081"/>
                  </a:cubicBezTo>
                  <a:cubicBezTo>
                    <a:pt x="44946" y="28806"/>
                    <a:pt x="44549" y="25879"/>
                    <a:pt x="44053" y="23349"/>
                  </a:cubicBezTo>
                  <a:cubicBezTo>
                    <a:pt x="43508" y="20869"/>
                    <a:pt x="42763" y="18736"/>
                    <a:pt x="41870" y="16999"/>
                  </a:cubicBezTo>
                  <a:cubicBezTo>
                    <a:pt x="40928" y="15164"/>
                    <a:pt x="39787" y="13725"/>
                    <a:pt x="38497" y="12634"/>
                  </a:cubicBezTo>
                  <a:cubicBezTo>
                    <a:pt x="37306" y="11443"/>
                    <a:pt x="35818" y="10600"/>
                    <a:pt x="34131" y="10054"/>
                  </a:cubicBezTo>
                  <a:cubicBezTo>
                    <a:pt x="32544" y="9558"/>
                    <a:pt x="30758" y="9260"/>
                    <a:pt x="28774" y="9260"/>
                  </a:cubicBezTo>
                  <a:cubicBezTo>
                    <a:pt x="25202" y="9260"/>
                    <a:pt x="22275" y="10153"/>
                    <a:pt x="20042" y="11840"/>
                  </a:cubicBezTo>
                  <a:cubicBezTo>
                    <a:pt x="17760" y="13428"/>
                    <a:pt x="15974" y="15759"/>
                    <a:pt x="14684" y="18785"/>
                  </a:cubicBezTo>
                  <a:cubicBezTo>
                    <a:pt x="13345" y="21712"/>
                    <a:pt x="12402" y="25135"/>
                    <a:pt x="11906" y="29104"/>
                  </a:cubicBezTo>
                  <a:cubicBezTo>
                    <a:pt x="11509" y="33073"/>
                    <a:pt x="11311" y="37389"/>
                    <a:pt x="11311" y="42003"/>
                  </a:cubicBezTo>
                  <a:cubicBezTo>
                    <a:pt x="11311" y="48104"/>
                    <a:pt x="11609" y="53313"/>
                    <a:pt x="12303" y="57679"/>
                  </a:cubicBezTo>
                  <a:cubicBezTo>
                    <a:pt x="12948" y="61946"/>
                    <a:pt x="13940" y="65418"/>
                    <a:pt x="15280" y="68196"/>
                  </a:cubicBezTo>
                  <a:cubicBezTo>
                    <a:pt x="16719" y="70875"/>
                    <a:pt x="18504" y="72760"/>
                    <a:pt x="20638" y="73951"/>
                  </a:cubicBezTo>
                  <a:cubicBezTo>
                    <a:pt x="22721" y="75142"/>
                    <a:pt x="25301" y="75737"/>
                    <a:pt x="28377" y="75737"/>
                  </a:cubicBezTo>
                  <a:cubicBezTo>
                    <a:pt x="30758" y="75737"/>
                    <a:pt x="32792" y="75439"/>
                    <a:pt x="34528" y="74745"/>
                  </a:cubicBezTo>
                  <a:cubicBezTo>
                    <a:pt x="36364" y="73951"/>
                    <a:pt x="37902" y="72860"/>
                    <a:pt x="39092" y="71371"/>
                  </a:cubicBezTo>
                  <a:cubicBezTo>
                    <a:pt x="40382" y="69933"/>
                    <a:pt x="41474" y="68196"/>
                    <a:pt x="42267" y="66212"/>
                  </a:cubicBezTo>
                  <a:cubicBezTo>
                    <a:pt x="43160" y="64228"/>
                    <a:pt x="43904" y="62045"/>
                    <a:pt x="44450" y="59663"/>
                  </a:cubicBezTo>
                  <a:cubicBezTo>
                    <a:pt x="44946" y="57282"/>
                    <a:pt x="45294" y="54703"/>
                    <a:pt x="45442" y="51924"/>
                  </a:cubicBezTo>
                  <a:cubicBezTo>
                    <a:pt x="45690" y="49047"/>
                    <a:pt x="45839" y="46071"/>
                    <a:pt x="45839" y="429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07B40A0-566D-40AB-BE68-70EDEFFDD5EA}"/>
                </a:ext>
              </a:extLst>
            </p:cNvPr>
            <p:cNvSpPr/>
            <p:nvPr/>
          </p:nvSpPr>
          <p:spPr>
            <a:xfrm>
              <a:off x="5289335" y="6016784"/>
              <a:ext cx="20835" cy="32742"/>
            </a:xfrm>
            <a:custGeom>
              <a:avLst/>
              <a:gdLst>
                <a:gd name="connsiteX0" fmla="*/ 21039 w 20835"/>
                <a:gd name="connsiteY0" fmla="*/ 5490 h 32742"/>
                <a:gd name="connsiteX1" fmla="*/ 20841 w 20835"/>
                <a:gd name="connsiteY1" fmla="*/ 9260 h 32742"/>
                <a:gd name="connsiteX2" fmla="*/ 20246 w 20835"/>
                <a:gd name="connsiteY2" fmla="*/ 12435 h 32742"/>
                <a:gd name="connsiteX3" fmla="*/ 19055 w 20835"/>
                <a:gd name="connsiteY3" fmla="*/ 15213 h 32742"/>
                <a:gd name="connsiteX4" fmla="*/ 17269 w 20835"/>
                <a:gd name="connsiteY4" fmla="*/ 18190 h 32742"/>
                <a:gd name="connsiteX5" fmla="*/ 8736 w 20835"/>
                <a:gd name="connsiteY5" fmla="*/ 31287 h 32742"/>
                <a:gd name="connsiteX6" fmla="*/ 7943 w 20835"/>
                <a:gd name="connsiteY6" fmla="*/ 31882 h 32742"/>
                <a:gd name="connsiteX7" fmla="*/ 6950 w 20835"/>
                <a:gd name="connsiteY7" fmla="*/ 32477 h 32742"/>
                <a:gd name="connsiteX8" fmla="*/ 5561 w 20835"/>
                <a:gd name="connsiteY8" fmla="*/ 32874 h 32742"/>
                <a:gd name="connsiteX9" fmla="*/ 3577 w 20835"/>
                <a:gd name="connsiteY9" fmla="*/ 33073 h 32742"/>
                <a:gd name="connsiteX10" fmla="*/ 1593 w 20835"/>
                <a:gd name="connsiteY10" fmla="*/ 32874 h 32742"/>
                <a:gd name="connsiteX11" fmla="*/ 600 w 20835"/>
                <a:gd name="connsiteY11" fmla="*/ 32477 h 32742"/>
                <a:gd name="connsiteX12" fmla="*/ 204 w 20835"/>
                <a:gd name="connsiteY12" fmla="*/ 31882 h 32742"/>
                <a:gd name="connsiteX13" fmla="*/ 600 w 20835"/>
                <a:gd name="connsiteY13" fmla="*/ 31088 h 32742"/>
                <a:gd name="connsiteX14" fmla="*/ 8935 w 20835"/>
                <a:gd name="connsiteY14" fmla="*/ 13626 h 32742"/>
                <a:gd name="connsiteX15" fmla="*/ 8935 w 20835"/>
                <a:gd name="connsiteY15" fmla="*/ 5490 h 32742"/>
                <a:gd name="connsiteX16" fmla="*/ 9332 w 20835"/>
                <a:gd name="connsiteY16" fmla="*/ 2910 h 32742"/>
                <a:gd name="connsiteX17" fmla="*/ 10324 w 20835"/>
                <a:gd name="connsiteY17" fmla="*/ 1323 h 32742"/>
                <a:gd name="connsiteX18" fmla="*/ 12308 w 20835"/>
                <a:gd name="connsiteY18" fmla="*/ 529 h 32742"/>
                <a:gd name="connsiteX19" fmla="*/ 15086 w 20835"/>
                <a:gd name="connsiteY19" fmla="*/ 331 h 32742"/>
                <a:gd name="connsiteX20" fmla="*/ 17864 w 20835"/>
                <a:gd name="connsiteY20" fmla="*/ 529 h 32742"/>
                <a:gd name="connsiteX21" fmla="*/ 19650 w 20835"/>
                <a:gd name="connsiteY21" fmla="*/ 1323 h 32742"/>
                <a:gd name="connsiteX22" fmla="*/ 20643 w 20835"/>
                <a:gd name="connsiteY22" fmla="*/ 2910 h 32742"/>
                <a:gd name="connsiteX23" fmla="*/ 21039 w 20835"/>
                <a:gd name="connsiteY23" fmla="*/ 5490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1039" y="5490"/>
                  </a:moveTo>
                  <a:cubicBezTo>
                    <a:pt x="21039" y="6829"/>
                    <a:pt x="20940" y="8070"/>
                    <a:pt x="20841" y="9260"/>
                  </a:cubicBezTo>
                  <a:cubicBezTo>
                    <a:pt x="20841" y="10352"/>
                    <a:pt x="20643" y="11393"/>
                    <a:pt x="20246" y="12435"/>
                  </a:cubicBezTo>
                  <a:cubicBezTo>
                    <a:pt x="19948" y="13378"/>
                    <a:pt x="19551" y="14320"/>
                    <a:pt x="19055" y="15213"/>
                  </a:cubicBezTo>
                  <a:cubicBezTo>
                    <a:pt x="18658" y="16106"/>
                    <a:pt x="18063" y="17099"/>
                    <a:pt x="17269" y="18190"/>
                  </a:cubicBezTo>
                  <a:lnTo>
                    <a:pt x="8736" y="31287"/>
                  </a:lnTo>
                  <a:cubicBezTo>
                    <a:pt x="8439" y="31535"/>
                    <a:pt x="8191" y="31733"/>
                    <a:pt x="7943" y="31882"/>
                  </a:cubicBezTo>
                  <a:cubicBezTo>
                    <a:pt x="7645" y="32130"/>
                    <a:pt x="7347" y="32329"/>
                    <a:pt x="6950" y="32477"/>
                  </a:cubicBezTo>
                  <a:cubicBezTo>
                    <a:pt x="6554" y="32725"/>
                    <a:pt x="6057" y="32874"/>
                    <a:pt x="5561" y="32874"/>
                  </a:cubicBezTo>
                  <a:cubicBezTo>
                    <a:pt x="5016" y="32974"/>
                    <a:pt x="4371" y="33073"/>
                    <a:pt x="3577" y="33073"/>
                  </a:cubicBezTo>
                  <a:cubicBezTo>
                    <a:pt x="2783" y="33073"/>
                    <a:pt x="2089" y="32974"/>
                    <a:pt x="1593" y="32874"/>
                  </a:cubicBezTo>
                  <a:cubicBezTo>
                    <a:pt x="1196" y="32874"/>
                    <a:pt x="848" y="32725"/>
                    <a:pt x="600" y="32477"/>
                  </a:cubicBezTo>
                  <a:cubicBezTo>
                    <a:pt x="452" y="32329"/>
                    <a:pt x="303" y="32130"/>
                    <a:pt x="204" y="31882"/>
                  </a:cubicBezTo>
                  <a:cubicBezTo>
                    <a:pt x="204" y="31733"/>
                    <a:pt x="303" y="31485"/>
                    <a:pt x="600" y="31088"/>
                  </a:cubicBezTo>
                  <a:lnTo>
                    <a:pt x="8935" y="13626"/>
                  </a:lnTo>
                  <a:lnTo>
                    <a:pt x="8935" y="5490"/>
                  </a:lnTo>
                  <a:cubicBezTo>
                    <a:pt x="8935" y="4448"/>
                    <a:pt x="9034" y="3605"/>
                    <a:pt x="9332" y="2910"/>
                  </a:cubicBezTo>
                  <a:cubicBezTo>
                    <a:pt x="9580" y="2117"/>
                    <a:pt x="9927" y="1620"/>
                    <a:pt x="10324" y="1323"/>
                  </a:cubicBezTo>
                  <a:cubicBezTo>
                    <a:pt x="10820" y="926"/>
                    <a:pt x="11514" y="678"/>
                    <a:pt x="12308" y="529"/>
                  </a:cubicBezTo>
                  <a:cubicBezTo>
                    <a:pt x="13102" y="430"/>
                    <a:pt x="13995" y="331"/>
                    <a:pt x="15086" y="331"/>
                  </a:cubicBezTo>
                  <a:cubicBezTo>
                    <a:pt x="16128" y="331"/>
                    <a:pt x="17071" y="430"/>
                    <a:pt x="17864" y="529"/>
                  </a:cubicBezTo>
                  <a:cubicBezTo>
                    <a:pt x="18658" y="678"/>
                    <a:pt x="19253" y="926"/>
                    <a:pt x="19650" y="1323"/>
                  </a:cubicBezTo>
                  <a:cubicBezTo>
                    <a:pt x="20147" y="1620"/>
                    <a:pt x="20494" y="2117"/>
                    <a:pt x="20643" y="2910"/>
                  </a:cubicBezTo>
                  <a:cubicBezTo>
                    <a:pt x="20891" y="3605"/>
                    <a:pt x="21039" y="4448"/>
                    <a:pt x="21039" y="54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0760473-C361-4EE1-AF5C-123A5EB8CAA6}"/>
                </a:ext>
              </a:extLst>
            </p:cNvPr>
            <p:cNvSpPr/>
            <p:nvPr/>
          </p:nvSpPr>
          <p:spPr>
            <a:xfrm>
              <a:off x="5324729" y="5949116"/>
              <a:ext cx="51792" cy="83145"/>
            </a:xfrm>
            <a:custGeom>
              <a:avLst/>
              <a:gdLst>
                <a:gd name="connsiteX0" fmla="*/ 51998 w 51792"/>
                <a:gd name="connsiteY0" fmla="*/ 55893 h 83145"/>
                <a:gd name="connsiteX1" fmla="*/ 49815 w 51792"/>
                <a:gd name="connsiteY1" fmla="*/ 67601 h 83145"/>
                <a:gd name="connsiteX2" fmla="*/ 43465 w 51792"/>
                <a:gd name="connsiteY2" fmla="*/ 76332 h 83145"/>
                <a:gd name="connsiteX3" fmla="*/ 33742 w 51792"/>
                <a:gd name="connsiteY3" fmla="*/ 81690 h 83145"/>
                <a:gd name="connsiteX4" fmla="*/ 21439 w 51792"/>
                <a:gd name="connsiteY4" fmla="*/ 83476 h 83145"/>
                <a:gd name="connsiteX5" fmla="*/ 14097 w 51792"/>
                <a:gd name="connsiteY5" fmla="*/ 82881 h 83145"/>
                <a:gd name="connsiteX6" fmla="*/ 7945 w 51792"/>
                <a:gd name="connsiteY6" fmla="*/ 81690 h 83145"/>
                <a:gd name="connsiteX7" fmla="*/ 3579 w 51792"/>
                <a:gd name="connsiteY7" fmla="*/ 80102 h 83145"/>
                <a:gd name="connsiteX8" fmla="*/ 1397 w 51792"/>
                <a:gd name="connsiteY8" fmla="*/ 78912 h 83145"/>
                <a:gd name="connsiteX9" fmla="*/ 801 w 51792"/>
                <a:gd name="connsiteY9" fmla="*/ 78118 h 83145"/>
                <a:gd name="connsiteX10" fmla="*/ 404 w 51792"/>
                <a:gd name="connsiteY10" fmla="*/ 77126 h 83145"/>
                <a:gd name="connsiteX11" fmla="*/ 206 w 51792"/>
                <a:gd name="connsiteY11" fmla="*/ 75737 h 83145"/>
                <a:gd name="connsiteX12" fmla="*/ 206 w 51792"/>
                <a:gd name="connsiteY12" fmla="*/ 73752 h 83145"/>
                <a:gd name="connsiteX13" fmla="*/ 206 w 51792"/>
                <a:gd name="connsiteY13" fmla="*/ 71966 h 83145"/>
                <a:gd name="connsiteX14" fmla="*/ 603 w 51792"/>
                <a:gd name="connsiteY14" fmla="*/ 70577 h 83145"/>
                <a:gd name="connsiteX15" fmla="*/ 1198 w 51792"/>
                <a:gd name="connsiteY15" fmla="*/ 69784 h 83145"/>
                <a:gd name="connsiteX16" fmla="*/ 2190 w 51792"/>
                <a:gd name="connsiteY16" fmla="*/ 69387 h 83145"/>
                <a:gd name="connsiteX17" fmla="*/ 3976 w 51792"/>
                <a:gd name="connsiteY17" fmla="*/ 70181 h 83145"/>
                <a:gd name="connsiteX18" fmla="*/ 7548 w 51792"/>
                <a:gd name="connsiteY18" fmla="*/ 71966 h 83145"/>
                <a:gd name="connsiteX19" fmla="*/ 13104 w 51792"/>
                <a:gd name="connsiteY19" fmla="*/ 73752 h 83145"/>
                <a:gd name="connsiteX20" fmla="*/ 21042 w 51792"/>
                <a:gd name="connsiteY20" fmla="*/ 74546 h 83145"/>
                <a:gd name="connsiteX21" fmla="*/ 28781 w 51792"/>
                <a:gd name="connsiteY21" fmla="*/ 73554 h 83145"/>
                <a:gd name="connsiteX22" fmla="*/ 34933 w 51792"/>
                <a:gd name="connsiteY22" fmla="*/ 70379 h 83145"/>
                <a:gd name="connsiteX23" fmla="*/ 38901 w 51792"/>
                <a:gd name="connsiteY23" fmla="*/ 65021 h 83145"/>
                <a:gd name="connsiteX24" fmla="*/ 40489 w 51792"/>
                <a:gd name="connsiteY24" fmla="*/ 56885 h 83145"/>
                <a:gd name="connsiteX25" fmla="*/ 39298 w 51792"/>
                <a:gd name="connsiteY25" fmla="*/ 49940 h 83145"/>
                <a:gd name="connsiteX26" fmla="*/ 35528 w 51792"/>
                <a:gd name="connsiteY26" fmla="*/ 44979 h 83145"/>
                <a:gd name="connsiteX27" fmla="*/ 28979 w 51792"/>
                <a:gd name="connsiteY27" fmla="*/ 42002 h 83145"/>
                <a:gd name="connsiteX28" fmla="*/ 19653 w 51792"/>
                <a:gd name="connsiteY28" fmla="*/ 41010 h 83145"/>
                <a:gd name="connsiteX29" fmla="*/ 12906 w 51792"/>
                <a:gd name="connsiteY29" fmla="*/ 41407 h 83145"/>
                <a:gd name="connsiteX30" fmla="*/ 7747 w 51792"/>
                <a:gd name="connsiteY30" fmla="*/ 41804 h 83145"/>
                <a:gd name="connsiteX31" fmla="*/ 5167 w 51792"/>
                <a:gd name="connsiteY31" fmla="*/ 41010 h 83145"/>
                <a:gd name="connsiteX32" fmla="*/ 4373 w 51792"/>
                <a:gd name="connsiteY32" fmla="*/ 37835 h 83145"/>
                <a:gd name="connsiteX33" fmla="*/ 4373 w 51792"/>
                <a:gd name="connsiteY33" fmla="*/ 4498 h 83145"/>
                <a:gd name="connsiteX34" fmla="*/ 5365 w 51792"/>
                <a:gd name="connsiteY34" fmla="*/ 1323 h 83145"/>
                <a:gd name="connsiteX35" fmla="*/ 8144 w 51792"/>
                <a:gd name="connsiteY35" fmla="*/ 331 h 83145"/>
                <a:gd name="connsiteX36" fmla="*/ 44458 w 51792"/>
                <a:gd name="connsiteY36" fmla="*/ 331 h 83145"/>
                <a:gd name="connsiteX37" fmla="*/ 45450 w 51792"/>
                <a:gd name="connsiteY37" fmla="*/ 727 h 83145"/>
                <a:gd name="connsiteX38" fmla="*/ 46244 w 51792"/>
                <a:gd name="connsiteY38" fmla="*/ 1521 h 83145"/>
                <a:gd name="connsiteX39" fmla="*/ 46839 w 51792"/>
                <a:gd name="connsiteY39" fmla="*/ 2910 h 83145"/>
                <a:gd name="connsiteX40" fmla="*/ 47037 w 51792"/>
                <a:gd name="connsiteY40" fmla="*/ 4895 h 83145"/>
                <a:gd name="connsiteX41" fmla="*/ 46244 w 51792"/>
                <a:gd name="connsiteY41" fmla="*/ 8665 h 83145"/>
                <a:gd name="connsiteX42" fmla="*/ 44458 w 51792"/>
                <a:gd name="connsiteY42" fmla="*/ 9856 h 83145"/>
                <a:gd name="connsiteX43" fmla="*/ 13898 w 51792"/>
                <a:gd name="connsiteY43" fmla="*/ 9856 h 83145"/>
                <a:gd name="connsiteX44" fmla="*/ 13898 w 51792"/>
                <a:gd name="connsiteY44" fmla="*/ 32874 h 83145"/>
                <a:gd name="connsiteX45" fmla="*/ 18462 w 51792"/>
                <a:gd name="connsiteY45" fmla="*/ 32477 h 83145"/>
                <a:gd name="connsiteX46" fmla="*/ 23820 w 51792"/>
                <a:gd name="connsiteY46" fmla="*/ 32279 h 83145"/>
                <a:gd name="connsiteX47" fmla="*/ 36123 w 51792"/>
                <a:gd name="connsiteY47" fmla="*/ 34065 h 83145"/>
                <a:gd name="connsiteX48" fmla="*/ 44854 w 51792"/>
                <a:gd name="connsiteY48" fmla="*/ 38827 h 83145"/>
                <a:gd name="connsiteX49" fmla="*/ 50212 w 51792"/>
                <a:gd name="connsiteY49" fmla="*/ 46170 h 83145"/>
                <a:gd name="connsiteX50" fmla="*/ 51998 w 51792"/>
                <a:gd name="connsiteY50" fmla="*/ 55893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1792" h="83145">
                  <a:moveTo>
                    <a:pt x="51998" y="55893"/>
                  </a:moveTo>
                  <a:cubicBezTo>
                    <a:pt x="51998" y="60259"/>
                    <a:pt x="51254" y="64178"/>
                    <a:pt x="49815" y="67601"/>
                  </a:cubicBezTo>
                  <a:cubicBezTo>
                    <a:pt x="48327" y="71073"/>
                    <a:pt x="46244" y="73951"/>
                    <a:pt x="43465" y="76332"/>
                  </a:cubicBezTo>
                  <a:cubicBezTo>
                    <a:pt x="40786" y="78713"/>
                    <a:pt x="37562" y="80499"/>
                    <a:pt x="33742" y="81690"/>
                  </a:cubicBezTo>
                  <a:cubicBezTo>
                    <a:pt x="30021" y="82881"/>
                    <a:pt x="25904" y="83476"/>
                    <a:pt x="21439" y="83476"/>
                  </a:cubicBezTo>
                  <a:cubicBezTo>
                    <a:pt x="18909" y="83476"/>
                    <a:pt x="16478" y="83277"/>
                    <a:pt x="14097" y="82881"/>
                  </a:cubicBezTo>
                  <a:cubicBezTo>
                    <a:pt x="11815" y="82583"/>
                    <a:pt x="9781" y="82236"/>
                    <a:pt x="7945" y="81690"/>
                  </a:cubicBezTo>
                  <a:cubicBezTo>
                    <a:pt x="6209" y="81194"/>
                    <a:pt x="4770" y="80648"/>
                    <a:pt x="3579" y="80102"/>
                  </a:cubicBezTo>
                  <a:cubicBezTo>
                    <a:pt x="2488" y="79606"/>
                    <a:pt x="1794" y="79209"/>
                    <a:pt x="1397" y="78912"/>
                  </a:cubicBezTo>
                  <a:cubicBezTo>
                    <a:pt x="1099" y="78664"/>
                    <a:pt x="901" y="78416"/>
                    <a:pt x="801" y="78118"/>
                  </a:cubicBezTo>
                  <a:cubicBezTo>
                    <a:pt x="653" y="77870"/>
                    <a:pt x="504" y="77523"/>
                    <a:pt x="404" y="77126"/>
                  </a:cubicBezTo>
                  <a:cubicBezTo>
                    <a:pt x="404" y="76729"/>
                    <a:pt x="305" y="76282"/>
                    <a:pt x="206" y="75737"/>
                  </a:cubicBezTo>
                  <a:cubicBezTo>
                    <a:pt x="206" y="75241"/>
                    <a:pt x="206" y="74546"/>
                    <a:pt x="206" y="73752"/>
                  </a:cubicBezTo>
                  <a:cubicBezTo>
                    <a:pt x="206" y="73107"/>
                    <a:pt x="206" y="72512"/>
                    <a:pt x="206" y="71966"/>
                  </a:cubicBezTo>
                  <a:cubicBezTo>
                    <a:pt x="305" y="71322"/>
                    <a:pt x="454" y="70875"/>
                    <a:pt x="603" y="70577"/>
                  </a:cubicBezTo>
                  <a:cubicBezTo>
                    <a:pt x="851" y="70181"/>
                    <a:pt x="1049" y="69932"/>
                    <a:pt x="1198" y="69784"/>
                  </a:cubicBezTo>
                  <a:cubicBezTo>
                    <a:pt x="1446" y="69536"/>
                    <a:pt x="1794" y="69387"/>
                    <a:pt x="2190" y="69387"/>
                  </a:cubicBezTo>
                  <a:cubicBezTo>
                    <a:pt x="2587" y="69387"/>
                    <a:pt x="3183" y="69684"/>
                    <a:pt x="3976" y="70181"/>
                  </a:cubicBezTo>
                  <a:cubicBezTo>
                    <a:pt x="4869" y="70726"/>
                    <a:pt x="6060" y="71322"/>
                    <a:pt x="7548" y="71966"/>
                  </a:cubicBezTo>
                  <a:cubicBezTo>
                    <a:pt x="9136" y="72512"/>
                    <a:pt x="10971" y="73107"/>
                    <a:pt x="13104" y="73752"/>
                  </a:cubicBezTo>
                  <a:cubicBezTo>
                    <a:pt x="15337" y="74298"/>
                    <a:pt x="17966" y="74546"/>
                    <a:pt x="21042" y="74546"/>
                  </a:cubicBezTo>
                  <a:cubicBezTo>
                    <a:pt x="23919" y="74546"/>
                    <a:pt x="26499" y="74248"/>
                    <a:pt x="28781" y="73554"/>
                  </a:cubicBezTo>
                  <a:cubicBezTo>
                    <a:pt x="31162" y="72909"/>
                    <a:pt x="33196" y="71867"/>
                    <a:pt x="34933" y="70379"/>
                  </a:cubicBezTo>
                  <a:cubicBezTo>
                    <a:pt x="36619" y="68940"/>
                    <a:pt x="37959" y="67154"/>
                    <a:pt x="38901" y="65021"/>
                  </a:cubicBezTo>
                  <a:cubicBezTo>
                    <a:pt x="39943" y="62789"/>
                    <a:pt x="40489" y="60060"/>
                    <a:pt x="40489" y="56885"/>
                  </a:cubicBezTo>
                  <a:cubicBezTo>
                    <a:pt x="40489" y="54256"/>
                    <a:pt x="40092" y="51924"/>
                    <a:pt x="39298" y="49940"/>
                  </a:cubicBezTo>
                  <a:cubicBezTo>
                    <a:pt x="38504" y="47956"/>
                    <a:pt x="37215" y="46318"/>
                    <a:pt x="35528" y="44979"/>
                  </a:cubicBezTo>
                  <a:cubicBezTo>
                    <a:pt x="33792" y="43689"/>
                    <a:pt x="31609" y="42697"/>
                    <a:pt x="28979" y="42002"/>
                  </a:cubicBezTo>
                  <a:cubicBezTo>
                    <a:pt x="26301" y="41357"/>
                    <a:pt x="23225" y="41010"/>
                    <a:pt x="19653" y="41010"/>
                  </a:cubicBezTo>
                  <a:cubicBezTo>
                    <a:pt x="16974" y="41010"/>
                    <a:pt x="14742" y="41159"/>
                    <a:pt x="12906" y="41407"/>
                  </a:cubicBezTo>
                  <a:cubicBezTo>
                    <a:pt x="11021" y="41705"/>
                    <a:pt x="9334" y="41804"/>
                    <a:pt x="7747" y="41804"/>
                  </a:cubicBezTo>
                  <a:cubicBezTo>
                    <a:pt x="6556" y="41804"/>
                    <a:pt x="5663" y="41556"/>
                    <a:pt x="5167" y="41010"/>
                  </a:cubicBezTo>
                  <a:cubicBezTo>
                    <a:pt x="4621" y="40514"/>
                    <a:pt x="4373" y="39423"/>
                    <a:pt x="4373" y="37835"/>
                  </a:cubicBezTo>
                  <a:lnTo>
                    <a:pt x="4373" y="4498"/>
                  </a:lnTo>
                  <a:cubicBezTo>
                    <a:pt x="4373" y="3059"/>
                    <a:pt x="4671" y="2017"/>
                    <a:pt x="5365" y="1323"/>
                  </a:cubicBezTo>
                  <a:cubicBezTo>
                    <a:pt x="6010" y="678"/>
                    <a:pt x="6953" y="331"/>
                    <a:pt x="8144" y="331"/>
                  </a:cubicBezTo>
                  <a:lnTo>
                    <a:pt x="44458" y="331"/>
                  </a:lnTo>
                  <a:cubicBezTo>
                    <a:pt x="44854" y="331"/>
                    <a:pt x="45152" y="479"/>
                    <a:pt x="45450" y="727"/>
                  </a:cubicBezTo>
                  <a:cubicBezTo>
                    <a:pt x="45847" y="876"/>
                    <a:pt x="46095" y="1124"/>
                    <a:pt x="46244" y="1521"/>
                  </a:cubicBezTo>
                  <a:cubicBezTo>
                    <a:pt x="46492" y="1819"/>
                    <a:pt x="46690" y="2265"/>
                    <a:pt x="46839" y="2910"/>
                  </a:cubicBezTo>
                  <a:cubicBezTo>
                    <a:pt x="46938" y="3456"/>
                    <a:pt x="47037" y="4101"/>
                    <a:pt x="47037" y="4895"/>
                  </a:cubicBezTo>
                  <a:cubicBezTo>
                    <a:pt x="47037" y="6482"/>
                    <a:pt x="46740" y="7772"/>
                    <a:pt x="46244" y="8665"/>
                  </a:cubicBezTo>
                  <a:cubicBezTo>
                    <a:pt x="45847" y="9459"/>
                    <a:pt x="45251" y="9856"/>
                    <a:pt x="44458" y="9856"/>
                  </a:cubicBezTo>
                  <a:lnTo>
                    <a:pt x="13898" y="9856"/>
                  </a:lnTo>
                  <a:lnTo>
                    <a:pt x="13898" y="32874"/>
                  </a:lnTo>
                  <a:cubicBezTo>
                    <a:pt x="15337" y="32626"/>
                    <a:pt x="16875" y="32477"/>
                    <a:pt x="18462" y="32477"/>
                  </a:cubicBezTo>
                  <a:cubicBezTo>
                    <a:pt x="20050" y="32378"/>
                    <a:pt x="21836" y="32279"/>
                    <a:pt x="23820" y="32279"/>
                  </a:cubicBezTo>
                  <a:cubicBezTo>
                    <a:pt x="28434" y="32279"/>
                    <a:pt x="32551" y="32874"/>
                    <a:pt x="36123" y="34065"/>
                  </a:cubicBezTo>
                  <a:cubicBezTo>
                    <a:pt x="39695" y="35156"/>
                    <a:pt x="42572" y="36744"/>
                    <a:pt x="44854" y="38827"/>
                  </a:cubicBezTo>
                  <a:cubicBezTo>
                    <a:pt x="47236" y="40812"/>
                    <a:pt x="49022" y="43292"/>
                    <a:pt x="50212" y="46170"/>
                  </a:cubicBezTo>
                  <a:cubicBezTo>
                    <a:pt x="51403" y="49097"/>
                    <a:pt x="51998" y="52321"/>
                    <a:pt x="51998" y="558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DC5BEF7-F509-4272-AEB9-98EA05DBCF5F}"/>
                </a:ext>
              </a:extLst>
            </p:cNvPr>
            <p:cNvSpPr/>
            <p:nvPr/>
          </p:nvSpPr>
          <p:spPr>
            <a:xfrm>
              <a:off x="5390781" y="5948521"/>
              <a:ext cx="47625" cy="82550"/>
            </a:xfrm>
            <a:custGeom>
              <a:avLst/>
              <a:gdLst>
                <a:gd name="connsiteX0" fmla="*/ 47836 w 47625"/>
                <a:gd name="connsiteY0" fmla="*/ 78515 h 82550"/>
                <a:gd name="connsiteX1" fmla="*/ 47637 w 47625"/>
                <a:gd name="connsiteY1" fmla="*/ 80698 h 82550"/>
                <a:gd name="connsiteX2" fmla="*/ 47042 w 47625"/>
                <a:gd name="connsiteY2" fmla="*/ 82087 h 82550"/>
                <a:gd name="connsiteX3" fmla="*/ 46447 w 47625"/>
                <a:gd name="connsiteY3" fmla="*/ 82682 h 82550"/>
                <a:gd name="connsiteX4" fmla="*/ 45653 w 47625"/>
                <a:gd name="connsiteY4" fmla="*/ 82881 h 82550"/>
                <a:gd name="connsiteX5" fmla="*/ 2790 w 47625"/>
                <a:gd name="connsiteY5" fmla="*/ 82881 h 82550"/>
                <a:gd name="connsiteX6" fmla="*/ 1798 w 47625"/>
                <a:gd name="connsiteY6" fmla="*/ 82682 h 82550"/>
                <a:gd name="connsiteX7" fmla="*/ 1203 w 47625"/>
                <a:gd name="connsiteY7" fmla="*/ 82087 h 82550"/>
                <a:gd name="connsiteX8" fmla="*/ 608 w 47625"/>
                <a:gd name="connsiteY8" fmla="*/ 80698 h 82550"/>
                <a:gd name="connsiteX9" fmla="*/ 409 w 47625"/>
                <a:gd name="connsiteY9" fmla="*/ 78515 h 82550"/>
                <a:gd name="connsiteX10" fmla="*/ 608 w 47625"/>
                <a:gd name="connsiteY10" fmla="*/ 76729 h 82550"/>
                <a:gd name="connsiteX11" fmla="*/ 1005 w 47625"/>
                <a:gd name="connsiteY11" fmla="*/ 75340 h 82550"/>
                <a:gd name="connsiteX12" fmla="*/ 1798 w 47625"/>
                <a:gd name="connsiteY12" fmla="*/ 74546 h 82550"/>
                <a:gd name="connsiteX13" fmla="*/ 2790 w 47625"/>
                <a:gd name="connsiteY13" fmla="*/ 74149 h 82550"/>
                <a:gd name="connsiteX14" fmla="*/ 19856 w 47625"/>
                <a:gd name="connsiteY14" fmla="*/ 74149 h 82550"/>
                <a:gd name="connsiteX15" fmla="*/ 19856 w 47625"/>
                <a:gd name="connsiteY15" fmla="*/ 11840 h 82550"/>
                <a:gd name="connsiteX16" fmla="*/ 3981 w 47625"/>
                <a:gd name="connsiteY16" fmla="*/ 21166 h 82550"/>
                <a:gd name="connsiteX17" fmla="*/ 1997 w 47625"/>
                <a:gd name="connsiteY17" fmla="*/ 21960 h 82550"/>
                <a:gd name="connsiteX18" fmla="*/ 806 w 47625"/>
                <a:gd name="connsiteY18" fmla="*/ 21762 h 82550"/>
                <a:gd name="connsiteX19" fmla="*/ 211 w 47625"/>
                <a:gd name="connsiteY19" fmla="*/ 20373 h 82550"/>
                <a:gd name="connsiteX20" fmla="*/ 211 w 47625"/>
                <a:gd name="connsiteY20" fmla="*/ 17991 h 82550"/>
                <a:gd name="connsiteX21" fmla="*/ 211 w 47625"/>
                <a:gd name="connsiteY21" fmla="*/ 16206 h 82550"/>
                <a:gd name="connsiteX22" fmla="*/ 409 w 47625"/>
                <a:gd name="connsiteY22" fmla="*/ 14816 h 82550"/>
                <a:gd name="connsiteX23" fmla="*/ 1005 w 47625"/>
                <a:gd name="connsiteY23" fmla="*/ 14023 h 82550"/>
                <a:gd name="connsiteX24" fmla="*/ 1997 w 47625"/>
                <a:gd name="connsiteY24" fmla="*/ 13229 h 82550"/>
                <a:gd name="connsiteX25" fmla="*/ 20848 w 47625"/>
                <a:gd name="connsiteY25" fmla="*/ 1124 h 82550"/>
                <a:gd name="connsiteX26" fmla="*/ 21444 w 47625"/>
                <a:gd name="connsiteY26" fmla="*/ 926 h 82550"/>
                <a:gd name="connsiteX27" fmla="*/ 22436 w 47625"/>
                <a:gd name="connsiteY27" fmla="*/ 529 h 82550"/>
                <a:gd name="connsiteX28" fmla="*/ 23825 w 47625"/>
                <a:gd name="connsiteY28" fmla="*/ 331 h 82550"/>
                <a:gd name="connsiteX29" fmla="*/ 25611 w 47625"/>
                <a:gd name="connsiteY29" fmla="*/ 331 h 82550"/>
                <a:gd name="connsiteX30" fmla="*/ 28190 w 47625"/>
                <a:gd name="connsiteY30" fmla="*/ 529 h 82550"/>
                <a:gd name="connsiteX31" fmla="*/ 29778 w 47625"/>
                <a:gd name="connsiteY31" fmla="*/ 727 h 82550"/>
                <a:gd name="connsiteX32" fmla="*/ 30572 w 47625"/>
                <a:gd name="connsiteY32" fmla="*/ 1323 h 82550"/>
                <a:gd name="connsiteX33" fmla="*/ 30770 w 47625"/>
                <a:gd name="connsiteY33" fmla="*/ 2116 h 82550"/>
                <a:gd name="connsiteX34" fmla="*/ 30770 w 47625"/>
                <a:gd name="connsiteY34" fmla="*/ 74149 h 82550"/>
                <a:gd name="connsiteX35" fmla="*/ 45653 w 47625"/>
                <a:gd name="connsiteY35" fmla="*/ 74149 h 82550"/>
                <a:gd name="connsiteX36" fmla="*/ 46447 w 47625"/>
                <a:gd name="connsiteY36" fmla="*/ 74546 h 82550"/>
                <a:gd name="connsiteX37" fmla="*/ 47240 w 47625"/>
                <a:gd name="connsiteY37" fmla="*/ 75340 h 82550"/>
                <a:gd name="connsiteX38" fmla="*/ 47637 w 47625"/>
                <a:gd name="connsiteY38" fmla="*/ 76729 h 82550"/>
                <a:gd name="connsiteX39" fmla="*/ 47836 w 47625"/>
                <a:gd name="connsiteY39" fmla="*/ 78515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36" y="78515"/>
                  </a:moveTo>
                  <a:cubicBezTo>
                    <a:pt x="47836" y="79309"/>
                    <a:pt x="47737" y="80053"/>
                    <a:pt x="47637" y="80698"/>
                  </a:cubicBezTo>
                  <a:cubicBezTo>
                    <a:pt x="47489" y="81243"/>
                    <a:pt x="47290" y="81690"/>
                    <a:pt x="47042" y="82087"/>
                  </a:cubicBezTo>
                  <a:cubicBezTo>
                    <a:pt x="46893" y="82384"/>
                    <a:pt x="46695" y="82583"/>
                    <a:pt x="46447" y="82682"/>
                  </a:cubicBezTo>
                  <a:cubicBezTo>
                    <a:pt x="46149" y="82831"/>
                    <a:pt x="45901" y="82881"/>
                    <a:pt x="45653" y="82881"/>
                  </a:cubicBezTo>
                  <a:lnTo>
                    <a:pt x="2790" y="82881"/>
                  </a:lnTo>
                  <a:cubicBezTo>
                    <a:pt x="2394" y="82881"/>
                    <a:pt x="2046" y="82831"/>
                    <a:pt x="1798" y="82682"/>
                  </a:cubicBezTo>
                  <a:cubicBezTo>
                    <a:pt x="1650" y="82583"/>
                    <a:pt x="1451" y="82384"/>
                    <a:pt x="1203" y="82087"/>
                  </a:cubicBezTo>
                  <a:cubicBezTo>
                    <a:pt x="905" y="81690"/>
                    <a:pt x="707" y="81243"/>
                    <a:pt x="608" y="80698"/>
                  </a:cubicBezTo>
                  <a:cubicBezTo>
                    <a:pt x="459" y="80053"/>
                    <a:pt x="409" y="79309"/>
                    <a:pt x="409" y="78515"/>
                  </a:cubicBezTo>
                  <a:cubicBezTo>
                    <a:pt x="409" y="77870"/>
                    <a:pt x="459" y="77275"/>
                    <a:pt x="608" y="76729"/>
                  </a:cubicBezTo>
                  <a:cubicBezTo>
                    <a:pt x="707" y="76084"/>
                    <a:pt x="856" y="75638"/>
                    <a:pt x="1005" y="75340"/>
                  </a:cubicBezTo>
                  <a:cubicBezTo>
                    <a:pt x="1253" y="74943"/>
                    <a:pt x="1501" y="74695"/>
                    <a:pt x="1798" y="74546"/>
                  </a:cubicBezTo>
                  <a:cubicBezTo>
                    <a:pt x="2046" y="74298"/>
                    <a:pt x="2394" y="74149"/>
                    <a:pt x="2790" y="74149"/>
                  </a:cubicBezTo>
                  <a:lnTo>
                    <a:pt x="19856" y="74149"/>
                  </a:lnTo>
                  <a:lnTo>
                    <a:pt x="19856" y="11840"/>
                  </a:lnTo>
                  <a:lnTo>
                    <a:pt x="3981" y="21166"/>
                  </a:lnTo>
                  <a:cubicBezTo>
                    <a:pt x="3187" y="21563"/>
                    <a:pt x="2493" y="21861"/>
                    <a:pt x="1997" y="21960"/>
                  </a:cubicBezTo>
                  <a:cubicBezTo>
                    <a:pt x="1600" y="22109"/>
                    <a:pt x="1203" y="22060"/>
                    <a:pt x="806" y="21762"/>
                  </a:cubicBezTo>
                  <a:cubicBezTo>
                    <a:pt x="509" y="21514"/>
                    <a:pt x="310" y="21067"/>
                    <a:pt x="211" y="20373"/>
                  </a:cubicBezTo>
                  <a:cubicBezTo>
                    <a:pt x="211" y="19728"/>
                    <a:pt x="211" y="18934"/>
                    <a:pt x="211" y="17991"/>
                  </a:cubicBezTo>
                  <a:cubicBezTo>
                    <a:pt x="211" y="17198"/>
                    <a:pt x="211" y="16602"/>
                    <a:pt x="211" y="16206"/>
                  </a:cubicBezTo>
                  <a:cubicBezTo>
                    <a:pt x="310" y="15710"/>
                    <a:pt x="409" y="15213"/>
                    <a:pt x="409" y="14816"/>
                  </a:cubicBezTo>
                  <a:cubicBezTo>
                    <a:pt x="509" y="14420"/>
                    <a:pt x="707" y="14172"/>
                    <a:pt x="1005" y="14023"/>
                  </a:cubicBezTo>
                  <a:cubicBezTo>
                    <a:pt x="1253" y="13775"/>
                    <a:pt x="1600" y="13527"/>
                    <a:pt x="1997" y="13229"/>
                  </a:cubicBezTo>
                  <a:lnTo>
                    <a:pt x="20848" y="1124"/>
                  </a:lnTo>
                  <a:cubicBezTo>
                    <a:pt x="20948" y="1025"/>
                    <a:pt x="21146" y="926"/>
                    <a:pt x="21444" y="926"/>
                  </a:cubicBezTo>
                  <a:cubicBezTo>
                    <a:pt x="21692" y="827"/>
                    <a:pt x="22039" y="678"/>
                    <a:pt x="22436" y="529"/>
                  </a:cubicBezTo>
                  <a:cubicBezTo>
                    <a:pt x="22833" y="430"/>
                    <a:pt x="23279" y="331"/>
                    <a:pt x="23825" y="331"/>
                  </a:cubicBezTo>
                  <a:cubicBezTo>
                    <a:pt x="24321" y="331"/>
                    <a:pt x="24916" y="331"/>
                    <a:pt x="25611" y="331"/>
                  </a:cubicBezTo>
                  <a:cubicBezTo>
                    <a:pt x="26653" y="331"/>
                    <a:pt x="27496" y="430"/>
                    <a:pt x="28190" y="529"/>
                  </a:cubicBezTo>
                  <a:cubicBezTo>
                    <a:pt x="28836" y="529"/>
                    <a:pt x="29381" y="628"/>
                    <a:pt x="29778" y="727"/>
                  </a:cubicBezTo>
                  <a:cubicBezTo>
                    <a:pt x="30175" y="876"/>
                    <a:pt x="30423" y="1075"/>
                    <a:pt x="30572" y="1323"/>
                  </a:cubicBezTo>
                  <a:cubicBezTo>
                    <a:pt x="30671" y="1620"/>
                    <a:pt x="30770" y="1868"/>
                    <a:pt x="30770" y="2116"/>
                  </a:cubicBezTo>
                  <a:lnTo>
                    <a:pt x="30770" y="74149"/>
                  </a:lnTo>
                  <a:lnTo>
                    <a:pt x="45653" y="74149"/>
                  </a:lnTo>
                  <a:cubicBezTo>
                    <a:pt x="45901" y="74149"/>
                    <a:pt x="46149" y="74298"/>
                    <a:pt x="46447" y="74546"/>
                  </a:cubicBezTo>
                  <a:cubicBezTo>
                    <a:pt x="46844" y="74695"/>
                    <a:pt x="47092" y="74943"/>
                    <a:pt x="47240" y="75340"/>
                  </a:cubicBezTo>
                  <a:cubicBezTo>
                    <a:pt x="47340" y="75638"/>
                    <a:pt x="47489" y="76084"/>
                    <a:pt x="47637" y="76729"/>
                  </a:cubicBezTo>
                  <a:cubicBezTo>
                    <a:pt x="47737" y="77275"/>
                    <a:pt x="47836" y="77870"/>
                    <a:pt x="47836" y="785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BE7FC4C-97A0-4B73-8644-50A6BAB9AEC1}"/>
                </a:ext>
              </a:extLst>
            </p:cNvPr>
            <p:cNvSpPr/>
            <p:nvPr/>
          </p:nvSpPr>
          <p:spPr>
            <a:xfrm>
              <a:off x="5455634" y="5947926"/>
              <a:ext cx="51395" cy="83145"/>
            </a:xfrm>
            <a:custGeom>
              <a:avLst/>
              <a:gdLst>
                <a:gd name="connsiteX0" fmla="*/ 51612 w 51395"/>
                <a:gd name="connsiteY0" fmla="*/ 78713 h 83145"/>
                <a:gd name="connsiteX1" fmla="*/ 51413 w 51395"/>
                <a:gd name="connsiteY1" fmla="*/ 80896 h 83145"/>
                <a:gd name="connsiteX2" fmla="*/ 51016 w 51395"/>
                <a:gd name="connsiteY2" fmla="*/ 82285 h 83145"/>
                <a:gd name="connsiteX3" fmla="*/ 50223 w 51395"/>
                <a:gd name="connsiteY3" fmla="*/ 83278 h 83145"/>
                <a:gd name="connsiteX4" fmla="*/ 49230 w 51395"/>
                <a:gd name="connsiteY4" fmla="*/ 83476 h 83145"/>
                <a:gd name="connsiteX5" fmla="*/ 3987 w 51395"/>
                <a:gd name="connsiteY5" fmla="*/ 83476 h 83145"/>
                <a:gd name="connsiteX6" fmla="*/ 2201 w 51395"/>
                <a:gd name="connsiteY6" fmla="*/ 83278 h 83145"/>
                <a:gd name="connsiteX7" fmla="*/ 1208 w 51395"/>
                <a:gd name="connsiteY7" fmla="*/ 82682 h 83145"/>
                <a:gd name="connsiteX8" fmla="*/ 415 w 51395"/>
                <a:gd name="connsiteY8" fmla="*/ 81095 h 83145"/>
                <a:gd name="connsiteX9" fmla="*/ 216 w 51395"/>
                <a:gd name="connsiteY9" fmla="*/ 78713 h 83145"/>
                <a:gd name="connsiteX10" fmla="*/ 216 w 51395"/>
                <a:gd name="connsiteY10" fmla="*/ 76531 h 83145"/>
                <a:gd name="connsiteX11" fmla="*/ 812 w 51395"/>
                <a:gd name="connsiteY11" fmla="*/ 74943 h 83145"/>
                <a:gd name="connsiteX12" fmla="*/ 1605 w 51395"/>
                <a:gd name="connsiteY12" fmla="*/ 73356 h 83145"/>
                <a:gd name="connsiteX13" fmla="*/ 2796 w 51395"/>
                <a:gd name="connsiteY13" fmla="*/ 71768 h 83145"/>
                <a:gd name="connsiteX14" fmla="*/ 18671 w 51395"/>
                <a:gd name="connsiteY14" fmla="*/ 54901 h 83145"/>
                <a:gd name="connsiteX15" fmla="*/ 27601 w 51395"/>
                <a:gd name="connsiteY15" fmla="*/ 44582 h 83145"/>
                <a:gd name="connsiteX16" fmla="*/ 32760 w 51395"/>
                <a:gd name="connsiteY16" fmla="*/ 36049 h 83145"/>
                <a:gd name="connsiteX17" fmla="*/ 35141 w 51395"/>
                <a:gd name="connsiteY17" fmla="*/ 29303 h 83145"/>
                <a:gd name="connsiteX18" fmla="*/ 35737 w 51395"/>
                <a:gd name="connsiteY18" fmla="*/ 23349 h 83145"/>
                <a:gd name="connsiteX19" fmla="*/ 34744 w 51395"/>
                <a:gd name="connsiteY19" fmla="*/ 18190 h 83145"/>
                <a:gd name="connsiteX20" fmla="*/ 32165 w 51395"/>
                <a:gd name="connsiteY20" fmla="*/ 14023 h 83145"/>
                <a:gd name="connsiteX21" fmla="*/ 27998 w 51395"/>
                <a:gd name="connsiteY21" fmla="*/ 11046 h 83145"/>
                <a:gd name="connsiteX22" fmla="*/ 22243 w 51395"/>
                <a:gd name="connsiteY22" fmla="*/ 9856 h 83145"/>
                <a:gd name="connsiteX23" fmla="*/ 15099 w 51395"/>
                <a:gd name="connsiteY23" fmla="*/ 11046 h 83145"/>
                <a:gd name="connsiteX24" fmla="*/ 9741 w 51395"/>
                <a:gd name="connsiteY24" fmla="*/ 13428 h 83145"/>
                <a:gd name="connsiteX25" fmla="*/ 5971 w 51395"/>
                <a:gd name="connsiteY25" fmla="*/ 15809 h 83145"/>
                <a:gd name="connsiteX26" fmla="*/ 3590 w 51395"/>
                <a:gd name="connsiteY26" fmla="*/ 16801 h 83145"/>
                <a:gd name="connsiteX27" fmla="*/ 2796 w 51395"/>
                <a:gd name="connsiteY27" fmla="*/ 16603 h 83145"/>
                <a:gd name="connsiteX28" fmla="*/ 2201 w 51395"/>
                <a:gd name="connsiteY28" fmla="*/ 15610 h 83145"/>
                <a:gd name="connsiteX29" fmla="*/ 1804 w 51395"/>
                <a:gd name="connsiteY29" fmla="*/ 14221 h 83145"/>
                <a:gd name="connsiteX30" fmla="*/ 1804 w 51395"/>
                <a:gd name="connsiteY30" fmla="*/ 11840 h 83145"/>
                <a:gd name="connsiteX31" fmla="*/ 1804 w 51395"/>
                <a:gd name="connsiteY31" fmla="*/ 10253 h 83145"/>
                <a:gd name="connsiteX32" fmla="*/ 2002 w 51395"/>
                <a:gd name="connsiteY32" fmla="*/ 9062 h 83145"/>
                <a:gd name="connsiteX33" fmla="*/ 2399 w 51395"/>
                <a:gd name="connsiteY33" fmla="*/ 8070 h 83145"/>
                <a:gd name="connsiteX34" fmla="*/ 3590 w 51395"/>
                <a:gd name="connsiteY34" fmla="*/ 7078 h 83145"/>
                <a:gd name="connsiteX35" fmla="*/ 6169 w 51395"/>
                <a:gd name="connsiteY35" fmla="*/ 5292 h 83145"/>
                <a:gd name="connsiteX36" fmla="*/ 10733 w 51395"/>
                <a:gd name="connsiteY36" fmla="*/ 2910 h 83145"/>
                <a:gd name="connsiteX37" fmla="*/ 17083 w 51395"/>
                <a:gd name="connsiteY37" fmla="*/ 1124 h 83145"/>
                <a:gd name="connsiteX38" fmla="*/ 24227 w 51395"/>
                <a:gd name="connsiteY38" fmla="*/ 331 h 83145"/>
                <a:gd name="connsiteX39" fmla="*/ 34546 w 51395"/>
                <a:gd name="connsiteY39" fmla="*/ 2117 h 83145"/>
                <a:gd name="connsiteX40" fmla="*/ 42087 w 51395"/>
                <a:gd name="connsiteY40" fmla="*/ 6681 h 83145"/>
                <a:gd name="connsiteX41" fmla="*/ 46452 w 51395"/>
                <a:gd name="connsiteY41" fmla="*/ 13428 h 83145"/>
                <a:gd name="connsiteX42" fmla="*/ 47841 w 51395"/>
                <a:gd name="connsiteY42" fmla="*/ 21563 h 83145"/>
                <a:gd name="connsiteX43" fmla="*/ 47048 w 51395"/>
                <a:gd name="connsiteY43" fmla="*/ 29501 h 83145"/>
                <a:gd name="connsiteX44" fmla="*/ 44269 w 51395"/>
                <a:gd name="connsiteY44" fmla="*/ 37835 h 83145"/>
                <a:gd name="connsiteX45" fmla="*/ 37721 w 51395"/>
                <a:gd name="connsiteY45" fmla="*/ 47956 h 83145"/>
                <a:gd name="connsiteX46" fmla="*/ 26410 w 51395"/>
                <a:gd name="connsiteY46" fmla="*/ 60656 h 83145"/>
                <a:gd name="connsiteX47" fmla="*/ 13512 w 51395"/>
                <a:gd name="connsiteY47" fmla="*/ 74149 h 83145"/>
                <a:gd name="connsiteX48" fmla="*/ 49230 w 51395"/>
                <a:gd name="connsiteY48" fmla="*/ 74149 h 83145"/>
                <a:gd name="connsiteX49" fmla="*/ 50024 w 51395"/>
                <a:gd name="connsiteY49" fmla="*/ 74546 h 83145"/>
                <a:gd name="connsiteX50" fmla="*/ 50818 w 51395"/>
                <a:gd name="connsiteY50" fmla="*/ 75340 h 83145"/>
                <a:gd name="connsiteX51" fmla="*/ 51413 w 51395"/>
                <a:gd name="connsiteY51" fmla="*/ 76928 h 83145"/>
                <a:gd name="connsiteX52" fmla="*/ 51612 w 51395"/>
                <a:gd name="connsiteY52" fmla="*/ 78713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395" h="83145">
                  <a:moveTo>
                    <a:pt x="51612" y="78713"/>
                  </a:moveTo>
                  <a:cubicBezTo>
                    <a:pt x="51612" y="79507"/>
                    <a:pt x="51512" y="80251"/>
                    <a:pt x="51413" y="80896"/>
                  </a:cubicBezTo>
                  <a:cubicBezTo>
                    <a:pt x="51264" y="81442"/>
                    <a:pt x="51115" y="81888"/>
                    <a:pt x="51016" y="82285"/>
                  </a:cubicBezTo>
                  <a:cubicBezTo>
                    <a:pt x="50867" y="82682"/>
                    <a:pt x="50619" y="83029"/>
                    <a:pt x="50223" y="83278"/>
                  </a:cubicBezTo>
                  <a:cubicBezTo>
                    <a:pt x="49925" y="83426"/>
                    <a:pt x="49627" y="83476"/>
                    <a:pt x="49230" y="83476"/>
                  </a:cubicBezTo>
                  <a:lnTo>
                    <a:pt x="3987" y="83476"/>
                  </a:lnTo>
                  <a:cubicBezTo>
                    <a:pt x="3292" y="83476"/>
                    <a:pt x="2697" y="83426"/>
                    <a:pt x="2201" y="83278"/>
                  </a:cubicBezTo>
                  <a:cubicBezTo>
                    <a:pt x="1804" y="83178"/>
                    <a:pt x="1456" y="82980"/>
                    <a:pt x="1208" y="82682"/>
                  </a:cubicBezTo>
                  <a:cubicBezTo>
                    <a:pt x="911" y="82285"/>
                    <a:pt x="663" y="81789"/>
                    <a:pt x="415" y="81095"/>
                  </a:cubicBezTo>
                  <a:cubicBezTo>
                    <a:pt x="266" y="80450"/>
                    <a:pt x="216" y="79656"/>
                    <a:pt x="216" y="78713"/>
                  </a:cubicBezTo>
                  <a:cubicBezTo>
                    <a:pt x="216" y="77920"/>
                    <a:pt x="216" y="77225"/>
                    <a:pt x="216" y="76531"/>
                  </a:cubicBezTo>
                  <a:cubicBezTo>
                    <a:pt x="315" y="75886"/>
                    <a:pt x="514" y="75340"/>
                    <a:pt x="812" y="74943"/>
                  </a:cubicBezTo>
                  <a:cubicBezTo>
                    <a:pt x="1060" y="74447"/>
                    <a:pt x="1308" y="73901"/>
                    <a:pt x="1605" y="73356"/>
                  </a:cubicBezTo>
                  <a:cubicBezTo>
                    <a:pt x="1853" y="72860"/>
                    <a:pt x="2250" y="72314"/>
                    <a:pt x="2796" y="71768"/>
                  </a:cubicBezTo>
                  <a:lnTo>
                    <a:pt x="18671" y="54901"/>
                  </a:lnTo>
                  <a:cubicBezTo>
                    <a:pt x="22342" y="51081"/>
                    <a:pt x="25319" y="47658"/>
                    <a:pt x="27601" y="44582"/>
                  </a:cubicBezTo>
                  <a:cubicBezTo>
                    <a:pt x="29833" y="41407"/>
                    <a:pt x="31569" y="38579"/>
                    <a:pt x="32760" y="36049"/>
                  </a:cubicBezTo>
                  <a:cubicBezTo>
                    <a:pt x="33951" y="33569"/>
                    <a:pt x="34744" y="31287"/>
                    <a:pt x="35141" y="29303"/>
                  </a:cubicBezTo>
                  <a:cubicBezTo>
                    <a:pt x="35538" y="27219"/>
                    <a:pt x="35737" y="25235"/>
                    <a:pt x="35737" y="23349"/>
                  </a:cubicBezTo>
                  <a:cubicBezTo>
                    <a:pt x="35737" y="21514"/>
                    <a:pt x="35389" y="19778"/>
                    <a:pt x="34744" y="18190"/>
                  </a:cubicBezTo>
                  <a:cubicBezTo>
                    <a:pt x="34199" y="16603"/>
                    <a:pt x="33355" y="15213"/>
                    <a:pt x="32165" y="14023"/>
                  </a:cubicBezTo>
                  <a:cubicBezTo>
                    <a:pt x="31073" y="12733"/>
                    <a:pt x="29684" y="11741"/>
                    <a:pt x="27998" y="11046"/>
                  </a:cubicBezTo>
                  <a:cubicBezTo>
                    <a:pt x="26261" y="10253"/>
                    <a:pt x="24326" y="9856"/>
                    <a:pt x="22243" y="9856"/>
                  </a:cubicBezTo>
                  <a:cubicBezTo>
                    <a:pt x="19564" y="9856"/>
                    <a:pt x="17183" y="10253"/>
                    <a:pt x="15099" y="11046"/>
                  </a:cubicBezTo>
                  <a:cubicBezTo>
                    <a:pt x="13115" y="11741"/>
                    <a:pt x="11329" y="12535"/>
                    <a:pt x="9741" y="13428"/>
                  </a:cubicBezTo>
                  <a:cubicBezTo>
                    <a:pt x="8253" y="14221"/>
                    <a:pt x="7013" y="15015"/>
                    <a:pt x="5971" y="15809"/>
                  </a:cubicBezTo>
                  <a:cubicBezTo>
                    <a:pt x="4880" y="16503"/>
                    <a:pt x="4086" y="16801"/>
                    <a:pt x="3590" y="16801"/>
                  </a:cubicBezTo>
                  <a:cubicBezTo>
                    <a:pt x="3292" y="16801"/>
                    <a:pt x="3044" y="16751"/>
                    <a:pt x="2796" y="16603"/>
                  </a:cubicBezTo>
                  <a:cubicBezTo>
                    <a:pt x="2647" y="16354"/>
                    <a:pt x="2449" y="16007"/>
                    <a:pt x="2201" y="15610"/>
                  </a:cubicBezTo>
                  <a:cubicBezTo>
                    <a:pt x="2052" y="15213"/>
                    <a:pt x="1903" y="14767"/>
                    <a:pt x="1804" y="14221"/>
                  </a:cubicBezTo>
                  <a:cubicBezTo>
                    <a:pt x="1804" y="13576"/>
                    <a:pt x="1804" y="12783"/>
                    <a:pt x="1804" y="11840"/>
                  </a:cubicBezTo>
                  <a:cubicBezTo>
                    <a:pt x="1804" y="11195"/>
                    <a:pt x="1804" y="10649"/>
                    <a:pt x="1804" y="10253"/>
                  </a:cubicBezTo>
                  <a:cubicBezTo>
                    <a:pt x="1903" y="9756"/>
                    <a:pt x="2002" y="9360"/>
                    <a:pt x="2002" y="9062"/>
                  </a:cubicBezTo>
                  <a:cubicBezTo>
                    <a:pt x="2101" y="8665"/>
                    <a:pt x="2250" y="8367"/>
                    <a:pt x="2399" y="8070"/>
                  </a:cubicBezTo>
                  <a:cubicBezTo>
                    <a:pt x="2647" y="7822"/>
                    <a:pt x="3044" y="7474"/>
                    <a:pt x="3590" y="7078"/>
                  </a:cubicBezTo>
                  <a:cubicBezTo>
                    <a:pt x="4086" y="6581"/>
                    <a:pt x="4979" y="5986"/>
                    <a:pt x="6169" y="5292"/>
                  </a:cubicBezTo>
                  <a:cubicBezTo>
                    <a:pt x="7360" y="4498"/>
                    <a:pt x="8848" y="3704"/>
                    <a:pt x="10733" y="2910"/>
                  </a:cubicBezTo>
                  <a:cubicBezTo>
                    <a:pt x="12718" y="2117"/>
                    <a:pt x="14801" y="1521"/>
                    <a:pt x="17083" y="1124"/>
                  </a:cubicBezTo>
                  <a:cubicBezTo>
                    <a:pt x="19316" y="628"/>
                    <a:pt x="21697" y="331"/>
                    <a:pt x="24227" y="331"/>
                  </a:cubicBezTo>
                  <a:cubicBezTo>
                    <a:pt x="28196" y="331"/>
                    <a:pt x="31619" y="926"/>
                    <a:pt x="34546" y="2117"/>
                  </a:cubicBezTo>
                  <a:cubicBezTo>
                    <a:pt x="37572" y="3208"/>
                    <a:pt x="40102" y="4696"/>
                    <a:pt x="42087" y="6681"/>
                  </a:cubicBezTo>
                  <a:cubicBezTo>
                    <a:pt x="44071" y="8566"/>
                    <a:pt x="45510" y="10798"/>
                    <a:pt x="46452" y="13428"/>
                  </a:cubicBezTo>
                  <a:cubicBezTo>
                    <a:pt x="47345" y="15958"/>
                    <a:pt x="47841" y="18686"/>
                    <a:pt x="47841" y="21563"/>
                  </a:cubicBezTo>
                  <a:cubicBezTo>
                    <a:pt x="47841" y="24242"/>
                    <a:pt x="47544" y="26872"/>
                    <a:pt x="47048" y="29501"/>
                  </a:cubicBezTo>
                  <a:cubicBezTo>
                    <a:pt x="46651" y="32031"/>
                    <a:pt x="45708" y="34809"/>
                    <a:pt x="44269" y="37835"/>
                  </a:cubicBezTo>
                  <a:cubicBezTo>
                    <a:pt x="42781" y="40911"/>
                    <a:pt x="40598" y="44285"/>
                    <a:pt x="37721" y="47956"/>
                  </a:cubicBezTo>
                  <a:cubicBezTo>
                    <a:pt x="34943" y="51676"/>
                    <a:pt x="31173" y="55893"/>
                    <a:pt x="26410" y="60656"/>
                  </a:cubicBezTo>
                  <a:lnTo>
                    <a:pt x="13512" y="74149"/>
                  </a:lnTo>
                  <a:lnTo>
                    <a:pt x="49230" y="74149"/>
                  </a:lnTo>
                  <a:cubicBezTo>
                    <a:pt x="49478" y="74149"/>
                    <a:pt x="49726" y="74298"/>
                    <a:pt x="50024" y="74546"/>
                  </a:cubicBezTo>
                  <a:cubicBezTo>
                    <a:pt x="50421" y="74695"/>
                    <a:pt x="50669" y="74943"/>
                    <a:pt x="50818" y="75340"/>
                  </a:cubicBezTo>
                  <a:cubicBezTo>
                    <a:pt x="51066" y="75737"/>
                    <a:pt x="51264" y="76283"/>
                    <a:pt x="51413" y="76928"/>
                  </a:cubicBezTo>
                  <a:cubicBezTo>
                    <a:pt x="51512" y="77473"/>
                    <a:pt x="51612" y="78069"/>
                    <a:pt x="51612" y="787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A79EFB6-98F2-4C8B-80CC-52E117CEC897}"/>
                </a:ext>
              </a:extLst>
            </p:cNvPr>
            <p:cNvSpPr/>
            <p:nvPr/>
          </p:nvSpPr>
          <p:spPr>
            <a:xfrm>
              <a:off x="5519539" y="5941179"/>
              <a:ext cx="23217" cy="111720"/>
            </a:xfrm>
            <a:custGeom>
              <a:avLst/>
              <a:gdLst>
                <a:gd name="connsiteX0" fmla="*/ 23438 w 23217"/>
                <a:gd name="connsiteY0" fmla="*/ 56290 h 111720"/>
                <a:gd name="connsiteX1" fmla="*/ 22446 w 23217"/>
                <a:gd name="connsiteY1" fmla="*/ 70379 h 111720"/>
                <a:gd name="connsiteX2" fmla="*/ 19867 w 23217"/>
                <a:gd name="connsiteY2" fmla="*/ 84270 h 111720"/>
                <a:gd name="connsiteX3" fmla="*/ 15501 w 23217"/>
                <a:gd name="connsiteY3" fmla="*/ 97565 h 111720"/>
                <a:gd name="connsiteX4" fmla="*/ 9548 w 23217"/>
                <a:gd name="connsiteY4" fmla="*/ 110662 h 111720"/>
                <a:gd name="connsiteX5" fmla="*/ 8953 w 23217"/>
                <a:gd name="connsiteY5" fmla="*/ 111257 h 111720"/>
                <a:gd name="connsiteX6" fmla="*/ 7960 w 23217"/>
                <a:gd name="connsiteY6" fmla="*/ 111852 h 111720"/>
                <a:gd name="connsiteX7" fmla="*/ 6373 w 23217"/>
                <a:gd name="connsiteY7" fmla="*/ 112051 h 111720"/>
                <a:gd name="connsiteX8" fmla="*/ 4587 w 23217"/>
                <a:gd name="connsiteY8" fmla="*/ 112051 h 111720"/>
                <a:gd name="connsiteX9" fmla="*/ 1809 w 23217"/>
                <a:gd name="connsiteY9" fmla="*/ 111852 h 111720"/>
                <a:gd name="connsiteX10" fmla="*/ 618 w 23217"/>
                <a:gd name="connsiteY10" fmla="*/ 111456 h 111720"/>
                <a:gd name="connsiteX11" fmla="*/ 221 w 23217"/>
                <a:gd name="connsiteY11" fmla="*/ 110463 h 111720"/>
                <a:gd name="connsiteX12" fmla="*/ 618 w 23217"/>
                <a:gd name="connsiteY12" fmla="*/ 109273 h 111720"/>
                <a:gd name="connsiteX13" fmla="*/ 9349 w 23217"/>
                <a:gd name="connsiteY13" fmla="*/ 83079 h 111720"/>
                <a:gd name="connsiteX14" fmla="*/ 12326 w 23217"/>
                <a:gd name="connsiteY14" fmla="*/ 56091 h 111720"/>
                <a:gd name="connsiteX15" fmla="*/ 9349 w 23217"/>
                <a:gd name="connsiteY15" fmla="*/ 29104 h 111720"/>
                <a:gd name="connsiteX16" fmla="*/ 420 w 23217"/>
                <a:gd name="connsiteY16" fmla="*/ 2910 h 111720"/>
                <a:gd name="connsiteX17" fmla="*/ 221 w 23217"/>
                <a:gd name="connsiteY17" fmla="*/ 1918 h 111720"/>
                <a:gd name="connsiteX18" fmla="*/ 817 w 23217"/>
                <a:gd name="connsiteY18" fmla="*/ 1124 h 111720"/>
                <a:gd name="connsiteX19" fmla="*/ 2206 w 23217"/>
                <a:gd name="connsiteY19" fmla="*/ 529 h 111720"/>
                <a:gd name="connsiteX20" fmla="*/ 4587 w 23217"/>
                <a:gd name="connsiteY20" fmla="*/ 331 h 111720"/>
                <a:gd name="connsiteX21" fmla="*/ 6770 w 23217"/>
                <a:gd name="connsiteY21" fmla="*/ 529 h 111720"/>
                <a:gd name="connsiteX22" fmla="*/ 8159 w 23217"/>
                <a:gd name="connsiteY22" fmla="*/ 727 h 111720"/>
                <a:gd name="connsiteX23" fmla="*/ 8953 w 23217"/>
                <a:gd name="connsiteY23" fmla="*/ 1124 h 111720"/>
                <a:gd name="connsiteX24" fmla="*/ 9349 w 23217"/>
                <a:gd name="connsiteY24" fmla="*/ 1521 h 111720"/>
                <a:gd name="connsiteX25" fmla="*/ 19668 w 23217"/>
                <a:gd name="connsiteY25" fmla="*/ 28310 h 111720"/>
                <a:gd name="connsiteX26" fmla="*/ 23438 w 23217"/>
                <a:gd name="connsiteY26" fmla="*/ 56290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438" y="56290"/>
                  </a:moveTo>
                  <a:cubicBezTo>
                    <a:pt x="23438" y="61052"/>
                    <a:pt x="23091" y="65765"/>
                    <a:pt x="22446" y="70379"/>
                  </a:cubicBezTo>
                  <a:cubicBezTo>
                    <a:pt x="21901" y="75042"/>
                    <a:pt x="21057" y="79656"/>
                    <a:pt x="19867" y="84270"/>
                  </a:cubicBezTo>
                  <a:cubicBezTo>
                    <a:pt x="18676" y="88784"/>
                    <a:pt x="17188" y="93199"/>
                    <a:pt x="15501" y="97565"/>
                  </a:cubicBezTo>
                  <a:cubicBezTo>
                    <a:pt x="13765" y="102030"/>
                    <a:pt x="11780" y="106395"/>
                    <a:pt x="9548" y="110662"/>
                  </a:cubicBezTo>
                  <a:cubicBezTo>
                    <a:pt x="9399" y="110910"/>
                    <a:pt x="9201" y="111108"/>
                    <a:pt x="8953" y="111257"/>
                  </a:cubicBezTo>
                  <a:cubicBezTo>
                    <a:pt x="8655" y="111505"/>
                    <a:pt x="8357" y="111704"/>
                    <a:pt x="7960" y="111852"/>
                  </a:cubicBezTo>
                  <a:cubicBezTo>
                    <a:pt x="7563" y="111952"/>
                    <a:pt x="7018" y="112051"/>
                    <a:pt x="6373" y="112051"/>
                  </a:cubicBezTo>
                  <a:cubicBezTo>
                    <a:pt x="5827" y="112051"/>
                    <a:pt x="5232" y="112051"/>
                    <a:pt x="4587" y="112051"/>
                  </a:cubicBezTo>
                  <a:cubicBezTo>
                    <a:pt x="3396" y="112051"/>
                    <a:pt x="2454" y="111952"/>
                    <a:pt x="1809" y="111852"/>
                  </a:cubicBezTo>
                  <a:cubicBezTo>
                    <a:pt x="1263" y="111852"/>
                    <a:pt x="866" y="111704"/>
                    <a:pt x="618" y="111456"/>
                  </a:cubicBezTo>
                  <a:cubicBezTo>
                    <a:pt x="320" y="111158"/>
                    <a:pt x="221" y="110860"/>
                    <a:pt x="221" y="110463"/>
                  </a:cubicBezTo>
                  <a:cubicBezTo>
                    <a:pt x="221" y="110166"/>
                    <a:pt x="320" y="109769"/>
                    <a:pt x="618" y="109273"/>
                  </a:cubicBezTo>
                  <a:cubicBezTo>
                    <a:pt x="4438" y="100641"/>
                    <a:pt x="7365" y="91909"/>
                    <a:pt x="9349" y="83079"/>
                  </a:cubicBezTo>
                  <a:cubicBezTo>
                    <a:pt x="11334" y="74100"/>
                    <a:pt x="12326" y="65120"/>
                    <a:pt x="12326" y="56091"/>
                  </a:cubicBezTo>
                  <a:cubicBezTo>
                    <a:pt x="12326" y="46963"/>
                    <a:pt x="11334" y="37984"/>
                    <a:pt x="9349" y="29104"/>
                  </a:cubicBezTo>
                  <a:cubicBezTo>
                    <a:pt x="7365" y="20125"/>
                    <a:pt x="4388" y="11393"/>
                    <a:pt x="420" y="2910"/>
                  </a:cubicBezTo>
                  <a:cubicBezTo>
                    <a:pt x="271" y="2513"/>
                    <a:pt x="221" y="2216"/>
                    <a:pt x="221" y="1918"/>
                  </a:cubicBezTo>
                  <a:cubicBezTo>
                    <a:pt x="320" y="1521"/>
                    <a:pt x="519" y="1273"/>
                    <a:pt x="817" y="1124"/>
                  </a:cubicBezTo>
                  <a:cubicBezTo>
                    <a:pt x="1213" y="876"/>
                    <a:pt x="1660" y="678"/>
                    <a:pt x="2206" y="529"/>
                  </a:cubicBezTo>
                  <a:cubicBezTo>
                    <a:pt x="2851" y="430"/>
                    <a:pt x="3644" y="331"/>
                    <a:pt x="4587" y="331"/>
                  </a:cubicBezTo>
                  <a:cubicBezTo>
                    <a:pt x="5480" y="331"/>
                    <a:pt x="6224" y="430"/>
                    <a:pt x="6770" y="529"/>
                  </a:cubicBezTo>
                  <a:cubicBezTo>
                    <a:pt x="7415" y="529"/>
                    <a:pt x="7861" y="628"/>
                    <a:pt x="8159" y="727"/>
                  </a:cubicBezTo>
                  <a:cubicBezTo>
                    <a:pt x="8556" y="876"/>
                    <a:pt x="8804" y="1025"/>
                    <a:pt x="8953" y="1124"/>
                  </a:cubicBezTo>
                  <a:cubicBezTo>
                    <a:pt x="9201" y="1273"/>
                    <a:pt x="9349" y="1422"/>
                    <a:pt x="9349" y="1521"/>
                  </a:cubicBezTo>
                  <a:cubicBezTo>
                    <a:pt x="13715" y="10153"/>
                    <a:pt x="17138" y="19083"/>
                    <a:pt x="19668" y="28310"/>
                  </a:cubicBezTo>
                  <a:cubicBezTo>
                    <a:pt x="22149" y="37438"/>
                    <a:pt x="23438" y="46765"/>
                    <a:pt x="23438" y="56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C25410-2CA6-45BA-9CA1-EFCDDB7B3A81}"/>
                </a:ext>
              </a:extLst>
            </p:cNvPr>
            <p:cNvSpPr/>
            <p:nvPr/>
          </p:nvSpPr>
          <p:spPr>
            <a:xfrm>
              <a:off x="5063188" y="4720336"/>
              <a:ext cx="23217" cy="111521"/>
            </a:xfrm>
            <a:custGeom>
              <a:avLst/>
              <a:gdLst>
                <a:gd name="connsiteX0" fmla="*/ 23204 w 23217"/>
                <a:gd name="connsiteY0" fmla="*/ 2814 h 111521"/>
                <a:gd name="connsiteX1" fmla="*/ 14274 w 23217"/>
                <a:gd name="connsiteY1" fmla="*/ 29008 h 111521"/>
                <a:gd name="connsiteX2" fmla="*/ 11298 w 23217"/>
                <a:gd name="connsiteY2" fmla="*/ 55797 h 111521"/>
                <a:gd name="connsiteX3" fmla="*/ 14274 w 23217"/>
                <a:gd name="connsiteY3" fmla="*/ 82784 h 111521"/>
                <a:gd name="connsiteX4" fmla="*/ 23006 w 23217"/>
                <a:gd name="connsiteY4" fmla="*/ 108978 h 111521"/>
                <a:gd name="connsiteX5" fmla="*/ 23403 w 23217"/>
                <a:gd name="connsiteY5" fmla="*/ 110169 h 111521"/>
                <a:gd name="connsiteX6" fmla="*/ 23006 w 23217"/>
                <a:gd name="connsiteY6" fmla="*/ 110963 h 111521"/>
                <a:gd name="connsiteX7" fmla="*/ 21617 w 23217"/>
                <a:gd name="connsiteY7" fmla="*/ 111558 h 111521"/>
                <a:gd name="connsiteX8" fmla="*/ 19037 w 23217"/>
                <a:gd name="connsiteY8" fmla="*/ 111756 h 111521"/>
                <a:gd name="connsiteX9" fmla="*/ 17053 w 23217"/>
                <a:gd name="connsiteY9" fmla="*/ 111558 h 111521"/>
                <a:gd name="connsiteX10" fmla="*/ 15663 w 23217"/>
                <a:gd name="connsiteY10" fmla="*/ 111359 h 111521"/>
                <a:gd name="connsiteX11" fmla="*/ 14671 w 23217"/>
                <a:gd name="connsiteY11" fmla="*/ 110963 h 111521"/>
                <a:gd name="connsiteX12" fmla="*/ 14274 w 23217"/>
                <a:gd name="connsiteY12" fmla="*/ 110367 h 111521"/>
                <a:gd name="connsiteX13" fmla="*/ 8123 w 23217"/>
                <a:gd name="connsiteY13" fmla="*/ 97270 h 111521"/>
                <a:gd name="connsiteX14" fmla="*/ 3757 w 23217"/>
                <a:gd name="connsiteY14" fmla="*/ 83975 h 111521"/>
                <a:gd name="connsiteX15" fmla="*/ 979 w 23217"/>
                <a:gd name="connsiteY15" fmla="*/ 70084 h 111521"/>
                <a:gd name="connsiteX16" fmla="*/ 185 w 23217"/>
                <a:gd name="connsiteY16" fmla="*/ 55995 h 111521"/>
                <a:gd name="connsiteX17" fmla="*/ 1177 w 23217"/>
                <a:gd name="connsiteY17" fmla="*/ 41906 h 111521"/>
                <a:gd name="connsiteX18" fmla="*/ 3956 w 23217"/>
                <a:gd name="connsiteY18" fmla="*/ 28016 h 111521"/>
                <a:gd name="connsiteX19" fmla="*/ 8321 w 23217"/>
                <a:gd name="connsiteY19" fmla="*/ 14522 h 111521"/>
                <a:gd name="connsiteX20" fmla="*/ 14274 w 23217"/>
                <a:gd name="connsiteY20" fmla="*/ 1425 h 111521"/>
                <a:gd name="connsiteX21" fmla="*/ 14473 w 23217"/>
                <a:gd name="connsiteY21" fmla="*/ 830 h 111521"/>
                <a:gd name="connsiteX22" fmla="*/ 15267 w 23217"/>
                <a:gd name="connsiteY22" fmla="*/ 631 h 111521"/>
                <a:gd name="connsiteX23" fmla="*/ 16656 w 23217"/>
                <a:gd name="connsiteY23" fmla="*/ 433 h 111521"/>
                <a:gd name="connsiteX24" fmla="*/ 19037 w 23217"/>
                <a:gd name="connsiteY24" fmla="*/ 234 h 111521"/>
                <a:gd name="connsiteX25" fmla="*/ 21220 w 23217"/>
                <a:gd name="connsiteY25" fmla="*/ 433 h 111521"/>
                <a:gd name="connsiteX26" fmla="*/ 22609 w 23217"/>
                <a:gd name="connsiteY26" fmla="*/ 830 h 111521"/>
                <a:gd name="connsiteX27" fmla="*/ 23204 w 23217"/>
                <a:gd name="connsiteY27" fmla="*/ 1822 h 111521"/>
                <a:gd name="connsiteX28" fmla="*/ 23204 w 23217"/>
                <a:gd name="connsiteY28" fmla="*/ 2814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204" y="2814"/>
                  </a:moveTo>
                  <a:cubicBezTo>
                    <a:pt x="19235" y="11297"/>
                    <a:pt x="16259" y="20029"/>
                    <a:pt x="14274" y="29008"/>
                  </a:cubicBezTo>
                  <a:cubicBezTo>
                    <a:pt x="12290" y="37888"/>
                    <a:pt x="11298" y="46818"/>
                    <a:pt x="11298" y="55797"/>
                  </a:cubicBezTo>
                  <a:cubicBezTo>
                    <a:pt x="11298" y="64826"/>
                    <a:pt x="12290" y="73805"/>
                    <a:pt x="14274" y="82784"/>
                  </a:cubicBezTo>
                  <a:cubicBezTo>
                    <a:pt x="16259" y="91615"/>
                    <a:pt x="19136" y="100346"/>
                    <a:pt x="23006" y="108978"/>
                  </a:cubicBezTo>
                  <a:cubicBezTo>
                    <a:pt x="23254" y="109375"/>
                    <a:pt x="23403" y="109772"/>
                    <a:pt x="23403" y="110169"/>
                  </a:cubicBezTo>
                  <a:cubicBezTo>
                    <a:pt x="23403" y="110566"/>
                    <a:pt x="23254" y="110814"/>
                    <a:pt x="23006" y="110963"/>
                  </a:cubicBezTo>
                  <a:cubicBezTo>
                    <a:pt x="22708" y="111211"/>
                    <a:pt x="22261" y="111409"/>
                    <a:pt x="21617" y="111558"/>
                  </a:cubicBezTo>
                  <a:cubicBezTo>
                    <a:pt x="20922" y="111657"/>
                    <a:pt x="20079" y="111756"/>
                    <a:pt x="19037" y="111756"/>
                  </a:cubicBezTo>
                  <a:cubicBezTo>
                    <a:pt x="18342" y="111756"/>
                    <a:pt x="17697" y="111657"/>
                    <a:pt x="17053" y="111558"/>
                  </a:cubicBezTo>
                  <a:cubicBezTo>
                    <a:pt x="16507" y="111558"/>
                    <a:pt x="16060" y="111459"/>
                    <a:pt x="15663" y="111359"/>
                  </a:cubicBezTo>
                  <a:cubicBezTo>
                    <a:pt x="15267" y="111211"/>
                    <a:pt x="14919" y="111062"/>
                    <a:pt x="14671" y="110963"/>
                  </a:cubicBezTo>
                  <a:cubicBezTo>
                    <a:pt x="14522" y="110814"/>
                    <a:pt x="14374" y="110615"/>
                    <a:pt x="14274" y="110367"/>
                  </a:cubicBezTo>
                  <a:cubicBezTo>
                    <a:pt x="11893" y="106101"/>
                    <a:pt x="9809" y="101735"/>
                    <a:pt x="8123" y="97270"/>
                  </a:cubicBezTo>
                  <a:cubicBezTo>
                    <a:pt x="6386" y="92905"/>
                    <a:pt x="4948" y="88490"/>
                    <a:pt x="3757" y="83975"/>
                  </a:cubicBezTo>
                  <a:cubicBezTo>
                    <a:pt x="2567" y="79361"/>
                    <a:pt x="1624" y="74748"/>
                    <a:pt x="979" y="70084"/>
                  </a:cubicBezTo>
                  <a:cubicBezTo>
                    <a:pt x="433" y="65471"/>
                    <a:pt x="185" y="60758"/>
                    <a:pt x="185" y="55995"/>
                  </a:cubicBezTo>
                  <a:cubicBezTo>
                    <a:pt x="185" y="51233"/>
                    <a:pt x="483" y="46570"/>
                    <a:pt x="1177" y="41906"/>
                  </a:cubicBezTo>
                  <a:cubicBezTo>
                    <a:pt x="1822" y="37293"/>
                    <a:pt x="2765" y="32679"/>
                    <a:pt x="3956" y="28016"/>
                  </a:cubicBezTo>
                  <a:cubicBezTo>
                    <a:pt x="5146" y="23402"/>
                    <a:pt x="6585" y="18888"/>
                    <a:pt x="8321" y="14522"/>
                  </a:cubicBezTo>
                  <a:cubicBezTo>
                    <a:pt x="10157" y="10057"/>
                    <a:pt x="12141" y="5691"/>
                    <a:pt x="14274" y="1425"/>
                  </a:cubicBezTo>
                  <a:cubicBezTo>
                    <a:pt x="14274" y="1177"/>
                    <a:pt x="14324" y="979"/>
                    <a:pt x="14473" y="830"/>
                  </a:cubicBezTo>
                  <a:cubicBezTo>
                    <a:pt x="14721" y="730"/>
                    <a:pt x="14969" y="631"/>
                    <a:pt x="15267" y="631"/>
                  </a:cubicBezTo>
                  <a:cubicBezTo>
                    <a:pt x="15663" y="532"/>
                    <a:pt x="16110" y="433"/>
                    <a:pt x="16656" y="433"/>
                  </a:cubicBezTo>
                  <a:cubicBezTo>
                    <a:pt x="17301" y="334"/>
                    <a:pt x="18094" y="234"/>
                    <a:pt x="19037" y="234"/>
                  </a:cubicBezTo>
                  <a:cubicBezTo>
                    <a:pt x="19930" y="234"/>
                    <a:pt x="20674" y="334"/>
                    <a:pt x="21220" y="433"/>
                  </a:cubicBezTo>
                  <a:cubicBezTo>
                    <a:pt x="21865" y="433"/>
                    <a:pt x="22311" y="582"/>
                    <a:pt x="22609" y="830"/>
                  </a:cubicBezTo>
                  <a:cubicBezTo>
                    <a:pt x="23006" y="1127"/>
                    <a:pt x="23204" y="1425"/>
                    <a:pt x="23204" y="1822"/>
                  </a:cubicBezTo>
                  <a:cubicBezTo>
                    <a:pt x="23303" y="2120"/>
                    <a:pt x="23303" y="2417"/>
                    <a:pt x="23204" y="281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8A755C-3E0A-4085-90A0-0A2057BCF659}"/>
                </a:ext>
              </a:extLst>
            </p:cNvPr>
            <p:cNvSpPr/>
            <p:nvPr/>
          </p:nvSpPr>
          <p:spPr>
            <a:xfrm>
              <a:off x="5099883" y="4726884"/>
              <a:ext cx="51196" cy="84335"/>
            </a:xfrm>
            <a:custGeom>
              <a:avLst/>
              <a:gdLst>
                <a:gd name="connsiteX0" fmla="*/ 51385 w 51196"/>
                <a:gd name="connsiteY0" fmla="*/ 59964 h 84335"/>
                <a:gd name="connsiteX1" fmla="*/ 49401 w 51196"/>
                <a:gd name="connsiteY1" fmla="*/ 70084 h 84335"/>
                <a:gd name="connsiteX2" fmla="*/ 43844 w 51196"/>
                <a:gd name="connsiteY2" fmla="*/ 78022 h 84335"/>
                <a:gd name="connsiteX3" fmla="*/ 34716 w 51196"/>
                <a:gd name="connsiteY3" fmla="*/ 82983 h 84335"/>
                <a:gd name="connsiteX4" fmla="*/ 22612 w 51196"/>
                <a:gd name="connsiteY4" fmla="*/ 84570 h 84335"/>
                <a:gd name="connsiteX5" fmla="*/ 15071 w 51196"/>
                <a:gd name="connsiteY5" fmla="*/ 83777 h 84335"/>
                <a:gd name="connsiteX6" fmla="*/ 8721 w 51196"/>
                <a:gd name="connsiteY6" fmla="*/ 82388 h 84335"/>
                <a:gd name="connsiteX7" fmla="*/ 3959 w 51196"/>
                <a:gd name="connsiteY7" fmla="*/ 80403 h 84335"/>
                <a:gd name="connsiteX8" fmla="*/ 1577 w 51196"/>
                <a:gd name="connsiteY8" fmla="*/ 79014 h 84335"/>
                <a:gd name="connsiteX9" fmla="*/ 982 w 51196"/>
                <a:gd name="connsiteY9" fmla="*/ 78220 h 84335"/>
                <a:gd name="connsiteX10" fmla="*/ 585 w 51196"/>
                <a:gd name="connsiteY10" fmla="*/ 77030 h 84335"/>
                <a:gd name="connsiteX11" fmla="*/ 188 w 51196"/>
                <a:gd name="connsiteY11" fmla="*/ 75641 h 84335"/>
                <a:gd name="connsiteX12" fmla="*/ 188 w 51196"/>
                <a:gd name="connsiteY12" fmla="*/ 73259 h 84335"/>
                <a:gd name="connsiteX13" fmla="*/ 585 w 51196"/>
                <a:gd name="connsiteY13" fmla="*/ 70283 h 84335"/>
                <a:gd name="connsiteX14" fmla="*/ 1776 w 51196"/>
                <a:gd name="connsiteY14" fmla="*/ 69291 h 84335"/>
                <a:gd name="connsiteX15" fmla="*/ 3959 w 51196"/>
                <a:gd name="connsiteY15" fmla="*/ 70283 h 84335"/>
                <a:gd name="connsiteX16" fmla="*/ 8324 w 51196"/>
                <a:gd name="connsiteY16" fmla="*/ 72466 h 84335"/>
                <a:gd name="connsiteX17" fmla="*/ 14476 w 51196"/>
                <a:gd name="connsiteY17" fmla="*/ 74649 h 84335"/>
                <a:gd name="connsiteX18" fmla="*/ 22413 w 51196"/>
                <a:gd name="connsiteY18" fmla="*/ 75641 h 84335"/>
                <a:gd name="connsiteX19" fmla="*/ 29755 w 51196"/>
                <a:gd name="connsiteY19" fmla="*/ 74649 h 84335"/>
                <a:gd name="connsiteX20" fmla="*/ 34915 w 51196"/>
                <a:gd name="connsiteY20" fmla="*/ 71474 h 84335"/>
                <a:gd name="connsiteX21" fmla="*/ 38090 w 51196"/>
                <a:gd name="connsiteY21" fmla="*/ 66909 h 84335"/>
                <a:gd name="connsiteX22" fmla="*/ 39280 w 51196"/>
                <a:gd name="connsiteY22" fmla="*/ 60956 h 84335"/>
                <a:gd name="connsiteX23" fmla="*/ 37891 w 51196"/>
                <a:gd name="connsiteY23" fmla="*/ 54805 h 84335"/>
                <a:gd name="connsiteX24" fmla="*/ 33923 w 51196"/>
                <a:gd name="connsiteY24" fmla="*/ 50042 h 84335"/>
                <a:gd name="connsiteX25" fmla="*/ 27374 w 51196"/>
                <a:gd name="connsiteY25" fmla="*/ 46867 h 84335"/>
                <a:gd name="connsiteX26" fmla="*/ 18841 w 51196"/>
                <a:gd name="connsiteY26" fmla="*/ 45677 h 84335"/>
                <a:gd name="connsiteX27" fmla="*/ 11102 w 51196"/>
                <a:gd name="connsiteY27" fmla="*/ 45677 h 84335"/>
                <a:gd name="connsiteX28" fmla="*/ 9912 w 51196"/>
                <a:gd name="connsiteY28" fmla="*/ 45478 h 84335"/>
                <a:gd name="connsiteX29" fmla="*/ 9118 w 51196"/>
                <a:gd name="connsiteY29" fmla="*/ 44883 h 84335"/>
                <a:gd name="connsiteX30" fmla="*/ 8721 w 51196"/>
                <a:gd name="connsiteY30" fmla="*/ 43494 h 84335"/>
                <a:gd name="connsiteX31" fmla="*/ 8523 w 51196"/>
                <a:gd name="connsiteY31" fmla="*/ 41311 h 84335"/>
                <a:gd name="connsiteX32" fmla="*/ 8721 w 51196"/>
                <a:gd name="connsiteY32" fmla="*/ 39327 h 84335"/>
                <a:gd name="connsiteX33" fmla="*/ 9118 w 51196"/>
                <a:gd name="connsiteY33" fmla="*/ 38136 h 84335"/>
                <a:gd name="connsiteX34" fmla="*/ 9912 w 51196"/>
                <a:gd name="connsiteY34" fmla="*/ 37342 h 84335"/>
                <a:gd name="connsiteX35" fmla="*/ 10904 w 51196"/>
                <a:gd name="connsiteY35" fmla="*/ 37144 h 84335"/>
                <a:gd name="connsiteX36" fmla="*/ 18048 w 51196"/>
                <a:gd name="connsiteY36" fmla="*/ 37144 h 84335"/>
                <a:gd name="connsiteX37" fmla="*/ 25588 w 51196"/>
                <a:gd name="connsiteY37" fmla="*/ 36152 h 84335"/>
                <a:gd name="connsiteX38" fmla="*/ 31144 w 51196"/>
                <a:gd name="connsiteY38" fmla="*/ 32977 h 84335"/>
                <a:gd name="connsiteX39" fmla="*/ 34716 w 51196"/>
                <a:gd name="connsiteY39" fmla="*/ 28214 h 84335"/>
                <a:gd name="connsiteX40" fmla="*/ 36105 w 51196"/>
                <a:gd name="connsiteY40" fmla="*/ 21864 h 84335"/>
                <a:gd name="connsiteX41" fmla="*/ 35113 w 51196"/>
                <a:gd name="connsiteY41" fmla="*/ 17102 h 84335"/>
                <a:gd name="connsiteX42" fmla="*/ 32732 w 51196"/>
                <a:gd name="connsiteY42" fmla="*/ 13133 h 84335"/>
                <a:gd name="connsiteX43" fmla="*/ 28565 w 51196"/>
                <a:gd name="connsiteY43" fmla="*/ 10355 h 84335"/>
                <a:gd name="connsiteX44" fmla="*/ 22612 w 51196"/>
                <a:gd name="connsiteY44" fmla="*/ 9363 h 84335"/>
                <a:gd name="connsiteX45" fmla="*/ 15865 w 51196"/>
                <a:gd name="connsiteY45" fmla="*/ 10553 h 84335"/>
                <a:gd name="connsiteX46" fmla="*/ 10309 w 51196"/>
                <a:gd name="connsiteY46" fmla="*/ 12934 h 84335"/>
                <a:gd name="connsiteX47" fmla="*/ 6340 w 51196"/>
                <a:gd name="connsiteY47" fmla="*/ 15316 h 84335"/>
                <a:gd name="connsiteX48" fmla="*/ 4157 w 51196"/>
                <a:gd name="connsiteY48" fmla="*/ 16308 h 84335"/>
                <a:gd name="connsiteX49" fmla="*/ 3363 w 51196"/>
                <a:gd name="connsiteY49" fmla="*/ 16109 h 84335"/>
                <a:gd name="connsiteX50" fmla="*/ 2768 w 51196"/>
                <a:gd name="connsiteY50" fmla="*/ 15514 h 84335"/>
                <a:gd name="connsiteX51" fmla="*/ 2371 w 51196"/>
                <a:gd name="connsiteY51" fmla="*/ 14125 h 84335"/>
                <a:gd name="connsiteX52" fmla="*/ 2371 w 51196"/>
                <a:gd name="connsiteY52" fmla="*/ 11942 h 84335"/>
                <a:gd name="connsiteX53" fmla="*/ 2371 w 51196"/>
                <a:gd name="connsiteY53" fmla="*/ 10355 h 84335"/>
                <a:gd name="connsiteX54" fmla="*/ 2768 w 51196"/>
                <a:gd name="connsiteY54" fmla="*/ 8966 h 84335"/>
                <a:gd name="connsiteX55" fmla="*/ 3165 w 51196"/>
                <a:gd name="connsiteY55" fmla="*/ 7974 h 84335"/>
                <a:gd name="connsiteX56" fmla="*/ 3959 w 51196"/>
                <a:gd name="connsiteY56" fmla="*/ 6981 h 84335"/>
                <a:gd name="connsiteX57" fmla="*/ 6340 w 51196"/>
                <a:gd name="connsiteY57" fmla="*/ 5195 h 84335"/>
                <a:gd name="connsiteX58" fmla="*/ 10904 w 51196"/>
                <a:gd name="connsiteY58" fmla="*/ 3013 h 84335"/>
                <a:gd name="connsiteX59" fmla="*/ 17055 w 51196"/>
                <a:gd name="connsiteY59" fmla="*/ 1028 h 84335"/>
                <a:gd name="connsiteX60" fmla="*/ 24794 w 51196"/>
                <a:gd name="connsiteY60" fmla="*/ 234 h 84335"/>
                <a:gd name="connsiteX61" fmla="*/ 34716 w 51196"/>
                <a:gd name="connsiteY61" fmla="*/ 1822 h 84335"/>
                <a:gd name="connsiteX62" fmla="*/ 41860 w 51196"/>
                <a:gd name="connsiteY62" fmla="*/ 5989 h 84335"/>
                <a:gd name="connsiteX63" fmla="*/ 46226 w 51196"/>
                <a:gd name="connsiteY63" fmla="*/ 12339 h 84335"/>
                <a:gd name="connsiteX64" fmla="*/ 47615 w 51196"/>
                <a:gd name="connsiteY64" fmla="*/ 20475 h 84335"/>
                <a:gd name="connsiteX65" fmla="*/ 46623 w 51196"/>
                <a:gd name="connsiteY65" fmla="*/ 27619 h 84335"/>
                <a:gd name="connsiteX66" fmla="*/ 43646 w 51196"/>
                <a:gd name="connsiteY66" fmla="*/ 33572 h 84335"/>
                <a:gd name="connsiteX67" fmla="*/ 38884 w 51196"/>
                <a:gd name="connsiteY67" fmla="*/ 37938 h 84335"/>
                <a:gd name="connsiteX68" fmla="*/ 32335 w 51196"/>
                <a:gd name="connsiteY68" fmla="*/ 40319 h 84335"/>
                <a:gd name="connsiteX69" fmla="*/ 32335 w 51196"/>
                <a:gd name="connsiteY69" fmla="*/ 40517 h 84335"/>
                <a:gd name="connsiteX70" fmla="*/ 40074 w 51196"/>
                <a:gd name="connsiteY70" fmla="*/ 42700 h 84335"/>
                <a:gd name="connsiteX71" fmla="*/ 46027 w 51196"/>
                <a:gd name="connsiteY71" fmla="*/ 46867 h 84335"/>
                <a:gd name="connsiteX72" fmla="*/ 49996 w 51196"/>
                <a:gd name="connsiteY72" fmla="*/ 52820 h 84335"/>
                <a:gd name="connsiteX73" fmla="*/ 51385 w 51196"/>
                <a:gd name="connsiteY73" fmla="*/ 59964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385" y="59964"/>
                  </a:moveTo>
                  <a:cubicBezTo>
                    <a:pt x="51385" y="63685"/>
                    <a:pt x="50691" y="67058"/>
                    <a:pt x="49401" y="70084"/>
                  </a:cubicBezTo>
                  <a:cubicBezTo>
                    <a:pt x="48210" y="73160"/>
                    <a:pt x="46325" y="75790"/>
                    <a:pt x="43844" y="78022"/>
                  </a:cubicBezTo>
                  <a:cubicBezTo>
                    <a:pt x="41463" y="80155"/>
                    <a:pt x="38388" y="81792"/>
                    <a:pt x="34716" y="82983"/>
                  </a:cubicBezTo>
                  <a:cubicBezTo>
                    <a:pt x="31144" y="84025"/>
                    <a:pt x="27077" y="84570"/>
                    <a:pt x="22612" y="84570"/>
                  </a:cubicBezTo>
                  <a:cubicBezTo>
                    <a:pt x="19933" y="84570"/>
                    <a:pt x="17452" y="84273"/>
                    <a:pt x="15071" y="83777"/>
                  </a:cubicBezTo>
                  <a:cubicBezTo>
                    <a:pt x="12690" y="83380"/>
                    <a:pt x="10557" y="82933"/>
                    <a:pt x="8721" y="82388"/>
                  </a:cubicBezTo>
                  <a:cubicBezTo>
                    <a:pt x="6836" y="81743"/>
                    <a:pt x="5248" y="81098"/>
                    <a:pt x="3959" y="80403"/>
                  </a:cubicBezTo>
                  <a:cubicBezTo>
                    <a:pt x="2768" y="79758"/>
                    <a:pt x="1974" y="79312"/>
                    <a:pt x="1577" y="79014"/>
                  </a:cubicBezTo>
                  <a:cubicBezTo>
                    <a:pt x="1280" y="78766"/>
                    <a:pt x="1081" y="78518"/>
                    <a:pt x="982" y="78220"/>
                  </a:cubicBezTo>
                  <a:cubicBezTo>
                    <a:pt x="833" y="77824"/>
                    <a:pt x="684" y="77427"/>
                    <a:pt x="585" y="77030"/>
                  </a:cubicBezTo>
                  <a:cubicBezTo>
                    <a:pt x="436" y="76633"/>
                    <a:pt x="288" y="76186"/>
                    <a:pt x="188" y="75641"/>
                  </a:cubicBezTo>
                  <a:cubicBezTo>
                    <a:pt x="188" y="74996"/>
                    <a:pt x="188" y="74202"/>
                    <a:pt x="188" y="73259"/>
                  </a:cubicBezTo>
                  <a:cubicBezTo>
                    <a:pt x="188" y="71821"/>
                    <a:pt x="288" y="70829"/>
                    <a:pt x="585" y="70283"/>
                  </a:cubicBezTo>
                  <a:cubicBezTo>
                    <a:pt x="833" y="69638"/>
                    <a:pt x="1230" y="69291"/>
                    <a:pt x="1776" y="69291"/>
                  </a:cubicBezTo>
                  <a:cubicBezTo>
                    <a:pt x="2173" y="69291"/>
                    <a:pt x="2867" y="69638"/>
                    <a:pt x="3959" y="70283"/>
                  </a:cubicBezTo>
                  <a:cubicBezTo>
                    <a:pt x="5149" y="70977"/>
                    <a:pt x="6588" y="71672"/>
                    <a:pt x="8324" y="72466"/>
                  </a:cubicBezTo>
                  <a:cubicBezTo>
                    <a:pt x="10160" y="73259"/>
                    <a:pt x="12194" y="74004"/>
                    <a:pt x="14476" y="74649"/>
                  </a:cubicBezTo>
                  <a:cubicBezTo>
                    <a:pt x="16857" y="75343"/>
                    <a:pt x="19486" y="75641"/>
                    <a:pt x="22413" y="75641"/>
                  </a:cubicBezTo>
                  <a:cubicBezTo>
                    <a:pt x="25191" y="75641"/>
                    <a:pt x="27622" y="75343"/>
                    <a:pt x="29755" y="74649"/>
                  </a:cubicBezTo>
                  <a:cubicBezTo>
                    <a:pt x="31839" y="73855"/>
                    <a:pt x="33575" y="72813"/>
                    <a:pt x="34915" y="71474"/>
                  </a:cubicBezTo>
                  <a:cubicBezTo>
                    <a:pt x="36354" y="70184"/>
                    <a:pt x="37395" y="68646"/>
                    <a:pt x="38090" y="66909"/>
                  </a:cubicBezTo>
                  <a:cubicBezTo>
                    <a:pt x="38884" y="65074"/>
                    <a:pt x="39280" y="63090"/>
                    <a:pt x="39280" y="60956"/>
                  </a:cubicBezTo>
                  <a:cubicBezTo>
                    <a:pt x="39280" y="58724"/>
                    <a:pt x="38784" y="56690"/>
                    <a:pt x="37891" y="54805"/>
                  </a:cubicBezTo>
                  <a:cubicBezTo>
                    <a:pt x="36949" y="52969"/>
                    <a:pt x="35609" y="51382"/>
                    <a:pt x="33923" y="50042"/>
                  </a:cubicBezTo>
                  <a:cubicBezTo>
                    <a:pt x="32186" y="48604"/>
                    <a:pt x="30004" y="47562"/>
                    <a:pt x="27374" y="46867"/>
                  </a:cubicBezTo>
                  <a:cubicBezTo>
                    <a:pt x="24844" y="46074"/>
                    <a:pt x="22016" y="45677"/>
                    <a:pt x="18841" y="45677"/>
                  </a:cubicBezTo>
                  <a:lnTo>
                    <a:pt x="11102" y="45677"/>
                  </a:lnTo>
                  <a:cubicBezTo>
                    <a:pt x="10705" y="45677"/>
                    <a:pt x="10309" y="45627"/>
                    <a:pt x="9912" y="45478"/>
                  </a:cubicBezTo>
                  <a:cubicBezTo>
                    <a:pt x="9614" y="45379"/>
                    <a:pt x="9366" y="45181"/>
                    <a:pt x="9118" y="44883"/>
                  </a:cubicBezTo>
                  <a:cubicBezTo>
                    <a:pt x="8969" y="44486"/>
                    <a:pt x="8820" y="44040"/>
                    <a:pt x="8721" y="43494"/>
                  </a:cubicBezTo>
                  <a:cubicBezTo>
                    <a:pt x="8572" y="42998"/>
                    <a:pt x="8523" y="42254"/>
                    <a:pt x="8523" y="41311"/>
                  </a:cubicBezTo>
                  <a:cubicBezTo>
                    <a:pt x="8523" y="40517"/>
                    <a:pt x="8572" y="39872"/>
                    <a:pt x="8721" y="39327"/>
                  </a:cubicBezTo>
                  <a:cubicBezTo>
                    <a:pt x="8820" y="38831"/>
                    <a:pt x="8969" y="38434"/>
                    <a:pt x="9118" y="38136"/>
                  </a:cubicBezTo>
                  <a:cubicBezTo>
                    <a:pt x="9366" y="37739"/>
                    <a:pt x="9614" y="37491"/>
                    <a:pt x="9912" y="37342"/>
                  </a:cubicBezTo>
                  <a:cubicBezTo>
                    <a:pt x="10160" y="37243"/>
                    <a:pt x="10507" y="37144"/>
                    <a:pt x="10904" y="37144"/>
                  </a:cubicBezTo>
                  <a:lnTo>
                    <a:pt x="18048" y="37144"/>
                  </a:lnTo>
                  <a:cubicBezTo>
                    <a:pt x="20826" y="37144"/>
                    <a:pt x="23306" y="36846"/>
                    <a:pt x="25588" y="36152"/>
                  </a:cubicBezTo>
                  <a:cubicBezTo>
                    <a:pt x="27821" y="35358"/>
                    <a:pt x="29656" y="34316"/>
                    <a:pt x="31144" y="32977"/>
                  </a:cubicBezTo>
                  <a:cubicBezTo>
                    <a:pt x="32732" y="31687"/>
                    <a:pt x="33923" y="30099"/>
                    <a:pt x="34716" y="28214"/>
                  </a:cubicBezTo>
                  <a:cubicBezTo>
                    <a:pt x="35609" y="26230"/>
                    <a:pt x="36105" y="24146"/>
                    <a:pt x="36105" y="21864"/>
                  </a:cubicBezTo>
                  <a:cubicBezTo>
                    <a:pt x="36105" y="20177"/>
                    <a:pt x="35758" y="18590"/>
                    <a:pt x="35113" y="17102"/>
                  </a:cubicBezTo>
                  <a:cubicBezTo>
                    <a:pt x="34568" y="15514"/>
                    <a:pt x="33774" y="14224"/>
                    <a:pt x="32732" y="13133"/>
                  </a:cubicBezTo>
                  <a:cubicBezTo>
                    <a:pt x="31641" y="11942"/>
                    <a:pt x="30252" y="11049"/>
                    <a:pt x="28565" y="10355"/>
                  </a:cubicBezTo>
                  <a:cubicBezTo>
                    <a:pt x="26829" y="9710"/>
                    <a:pt x="24844" y="9363"/>
                    <a:pt x="22612" y="9363"/>
                  </a:cubicBezTo>
                  <a:cubicBezTo>
                    <a:pt x="20230" y="9363"/>
                    <a:pt x="17948" y="9759"/>
                    <a:pt x="15865" y="10553"/>
                  </a:cubicBezTo>
                  <a:cubicBezTo>
                    <a:pt x="13880" y="11248"/>
                    <a:pt x="11995" y="12041"/>
                    <a:pt x="10309" y="12934"/>
                  </a:cubicBezTo>
                  <a:cubicBezTo>
                    <a:pt x="8721" y="13728"/>
                    <a:pt x="7382" y="14522"/>
                    <a:pt x="6340" y="15316"/>
                  </a:cubicBezTo>
                  <a:cubicBezTo>
                    <a:pt x="5248" y="16010"/>
                    <a:pt x="4554" y="16308"/>
                    <a:pt x="4157" y="16308"/>
                  </a:cubicBezTo>
                  <a:cubicBezTo>
                    <a:pt x="3859" y="16308"/>
                    <a:pt x="3611" y="16258"/>
                    <a:pt x="3363" y="16109"/>
                  </a:cubicBezTo>
                  <a:cubicBezTo>
                    <a:pt x="3214" y="16010"/>
                    <a:pt x="3016" y="15812"/>
                    <a:pt x="2768" y="15514"/>
                  </a:cubicBezTo>
                  <a:cubicBezTo>
                    <a:pt x="2619" y="15117"/>
                    <a:pt x="2470" y="14671"/>
                    <a:pt x="2371" y="14125"/>
                  </a:cubicBezTo>
                  <a:cubicBezTo>
                    <a:pt x="2371" y="13629"/>
                    <a:pt x="2371" y="12885"/>
                    <a:pt x="2371" y="11942"/>
                  </a:cubicBezTo>
                  <a:cubicBezTo>
                    <a:pt x="2371" y="11297"/>
                    <a:pt x="2371" y="10752"/>
                    <a:pt x="2371" y="10355"/>
                  </a:cubicBezTo>
                  <a:cubicBezTo>
                    <a:pt x="2470" y="9859"/>
                    <a:pt x="2619" y="9363"/>
                    <a:pt x="2768" y="8966"/>
                  </a:cubicBezTo>
                  <a:cubicBezTo>
                    <a:pt x="2867" y="8569"/>
                    <a:pt x="3016" y="8271"/>
                    <a:pt x="3165" y="7974"/>
                  </a:cubicBezTo>
                  <a:cubicBezTo>
                    <a:pt x="3264" y="7726"/>
                    <a:pt x="3562" y="7378"/>
                    <a:pt x="3959" y="6981"/>
                  </a:cubicBezTo>
                  <a:cubicBezTo>
                    <a:pt x="4355" y="6584"/>
                    <a:pt x="5149" y="5989"/>
                    <a:pt x="6340" y="5195"/>
                  </a:cubicBezTo>
                  <a:cubicBezTo>
                    <a:pt x="7630" y="4402"/>
                    <a:pt x="9168" y="3707"/>
                    <a:pt x="10904" y="3013"/>
                  </a:cubicBezTo>
                  <a:cubicBezTo>
                    <a:pt x="12740" y="2219"/>
                    <a:pt x="14773" y="1574"/>
                    <a:pt x="17055" y="1028"/>
                  </a:cubicBezTo>
                  <a:cubicBezTo>
                    <a:pt x="19437" y="532"/>
                    <a:pt x="22016" y="234"/>
                    <a:pt x="24794" y="234"/>
                  </a:cubicBezTo>
                  <a:cubicBezTo>
                    <a:pt x="28615" y="234"/>
                    <a:pt x="31938" y="780"/>
                    <a:pt x="34716" y="1822"/>
                  </a:cubicBezTo>
                  <a:cubicBezTo>
                    <a:pt x="37594" y="2765"/>
                    <a:pt x="39975" y="4154"/>
                    <a:pt x="41860" y="5989"/>
                  </a:cubicBezTo>
                  <a:cubicBezTo>
                    <a:pt x="43844" y="7726"/>
                    <a:pt x="45283" y="9859"/>
                    <a:pt x="46226" y="12339"/>
                  </a:cubicBezTo>
                  <a:cubicBezTo>
                    <a:pt x="47119" y="14720"/>
                    <a:pt x="47615" y="17449"/>
                    <a:pt x="47615" y="20475"/>
                  </a:cubicBezTo>
                  <a:cubicBezTo>
                    <a:pt x="47615" y="23005"/>
                    <a:pt x="47268" y="25386"/>
                    <a:pt x="46623" y="27619"/>
                  </a:cubicBezTo>
                  <a:cubicBezTo>
                    <a:pt x="45928" y="29901"/>
                    <a:pt x="44936" y="31885"/>
                    <a:pt x="43646" y="33572"/>
                  </a:cubicBezTo>
                  <a:cubicBezTo>
                    <a:pt x="42307" y="35308"/>
                    <a:pt x="40719" y="36747"/>
                    <a:pt x="38884" y="37938"/>
                  </a:cubicBezTo>
                  <a:cubicBezTo>
                    <a:pt x="36998" y="39128"/>
                    <a:pt x="34816" y="39922"/>
                    <a:pt x="32335" y="40319"/>
                  </a:cubicBezTo>
                  <a:lnTo>
                    <a:pt x="32335" y="40517"/>
                  </a:lnTo>
                  <a:cubicBezTo>
                    <a:pt x="35113" y="40815"/>
                    <a:pt x="37693" y="41509"/>
                    <a:pt x="40074" y="42700"/>
                  </a:cubicBezTo>
                  <a:cubicBezTo>
                    <a:pt x="42455" y="43791"/>
                    <a:pt x="44440" y="45181"/>
                    <a:pt x="46027" y="46867"/>
                  </a:cubicBezTo>
                  <a:cubicBezTo>
                    <a:pt x="47714" y="48455"/>
                    <a:pt x="49054" y="50439"/>
                    <a:pt x="49996" y="52820"/>
                  </a:cubicBezTo>
                  <a:cubicBezTo>
                    <a:pt x="50889" y="55102"/>
                    <a:pt x="51385" y="57484"/>
                    <a:pt x="51385" y="59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640FB7-729F-4A6E-8CA7-17AF9192F6A2}"/>
                </a:ext>
              </a:extLst>
            </p:cNvPr>
            <p:cNvSpPr/>
            <p:nvPr/>
          </p:nvSpPr>
          <p:spPr>
            <a:xfrm>
              <a:off x="5157589" y="4727678"/>
              <a:ext cx="58935" cy="82748"/>
            </a:xfrm>
            <a:custGeom>
              <a:avLst/>
              <a:gdLst>
                <a:gd name="connsiteX0" fmla="*/ 59129 w 58935"/>
                <a:gd name="connsiteY0" fmla="*/ 59369 h 82748"/>
                <a:gd name="connsiteX1" fmla="*/ 58534 w 58935"/>
                <a:gd name="connsiteY1" fmla="*/ 62544 h 82748"/>
                <a:gd name="connsiteX2" fmla="*/ 56748 w 58935"/>
                <a:gd name="connsiteY2" fmla="*/ 63734 h 82748"/>
                <a:gd name="connsiteX3" fmla="*/ 47421 w 58935"/>
                <a:gd name="connsiteY3" fmla="*/ 63734 h 82748"/>
                <a:gd name="connsiteX4" fmla="*/ 47421 w 58935"/>
                <a:gd name="connsiteY4" fmla="*/ 80999 h 82748"/>
                <a:gd name="connsiteX5" fmla="*/ 47223 w 58935"/>
                <a:gd name="connsiteY5" fmla="*/ 81991 h 82748"/>
                <a:gd name="connsiteX6" fmla="*/ 46429 w 58935"/>
                <a:gd name="connsiteY6" fmla="*/ 82586 h 82748"/>
                <a:gd name="connsiteX7" fmla="*/ 44643 w 58935"/>
                <a:gd name="connsiteY7" fmla="*/ 82784 h 82748"/>
                <a:gd name="connsiteX8" fmla="*/ 42063 w 58935"/>
                <a:gd name="connsiteY8" fmla="*/ 82983 h 82748"/>
                <a:gd name="connsiteX9" fmla="*/ 39682 w 58935"/>
                <a:gd name="connsiteY9" fmla="*/ 82784 h 82748"/>
                <a:gd name="connsiteX10" fmla="*/ 37896 w 58935"/>
                <a:gd name="connsiteY10" fmla="*/ 82586 h 82748"/>
                <a:gd name="connsiteX11" fmla="*/ 37102 w 58935"/>
                <a:gd name="connsiteY11" fmla="*/ 81991 h 82748"/>
                <a:gd name="connsiteX12" fmla="*/ 36904 w 58935"/>
                <a:gd name="connsiteY12" fmla="*/ 80999 h 82748"/>
                <a:gd name="connsiteX13" fmla="*/ 36904 w 58935"/>
                <a:gd name="connsiteY13" fmla="*/ 63734 h 82748"/>
                <a:gd name="connsiteX14" fmla="*/ 3170 w 58935"/>
                <a:gd name="connsiteY14" fmla="*/ 63734 h 82748"/>
                <a:gd name="connsiteX15" fmla="*/ 1781 w 58935"/>
                <a:gd name="connsiteY15" fmla="*/ 63536 h 82748"/>
                <a:gd name="connsiteX16" fmla="*/ 987 w 58935"/>
                <a:gd name="connsiteY16" fmla="*/ 62941 h 82748"/>
                <a:gd name="connsiteX17" fmla="*/ 392 w 58935"/>
                <a:gd name="connsiteY17" fmla="*/ 61552 h 82748"/>
                <a:gd name="connsiteX18" fmla="*/ 193 w 58935"/>
                <a:gd name="connsiteY18" fmla="*/ 58972 h 82748"/>
                <a:gd name="connsiteX19" fmla="*/ 193 w 58935"/>
                <a:gd name="connsiteY19" fmla="*/ 56789 h 82748"/>
                <a:gd name="connsiteX20" fmla="*/ 590 w 58935"/>
                <a:gd name="connsiteY20" fmla="*/ 55003 h 82748"/>
                <a:gd name="connsiteX21" fmla="*/ 987 w 58935"/>
                <a:gd name="connsiteY21" fmla="*/ 53614 h 82748"/>
                <a:gd name="connsiteX22" fmla="*/ 1781 w 58935"/>
                <a:gd name="connsiteY22" fmla="*/ 52027 h 82748"/>
                <a:gd name="connsiteX23" fmla="*/ 31348 w 58935"/>
                <a:gd name="connsiteY23" fmla="*/ 2219 h 82748"/>
                <a:gd name="connsiteX24" fmla="*/ 32142 w 58935"/>
                <a:gd name="connsiteY24" fmla="*/ 1425 h 82748"/>
                <a:gd name="connsiteX25" fmla="*/ 33729 w 58935"/>
                <a:gd name="connsiteY25" fmla="*/ 830 h 82748"/>
                <a:gd name="connsiteX26" fmla="*/ 36110 w 58935"/>
                <a:gd name="connsiteY26" fmla="*/ 433 h 82748"/>
                <a:gd name="connsiteX27" fmla="*/ 39484 w 58935"/>
                <a:gd name="connsiteY27" fmla="*/ 234 h 82748"/>
                <a:gd name="connsiteX28" fmla="*/ 43056 w 58935"/>
                <a:gd name="connsiteY28" fmla="*/ 433 h 82748"/>
                <a:gd name="connsiteX29" fmla="*/ 45437 w 58935"/>
                <a:gd name="connsiteY29" fmla="*/ 1028 h 82748"/>
                <a:gd name="connsiteX30" fmla="*/ 46826 w 58935"/>
                <a:gd name="connsiteY30" fmla="*/ 1624 h 82748"/>
                <a:gd name="connsiteX31" fmla="*/ 47421 w 58935"/>
                <a:gd name="connsiteY31" fmla="*/ 2616 h 82748"/>
                <a:gd name="connsiteX32" fmla="*/ 47421 w 58935"/>
                <a:gd name="connsiteY32" fmla="*/ 54805 h 82748"/>
                <a:gd name="connsiteX33" fmla="*/ 56748 w 58935"/>
                <a:gd name="connsiteY33" fmla="*/ 54805 h 82748"/>
                <a:gd name="connsiteX34" fmla="*/ 58335 w 58935"/>
                <a:gd name="connsiteY34" fmla="*/ 55995 h 82748"/>
                <a:gd name="connsiteX35" fmla="*/ 59129 w 58935"/>
                <a:gd name="connsiteY35" fmla="*/ 59369 h 82748"/>
                <a:gd name="connsiteX36" fmla="*/ 36904 w 58935"/>
                <a:gd name="connsiteY36" fmla="*/ 9958 h 82748"/>
                <a:gd name="connsiteX37" fmla="*/ 10115 w 58935"/>
                <a:gd name="connsiteY37" fmla="*/ 54805 h 82748"/>
                <a:gd name="connsiteX38" fmla="*/ 36904 w 58935"/>
                <a:gd name="connsiteY38" fmla="*/ 54805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129" y="59369"/>
                  </a:moveTo>
                  <a:cubicBezTo>
                    <a:pt x="59129" y="60708"/>
                    <a:pt x="58931" y="61750"/>
                    <a:pt x="58534" y="62544"/>
                  </a:cubicBezTo>
                  <a:cubicBezTo>
                    <a:pt x="58137" y="63338"/>
                    <a:pt x="57542" y="63734"/>
                    <a:pt x="56748" y="63734"/>
                  </a:cubicBezTo>
                  <a:lnTo>
                    <a:pt x="47421" y="63734"/>
                  </a:lnTo>
                  <a:lnTo>
                    <a:pt x="47421" y="80999"/>
                  </a:lnTo>
                  <a:cubicBezTo>
                    <a:pt x="47421" y="81395"/>
                    <a:pt x="47322" y="81743"/>
                    <a:pt x="47223" y="81991"/>
                  </a:cubicBezTo>
                  <a:cubicBezTo>
                    <a:pt x="47074" y="82140"/>
                    <a:pt x="46826" y="82338"/>
                    <a:pt x="46429" y="82586"/>
                  </a:cubicBezTo>
                  <a:cubicBezTo>
                    <a:pt x="46032" y="82685"/>
                    <a:pt x="45437" y="82784"/>
                    <a:pt x="44643" y="82784"/>
                  </a:cubicBezTo>
                  <a:cubicBezTo>
                    <a:pt x="43949" y="82884"/>
                    <a:pt x="43105" y="82983"/>
                    <a:pt x="42063" y="82983"/>
                  </a:cubicBezTo>
                  <a:cubicBezTo>
                    <a:pt x="41121" y="82983"/>
                    <a:pt x="40327" y="82884"/>
                    <a:pt x="39682" y="82784"/>
                  </a:cubicBezTo>
                  <a:cubicBezTo>
                    <a:pt x="38988" y="82784"/>
                    <a:pt x="38392" y="82685"/>
                    <a:pt x="37896" y="82586"/>
                  </a:cubicBezTo>
                  <a:cubicBezTo>
                    <a:pt x="37499" y="82338"/>
                    <a:pt x="37202" y="82140"/>
                    <a:pt x="37102" y="81991"/>
                  </a:cubicBezTo>
                  <a:cubicBezTo>
                    <a:pt x="36954" y="81743"/>
                    <a:pt x="36904" y="81395"/>
                    <a:pt x="36904" y="80999"/>
                  </a:cubicBezTo>
                  <a:lnTo>
                    <a:pt x="36904" y="63734"/>
                  </a:lnTo>
                  <a:lnTo>
                    <a:pt x="3170" y="63734"/>
                  </a:lnTo>
                  <a:cubicBezTo>
                    <a:pt x="2624" y="63734"/>
                    <a:pt x="2178" y="63685"/>
                    <a:pt x="1781" y="63536"/>
                  </a:cubicBezTo>
                  <a:cubicBezTo>
                    <a:pt x="1483" y="63437"/>
                    <a:pt x="1235" y="63238"/>
                    <a:pt x="987" y="62941"/>
                  </a:cubicBezTo>
                  <a:cubicBezTo>
                    <a:pt x="689" y="62544"/>
                    <a:pt x="491" y="62097"/>
                    <a:pt x="392" y="61552"/>
                  </a:cubicBezTo>
                  <a:cubicBezTo>
                    <a:pt x="243" y="60907"/>
                    <a:pt x="193" y="60063"/>
                    <a:pt x="193" y="58972"/>
                  </a:cubicBezTo>
                  <a:cubicBezTo>
                    <a:pt x="193" y="58178"/>
                    <a:pt x="193" y="57484"/>
                    <a:pt x="193" y="56789"/>
                  </a:cubicBezTo>
                  <a:cubicBezTo>
                    <a:pt x="292" y="56144"/>
                    <a:pt x="441" y="55549"/>
                    <a:pt x="590" y="55003"/>
                  </a:cubicBezTo>
                  <a:cubicBezTo>
                    <a:pt x="689" y="54507"/>
                    <a:pt x="838" y="54011"/>
                    <a:pt x="987" y="53614"/>
                  </a:cubicBezTo>
                  <a:cubicBezTo>
                    <a:pt x="1235" y="53118"/>
                    <a:pt x="1483" y="52572"/>
                    <a:pt x="1781" y="52027"/>
                  </a:cubicBezTo>
                  <a:lnTo>
                    <a:pt x="31348" y="2219"/>
                  </a:lnTo>
                  <a:cubicBezTo>
                    <a:pt x="31447" y="1971"/>
                    <a:pt x="31745" y="1723"/>
                    <a:pt x="32142" y="1425"/>
                  </a:cubicBezTo>
                  <a:cubicBezTo>
                    <a:pt x="32638" y="1177"/>
                    <a:pt x="33183" y="979"/>
                    <a:pt x="33729" y="830"/>
                  </a:cubicBezTo>
                  <a:cubicBezTo>
                    <a:pt x="34374" y="582"/>
                    <a:pt x="35168" y="433"/>
                    <a:pt x="36110" y="433"/>
                  </a:cubicBezTo>
                  <a:cubicBezTo>
                    <a:pt x="37003" y="334"/>
                    <a:pt x="38144" y="234"/>
                    <a:pt x="39484" y="234"/>
                  </a:cubicBezTo>
                  <a:cubicBezTo>
                    <a:pt x="40774" y="234"/>
                    <a:pt x="41964" y="334"/>
                    <a:pt x="43056" y="433"/>
                  </a:cubicBezTo>
                  <a:cubicBezTo>
                    <a:pt x="44097" y="582"/>
                    <a:pt x="44891" y="780"/>
                    <a:pt x="45437" y="1028"/>
                  </a:cubicBezTo>
                  <a:cubicBezTo>
                    <a:pt x="46082" y="1177"/>
                    <a:pt x="46528" y="1376"/>
                    <a:pt x="46826" y="1624"/>
                  </a:cubicBezTo>
                  <a:cubicBezTo>
                    <a:pt x="47223" y="1921"/>
                    <a:pt x="47421" y="2219"/>
                    <a:pt x="47421" y="2616"/>
                  </a:cubicBezTo>
                  <a:lnTo>
                    <a:pt x="47421" y="54805"/>
                  </a:lnTo>
                  <a:lnTo>
                    <a:pt x="56748" y="54805"/>
                  </a:lnTo>
                  <a:cubicBezTo>
                    <a:pt x="57393" y="54805"/>
                    <a:pt x="57938" y="55202"/>
                    <a:pt x="58335" y="55995"/>
                  </a:cubicBezTo>
                  <a:cubicBezTo>
                    <a:pt x="58831" y="56690"/>
                    <a:pt x="59129" y="57781"/>
                    <a:pt x="59129" y="59369"/>
                  </a:cubicBezTo>
                  <a:close/>
                  <a:moveTo>
                    <a:pt x="36904" y="9958"/>
                  </a:moveTo>
                  <a:lnTo>
                    <a:pt x="10115" y="54805"/>
                  </a:lnTo>
                  <a:lnTo>
                    <a:pt x="36904" y="548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4A728B1-1956-465D-8A58-A90DB0B7F97E}"/>
                </a:ext>
              </a:extLst>
            </p:cNvPr>
            <p:cNvSpPr/>
            <p:nvPr/>
          </p:nvSpPr>
          <p:spPr>
            <a:xfrm>
              <a:off x="5227959" y="4726884"/>
              <a:ext cx="56554" cy="84335"/>
            </a:xfrm>
            <a:custGeom>
              <a:avLst/>
              <a:gdLst>
                <a:gd name="connsiteX0" fmla="*/ 56753 w 56554"/>
                <a:gd name="connsiteY0" fmla="*/ 42303 h 84335"/>
                <a:gd name="connsiteX1" fmla="*/ 55166 w 56554"/>
                <a:gd name="connsiteY1" fmla="*/ 59567 h 84335"/>
                <a:gd name="connsiteX2" fmla="*/ 50403 w 56554"/>
                <a:gd name="connsiteY2" fmla="*/ 72863 h 84335"/>
                <a:gd name="connsiteX3" fmla="*/ 41275 w 56554"/>
                <a:gd name="connsiteY3" fmla="*/ 81594 h 84335"/>
                <a:gd name="connsiteX4" fmla="*/ 27583 w 56554"/>
                <a:gd name="connsiteY4" fmla="*/ 84570 h 84335"/>
                <a:gd name="connsiteX5" fmla="*/ 14486 w 56554"/>
                <a:gd name="connsiteY5" fmla="*/ 81792 h 84335"/>
                <a:gd name="connsiteX6" fmla="*/ 6152 w 56554"/>
                <a:gd name="connsiteY6" fmla="*/ 73656 h 84335"/>
                <a:gd name="connsiteX7" fmla="*/ 1588 w 56554"/>
                <a:gd name="connsiteY7" fmla="*/ 60559 h 84335"/>
                <a:gd name="connsiteX8" fmla="*/ 199 w 56554"/>
                <a:gd name="connsiteY8" fmla="*/ 42700 h 84335"/>
                <a:gd name="connsiteX9" fmla="*/ 1588 w 56554"/>
                <a:gd name="connsiteY9" fmla="*/ 25436 h 84335"/>
                <a:gd name="connsiteX10" fmla="*/ 6549 w 56554"/>
                <a:gd name="connsiteY10" fmla="*/ 12141 h 84335"/>
                <a:gd name="connsiteX11" fmla="*/ 15677 w 56554"/>
                <a:gd name="connsiteY11" fmla="*/ 3409 h 84335"/>
                <a:gd name="connsiteX12" fmla="*/ 29369 w 56554"/>
                <a:gd name="connsiteY12" fmla="*/ 234 h 84335"/>
                <a:gd name="connsiteX13" fmla="*/ 42267 w 56554"/>
                <a:gd name="connsiteY13" fmla="*/ 3013 h 84335"/>
                <a:gd name="connsiteX14" fmla="*/ 50800 w 56554"/>
                <a:gd name="connsiteY14" fmla="*/ 11149 h 84335"/>
                <a:gd name="connsiteX15" fmla="*/ 55364 w 56554"/>
                <a:gd name="connsiteY15" fmla="*/ 24444 h 84335"/>
                <a:gd name="connsiteX16" fmla="*/ 56753 w 56554"/>
                <a:gd name="connsiteY16" fmla="*/ 42303 h 84335"/>
                <a:gd name="connsiteX17" fmla="*/ 45641 w 56554"/>
                <a:gd name="connsiteY17" fmla="*/ 43097 h 84335"/>
                <a:gd name="connsiteX18" fmla="*/ 45244 w 56554"/>
                <a:gd name="connsiteY18" fmla="*/ 32183 h 84335"/>
                <a:gd name="connsiteX19" fmla="*/ 43855 w 56554"/>
                <a:gd name="connsiteY19" fmla="*/ 23452 h 84335"/>
                <a:gd name="connsiteX20" fmla="*/ 41672 w 56554"/>
                <a:gd name="connsiteY20" fmla="*/ 17102 h 84335"/>
                <a:gd name="connsiteX21" fmla="*/ 38299 w 56554"/>
                <a:gd name="connsiteY21" fmla="*/ 12538 h 84335"/>
                <a:gd name="connsiteX22" fmla="*/ 34131 w 56554"/>
                <a:gd name="connsiteY22" fmla="*/ 9958 h 84335"/>
                <a:gd name="connsiteX23" fmla="*/ 28575 w 56554"/>
                <a:gd name="connsiteY23" fmla="*/ 9164 h 84335"/>
                <a:gd name="connsiteX24" fmla="*/ 19844 w 56554"/>
                <a:gd name="connsiteY24" fmla="*/ 11744 h 84335"/>
                <a:gd name="connsiteX25" fmla="*/ 14684 w 56554"/>
                <a:gd name="connsiteY25" fmla="*/ 18689 h 84335"/>
                <a:gd name="connsiteX26" fmla="*/ 11906 w 56554"/>
                <a:gd name="connsiteY26" fmla="*/ 29008 h 84335"/>
                <a:gd name="connsiteX27" fmla="*/ 11311 w 56554"/>
                <a:gd name="connsiteY27" fmla="*/ 41906 h 84335"/>
                <a:gd name="connsiteX28" fmla="*/ 12303 w 56554"/>
                <a:gd name="connsiteY28" fmla="*/ 57583 h 84335"/>
                <a:gd name="connsiteX29" fmla="*/ 15280 w 56554"/>
                <a:gd name="connsiteY29" fmla="*/ 68100 h 84335"/>
                <a:gd name="connsiteX30" fmla="*/ 20439 w 56554"/>
                <a:gd name="connsiteY30" fmla="*/ 73855 h 84335"/>
                <a:gd name="connsiteX31" fmla="*/ 28377 w 56554"/>
                <a:gd name="connsiteY31" fmla="*/ 75641 h 84335"/>
                <a:gd name="connsiteX32" fmla="*/ 34330 w 56554"/>
                <a:gd name="connsiteY32" fmla="*/ 74649 h 84335"/>
                <a:gd name="connsiteX33" fmla="*/ 39092 w 56554"/>
                <a:gd name="connsiteY33" fmla="*/ 71275 h 84335"/>
                <a:gd name="connsiteX34" fmla="*/ 42267 w 56554"/>
                <a:gd name="connsiteY34" fmla="*/ 66116 h 84335"/>
                <a:gd name="connsiteX35" fmla="*/ 44252 w 56554"/>
                <a:gd name="connsiteY35" fmla="*/ 59567 h 84335"/>
                <a:gd name="connsiteX36" fmla="*/ 45244 w 56554"/>
                <a:gd name="connsiteY36" fmla="*/ 51828 h 84335"/>
                <a:gd name="connsiteX37" fmla="*/ 45641 w 56554"/>
                <a:gd name="connsiteY37" fmla="*/ 43097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753" y="42303"/>
                  </a:moveTo>
                  <a:cubicBezTo>
                    <a:pt x="56753" y="48554"/>
                    <a:pt x="56208" y="54309"/>
                    <a:pt x="55166" y="59567"/>
                  </a:cubicBezTo>
                  <a:cubicBezTo>
                    <a:pt x="54223" y="64727"/>
                    <a:pt x="52636" y="69191"/>
                    <a:pt x="50403" y="72863"/>
                  </a:cubicBezTo>
                  <a:cubicBezTo>
                    <a:pt x="48121" y="76583"/>
                    <a:pt x="45095" y="79510"/>
                    <a:pt x="41275" y="81594"/>
                  </a:cubicBezTo>
                  <a:cubicBezTo>
                    <a:pt x="37554" y="83578"/>
                    <a:pt x="32990" y="84570"/>
                    <a:pt x="27583" y="84570"/>
                  </a:cubicBezTo>
                  <a:cubicBezTo>
                    <a:pt x="22424" y="84570"/>
                    <a:pt x="18058" y="83628"/>
                    <a:pt x="14486" y="81792"/>
                  </a:cubicBezTo>
                  <a:cubicBezTo>
                    <a:pt x="11013" y="79957"/>
                    <a:pt x="8235" y="77228"/>
                    <a:pt x="6152" y="73656"/>
                  </a:cubicBezTo>
                  <a:cubicBezTo>
                    <a:pt x="4018" y="70084"/>
                    <a:pt x="2481" y="65719"/>
                    <a:pt x="1588" y="60559"/>
                  </a:cubicBezTo>
                  <a:cubicBezTo>
                    <a:pt x="645" y="55400"/>
                    <a:pt x="199" y="49447"/>
                    <a:pt x="199" y="42700"/>
                  </a:cubicBezTo>
                  <a:cubicBezTo>
                    <a:pt x="199" y="36350"/>
                    <a:pt x="645" y="30595"/>
                    <a:pt x="1588" y="25436"/>
                  </a:cubicBezTo>
                  <a:cubicBezTo>
                    <a:pt x="2629" y="20277"/>
                    <a:pt x="4267" y="15861"/>
                    <a:pt x="6549" y="12141"/>
                  </a:cubicBezTo>
                  <a:cubicBezTo>
                    <a:pt x="8930" y="8321"/>
                    <a:pt x="11956" y="5394"/>
                    <a:pt x="15677" y="3409"/>
                  </a:cubicBezTo>
                  <a:cubicBezTo>
                    <a:pt x="19348" y="1326"/>
                    <a:pt x="23912" y="234"/>
                    <a:pt x="29369" y="234"/>
                  </a:cubicBezTo>
                  <a:cubicBezTo>
                    <a:pt x="34528" y="234"/>
                    <a:pt x="38795" y="1177"/>
                    <a:pt x="42267" y="3013"/>
                  </a:cubicBezTo>
                  <a:cubicBezTo>
                    <a:pt x="45839" y="4898"/>
                    <a:pt x="48667" y="7577"/>
                    <a:pt x="50800" y="11149"/>
                  </a:cubicBezTo>
                  <a:cubicBezTo>
                    <a:pt x="53033" y="14720"/>
                    <a:pt x="54570" y="19185"/>
                    <a:pt x="55364" y="24444"/>
                  </a:cubicBezTo>
                  <a:cubicBezTo>
                    <a:pt x="56257" y="29603"/>
                    <a:pt x="56753" y="35556"/>
                    <a:pt x="56753" y="42303"/>
                  </a:cubicBezTo>
                  <a:close/>
                  <a:moveTo>
                    <a:pt x="45641" y="43097"/>
                  </a:moveTo>
                  <a:cubicBezTo>
                    <a:pt x="45641" y="39029"/>
                    <a:pt x="45492" y="35358"/>
                    <a:pt x="45244" y="32183"/>
                  </a:cubicBezTo>
                  <a:cubicBezTo>
                    <a:pt x="44946" y="28909"/>
                    <a:pt x="44500" y="25982"/>
                    <a:pt x="43855" y="23452"/>
                  </a:cubicBezTo>
                  <a:cubicBezTo>
                    <a:pt x="43309" y="20971"/>
                    <a:pt x="42565" y="18838"/>
                    <a:pt x="41672" y="17102"/>
                  </a:cubicBezTo>
                  <a:cubicBezTo>
                    <a:pt x="40729" y="15266"/>
                    <a:pt x="39588" y="13728"/>
                    <a:pt x="38299" y="12538"/>
                  </a:cubicBezTo>
                  <a:cubicBezTo>
                    <a:pt x="37108" y="11347"/>
                    <a:pt x="35719" y="10504"/>
                    <a:pt x="34131" y="9958"/>
                  </a:cubicBezTo>
                  <a:cubicBezTo>
                    <a:pt x="32544" y="9462"/>
                    <a:pt x="30659" y="9164"/>
                    <a:pt x="28575" y="9164"/>
                  </a:cubicBezTo>
                  <a:cubicBezTo>
                    <a:pt x="25003" y="9164"/>
                    <a:pt x="22076" y="10057"/>
                    <a:pt x="19844" y="11744"/>
                  </a:cubicBezTo>
                  <a:cubicBezTo>
                    <a:pt x="17711" y="13480"/>
                    <a:pt x="15974" y="15812"/>
                    <a:pt x="14684" y="18689"/>
                  </a:cubicBezTo>
                  <a:cubicBezTo>
                    <a:pt x="13345" y="21616"/>
                    <a:pt x="12402" y="25039"/>
                    <a:pt x="11906" y="29008"/>
                  </a:cubicBezTo>
                  <a:cubicBezTo>
                    <a:pt x="11509" y="32977"/>
                    <a:pt x="11311" y="37293"/>
                    <a:pt x="11311" y="41906"/>
                  </a:cubicBezTo>
                  <a:cubicBezTo>
                    <a:pt x="11311" y="48008"/>
                    <a:pt x="11609" y="53217"/>
                    <a:pt x="12303" y="57583"/>
                  </a:cubicBezTo>
                  <a:cubicBezTo>
                    <a:pt x="12948" y="61849"/>
                    <a:pt x="13940" y="65322"/>
                    <a:pt x="15280" y="68100"/>
                  </a:cubicBezTo>
                  <a:cubicBezTo>
                    <a:pt x="16570" y="70779"/>
                    <a:pt x="18306" y="72664"/>
                    <a:pt x="20439" y="73855"/>
                  </a:cubicBezTo>
                  <a:cubicBezTo>
                    <a:pt x="22672" y="75045"/>
                    <a:pt x="25301" y="75641"/>
                    <a:pt x="28377" y="75641"/>
                  </a:cubicBezTo>
                  <a:cubicBezTo>
                    <a:pt x="30609" y="75641"/>
                    <a:pt x="32594" y="75343"/>
                    <a:pt x="34330" y="74649"/>
                  </a:cubicBezTo>
                  <a:cubicBezTo>
                    <a:pt x="36165" y="73855"/>
                    <a:pt x="37753" y="72763"/>
                    <a:pt x="39092" y="71275"/>
                  </a:cubicBezTo>
                  <a:cubicBezTo>
                    <a:pt x="40382" y="69836"/>
                    <a:pt x="41474" y="68100"/>
                    <a:pt x="42267" y="66116"/>
                  </a:cubicBezTo>
                  <a:cubicBezTo>
                    <a:pt x="43160" y="64131"/>
                    <a:pt x="43855" y="61949"/>
                    <a:pt x="44252" y="59567"/>
                  </a:cubicBezTo>
                  <a:cubicBezTo>
                    <a:pt x="44748" y="57186"/>
                    <a:pt x="45095" y="54606"/>
                    <a:pt x="45244" y="51828"/>
                  </a:cubicBezTo>
                  <a:cubicBezTo>
                    <a:pt x="45492" y="49050"/>
                    <a:pt x="45641" y="46173"/>
                    <a:pt x="45641" y="430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2197895-F5AB-4D95-A032-5D62C468D53C}"/>
                </a:ext>
              </a:extLst>
            </p:cNvPr>
            <p:cNvSpPr/>
            <p:nvPr/>
          </p:nvSpPr>
          <p:spPr>
            <a:xfrm>
              <a:off x="5289335" y="4795940"/>
              <a:ext cx="20835" cy="32345"/>
            </a:xfrm>
            <a:custGeom>
              <a:avLst/>
              <a:gdLst>
                <a:gd name="connsiteX0" fmla="*/ 21039 w 20835"/>
                <a:gd name="connsiteY0" fmla="*/ 5195 h 32345"/>
                <a:gd name="connsiteX1" fmla="*/ 20841 w 20835"/>
                <a:gd name="connsiteY1" fmla="*/ 8966 h 32345"/>
                <a:gd name="connsiteX2" fmla="*/ 20246 w 20835"/>
                <a:gd name="connsiteY2" fmla="*/ 12141 h 32345"/>
                <a:gd name="connsiteX3" fmla="*/ 19055 w 20835"/>
                <a:gd name="connsiteY3" fmla="*/ 14919 h 32345"/>
                <a:gd name="connsiteX4" fmla="*/ 17269 w 20835"/>
                <a:gd name="connsiteY4" fmla="*/ 17895 h 32345"/>
                <a:gd name="connsiteX5" fmla="*/ 8538 w 20835"/>
                <a:gd name="connsiteY5" fmla="*/ 30992 h 32345"/>
                <a:gd name="connsiteX6" fmla="*/ 7943 w 20835"/>
                <a:gd name="connsiteY6" fmla="*/ 31588 h 32345"/>
                <a:gd name="connsiteX7" fmla="*/ 6950 w 20835"/>
                <a:gd name="connsiteY7" fmla="*/ 32183 h 32345"/>
                <a:gd name="connsiteX8" fmla="*/ 5561 w 20835"/>
                <a:gd name="connsiteY8" fmla="*/ 32580 h 32345"/>
                <a:gd name="connsiteX9" fmla="*/ 3577 w 20835"/>
                <a:gd name="connsiteY9" fmla="*/ 32580 h 32345"/>
                <a:gd name="connsiteX10" fmla="*/ 1593 w 20835"/>
                <a:gd name="connsiteY10" fmla="*/ 32580 h 32345"/>
                <a:gd name="connsiteX11" fmla="*/ 600 w 20835"/>
                <a:gd name="connsiteY11" fmla="*/ 32183 h 32345"/>
                <a:gd name="connsiteX12" fmla="*/ 204 w 20835"/>
                <a:gd name="connsiteY12" fmla="*/ 31588 h 32345"/>
                <a:gd name="connsiteX13" fmla="*/ 600 w 20835"/>
                <a:gd name="connsiteY13" fmla="*/ 30794 h 32345"/>
                <a:gd name="connsiteX14" fmla="*/ 8935 w 20835"/>
                <a:gd name="connsiteY14" fmla="*/ 13331 h 32345"/>
                <a:gd name="connsiteX15" fmla="*/ 8935 w 20835"/>
                <a:gd name="connsiteY15" fmla="*/ 5195 h 32345"/>
                <a:gd name="connsiteX16" fmla="*/ 9332 w 20835"/>
                <a:gd name="connsiteY16" fmla="*/ 2616 h 32345"/>
                <a:gd name="connsiteX17" fmla="*/ 10324 w 20835"/>
                <a:gd name="connsiteY17" fmla="*/ 1028 h 32345"/>
                <a:gd name="connsiteX18" fmla="*/ 12308 w 20835"/>
                <a:gd name="connsiteY18" fmla="*/ 433 h 32345"/>
                <a:gd name="connsiteX19" fmla="*/ 15086 w 20835"/>
                <a:gd name="connsiteY19" fmla="*/ 234 h 32345"/>
                <a:gd name="connsiteX20" fmla="*/ 17666 w 20835"/>
                <a:gd name="connsiteY20" fmla="*/ 433 h 32345"/>
                <a:gd name="connsiteX21" fmla="*/ 19650 w 20835"/>
                <a:gd name="connsiteY21" fmla="*/ 1028 h 32345"/>
                <a:gd name="connsiteX22" fmla="*/ 20643 w 20835"/>
                <a:gd name="connsiteY22" fmla="*/ 2616 h 32345"/>
                <a:gd name="connsiteX23" fmla="*/ 21039 w 20835"/>
                <a:gd name="connsiteY23" fmla="*/ 5195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1039" y="5195"/>
                  </a:moveTo>
                  <a:cubicBezTo>
                    <a:pt x="21039" y="6535"/>
                    <a:pt x="20940" y="7775"/>
                    <a:pt x="20841" y="8966"/>
                  </a:cubicBezTo>
                  <a:cubicBezTo>
                    <a:pt x="20692" y="10057"/>
                    <a:pt x="20494" y="11099"/>
                    <a:pt x="20246" y="12141"/>
                  </a:cubicBezTo>
                  <a:cubicBezTo>
                    <a:pt x="19948" y="13083"/>
                    <a:pt x="19551" y="14026"/>
                    <a:pt x="19055" y="14919"/>
                  </a:cubicBezTo>
                  <a:cubicBezTo>
                    <a:pt x="18658" y="15812"/>
                    <a:pt x="18063" y="16804"/>
                    <a:pt x="17269" y="17895"/>
                  </a:cubicBezTo>
                  <a:lnTo>
                    <a:pt x="8538" y="30992"/>
                  </a:lnTo>
                  <a:cubicBezTo>
                    <a:pt x="8389" y="31240"/>
                    <a:pt x="8191" y="31439"/>
                    <a:pt x="7943" y="31588"/>
                  </a:cubicBezTo>
                  <a:cubicBezTo>
                    <a:pt x="7645" y="31836"/>
                    <a:pt x="7347" y="32034"/>
                    <a:pt x="6950" y="32183"/>
                  </a:cubicBezTo>
                  <a:cubicBezTo>
                    <a:pt x="6554" y="32431"/>
                    <a:pt x="6057" y="32580"/>
                    <a:pt x="5561" y="32580"/>
                  </a:cubicBezTo>
                  <a:cubicBezTo>
                    <a:pt x="5016" y="32580"/>
                    <a:pt x="4371" y="32580"/>
                    <a:pt x="3577" y="32580"/>
                  </a:cubicBezTo>
                  <a:cubicBezTo>
                    <a:pt x="2783" y="32580"/>
                    <a:pt x="2089" y="32580"/>
                    <a:pt x="1593" y="32580"/>
                  </a:cubicBezTo>
                  <a:cubicBezTo>
                    <a:pt x="1196" y="32580"/>
                    <a:pt x="848" y="32431"/>
                    <a:pt x="600" y="32183"/>
                  </a:cubicBezTo>
                  <a:cubicBezTo>
                    <a:pt x="452" y="32034"/>
                    <a:pt x="303" y="31836"/>
                    <a:pt x="204" y="31588"/>
                  </a:cubicBezTo>
                  <a:cubicBezTo>
                    <a:pt x="204" y="31290"/>
                    <a:pt x="303" y="31042"/>
                    <a:pt x="600" y="30794"/>
                  </a:cubicBezTo>
                  <a:lnTo>
                    <a:pt x="8935" y="13331"/>
                  </a:lnTo>
                  <a:lnTo>
                    <a:pt x="8935" y="5195"/>
                  </a:lnTo>
                  <a:cubicBezTo>
                    <a:pt x="8935" y="4154"/>
                    <a:pt x="9034" y="3310"/>
                    <a:pt x="9332" y="2616"/>
                  </a:cubicBezTo>
                  <a:cubicBezTo>
                    <a:pt x="9580" y="1971"/>
                    <a:pt x="9927" y="1425"/>
                    <a:pt x="10324" y="1028"/>
                  </a:cubicBezTo>
                  <a:cubicBezTo>
                    <a:pt x="10820" y="631"/>
                    <a:pt x="11514" y="433"/>
                    <a:pt x="12308" y="433"/>
                  </a:cubicBezTo>
                  <a:cubicBezTo>
                    <a:pt x="13102" y="334"/>
                    <a:pt x="13995" y="234"/>
                    <a:pt x="15086" y="234"/>
                  </a:cubicBezTo>
                  <a:cubicBezTo>
                    <a:pt x="16128" y="234"/>
                    <a:pt x="16972" y="334"/>
                    <a:pt x="17666" y="433"/>
                  </a:cubicBezTo>
                  <a:cubicBezTo>
                    <a:pt x="18460" y="433"/>
                    <a:pt x="19105" y="631"/>
                    <a:pt x="19650" y="1028"/>
                  </a:cubicBezTo>
                  <a:cubicBezTo>
                    <a:pt x="20147" y="1425"/>
                    <a:pt x="20494" y="1971"/>
                    <a:pt x="20643" y="2616"/>
                  </a:cubicBezTo>
                  <a:cubicBezTo>
                    <a:pt x="20891" y="3310"/>
                    <a:pt x="21039" y="4154"/>
                    <a:pt x="21039" y="51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585195C-7B17-4268-A36B-011E9DC6C56F}"/>
                </a:ext>
              </a:extLst>
            </p:cNvPr>
            <p:cNvSpPr/>
            <p:nvPr/>
          </p:nvSpPr>
          <p:spPr>
            <a:xfrm>
              <a:off x="5324927" y="4726884"/>
              <a:ext cx="51196" cy="84335"/>
            </a:xfrm>
            <a:custGeom>
              <a:avLst/>
              <a:gdLst>
                <a:gd name="connsiteX0" fmla="*/ 51403 w 51196"/>
                <a:gd name="connsiteY0" fmla="*/ 59964 h 84335"/>
                <a:gd name="connsiteX1" fmla="*/ 49418 w 51196"/>
                <a:gd name="connsiteY1" fmla="*/ 70084 h 84335"/>
                <a:gd name="connsiteX2" fmla="*/ 43862 w 51196"/>
                <a:gd name="connsiteY2" fmla="*/ 78022 h 84335"/>
                <a:gd name="connsiteX3" fmla="*/ 34734 w 51196"/>
                <a:gd name="connsiteY3" fmla="*/ 82983 h 84335"/>
                <a:gd name="connsiteX4" fmla="*/ 22629 w 51196"/>
                <a:gd name="connsiteY4" fmla="*/ 84570 h 84335"/>
                <a:gd name="connsiteX5" fmla="*/ 15089 w 51196"/>
                <a:gd name="connsiteY5" fmla="*/ 83777 h 84335"/>
                <a:gd name="connsiteX6" fmla="*/ 8739 w 51196"/>
                <a:gd name="connsiteY6" fmla="*/ 82388 h 84335"/>
                <a:gd name="connsiteX7" fmla="*/ 3976 w 51196"/>
                <a:gd name="connsiteY7" fmla="*/ 80403 h 84335"/>
                <a:gd name="connsiteX8" fmla="*/ 1595 w 51196"/>
                <a:gd name="connsiteY8" fmla="*/ 79014 h 84335"/>
                <a:gd name="connsiteX9" fmla="*/ 1000 w 51196"/>
                <a:gd name="connsiteY9" fmla="*/ 78220 h 84335"/>
                <a:gd name="connsiteX10" fmla="*/ 603 w 51196"/>
                <a:gd name="connsiteY10" fmla="*/ 77030 h 84335"/>
                <a:gd name="connsiteX11" fmla="*/ 206 w 51196"/>
                <a:gd name="connsiteY11" fmla="*/ 75641 h 84335"/>
                <a:gd name="connsiteX12" fmla="*/ 206 w 51196"/>
                <a:gd name="connsiteY12" fmla="*/ 73259 h 84335"/>
                <a:gd name="connsiteX13" fmla="*/ 603 w 51196"/>
                <a:gd name="connsiteY13" fmla="*/ 70283 h 84335"/>
                <a:gd name="connsiteX14" fmla="*/ 1794 w 51196"/>
                <a:gd name="connsiteY14" fmla="*/ 69291 h 84335"/>
                <a:gd name="connsiteX15" fmla="*/ 3976 w 51196"/>
                <a:gd name="connsiteY15" fmla="*/ 70283 h 84335"/>
                <a:gd name="connsiteX16" fmla="*/ 8342 w 51196"/>
                <a:gd name="connsiteY16" fmla="*/ 72466 h 84335"/>
                <a:gd name="connsiteX17" fmla="*/ 14493 w 51196"/>
                <a:gd name="connsiteY17" fmla="*/ 74649 h 84335"/>
                <a:gd name="connsiteX18" fmla="*/ 22431 w 51196"/>
                <a:gd name="connsiteY18" fmla="*/ 75641 h 84335"/>
                <a:gd name="connsiteX19" fmla="*/ 29773 w 51196"/>
                <a:gd name="connsiteY19" fmla="*/ 74649 h 84335"/>
                <a:gd name="connsiteX20" fmla="*/ 34933 w 51196"/>
                <a:gd name="connsiteY20" fmla="*/ 71474 h 84335"/>
                <a:gd name="connsiteX21" fmla="*/ 38108 w 51196"/>
                <a:gd name="connsiteY21" fmla="*/ 66909 h 84335"/>
                <a:gd name="connsiteX22" fmla="*/ 39298 w 51196"/>
                <a:gd name="connsiteY22" fmla="*/ 60956 h 84335"/>
                <a:gd name="connsiteX23" fmla="*/ 37909 w 51196"/>
                <a:gd name="connsiteY23" fmla="*/ 54805 h 84335"/>
                <a:gd name="connsiteX24" fmla="*/ 33940 w 51196"/>
                <a:gd name="connsiteY24" fmla="*/ 50042 h 84335"/>
                <a:gd name="connsiteX25" fmla="*/ 27392 w 51196"/>
                <a:gd name="connsiteY25" fmla="*/ 46867 h 84335"/>
                <a:gd name="connsiteX26" fmla="*/ 18859 w 51196"/>
                <a:gd name="connsiteY26" fmla="*/ 45677 h 84335"/>
                <a:gd name="connsiteX27" fmla="*/ 11120 w 51196"/>
                <a:gd name="connsiteY27" fmla="*/ 45677 h 84335"/>
                <a:gd name="connsiteX28" fmla="*/ 9929 w 51196"/>
                <a:gd name="connsiteY28" fmla="*/ 45478 h 84335"/>
                <a:gd name="connsiteX29" fmla="*/ 9136 w 51196"/>
                <a:gd name="connsiteY29" fmla="*/ 44883 h 84335"/>
                <a:gd name="connsiteX30" fmla="*/ 8739 w 51196"/>
                <a:gd name="connsiteY30" fmla="*/ 43494 h 84335"/>
                <a:gd name="connsiteX31" fmla="*/ 8540 w 51196"/>
                <a:gd name="connsiteY31" fmla="*/ 41311 h 84335"/>
                <a:gd name="connsiteX32" fmla="*/ 8739 w 51196"/>
                <a:gd name="connsiteY32" fmla="*/ 39327 h 84335"/>
                <a:gd name="connsiteX33" fmla="*/ 9136 w 51196"/>
                <a:gd name="connsiteY33" fmla="*/ 38136 h 84335"/>
                <a:gd name="connsiteX34" fmla="*/ 9929 w 51196"/>
                <a:gd name="connsiteY34" fmla="*/ 37342 h 84335"/>
                <a:gd name="connsiteX35" fmla="*/ 10922 w 51196"/>
                <a:gd name="connsiteY35" fmla="*/ 37144 h 84335"/>
                <a:gd name="connsiteX36" fmla="*/ 18065 w 51196"/>
                <a:gd name="connsiteY36" fmla="*/ 37144 h 84335"/>
                <a:gd name="connsiteX37" fmla="*/ 25606 w 51196"/>
                <a:gd name="connsiteY37" fmla="*/ 36152 h 84335"/>
                <a:gd name="connsiteX38" fmla="*/ 31162 w 51196"/>
                <a:gd name="connsiteY38" fmla="*/ 32977 h 84335"/>
                <a:gd name="connsiteX39" fmla="*/ 34734 w 51196"/>
                <a:gd name="connsiteY39" fmla="*/ 28214 h 84335"/>
                <a:gd name="connsiteX40" fmla="*/ 36123 w 51196"/>
                <a:gd name="connsiteY40" fmla="*/ 21864 h 84335"/>
                <a:gd name="connsiteX41" fmla="*/ 35131 w 51196"/>
                <a:gd name="connsiteY41" fmla="*/ 17102 h 84335"/>
                <a:gd name="connsiteX42" fmla="*/ 32750 w 51196"/>
                <a:gd name="connsiteY42" fmla="*/ 13133 h 84335"/>
                <a:gd name="connsiteX43" fmla="*/ 28583 w 51196"/>
                <a:gd name="connsiteY43" fmla="*/ 10355 h 84335"/>
                <a:gd name="connsiteX44" fmla="*/ 22629 w 51196"/>
                <a:gd name="connsiteY44" fmla="*/ 9363 h 84335"/>
                <a:gd name="connsiteX45" fmla="*/ 15883 w 51196"/>
                <a:gd name="connsiteY45" fmla="*/ 10553 h 84335"/>
                <a:gd name="connsiteX46" fmla="*/ 10326 w 51196"/>
                <a:gd name="connsiteY46" fmla="*/ 12934 h 84335"/>
                <a:gd name="connsiteX47" fmla="*/ 6358 w 51196"/>
                <a:gd name="connsiteY47" fmla="*/ 15316 h 84335"/>
                <a:gd name="connsiteX48" fmla="*/ 4175 w 51196"/>
                <a:gd name="connsiteY48" fmla="*/ 16308 h 84335"/>
                <a:gd name="connsiteX49" fmla="*/ 3381 w 51196"/>
                <a:gd name="connsiteY49" fmla="*/ 16109 h 84335"/>
                <a:gd name="connsiteX50" fmla="*/ 2786 w 51196"/>
                <a:gd name="connsiteY50" fmla="*/ 15514 h 84335"/>
                <a:gd name="connsiteX51" fmla="*/ 2389 w 51196"/>
                <a:gd name="connsiteY51" fmla="*/ 14125 h 84335"/>
                <a:gd name="connsiteX52" fmla="*/ 2389 w 51196"/>
                <a:gd name="connsiteY52" fmla="*/ 11942 h 84335"/>
                <a:gd name="connsiteX53" fmla="*/ 2389 w 51196"/>
                <a:gd name="connsiteY53" fmla="*/ 10355 h 84335"/>
                <a:gd name="connsiteX54" fmla="*/ 2786 w 51196"/>
                <a:gd name="connsiteY54" fmla="*/ 8966 h 84335"/>
                <a:gd name="connsiteX55" fmla="*/ 3183 w 51196"/>
                <a:gd name="connsiteY55" fmla="*/ 7974 h 84335"/>
                <a:gd name="connsiteX56" fmla="*/ 3976 w 51196"/>
                <a:gd name="connsiteY56" fmla="*/ 6981 h 84335"/>
                <a:gd name="connsiteX57" fmla="*/ 6358 w 51196"/>
                <a:gd name="connsiteY57" fmla="*/ 5195 h 84335"/>
                <a:gd name="connsiteX58" fmla="*/ 10922 w 51196"/>
                <a:gd name="connsiteY58" fmla="*/ 3013 h 84335"/>
                <a:gd name="connsiteX59" fmla="*/ 17073 w 51196"/>
                <a:gd name="connsiteY59" fmla="*/ 1028 h 84335"/>
                <a:gd name="connsiteX60" fmla="*/ 24812 w 51196"/>
                <a:gd name="connsiteY60" fmla="*/ 234 h 84335"/>
                <a:gd name="connsiteX61" fmla="*/ 34734 w 51196"/>
                <a:gd name="connsiteY61" fmla="*/ 1822 h 84335"/>
                <a:gd name="connsiteX62" fmla="*/ 41878 w 51196"/>
                <a:gd name="connsiteY62" fmla="*/ 5989 h 84335"/>
                <a:gd name="connsiteX63" fmla="*/ 46243 w 51196"/>
                <a:gd name="connsiteY63" fmla="*/ 12339 h 84335"/>
                <a:gd name="connsiteX64" fmla="*/ 47633 w 51196"/>
                <a:gd name="connsiteY64" fmla="*/ 20475 h 84335"/>
                <a:gd name="connsiteX65" fmla="*/ 46640 w 51196"/>
                <a:gd name="connsiteY65" fmla="*/ 27619 h 84335"/>
                <a:gd name="connsiteX66" fmla="*/ 43664 w 51196"/>
                <a:gd name="connsiteY66" fmla="*/ 33572 h 84335"/>
                <a:gd name="connsiteX67" fmla="*/ 38901 w 51196"/>
                <a:gd name="connsiteY67" fmla="*/ 37938 h 84335"/>
                <a:gd name="connsiteX68" fmla="*/ 32353 w 51196"/>
                <a:gd name="connsiteY68" fmla="*/ 40319 h 84335"/>
                <a:gd name="connsiteX69" fmla="*/ 32353 w 51196"/>
                <a:gd name="connsiteY69" fmla="*/ 40517 h 84335"/>
                <a:gd name="connsiteX70" fmla="*/ 40092 w 51196"/>
                <a:gd name="connsiteY70" fmla="*/ 42700 h 84335"/>
                <a:gd name="connsiteX71" fmla="*/ 46045 w 51196"/>
                <a:gd name="connsiteY71" fmla="*/ 46867 h 84335"/>
                <a:gd name="connsiteX72" fmla="*/ 50014 w 51196"/>
                <a:gd name="connsiteY72" fmla="*/ 52820 h 84335"/>
                <a:gd name="connsiteX73" fmla="*/ 51403 w 51196"/>
                <a:gd name="connsiteY73" fmla="*/ 59964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403" y="59964"/>
                  </a:moveTo>
                  <a:cubicBezTo>
                    <a:pt x="51403" y="63685"/>
                    <a:pt x="50708" y="67058"/>
                    <a:pt x="49418" y="70084"/>
                  </a:cubicBezTo>
                  <a:cubicBezTo>
                    <a:pt x="48228" y="73160"/>
                    <a:pt x="46343" y="75790"/>
                    <a:pt x="43862" y="78022"/>
                  </a:cubicBezTo>
                  <a:cubicBezTo>
                    <a:pt x="41481" y="80155"/>
                    <a:pt x="38405" y="81792"/>
                    <a:pt x="34734" y="82983"/>
                  </a:cubicBezTo>
                  <a:cubicBezTo>
                    <a:pt x="31162" y="84025"/>
                    <a:pt x="27094" y="84570"/>
                    <a:pt x="22629" y="84570"/>
                  </a:cubicBezTo>
                  <a:cubicBezTo>
                    <a:pt x="19951" y="84570"/>
                    <a:pt x="17470" y="84273"/>
                    <a:pt x="15089" y="83777"/>
                  </a:cubicBezTo>
                  <a:cubicBezTo>
                    <a:pt x="12708" y="83380"/>
                    <a:pt x="10574" y="82933"/>
                    <a:pt x="8739" y="82388"/>
                  </a:cubicBezTo>
                  <a:cubicBezTo>
                    <a:pt x="6854" y="81743"/>
                    <a:pt x="5266" y="81098"/>
                    <a:pt x="3976" y="80403"/>
                  </a:cubicBezTo>
                  <a:cubicBezTo>
                    <a:pt x="2786" y="79758"/>
                    <a:pt x="1992" y="79312"/>
                    <a:pt x="1595" y="79014"/>
                  </a:cubicBezTo>
                  <a:cubicBezTo>
                    <a:pt x="1297" y="78766"/>
                    <a:pt x="1099" y="78518"/>
                    <a:pt x="1000" y="78220"/>
                  </a:cubicBezTo>
                  <a:cubicBezTo>
                    <a:pt x="851" y="77824"/>
                    <a:pt x="702" y="77427"/>
                    <a:pt x="603" y="77030"/>
                  </a:cubicBezTo>
                  <a:cubicBezTo>
                    <a:pt x="454" y="76633"/>
                    <a:pt x="305" y="76186"/>
                    <a:pt x="206" y="75641"/>
                  </a:cubicBezTo>
                  <a:cubicBezTo>
                    <a:pt x="206" y="74996"/>
                    <a:pt x="206" y="74202"/>
                    <a:pt x="206" y="73259"/>
                  </a:cubicBezTo>
                  <a:cubicBezTo>
                    <a:pt x="206" y="71821"/>
                    <a:pt x="305" y="70829"/>
                    <a:pt x="603" y="70283"/>
                  </a:cubicBezTo>
                  <a:cubicBezTo>
                    <a:pt x="851" y="69638"/>
                    <a:pt x="1248" y="69291"/>
                    <a:pt x="1794" y="69291"/>
                  </a:cubicBezTo>
                  <a:cubicBezTo>
                    <a:pt x="2190" y="69291"/>
                    <a:pt x="2885" y="69638"/>
                    <a:pt x="3976" y="70283"/>
                  </a:cubicBezTo>
                  <a:cubicBezTo>
                    <a:pt x="5167" y="70977"/>
                    <a:pt x="6606" y="71672"/>
                    <a:pt x="8342" y="72466"/>
                  </a:cubicBezTo>
                  <a:cubicBezTo>
                    <a:pt x="10177" y="73259"/>
                    <a:pt x="12212" y="74004"/>
                    <a:pt x="14493" y="74649"/>
                  </a:cubicBezTo>
                  <a:cubicBezTo>
                    <a:pt x="16875" y="75343"/>
                    <a:pt x="19504" y="75641"/>
                    <a:pt x="22431" y="75641"/>
                  </a:cubicBezTo>
                  <a:cubicBezTo>
                    <a:pt x="25209" y="75641"/>
                    <a:pt x="27640" y="75343"/>
                    <a:pt x="29773" y="74649"/>
                  </a:cubicBezTo>
                  <a:cubicBezTo>
                    <a:pt x="31857" y="73855"/>
                    <a:pt x="33593" y="72813"/>
                    <a:pt x="34933" y="71474"/>
                  </a:cubicBezTo>
                  <a:cubicBezTo>
                    <a:pt x="36371" y="70184"/>
                    <a:pt x="37413" y="68646"/>
                    <a:pt x="38108" y="66909"/>
                  </a:cubicBezTo>
                  <a:cubicBezTo>
                    <a:pt x="38901" y="65074"/>
                    <a:pt x="39298" y="63090"/>
                    <a:pt x="39298" y="60956"/>
                  </a:cubicBezTo>
                  <a:cubicBezTo>
                    <a:pt x="39298" y="58724"/>
                    <a:pt x="38802" y="56690"/>
                    <a:pt x="37909" y="54805"/>
                  </a:cubicBezTo>
                  <a:cubicBezTo>
                    <a:pt x="36967" y="52969"/>
                    <a:pt x="35627" y="51382"/>
                    <a:pt x="33940" y="50042"/>
                  </a:cubicBezTo>
                  <a:cubicBezTo>
                    <a:pt x="32204" y="48604"/>
                    <a:pt x="30021" y="47562"/>
                    <a:pt x="27392" y="46867"/>
                  </a:cubicBezTo>
                  <a:cubicBezTo>
                    <a:pt x="24862" y="46074"/>
                    <a:pt x="22034" y="45677"/>
                    <a:pt x="18859" y="45677"/>
                  </a:cubicBezTo>
                  <a:lnTo>
                    <a:pt x="11120" y="45677"/>
                  </a:lnTo>
                  <a:cubicBezTo>
                    <a:pt x="10723" y="45677"/>
                    <a:pt x="10326" y="45627"/>
                    <a:pt x="9929" y="45478"/>
                  </a:cubicBezTo>
                  <a:cubicBezTo>
                    <a:pt x="9632" y="45379"/>
                    <a:pt x="9384" y="45181"/>
                    <a:pt x="9136" y="44883"/>
                  </a:cubicBezTo>
                  <a:cubicBezTo>
                    <a:pt x="8987" y="44486"/>
                    <a:pt x="8838" y="44040"/>
                    <a:pt x="8739" y="43494"/>
                  </a:cubicBezTo>
                  <a:cubicBezTo>
                    <a:pt x="8590" y="42998"/>
                    <a:pt x="8540" y="42254"/>
                    <a:pt x="8540" y="41311"/>
                  </a:cubicBezTo>
                  <a:cubicBezTo>
                    <a:pt x="8540" y="40517"/>
                    <a:pt x="8590" y="39872"/>
                    <a:pt x="8739" y="39327"/>
                  </a:cubicBezTo>
                  <a:cubicBezTo>
                    <a:pt x="8838" y="38831"/>
                    <a:pt x="8987" y="38434"/>
                    <a:pt x="9136" y="38136"/>
                  </a:cubicBezTo>
                  <a:cubicBezTo>
                    <a:pt x="9384" y="37739"/>
                    <a:pt x="9632" y="37491"/>
                    <a:pt x="9929" y="37342"/>
                  </a:cubicBezTo>
                  <a:cubicBezTo>
                    <a:pt x="10177" y="37243"/>
                    <a:pt x="10525" y="37144"/>
                    <a:pt x="10922" y="37144"/>
                  </a:cubicBezTo>
                  <a:lnTo>
                    <a:pt x="18065" y="37144"/>
                  </a:lnTo>
                  <a:cubicBezTo>
                    <a:pt x="20843" y="37144"/>
                    <a:pt x="23324" y="36846"/>
                    <a:pt x="25606" y="36152"/>
                  </a:cubicBezTo>
                  <a:cubicBezTo>
                    <a:pt x="27838" y="35358"/>
                    <a:pt x="29674" y="34316"/>
                    <a:pt x="31162" y="32977"/>
                  </a:cubicBezTo>
                  <a:cubicBezTo>
                    <a:pt x="32750" y="31687"/>
                    <a:pt x="33940" y="30099"/>
                    <a:pt x="34734" y="28214"/>
                  </a:cubicBezTo>
                  <a:cubicBezTo>
                    <a:pt x="35627" y="26230"/>
                    <a:pt x="36123" y="24146"/>
                    <a:pt x="36123" y="21864"/>
                  </a:cubicBezTo>
                  <a:cubicBezTo>
                    <a:pt x="36123" y="20177"/>
                    <a:pt x="35776" y="18590"/>
                    <a:pt x="35131" y="17102"/>
                  </a:cubicBezTo>
                  <a:cubicBezTo>
                    <a:pt x="34585" y="15514"/>
                    <a:pt x="33792" y="14224"/>
                    <a:pt x="32750" y="13133"/>
                  </a:cubicBezTo>
                  <a:cubicBezTo>
                    <a:pt x="31658" y="11942"/>
                    <a:pt x="30269" y="11049"/>
                    <a:pt x="28583" y="10355"/>
                  </a:cubicBezTo>
                  <a:cubicBezTo>
                    <a:pt x="26846" y="9710"/>
                    <a:pt x="24862" y="9363"/>
                    <a:pt x="22629" y="9363"/>
                  </a:cubicBezTo>
                  <a:cubicBezTo>
                    <a:pt x="20248" y="9363"/>
                    <a:pt x="17966" y="9759"/>
                    <a:pt x="15883" y="10553"/>
                  </a:cubicBezTo>
                  <a:cubicBezTo>
                    <a:pt x="13898" y="11248"/>
                    <a:pt x="12013" y="12041"/>
                    <a:pt x="10326" y="12934"/>
                  </a:cubicBezTo>
                  <a:cubicBezTo>
                    <a:pt x="8739" y="13728"/>
                    <a:pt x="7399" y="14522"/>
                    <a:pt x="6358" y="15316"/>
                  </a:cubicBezTo>
                  <a:cubicBezTo>
                    <a:pt x="5266" y="16010"/>
                    <a:pt x="4572" y="16308"/>
                    <a:pt x="4175" y="16308"/>
                  </a:cubicBezTo>
                  <a:cubicBezTo>
                    <a:pt x="3877" y="16308"/>
                    <a:pt x="3629" y="16258"/>
                    <a:pt x="3381" y="16109"/>
                  </a:cubicBezTo>
                  <a:cubicBezTo>
                    <a:pt x="3232" y="16010"/>
                    <a:pt x="3034" y="15812"/>
                    <a:pt x="2786" y="15514"/>
                  </a:cubicBezTo>
                  <a:cubicBezTo>
                    <a:pt x="2637" y="15117"/>
                    <a:pt x="2488" y="14671"/>
                    <a:pt x="2389" y="14125"/>
                  </a:cubicBezTo>
                  <a:cubicBezTo>
                    <a:pt x="2389" y="13629"/>
                    <a:pt x="2389" y="12885"/>
                    <a:pt x="2389" y="11942"/>
                  </a:cubicBezTo>
                  <a:cubicBezTo>
                    <a:pt x="2389" y="11297"/>
                    <a:pt x="2389" y="10752"/>
                    <a:pt x="2389" y="10355"/>
                  </a:cubicBezTo>
                  <a:cubicBezTo>
                    <a:pt x="2488" y="9859"/>
                    <a:pt x="2637" y="9363"/>
                    <a:pt x="2786" y="8966"/>
                  </a:cubicBezTo>
                  <a:cubicBezTo>
                    <a:pt x="2885" y="8569"/>
                    <a:pt x="3034" y="8271"/>
                    <a:pt x="3183" y="7974"/>
                  </a:cubicBezTo>
                  <a:cubicBezTo>
                    <a:pt x="3282" y="7726"/>
                    <a:pt x="3579" y="7378"/>
                    <a:pt x="3976" y="6981"/>
                  </a:cubicBezTo>
                  <a:cubicBezTo>
                    <a:pt x="4373" y="6584"/>
                    <a:pt x="5167" y="5989"/>
                    <a:pt x="6358" y="5195"/>
                  </a:cubicBezTo>
                  <a:cubicBezTo>
                    <a:pt x="7647" y="4402"/>
                    <a:pt x="9185" y="3707"/>
                    <a:pt x="10922" y="3013"/>
                  </a:cubicBezTo>
                  <a:cubicBezTo>
                    <a:pt x="12757" y="2219"/>
                    <a:pt x="14791" y="1574"/>
                    <a:pt x="17073" y="1028"/>
                  </a:cubicBezTo>
                  <a:cubicBezTo>
                    <a:pt x="19454" y="532"/>
                    <a:pt x="22034" y="234"/>
                    <a:pt x="24812" y="234"/>
                  </a:cubicBezTo>
                  <a:cubicBezTo>
                    <a:pt x="28632" y="234"/>
                    <a:pt x="31956" y="780"/>
                    <a:pt x="34734" y="1822"/>
                  </a:cubicBezTo>
                  <a:cubicBezTo>
                    <a:pt x="37612" y="2765"/>
                    <a:pt x="39993" y="4154"/>
                    <a:pt x="41878" y="5989"/>
                  </a:cubicBezTo>
                  <a:cubicBezTo>
                    <a:pt x="43862" y="7726"/>
                    <a:pt x="45301" y="9859"/>
                    <a:pt x="46243" y="12339"/>
                  </a:cubicBezTo>
                  <a:cubicBezTo>
                    <a:pt x="47137" y="14720"/>
                    <a:pt x="47633" y="17449"/>
                    <a:pt x="47633" y="20475"/>
                  </a:cubicBezTo>
                  <a:cubicBezTo>
                    <a:pt x="47633" y="23005"/>
                    <a:pt x="47285" y="25386"/>
                    <a:pt x="46640" y="27619"/>
                  </a:cubicBezTo>
                  <a:cubicBezTo>
                    <a:pt x="45946" y="29901"/>
                    <a:pt x="44954" y="31885"/>
                    <a:pt x="43664" y="33572"/>
                  </a:cubicBezTo>
                  <a:cubicBezTo>
                    <a:pt x="42324" y="35308"/>
                    <a:pt x="40737" y="36747"/>
                    <a:pt x="38901" y="37938"/>
                  </a:cubicBezTo>
                  <a:cubicBezTo>
                    <a:pt x="37016" y="39128"/>
                    <a:pt x="34833" y="39922"/>
                    <a:pt x="32353" y="40319"/>
                  </a:cubicBezTo>
                  <a:lnTo>
                    <a:pt x="32353" y="40517"/>
                  </a:lnTo>
                  <a:cubicBezTo>
                    <a:pt x="35131" y="40815"/>
                    <a:pt x="37711" y="41509"/>
                    <a:pt x="40092" y="42700"/>
                  </a:cubicBezTo>
                  <a:cubicBezTo>
                    <a:pt x="42473" y="43791"/>
                    <a:pt x="44458" y="45181"/>
                    <a:pt x="46045" y="46867"/>
                  </a:cubicBezTo>
                  <a:cubicBezTo>
                    <a:pt x="47732" y="48455"/>
                    <a:pt x="49071" y="50439"/>
                    <a:pt x="50014" y="52820"/>
                  </a:cubicBezTo>
                  <a:cubicBezTo>
                    <a:pt x="50907" y="55102"/>
                    <a:pt x="51403" y="57484"/>
                    <a:pt x="51403" y="59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96FCBDC-7624-4BB3-BF98-66EB2B465C4B}"/>
                </a:ext>
              </a:extLst>
            </p:cNvPr>
            <p:cNvSpPr/>
            <p:nvPr/>
          </p:nvSpPr>
          <p:spPr>
            <a:xfrm>
              <a:off x="5382633" y="4727678"/>
              <a:ext cx="58935" cy="82748"/>
            </a:xfrm>
            <a:custGeom>
              <a:avLst/>
              <a:gdLst>
                <a:gd name="connsiteX0" fmla="*/ 59147 w 58935"/>
                <a:gd name="connsiteY0" fmla="*/ 59369 h 82748"/>
                <a:gd name="connsiteX1" fmla="*/ 58551 w 58935"/>
                <a:gd name="connsiteY1" fmla="*/ 62544 h 82748"/>
                <a:gd name="connsiteX2" fmla="*/ 56766 w 58935"/>
                <a:gd name="connsiteY2" fmla="*/ 63734 h 82748"/>
                <a:gd name="connsiteX3" fmla="*/ 47439 w 58935"/>
                <a:gd name="connsiteY3" fmla="*/ 63734 h 82748"/>
                <a:gd name="connsiteX4" fmla="*/ 47439 w 58935"/>
                <a:gd name="connsiteY4" fmla="*/ 80999 h 82748"/>
                <a:gd name="connsiteX5" fmla="*/ 47241 w 58935"/>
                <a:gd name="connsiteY5" fmla="*/ 81991 h 82748"/>
                <a:gd name="connsiteX6" fmla="*/ 46447 w 58935"/>
                <a:gd name="connsiteY6" fmla="*/ 82586 h 82748"/>
                <a:gd name="connsiteX7" fmla="*/ 44661 w 58935"/>
                <a:gd name="connsiteY7" fmla="*/ 82784 h 82748"/>
                <a:gd name="connsiteX8" fmla="*/ 42081 w 58935"/>
                <a:gd name="connsiteY8" fmla="*/ 82983 h 82748"/>
                <a:gd name="connsiteX9" fmla="*/ 39700 w 58935"/>
                <a:gd name="connsiteY9" fmla="*/ 82784 h 82748"/>
                <a:gd name="connsiteX10" fmla="*/ 37914 w 58935"/>
                <a:gd name="connsiteY10" fmla="*/ 82586 h 82748"/>
                <a:gd name="connsiteX11" fmla="*/ 37120 w 58935"/>
                <a:gd name="connsiteY11" fmla="*/ 81991 h 82748"/>
                <a:gd name="connsiteX12" fmla="*/ 36922 w 58935"/>
                <a:gd name="connsiteY12" fmla="*/ 80999 h 82748"/>
                <a:gd name="connsiteX13" fmla="*/ 36922 w 58935"/>
                <a:gd name="connsiteY13" fmla="*/ 63734 h 82748"/>
                <a:gd name="connsiteX14" fmla="*/ 3187 w 58935"/>
                <a:gd name="connsiteY14" fmla="*/ 63734 h 82748"/>
                <a:gd name="connsiteX15" fmla="*/ 1798 w 58935"/>
                <a:gd name="connsiteY15" fmla="*/ 63536 h 82748"/>
                <a:gd name="connsiteX16" fmla="*/ 1005 w 58935"/>
                <a:gd name="connsiteY16" fmla="*/ 62941 h 82748"/>
                <a:gd name="connsiteX17" fmla="*/ 409 w 58935"/>
                <a:gd name="connsiteY17" fmla="*/ 61552 h 82748"/>
                <a:gd name="connsiteX18" fmla="*/ 211 w 58935"/>
                <a:gd name="connsiteY18" fmla="*/ 58972 h 82748"/>
                <a:gd name="connsiteX19" fmla="*/ 211 w 58935"/>
                <a:gd name="connsiteY19" fmla="*/ 56789 h 82748"/>
                <a:gd name="connsiteX20" fmla="*/ 608 w 58935"/>
                <a:gd name="connsiteY20" fmla="*/ 55003 h 82748"/>
                <a:gd name="connsiteX21" fmla="*/ 1005 w 58935"/>
                <a:gd name="connsiteY21" fmla="*/ 53614 h 82748"/>
                <a:gd name="connsiteX22" fmla="*/ 1798 w 58935"/>
                <a:gd name="connsiteY22" fmla="*/ 52027 h 82748"/>
                <a:gd name="connsiteX23" fmla="*/ 31366 w 58935"/>
                <a:gd name="connsiteY23" fmla="*/ 2219 h 82748"/>
                <a:gd name="connsiteX24" fmla="*/ 32159 w 58935"/>
                <a:gd name="connsiteY24" fmla="*/ 1425 h 82748"/>
                <a:gd name="connsiteX25" fmla="*/ 33747 w 58935"/>
                <a:gd name="connsiteY25" fmla="*/ 830 h 82748"/>
                <a:gd name="connsiteX26" fmla="*/ 36128 w 58935"/>
                <a:gd name="connsiteY26" fmla="*/ 433 h 82748"/>
                <a:gd name="connsiteX27" fmla="*/ 39501 w 58935"/>
                <a:gd name="connsiteY27" fmla="*/ 234 h 82748"/>
                <a:gd name="connsiteX28" fmla="*/ 43073 w 58935"/>
                <a:gd name="connsiteY28" fmla="*/ 433 h 82748"/>
                <a:gd name="connsiteX29" fmla="*/ 45455 w 58935"/>
                <a:gd name="connsiteY29" fmla="*/ 1028 h 82748"/>
                <a:gd name="connsiteX30" fmla="*/ 46844 w 58935"/>
                <a:gd name="connsiteY30" fmla="*/ 1624 h 82748"/>
                <a:gd name="connsiteX31" fmla="*/ 47439 w 58935"/>
                <a:gd name="connsiteY31" fmla="*/ 2616 h 82748"/>
                <a:gd name="connsiteX32" fmla="*/ 47439 w 58935"/>
                <a:gd name="connsiteY32" fmla="*/ 54805 h 82748"/>
                <a:gd name="connsiteX33" fmla="*/ 56766 w 58935"/>
                <a:gd name="connsiteY33" fmla="*/ 54805 h 82748"/>
                <a:gd name="connsiteX34" fmla="*/ 58353 w 58935"/>
                <a:gd name="connsiteY34" fmla="*/ 55995 h 82748"/>
                <a:gd name="connsiteX35" fmla="*/ 59147 w 58935"/>
                <a:gd name="connsiteY35" fmla="*/ 59369 h 82748"/>
                <a:gd name="connsiteX36" fmla="*/ 36922 w 58935"/>
                <a:gd name="connsiteY36" fmla="*/ 9958 h 82748"/>
                <a:gd name="connsiteX37" fmla="*/ 10133 w 58935"/>
                <a:gd name="connsiteY37" fmla="*/ 54805 h 82748"/>
                <a:gd name="connsiteX38" fmla="*/ 36922 w 58935"/>
                <a:gd name="connsiteY38" fmla="*/ 54805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147" y="59369"/>
                  </a:moveTo>
                  <a:cubicBezTo>
                    <a:pt x="59147" y="60708"/>
                    <a:pt x="58948" y="61750"/>
                    <a:pt x="58551" y="62544"/>
                  </a:cubicBezTo>
                  <a:cubicBezTo>
                    <a:pt x="58155" y="63338"/>
                    <a:pt x="57559" y="63734"/>
                    <a:pt x="56766" y="63734"/>
                  </a:cubicBezTo>
                  <a:lnTo>
                    <a:pt x="47439" y="63734"/>
                  </a:lnTo>
                  <a:lnTo>
                    <a:pt x="47439" y="80999"/>
                  </a:lnTo>
                  <a:cubicBezTo>
                    <a:pt x="47439" y="81395"/>
                    <a:pt x="47340" y="81743"/>
                    <a:pt x="47241" y="81991"/>
                  </a:cubicBezTo>
                  <a:cubicBezTo>
                    <a:pt x="47092" y="82140"/>
                    <a:pt x="46844" y="82338"/>
                    <a:pt x="46447" y="82586"/>
                  </a:cubicBezTo>
                  <a:cubicBezTo>
                    <a:pt x="46050" y="82685"/>
                    <a:pt x="45455" y="82784"/>
                    <a:pt x="44661" y="82784"/>
                  </a:cubicBezTo>
                  <a:cubicBezTo>
                    <a:pt x="43966" y="82884"/>
                    <a:pt x="43123" y="82983"/>
                    <a:pt x="42081" y="82983"/>
                  </a:cubicBezTo>
                  <a:cubicBezTo>
                    <a:pt x="41139" y="82983"/>
                    <a:pt x="40345" y="82884"/>
                    <a:pt x="39700" y="82784"/>
                  </a:cubicBezTo>
                  <a:cubicBezTo>
                    <a:pt x="39005" y="82784"/>
                    <a:pt x="38410" y="82685"/>
                    <a:pt x="37914" y="82586"/>
                  </a:cubicBezTo>
                  <a:cubicBezTo>
                    <a:pt x="37517" y="82338"/>
                    <a:pt x="37219" y="82140"/>
                    <a:pt x="37120" y="81991"/>
                  </a:cubicBezTo>
                  <a:cubicBezTo>
                    <a:pt x="36971" y="81743"/>
                    <a:pt x="36922" y="81395"/>
                    <a:pt x="36922" y="80999"/>
                  </a:cubicBezTo>
                  <a:lnTo>
                    <a:pt x="36922" y="63734"/>
                  </a:lnTo>
                  <a:lnTo>
                    <a:pt x="3187" y="63734"/>
                  </a:lnTo>
                  <a:cubicBezTo>
                    <a:pt x="2642" y="63734"/>
                    <a:pt x="2195" y="63685"/>
                    <a:pt x="1798" y="63536"/>
                  </a:cubicBezTo>
                  <a:cubicBezTo>
                    <a:pt x="1501" y="63437"/>
                    <a:pt x="1253" y="63238"/>
                    <a:pt x="1005" y="62941"/>
                  </a:cubicBezTo>
                  <a:cubicBezTo>
                    <a:pt x="707" y="62544"/>
                    <a:pt x="509" y="62097"/>
                    <a:pt x="409" y="61552"/>
                  </a:cubicBezTo>
                  <a:cubicBezTo>
                    <a:pt x="260" y="60907"/>
                    <a:pt x="211" y="60063"/>
                    <a:pt x="211" y="58972"/>
                  </a:cubicBezTo>
                  <a:cubicBezTo>
                    <a:pt x="211" y="58178"/>
                    <a:pt x="211" y="57484"/>
                    <a:pt x="211" y="56789"/>
                  </a:cubicBezTo>
                  <a:cubicBezTo>
                    <a:pt x="310" y="56144"/>
                    <a:pt x="459" y="55549"/>
                    <a:pt x="608" y="55003"/>
                  </a:cubicBezTo>
                  <a:cubicBezTo>
                    <a:pt x="707" y="54507"/>
                    <a:pt x="856" y="54011"/>
                    <a:pt x="1005" y="53614"/>
                  </a:cubicBezTo>
                  <a:cubicBezTo>
                    <a:pt x="1253" y="53118"/>
                    <a:pt x="1501" y="52572"/>
                    <a:pt x="1798" y="52027"/>
                  </a:cubicBezTo>
                  <a:lnTo>
                    <a:pt x="31366" y="2219"/>
                  </a:lnTo>
                  <a:cubicBezTo>
                    <a:pt x="31465" y="1971"/>
                    <a:pt x="31762" y="1723"/>
                    <a:pt x="32159" y="1425"/>
                  </a:cubicBezTo>
                  <a:cubicBezTo>
                    <a:pt x="32655" y="1177"/>
                    <a:pt x="33201" y="979"/>
                    <a:pt x="33747" y="830"/>
                  </a:cubicBezTo>
                  <a:cubicBezTo>
                    <a:pt x="34392" y="582"/>
                    <a:pt x="35185" y="433"/>
                    <a:pt x="36128" y="433"/>
                  </a:cubicBezTo>
                  <a:cubicBezTo>
                    <a:pt x="37021" y="334"/>
                    <a:pt x="38162" y="234"/>
                    <a:pt x="39501" y="234"/>
                  </a:cubicBezTo>
                  <a:cubicBezTo>
                    <a:pt x="40791" y="234"/>
                    <a:pt x="41982" y="334"/>
                    <a:pt x="43073" y="433"/>
                  </a:cubicBezTo>
                  <a:cubicBezTo>
                    <a:pt x="44115" y="582"/>
                    <a:pt x="44909" y="780"/>
                    <a:pt x="45455" y="1028"/>
                  </a:cubicBezTo>
                  <a:cubicBezTo>
                    <a:pt x="46100" y="1177"/>
                    <a:pt x="46546" y="1376"/>
                    <a:pt x="46844" y="1624"/>
                  </a:cubicBezTo>
                  <a:cubicBezTo>
                    <a:pt x="47241" y="1921"/>
                    <a:pt x="47439" y="2219"/>
                    <a:pt x="47439" y="2616"/>
                  </a:cubicBezTo>
                  <a:lnTo>
                    <a:pt x="47439" y="54805"/>
                  </a:lnTo>
                  <a:lnTo>
                    <a:pt x="56766" y="54805"/>
                  </a:lnTo>
                  <a:cubicBezTo>
                    <a:pt x="57410" y="54805"/>
                    <a:pt x="57956" y="55202"/>
                    <a:pt x="58353" y="55995"/>
                  </a:cubicBezTo>
                  <a:cubicBezTo>
                    <a:pt x="58849" y="56690"/>
                    <a:pt x="59147" y="57781"/>
                    <a:pt x="59147" y="59369"/>
                  </a:cubicBezTo>
                  <a:close/>
                  <a:moveTo>
                    <a:pt x="36922" y="9958"/>
                  </a:moveTo>
                  <a:lnTo>
                    <a:pt x="10133" y="54805"/>
                  </a:lnTo>
                  <a:lnTo>
                    <a:pt x="36922" y="548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3E51063-0ED8-493C-9E58-174D99F5FBB5}"/>
                </a:ext>
              </a:extLst>
            </p:cNvPr>
            <p:cNvSpPr/>
            <p:nvPr/>
          </p:nvSpPr>
          <p:spPr>
            <a:xfrm>
              <a:off x="5459353" y="4727678"/>
              <a:ext cx="47823" cy="82351"/>
            </a:xfrm>
            <a:custGeom>
              <a:avLst/>
              <a:gdLst>
                <a:gd name="connsiteX0" fmla="*/ 48040 w 47823"/>
                <a:gd name="connsiteY0" fmla="*/ 78220 h 82351"/>
                <a:gd name="connsiteX1" fmla="*/ 47841 w 47823"/>
                <a:gd name="connsiteY1" fmla="*/ 80403 h 82351"/>
                <a:gd name="connsiteX2" fmla="*/ 47246 w 47823"/>
                <a:gd name="connsiteY2" fmla="*/ 81792 h 82351"/>
                <a:gd name="connsiteX3" fmla="*/ 46452 w 47823"/>
                <a:gd name="connsiteY3" fmla="*/ 82388 h 82351"/>
                <a:gd name="connsiteX4" fmla="*/ 45658 w 47823"/>
                <a:gd name="connsiteY4" fmla="*/ 82586 h 82351"/>
                <a:gd name="connsiteX5" fmla="*/ 2994 w 47823"/>
                <a:gd name="connsiteY5" fmla="*/ 82586 h 82351"/>
                <a:gd name="connsiteX6" fmla="*/ 2002 w 47823"/>
                <a:gd name="connsiteY6" fmla="*/ 82388 h 82351"/>
                <a:gd name="connsiteX7" fmla="*/ 1208 w 47823"/>
                <a:gd name="connsiteY7" fmla="*/ 81792 h 82351"/>
                <a:gd name="connsiteX8" fmla="*/ 812 w 47823"/>
                <a:gd name="connsiteY8" fmla="*/ 80403 h 82351"/>
                <a:gd name="connsiteX9" fmla="*/ 613 w 47823"/>
                <a:gd name="connsiteY9" fmla="*/ 78220 h 82351"/>
                <a:gd name="connsiteX10" fmla="*/ 812 w 47823"/>
                <a:gd name="connsiteY10" fmla="*/ 76434 h 82351"/>
                <a:gd name="connsiteX11" fmla="*/ 1208 w 47823"/>
                <a:gd name="connsiteY11" fmla="*/ 75045 h 82351"/>
                <a:gd name="connsiteX12" fmla="*/ 2002 w 47823"/>
                <a:gd name="connsiteY12" fmla="*/ 74252 h 82351"/>
                <a:gd name="connsiteX13" fmla="*/ 2994 w 47823"/>
                <a:gd name="connsiteY13" fmla="*/ 73855 h 82351"/>
                <a:gd name="connsiteX14" fmla="*/ 20060 w 47823"/>
                <a:gd name="connsiteY14" fmla="*/ 73855 h 82351"/>
                <a:gd name="connsiteX15" fmla="*/ 20060 w 47823"/>
                <a:gd name="connsiteY15" fmla="*/ 11545 h 82351"/>
                <a:gd name="connsiteX16" fmla="*/ 4185 w 47823"/>
                <a:gd name="connsiteY16" fmla="*/ 21070 h 82351"/>
                <a:gd name="connsiteX17" fmla="*/ 2201 w 47823"/>
                <a:gd name="connsiteY17" fmla="*/ 21864 h 82351"/>
                <a:gd name="connsiteX18" fmla="*/ 1010 w 47823"/>
                <a:gd name="connsiteY18" fmla="*/ 21467 h 82351"/>
                <a:gd name="connsiteX19" fmla="*/ 415 w 47823"/>
                <a:gd name="connsiteY19" fmla="*/ 20277 h 82351"/>
                <a:gd name="connsiteX20" fmla="*/ 216 w 47823"/>
                <a:gd name="connsiteY20" fmla="*/ 17697 h 82351"/>
                <a:gd name="connsiteX21" fmla="*/ 216 w 47823"/>
                <a:gd name="connsiteY21" fmla="*/ 15911 h 82351"/>
                <a:gd name="connsiteX22" fmla="*/ 613 w 47823"/>
                <a:gd name="connsiteY22" fmla="*/ 14720 h 82351"/>
                <a:gd name="connsiteX23" fmla="*/ 1208 w 47823"/>
                <a:gd name="connsiteY23" fmla="*/ 13728 h 82351"/>
                <a:gd name="connsiteX24" fmla="*/ 2201 w 47823"/>
                <a:gd name="connsiteY24" fmla="*/ 12934 h 82351"/>
                <a:gd name="connsiteX25" fmla="*/ 21052 w 47823"/>
                <a:gd name="connsiteY25" fmla="*/ 830 h 82351"/>
                <a:gd name="connsiteX26" fmla="*/ 21648 w 47823"/>
                <a:gd name="connsiteY26" fmla="*/ 631 h 82351"/>
                <a:gd name="connsiteX27" fmla="*/ 22640 w 47823"/>
                <a:gd name="connsiteY27" fmla="*/ 433 h 82351"/>
                <a:gd name="connsiteX28" fmla="*/ 23830 w 47823"/>
                <a:gd name="connsiteY28" fmla="*/ 234 h 82351"/>
                <a:gd name="connsiteX29" fmla="*/ 25815 w 47823"/>
                <a:gd name="connsiteY29" fmla="*/ 234 h 82351"/>
                <a:gd name="connsiteX30" fmla="*/ 28394 w 47823"/>
                <a:gd name="connsiteY30" fmla="*/ 433 h 82351"/>
                <a:gd name="connsiteX31" fmla="*/ 29982 w 47823"/>
                <a:gd name="connsiteY31" fmla="*/ 631 h 82351"/>
                <a:gd name="connsiteX32" fmla="*/ 30577 w 47823"/>
                <a:gd name="connsiteY32" fmla="*/ 1227 h 82351"/>
                <a:gd name="connsiteX33" fmla="*/ 30776 w 47823"/>
                <a:gd name="connsiteY33" fmla="*/ 1822 h 82351"/>
                <a:gd name="connsiteX34" fmla="*/ 30776 w 47823"/>
                <a:gd name="connsiteY34" fmla="*/ 73855 h 82351"/>
                <a:gd name="connsiteX35" fmla="*/ 45658 w 47823"/>
                <a:gd name="connsiteY35" fmla="*/ 73855 h 82351"/>
                <a:gd name="connsiteX36" fmla="*/ 46651 w 47823"/>
                <a:gd name="connsiteY36" fmla="*/ 74252 h 82351"/>
                <a:gd name="connsiteX37" fmla="*/ 47246 w 47823"/>
                <a:gd name="connsiteY37" fmla="*/ 75045 h 82351"/>
                <a:gd name="connsiteX38" fmla="*/ 47841 w 47823"/>
                <a:gd name="connsiteY38" fmla="*/ 76434 h 82351"/>
                <a:gd name="connsiteX39" fmla="*/ 48040 w 47823"/>
                <a:gd name="connsiteY39" fmla="*/ 7822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8040" y="78220"/>
                  </a:moveTo>
                  <a:cubicBezTo>
                    <a:pt x="48040" y="79014"/>
                    <a:pt x="47941" y="79758"/>
                    <a:pt x="47841" y="80403"/>
                  </a:cubicBezTo>
                  <a:cubicBezTo>
                    <a:pt x="47692" y="80949"/>
                    <a:pt x="47494" y="81395"/>
                    <a:pt x="47246" y="81792"/>
                  </a:cubicBezTo>
                  <a:cubicBezTo>
                    <a:pt x="46948" y="82090"/>
                    <a:pt x="46700" y="82288"/>
                    <a:pt x="46452" y="82388"/>
                  </a:cubicBezTo>
                  <a:cubicBezTo>
                    <a:pt x="46155" y="82536"/>
                    <a:pt x="45906" y="82586"/>
                    <a:pt x="45658" y="82586"/>
                  </a:cubicBezTo>
                  <a:lnTo>
                    <a:pt x="2994" y="82586"/>
                  </a:lnTo>
                  <a:cubicBezTo>
                    <a:pt x="2598" y="82586"/>
                    <a:pt x="2250" y="82536"/>
                    <a:pt x="2002" y="82388"/>
                  </a:cubicBezTo>
                  <a:cubicBezTo>
                    <a:pt x="1705" y="82288"/>
                    <a:pt x="1456" y="82090"/>
                    <a:pt x="1208" y="81792"/>
                  </a:cubicBezTo>
                  <a:cubicBezTo>
                    <a:pt x="1060" y="81395"/>
                    <a:pt x="911" y="80949"/>
                    <a:pt x="812" y="80403"/>
                  </a:cubicBezTo>
                  <a:cubicBezTo>
                    <a:pt x="663" y="79758"/>
                    <a:pt x="613" y="79014"/>
                    <a:pt x="613" y="78220"/>
                  </a:cubicBezTo>
                  <a:cubicBezTo>
                    <a:pt x="613" y="77576"/>
                    <a:pt x="663" y="76980"/>
                    <a:pt x="812" y="76434"/>
                  </a:cubicBezTo>
                  <a:cubicBezTo>
                    <a:pt x="911" y="75790"/>
                    <a:pt x="1060" y="75343"/>
                    <a:pt x="1208" y="75045"/>
                  </a:cubicBezTo>
                  <a:cubicBezTo>
                    <a:pt x="1456" y="74649"/>
                    <a:pt x="1705" y="74401"/>
                    <a:pt x="2002" y="74252"/>
                  </a:cubicBezTo>
                  <a:cubicBezTo>
                    <a:pt x="2250" y="74004"/>
                    <a:pt x="2598" y="73855"/>
                    <a:pt x="2994" y="73855"/>
                  </a:cubicBezTo>
                  <a:lnTo>
                    <a:pt x="20060" y="73855"/>
                  </a:lnTo>
                  <a:lnTo>
                    <a:pt x="20060" y="11545"/>
                  </a:lnTo>
                  <a:lnTo>
                    <a:pt x="4185" y="21070"/>
                  </a:lnTo>
                  <a:cubicBezTo>
                    <a:pt x="3391" y="21467"/>
                    <a:pt x="2697" y="21765"/>
                    <a:pt x="2201" y="21864"/>
                  </a:cubicBezTo>
                  <a:cubicBezTo>
                    <a:pt x="1804" y="21864"/>
                    <a:pt x="1407" y="21765"/>
                    <a:pt x="1010" y="21467"/>
                  </a:cubicBezTo>
                  <a:cubicBezTo>
                    <a:pt x="712" y="21219"/>
                    <a:pt x="514" y="20822"/>
                    <a:pt x="415" y="20277"/>
                  </a:cubicBezTo>
                  <a:cubicBezTo>
                    <a:pt x="266" y="19632"/>
                    <a:pt x="216" y="18788"/>
                    <a:pt x="216" y="17697"/>
                  </a:cubicBezTo>
                  <a:cubicBezTo>
                    <a:pt x="216" y="17052"/>
                    <a:pt x="216" y="16457"/>
                    <a:pt x="216" y="15911"/>
                  </a:cubicBezTo>
                  <a:cubicBezTo>
                    <a:pt x="315" y="15415"/>
                    <a:pt x="464" y="15018"/>
                    <a:pt x="613" y="14720"/>
                  </a:cubicBezTo>
                  <a:cubicBezTo>
                    <a:pt x="712" y="14324"/>
                    <a:pt x="911" y="14026"/>
                    <a:pt x="1208" y="13728"/>
                  </a:cubicBezTo>
                  <a:cubicBezTo>
                    <a:pt x="1456" y="13480"/>
                    <a:pt x="1804" y="13232"/>
                    <a:pt x="2201" y="12934"/>
                  </a:cubicBezTo>
                  <a:lnTo>
                    <a:pt x="21052" y="830"/>
                  </a:lnTo>
                  <a:cubicBezTo>
                    <a:pt x="21151" y="731"/>
                    <a:pt x="21350" y="631"/>
                    <a:pt x="21648" y="631"/>
                  </a:cubicBezTo>
                  <a:cubicBezTo>
                    <a:pt x="21896" y="532"/>
                    <a:pt x="22243" y="433"/>
                    <a:pt x="22640" y="433"/>
                  </a:cubicBezTo>
                  <a:cubicBezTo>
                    <a:pt x="23037" y="334"/>
                    <a:pt x="23433" y="234"/>
                    <a:pt x="23830" y="234"/>
                  </a:cubicBezTo>
                  <a:cubicBezTo>
                    <a:pt x="24326" y="234"/>
                    <a:pt x="25021" y="234"/>
                    <a:pt x="25815" y="234"/>
                  </a:cubicBezTo>
                  <a:cubicBezTo>
                    <a:pt x="26856" y="234"/>
                    <a:pt x="27700" y="334"/>
                    <a:pt x="28394" y="433"/>
                  </a:cubicBezTo>
                  <a:cubicBezTo>
                    <a:pt x="29039" y="433"/>
                    <a:pt x="29585" y="532"/>
                    <a:pt x="29982" y="631"/>
                  </a:cubicBezTo>
                  <a:cubicBezTo>
                    <a:pt x="30379" y="780"/>
                    <a:pt x="30577" y="979"/>
                    <a:pt x="30577" y="1227"/>
                  </a:cubicBezTo>
                  <a:cubicBezTo>
                    <a:pt x="30676" y="1524"/>
                    <a:pt x="30776" y="1723"/>
                    <a:pt x="30776" y="1822"/>
                  </a:cubicBezTo>
                  <a:lnTo>
                    <a:pt x="30776" y="73855"/>
                  </a:lnTo>
                  <a:lnTo>
                    <a:pt x="45658" y="73855"/>
                  </a:lnTo>
                  <a:cubicBezTo>
                    <a:pt x="46055" y="73855"/>
                    <a:pt x="46353" y="74004"/>
                    <a:pt x="46651" y="74252"/>
                  </a:cubicBezTo>
                  <a:cubicBezTo>
                    <a:pt x="46899" y="74401"/>
                    <a:pt x="47097" y="74649"/>
                    <a:pt x="47246" y="75045"/>
                  </a:cubicBezTo>
                  <a:cubicBezTo>
                    <a:pt x="47494" y="75343"/>
                    <a:pt x="47692" y="75790"/>
                    <a:pt x="47841" y="76434"/>
                  </a:cubicBezTo>
                  <a:cubicBezTo>
                    <a:pt x="47941" y="76980"/>
                    <a:pt x="48040" y="77576"/>
                    <a:pt x="48040" y="782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1A5D9D6-6F61-4C6F-B759-A8571A489AC4}"/>
                </a:ext>
              </a:extLst>
            </p:cNvPr>
            <p:cNvSpPr/>
            <p:nvPr/>
          </p:nvSpPr>
          <p:spPr>
            <a:xfrm>
              <a:off x="5519539" y="4720336"/>
              <a:ext cx="23018" cy="111521"/>
            </a:xfrm>
            <a:custGeom>
              <a:avLst/>
              <a:gdLst>
                <a:gd name="connsiteX0" fmla="*/ 23240 w 23018"/>
                <a:gd name="connsiteY0" fmla="*/ 55995 h 111521"/>
                <a:gd name="connsiteX1" fmla="*/ 22248 w 23018"/>
                <a:gd name="connsiteY1" fmla="*/ 70084 h 111521"/>
                <a:gd name="connsiteX2" fmla="*/ 19668 w 23018"/>
                <a:gd name="connsiteY2" fmla="*/ 83975 h 111521"/>
                <a:gd name="connsiteX3" fmla="*/ 15303 w 23018"/>
                <a:gd name="connsiteY3" fmla="*/ 97270 h 111521"/>
                <a:gd name="connsiteX4" fmla="*/ 9349 w 23018"/>
                <a:gd name="connsiteY4" fmla="*/ 110367 h 111521"/>
                <a:gd name="connsiteX5" fmla="*/ 8754 w 23018"/>
                <a:gd name="connsiteY5" fmla="*/ 110963 h 111521"/>
                <a:gd name="connsiteX6" fmla="*/ 7960 w 23018"/>
                <a:gd name="connsiteY6" fmla="*/ 111359 h 111521"/>
                <a:gd name="connsiteX7" fmla="*/ 6373 w 23018"/>
                <a:gd name="connsiteY7" fmla="*/ 111558 h 111521"/>
                <a:gd name="connsiteX8" fmla="*/ 4587 w 23018"/>
                <a:gd name="connsiteY8" fmla="*/ 111756 h 111521"/>
                <a:gd name="connsiteX9" fmla="*/ 1809 w 23018"/>
                <a:gd name="connsiteY9" fmla="*/ 111558 h 111521"/>
                <a:gd name="connsiteX10" fmla="*/ 618 w 23018"/>
                <a:gd name="connsiteY10" fmla="*/ 110963 h 111521"/>
                <a:gd name="connsiteX11" fmla="*/ 221 w 23018"/>
                <a:gd name="connsiteY11" fmla="*/ 110169 h 111521"/>
                <a:gd name="connsiteX12" fmla="*/ 618 w 23018"/>
                <a:gd name="connsiteY12" fmla="*/ 108978 h 111521"/>
                <a:gd name="connsiteX13" fmla="*/ 9349 w 23018"/>
                <a:gd name="connsiteY13" fmla="*/ 82784 h 111521"/>
                <a:gd name="connsiteX14" fmla="*/ 12326 w 23018"/>
                <a:gd name="connsiteY14" fmla="*/ 55797 h 111521"/>
                <a:gd name="connsiteX15" fmla="*/ 9349 w 23018"/>
                <a:gd name="connsiteY15" fmla="*/ 29008 h 111521"/>
                <a:gd name="connsiteX16" fmla="*/ 420 w 23018"/>
                <a:gd name="connsiteY16" fmla="*/ 2814 h 111521"/>
                <a:gd name="connsiteX17" fmla="*/ 221 w 23018"/>
                <a:gd name="connsiteY17" fmla="*/ 1822 h 111521"/>
                <a:gd name="connsiteX18" fmla="*/ 817 w 23018"/>
                <a:gd name="connsiteY18" fmla="*/ 830 h 111521"/>
                <a:gd name="connsiteX19" fmla="*/ 2206 w 23018"/>
                <a:gd name="connsiteY19" fmla="*/ 433 h 111521"/>
                <a:gd name="connsiteX20" fmla="*/ 4587 w 23018"/>
                <a:gd name="connsiteY20" fmla="*/ 234 h 111521"/>
                <a:gd name="connsiteX21" fmla="*/ 6770 w 23018"/>
                <a:gd name="connsiteY21" fmla="*/ 433 h 111521"/>
                <a:gd name="connsiteX22" fmla="*/ 8159 w 23018"/>
                <a:gd name="connsiteY22" fmla="*/ 631 h 111521"/>
                <a:gd name="connsiteX23" fmla="*/ 8953 w 23018"/>
                <a:gd name="connsiteY23" fmla="*/ 830 h 111521"/>
                <a:gd name="connsiteX24" fmla="*/ 9349 w 23018"/>
                <a:gd name="connsiteY24" fmla="*/ 1425 h 111521"/>
                <a:gd name="connsiteX25" fmla="*/ 19470 w 23018"/>
                <a:gd name="connsiteY25" fmla="*/ 28016 h 111521"/>
                <a:gd name="connsiteX26" fmla="*/ 23240 w 23018"/>
                <a:gd name="connsiteY26" fmla="*/ 55995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240" y="55995"/>
                  </a:moveTo>
                  <a:cubicBezTo>
                    <a:pt x="23240" y="60758"/>
                    <a:pt x="22893" y="65471"/>
                    <a:pt x="22248" y="70084"/>
                  </a:cubicBezTo>
                  <a:cubicBezTo>
                    <a:pt x="21702" y="74748"/>
                    <a:pt x="20859" y="79361"/>
                    <a:pt x="19668" y="83975"/>
                  </a:cubicBezTo>
                  <a:cubicBezTo>
                    <a:pt x="18478" y="88490"/>
                    <a:pt x="16989" y="92905"/>
                    <a:pt x="15303" y="97270"/>
                  </a:cubicBezTo>
                  <a:cubicBezTo>
                    <a:pt x="13715" y="101735"/>
                    <a:pt x="11731" y="106101"/>
                    <a:pt x="9349" y="110367"/>
                  </a:cubicBezTo>
                  <a:cubicBezTo>
                    <a:pt x="9201" y="110615"/>
                    <a:pt x="9002" y="110814"/>
                    <a:pt x="8754" y="110963"/>
                  </a:cubicBezTo>
                  <a:cubicBezTo>
                    <a:pt x="8605" y="111062"/>
                    <a:pt x="8357" y="111211"/>
                    <a:pt x="7960" y="111359"/>
                  </a:cubicBezTo>
                  <a:cubicBezTo>
                    <a:pt x="7563" y="111459"/>
                    <a:pt x="7018" y="111558"/>
                    <a:pt x="6373" y="111558"/>
                  </a:cubicBezTo>
                  <a:cubicBezTo>
                    <a:pt x="5827" y="111657"/>
                    <a:pt x="5232" y="111756"/>
                    <a:pt x="4587" y="111756"/>
                  </a:cubicBezTo>
                  <a:cubicBezTo>
                    <a:pt x="3396" y="111756"/>
                    <a:pt x="2454" y="111657"/>
                    <a:pt x="1809" y="111558"/>
                  </a:cubicBezTo>
                  <a:cubicBezTo>
                    <a:pt x="1263" y="111409"/>
                    <a:pt x="866" y="111211"/>
                    <a:pt x="618" y="110963"/>
                  </a:cubicBezTo>
                  <a:cubicBezTo>
                    <a:pt x="320" y="110814"/>
                    <a:pt x="221" y="110566"/>
                    <a:pt x="221" y="110169"/>
                  </a:cubicBezTo>
                  <a:cubicBezTo>
                    <a:pt x="221" y="109772"/>
                    <a:pt x="320" y="109375"/>
                    <a:pt x="618" y="108978"/>
                  </a:cubicBezTo>
                  <a:cubicBezTo>
                    <a:pt x="4438" y="100346"/>
                    <a:pt x="7365" y="91615"/>
                    <a:pt x="9349" y="82784"/>
                  </a:cubicBezTo>
                  <a:cubicBezTo>
                    <a:pt x="11334" y="73805"/>
                    <a:pt x="12326" y="64826"/>
                    <a:pt x="12326" y="55797"/>
                  </a:cubicBezTo>
                  <a:cubicBezTo>
                    <a:pt x="12326" y="46818"/>
                    <a:pt x="11334" y="37888"/>
                    <a:pt x="9349" y="29008"/>
                  </a:cubicBezTo>
                  <a:cubicBezTo>
                    <a:pt x="7365" y="20029"/>
                    <a:pt x="4388" y="11297"/>
                    <a:pt x="420" y="2814"/>
                  </a:cubicBezTo>
                  <a:cubicBezTo>
                    <a:pt x="271" y="2417"/>
                    <a:pt x="221" y="2120"/>
                    <a:pt x="221" y="1822"/>
                  </a:cubicBezTo>
                  <a:cubicBezTo>
                    <a:pt x="320" y="1425"/>
                    <a:pt x="519" y="1127"/>
                    <a:pt x="817" y="830"/>
                  </a:cubicBezTo>
                  <a:cubicBezTo>
                    <a:pt x="1213" y="582"/>
                    <a:pt x="1660" y="433"/>
                    <a:pt x="2206" y="433"/>
                  </a:cubicBezTo>
                  <a:cubicBezTo>
                    <a:pt x="2851" y="334"/>
                    <a:pt x="3644" y="234"/>
                    <a:pt x="4587" y="234"/>
                  </a:cubicBezTo>
                  <a:cubicBezTo>
                    <a:pt x="5480" y="234"/>
                    <a:pt x="6224" y="334"/>
                    <a:pt x="6770" y="433"/>
                  </a:cubicBezTo>
                  <a:cubicBezTo>
                    <a:pt x="7415" y="433"/>
                    <a:pt x="7861" y="532"/>
                    <a:pt x="8159" y="631"/>
                  </a:cubicBezTo>
                  <a:cubicBezTo>
                    <a:pt x="8556" y="631"/>
                    <a:pt x="8804" y="730"/>
                    <a:pt x="8953" y="830"/>
                  </a:cubicBezTo>
                  <a:cubicBezTo>
                    <a:pt x="9052" y="979"/>
                    <a:pt x="9201" y="1177"/>
                    <a:pt x="9349" y="1425"/>
                  </a:cubicBezTo>
                  <a:cubicBezTo>
                    <a:pt x="13715" y="10057"/>
                    <a:pt x="17088" y="18888"/>
                    <a:pt x="19470" y="28016"/>
                  </a:cubicBezTo>
                  <a:cubicBezTo>
                    <a:pt x="21950" y="37144"/>
                    <a:pt x="23240" y="46470"/>
                    <a:pt x="23240" y="559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9EFB0CF-A66B-4C73-868C-F06FB46BB782}"/>
                </a:ext>
              </a:extLst>
            </p:cNvPr>
            <p:cNvSpPr/>
            <p:nvPr/>
          </p:nvSpPr>
          <p:spPr>
            <a:xfrm>
              <a:off x="5063188" y="4564380"/>
              <a:ext cx="23217" cy="111521"/>
            </a:xfrm>
            <a:custGeom>
              <a:avLst/>
              <a:gdLst>
                <a:gd name="connsiteX0" fmla="*/ 23204 w 23217"/>
                <a:gd name="connsiteY0" fmla="*/ 2802 h 111521"/>
                <a:gd name="connsiteX1" fmla="*/ 14274 w 23217"/>
                <a:gd name="connsiteY1" fmla="*/ 28996 h 111521"/>
                <a:gd name="connsiteX2" fmla="*/ 11298 w 23217"/>
                <a:gd name="connsiteY2" fmla="*/ 55785 h 111521"/>
                <a:gd name="connsiteX3" fmla="*/ 14274 w 23217"/>
                <a:gd name="connsiteY3" fmla="*/ 82772 h 111521"/>
                <a:gd name="connsiteX4" fmla="*/ 23006 w 23217"/>
                <a:gd name="connsiteY4" fmla="*/ 108966 h 111521"/>
                <a:gd name="connsiteX5" fmla="*/ 23403 w 23217"/>
                <a:gd name="connsiteY5" fmla="*/ 110157 h 111521"/>
                <a:gd name="connsiteX6" fmla="*/ 23006 w 23217"/>
                <a:gd name="connsiteY6" fmla="*/ 110950 h 111521"/>
                <a:gd name="connsiteX7" fmla="*/ 21617 w 23217"/>
                <a:gd name="connsiteY7" fmla="*/ 111546 h 111521"/>
                <a:gd name="connsiteX8" fmla="*/ 19037 w 23217"/>
                <a:gd name="connsiteY8" fmla="*/ 111744 h 111521"/>
                <a:gd name="connsiteX9" fmla="*/ 17053 w 23217"/>
                <a:gd name="connsiteY9" fmla="*/ 111546 h 111521"/>
                <a:gd name="connsiteX10" fmla="*/ 15663 w 23217"/>
                <a:gd name="connsiteY10" fmla="*/ 111347 h 111521"/>
                <a:gd name="connsiteX11" fmla="*/ 14671 w 23217"/>
                <a:gd name="connsiteY11" fmla="*/ 110950 h 111521"/>
                <a:gd name="connsiteX12" fmla="*/ 14274 w 23217"/>
                <a:gd name="connsiteY12" fmla="*/ 110355 h 111521"/>
                <a:gd name="connsiteX13" fmla="*/ 8123 w 23217"/>
                <a:gd name="connsiteY13" fmla="*/ 97258 h 111521"/>
                <a:gd name="connsiteX14" fmla="*/ 3757 w 23217"/>
                <a:gd name="connsiteY14" fmla="*/ 83963 h 111521"/>
                <a:gd name="connsiteX15" fmla="*/ 979 w 23217"/>
                <a:gd name="connsiteY15" fmla="*/ 70072 h 111521"/>
                <a:gd name="connsiteX16" fmla="*/ 185 w 23217"/>
                <a:gd name="connsiteY16" fmla="*/ 55983 h 111521"/>
                <a:gd name="connsiteX17" fmla="*/ 1177 w 23217"/>
                <a:gd name="connsiteY17" fmla="*/ 41894 h 111521"/>
                <a:gd name="connsiteX18" fmla="*/ 3956 w 23217"/>
                <a:gd name="connsiteY18" fmla="*/ 28003 h 111521"/>
                <a:gd name="connsiteX19" fmla="*/ 8321 w 23217"/>
                <a:gd name="connsiteY19" fmla="*/ 14510 h 111521"/>
                <a:gd name="connsiteX20" fmla="*/ 14274 w 23217"/>
                <a:gd name="connsiteY20" fmla="*/ 1413 h 111521"/>
                <a:gd name="connsiteX21" fmla="*/ 14473 w 23217"/>
                <a:gd name="connsiteY21" fmla="*/ 818 h 111521"/>
                <a:gd name="connsiteX22" fmla="*/ 15267 w 23217"/>
                <a:gd name="connsiteY22" fmla="*/ 619 h 111521"/>
                <a:gd name="connsiteX23" fmla="*/ 16656 w 23217"/>
                <a:gd name="connsiteY23" fmla="*/ 421 h 111521"/>
                <a:gd name="connsiteX24" fmla="*/ 19037 w 23217"/>
                <a:gd name="connsiteY24" fmla="*/ 222 h 111521"/>
                <a:gd name="connsiteX25" fmla="*/ 21220 w 23217"/>
                <a:gd name="connsiteY25" fmla="*/ 421 h 111521"/>
                <a:gd name="connsiteX26" fmla="*/ 22609 w 23217"/>
                <a:gd name="connsiteY26" fmla="*/ 818 h 111521"/>
                <a:gd name="connsiteX27" fmla="*/ 23204 w 23217"/>
                <a:gd name="connsiteY27" fmla="*/ 1810 h 111521"/>
                <a:gd name="connsiteX28" fmla="*/ 23204 w 23217"/>
                <a:gd name="connsiteY28" fmla="*/ 2802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204" y="2802"/>
                  </a:moveTo>
                  <a:cubicBezTo>
                    <a:pt x="19235" y="11285"/>
                    <a:pt x="16259" y="20016"/>
                    <a:pt x="14274" y="28996"/>
                  </a:cubicBezTo>
                  <a:cubicBezTo>
                    <a:pt x="12290" y="37876"/>
                    <a:pt x="11298" y="46805"/>
                    <a:pt x="11298" y="55785"/>
                  </a:cubicBezTo>
                  <a:cubicBezTo>
                    <a:pt x="11298" y="64814"/>
                    <a:pt x="12290" y="73793"/>
                    <a:pt x="14274" y="82772"/>
                  </a:cubicBezTo>
                  <a:cubicBezTo>
                    <a:pt x="16259" y="91603"/>
                    <a:pt x="19136" y="100334"/>
                    <a:pt x="23006" y="108966"/>
                  </a:cubicBezTo>
                  <a:cubicBezTo>
                    <a:pt x="23254" y="109363"/>
                    <a:pt x="23403" y="109760"/>
                    <a:pt x="23403" y="110157"/>
                  </a:cubicBezTo>
                  <a:cubicBezTo>
                    <a:pt x="23403" y="110553"/>
                    <a:pt x="23254" y="110801"/>
                    <a:pt x="23006" y="110950"/>
                  </a:cubicBezTo>
                  <a:cubicBezTo>
                    <a:pt x="22708" y="111198"/>
                    <a:pt x="22261" y="111397"/>
                    <a:pt x="21617" y="111546"/>
                  </a:cubicBezTo>
                  <a:cubicBezTo>
                    <a:pt x="20922" y="111645"/>
                    <a:pt x="20079" y="111744"/>
                    <a:pt x="19037" y="111744"/>
                  </a:cubicBezTo>
                  <a:cubicBezTo>
                    <a:pt x="18342" y="111744"/>
                    <a:pt x="17697" y="111645"/>
                    <a:pt x="17053" y="111546"/>
                  </a:cubicBezTo>
                  <a:cubicBezTo>
                    <a:pt x="16507" y="111546"/>
                    <a:pt x="16060" y="111446"/>
                    <a:pt x="15663" y="111347"/>
                  </a:cubicBezTo>
                  <a:cubicBezTo>
                    <a:pt x="15267" y="111198"/>
                    <a:pt x="14919" y="111049"/>
                    <a:pt x="14671" y="110950"/>
                  </a:cubicBezTo>
                  <a:cubicBezTo>
                    <a:pt x="14522" y="110801"/>
                    <a:pt x="14374" y="110603"/>
                    <a:pt x="14274" y="110355"/>
                  </a:cubicBezTo>
                  <a:cubicBezTo>
                    <a:pt x="11893" y="106089"/>
                    <a:pt x="9809" y="101723"/>
                    <a:pt x="8123" y="97258"/>
                  </a:cubicBezTo>
                  <a:cubicBezTo>
                    <a:pt x="6386" y="92892"/>
                    <a:pt x="4948" y="88477"/>
                    <a:pt x="3757" y="83963"/>
                  </a:cubicBezTo>
                  <a:cubicBezTo>
                    <a:pt x="2567" y="79349"/>
                    <a:pt x="1624" y="74735"/>
                    <a:pt x="979" y="70072"/>
                  </a:cubicBezTo>
                  <a:cubicBezTo>
                    <a:pt x="433" y="65458"/>
                    <a:pt x="185" y="60746"/>
                    <a:pt x="185" y="55983"/>
                  </a:cubicBezTo>
                  <a:cubicBezTo>
                    <a:pt x="185" y="51221"/>
                    <a:pt x="483" y="46557"/>
                    <a:pt x="1177" y="41894"/>
                  </a:cubicBezTo>
                  <a:cubicBezTo>
                    <a:pt x="1822" y="37280"/>
                    <a:pt x="2765" y="32667"/>
                    <a:pt x="3956" y="28003"/>
                  </a:cubicBezTo>
                  <a:cubicBezTo>
                    <a:pt x="5146" y="23390"/>
                    <a:pt x="6585" y="18875"/>
                    <a:pt x="8321" y="14510"/>
                  </a:cubicBezTo>
                  <a:cubicBezTo>
                    <a:pt x="10157" y="10045"/>
                    <a:pt x="12141" y="5679"/>
                    <a:pt x="14274" y="1413"/>
                  </a:cubicBezTo>
                  <a:cubicBezTo>
                    <a:pt x="14274" y="1165"/>
                    <a:pt x="14324" y="966"/>
                    <a:pt x="14473" y="818"/>
                  </a:cubicBezTo>
                  <a:cubicBezTo>
                    <a:pt x="14721" y="718"/>
                    <a:pt x="14969" y="619"/>
                    <a:pt x="15267" y="619"/>
                  </a:cubicBezTo>
                  <a:cubicBezTo>
                    <a:pt x="15663" y="520"/>
                    <a:pt x="16110" y="421"/>
                    <a:pt x="16656" y="421"/>
                  </a:cubicBezTo>
                  <a:cubicBezTo>
                    <a:pt x="17301" y="321"/>
                    <a:pt x="18094" y="222"/>
                    <a:pt x="19037" y="222"/>
                  </a:cubicBezTo>
                  <a:cubicBezTo>
                    <a:pt x="19930" y="222"/>
                    <a:pt x="20674" y="321"/>
                    <a:pt x="21220" y="421"/>
                  </a:cubicBezTo>
                  <a:cubicBezTo>
                    <a:pt x="21865" y="421"/>
                    <a:pt x="22311" y="569"/>
                    <a:pt x="22609" y="818"/>
                  </a:cubicBezTo>
                  <a:cubicBezTo>
                    <a:pt x="23006" y="1115"/>
                    <a:pt x="23204" y="1413"/>
                    <a:pt x="23204" y="1810"/>
                  </a:cubicBezTo>
                  <a:cubicBezTo>
                    <a:pt x="23303" y="2107"/>
                    <a:pt x="23303" y="2405"/>
                    <a:pt x="23204" y="28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034DFE5-3BA2-429A-83FE-E9538FA1C1D8}"/>
                </a:ext>
              </a:extLst>
            </p:cNvPr>
            <p:cNvSpPr/>
            <p:nvPr/>
          </p:nvSpPr>
          <p:spPr>
            <a:xfrm>
              <a:off x="5099883" y="4570928"/>
              <a:ext cx="51196" cy="84335"/>
            </a:xfrm>
            <a:custGeom>
              <a:avLst/>
              <a:gdLst>
                <a:gd name="connsiteX0" fmla="*/ 51385 w 51196"/>
                <a:gd name="connsiteY0" fmla="*/ 59952 h 84335"/>
                <a:gd name="connsiteX1" fmla="*/ 49401 w 51196"/>
                <a:gd name="connsiteY1" fmla="*/ 70072 h 84335"/>
                <a:gd name="connsiteX2" fmla="*/ 43844 w 51196"/>
                <a:gd name="connsiteY2" fmla="*/ 78010 h 84335"/>
                <a:gd name="connsiteX3" fmla="*/ 34716 w 51196"/>
                <a:gd name="connsiteY3" fmla="*/ 82971 h 84335"/>
                <a:gd name="connsiteX4" fmla="*/ 22612 w 51196"/>
                <a:gd name="connsiteY4" fmla="*/ 84558 h 84335"/>
                <a:gd name="connsiteX5" fmla="*/ 15071 w 51196"/>
                <a:gd name="connsiteY5" fmla="*/ 83764 h 84335"/>
                <a:gd name="connsiteX6" fmla="*/ 8721 w 51196"/>
                <a:gd name="connsiteY6" fmla="*/ 82375 h 84335"/>
                <a:gd name="connsiteX7" fmla="*/ 3959 w 51196"/>
                <a:gd name="connsiteY7" fmla="*/ 80391 h 84335"/>
                <a:gd name="connsiteX8" fmla="*/ 1577 w 51196"/>
                <a:gd name="connsiteY8" fmla="*/ 79002 h 84335"/>
                <a:gd name="connsiteX9" fmla="*/ 982 w 51196"/>
                <a:gd name="connsiteY9" fmla="*/ 78208 h 84335"/>
                <a:gd name="connsiteX10" fmla="*/ 585 w 51196"/>
                <a:gd name="connsiteY10" fmla="*/ 77018 h 84335"/>
                <a:gd name="connsiteX11" fmla="*/ 188 w 51196"/>
                <a:gd name="connsiteY11" fmla="*/ 75628 h 84335"/>
                <a:gd name="connsiteX12" fmla="*/ 188 w 51196"/>
                <a:gd name="connsiteY12" fmla="*/ 73247 h 84335"/>
                <a:gd name="connsiteX13" fmla="*/ 585 w 51196"/>
                <a:gd name="connsiteY13" fmla="*/ 70271 h 84335"/>
                <a:gd name="connsiteX14" fmla="*/ 1776 w 51196"/>
                <a:gd name="connsiteY14" fmla="*/ 69278 h 84335"/>
                <a:gd name="connsiteX15" fmla="*/ 3959 w 51196"/>
                <a:gd name="connsiteY15" fmla="*/ 70271 h 84335"/>
                <a:gd name="connsiteX16" fmla="*/ 8324 w 51196"/>
                <a:gd name="connsiteY16" fmla="*/ 72453 h 84335"/>
                <a:gd name="connsiteX17" fmla="*/ 14476 w 51196"/>
                <a:gd name="connsiteY17" fmla="*/ 74636 h 84335"/>
                <a:gd name="connsiteX18" fmla="*/ 22413 w 51196"/>
                <a:gd name="connsiteY18" fmla="*/ 75628 h 84335"/>
                <a:gd name="connsiteX19" fmla="*/ 29755 w 51196"/>
                <a:gd name="connsiteY19" fmla="*/ 74636 h 84335"/>
                <a:gd name="connsiteX20" fmla="*/ 34915 w 51196"/>
                <a:gd name="connsiteY20" fmla="*/ 71461 h 84335"/>
                <a:gd name="connsiteX21" fmla="*/ 38090 w 51196"/>
                <a:gd name="connsiteY21" fmla="*/ 66897 h 84335"/>
                <a:gd name="connsiteX22" fmla="*/ 39280 w 51196"/>
                <a:gd name="connsiteY22" fmla="*/ 60944 h 84335"/>
                <a:gd name="connsiteX23" fmla="*/ 37891 w 51196"/>
                <a:gd name="connsiteY23" fmla="*/ 54793 h 84335"/>
                <a:gd name="connsiteX24" fmla="*/ 33923 w 51196"/>
                <a:gd name="connsiteY24" fmla="*/ 50030 h 84335"/>
                <a:gd name="connsiteX25" fmla="*/ 27374 w 51196"/>
                <a:gd name="connsiteY25" fmla="*/ 46855 h 84335"/>
                <a:gd name="connsiteX26" fmla="*/ 18841 w 51196"/>
                <a:gd name="connsiteY26" fmla="*/ 45664 h 84335"/>
                <a:gd name="connsiteX27" fmla="*/ 11102 w 51196"/>
                <a:gd name="connsiteY27" fmla="*/ 45664 h 84335"/>
                <a:gd name="connsiteX28" fmla="*/ 9912 w 51196"/>
                <a:gd name="connsiteY28" fmla="*/ 45466 h 84335"/>
                <a:gd name="connsiteX29" fmla="*/ 9118 w 51196"/>
                <a:gd name="connsiteY29" fmla="*/ 44871 h 84335"/>
                <a:gd name="connsiteX30" fmla="*/ 8721 w 51196"/>
                <a:gd name="connsiteY30" fmla="*/ 43482 h 84335"/>
                <a:gd name="connsiteX31" fmla="*/ 8523 w 51196"/>
                <a:gd name="connsiteY31" fmla="*/ 41299 h 84335"/>
                <a:gd name="connsiteX32" fmla="*/ 8721 w 51196"/>
                <a:gd name="connsiteY32" fmla="*/ 39314 h 84335"/>
                <a:gd name="connsiteX33" fmla="*/ 9118 w 51196"/>
                <a:gd name="connsiteY33" fmla="*/ 38124 h 84335"/>
                <a:gd name="connsiteX34" fmla="*/ 9912 w 51196"/>
                <a:gd name="connsiteY34" fmla="*/ 37330 h 84335"/>
                <a:gd name="connsiteX35" fmla="*/ 10904 w 51196"/>
                <a:gd name="connsiteY35" fmla="*/ 37132 h 84335"/>
                <a:gd name="connsiteX36" fmla="*/ 18048 w 51196"/>
                <a:gd name="connsiteY36" fmla="*/ 37132 h 84335"/>
                <a:gd name="connsiteX37" fmla="*/ 25588 w 51196"/>
                <a:gd name="connsiteY37" fmla="*/ 36139 h 84335"/>
                <a:gd name="connsiteX38" fmla="*/ 31144 w 51196"/>
                <a:gd name="connsiteY38" fmla="*/ 32964 h 84335"/>
                <a:gd name="connsiteX39" fmla="*/ 34716 w 51196"/>
                <a:gd name="connsiteY39" fmla="*/ 28202 h 84335"/>
                <a:gd name="connsiteX40" fmla="*/ 36105 w 51196"/>
                <a:gd name="connsiteY40" fmla="*/ 21852 h 84335"/>
                <a:gd name="connsiteX41" fmla="*/ 35113 w 51196"/>
                <a:gd name="connsiteY41" fmla="*/ 17089 h 84335"/>
                <a:gd name="connsiteX42" fmla="*/ 32732 w 51196"/>
                <a:gd name="connsiteY42" fmla="*/ 13121 h 84335"/>
                <a:gd name="connsiteX43" fmla="*/ 28565 w 51196"/>
                <a:gd name="connsiteY43" fmla="*/ 10343 h 84335"/>
                <a:gd name="connsiteX44" fmla="*/ 22612 w 51196"/>
                <a:gd name="connsiteY44" fmla="*/ 9350 h 84335"/>
                <a:gd name="connsiteX45" fmla="*/ 15865 w 51196"/>
                <a:gd name="connsiteY45" fmla="*/ 10541 h 84335"/>
                <a:gd name="connsiteX46" fmla="*/ 10309 w 51196"/>
                <a:gd name="connsiteY46" fmla="*/ 12922 h 84335"/>
                <a:gd name="connsiteX47" fmla="*/ 6340 w 51196"/>
                <a:gd name="connsiteY47" fmla="*/ 15303 h 84335"/>
                <a:gd name="connsiteX48" fmla="*/ 4157 w 51196"/>
                <a:gd name="connsiteY48" fmla="*/ 16296 h 84335"/>
                <a:gd name="connsiteX49" fmla="*/ 3363 w 51196"/>
                <a:gd name="connsiteY49" fmla="*/ 16097 h 84335"/>
                <a:gd name="connsiteX50" fmla="*/ 2768 w 51196"/>
                <a:gd name="connsiteY50" fmla="*/ 15502 h 84335"/>
                <a:gd name="connsiteX51" fmla="*/ 2371 w 51196"/>
                <a:gd name="connsiteY51" fmla="*/ 14113 h 84335"/>
                <a:gd name="connsiteX52" fmla="*/ 2371 w 51196"/>
                <a:gd name="connsiteY52" fmla="*/ 11930 h 84335"/>
                <a:gd name="connsiteX53" fmla="*/ 2371 w 51196"/>
                <a:gd name="connsiteY53" fmla="*/ 10343 h 84335"/>
                <a:gd name="connsiteX54" fmla="*/ 2768 w 51196"/>
                <a:gd name="connsiteY54" fmla="*/ 8953 h 84335"/>
                <a:gd name="connsiteX55" fmla="*/ 3165 w 51196"/>
                <a:gd name="connsiteY55" fmla="*/ 7961 h 84335"/>
                <a:gd name="connsiteX56" fmla="*/ 3959 w 51196"/>
                <a:gd name="connsiteY56" fmla="*/ 6969 h 84335"/>
                <a:gd name="connsiteX57" fmla="*/ 6340 w 51196"/>
                <a:gd name="connsiteY57" fmla="*/ 5183 h 84335"/>
                <a:gd name="connsiteX58" fmla="*/ 10904 w 51196"/>
                <a:gd name="connsiteY58" fmla="*/ 3000 h 84335"/>
                <a:gd name="connsiteX59" fmla="*/ 17055 w 51196"/>
                <a:gd name="connsiteY59" fmla="*/ 1016 h 84335"/>
                <a:gd name="connsiteX60" fmla="*/ 24794 w 51196"/>
                <a:gd name="connsiteY60" fmla="*/ 222 h 84335"/>
                <a:gd name="connsiteX61" fmla="*/ 34716 w 51196"/>
                <a:gd name="connsiteY61" fmla="*/ 1810 h 84335"/>
                <a:gd name="connsiteX62" fmla="*/ 41860 w 51196"/>
                <a:gd name="connsiteY62" fmla="*/ 5977 h 84335"/>
                <a:gd name="connsiteX63" fmla="*/ 46226 w 51196"/>
                <a:gd name="connsiteY63" fmla="*/ 12327 h 84335"/>
                <a:gd name="connsiteX64" fmla="*/ 47615 w 51196"/>
                <a:gd name="connsiteY64" fmla="*/ 20463 h 84335"/>
                <a:gd name="connsiteX65" fmla="*/ 46623 w 51196"/>
                <a:gd name="connsiteY65" fmla="*/ 27607 h 84335"/>
                <a:gd name="connsiteX66" fmla="*/ 43646 w 51196"/>
                <a:gd name="connsiteY66" fmla="*/ 33560 h 84335"/>
                <a:gd name="connsiteX67" fmla="*/ 38884 w 51196"/>
                <a:gd name="connsiteY67" fmla="*/ 37925 h 84335"/>
                <a:gd name="connsiteX68" fmla="*/ 32335 w 51196"/>
                <a:gd name="connsiteY68" fmla="*/ 40307 h 84335"/>
                <a:gd name="connsiteX69" fmla="*/ 32335 w 51196"/>
                <a:gd name="connsiteY69" fmla="*/ 40505 h 84335"/>
                <a:gd name="connsiteX70" fmla="*/ 40074 w 51196"/>
                <a:gd name="connsiteY70" fmla="*/ 42688 h 84335"/>
                <a:gd name="connsiteX71" fmla="*/ 46027 w 51196"/>
                <a:gd name="connsiteY71" fmla="*/ 46855 h 84335"/>
                <a:gd name="connsiteX72" fmla="*/ 49996 w 51196"/>
                <a:gd name="connsiteY72" fmla="*/ 52808 h 84335"/>
                <a:gd name="connsiteX73" fmla="*/ 51385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385" y="59952"/>
                  </a:moveTo>
                  <a:cubicBezTo>
                    <a:pt x="51385" y="63673"/>
                    <a:pt x="50691" y="67046"/>
                    <a:pt x="49401" y="70072"/>
                  </a:cubicBezTo>
                  <a:cubicBezTo>
                    <a:pt x="48210" y="73148"/>
                    <a:pt x="46325" y="75777"/>
                    <a:pt x="43844" y="78010"/>
                  </a:cubicBezTo>
                  <a:cubicBezTo>
                    <a:pt x="41463" y="80143"/>
                    <a:pt x="38388" y="81780"/>
                    <a:pt x="34716" y="82971"/>
                  </a:cubicBezTo>
                  <a:cubicBezTo>
                    <a:pt x="31144" y="84012"/>
                    <a:pt x="27077" y="84558"/>
                    <a:pt x="22612" y="84558"/>
                  </a:cubicBezTo>
                  <a:cubicBezTo>
                    <a:pt x="19933" y="84558"/>
                    <a:pt x="17452" y="84260"/>
                    <a:pt x="15071" y="83764"/>
                  </a:cubicBezTo>
                  <a:cubicBezTo>
                    <a:pt x="12690" y="83368"/>
                    <a:pt x="10557" y="82921"/>
                    <a:pt x="8721" y="82375"/>
                  </a:cubicBezTo>
                  <a:cubicBezTo>
                    <a:pt x="6836" y="81730"/>
                    <a:pt x="5248" y="81085"/>
                    <a:pt x="3959" y="80391"/>
                  </a:cubicBezTo>
                  <a:cubicBezTo>
                    <a:pt x="2768" y="79746"/>
                    <a:pt x="1974" y="79300"/>
                    <a:pt x="1577" y="79002"/>
                  </a:cubicBezTo>
                  <a:cubicBezTo>
                    <a:pt x="1280" y="78754"/>
                    <a:pt x="1081" y="78506"/>
                    <a:pt x="982" y="78208"/>
                  </a:cubicBezTo>
                  <a:cubicBezTo>
                    <a:pt x="833" y="77811"/>
                    <a:pt x="684" y="77414"/>
                    <a:pt x="585" y="77018"/>
                  </a:cubicBezTo>
                  <a:cubicBezTo>
                    <a:pt x="436" y="76621"/>
                    <a:pt x="288" y="76174"/>
                    <a:pt x="188" y="75628"/>
                  </a:cubicBezTo>
                  <a:cubicBezTo>
                    <a:pt x="188" y="74984"/>
                    <a:pt x="188" y="74190"/>
                    <a:pt x="188" y="73247"/>
                  </a:cubicBezTo>
                  <a:cubicBezTo>
                    <a:pt x="188" y="71809"/>
                    <a:pt x="288" y="70816"/>
                    <a:pt x="585" y="70271"/>
                  </a:cubicBezTo>
                  <a:cubicBezTo>
                    <a:pt x="833" y="69626"/>
                    <a:pt x="1230" y="69278"/>
                    <a:pt x="1776" y="69278"/>
                  </a:cubicBezTo>
                  <a:cubicBezTo>
                    <a:pt x="2173" y="69278"/>
                    <a:pt x="2867" y="69626"/>
                    <a:pt x="3959" y="70271"/>
                  </a:cubicBezTo>
                  <a:cubicBezTo>
                    <a:pt x="5149" y="70965"/>
                    <a:pt x="6588" y="71660"/>
                    <a:pt x="8324" y="72453"/>
                  </a:cubicBezTo>
                  <a:cubicBezTo>
                    <a:pt x="10160" y="73247"/>
                    <a:pt x="12194" y="73991"/>
                    <a:pt x="14476" y="74636"/>
                  </a:cubicBezTo>
                  <a:cubicBezTo>
                    <a:pt x="16857" y="75331"/>
                    <a:pt x="19486" y="75628"/>
                    <a:pt x="22413" y="75628"/>
                  </a:cubicBezTo>
                  <a:cubicBezTo>
                    <a:pt x="25191" y="75628"/>
                    <a:pt x="27622" y="75331"/>
                    <a:pt x="29755" y="74636"/>
                  </a:cubicBezTo>
                  <a:cubicBezTo>
                    <a:pt x="31839" y="73843"/>
                    <a:pt x="33575" y="72801"/>
                    <a:pt x="34915" y="71461"/>
                  </a:cubicBezTo>
                  <a:cubicBezTo>
                    <a:pt x="36354" y="70171"/>
                    <a:pt x="37395" y="68633"/>
                    <a:pt x="38090" y="66897"/>
                  </a:cubicBezTo>
                  <a:cubicBezTo>
                    <a:pt x="38884" y="65062"/>
                    <a:pt x="39280" y="63077"/>
                    <a:pt x="39280" y="60944"/>
                  </a:cubicBezTo>
                  <a:cubicBezTo>
                    <a:pt x="39280" y="58712"/>
                    <a:pt x="38784" y="56678"/>
                    <a:pt x="37891" y="54793"/>
                  </a:cubicBezTo>
                  <a:cubicBezTo>
                    <a:pt x="36949" y="52957"/>
                    <a:pt x="35609" y="51369"/>
                    <a:pt x="33923" y="50030"/>
                  </a:cubicBezTo>
                  <a:cubicBezTo>
                    <a:pt x="32186" y="48591"/>
                    <a:pt x="30004" y="47550"/>
                    <a:pt x="27374" y="46855"/>
                  </a:cubicBezTo>
                  <a:cubicBezTo>
                    <a:pt x="24844" y="46061"/>
                    <a:pt x="22016" y="45664"/>
                    <a:pt x="18841" y="45664"/>
                  </a:cubicBezTo>
                  <a:lnTo>
                    <a:pt x="11102" y="45664"/>
                  </a:lnTo>
                  <a:cubicBezTo>
                    <a:pt x="10705" y="45664"/>
                    <a:pt x="10309" y="45615"/>
                    <a:pt x="9912" y="45466"/>
                  </a:cubicBezTo>
                  <a:cubicBezTo>
                    <a:pt x="9614" y="45367"/>
                    <a:pt x="9366" y="45168"/>
                    <a:pt x="9118" y="44871"/>
                  </a:cubicBezTo>
                  <a:cubicBezTo>
                    <a:pt x="8969" y="44474"/>
                    <a:pt x="8820" y="44027"/>
                    <a:pt x="8721" y="43482"/>
                  </a:cubicBezTo>
                  <a:cubicBezTo>
                    <a:pt x="8572" y="42985"/>
                    <a:pt x="8523" y="42241"/>
                    <a:pt x="8523" y="41299"/>
                  </a:cubicBezTo>
                  <a:cubicBezTo>
                    <a:pt x="8523" y="40505"/>
                    <a:pt x="8572" y="39860"/>
                    <a:pt x="8721" y="39314"/>
                  </a:cubicBezTo>
                  <a:cubicBezTo>
                    <a:pt x="8820" y="38818"/>
                    <a:pt x="8969" y="38421"/>
                    <a:pt x="9118" y="38124"/>
                  </a:cubicBezTo>
                  <a:cubicBezTo>
                    <a:pt x="9366" y="37727"/>
                    <a:pt x="9614" y="37479"/>
                    <a:pt x="9912" y="37330"/>
                  </a:cubicBezTo>
                  <a:cubicBezTo>
                    <a:pt x="10160" y="37231"/>
                    <a:pt x="10507" y="37132"/>
                    <a:pt x="10904" y="37132"/>
                  </a:cubicBezTo>
                  <a:lnTo>
                    <a:pt x="18048" y="37132"/>
                  </a:lnTo>
                  <a:cubicBezTo>
                    <a:pt x="20826" y="37132"/>
                    <a:pt x="23306" y="36834"/>
                    <a:pt x="25588" y="36139"/>
                  </a:cubicBezTo>
                  <a:cubicBezTo>
                    <a:pt x="27821" y="35346"/>
                    <a:pt x="29656" y="34304"/>
                    <a:pt x="31144" y="32964"/>
                  </a:cubicBezTo>
                  <a:cubicBezTo>
                    <a:pt x="32732" y="31675"/>
                    <a:pt x="33923" y="30087"/>
                    <a:pt x="34716" y="28202"/>
                  </a:cubicBezTo>
                  <a:cubicBezTo>
                    <a:pt x="35609" y="26218"/>
                    <a:pt x="36105" y="24134"/>
                    <a:pt x="36105" y="21852"/>
                  </a:cubicBezTo>
                  <a:cubicBezTo>
                    <a:pt x="36105" y="20165"/>
                    <a:pt x="35758" y="18578"/>
                    <a:pt x="35113" y="17089"/>
                  </a:cubicBezTo>
                  <a:cubicBezTo>
                    <a:pt x="34568" y="15502"/>
                    <a:pt x="33774" y="14212"/>
                    <a:pt x="32732" y="13121"/>
                  </a:cubicBezTo>
                  <a:cubicBezTo>
                    <a:pt x="31641" y="11930"/>
                    <a:pt x="30252" y="11037"/>
                    <a:pt x="28565" y="10343"/>
                  </a:cubicBezTo>
                  <a:cubicBezTo>
                    <a:pt x="26829" y="9698"/>
                    <a:pt x="24844" y="9350"/>
                    <a:pt x="22612" y="9350"/>
                  </a:cubicBezTo>
                  <a:cubicBezTo>
                    <a:pt x="20230" y="9350"/>
                    <a:pt x="17948" y="9747"/>
                    <a:pt x="15865" y="10541"/>
                  </a:cubicBezTo>
                  <a:cubicBezTo>
                    <a:pt x="13880" y="11235"/>
                    <a:pt x="11995" y="12029"/>
                    <a:pt x="10309" y="12922"/>
                  </a:cubicBezTo>
                  <a:cubicBezTo>
                    <a:pt x="8721" y="13716"/>
                    <a:pt x="7382" y="14510"/>
                    <a:pt x="6340" y="15303"/>
                  </a:cubicBezTo>
                  <a:cubicBezTo>
                    <a:pt x="5248" y="15998"/>
                    <a:pt x="4554" y="16296"/>
                    <a:pt x="4157" y="16296"/>
                  </a:cubicBezTo>
                  <a:cubicBezTo>
                    <a:pt x="3859" y="16296"/>
                    <a:pt x="3611" y="16246"/>
                    <a:pt x="3363" y="16097"/>
                  </a:cubicBezTo>
                  <a:cubicBezTo>
                    <a:pt x="3214" y="15998"/>
                    <a:pt x="3016" y="15800"/>
                    <a:pt x="2768" y="15502"/>
                  </a:cubicBezTo>
                  <a:cubicBezTo>
                    <a:pt x="2619" y="15105"/>
                    <a:pt x="2470" y="14658"/>
                    <a:pt x="2371" y="14113"/>
                  </a:cubicBezTo>
                  <a:cubicBezTo>
                    <a:pt x="2371" y="13617"/>
                    <a:pt x="2371" y="12873"/>
                    <a:pt x="2371" y="11930"/>
                  </a:cubicBezTo>
                  <a:cubicBezTo>
                    <a:pt x="2371" y="11285"/>
                    <a:pt x="2371" y="10739"/>
                    <a:pt x="2371" y="10343"/>
                  </a:cubicBezTo>
                  <a:cubicBezTo>
                    <a:pt x="2470" y="9846"/>
                    <a:pt x="2619" y="9350"/>
                    <a:pt x="2768" y="8953"/>
                  </a:cubicBezTo>
                  <a:cubicBezTo>
                    <a:pt x="2867" y="8557"/>
                    <a:pt x="3016" y="8259"/>
                    <a:pt x="3165" y="7961"/>
                  </a:cubicBezTo>
                  <a:cubicBezTo>
                    <a:pt x="3264" y="7713"/>
                    <a:pt x="3562" y="7366"/>
                    <a:pt x="3959" y="6969"/>
                  </a:cubicBezTo>
                  <a:cubicBezTo>
                    <a:pt x="4355" y="6572"/>
                    <a:pt x="5149" y="5977"/>
                    <a:pt x="6340" y="5183"/>
                  </a:cubicBezTo>
                  <a:cubicBezTo>
                    <a:pt x="7630" y="4389"/>
                    <a:pt x="9168" y="3695"/>
                    <a:pt x="10904" y="3000"/>
                  </a:cubicBezTo>
                  <a:cubicBezTo>
                    <a:pt x="12740" y="2207"/>
                    <a:pt x="14773" y="1562"/>
                    <a:pt x="17055" y="1016"/>
                  </a:cubicBezTo>
                  <a:cubicBezTo>
                    <a:pt x="19437" y="520"/>
                    <a:pt x="22016" y="222"/>
                    <a:pt x="24794" y="222"/>
                  </a:cubicBezTo>
                  <a:cubicBezTo>
                    <a:pt x="28615" y="222"/>
                    <a:pt x="31938" y="768"/>
                    <a:pt x="34716" y="1810"/>
                  </a:cubicBezTo>
                  <a:cubicBezTo>
                    <a:pt x="37594" y="2752"/>
                    <a:pt x="39975" y="4141"/>
                    <a:pt x="41860" y="5977"/>
                  </a:cubicBezTo>
                  <a:cubicBezTo>
                    <a:pt x="43844" y="7713"/>
                    <a:pt x="45283" y="9846"/>
                    <a:pt x="46226" y="12327"/>
                  </a:cubicBezTo>
                  <a:cubicBezTo>
                    <a:pt x="47119" y="14708"/>
                    <a:pt x="47615" y="17437"/>
                    <a:pt x="47615" y="20463"/>
                  </a:cubicBezTo>
                  <a:cubicBezTo>
                    <a:pt x="47615" y="22993"/>
                    <a:pt x="47268" y="25374"/>
                    <a:pt x="46623" y="27607"/>
                  </a:cubicBezTo>
                  <a:cubicBezTo>
                    <a:pt x="45928" y="29889"/>
                    <a:pt x="44936" y="31873"/>
                    <a:pt x="43646" y="33560"/>
                  </a:cubicBezTo>
                  <a:cubicBezTo>
                    <a:pt x="42307" y="35296"/>
                    <a:pt x="40719" y="36735"/>
                    <a:pt x="38884" y="37925"/>
                  </a:cubicBezTo>
                  <a:cubicBezTo>
                    <a:pt x="36998" y="39116"/>
                    <a:pt x="34816" y="39910"/>
                    <a:pt x="32335" y="40307"/>
                  </a:cubicBezTo>
                  <a:lnTo>
                    <a:pt x="32335" y="40505"/>
                  </a:lnTo>
                  <a:cubicBezTo>
                    <a:pt x="35113" y="40803"/>
                    <a:pt x="37693" y="41497"/>
                    <a:pt x="40074" y="42688"/>
                  </a:cubicBezTo>
                  <a:cubicBezTo>
                    <a:pt x="42455" y="43779"/>
                    <a:pt x="44440" y="45168"/>
                    <a:pt x="46027" y="46855"/>
                  </a:cubicBezTo>
                  <a:cubicBezTo>
                    <a:pt x="47714" y="48443"/>
                    <a:pt x="49054" y="50427"/>
                    <a:pt x="49996" y="52808"/>
                  </a:cubicBezTo>
                  <a:cubicBezTo>
                    <a:pt x="50889" y="55090"/>
                    <a:pt x="51385" y="57471"/>
                    <a:pt x="51385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5C178CB-8BDE-422F-8313-73774248DB2D}"/>
                </a:ext>
              </a:extLst>
            </p:cNvPr>
            <p:cNvSpPr/>
            <p:nvPr/>
          </p:nvSpPr>
          <p:spPr>
            <a:xfrm>
              <a:off x="5157589" y="4571722"/>
              <a:ext cx="58935" cy="82748"/>
            </a:xfrm>
            <a:custGeom>
              <a:avLst/>
              <a:gdLst>
                <a:gd name="connsiteX0" fmla="*/ 59129 w 58935"/>
                <a:gd name="connsiteY0" fmla="*/ 59357 h 82748"/>
                <a:gd name="connsiteX1" fmla="*/ 58534 w 58935"/>
                <a:gd name="connsiteY1" fmla="*/ 62532 h 82748"/>
                <a:gd name="connsiteX2" fmla="*/ 56748 w 58935"/>
                <a:gd name="connsiteY2" fmla="*/ 63722 h 82748"/>
                <a:gd name="connsiteX3" fmla="*/ 47421 w 58935"/>
                <a:gd name="connsiteY3" fmla="*/ 63722 h 82748"/>
                <a:gd name="connsiteX4" fmla="*/ 47421 w 58935"/>
                <a:gd name="connsiteY4" fmla="*/ 80986 h 82748"/>
                <a:gd name="connsiteX5" fmla="*/ 47223 w 58935"/>
                <a:gd name="connsiteY5" fmla="*/ 81978 h 82748"/>
                <a:gd name="connsiteX6" fmla="*/ 46429 w 58935"/>
                <a:gd name="connsiteY6" fmla="*/ 82574 h 82748"/>
                <a:gd name="connsiteX7" fmla="*/ 44643 w 58935"/>
                <a:gd name="connsiteY7" fmla="*/ 82772 h 82748"/>
                <a:gd name="connsiteX8" fmla="*/ 42063 w 58935"/>
                <a:gd name="connsiteY8" fmla="*/ 82971 h 82748"/>
                <a:gd name="connsiteX9" fmla="*/ 39682 w 58935"/>
                <a:gd name="connsiteY9" fmla="*/ 82772 h 82748"/>
                <a:gd name="connsiteX10" fmla="*/ 37896 w 58935"/>
                <a:gd name="connsiteY10" fmla="*/ 82574 h 82748"/>
                <a:gd name="connsiteX11" fmla="*/ 37102 w 58935"/>
                <a:gd name="connsiteY11" fmla="*/ 81978 h 82748"/>
                <a:gd name="connsiteX12" fmla="*/ 36904 w 58935"/>
                <a:gd name="connsiteY12" fmla="*/ 80986 h 82748"/>
                <a:gd name="connsiteX13" fmla="*/ 36904 w 58935"/>
                <a:gd name="connsiteY13" fmla="*/ 63722 h 82748"/>
                <a:gd name="connsiteX14" fmla="*/ 3170 w 58935"/>
                <a:gd name="connsiteY14" fmla="*/ 63722 h 82748"/>
                <a:gd name="connsiteX15" fmla="*/ 1781 w 58935"/>
                <a:gd name="connsiteY15" fmla="*/ 63524 h 82748"/>
                <a:gd name="connsiteX16" fmla="*/ 987 w 58935"/>
                <a:gd name="connsiteY16" fmla="*/ 62928 h 82748"/>
                <a:gd name="connsiteX17" fmla="*/ 392 w 58935"/>
                <a:gd name="connsiteY17" fmla="*/ 61539 h 82748"/>
                <a:gd name="connsiteX18" fmla="*/ 193 w 58935"/>
                <a:gd name="connsiteY18" fmla="*/ 58960 h 82748"/>
                <a:gd name="connsiteX19" fmla="*/ 193 w 58935"/>
                <a:gd name="connsiteY19" fmla="*/ 56777 h 82748"/>
                <a:gd name="connsiteX20" fmla="*/ 590 w 58935"/>
                <a:gd name="connsiteY20" fmla="*/ 54991 h 82748"/>
                <a:gd name="connsiteX21" fmla="*/ 987 w 58935"/>
                <a:gd name="connsiteY21" fmla="*/ 53602 h 82748"/>
                <a:gd name="connsiteX22" fmla="*/ 1781 w 58935"/>
                <a:gd name="connsiteY22" fmla="*/ 52014 h 82748"/>
                <a:gd name="connsiteX23" fmla="*/ 31348 w 58935"/>
                <a:gd name="connsiteY23" fmla="*/ 2207 h 82748"/>
                <a:gd name="connsiteX24" fmla="*/ 32142 w 58935"/>
                <a:gd name="connsiteY24" fmla="*/ 1413 h 82748"/>
                <a:gd name="connsiteX25" fmla="*/ 33729 w 58935"/>
                <a:gd name="connsiteY25" fmla="*/ 818 h 82748"/>
                <a:gd name="connsiteX26" fmla="*/ 36110 w 58935"/>
                <a:gd name="connsiteY26" fmla="*/ 421 h 82748"/>
                <a:gd name="connsiteX27" fmla="*/ 39484 w 58935"/>
                <a:gd name="connsiteY27" fmla="*/ 222 h 82748"/>
                <a:gd name="connsiteX28" fmla="*/ 43056 w 58935"/>
                <a:gd name="connsiteY28" fmla="*/ 421 h 82748"/>
                <a:gd name="connsiteX29" fmla="*/ 45437 w 58935"/>
                <a:gd name="connsiteY29" fmla="*/ 1016 h 82748"/>
                <a:gd name="connsiteX30" fmla="*/ 46826 w 58935"/>
                <a:gd name="connsiteY30" fmla="*/ 1611 h 82748"/>
                <a:gd name="connsiteX31" fmla="*/ 47421 w 58935"/>
                <a:gd name="connsiteY31" fmla="*/ 2603 h 82748"/>
                <a:gd name="connsiteX32" fmla="*/ 47421 w 58935"/>
                <a:gd name="connsiteY32" fmla="*/ 54793 h 82748"/>
                <a:gd name="connsiteX33" fmla="*/ 56748 w 58935"/>
                <a:gd name="connsiteY33" fmla="*/ 54793 h 82748"/>
                <a:gd name="connsiteX34" fmla="*/ 58335 w 58935"/>
                <a:gd name="connsiteY34" fmla="*/ 55983 h 82748"/>
                <a:gd name="connsiteX35" fmla="*/ 59129 w 58935"/>
                <a:gd name="connsiteY35" fmla="*/ 59357 h 82748"/>
                <a:gd name="connsiteX36" fmla="*/ 36904 w 58935"/>
                <a:gd name="connsiteY36" fmla="*/ 9946 h 82748"/>
                <a:gd name="connsiteX37" fmla="*/ 10115 w 58935"/>
                <a:gd name="connsiteY37" fmla="*/ 54793 h 82748"/>
                <a:gd name="connsiteX38" fmla="*/ 36904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129" y="59357"/>
                  </a:moveTo>
                  <a:cubicBezTo>
                    <a:pt x="59129" y="60696"/>
                    <a:pt x="58931" y="61738"/>
                    <a:pt x="58534" y="62532"/>
                  </a:cubicBezTo>
                  <a:cubicBezTo>
                    <a:pt x="58137" y="63325"/>
                    <a:pt x="57542" y="63722"/>
                    <a:pt x="56748" y="63722"/>
                  </a:cubicBezTo>
                  <a:lnTo>
                    <a:pt x="47421" y="63722"/>
                  </a:lnTo>
                  <a:lnTo>
                    <a:pt x="47421" y="80986"/>
                  </a:lnTo>
                  <a:cubicBezTo>
                    <a:pt x="47421" y="81383"/>
                    <a:pt x="47322" y="81730"/>
                    <a:pt x="47223" y="81978"/>
                  </a:cubicBezTo>
                  <a:cubicBezTo>
                    <a:pt x="47074" y="82127"/>
                    <a:pt x="46826" y="82326"/>
                    <a:pt x="46429" y="82574"/>
                  </a:cubicBezTo>
                  <a:cubicBezTo>
                    <a:pt x="46032" y="82673"/>
                    <a:pt x="45437" y="82772"/>
                    <a:pt x="44643" y="82772"/>
                  </a:cubicBezTo>
                  <a:cubicBezTo>
                    <a:pt x="43949" y="82871"/>
                    <a:pt x="43105" y="82971"/>
                    <a:pt x="42063" y="82971"/>
                  </a:cubicBezTo>
                  <a:cubicBezTo>
                    <a:pt x="41121" y="82971"/>
                    <a:pt x="40327" y="82871"/>
                    <a:pt x="39682" y="82772"/>
                  </a:cubicBezTo>
                  <a:cubicBezTo>
                    <a:pt x="38988" y="82772"/>
                    <a:pt x="38392" y="82673"/>
                    <a:pt x="37896" y="82574"/>
                  </a:cubicBezTo>
                  <a:cubicBezTo>
                    <a:pt x="37499" y="82326"/>
                    <a:pt x="37202" y="82127"/>
                    <a:pt x="37102" y="81978"/>
                  </a:cubicBezTo>
                  <a:cubicBezTo>
                    <a:pt x="36954" y="81730"/>
                    <a:pt x="36904" y="81383"/>
                    <a:pt x="36904" y="80986"/>
                  </a:cubicBezTo>
                  <a:lnTo>
                    <a:pt x="36904" y="63722"/>
                  </a:lnTo>
                  <a:lnTo>
                    <a:pt x="3170" y="63722"/>
                  </a:lnTo>
                  <a:cubicBezTo>
                    <a:pt x="2624" y="63722"/>
                    <a:pt x="2178" y="63673"/>
                    <a:pt x="1781" y="63524"/>
                  </a:cubicBezTo>
                  <a:cubicBezTo>
                    <a:pt x="1483" y="63425"/>
                    <a:pt x="1235" y="63226"/>
                    <a:pt x="987" y="62928"/>
                  </a:cubicBezTo>
                  <a:cubicBezTo>
                    <a:pt x="689" y="62532"/>
                    <a:pt x="491" y="62085"/>
                    <a:pt x="392" y="61539"/>
                  </a:cubicBezTo>
                  <a:cubicBezTo>
                    <a:pt x="243" y="60894"/>
                    <a:pt x="193" y="60051"/>
                    <a:pt x="193" y="58960"/>
                  </a:cubicBezTo>
                  <a:cubicBezTo>
                    <a:pt x="193" y="58166"/>
                    <a:pt x="193" y="57471"/>
                    <a:pt x="193" y="56777"/>
                  </a:cubicBezTo>
                  <a:cubicBezTo>
                    <a:pt x="292" y="56132"/>
                    <a:pt x="441" y="55537"/>
                    <a:pt x="590" y="54991"/>
                  </a:cubicBezTo>
                  <a:cubicBezTo>
                    <a:pt x="689" y="54495"/>
                    <a:pt x="838" y="53999"/>
                    <a:pt x="987" y="53602"/>
                  </a:cubicBezTo>
                  <a:cubicBezTo>
                    <a:pt x="1235" y="53106"/>
                    <a:pt x="1483" y="52560"/>
                    <a:pt x="1781" y="52014"/>
                  </a:cubicBezTo>
                  <a:lnTo>
                    <a:pt x="31348" y="2207"/>
                  </a:lnTo>
                  <a:cubicBezTo>
                    <a:pt x="31447" y="1958"/>
                    <a:pt x="31745" y="1710"/>
                    <a:pt x="32142" y="1413"/>
                  </a:cubicBezTo>
                  <a:cubicBezTo>
                    <a:pt x="32638" y="1165"/>
                    <a:pt x="33183" y="966"/>
                    <a:pt x="33729" y="818"/>
                  </a:cubicBezTo>
                  <a:cubicBezTo>
                    <a:pt x="34374" y="569"/>
                    <a:pt x="35168" y="421"/>
                    <a:pt x="36110" y="421"/>
                  </a:cubicBezTo>
                  <a:cubicBezTo>
                    <a:pt x="37003" y="321"/>
                    <a:pt x="38144" y="222"/>
                    <a:pt x="39484" y="222"/>
                  </a:cubicBezTo>
                  <a:cubicBezTo>
                    <a:pt x="40774" y="222"/>
                    <a:pt x="41964" y="321"/>
                    <a:pt x="43056" y="421"/>
                  </a:cubicBezTo>
                  <a:cubicBezTo>
                    <a:pt x="44097" y="569"/>
                    <a:pt x="44891" y="768"/>
                    <a:pt x="45437" y="1016"/>
                  </a:cubicBezTo>
                  <a:cubicBezTo>
                    <a:pt x="46082" y="1165"/>
                    <a:pt x="46528" y="1363"/>
                    <a:pt x="46826" y="1611"/>
                  </a:cubicBezTo>
                  <a:cubicBezTo>
                    <a:pt x="47223" y="1909"/>
                    <a:pt x="47421" y="2207"/>
                    <a:pt x="47421" y="2603"/>
                  </a:cubicBezTo>
                  <a:lnTo>
                    <a:pt x="47421" y="54793"/>
                  </a:lnTo>
                  <a:lnTo>
                    <a:pt x="56748" y="54793"/>
                  </a:lnTo>
                  <a:cubicBezTo>
                    <a:pt x="57393" y="54793"/>
                    <a:pt x="57938" y="55189"/>
                    <a:pt x="58335" y="55983"/>
                  </a:cubicBezTo>
                  <a:cubicBezTo>
                    <a:pt x="58831" y="56678"/>
                    <a:pt x="59129" y="57769"/>
                    <a:pt x="59129" y="59357"/>
                  </a:cubicBezTo>
                  <a:close/>
                  <a:moveTo>
                    <a:pt x="36904" y="9946"/>
                  </a:moveTo>
                  <a:lnTo>
                    <a:pt x="10115" y="54793"/>
                  </a:lnTo>
                  <a:lnTo>
                    <a:pt x="36904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E39809-E0D7-4039-A873-0F30B11EAC47}"/>
                </a:ext>
              </a:extLst>
            </p:cNvPr>
            <p:cNvSpPr/>
            <p:nvPr/>
          </p:nvSpPr>
          <p:spPr>
            <a:xfrm>
              <a:off x="5227959" y="4570928"/>
              <a:ext cx="56554" cy="84335"/>
            </a:xfrm>
            <a:custGeom>
              <a:avLst/>
              <a:gdLst>
                <a:gd name="connsiteX0" fmla="*/ 56753 w 56554"/>
                <a:gd name="connsiteY0" fmla="*/ 42291 h 84335"/>
                <a:gd name="connsiteX1" fmla="*/ 55166 w 56554"/>
                <a:gd name="connsiteY1" fmla="*/ 59555 h 84335"/>
                <a:gd name="connsiteX2" fmla="*/ 50403 w 56554"/>
                <a:gd name="connsiteY2" fmla="*/ 72850 h 84335"/>
                <a:gd name="connsiteX3" fmla="*/ 41275 w 56554"/>
                <a:gd name="connsiteY3" fmla="*/ 81582 h 84335"/>
                <a:gd name="connsiteX4" fmla="*/ 27583 w 56554"/>
                <a:gd name="connsiteY4" fmla="*/ 84558 h 84335"/>
                <a:gd name="connsiteX5" fmla="*/ 14486 w 56554"/>
                <a:gd name="connsiteY5" fmla="*/ 81780 h 84335"/>
                <a:gd name="connsiteX6" fmla="*/ 6152 w 56554"/>
                <a:gd name="connsiteY6" fmla="*/ 73644 h 84335"/>
                <a:gd name="connsiteX7" fmla="*/ 1588 w 56554"/>
                <a:gd name="connsiteY7" fmla="*/ 60547 h 84335"/>
                <a:gd name="connsiteX8" fmla="*/ 199 w 56554"/>
                <a:gd name="connsiteY8" fmla="*/ 42688 h 84335"/>
                <a:gd name="connsiteX9" fmla="*/ 1588 w 56554"/>
                <a:gd name="connsiteY9" fmla="*/ 25424 h 84335"/>
                <a:gd name="connsiteX10" fmla="*/ 6549 w 56554"/>
                <a:gd name="connsiteY10" fmla="*/ 12128 h 84335"/>
                <a:gd name="connsiteX11" fmla="*/ 15677 w 56554"/>
                <a:gd name="connsiteY11" fmla="*/ 3397 h 84335"/>
                <a:gd name="connsiteX12" fmla="*/ 29369 w 56554"/>
                <a:gd name="connsiteY12" fmla="*/ 222 h 84335"/>
                <a:gd name="connsiteX13" fmla="*/ 42267 w 56554"/>
                <a:gd name="connsiteY13" fmla="*/ 3000 h 84335"/>
                <a:gd name="connsiteX14" fmla="*/ 50800 w 56554"/>
                <a:gd name="connsiteY14" fmla="*/ 11136 h 84335"/>
                <a:gd name="connsiteX15" fmla="*/ 55364 w 56554"/>
                <a:gd name="connsiteY15" fmla="*/ 24432 h 84335"/>
                <a:gd name="connsiteX16" fmla="*/ 56753 w 56554"/>
                <a:gd name="connsiteY16" fmla="*/ 42291 h 84335"/>
                <a:gd name="connsiteX17" fmla="*/ 45641 w 56554"/>
                <a:gd name="connsiteY17" fmla="*/ 43085 h 84335"/>
                <a:gd name="connsiteX18" fmla="*/ 45244 w 56554"/>
                <a:gd name="connsiteY18" fmla="*/ 32171 h 84335"/>
                <a:gd name="connsiteX19" fmla="*/ 43855 w 56554"/>
                <a:gd name="connsiteY19" fmla="*/ 23439 h 84335"/>
                <a:gd name="connsiteX20" fmla="*/ 41672 w 56554"/>
                <a:gd name="connsiteY20" fmla="*/ 17089 h 84335"/>
                <a:gd name="connsiteX21" fmla="*/ 38299 w 56554"/>
                <a:gd name="connsiteY21" fmla="*/ 12525 h 84335"/>
                <a:gd name="connsiteX22" fmla="*/ 34131 w 56554"/>
                <a:gd name="connsiteY22" fmla="*/ 9946 h 84335"/>
                <a:gd name="connsiteX23" fmla="*/ 28575 w 56554"/>
                <a:gd name="connsiteY23" fmla="*/ 9152 h 84335"/>
                <a:gd name="connsiteX24" fmla="*/ 19844 w 56554"/>
                <a:gd name="connsiteY24" fmla="*/ 11732 h 84335"/>
                <a:gd name="connsiteX25" fmla="*/ 14684 w 56554"/>
                <a:gd name="connsiteY25" fmla="*/ 18677 h 84335"/>
                <a:gd name="connsiteX26" fmla="*/ 11906 w 56554"/>
                <a:gd name="connsiteY26" fmla="*/ 28996 h 84335"/>
                <a:gd name="connsiteX27" fmla="*/ 11311 w 56554"/>
                <a:gd name="connsiteY27" fmla="*/ 41894 h 84335"/>
                <a:gd name="connsiteX28" fmla="*/ 12303 w 56554"/>
                <a:gd name="connsiteY28" fmla="*/ 57571 h 84335"/>
                <a:gd name="connsiteX29" fmla="*/ 15280 w 56554"/>
                <a:gd name="connsiteY29" fmla="*/ 68088 h 84335"/>
                <a:gd name="connsiteX30" fmla="*/ 20439 w 56554"/>
                <a:gd name="connsiteY30" fmla="*/ 73843 h 84335"/>
                <a:gd name="connsiteX31" fmla="*/ 28377 w 56554"/>
                <a:gd name="connsiteY31" fmla="*/ 75628 h 84335"/>
                <a:gd name="connsiteX32" fmla="*/ 34330 w 56554"/>
                <a:gd name="connsiteY32" fmla="*/ 74636 h 84335"/>
                <a:gd name="connsiteX33" fmla="*/ 39092 w 56554"/>
                <a:gd name="connsiteY33" fmla="*/ 71263 h 84335"/>
                <a:gd name="connsiteX34" fmla="*/ 42267 w 56554"/>
                <a:gd name="connsiteY34" fmla="*/ 66103 h 84335"/>
                <a:gd name="connsiteX35" fmla="*/ 44252 w 56554"/>
                <a:gd name="connsiteY35" fmla="*/ 59555 h 84335"/>
                <a:gd name="connsiteX36" fmla="*/ 45244 w 56554"/>
                <a:gd name="connsiteY36" fmla="*/ 51816 h 84335"/>
                <a:gd name="connsiteX37" fmla="*/ 45641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753" y="42291"/>
                  </a:moveTo>
                  <a:cubicBezTo>
                    <a:pt x="56753" y="48542"/>
                    <a:pt x="56208" y="54296"/>
                    <a:pt x="55166" y="59555"/>
                  </a:cubicBezTo>
                  <a:cubicBezTo>
                    <a:pt x="54223" y="64714"/>
                    <a:pt x="52636" y="69179"/>
                    <a:pt x="50403" y="72850"/>
                  </a:cubicBezTo>
                  <a:cubicBezTo>
                    <a:pt x="48121" y="76571"/>
                    <a:pt x="45095" y="79498"/>
                    <a:pt x="41275" y="81582"/>
                  </a:cubicBezTo>
                  <a:cubicBezTo>
                    <a:pt x="37554" y="83566"/>
                    <a:pt x="32990" y="84558"/>
                    <a:pt x="27583" y="84558"/>
                  </a:cubicBezTo>
                  <a:cubicBezTo>
                    <a:pt x="22424" y="84558"/>
                    <a:pt x="18058" y="83616"/>
                    <a:pt x="14486" y="81780"/>
                  </a:cubicBezTo>
                  <a:cubicBezTo>
                    <a:pt x="11013" y="79944"/>
                    <a:pt x="8235" y="77216"/>
                    <a:pt x="6152" y="73644"/>
                  </a:cubicBezTo>
                  <a:cubicBezTo>
                    <a:pt x="4018" y="70072"/>
                    <a:pt x="2481" y="65707"/>
                    <a:pt x="1588" y="60547"/>
                  </a:cubicBezTo>
                  <a:cubicBezTo>
                    <a:pt x="645" y="55388"/>
                    <a:pt x="199" y="49435"/>
                    <a:pt x="199" y="42688"/>
                  </a:cubicBezTo>
                  <a:cubicBezTo>
                    <a:pt x="199" y="36338"/>
                    <a:pt x="645" y="30583"/>
                    <a:pt x="1588" y="25424"/>
                  </a:cubicBezTo>
                  <a:cubicBezTo>
                    <a:pt x="2629" y="20264"/>
                    <a:pt x="4267" y="15849"/>
                    <a:pt x="6549" y="12128"/>
                  </a:cubicBezTo>
                  <a:cubicBezTo>
                    <a:pt x="8930" y="8308"/>
                    <a:pt x="11956" y="5382"/>
                    <a:pt x="15677" y="3397"/>
                  </a:cubicBezTo>
                  <a:cubicBezTo>
                    <a:pt x="19348" y="1314"/>
                    <a:pt x="23912" y="222"/>
                    <a:pt x="29369" y="222"/>
                  </a:cubicBezTo>
                  <a:cubicBezTo>
                    <a:pt x="34528" y="222"/>
                    <a:pt x="38795" y="1165"/>
                    <a:pt x="42267" y="3000"/>
                  </a:cubicBezTo>
                  <a:cubicBezTo>
                    <a:pt x="45839" y="4885"/>
                    <a:pt x="48667" y="7564"/>
                    <a:pt x="50800" y="11136"/>
                  </a:cubicBezTo>
                  <a:cubicBezTo>
                    <a:pt x="53033" y="14708"/>
                    <a:pt x="54570" y="19173"/>
                    <a:pt x="55364" y="24432"/>
                  </a:cubicBezTo>
                  <a:cubicBezTo>
                    <a:pt x="56257" y="29591"/>
                    <a:pt x="56753" y="35544"/>
                    <a:pt x="56753" y="42291"/>
                  </a:cubicBezTo>
                  <a:close/>
                  <a:moveTo>
                    <a:pt x="45641" y="43085"/>
                  </a:moveTo>
                  <a:cubicBezTo>
                    <a:pt x="45641" y="39017"/>
                    <a:pt x="45492" y="35346"/>
                    <a:pt x="45244" y="32171"/>
                  </a:cubicBezTo>
                  <a:cubicBezTo>
                    <a:pt x="44946" y="28896"/>
                    <a:pt x="44500" y="25969"/>
                    <a:pt x="43855" y="23439"/>
                  </a:cubicBezTo>
                  <a:cubicBezTo>
                    <a:pt x="43309" y="20959"/>
                    <a:pt x="42565" y="18826"/>
                    <a:pt x="41672" y="17089"/>
                  </a:cubicBezTo>
                  <a:cubicBezTo>
                    <a:pt x="40729" y="15254"/>
                    <a:pt x="39588" y="13716"/>
                    <a:pt x="38299" y="12525"/>
                  </a:cubicBezTo>
                  <a:cubicBezTo>
                    <a:pt x="37108" y="11335"/>
                    <a:pt x="35719" y="10491"/>
                    <a:pt x="34131" y="9946"/>
                  </a:cubicBezTo>
                  <a:cubicBezTo>
                    <a:pt x="32544" y="9450"/>
                    <a:pt x="30659" y="9152"/>
                    <a:pt x="28575" y="9152"/>
                  </a:cubicBezTo>
                  <a:cubicBezTo>
                    <a:pt x="25003" y="9152"/>
                    <a:pt x="22076" y="10045"/>
                    <a:pt x="19844" y="11732"/>
                  </a:cubicBezTo>
                  <a:cubicBezTo>
                    <a:pt x="17711" y="13468"/>
                    <a:pt x="15974" y="15800"/>
                    <a:pt x="14684" y="18677"/>
                  </a:cubicBezTo>
                  <a:cubicBezTo>
                    <a:pt x="13345" y="21604"/>
                    <a:pt x="12402" y="25027"/>
                    <a:pt x="11906" y="28996"/>
                  </a:cubicBezTo>
                  <a:cubicBezTo>
                    <a:pt x="11509" y="32964"/>
                    <a:pt x="11311" y="37280"/>
                    <a:pt x="11311" y="41894"/>
                  </a:cubicBezTo>
                  <a:cubicBezTo>
                    <a:pt x="11311" y="47996"/>
                    <a:pt x="11609" y="53205"/>
                    <a:pt x="12303" y="57571"/>
                  </a:cubicBezTo>
                  <a:cubicBezTo>
                    <a:pt x="12948" y="61837"/>
                    <a:pt x="13940" y="65310"/>
                    <a:pt x="15280" y="68088"/>
                  </a:cubicBezTo>
                  <a:cubicBezTo>
                    <a:pt x="16570" y="70767"/>
                    <a:pt x="18306" y="72652"/>
                    <a:pt x="20439" y="73843"/>
                  </a:cubicBezTo>
                  <a:cubicBezTo>
                    <a:pt x="22672" y="75033"/>
                    <a:pt x="25301" y="75628"/>
                    <a:pt x="28377" y="75628"/>
                  </a:cubicBezTo>
                  <a:cubicBezTo>
                    <a:pt x="30609" y="75628"/>
                    <a:pt x="32594" y="75331"/>
                    <a:pt x="34330" y="74636"/>
                  </a:cubicBezTo>
                  <a:cubicBezTo>
                    <a:pt x="36165" y="73843"/>
                    <a:pt x="37753" y="72751"/>
                    <a:pt x="39092" y="71263"/>
                  </a:cubicBezTo>
                  <a:cubicBezTo>
                    <a:pt x="40382" y="69824"/>
                    <a:pt x="41474" y="68088"/>
                    <a:pt x="42267" y="66103"/>
                  </a:cubicBezTo>
                  <a:cubicBezTo>
                    <a:pt x="43160" y="64119"/>
                    <a:pt x="43855" y="61936"/>
                    <a:pt x="44252" y="59555"/>
                  </a:cubicBezTo>
                  <a:cubicBezTo>
                    <a:pt x="44748" y="57174"/>
                    <a:pt x="45095" y="54594"/>
                    <a:pt x="45244" y="51816"/>
                  </a:cubicBezTo>
                  <a:cubicBezTo>
                    <a:pt x="45492" y="49038"/>
                    <a:pt x="45641" y="46160"/>
                    <a:pt x="45641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3D6CFDE-A9D4-4FCD-9C24-4DA3910223B3}"/>
                </a:ext>
              </a:extLst>
            </p:cNvPr>
            <p:cNvSpPr/>
            <p:nvPr/>
          </p:nvSpPr>
          <p:spPr>
            <a:xfrm>
              <a:off x="5289335" y="4639984"/>
              <a:ext cx="20835" cy="32345"/>
            </a:xfrm>
            <a:custGeom>
              <a:avLst/>
              <a:gdLst>
                <a:gd name="connsiteX0" fmla="*/ 21039 w 20835"/>
                <a:gd name="connsiteY0" fmla="*/ 5183 h 32345"/>
                <a:gd name="connsiteX1" fmla="*/ 20841 w 20835"/>
                <a:gd name="connsiteY1" fmla="*/ 8953 h 32345"/>
                <a:gd name="connsiteX2" fmla="*/ 20246 w 20835"/>
                <a:gd name="connsiteY2" fmla="*/ 12128 h 32345"/>
                <a:gd name="connsiteX3" fmla="*/ 19055 w 20835"/>
                <a:gd name="connsiteY3" fmla="*/ 14907 h 32345"/>
                <a:gd name="connsiteX4" fmla="*/ 17269 w 20835"/>
                <a:gd name="connsiteY4" fmla="*/ 17883 h 32345"/>
                <a:gd name="connsiteX5" fmla="*/ 8538 w 20835"/>
                <a:gd name="connsiteY5" fmla="*/ 30980 h 32345"/>
                <a:gd name="connsiteX6" fmla="*/ 7943 w 20835"/>
                <a:gd name="connsiteY6" fmla="*/ 31575 h 32345"/>
                <a:gd name="connsiteX7" fmla="*/ 6950 w 20835"/>
                <a:gd name="connsiteY7" fmla="*/ 32171 h 32345"/>
                <a:gd name="connsiteX8" fmla="*/ 5561 w 20835"/>
                <a:gd name="connsiteY8" fmla="*/ 32568 h 32345"/>
                <a:gd name="connsiteX9" fmla="*/ 3577 w 20835"/>
                <a:gd name="connsiteY9" fmla="*/ 32568 h 32345"/>
                <a:gd name="connsiteX10" fmla="*/ 1593 w 20835"/>
                <a:gd name="connsiteY10" fmla="*/ 32568 h 32345"/>
                <a:gd name="connsiteX11" fmla="*/ 600 w 20835"/>
                <a:gd name="connsiteY11" fmla="*/ 32171 h 32345"/>
                <a:gd name="connsiteX12" fmla="*/ 204 w 20835"/>
                <a:gd name="connsiteY12" fmla="*/ 31575 h 32345"/>
                <a:gd name="connsiteX13" fmla="*/ 600 w 20835"/>
                <a:gd name="connsiteY13" fmla="*/ 30782 h 32345"/>
                <a:gd name="connsiteX14" fmla="*/ 8935 w 20835"/>
                <a:gd name="connsiteY14" fmla="*/ 13319 h 32345"/>
                <a:gd name="connsiteX15" fmla="*/ 8935 w 20835"/>
                <a:gd name="connsiteY15" fmla="*/ 5183 h 32345"/>
                <a:gd name="connsiteX16" fmla="*/ 9332 w 20835"/>
                <a:gd name="connsiteY16" fmla="*/ 2603 h 32345"/>
                <a:gd name="connsiteX17" fmla="*/ 10324 w 20835"/>
                <a:gd name="connsiteY17" fmla="*/ 1016 h 32345"/>
                <a:gd name="connsiteX18" fmla="*/ 12308 w 20835"/>
                <a:gd name="connsiteY18" fmla="*/ 421 h 32345"/>
                <a:gd name="connsiteX19" fmla="*/ 15086 w 20835"/>
                <a:gd name="connsiteY19" fmla="*/ 222 h 32345"/>
                <a:gd name="connsiteX20" fmla="*/ 17666 w 20835"/>
                <a:gd name="connsiteY20" fmla="*/ 421 h 32345"/>
                <a:gd name="connsiteX21" fmla="*/ 19650 w 20835"/>
                <a:gd name="connsiteY21" fmla="*/ 1016 h 32345"/>
                <a:gd name="connsiteX22" fmla="*/ 20643 w 20835"/>
                <a:gd name="connsiteY22" fmla="*/ 2603 h 32345"/>
                <a:gd name="connsiteX23" fmla="*/ 21039 w 20835"/>
                <a:gd name="connsiteY23" fmla="*/ 5183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1039" y="5183"/>
                  </a:moveTo>
                  <a:cubicBezTo>
                    <a:pt x="21039" y="6523"/>
                    <a:pt x="20940" y="7763"/>
                    <a:pt x="20841" y="8953"/>
                  </a:cubicBezTo>
                  <a:cubicBezTo>
                    <a:pt x="20692" y="10045"/>
                    <a:pt x="20494" y="11087"/>
                    <a:pt x="20246" y="12128"/>
                  </a:cubicBezTo>
                  <a:cubicBezTo>
                    <a:pt x="19948" y="13071"/>
                    <a:pt x="19551" y="14014"/>
                    <a:pt x="19055" y="14907"/>
                  </a:cubicBezTo>
                  <a:cubicBezTo>
                    <a:pt x="18658" y="15800"/>
                    <a:pt x="18063" y="16792"/>
                    <a:pt x="17269" y="17883"/>
                  </a:cubicBezTo>
                  <a:lnTo>
                    <a:pt x="8538" y="30980"/>
                  </a:lnTo>
                  <a:cubicBezTo>
                    <a:pt x="8389" y="31228"/>
                    <a:pt x="8191" y="31427"/>
                    <a:pt x="7943" y="31575"/>
                  </a:cubicBezTo>
                  <a:cubicBezTo>
                    <a:pt x="7645" y="31823"/>
                    <a:pt x="7347" y="32022"/>
                    <a:pt x="6950" y="32171"/>
                  </a:cubicBezTo>
                  <a:cubicBezTo>
                    <a:pt x="6554" y="32419"/>
                    <a:pt x="6057" y="32568"/>
                    <a:pt x="5561" y="32568"/>
                  </a:cubicBezTo>
                  <a:cubicBezTo>
                    <a:pt x="5016" y="32568"/>
                    <a:pt x="4371" y="32568"/>
                    <a:pt x="3577" y="32568"/>
                  </a:cubicBezTo>
                  <a:cubicBezTo>
                    <a:pt x="2783" y="32568"/>
                    <a:pt x="2089" y="32568"/>
                    <a:pt x="1593" y="32568"/>
                  </a:cubicBezTo>
                  <a:cubicBezTo>
                    <a:pt x="1196" y="32568"/>
                    <a:pt x="848" y="32419"/>
                    <a:pt x="600" y="32171"/>
                  </a:cubicBezTo>
                  <a:cubicBezTo>
                    <a:pt x="452" y="32022"/>
                    <a:pt x="303" y="31823"/>
                    <a:pt x="204" y="31575"/>
                  </a:cubicBezTo>
                  <a:cubicBezTo>
                    <a:pt x="204" y="31278"/>
                    <a:pt x="303" y="31030"/>
                    <a:pt x="600" y="30782"/>
                  </a:cubicBezTo>
                  <a:lnTo>
                    <a:pt x="8935" y="13319"/>
                  </a:lnTo>
                  <a:lnTo>
                    <a:pt x="8935" y="5183"/>
                  </a:lnTo>
                  <a:cubicBezTo>
                    <a:pt x="8935" y="4141"/>
                    <a:pt x="9034" y="3298"/>
                    <a:pt x="9332" y="2603"/>
                  </a:cubicBezTo>
                  <a:cubicBezTo>
                    <a:pt x="9580" y="1959"/>
                    <a:pt x="9927" y="1413"/>
                    <a:pt x="10324" y="1016"/>
                  </a:cubicBezTo>
                  <a:cubicBezTo>
                    <a:pt x="10820" y="619"/>
                    <a:pt x="11514" y="421"/>
                    <a:pt x="12308" y="421"/>
                  </a:cubicBezTo>
                  <a:cubicBezTo>
                    <a:pt x="13102" y="321"/>
                    <a:pt x="13995" y="222"/>
                    <a:pt x="15086" y="222"/>
                  </a:cubicBezTo>
                  <a:cubicBezTo>
                    <a:pt x="16128" y="222"/>
                    <a:pt x="16972" y="321"/>
                    <a:pt x="17666" y="421"/>
                  </a:cubicBezTo>
                  <a:cubicBezTo>
                    <a:pt x="18460" y="421"/>
                    <a:pt x="19105" y="619"/>
                    <a:pt x="19650" y="1016"/>
                  </a:cubicBezTo>
                  <a:cubicBezTo>
                    <a:pt x="20147" y="1413"/>
                    <a:pt x="20494" y="1959"/>
                    <a:pt x="20643" y="2603"/>
                  </a:cubicBezTo>
                  <a:cubicBezTo>
                    <a:pt x="20891" y="3298"/>
                    <a:pt x="21039" y="4141"/>
                    <a:pt x="21039" y="51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4D2714A-F084-4E3C-8490-7A8BED7ACA91}"/>
                </a:ext>
              </a:extLst>
            </p:cNvPr>
            <p:cNvSpPr/>
            <p:nvPr/>
          </p:nvSpPr>
          <p:spPr>
            <a:xfrm>
              <a:off x="5324927" y="4570928"/>
              <a:ext cx="51196" cy="84335"/>
            </a:xfrm>
            <a:custGeom>
              <a:avLst/>
              <a:gdLst>
                <a:gd name="connsiteX0" fmla="*/ 51403 w 51196"/>
                <a:gd name="connsiteY0" fmla="*/ 59952 h 84335"/>
                <a:gd name="connsiteX1" fmla="*/ 49418 w 51196"/>
                <a:gd name="connsiteY1" fmla="*/ 70072 h 84335"/>
                <a:gd name="connsiteX2" fmla="*/ 43862 w 51196"/>
                <a:gd name="connsiteY2" fmla="*/ 78010 h 84335"/>
                <a:gd name="connsiteX3" fmla="*/ 34734 w 51196"/>
                <a:gd name="connsiteY3" fmla="*/ 82971 h 84335"/>
                <a:gd name="connsiteX4" fmla="*/ 22629 w 51196"/>
                <a:gd name="connsiteY4" fmla="*/ 84558 h 84335"/>
                <a:gd name="connsiteX5" fmla="*/ 15089 w 51196"/>
                <a:gd name="connsiteY5" fmla="*/ 83764 h 84335"/>
                <a:gd name="connsiteX6" fmla="*/ 8739 w 51196"/>
                <a:gd name="connsiteY6" fmla="*/ 82375 h 84335"/>
                <a:gd name="connsiteX7" fmla="*/ 3976 w 51196"/>
                <a:gd name="connsiteY7" fmla="*/ 80391 h 84335"/>
                <a:gd name="connsiteX8" fmla="*/ 1595 w 51196"/>
                <a:gd name="connsiteY8" fmla="*/ 79002 h 84335"/>
                <a:gd name="connsiteX9" fmla="*/ 1000 w 51196"/>
                <a:gd name="connsiteY9" fmla="*/ 78208 h 84335"/>
                <a:gd name="connsiteX10" fmla="*/ 603 w 51196"/>
                <a:gd name="connsiteY10" fmla="*/ 77018 h 84335"/>
                <a:gd name="connsiteX11" fmla="*/ 206 w 51196"/>
                <a:gd name="connsiteY11" fmla="*/ 75628 h 84335"/>
                <a:gd name="connsiteX12" fmla="*/ 206 w 51196"/>
                <a:gd name="connsiteY12" fmla="*/ 73247 h 84335"/>
                <a:gd name="connsiteX13" fmla="*/ 603 w 51196"/>
                <a:gd name="connsiteY13" fmla="*/ 70271 h 84335"/>
                <a:gd name="connsiteX14" fmla="*/ 1794 w 51196"/>
                <a:gd name="connsiteY14" fmla="*/ 69278 h 84335"/>
                <a:gd name="connsiteX15" fmla="*/ 3976 w 51196"/>
                <a:gd name="connsiteY15" fmla="*/ 70271 h 84335"/>
                <a:gd name="connsiteX16" fmla="*/ 8342 w 51196"/>
                <a:gd name="connsiteY16" fmla="*/ 72453 h 84335"/>
                <a:gd name="connsiteX17" fmla="*/ 14493 w 51196"/>
                <a:gd name="connsiteY17" fmla="*/ 74636 h 84335"/>
                <a:gd name="connsiteX18" fmla="*/ 22431 w 51196"/>
                <a:gd name="connsiteY18" fmla="*/ 75628 h 84335"/>
                <a:gd name="connsiteX19" fmla="*/ 29773 w 51196"/>
                <a:gd name="connsiteY19" fmla="*/ 74636 h 84335"/>
                <a:gd name="connsiteX20" fmla="*/ 34933 w 51196"/>
                <a:gd name="connsiteY20" fmla="*/ 71461 h 84335"/>
                <a:gd name="connsiteX21" fmla="*/ 38108 w 51196"/>
                <a:gd name="connsiteY21" fmla="*/ 66897 h 84335"/>
                <a:gd name="connsiteX22" fmla="*/ 39298 w 51196"/>
                <a:gd name="connsiteY22" fmla="*/ 60944 h 84335"/>
                <a:gd name="connsiteX23" fmla="*/ 37909 w 51196"/>
                <a:gd name="connsiteY23" fmla="*/ 54793 h 84335"/>
                <a:gd name="connsiteX24" fmla="*/ 33940 w 51196"/>
                <a:gd name="connsiteY24" fmla="*/ 50030 h 84335"/>
                <a:gd name="connsiteX25" fmla="*/ 27392 w 51196"/>
                <a:gd name="connsiteY25" fmla="*/ 46855 h 84335"/>
                <a:gd name="connsiteX26" fmla="*/ 18859 w 51196"/>
                <a:gd name="connsiteY26" fmla="*/ 45664 h 84335"/>
                <a:gd name="connsiteX27" fmla="*/ 11120 w 51196"/>
                <a:gd name="connsiteY27" fmla="*/ 45664 h 84335"/>
                <a:gd name="connsiteX28" fmla="*/ 9929 w 51196"/>
                <a:gd name="connsiteY28" fmla="*/ 45466 h 84335"/>
                <a:gd name="connsiteX29" fmla="*/ 9136 w 51196"/>
                <a:gd name="connsiteY29" fmla="*/ 44871 h 84335"/>
                <a:gd name="connsiteX30" fmla="*/ 8739 w 51196"/>
                <a:gd name="connsiteY30" fmla="*/ 43482 h 84335"/>
                <a:gd name="connsiteX31" fmla="*/ 8540 w 51196"/>
                <a:gd name="connsiteY31" fmla="*/ 41299 h 84335"/>
                <a:gd name="connsiteX32" fmla="*/ 8739 w 51196"/>
                <a:gd name="connsiteY32" fmla="*/ 39314 h 84335"/>
                <a:gd name="connsiteX33" fmla="*/ 9136 w 51196"/>
                <a:gd name="connsiteY33" fmla="*/ 38124 h 84335"/>
                <a:gd name="connsiteX34" fmla="*/ 9929 w 51196"/>
                <a:gd name="connsiteY34" fmla="*/ 37330 h 84335"/>
                <a:gd name="connsiteX35" fmla="*/ 10922 w 51196"/>
                <a:gd name="connsiteY35" fmla="*/ 37132 h 84335"/>
                <a:gd name="connsiteX36" fmla="*/ 18065 w 51196"/>
                <a:gd name="connsiteY36" fmla="*/ 37132 h 84335"/>
                <a:gd name="connsiteX37" fmla="*/ 25606 w 51196"/>
                <a:gd name="connsiteY37" fmla="*/ 36139 h 84335"/>
                <a:gd name="connsiteX38" fmla="*/ 31162 w 51196"/>
                <a:gd name="connsiteY38" fmla="*/ 32964 h 84335"/>
                <a:gd name="connsiteX39" fmla="*/ 34734 w 51196"/>
                <a:gd name="connsiteY39" fmla="*/ 28202 h 84335"/>
                <a:gd name="connsiteX40" fmla="*/ 36123 w 51196"/>
                <a:gd name="connsiteY40" fmla="*/ 21852 h 84335"/>
                <a:gd name="connsiteX41" fmla="*/ 35131 w 51196"/>
                <a:gd name="connsiteY41" fmla="*/ 17089 h 84335"/>
                <a:gd name="connsiteX42" fmla="*/ 32750 w 51196"/>
                <a:gd name="connsiteY42" fmla="*/ 13121 h 84335"/>
                <a:gd name="connsiteX43" fmla="*/ 28583 w 51196"/>
                <a:gd name="connsiteY43" fmla="*/ 10343 h 84335"/>
                <a:gd name="connsiteX44" fmla="*/ 22629 w 51196"/>
                <a:gd name="connsiteY44" fmla="*/ 9350 h 84335"/>
                <a:gd name="connsiteX45" fmla="*/ 15883 w 51196"/>
                <a:gd name="connsiteY45" fmla="*/ 10541 h 84335"/>
                <a:gd name="connsiteX46" fmla="*/ 10326 w 51196"/>
                <a:gd name="connsiteY46" fmla="*/ 12922 h 84335"/>
                <a:gd name="connsiteX47" fmla="*/ 6358 w 51196"/>
                <a:gd name="connsiteY47" fmla="*/ 15303 h 84335"/>
                <a:gd name="connsiteX48" fmla="*/ 4175 w 51196"/>
                <a:gd name="connsiteY48" fmla="*/ 16296 h 84335"/>
                <a:gd name="connsiteX49" fmla="*/ 3381 w 51196"/>
                <a:gd name="connsiteY49" fmla="*/ 16097 h 84335"/>
                <a:gd name="connsiteX50" fmla="*/ 2786 w 51196"/>
                <a:gd name="connsiteY50" fmla="*/ 15502 h 84335"/>
                <a:gd name="connsiteX51" fmla="*/ 2389 w 51196"/>
                <a:gd name="connsiteY51" fmla="*/ 14113 h 84335"/>
                <a:gd name="connsiteX52" fmla="*/ 2389 w 51196"/>
                <a:gd name="connsiteY52" fmla="*/ 11930 h 84335"/>
                <a:gd name="connsiteX53" fmla="*/ 2389 w 51196"/>
                <a:gd name="connsiteY53" fmla="*/ 10343 h 84335"/>
                <a:gd name="connsiteX54" fmla="*/ 2786 w 51196"/>
                <a:gd name="connsiteY54" fmla="*/ 8953 h 84335"/>
                <a:gd name="connsiteX55" fmla="*/ 3183 w 51196"/>
                <a:gd name="connsiteY55" fmla="*/ 7961 h 84335"/>
                <a:gd name="connsiteX56" fmla="*/ 3976 w 51196"/>
                <a:gd name="connsiteY56" fmla="*/ 6969 h 84335"/>
                <a:gd name="connsiteX57" fmla="*/ 6358 w 51196"/>
                <a:gd name="connsiteY57" fmla="*/ 5183 h 84335"/>
                <a:gd name="connsiteX58" fmla="*/ 10922 w 51196"/>
                <a:gd name="connsiteY58" fmla="*/ 3000 h 84335"/>
                <a:gd name="connsiteX59" fmla="*/ 17073 w 51196"/>
                <a:gd name="connsiteY59" fmla="*/ 1016 h 84335"/>
                <a:gd name="connsiteX60" fmla="*/ 24812 w 51196"/>
                <a:gd name="connsiteY60" fmla="*/ 222 h 84335"/>
                <a:gd name="connsiteX61" fmla="*/ 34734 w 51196"/>
                <a:gd name="connsiteY61" fmla="*/ 1810 h 84335"/>
                <a:gd name="connsiteX62" fmla="*/ 41878 w 51196"/>
                <a:gd name="connsiteY62" fmla="*/ 5977 h 84335"/>
                <a:gd name="connsiteX63" fmla="*/ 46243 w 51196"/>
                <a:gd name="connsiteY63" fmla="*/ 12327 h 84335"/>
                <a:gd name="connsiteX64" fmla="*/ 47633 w 51196"/>
                <a:gd name="connsiteY64" fmla="*/ 20463 h 84335"/>
                <a:gd name="connsiteX65" fmla="*/ 46640 w 51196"/>
                <a:gd name="connsiteY65" fmla="*/ 27607 h 84335"/>
                <a:gd name="connsiteX66" fmla="*/ 43664 w 51196"/>
                <a:gd name="connsiteY66" fmla="*/ 33560 h 84335"/>
                <a:gd name="connsiteX67" fmla="*/ 38901 w 51196"/>
                <a:gd name="connsiteY67" fmla="*/ 37925 h 84335"/>
                <a:gd name="connsiteX68" fmla="*/ 32353 w 51196"/>
                <a:gd name="connsiteY68" fmla="*/ 40307 h 84335"/>
                <a:gd name="connsiteX69" fmla="*/ 32353 w 51196"/>
                <a:gd name="connsiteY69" fmla="*/ 40505 h 84335"/>
                <a:gd name="connsiteX70" fmla="*/ 40092 w 51196"/>
                <a:gd name="connsiteY70" fmla="*/ 42688 h 84335"/>
                <a:gd name="connsiteX71" fmla="*/ 46045 w 51196"/>
                <a:gd name="connsiteY71" fmla="*/ 46855 h 84335"/>
                <a:gd name="connsiteX72" fmla="*/ 50014 w 51196"/>
                <a:gd name="connsiteY72" fmla="*/ 52808 h 84335"/>
                <a:gd name="connsiteX73" fmla="*/ 51403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403" y="59952"/>
                  </a:moveTo>
                  <a:cubicBezTo>
                    <a:pt x="51403" y="63673"/>
                    <a:pt x="50708" y="67046"/>
                    <a:pt x="49418" y="70072"/>
                  </a:cubicBezTo>
                  <a:cubicBezTo>
                    <a:pt x="48228" y="73148"/>
                    <a:pt x="46343" y="75777"/>
                    <a:pt x="43862" y="78010"/>
                  </a:cubicBezTo>
                  <a:cubicBezTo>
                    <a:pt x="41481" y="80143"/>
                    <a:pt x="38405" y="81780"/>
                    <a:pt x="34734" y="82971"/>
                  </a:cubicBezTo>
                  <a:cubicBezTo>
                    <a:pt x="31162" y="84012"/>
                    <a:pt x="27094" y="84558"/>
                    <a:pt x="22629" y="84558"/>
                  </a:cubicBezTo>
                  <a:cubicBezTo>
                    <a:pt x="19951" y="84558"/>
                    <a:pt x="17470" y="84260"/>
                    <a:pt x="15089" y="83764"/>
                  </a:cubicBezTo>
                  <a:cubicBezTo>
                    <a:pt x="12708" y="83368"/>
                    <a:pt x="10574" y="82921"/>
                    <a:pt x="8739" y="82375"/>
                  </a:cubicBezTo>
                  <a:cubicBezTo>
                    <a:pt x="6854" y="81730"/>
                    <a:pt x="5266" y="81085"/>
                    <a:pt x="3976" y="80391"/>
                  </a:cubicBezTo>
                  <a:cubicBezTo>
                    <a:pt x="2786" y="79746"/>
                    <a:pt x="1992" y="79300"/>
                    <a:pt x="1595" y="79002"/>
                  </a:cubicBezTo>
                  <a:cubicBezTo>
                    <a:pt x="1297" y="78754"/>
                    <a:pt x="1099" y="78506"/>
                    <a:pt x="1000" y="78208"/>
                  </a:cubicBezTo>
                  <a:cubicBezTo>
                    <a:pt x="851" y="77811"/>
                    <a:pt x="702" y="77414"/>
                    <a:pt x="603" y="77018"/>
                  </a:cubicBezTo>
                  <a:cubicBezTo>
                    <a:pt x="454" y="76621"/>
                    <a:pt x="305" y="76174"/>
                    <a:pt x="206" y="75628"/>
                  </a:cubicBezTo>
                  <a:cubicBezTo>
                    <a:pt x="206" y="74984"/>
                    <a:pt x="206" y="74190"/>
                    <a:pt x="206" y="73247"/>
                  </a:cubicBezTo>
                  <a:cubicBezTo>
                    <a:pt x="206" y="71809"/>
                    <a:pt x="305" y="70816"/>
                    <a:pt x="603" y="70271"/>
                  </a:cubicBezTo>
                  <a:cubicBezTo>
                    <a:pt x="851" y="69626"/>
                    <a:pt x="1248" y="69278"/>
                    <a:pt x="1794" y="69278"/>
                  </a:cubicBezTo>
                  <a:cubicBezTo>
                    <a:pt x="2190" y="69278"/>
                    <a:pt x="2885" y="69626"/>
                    <a:pt x="3976" y="70271"/>
                  </a:cubicBezTo>
                  <a:cubicBezTo>
                    <a:pt x="5167" y="70965"/>
                    <a:pt x="6606" y="71660"/>
                    <a:pt x="8342" y="72453"/>
                  </a:cubicBezTo>
                  <a:cubicBezTo>
                    <a:pt x="10177" y="73247"/>
                    <a:pt x="12212" y="73991"/>
                    <a:pt x="14493" y="74636"/>
                  </a:cubicBezTo>
                  <a:cubicBezTo>
                    <a:pt x="16875" y="75331"/>
                    <a:pt x="19504" y="75628"/>
                    <a:pt x="22431" y="75628"/>
                  </a:cubicBezTo>
                  <a:cubicBezTo>
                    <a:pt x="25209" y="75628"/>
                    <a:pt x="27640" y="75331"/>
                    <a:pt x="29773" y="74636"/>
                  </a:cubicBezTo>
                  <a:cubicBezTo>
                    <a:pt x="31857" y="73843"/>
                    <a:pt x="33593" y="72801"/>
                    <a:pt x="34933" y="71461"/>
                  </a:cubicBezTo>
                  <a:cubicBezTo>
                    <a:pt x="36371" y="70171"/>
                    <a:pt x="37413" y="68633"/>
                    <a:pt x="38108" y="66897"/>
                  </a:cubicBezTo>
                  <a:cubicBezTo>
                    <a:pt x="38901" y="65062"/>
                    <a:pt x="39298" y="63077"/>
                    <a:pt x="39298" y="60944"/>
                  </a:cubicBezTo>
                  <a:cubicBezTo>
                    <a:pt x="39298" y="58712"/>
                    <a:pt x="38802" y="56678"/>
                    <a:pt x="37909" y="54793"/>
                  </a:cubicBezTo>
                  <a:cubicBezTo>
                    <a:pt x="36967" y="52957"/>
                    <a:pt x="35627" y="51369"/>
                    <a:pt x="33940" y="50030"/>
                  </a:cubicBezTo>
                  <a:cubicBezTo>
                    <a:pt x="32204" y="48591"/>
                    <a:pt x="30021" y="47550"/>
                    <a:pt x="27392" y="46855"/>
                  </a:cubicBezTo>
                  <a:cubicBezTo>
                    <a:pt x="24862" y="46061"/>
                    <a:pt x="22034" y="45664"/>
                    <a:pt x="18859" y="45664"/>
                  </a:cubicBezTo>
                  <a:lnTo>
                    <a:pt x="11120" y="45664"/>
                  </a:lnTo>
                  <a:cubicBezTo>
                    <a:pt x="10723" y="45664"/>
                    <a:pt x="10326" y="45615"/>
                    <a:pt x="9929" y="45466"/>
                  </a:cubicBezTo>
                  <a:cubicBezTo>
                    <a:pt x="9632" y="45367"/>
                    <a:pt x="9384" y="45168"/>
                    <a:pt x="9136" y="44871"/>
                  </a:cubicBezTo>
                  <a:cubicBezTo>
                    <a:pt x="8987" y="44474"/>
                    <a:pt x="8838" y="44027"/>
                    <a:pt x="8739" y="43482"/>
                  </a:cubicBezTo>
                  <a:cubicBezTo>
                    <a:pt x="8590" y="42985"/>
                    <a:pt x="8540" y="42241"/>
                    <a:pt x="8540" y="41299"/>
                  </a:cubicBezTo>
                  <a:cubicBezTo>
                    <a:pt x="8540" y="40505"/>
                    <a:pt x="8590" y="39860"/>
                    <a:pt x="8739" y="39314"/>
                  </a:cubicBezTo>
                  <a:cubicBezTo>
                    <a:pt x="8838" y="38818"/>
                    <a:pt x="8987" y="38421"/>
                    <a:pt x="9136" y="38124"/>
                  </a:cubicBezTo>
                  <a:cubicBezTo>
                    <a:pt x="9384" y="37727"/>
                    <a:pt x="9632" y="37479"/>
                    <a:pt x="9929" y="37330"/>
                  </a:cubicBezTo>
                  <a:cubicBezTo>
                    <a:pt x="10177" y="37231"/>
                    <a:pt x="10525" y="37132"/>
                    <a:pt x="10922" y="37132"/>
                  </a:cubicBezTo>
                  <a:lnTo>
                    <a:pt x="18065" y="37132"/>
                  </a:lnTo>
                  <a:cubicBezTo>
                    <a:pt x="20843" y="37132"/>
                    <a:pt x="23324" y="36834"/>
                    <a:pt x="25606" y="36139"/>
                  </a:cubicBezTo>
                  <a:cubicBezTo>
                    <a:pt x="27838" y="35346"/>
                    <a:pt x="29674" y="34304"/>
                    <a:pt x="31162" y="32964"/>
                  </a:cubicBezTo>
                  <a:cubicBezTo>
                    <a:pt x="32750" y="31675"/>
                    <a:pt x="33940" y="30087"/>
                    <a:pt x="34734" y="28202"/>
                  </a:cubicBezTo>
                  <a:cubicBezTo>
                    <a:pt x="35627" y="26218"/>
                    <a:pt x="36123" y="24134"/>
                    <a:pt x="36123" y="21852"/>
                  </a:cubicBezTo>
                  <a:cubicBezTo>
                    <a:pt x="36123" y="20165"/>
                    <a:pt x="35776" y="18578"/>
                    <a:pt x="35131" y="17089"/>
                  </a:cubicBezTo>
                  <a:cubicBezTo>
                    <a:pt x="34585" y="15502"/>
                    <a:pt x="33792" y="14212"/>
                    <a:pt x="32750" y="13121"/>
                  </a:cubicBezTo>
                  <a:cubicBezTo>
                    <a:pt x="31658" y="11930"/>
                    <a:pt x="30269" y="11037"/>
                    <a:pt x="28583" y="10343"/>
                  </a:cubicBezTo>
                  <a:cubicBezTo>
                    <a:pt x="26846" y="9698"/>
                    <a:pt x="24862" y="9350"/>
                    <a:pt x="22629" y="9350"/>
                  </a:cubicBezTo>
                  <a:cubicBezTo>
                    <a:pt x="20248" y="9350"/>
                    <a:pt x="17966" y="9747"/>
                    <a:pt x="15883" y="10541"/>
                  </a:cubicBezTo>
                  <a:cubicBezTo>
                    <a:pt x="13898" y="11235"/>
                    <a:pt x="12013" y="12029"/>
                    <a:pt x="10326" y="12922"/>
                  </a:cubicBezTo>
                  <a:cubicBezTo>
                    <a:pt x="8739" y="13716"/>
                    <a:pt x="7399" y="14510"/>
                    <a:pt x="6358" y="15303"/>
                  </a:cubicBezTo>
                  <a:cubicBezTo>
                    <a:pt x="5266" y="15998"/>
                    <a:pt x="4572" y="16296"/>
                    <a:pt x="4175" y="16296"/>
                  </a:cubicBezTo>
                  <a:cubicBezTo>
                    <a:pt x="3877" y="16296"/>
                    <a:pt x="3629" y="16246"/>
                    <a:pt x="3381" y="16097"/>
                  </a:cubicBezTo>
                  <a:cubicBezTo>
                    <a:pt x="3232" y="15998"/>
                    <a:pt x="3034" y="15800"/>
                    <a:pt x="2786" y="15502"/>
                  </a:cubicBezTo>
                  <a:cubicBezTo>
                    <a:pt x="2637" y="15105"/>
                    <a:pt x="2488" y="14658"/>
                    <a:pt x="2389" y="14113"/>
                  </a:cubicBezTo>
                  <a:cubicBezTo>
                    <a:pt x="2389" y="13617"/>
                    <a:pt x="2389" y="12873"/>
                    <a:pt x="2389" y="11930"/>
                  </a:cubicBezTo>
                  <a:cubicBezTo>
                    <a:pt x="2389" y="11285"/>
                    <a:pt x="2389" y="10739"/>
                    <a:pt x="2389" y="10343"/>
                  </a:cubicBezTo>
                  <a:cubicBezTo>
                    <a:pt x="2488" y="9846"/>
                    <a:pt x="2637" y="9350"/>
                    <a:pt x="2786" y="8953"/>
                  </a:cubicBezTo>
                  <a:cubicBezTo>
                    <a:pt x="2885" y="8557"/>
                    <a:pt x="3034" y="8259"/>
                    <a:pt x="3183" y="7961"/>
                  </a:cubicBezTo>
                  <a:cubicBezTo>
                    <a:pt x="3282" y="7713"/>
                    <a:pt x="3579" y="7366"/>
                    <a:pt x="3976" y="6969"/>
                  </a:cubicBezTo>
                  <a:cubicBezTo>
                    <a:pt x="4373" y="6572"/>
                    <a:pt x="5167" y="5977"/>
                    <a:pt x="6358" y="5183"/>
                  </a:cubicBezTo>
                  <a:cubicBezTo>
                    <a:pt x="7647" y="4389"/>
                    <a:pt x="9185" y="3695"/>
                    <a:pt x="10922" y="3000"/>
                  </a:cubicBezTo>
                  <a:cubicBezTo>
                    <a:pt x="12757" y="2207"/>
                    <a:pt x="14791" y="1562"/>
                    <a:pt x="17073" y="1016"/>
                  </a:cubicBezTo>
                  <a:cubicBezTo>
                    <a:pt x="19454" y="520"/>
                    <a:pt x="22034" y="222"/>
                    <a:pt x="24812" y="222"/>
                  </a:cubicBezTo>
                  <a:cubicBezTo>
                    <a:pt x="28632" y="222"/>
                    <a:pt x="31956" y="768"/>
                    <a:pt x="34734" y="1810"/>
                  </a:cubicBezTo>
                  <a:cubicBezTo>
                    <a:pt x="37612" y="2752"/>
                    <a:pt x="39993" y="4141"/>
                    <a:pt x="41878" y="5977"/>
                  </a:cubicBezTo>
                  <a:cubicBezTo>
                    <a:pt x="43862" y="7713"/>
                    <a:pt x="45301" y="9846"/>
                    <a:pt x="46243" y="12327"/>
                  </a:cubicBezTo>
                  <a:cubicBezTo>
                    <a:pt x="47137" y="14708"/>
                    <a:pt x="47633" y="17437"/>
                    <a:pt x="47633" y="20463"/>
                  </a:cubicBezTo>
                  <a:cubicBezTo>
                    <a:pt x="47633" y="22993"/>
                    <a:pt x="47285" y="25374"/>
                    <a:pt x="46640" y="27607"/>
                  </a:cubicBezTo>
                  <a:cubicBezTo>
                    <a:pt x="45946" y="29889"/>
                    <a:pt x="44954" y="31873"/>
                    <a:pt x="43664" y="33560"/>
                  </a:cubicBezTo>
                  <a:cubicBezTo>
                    <a:pt x="42324" y="35296"/>
                    <a:pt x="40737" y="36735"/>
                    <a:pt x="38901" y="37925"/>
                  </a:cubicBezTo>
                  <a:cubicBezTo>
                    <a:pt x="37016" y="39116"/>
                    <a:pt x="34833" y="39910"/>
                    <a:pt x="32353" y="40307"/>
                  </a:cubicBezTo>
                  <a:lnTo>
                    <a:pt x="32353" y="40505"/>
                  </a:lnTo>
                  <a:cubicBezTo>
                    <a:pt x="35131" y="40803"/>
                    <a:pt x="37711" y="41497"/>
                    <a:pt x="40092" y="42688"/>
                  </a:cubicBezTo>
                  <a:cubicBezTo>
                    <a:pt x="42473" y="43779"/>
                    <a:pt x="44458" y="45168"/>
                    <a:pt x="46045" y="46855"/>
                  </a:cubicBezTo>
                  <a:cubicBezTo>
                    <a:pt x="47732" y="48443"/>
                    <a:pt x="49071" y="50427"/>
                    <a:pt x="50014" y="52808"/>
                  </a:cubicBezTo>
                  <a:cubicBezTo>
                    <a:pt x="50907" y="55090"/>
                    <a:pt x="51403" y="57471"/>
                    <a:pt x="51403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546C63E-E2CE-4DC2-9AF9-343FCAC5EBAF}"/>
                </a:ext>
              </a:extLst>
            </p:cNvPr>
            <p:cNvSpPr/>
            <p:nvPr/>
          </p:nvSpPr>
          <p:spPr>
            <a:xfrm>
              <a:off x="5382633" y="4571722"/>
              <a:ext cx="58935" cy="82748"/>
            </a:xfrm>
            <a:custGeom>
              <a:avLst/>
              <a:gdLst>
                <a:gd name="connsiteX0" fmla="*/ 59147 w 58935"/>
                <a:gd name="connsiteY0" fmla="*/ 59357 h 82748"/>
                <a:gd name="connsiteX1" fmla="*/ 58551 w 58935"/>
                <a:gd name="connsiteY1" fmla="*/ 62532 h 82748"/>
                <a:gd name="connsiteX2" fmla="*/ 56766 w 58935"/>
                <a:gd name="connsiteY2" fmla="*/ 63722 h 82748"/>
                <a:gd name="connsiteX3" fmla="*/ 47439 w 58935"/>
                <a:gd name="connsiteY3" fmla="*/ 63722 h 82748"/>
                <a:gd name="connsiteX4" fmla="*/ 47439 w 58935"/>
                <a:gd name="connsiteY4" fmla="*/ 80986 h 82748"/>
                <a:gd name="connsiteX5" fmla="*/ 47241 w 58935"/>
                <a:gd name="connsiteY5" fmla="*/ 81978 h 82748"/>
                <a:gd name="connsiteX6" fmla="*/ 46447 w 58935"/>
                <a:gd name="connsiteY6" fmla="*/ 82574 h 82748"/>
                <a:gd name="connsiteX7" fmla="*/ 44661 w 58935"/>
                <a:gd name="connsiteY7" fmla="*/ 82772 h 82748"/>
                <a:gd name="connsiteX8" fmla="*/ 42081 w 58935"/>
                <a:gd name="connsiteY8" fmla="*/ 82971 h 82748"/>
                <a:gd name="connsiteX9" fmla="*/ 39700 w 58935"/>
                <a:gd name="connsiteY9" fmla="*/ 82772 h 82748"/>
                <a:gd name="connsiteX10" fmla="*/ 37914 w 58935"/>
                <a:gd name="connsiteY10" fmla="*/ 82574 h 82748"/>
                <a:gd name="connsiteX11" fmla="*/ 37120 w 58935"/>
                <a:gd name="connsiteY11" fmla="*/ 81978 h 82748"/>
                <a:gd name="connsiteX12" fmla="*/ 36922 w 58935"/>
                <a:gd name="connsiteY12" fmla="*/ 80986 h 82748"/>
                <a:gd name="connsiteX13" fmla="*/ 36922 w 58935"/>
                <a:gd name="connsiteY13" fmla="*/ 63722 h 82748"/>
                <a:gd name="connsiteX14" fmla="*/ 3187 w 58935"/>
                <a:gd name="connsiteY14" fmla="*/ 63722 h 82748"/>
                <a:gd name="connsiteX15" fmla="*/ 1798 w 58935"/>
                <a:gd name="connsiteY15" fmla="*/ 63524 h 82748"/>
                <a:gd name="connsiteX16" fmla="*/ 1005 w 58935"/>
                <a:gd name="connsiteY16" fmla="*/ 62928 h 82748"/>
                <a:gd name="connsiteX17" fmla="*/ 409 w 58935"/>
                <a:gd name="connsiteY17" fmla="*/ 61539 h 82748"/>
                <a:gd name="connsiteX18" fmla="*/ 211 w 58935"/>
                <a:gd name="connsiteY18" fmla="*/ 58960 h 82748"/>
                <a:gd name="connsiteX19" fmla="*/ 211 w 58935"/>
                <a:gd name="connsiteY19" fmla="*/ 56777 h 82748"/>
                <a:gd name="connsiteX20" fmla="*/ 608 w 58935"/>
                <a:gd name="connsiteY20" fmla="*/ 54991 h 82748"/>
                <a:gd name="connsiteX21" fmla="*/ 1005 w 58935"/>
                <a:gd name="connsiteY21" fmla="*/ 53602 h 82748"/>
                <a:gd name="connsiteX22" fmla="*/ 1798 w 58935"/>
                <a:gd name="connsiteY22" fmla="*/ 52014 h 82748"/>
                <a:gd name="connsiteX23" fmla="*/ 31366 w 58935"/>
                <a:gd name="connsiteY23" fmla="*/ 2207 h 82748"/>
                <a:gd name="connsiteX24" fmla="*/ 32159 w 58935"/>
                <a:gd name="connsiteY24" fmla="*/ 1413 h 82748"/>
                <a:gd name="connsiteX25" fmla="*/ 33747 w 58935"/>
                <a:gd name="connsiteY25" fmla="*/ 818 h 82748"/>
                <a:gd name="connsiteX26" fmla="*/ 36128 w 58935"/>
                <a:gd name="connsiteY26" fmla="*/ 421 h 82748"/>
                <a:gd name="connsiteX27" fmla="*/ 39501 w 58935"/>
                <a:gd name="connsiteY27" fmla="*/ 222 h 82748"/>
                <a:gd name="connsiteX28" fmla="*/ 43073 w 58935"/>
                <a:gd name="connsiteY28" fmla="*/ 421 h 82748"/>
                <a:gd name="connsiteX29" fmla="*/ 45455 w 58935"/>
                <a:gd name="connsiteY29" fmla="*/ 1016 h 82748"/>
                <a:gd name="connsiteX30" fmla="*/ 46844 w 58935"/>
                <a:gd name="connsiteY30" fmla="*/ 1611 h 82748"/>
                <a:gd name="connsiteX31" fmla="*/ 47439 w 58935"/>
                <a:gd name="connsiteY31" fmla="*/ 2603 h 82748"/>
                <a:gd name="connsiteX32" fmla="*/ 47439 w 58935"/>
                <a:gd name="connsiteY32" fmla="*/ 54793 h 82748"/>
                <a:gd name="connsiteX33" fmla="*/ 56766 w 58935"/>
                <a:gd name="connsiteY33" fmla="*/ 54793 h 82748"/>
                <a:gd name="connsiteX34" fmla="*/ 58353 w 58935"/>
                <a:gd name="connsiteY34" fmla="*/ 55983 h 82748"/>
                <a:gd name="connsiteX35" fmla="*/ 59147 w 58935"/>
                <a:gd name="connsiteY35" fmla="*/ 59357 h 82748"/>
                <a:gd name="connsiteX36" fmla="*/ 36922 w 58935"/>
                <a:gd name="connsiteY36" fmla="*/ 9946 h 82748"/>
                <a:gd name="connsiteX37" fmla="*/ 10133 w 58935"/>
                <a:gd name="connsiteY37" fmla="*/ 54793 h 82748"/>
                <a:gd name="connsiteX38" fmla="*/ 36922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147" y="59357"/>
                  </a:moveTo>
                  <a:cubicBezTo>
                    <a:pt x="59147" y="60696"/>
                    <a:pt x="58948" y="61738"/>
                    <a:pt x="58551" y="62532"/>
                  </a:cubicBezTo>
                  <a:cubicBezTo>
                    <a:pt x="58155" y="63325"/>
                    <a:pt x="57559" y="63722"/>
                    <a:pt x="56766" y="63722"/>
                  </a:cubicBezTo>
                  <a:lnTo>
                    <a:pt x="47439" y="63722"/>
                  </a:lnTo>
                  <a:lnTo>
                    <a:pt x="47439" y="80986"/>
                  </a:lnTo>
                  <a:cubicBezTo>
                    <a:pt x="47439" y="81383"/>
                    <a:pt x="47340" y="81730"/>
                    <a:pt x="47241" y="81978"/>
                  </a:cubicBezTo>
                  <a:cubicBezTo>
                    <a:pt x="47092" y="82127"/>
                    <a:pt x="46844" y="82326"/>
                    <a:pt x="46447" y="82574"/>
                  </a:cubicBezTo>
                  <a:cubicBezTo>
                    <a:pt x="46050" y="82673"/>
                    <a:pt x="45455" y="82772"/>
                    <a:pt x="44661" y="82772"/>
                  </a:cubicBezTo>
                  <a:cubicBezTo>
                    <a:pt x="43966" y="82871"/>
                    <a:pt x="43123" y="82971"/>
                    <a:pt x="42081" y="82971"/>
                  </a:cubicBezTo>
                  <a:cubicBezTo>
                    <a:pt x="41139" y="82971"/>
                    <a:pt x="40345" y="82871"/>
                    <a:pt x="39700" y="82772"/>
                  </a:cubicBezTo>
                  <a:cubicBezTo>
                    <a:pt x="39005" y="82772"/>
                    <a:pt x="38410" y="82673"/>
                    <a:pt x="37914" y="82574"/>
                  </a:cubicBezTo>
                  <a:cubicBezTo>
                    <a:pt x="37517" y="82326"/>
                    <a:pt x="37219" y="82127"/>
                    <a:pt x="37120" y="81978"/>
                  </a:cubicBezTo>
                  <a:cubicBezTo>
                    <a:pt x="36971" y="81730"/>
                    <a:pt x="36922" y="81383"/>
                    <a:pt x="36922" y="80986"/>
                  </a:cubicBezTo>
                  <a:lnTo>
                    <a:pt x="36922" y="63722"/>
                  </a:lnTo>
                  <a:lnTo>
                    <a:pt x="3187" y="63722"/>
                  </a:lnTo>
                  <a:cubicBezTo>
                    <a:pt x="2642" y="63722"/>
                    <a:pt x="2195" y="63673"/>
                    <a:pt x="1798" y="63524"/>
                  </a:cubicBezTo>
                  <a:cubicBezTo>
                    <a:pt x="1501" y="63425"/>
                    <a:pt x="1253" y="63226"/>
                    <a:pt x="1005" y="62928"/>
                  </a:cubicBezTo>
                  <a:cubicBezTo>
                    <a:pt x="707" y="62532"/>
                    <a:pt x="509" y="62085"/>
                    <a:pt x="409" y="61539"/>
                  </a:cubicBezTo>
                  <a:cubicBezTo>
                    <a:pt x="260" y="60894"/>
                    <a:pt x="211" y="60051"/>
                    <a:pt x="211" y="58960"/>
                  </a:cubicBezTo>
                  <a:cubicBezTo>
                    <a:pt x="211" y="58166"/>
                    <a:pt x="211" y="57471"/>
                    <a:pt x="211" y="56777"/>
                  </a:cubicBezTo>
                  <a:cubicBezTo>
                    <a:pt x="310" y="56132"/>
                    <a:pt x="459" y="55537"/>
                    <a:pt x="608" y="54991"/>
                  </a:cubicBezTo>
                  <a:cubicBezTo>
                    <a:pt x="707" y="54495"/>
                    <a:pt x="856" y="53999"/>
                    <a:pt x="1005" y="53602"/>
                  </a:cubicBezTo>
                  <a:cubicBezTo>
                    <a:pt x="1253" y="53106"/>
                    <a:pt x="1501" y="52560"/>
                    <a:pt x="1798" y="52014"/>
                  </a:cubicBezTo>
                  <a:lnTo>
                    <a:pt x="31366" y="2207"/>
                  </a:lnTo>
                  <a:cubicBezTo>
                    <a:pt x="31465" y="1958"/>
                    <a:pt x="31762" y="1710"/>
                    <a:pt x="32159" y="1413"/>
                  </a:cubicBezTo>
                  <a:cubicBezTo>
                    <a:pt x="32655" y="1165"/>
                    <a:pt x="33201" y="966"/>
                    <a:pt x="33747" y="818"/>
                  </a:cubicBezTo>
                  <a:cubicBezTo>
                    <a:pt x="34392" y="569"/>
                    <a:pt x="35185" y="421"/>
                    <a:pt x="36128" y="421"/>
                  </a:cubicBezTo>
                  <a:cubicBezTo>
                    <a:pt x="37021" y="321"/>
                    <a:pt x="38162" y="222"/>
                    <a:pt x="39501" y="222"/>
                  </a:cubicBezTo>
                  <a:cubicBezTo>
                    <a:pt x="40791" y="222"/>
                    <a:pt x="41982" y="321"/>
                    <a:pt x="43073" y="421"/>
                  </a:cubicBezTo>
                  <a:cubicBezTo>
                    <a:pt x="44115" y="569"/>
                    <a:pt x="44909" y="768"/>
                    <a:pt x="45455" y="1016"/>
                  </a:cubicBezTo>
                  <a:cubicBezTo>
                    <a:pt x="46100" y="1165"/>
                    <a:pt x="46546" y="1363"/>
                    <a:pt x="46844" y="1611"/>
                  </a:cubicBezTo>
                  <a:cubicBezTo>
                    <a:pt x="47241" y="1909"/>
                    <a:pt x="47439" y="2207"/>
                    <a:pt x="47439" y="2603"/>
                  </a:cubicBezTo>
                  <a:lnTo>
                    <a:pt x="47439" y="54793"/>
                  </a:lnTo>
                  <a:lnTo>
                    <a:pt x="56766" y="54793"/>
                  </a:lnTo>
                  <a:cubicBezTo>
                    <a:pt x="57410" y="54793"/>
                    <a:pt x="57956" y="55189"/>
                    <a:pt x="58353" y="55983"/>
                  </a:cubicBezTo>
                  <a:cubicBezTo>
                    <a:pt x="58849" y="56678"/>
                    <a:pt x="59147" y="57769"/>
                    <a:pt x="59147" y="59357"/>
                  </a:cubicBezTo>
                  <a:close/>
                  <a:moveTo>
                    <a:pt x="36922" y="9946"/>
                  </a:moveTo>
                  <a:lnTo>
                    <a:pt x="10133" y="54793"/>
                  </a:lnTo>
                  <a:lnTo>
                    <a:pt x="36922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95EC5DB-427C-4E4C-9203-2C95E85AFF15}"/>
                </a:ext>
              </a:extLst>
            </p:cNvPr>
            <p:cNvSpPr/>
            <p:nvPr/>
          </p:nvSpPr>
          <p:spPr>
            <a:xfrm>
              <a:off x="5453003" y="4570928"/>
              <a:ext cx="56554" cy="84335"/>
            </a:xfrm>
            <a:custGeom>
              <a:avLst/>
              <a:gdLst>
                <a:gd name="connsiteX0" fmla="*/ 56771 w 56554"/>
                <a:gd name="connsiteY0" fmla="*/ 42291 h 84335"/>
                <a:gd name="connsiteX1" fmla="*/ 55183 w 56554"/>
                <a:gd name="connsiteY1" fmla="*/ 59555 h 84335"/>
                <a:gd name="connsiteX2" fmla="*/ 50421 w 56554"/>
                <a:gd name="connsiteY2" fmla="*/ 72850 h 84335"/>
                <a:gd name="connsiteX3" fmla="*/ 41293 w 56554"/>
                <a:gd name="connsiteY3" fmla="*/ 81582 h 84335"/>
                <a:gd name="connsiteX4" fmla="*/ 27601 w 56554"/>
                <a:gd name="connsiteY4" fmla="*/ 84558 h 84335"/>
                <a:gd name="connsiteX5" fmla="*/ 14504 w 56554"/>
                <a:gd name="connsiteY5" fmla="*/ 81780 h 84335"/>
                <a:gd name="connsiteX6" fmla="*/ 6169 w 56554"/>
                <a:gd name="connsiteY6" fmla="*/ 73644 h 84335"/>
                <a:gd name="connsiteX7" fmla="*/ 1605 w 56554"/>
                <a:gd name="connsiteY7" fmla="*/ 60547 h 84335"/>
                <a:gd name="connsiteX8" fmla="*/ 216 w 56554"/>
                <a:gd name="connsiteY8" fmla="*/ 42688 h 84335"/>
                <a:gd name="connsiteX9" fmla="*/ 1605 w 56554"/>
                <a:gd name="connsiteY9" fmla="*/ 25424 h 84335"/>
                <a:gd name="connsiteX10" fmla="*/ 6566 w 56554"/>
                <a:gd name="connsiteY10" fmla="*/ 12128 h 84335"/>
                <a:gd name="connsiteX11" fmla="*/ 15694 w 56554"/>
                <a:gd name="connsiteY11" fmla="*/ 3397 h 84335"/>
                <a:gd name="connsiteX12" fmla="*/ 29387 w 56554"/>
                <a:gd name="connsiteY12" fmla="*/ 222 h 84335"/>
                <a:gd name="connsiteX13" fmla="*/ 42285 w 56554"/>
                <a:gd name="connsiteY13" fmla="*/ 3000 h 84335"/>
                <a:gd name="connsiteX14" fmla="*/ 50818 w 56554"/>
                <a:gd name="connsiteY14" fmla="*/ 11136 h 84335"/>
                <a:gd name="connsiteX15" fmla="*/ 55382 w 56554"/>
                <a:gd name="connsiteY15" fmla="*/ 24432 h 84335"/>
                <a:gd name="connsiteX16" fmla="*/ 56771 w 56554"/>
                <a:gd name="connsiteY16" fmla="*/ 42291 h 84335"/>
                <a:gd name="connsiteX17" fmla="*/ 45658 w 56554"/>
                <a:gd name="connsiteY17" fmla="*/ 43085 h 84335"/>
                <a:gd name="connsiteX18" fmla="*/ 45262 w 56554"/>
                <a:gd name="connsiteY18" fmla="*/ 32171 h 84335"/>
                <a:gd name="connsiteX19" fmla="*/ 43873 w 56554"/>
                <a:gd name="connsiteY19" fmla="*/ 23439 h 84335"/>
                <a:gd name="connsiteX20" fmla="*/ 41690 w 56554"/>
                <a:gd name="connsiteY20" fmla="*/ 17089 h 84335"/>
                <a:gd name="connsiteX21" fmla="*/ 38316 w 56554"/>
                <a:gd name="connsiteY21" fmla="*/ 12525 h 84335"/>
                <a:gd name="connsiteX22" fmla="*/ 34149 w 56554"/>
                <a:gd name="connsiteY22" fmla="*/ 9946 h 84335"/>
                <a:gd name="connsiteX23" fmla="*/ 28593 w 56554"/>
                <a:gd name="connsiteY23" fmla="*/ 9152 h 84335"/>
                <a:gd name="connsiteX24" fmla="*/ 19862 w 56554"/>
                <a:gd name="connsiteY24" fmla="*/ 11732 h 84335"/>
                <a:gd name="connsiteX25" fmla="*/ 14702 w 56554"/>
                <a:gd name="connsiteY25" fmla="*/ 18677 h 84335"/>
                <a:gd name="connsiteX26" fmla="*/ 11924 w 56554"/>
                <a:gd name="connsiteY26" fmla="*/ 28996 h 84335"/>
                <a:gd name="connsiteX27" fmla="*/ 11329 w 56554"/>
                <a:gd name="connsiteY27" fmla="*/ 41894 h 84335"/>
                <a:gd name="connsiteX28" fmla="*/ 12321 w 56554"/>
                <a:gd name="connsiteY28" fmla="*/ 57571 h 84335"/>
                <a:gd name="connsiteX29" fmla="*/ 15298 w 56554"/>
                <a:gd name="connsiteY29" fmla="*/ 68088 h 84335"/>
                <a:gd name="connsiteX30" fmla="*/ 20457 w 56554"/>
                <a:gd name="connsiteY30" fmla="*/ 73843 h 84335"/>
                <a:gd name="connsiteX31" fmla="*/ 28394 w 56554"/>
                <a:gd name="connsiteY31" fmla="*/ 75628 h 84335"/>
                <a:gd name="connsiteX32" fmla="*/ 34348 w 56554"/>
                <a:gd name="connsiteY32" fmla="*/ 74636 h 84335"/>
                <a:gd name="connsiteX33" fmla="*/ 39110 w 56554"/>
                <a:gd name="connsiteY33" fmla="*/ 71263 h 84335"/>
                <a:gd name="connsiteX34" fmla="*/ 42285 w 56554"/>
                <a:gd name="connsiteY34" fmla="*/ 66103 h 84335"/>
                <a:gd name="connsiteX35" fmla="*/ 44269 w 56554"/>
                <a:gd name="connsiteY35" fmla="*/ 59555 h 84335"/>
                <a:gd name="connsiteX36" fmla="*/ 45262 w 56554"/>
                <a:gd name="connsiteY36" fmla="*/ 51816 h 84335"/>
                <a:gd name="connsiteX37" fmla="*/ 45658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771" y="42291"/>
                  </a:moveTo>
                  <a:cubicBezTo>
                    <a:pt x="56771" y="48542"/>
                    <a:pt x="56225" y="54296"/>
                    <a:pt x="55183" y="59555"/>
                  </a:cubicBezTo>
                  <a:cubicBezTo>
                    <a:pt x="54241" y="64714"/>
                    <a:pt x="52653" y="69179"/>
                    <a:pt x="50421" y="72850"/>
                  </a:cubicBezTo>
                  <a:cubicBezTo>
                    <a:pt x="48139" y="76571"/>
                    <a:pt x="45113" y="79498"/>
                    <a:pt x="41293" y="81582"/>
                  </a:cubicBezTo>
                  <a:cubicBezTo>
                    <a:pt x="37572" y="83566"/>
                    <a:pt x="33008" y="84558"/>
                    <a:pt x="27601" y="84558"/>
                  </a:cubicBezTo>
                  <a:cubicBezTo>
                    <a:pt x="22441" y="84558"/>
                    <a:pt x="18076" y="83616"/>
                    <a:pt x="14504" y="81780"/>
                  </a:cubicBezTo>
                  <a:cubicBezTo>
                    <a:pt x="11031" y="79944"/>
                    <a:pt x="8253" y="77216"/>
                    <a:pt x="6169" y="73644"/>
                  </a:cubicBezTo>
                  <a:cubicBezTo>
                    <a:pt x="4036" y="70072"/>
                    <a:pt x="2498" y="65707"/>
                    <a:pt x="1605" y="60547"/>
                  </a:cubicBezTo>
                  <a:cubicBezTo>
                    <a:pt x="663" y="55388"/>
                    <a:pt x="216" y="49435"/>
                    <a:pt x="216" y="42688"/>
                  </a:cubicBezTo>
                  <a:cubicBezTo>
                    <a:pt x="216" y="36338"/>
                    <a:pt x="663" y="30583"/>
                    <a:pt x="1605" y="25424"/>
                  </a:cubicBezTo>
                  <a:cubicBezTo>
                    <a:pt x="2647" y="20264"/>
                    <a:pt x="4284" y="15849"/>
                    <a:pt x="6566" y="12128"/>
                  </a:cubicBezTo>
                  <a:cubicBezTo>
                    <a:pt x="8948" y="8308"/>
                    <a:pt x="11974" y="5382"/>
                    <a:pt x="15694" y="3397"/>
                  </a:cubicBezTo>
                  <a:cubicBezTo>
                    <a:pt x="19366" y="1314"/>
                    <a:pt x="23930" y="222"/>
                    <a:pt x="29387" y="222"/>
                  </a:cubicBezTo>
                  <a:cubicBezTo>
                    <a:pt x="34546" y="222"/>
                    <a:pt x="38812" y="1165"/>
                    <a:pt x="42285" y="3000"/>
                  </a:cubicBezTo>
                  <a:cubicBezTo>
                    <a:pt x="45857" y="4885"/>
                    <a:pt x="48685" y="7564"/>
                    <a:pt x="50818" y="11136"/>
                  </a:cubicBezTo>
                  <a:cubicBezTo>
                    <a:pt x="53050" y="14708"/>
                    <a:pt x="54588" y="19173"/>
                    <a:pt x="55382" y="24432"/>
                  </a:cubicBezTo>
                  <a:cubicBezTo>
                    <a:pt x="56275" y="29591"/>
                    <a:pt x="56771" y="35544"/>
                    <a:pt x="56771" y="42291"/>
                  </a:cubicBezTo>
                  <a:close/>
                  <a:moveTo>
                    <a:pt x="45658" y="43085"/>
                  </a:moveTo>
                  <a:cubicBezTo>
                    <a:pt x="45658" y="39017"/>
                    <a:pt x="45510" y="35346"/>
                    <a:pt x="45262" y="32171"/>
                  </a:cubicBezTo>
                  <a:cubicBezTo>
                    <a:pt x="44964" y="28896"/>
                    <a:pt x="44517" y="25969"/>
                    <a:pt x="43873" y="23439"/>
                  </a:cubicBezTo>
                  <a:cubicBezTo>
                    <a:pt x="43327" y="20959"/>
                    <a:pt x="42583" y="18826"/>
                    <a:pt x="41690" y="17089"/>
                  </a:cubicBezTo>
                  <a:cubicBezTo>
                    <a:pt x="40747" y="15254"/>
                    <a:pt x="39606" y="13716"/>
                    <a:pt x="38316" y="12525"/>
                  </a:cubicBezTo>
                  <a:cubicBezTo>
                    <a:pt x="37126" y="11335"/>
                    <a:pt x="35737" y="10491"/>
                    <a:pt x="34149" y="9946"/>
                  </a:cubicBezTo>
                  <a:cubicBezTo>
                    <a:pt x="32562" y="9450"/>
                    <a:pt x="30676" y="9152"/>
                    <a:pt x="28593" y="9152"/>
                  </a:cubicBezTo>
                  <a:cubicBezTo>
                    <a:pt x="25021" y="9152"/>
                    <a:pt x="22094" y="10045"/>
                    <a:pt x="19862" y="11732"/>
                  </a:cubicBezTo>
                  <a:cubicBezTo>
                    <a:pt x="17728" y="13468"/>
                    <a:pt x="15992" y="15800"/>
                    <a:pt x="14702" y="18677"/>
                  </a:cubicBezTo>
                  <a:cubicBezTo>
                    <a:pt x="13363" y="21604"/>
                    <a:pt x="12420" y="25027"/>
                    <a:pt x="11924" y="28996"/>
                  </a:cubicBezTo>
                  <a:cubicBezTo>
                    <a:pt x="11527" y="32964"/>
                    <a:pt x="11329" y="37280"/>
                    <a:pt x="11329" y="41894"/>
                  </a:cubicBezTo>
                  <a:cubicBezTo>
                    <a:pt x="11329" y="47996"/>
                    <a:pt x="11626" y="53205"/>
                    <a:pt x="12321" y="57571"/>
                  </a:cubicBezTo>
                  <a:cubicBezTo>
                    <a:pt x="12966" y="61837"/>
                    <a:pt x="13958" y="65310"/>
                    <a:pt x="15298" y="68088"/>
                  </a:cubicBezTo>
                  <a:cubicBezTo>
                    <a:pt x="16587" y="70767"/>
                    <a:pt x="18324" y="72652"/>
                    <a:pt x="20457" y="73843"/>
                  </a:cubicBezTo>
                  <a:cubicBezTo>
                    <a:pt x="22689" y="75033"/>
                    <a:pt x="25319" y="75628"/>
                    <a:pt x="28394" y="75628"/>
                  </a:cubicBezTo>
                  <a:cubicBezTo>
                    <a:pt x="30627" y="75628"/>
                    <a:pt x="32611" y="75331"/>
                    <a:pt x="34348" y="74636"/>
                  </a:cubicBezTo>
                  <a:cubicBezTo>
                    <a:pt x="36183" y="73843"/>
                    <a:pt x="37771" y="72751"/>
                    <a:pt x="39110" y="71263"/>
                  </a:cubicBezTo>
                  <a:cubicBezTo>
                    <a:pt x="40400" y="69824"/>
                    <a:pt x="41491" y="68088"/>
                    <a:pt x="42285" y="66103"/>
                  </a:cubicBezTo>
                  <a:cubicBezTo>
                    <a:pt x="43178" y="64119"/>
                    <a:pt x="43873" y="61936"/>
                    <a:pt x="44269" y="59555"/>
                  </a:cubicBezTo>
                  <a:cubicBezTo>
                    <a:pt x="44766" y="57174"/>
                    <a:pt x="45113" y="54594"/>
                    <a:pt x="45262" y="51816"/>
                  </a:cubicBezTo>
                  <a:cubicBezTo>
                    <a:pt x="45510" y="49038"/>
                    <a:pt x="45658" y="46160"/>
                    <a:pt x="45658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1D63728-413B-49B5-ACBD-EBC8FD23EC0E}"/>
                </a:ext>
              </a:extLst>
            </p:cNvPr>
            <p:cNvSpPr/>
            <p:nvPr/>
          </p:nvSpPr>
          <p:spPr>
            <a:xfrm>
              <a:off x="5519539" y="4564380"/>
              <a:ext cx="23018" cy="111521"/>
            </a:xfrm>
            <a:custGeom>
              <a:avLst/>
              <a:gdLst>
                <a:gd name="connsiteX0" fmla="*/ 23240 w 23018"/>
                <a:gd name="connsiteY0" fmla="*/ 55983 h 111521"/>
                <a:gd name="connsiteX1" fmla="*/ 22248 w 23018"/>
                <a:gd name="connsiteY1" fmla="*/ 70072 h 111521"/>
                <a:gd name="connsiteX2" fmla="*/ 19668 w 23018"/>
                <a:gd name="connsiteY2" fmla="*/ 83963 h 111521"/>
                <a:gd name="connsiteX3" fmla="*/ 15303 w 23018"/>
                <a:gd name="connsiteY3" fmla="*/ 97258 h 111521"/>
                <a:gd name="connsiteX4" fmla="*/ 9349 w 23018"/>
                <a:gd name="connsiteY4" fmla="*/ 110355 h 111521"/>
                <a:gd name="connsiteX5" fmla="*/ 8754 w 23018"/>
                <a:gd name="connsiteY5" fmla="*/ 110950 h 111521"/>
                <a:gd name="connsiteX6" fmla="*/ 7960 w 23018"/>
                <a:gd name="connsiteY6" fmla="*/ 111347 h 111521"/>
                <a:gd name="connsiteX7" fmla="*/ 6373 w 23018"/>
                <a:gd name="connsiteY7" fmla="*/ 111546 h 111521"/>
                <a:gd name="connsiteX8" fmla="*/ 4587 w 23018"/>
                <a:gd name="connsiteY8" fmla="*/ 111744 h 111521"/>
                <a:gd name="connsiteX9" fmla="*/ 1809 w 23018"/>
                <a:gd name="connsiteY9" fmla="*/ 111546 h 111521"/>
                <a:gd name="connsiteX10" fmla="*/ 618 w 23018"/>
                <a:gd name="connsiteY10" fmla="*/ 110950 h 111521"/>
                <a:gd name="connsiteX11" fmla="*/ 221 w 23018"/>
                <a:gd name="connsiteY11" fmla="*/ 110157 h 111521"/>
                <a:gd name="connsiteX12" fmla="*/ 618 w 23018"/>
                <a:gd name="connsiteY12" fmla="*/ 108966 h 111521"/>
                <a:gd name="connsiteX13" fmla="*/ 9349 w 23018"/>
                <a:gd name="connsiteY13" fmla="*/ 82772 h 111521"/>
                <a:gd name="connsiteX14" fmla="*/ 12326 w 23018"/>
                <a:gd name="connsiteY14" fmla="*/ 55785 h 111521"/>
                <a:gd name="connsiteX15" fmla="*/ 9349 w 23018"/>
                <a:gd name="connsiteY15" fmla="*/ 28996 h 111521"/>
                <a:gd name="connsiteX16" fmla="*/ 420 w 23018"/>
                <a:gd name="connsiteY16" fmla="*/ 2802 h 111521"/>
                <a:gd name="connsiteX17" fmla="*/ 221 w 23018"/>
                <a:gd name="connsiteY17" fmla="*/ 1810 h 111521"/>
                <a:gd name="connsiteX18" fmla="*/ 817 w 23018"/>
                <a:gd name="connsiteY18" fmla="*/ 818 h 111521"/>
                <a:gd name="connsiteX19" fmla="*/ 2206 w 23018"/>
                <a:gd name="connsiteY19" fmla="*/ 421 h 111521"/>
                <a:gd name="connsiteX20" fmla="*/ 4587 w 23018"/>
                <a:gd name="connsiteY20" fmla="*/ 222 h 111521"/>
                <a:gd name="connsiteX21" fmla="*/ 6770 w 23018"/>
                <a:gd name="connsiteY21" fmla="*/ 421 h 111521"/>
                <a:gd name="connsiteX22" fmla="*/ 8159 w 23018"/>
                <a:gd name="connsiteY22" fmla="*/ 619 h 111521"/>
                <a:gd name="connsiteX23" fmla="*/ 8953 w 23018"/>
                <a:gd name="connsiteY23" fmla="*/ 818 h 111521"/>
                <a:gd name="connsiteX24" fmla="*/ 9349 w 23018"/>
                <a:gd name="connsiteY24" fmla="*/ 1413 h 111521"/>
                <a:gd name="connsiteX25" fmla="*/ 19470 w 23018"/>
                <a:gd name="connsiteY25" fmla="*/ 28003 h 111521"/>
                <a:gd name="connsiteX26" fmla="*/ 23240 w 23018"/>
                <a:gd name="connsiteY26" fmla="*/ 55983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240" y="55983"/>
                  </a:moveTo>
                  <a:cubicBezTo>
                    <a:pt x="23240" y="60746"/>
                    <a:pt x="22893" y="65458"/>
                    <a:pt x="22248" y="70072"/>
                  </a:cubicBezTo>
                  <a:cubicBezTo>
                    <a:pt x="21702" y="74735"/>
                    <a:pt x="20859" y="79349"/>
                    <a:pt x="19668" y="83963"/>
                  </a:cubicBezTo>
                  <a:cubicBezTo>
                    <a:pt x="18478" y="88477"/>
                    <a:pt x="16989" y="92892"/>
                    <a:pt x="15303" y="97258"/>
                  </a:cubicBezTo>
                  <a:cubicBezTo>
                    <a:pt x="13715" y="101723"/>
                    <a:pt x="11731" y="106089"/>
                    <a:pt x="9349" y="110355"/>
                  </a:cubicBezTo>
                  <a:cubicBezTo>
                    <a:pt x="9201" y="110603"/>
                    <a:pt x="9002" y="110801"/>
                    <a:pt x="8754" y="110950"/>
                  </a:cubicBezTo>
                  <a:cubicBezTo>
                    <a:pt x="8605" y="111049"/>
                    <a:pt x="8357" y="111198"/>
                    <a:pt x="7960" y="111347"/>
                  </a:cubicBezTo>
                  <a:cubicBezTo>
                    <a:pt x="7563" y="111446"/>
                    <a:pt x="7018" y="111546"/>
                    <a:pt x="6373" y="111546"/>
                  </a:cubicBezTo>
                  <a:cubicBezTo>
                    <a:pt x="5827" y="111645"/>
                    <a:pt x="5232" y="111744"/>
                    <a:pt x="4587" y="111744"/>
                  </a:cubicBezTo>
                  <a:cubicBezTo>
                    <a:pt x="3396" y="111744"/>
                    <a:pt x="2454" y="111645"/>
                    <a:pt x="1809" y="111546"/>
                  </a:cubicBezTo>
                  <a:cubicBezTo>
                    <a:pt x="1263" y="111397"/>
                    <a:pt x="866" y="111198"/>
                    <a:pt x="618" y="110950"/>
                  </a:cubicBezTo>
                  <a:cubicBezTo>
                    <a:pt x="320" y="110801"/>
                    <a:pt x="221" y="110553"/>
                    <a:pt x="221" y="110157"/>
                  </a:cubicBezTo>
                  <a:cubicBezTo>
                    <a:pt x="221" y="109760"/>
                    <a:pt x="320" y="109363"/>
                    <a:pt x="618" y="108966"/>
                  </a:cubicBezTo>
                  <a:cubicBezTo>
                    <a:pt x="4438" y="100334"/>
                    <a:pt x="7365" y="91603"/>
                    <a:pt x="9349" y="82772"/>
                  </a:cubicBezTo>
                  <a:cubicBezTo>
                    <a:pt x="11334" y="73793"/>
                    <a:pt x="12326" y="64814"/>
                    <a:pt x="12326" y="55785"/>
                  </a:cubicBezTo>
                  <a:cubicBezTo>
                    <a:pt x="12326" y="46805"/>
                    <a:pt x="11334" y="37876"/>
                    <a:pt x="9349" y="28996"/>
                  </a:cubicBezTo>
                  <a:cubicBezTo>
                    <a:pt x="7365" y="20016"/>
                    <a:pt x="4388" y="11285"/>
                    <a:pt x="420" y="2802"/>
                  </a:cubicBezTo>
                  <a:cubicBezTo>
                    <a:pt x="271" y="2405"/>
                    <a:pt x="221" y="2107"/>
                    <a:pt x="221" y="1810"/>
                  </a:cubicBezTo>
                  <a:cubicBezTo>
                    <a:pt x="320" y="1413"/>
                    <a:pt x="519" y="1115"/>
                    <a:pt x="817" y="818"/>
                  </a:cubicBezTo>
                  <a:cubicBezTo>
                    <a:pt x="1213" y="569"/>
                    <a:pt x="1660" y="421"/>
                    <a:pt x="2206" y="421"/>
                  </a:cubicBezTo>
                  <a:cubicBezTo>
                    <a:pt x="2851" y="321"/>
                    <a:pt x="3644" y="222"/>
                    <a:pt x="4587" y="222"/>
                  </a:cubicBezTo>
                  <a:cubicBezTo>
                    <a:pt x="5480" y="222"/>
                    <a:pt x="6224" y="321"/>
                    <a:pt x="6770" y="421"/>
                  </a:cubicBezTo>
                  <a:cubicBezTo>
                    <a:pt x="7415" y="421"/>
                    <a:pt x="7861" y="520"/>
                    <a:pt x="8159" y="619"/>
                  </a:cubicBezTo>
                  <a:cubicBezTo>
                    <a:pt x="8556" y="619"/>
                    <a:pt x="8804" y="718"/>
                    <a:pt x="8953" y="818"/>
                  </a:cubicBezTo>
                  <a:cubicBezTo>
                    <a:pt x="9052" y="966"/>
                    <a:pt x="9201" y="1165"/>
                    <a:pt x="9349" y="1413"/>
                  </a:cubicBezTo>
                  <a:cubicBezTo>
                    <a:pt x="13715" y="10045"/>
                    <a:pt x="17088" y="18875"/>
                    <a:pt x="19470" y="28003"/>
                  </a:cubicBezTo>
                  <a:cubicBezTo>
                    <a:pt x="21950" y="37132"/>
                    <a:pt x="23240" y="46458"/>
                    <a:pt x="23240" y="559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F4D5F3B-8BB2-45D0-82FC-718FE39F15AB}"/>
                </a:ext>
              </a:extLst>
            </p:cNvPr>
            <p:cNvSpPr/>
            <p:nvPr/>
          </p:nvSpPr>
          <p:spPr>
            <a:xfrm>
              <a:off x="5063188" y="3345997"/>
              <a:ext cx="23217" cy="111720"/>
            </a:xfrm>
            <a:custGeom>
              <a:avLst/>
              <a:gdLst>
                <a:gd name="connsiteX0" fmla="*/ 23204 w 23217"/>
                <a:gd name="connsiteY0" fmla="*/ 2706 h 111720"/>
                <a:gd name="connsiteX1" fmla="*/ 14274 w 23217"/>
                <a:gd name="connsiteY1" fmla="*/ 28900 h 111720"/>
                <a:gd name="connsiteX2" fmla="*/ 11298 w 23217"/>
                <a:gd name="connsiteY2" fmla="*/ 55887 h 111720"/>
                <a:gd name="connsiteX3" fmla="*/ 14274 w 23217"/>
                <a:gd name="connsiteY3" fmla="*/ 82875 h 111720"/>
                <a:gd name="connsiteX4" fmla="*/ 23006 w 23217"/>
                <a:gd name="connsiteY4" fmla="*/ 109068 h 111720"/>
                <a:gd name="connsiteX5" fmla="*/ 23403 w 23217"/>
                <a:gd name="connsiteY5" fmla="*/ 110259 h 111720"/>
                <a:gd name="connsiteX6" fmla="*/ 23006 w 23217"/>
                <a:gd name="connsiteY6" fmla="*/ 111251 h 111720"/>
                <a:gd name="connsiteX7" fmla="*/ 21617 w 23217"/>
                <a:gd name="connsiteY7" fmla="*/ 111648 h 111720"/>
                <a:gd name="connsiteX8" fmla="*/ 19235 w 23217"/>
                <a:gd name="connsiteY8" fmla="*/ 111846 h 111720"/>
                <a:gd name="connsiteX9" fmla="*/ 17251 w 23217"/>
                <a:gd name="connsiteY9" fmla="*/ 111846 h 111720"/>
                <a:gd name="connsiteX10" fmla="*/ 15862 w 23217"/>
                <a:gd name="connsiteY10" fmla="*/ 111648 h 111720"/>
                <a:gd name="connsiteX11" fmla="*/ 14870 w 23217"/>
                <a:gd name="connsiteY11" fmla="*/ 111053 h 111720"/>
                <a:gd name="connsiteX12" fmla="*/ 14274 w 23217"/>
                <a:gd name="connsiteY12" fmla="*/ 110457 h 111720"/>
                <a:gd name="connsiteX13" fmla="*/ 8123 w 23217"/>
                <a:gd name="connsiteY13" fmla="*/ 97361 h 111720"/>
                <a:gd name="connsiteX14" fmla="*/ 3757 w 23217"/>
                <a:gd name="connsiteY14" fmla="*/ 84065 h 111720"/>
                <a:gd name="connsiteX15" fmla="*/ 979 w 23217"/>
                <a:gd name="connsiteY15" fmla="*/ 70175 h 111720"/>
                <a:gd name="connsiteX16" fmla="*/ 185 w 23217"/>
                <a:gd name="connsiteY16" fmla="*/ 56085 h 111720"/>
                <a:gd name="connsiteX17" fmla="*/ 1177 w 23217"/>
                <a:gd name="connsiteY17" fmla="*/ 41798 h 111720"/>
                <a:gd name="connsiteX18" fmla="*/ 3956 w 23217"/>
                <a:gd name="connsiteY18" fmla="*/ 28106 h 111720"/>
                <a:gd name="connsiteX19" fmla="*/ 8520 w 23217"/>
                <a:gd name="connsiteY19" fmla="*/ 14612 h 111720"/>
                <a:gd name="connsiteX20" fmla="*/ 14274 w 23217"/>
                <a:gd name="connsiteY20" fmla="*/ 1317 h 111720"/>
                <a:gd name="connsiteX21" fmla="*/ 14473 w 23217"/>
                <a:gd name="connsiteY21" fmla="*/ 920 h 111720"/>
                <a:gd name="connsiteX22" fmla="*/ 15267 w 23217"/>
                <a:gd name="connsiteY22" fmla="*/ 523 h 111720"/>
                <a:gd name="connsiteX23" fmla="*/ 16656 w 23217"/>
                <a:gd name="connsiteY23" fmla="*/ 325 h 111720"/>
                <a:gd name="connsiteX24" fmla="*/ 19037 w 23217"/>
                <a:gd name="connsiteY24" fmla="*/ 126 h 111720"/>
                <a:gd name="connsiteX25" fmla="*/ 21418 w 23217"/>
                <a:gd name="connsiteY25" fmla="*/ 325 h 111720"/>
                <a:gd name="connsiteX26" fmla="*/ 22807 w 23217"/>
                <a:gd name="connsiteY26" fmla="*/ 920 h 111720"/>
                <a:gd name="connsiteX27" fmla="*/ 23403 w 23217"/>
                <a:gd name="connsiteY27" fmla="*/ 1714 h 111720"/>
                <a:gd name="connsiteX28" fmla="*/ 23204 w 23217"/>
                <a:gd name="connsiteY28" fmla="*/ 2706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204" y="2706"/>
                  </a:moveTo>
                  <a:cubicBezTo>
                    <a:pt x="19235" y="11189"/>
                    <a:pt x="16259" y="19920"/>
                    <a:pt x="14274" y="28900"/>
                  </a:cubicBezTo>
                  <a:cubicBezTo>
                    <a:pt x="12290" y="37780"/>
                    <a:pt x="11298" y="46759"/>
                    <a:pt x="11298" y="55887"/>
                  </a:cubicBezTo>
                  <a:cubicBezTo>
                    <a:pt x="11298" y="64916"/>
                    <a:pt x="12290" y="73895"/>
                    <a:pt x="14274" y="82875"/>
                  </a:cubicBezTo>
                  <a:cubicBezTo>
                    <a:pt x="16259" y="91705"/>
                    <a:pt x="19136" y="100436"/>
                    <a:pt x="23006" y="109068"/>
                  </a:cubicBezTo>
                  <a:cubicBezTo>
                    <a:pt x="23254" y="109564"/>
                    <a:pt x="23403" y="109961"/>
                    <a:pt x="23403" y="110259"/>
                  </a:cubicBezTo>
                  <a:cubicBezTo>
                    <a:pt x="23403" y="110656"/>
                    <a:pt x="23254" y="110954"/>
                    <a:pt x="23006" y="111251"/>
                  </a:cubicBezTo>
                  <a:cubicBezTo>
                    <a:pt x="22708" y="111499"/>
                    <a:pt x="22261" y="111648"/>
                    <a:pt x="21617" y="111648"/>
                  </a:cubicBezTo>
                  <a:cubicBezTo>
                    <a:pt x="21071" y="111747"/>
                    <a:pt x="20277" y="111846"/>
                    <a:pt x="19235" y="111846"/>
                  </a:cubicBezTo>
                  <a:cubicBezTo>
                    <a:pt x="18442" y="111846"/>
                    <a:pt x="17747" y="111846"/>
                    <a:pt x="17251" y="111846"/>
                  </a:cubicBezTo>
                  <a:cubicBezTo>
                    <a:pt x="16705" y="111846"/>
                    <a:pt x="16259" y="111747"/>
                    <a:pt x="15862" y="111648"/>
                  </a:cubicBezTo>
                  <a:cubicBezTo>
                    <a:pt x="15465" y="111499"/>
                    <a:pt x="15118" y="111301"/>
                    <a:pt x="14870" y="111053"/>
                  </a:cubicBezTo>
                  <a:cubicBezTo>
                    <a:pt x="14572" y="110904"/>
                    <a:pt x="14374" y="110706"/>
                    <a:pt x="14274" y="110457"/>
                  </a:cubicBezTo>
                  <a:cubicBezTo>
                    <a:pt x="11893" y="106191"/>
                    <a:pt x="9809" y="101825"/>
                    <a:pt x="8123" y="97361"/>
                  </a:cubicBezTo>
                  <a:cubicBezTo>
                    <a:pt x="6386" y="92995"/>
                    <a:pt x="4948" y="88580"/>
                    <a:pt x="3757" y="84065"/>
                  </a:cubicBezTo>
                  <a:cubicBezTo>
                    <a:pt x="2567" y="79452"/>
                    <a:pt x="1624" y="74838"/>
                    <a:pt x="979" y="70175"/>
                  </a:cubicBezTo>
                  <a:cubicBezTo>
                    <a:pt x="433" y="65561"/>
                    <a:pt x="185" y="60848"/>
                    <a:pt x="185" y="56085"/>
                  </a:cubicBezTo>
                  <a:cubicBezTo>
                    <a:pt x="185" y="51224"/>
                    <a:pt x="483" y="46461"/>
                    <a:pt x="1177" y="41798"/>
                  </a:cubicBezTo>
                  <a:cubicBezTo>
                    <a:pt x="1822" y="37184"/>
                    <a:pt x="2765" y="32620"/>
                    <a:pt x="3956" y="28106"/>
                  </a:cubicBezTo>
                  <a:cubicBezTo>
                    <a:pt x="5245" y="23492"/>
                    <a:pt x="6783" y="18978"/>
                    <a:pt x="8520" y="14612"/>
                  </a:cubicBezTo>
                  <a:cubicBezTo>
                    <a:pt x="10206" y="10147"/>
                    <a:pt x="12141" y="5682"/>
                    <a:pt x="14274" y="1317"/>
                  </a:cubicBezTo>
                  <a:cubicBezTo>
                    <a:pt x="14274" y="1218"/>
                    <a:pt x="14324" y="1069"/>
                    <a:pt x="14473" y="920"/>
                  </a:cubicBezTo>
                  <a:cubicBezTo>
                    <a:pt x="14721" y="821"/>
                    <a:pt x="14969" y="672"/>
                    <a:pt x="15267" y="523"/>
                  </a:cubicBezTo>
                  <a:cubicBezTo>
                    <a:pt x="15663" y="424"/>
                    <a:pt x="16110" y="325"/>
                    <a:pt x="16656" y="325"/>
                  </a:cubicBezTo>
                  <a:cubicBezTo>
                    <a:pt x="17301" y="225"/>
                    <a:pt x="18094" y="126"/>
                    <a:pt x="19037" y="126"/>
                  </a:cubicBezTo>
                  <a:cubicBezTo>
                    <a:pt x="20079" y="126"/>
                    <a:pt x="20872" y="225"/>
                    <a:pt x="21418" y="325"/>
                  </a:cubicBezTo>
                  <a:cubicBezTo>
                    <a:pt x="22063" y="473"/>
                    <a:pt x="22509" y="672"/>
                    <a:pt x="22807" y="920"/>
                  </a:cubicBezTo>
                  <a:cubicBezTo>
                    <a:pt x="23204" y="1069"/>
                    <a:pt x="23403" y="1317"/>
                    <a:pt x="23403" y="1714"/>
                  </a:cubicBezTo>
                  <a:cubicBezTo>
                    <a:pt x="23403" y="2011"/>
                    <a:pt x="23303" y="2309"/>
                    <a:pt x="23204" y="2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1C86FED-5EF0-437C-B992-86C2452564F0}"/>
                </a:ext>
              </a:extLst>
            </p:cNvPr>
            <p:cNvSpPr/>
            <p:nvPr/>
          </p:nvSpPr>
          <p:spPr>
            <a:xfrm>
              <a:off x="5099883" y="3352744"/>
              <a:ext cx="51395" cy="84335"/>
            </a:xfrm>
            <a:custGeom>
              <a:avLst/>
              <a:gdLst>
                <a:gd name="connsiteX0" fmla="*/ 51584 w 51395"/>
                <a:gd name="connsiteY0" fmla="*/ 59856 h 84335"/>
                <a:gd name="connsiteX1" fmla="*/ 49599 w 51395"/>
                <a:gd name="connsiteY1" fmla="*/ 69976 h 84335"/>
                <a:gd name="connsiteX2" fmla="*/ 43844 w 51395"/>
                <a:gd name="connsiteY2" fmla="*/ 77914 h 84335"/>
                <a:gd name="connsiteX3" fmla="*/ 34915 w 51395"/>
                <a:gd name="connsiteY3" fmla="*/ 82875 h 84335"/>
                <a:gd name="connsiteX4" fmla="*/ 22810 w 51395"/>
                <a:gd name="connsiteY4" fmla="*/ 84462 h 84335"/>
                <a:gd name="connsiteX5" fmla="*/ 15071 w 51395"/>
                <a:gd name="connsiteY5" fmla="*/ 83668 h 84335"/>
                <a:gd name="connsiteX6" fmla="*/ 8721 w 51395"/>
                <a:gd name="connsiteY6" fmla="*/ 82279 h 84335"/>
                <a:gd name="connsiteX7" fmla="*/ 3959 w 51395"/>
                <a:gd name="connsiteY7" fmla="*/ 80295 h 84335"/>
                <a:gd name="connsiteX8" fmla="*/ 1577 w 51395"/>
                <a:gd name="connsiteY8" fmla="*/ 78906 h 84335"/>
                <a:gd name="connsiteX9" fmla="*/ 982 w 51395"/>
                <a:gd name="connsiteY9" fmla="*/ 78112 h 84335"/>
                <a:gd name="connsiteX10" fmla="*/ 585 w 51395"/>
                <a:gd name="connsiteY10" fmla="*/ 76922 h 84335"/>
                <a:gd name="connsiteX11" fmla="*/ 188 w 51395"/>
                <a:gd name="connsiteY11" fmla="*/ 75533 h 84335"/>
                <a:gd name="connsiteX12" fmla="*/ 188 w 51395"/>
                <a:gd name="connsiteY12" fmla="*/ 73151 h 84335"/>
                <a:gd name="connsiteX13" fmla="*/ 585 w 51395"/>
                <a:gd name="connsiteY13" fmla="*/ 69976 h 84335"/>
                <a:gd name="connsiteX14" fmla="*/ 1974 w 51395"/>
                <a:gd name="connsiteY14" fmla="*/ 68984 h 84335"/>
                <a:gd name="connsiteX15" fmla="*/ 3959 w 51395"/>
                <a:gd name="connsiteY15" fmla="*/ 70175 h 84335"/>
                <a:gd name="connsiteX16" fmla="*/ 8324 w 51395"/>
                <a:gd name="connsiteY16" fmla="*/ 72358 h 84335"/>
                <a:gd name="connsiteX17" fmla="*/ 14476 w 51395"/>
                <a:gd name="connsiteY17" fmla="*/ 74540 h 84335"/>
                <a:gd name="connsiteX18" fmla="*/ 22413 w 51395"/>
                <a:gd name="connsiteY18" fmla="*/ 75533 h 84335"/>
                <a:gd name="connsiteX19" fmla="*/ 29755 w 51395"/>
                <a:gd name="connsiteY19" fmla="*/ 74540 h 84335"/>
                <a:gd name="connsiteX20" fmla="*/ 35113 w 51395"/>
                <a:gd name="connsiteY20" fmla="*/ 71365 h 84335"/>
                <a:gd name="connsiteX21" fmla="*/ 38288 w 51395"/>
                <a:gd name="connsiteY21" fmla="*/ 66801 h 84335"/>
                <a:gd name="connsiteX22" fmla="*/ 39479 w 51395"/>
                <a:gd name="connsiteY22" fmla="*/ 60848 h 84335"/>
                <a:gd name="connsiteX23" fmla="*/ 38090 w 51395"/>
                <a:gd name="connsiteY23" fmla="*/ 54498 h 84335"/>
                <a:gd name="connsiteX24" fmla="*/ 33923 w 51395"/>
                <a:gd name="connsiteY24" fmla="*/ 49736 h 84335"/>
                <a:gd name="connsiteX25" fmla="*/ 27573 w 51395"/>
                <a:gd name="connsiteY25" fmla="*/ 46759 h 84335"/>
                <a:gd name="connsiteX26" fmla="*/ 18841 w 51395"/>
                <a:gd name="connsiteY26" fmla="*/ 45568 h 84335"/>
                <a:gd name="connsiteX27" fmla="*/ 11102 w 51395"/>
                <a:gd name="connsiteY27" fmla="*/ 45568 h 84335"/>
                <a:gd name="connsiteX28" fmla="*/ 9912 w 51395"/>
                <a:gd name="connsiteY28" fmla="*/ 45370 h 84335"/>
                <a:gd name="connsiteX29" fmla="*/ 9118 w 51395"/>
                <a:gd name="connsiteY29" fmla="*/ 44775 h 84335"/>
                <a:gd name="connsiteX30" fmla="*/ 8721 w 51395"/>
                <a:gd name="connsiteY30" fmla="*/ 43386 h 84335"/>
                <a:gd name="connsiteX31" fmla="*/ 8523 w 51395"/>
                <a:gd name="connsiteY31" fmla="*/ 41203 h 84335"/>
                <a:gd name="connsiteX32" fmla="*/ 8721 w 51395"/>
                <a:gd name="connsiteY32" fmla="*/ 39218 h 84335"/>
                <a:gd name="connsiteX33" fmla="*/ 9118 w 51395"/>
                <a:gd name="connsiteY33" fmla="*/ 38028 h 84335"/>
                <a:gd name="connsiteX34" fmla="*/ 9912 w 51395"/>
                <a:gd name="connsiteY34" fmla="*/ 37234 h 84335"/>
                <a:gd name="connsiteX35" fmla="*/ 10904 w 51395"/>
                <a:gd name="connsiteY35" fmla="*/ 37036 h 84335"/>
                <a:gd name="connsiteX36" fmla="*/ 18246 w 51395"/>
                <a:gd name="connsiteY36" fmla="*/ 37036 h 84335"/>
                <a:gd name="connsiteX37" fmla="*/ 25588 w 51395"/>
                <a:gd name="connsiteY37" fmla="*/ 36043 h 84335"/>
                <a:gd name="connsiteX38" fmla="*/ 31343 w 51395"/>
                <a:gd name="connsiteY38" fmla="*/ 32868 h 84335"/>
                <a:gd name="connsiteX39" fmla="*/ 34915 w 51395"/>
                <a:gd name="connsiteY39" fmla="*/ 27907 h 84335"/>
                <a:gd name="connsiteX40" fmla="*/ 36105 w 51395"/>
                <a:gd name="connsiteY40" fmla="*/ 21557 h 84335"/>
                <a:gd name="connsiteX41" fmla="*/ 35312 w 51395"/>
                <a:gd name="connsiteY41" fmla="*/ 16795 h 84335"/>
                <a:gd name="connsiteX42" fmla="*/ 32732 w 51395"/>
                <a:gd name="connsiteY42" fmla="*/ 12826 h 84335"/>
                <a:gd name="connsiteX43" fmla="*/ 28565 w 51395"/>
                <a:gd name="connsiteY43" fmla="*/ 10048 h 84335"/>
                <a:gd name="connsiteX44" fmla="*/ 22612 w 51395"/>
                <a:gd name="connsiteY44" fmla="*/ 9056 h 84335"/>
                <a:gd name="connsiteX45" fmla="*/ 15865 w 51395"/>
                <a:gd name="connsiteY45" fmla="*/ 10247 h 84335"/>
                <a:gd name="connsiteX46" fmla="*/ 10309 w 51395"/>
                <a:gd name="connsiteY46" fmla="*/ 12628 h 84335"/>
                <a:gd name="connsiteX47" fmla="*/ 6340 w 51395"/>
                <a:gd name="connsiteY47" fmla="*/ 15009 h 84335"/>
                <a:gd name="connsiteX48" fmla="*/ 4157 w 51395"/>
                <a:gd name="connsiteY48" fmla="*/ 16001 h 84335"/>
                <a:gd name="connsiteX49" fmla="*/ 3363 w 51395"/>
                <a:gd name="connsiteY49" fmla="*/ 16001 h 84335"/>
                <a:gd name="connsiteX50" fmla="*/ 2768 w 51395"/>
                <a:gd name="connsiteY50" fmla="*/ 15406 h 84335"/>
                <a:gd name="connsiteX51" fmla="*/ 2371 w 51395"/>
                <a:gd name="connsiteY51" fmla="*/ 14017 h 84335"/>
                <a:gd name="connsiteX52" fmla="*/ 2371 w 51395"/>
                <a:gd name="connsiteY52" fmla="*/ 11636 h 84335"/>
                <a:gd name="connsiteX53" fmla="*/ 2371 w 51395"/>
                <a:gd name="connsiteY53" fmla="*/ 10048 h 84335"/>
                <a:gd name="connsiteX54" fmla="*/ 2768 w 51395"/>
                <a:gd name="connsiteY54" fmla="*/ 8857 h 84335"/>
                <a:gd name="connsiteX55" fmla="*/ 3165 w 51395"/>
                <a:gd name="connsiteY55" fmla="*/ 7865 h 84335"/>
                <a:gd name="connsiteX56" fmla="*/ 3959 w 51395"/>
                <a:gd name="connsiteY56" fmla="*/ 6675 h 84335"/>
                <a:gd name="connsiteX57" fmla="*/ 6538 w 51395"/>
                <a:gd name="connsiteY57" fmla="*/ 5087 h 84335"/>
                <a:gd name="connsiteX58" fmla="*/ 10904 w 51395"/>
                <a:gd name="connsiteY58" fmla="*/ 2706 h 84335"/>
                <a:gd name="connsiteX59" fmla="*/ 17254 w 51395"/>
                <a:gd name="connsiteY59" fmla="*/ 920 h 84335"/>
                <a:gd name="connsiteX60" fmla="*/ 24794 w 51395"/>
                <a:gd name="connsiteY60" fmla="*/ 126 h 84335"/>
                <a:gd name="connsiteX61" fmla="*/ 34716 w 51395"/>
                <a:gd name="connsiteY61" fmla="*/ 1515 h 84335"/>
                <a:gd name="connsiteX62" fmla="*/ 41860 w 51395"/>
                <a:gd name="connsiteY62" fmla="*/ 5682 h 84335"/>
                <a:gd name="connsiteX63" fmla="*/ 46226 w 51395"/>
                <a:gd name="connsiteY63" fmla="*/ 12032 h 84335"/>
                <a:gd name="connsiteX64" fmla="*/ 47813 w 51395"/>
                <a:gd name="connsiteY64" fmla="*/ 20168 h 84335"/>
                <a:gd name="connsiteX65" fmla="*/ 46623 w 51395"/>
                <a:gd name="connsiteY65" fmla="*/ 27511 h 84335"/>
                <a:gd name="connsiteX66" fmla="*/ 43646 w 51395"/>
                <a:gd name="connsiteY66" fmla="*/ 33265 h 84335"/>
                <a:gd name="connsiteX67" fmla="*/ 38884 w 51395"/>
                <a:gd name="connsiteY67" fmla="*/ 37631 h 84335"/>
                <a:gd name="connsiteX68" fmla="*/ 32335 w 51395"/>
                <a:gd name="connsiteY68" fmla="*/ 40211 h 84335"/>
                <a:gd name="connsiteX69" fmla="*/ 40074 w 51395"/>
                <a:gd name="connsiteY69" fmla="*/ 42592 h 84335"/>
                <a:gd name="connsiteX70" fmla="*/ 46226 w 51395"/>
                <a:gd name="connsiteY70" fmla="*/ 46759 h 84335"/>
                <a:gd name="connsiteX71" fmla="*/ 50194 w 51395"/>
                <a:gd name="connsiteY71" fmla="*/ 52514 h 84335"/>
                <a:gd name="connsiteX72" fmla="*/ 51584 w 51395"/>
                <a:gd name="connsiteY72" fmla="*/ 59856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1395" h="84335">
                  <a:moveTo>
                    <a:pt x="51584" y="59856"/>
                  </a:moveTo>
                  <a:cubicBezTo>
                    <a:pt x="51584" y="63577"/>
                    <a:pt x="50889" y="66950"/>
                    <a:pt x="49599" y="69976"/>
                  </a:cubicBezTo>
                  <a:cubicBezTo>
                    <a:pt x="48260" y="73052"/>
                    <a:pt x="46325" y="75681"/>
                    <a:pt x="43844" y="77914"/>
                  </a:cubicBezTo>
                  <a:cubicBezTo>
                    <a:pt x="41463" y="80047"/>
                    <a:pt x="38487" y="81684"/>
                    <a:pt x="34915" y="82875"/>
                  </a:cubicBezTo>
                  <a:cubicBezTo>
                    <a:pt x="31343" y="83917"/>
                    <a:pt x="27275" y="84462"/>
                    <a:pt x="22810" y="84462"/>
                  </a:cubicBezTo>
                  <a:cubicBezTo>
                    <a:pt x="20032" y="84462"/>
                    <a:pt x="17452" y="84165"/>
                    <a:pt x="15071" y="83668"/>
                  </a:cubicBezTo>
                  <a:cubicBezTo>
                    <a:pt x="12690" y="83272"/>
                    <a:pt x="10557" y="82825"/>
                    <a:pt x="8721" y="82279"/>
                  </a:cubicBezTo>
                  <a:cubicBezTo>
                    <a:pt x="6836" y="81635"/>
                    <a:pt x="5248" y="80990"/>
                    <a:pt x="3959" y="80295"/>
                  </a:cubicBezTo>
                  <a:cubicBezTo>
                    <a:pt x="2768" y="79650"/>
                    <a:pt x="1974" y="79204"/>
                    <a:pt x="1577" y="78906"/>
                  </a:cubicBezTo>
                  <a:cubicBezTo>
                    <a:pt x="1280" y="78658"/>
                    <a:pt x="1081" y="78410"/>
                    <a:pt x="982" y="78112"/>
                  </a:cubicBezTo>
                  <a:cubicBezTo>
                    <a:pt x="833" y="77715"/>
                    <a:pt x="684" y="77318"/>
                    <a:pt x="585" y="76922"/>
                  </a:cubicBezTo>
                  <a:cubicBezTo>
                    <a:pt x="436" y="76525"/>
                    <a:pt x="288" y="76078"/>
                    <a:pt x="188" y="75533"/>
                  </a:cubicBezTo>
                  <a:cubicBezTo>
                    <a:pt x="188" y="74888"/>
                    <a:pt x="188" y="74094"/>
                    <a:pt x="188" y="73151"/>
                  </a:cubicBezTo>
                  <a:cubicBezTo>
                    <a:pt x="188" y="71564"/>
                    <a:pt x="288" y="70522"/>
                    <a:pt x="585" y="69976"/>
                  </a:cubicBezTo>
                  <a:cubicBezTo>
                    <a:pt x="833" y="69331"/>
                    <a:pt x="1280" y="68984"/>
                    <a:pt x="1974" y="68984"/>
                  </a:cubicBezTo>
                  <a:cubicBezTo>
                    <a:pt x="2222" y="68984"/>
                    <a:pt x="2867" y="69381"/>
                    <a:pt x="3959" y="70175"/>
                  </a:cubicBezTo>
                  <a:cubicBezTo>
                    <a:pt x="5149" y="70869"/>
                    <a:pt x="6588" y="71564"/>
                    <a:pt x="8324" y="72358"/>
                  </a:cubicBezTo>
                  <a:cubicBezTo>
                    <a:pt x="10160" y="73151"/>
                    <a:pt x="12194" y="73895"/>
                    <a:pt x="14476" y="74540"/>
                  </a:cubicBezTo>
                  <a:cubicBezTo>
                    <a:pt x="16857" y="75235"/>
                    <a:pt x="19486" y="75533"/>
                    <a:pt x="22413" y="75533"/>
                  </a:cubicBezTo>
                  <a:cubicBezTo>
                    <a:pt x="25191" y="75533"/>
                    <a:pt x="27622" y="75235"/>
                    <a:pt x="29755" y="74540"/>
                  </a:cubicBezTo>
                  <a:cubicBezTo>
                    <a:pt x="31839" y="73747"/>
                    <a:pt x="33625" y="72705"/>
                    <a:pt x="35113" y="71365"/>
                  </a:cubicBezTo>
                  <a:cubicBezTo>
                    <a:pt x="36552" y="70076"/>
                    <a:pt x="37594" y="68538"/>
                    <a:pt x="38288" y="66801"/>
                  </a:cubicBezTo>
                  <a:cubicBezTo>
                    <a:pt x="39082" y="64966"/>
                    <a:pt x="39479" y="62981"/>
                    <a:pt x="39479" y="60848"/>
                  </a:cubicBezTo>
                  <a:cubicBezTo>
                    <a:pt x="39479" y="58467"/>
                    <a:pt x="38983" y="56383"/>
                    <a:pt x="38090" y="54498"/>
                  </a:cubicBezTo>
                  <a:cubicBezTo>
                    <a:pt x="37147" y="52663"/>
                    <a:pt x="35758" y="51075"/>
                    <a:pt x="33923" y="49736"/>
                  </a:cubicBezTo>
                  <a:cubicBezTo>
                    <a:pt x="32186" y="48446"/>
                    <a:pt x="30053" y="47454"/>
                    <a:pt x="27573" y="46759"/>
                  </a:cubicBezTo>
                  <a:cubicBezTo>
                    <a:pt x="25043" y="45965"/>
                    <a:pt x="22116" y="45568"/>
                    <a:pt x="18841" y="45568"/>
                  </a:cubicBezTo>
                  <a:lnTo>
                    <a:pt x="11102" y="45568"/>
                  </a:lnTo>
                  <a:cubicBezTo>
                    <a:pt x="10705" y="45568"/>
                    <a:pt x="10309" y="45519"/>
                    <a:pt x="9912" y="45370"/>
                  </a:cubicBezTo>
                  <a:cubicBezTo>
                    <a:pt x="9614" y="45271"/>
                    <a:pt x="9366" y="45072"/>
                    <a:pt x="9118" y="44775"/>
                  </a:cubicBezTo>
                  <a:cubicBezTo>
                    <a:pt x="8969" y="44378"/>
                    <a:pt x="8820" y="43931"/>
                    <a:pt x="8721" y="43386"/>
                  </a:cubicBezTo>
                  <a:cubicBezTo>
                    <a:pt x="8572" y="42741"/>
                    <a:pt x="8523" y="41997"/>
                    <a:pt x="8523" y="41203"/>
                  </a:cubicBezTo>
                  <a:cubicBezTo>
                    <a:pt x="8523" y="40409"/>
                    <a:pt x="8572" y="39764"/>
                    <a:pt x="8721" y="39218"/>
                  </a:cubicBezTo>
                  <a:cubicBezTo>
                    <a:pt x="8820" y="38722"/>
                    <a:pt x="8969" y="38326"/>
                    <a:pt x="9118" y="38028"/>
                  </a:cubicBezTo>
                  <a:cubicBezTo>
                    <a:pt x="9366" y="37631"/>
                    <a:pt x="9614" y="37383"/>
                    <a:pt x="9912" y="37234"/>
                  </a:cubicBezTo>
                  <a:cubicBezTo>
                    <a:pt x="10309" y="37135"/>
                    <a:pt x="10606" y="37036"/>
                    <a:pt x="10904" y="37036"/>
                  </a:cubicBezTo>
                  <a:lnTo>
                    <a:pt x="18246" y="37036"/>
                  </a:lnTo>
                  <a:cubicBezTo>
                    <a:pt x="21024" y="37036"/>
                    <a:pt x="23455" y="36738"/>
                    <a:pt x="25588" y="36043"/>
                  </a:cubicBezTo>
                  <a:cubicBezTo>
                    <a:pt x="27821" y="35250"/>
                    <a:pt x="29755" y="34208"/>
                    <a:pt x="31343" y="32868"/>
                  </a:cubicBezTo>
                  <a:cubicBezTo>
                    <a:pt x="32930" y="31430"/>
                    <a:pt x="34121" y="29793"/>
                    <a:pt x="34915" y="27907"/>
                  </a:cubicBezTo>
                  <a:cubicBezTo>
                    <a:pt x="35709" y="26072"/>
                    <a:pt x="36105" y="23939"/>
                    <a:pt x="36105" y="21557"/>
                  </a:cubicBezTo>
                  <a:cubicBezTo>
                    <a:pt x="36105" y="19970"/>
                    <a:pt x="35808" y="18382"/>
                    <a:pt x="35312" y="16795"/>
                  </a:cubicBezTo>
                  <a:cubicBezTo>
                    <a:pt x="34766" y="15207"/>
                    <a:pt x="33923" y="13918"/>
                    <a:pt x="32732" y="12826"/>
                  </a:cubicBezTo>
                  <a:cubicBezTo>
                    <a:pt x="31641" y="11636"/>
                    <a:pt x="30252" y="10743"/>
                    <a:pt x="28565" y="10048"/>
                  </a:cubicBezTo>
                  <a:cubicBezTo>
                    <a:pt x="26829" y="9403"/>
                    <a:pt x="24844" y="9056"/>
                    <a:pt x="22612" y="9056"/>
                  </a:cubicBezTo>
                  <a:cubicBezTo>
                    <a:pt x="20230" y="9056"/>
                    <a:pt x="17948" y="9453"/>
                    <a:pt x="15865" y="10247"/>
                  </a:cubicBezTo>
                  <a:cubicBezTo>
                    <a:pt x="13880" y="10941"/>
                    <a:pt x="11995" y="11735"/>
                    <a:pt x="10309" y="12628"/>
                  </a:cubicBezTo>
                  <a:cubicBezTo>
                    <a:pt x="8721" y="13422"/>
                    <a:pt x="7382" y="14215"/>
                    <a:pt x="6340" y="15009"/>
                  </a:cubicBezTo>
                  <a:cubicBezTo>
                    <a:pt x="5397" y="15704"/>
                    <a:pt x="4653" y="16001"/>
                    <a:pt x="4157" y="16001"/>
                  </a:cubicBezTo>
                  <a:cubicBezTo>
                    <a:pt x="3859" y="16001"/>
                    <a:pt x="3611" y="16001"/>
                    <a:pt x="3363" y="16001"/>
                  </a:cubicBezTo>
                  <a:cubicBezTo>
                    <a:pt x="3214" y="15902"/>
                    <a:pt x="3016" y="15704"/>
                    <a:pt x="2768" y="15406"/>
                  </a:cubicBezTo>
                  <a:cubicBezTo>
                    <a:pt x="2619" y="15009"/>
                    <a:pt x="2470" y="14563"/>
                    <a:pt x="2371" y="14017"/>
                  </a:cubicBezTo>
                  <a:cubicBezTo>
                    <a:pt x="2371" y="13372"/>
                    <a:pt x="2371" y="12578"/>
                    <a:pt x="2371" y="11636"/>
                  </a:cubicBezTo>
                  <a:cubicBezTo>
                    <a:pt x="2371" y="10991"/>
                    <a:pt x="2371" y="10445"/>
                    <a:pt x="2371" y="10048"/>
                  </a:cubicBezTo>
                  <a:cubicBezTo>
                    <a:pt x="2470" y="9552"/>
                    <a:pt x="2619" y="9155"/>
                    <a:pt x="2768" y="8857"/>
                  </a:cubicBezTo>
                  <a:cubicBezTo>
                    <a:pt x="2867" y="8461"/>
                    <a:pt x="3016" y="8163"/>
                    <a:pt x="3165" y="7865"/>
                  </a:cubicBezTo>
                  <a:cubicBezTo>
                    <a:pt x="3264" y="7468"/>
                    <a:pt x="3562" y="7072"/>
                    <a:pt x="3959" y="6675"/>
                  </a:cubicBezTo>
                  <a:cubicBezTo>
                    <a:pt x="4455" y="6278"/>
                    <a:pt x="5348" y="5782"/>
                    <a:pt x="6538" y="5087"/>
                  </a:cubicBezTo>
                  <a:cubicBezTo>
                    <a:pt x="7729" y="4293"/>
                    <a:pt x="9168" y="3500"/>
                    <a:pt x="10904" y="2706"/>
                  </a:cubicBezTo>
                  <a:cubicBezTo>
                    <a:pt x="12740" y="1912"/>
                    <a:pt x="14873" y="1317"/>
                    <a:pt x="17254" y="920"/>
                  </a:cubicBezTo>
                  <a:cubicBezTo>
                    <a:pt x="19635" y="424"/>
                    <a:pt x="22116" y="126"/>
                    <a:pt x="24794" y="126"/>
                  </a:cubicBezTo>
                  <a:cubicBezTo>
                    <a:pt x="28615" y="126"/>
                    <a:pt x="31938" y="622"/>
                    <a:pt x="34716" y="1515"/>
                  </a:cubicBezTo>
                  <a:cubicBezTo>
                    <a:pt x="37594" y="2458"/>
                    <a:pt x="39975" y="3847"/>
                    <a:pt x="41860" y="5682"/>
                  </a:cubicBezTo>
                  <a:cubicBezTo>
                    <a:pt x="43844" y="7419"/>
                    <a:pt x="45283" y="9552"/>
                    <a:pt x="46226" y="12032"/>
                  </a:cubicBezTo>
                  <a:cubicBezTo>
                    <a:pt x="47268" y="14563"/>
                    <a:pt x="47813" y="17291"/>
                    <a:pt x="47813" y="20168"/>
                  </a:cubicBezTo>
                  <a:cubicBezTo>
                    <a:pt x="47813" y="22847"/>
                    <a:pt x="47416" y="25278"/>
                    <a:pt x="46623" y="27511"/>
                  </a:cubicBezTo>
                  <a:cubicBezTo>
                    <a:pt x="45928" y="29644"/>
                    <a:pt x="44936" y="31579"/>
                    <a:pt x="43646" y="33265"/>
                  </a:cubicBezTo>
                  <a:cubicBezTo>
                    <a:pt x="42455" y="35002"/>
                    <a:pt x="40868" y="36440"/>
                    <a:pt x="38884" y="37631"/>
                  </a:cubicBezTo>
                  <a:cubicBezTo>
                    <a:pt x="36998" y="38822"/>
                    <a:pt x="34816" y="39715"/>
                    <a:pt x="32335" y="40211"/>
                  </a:cubicBezTo>
                  <a:cubicBezTo>
                    <a:pt x="35213" y="40607"/>
                    <a:pt x="37792" y="41401"/>
                    <a:pt x="40074" y="42592"/>
                  </a:cubicBezTo>
                  <a:cubicBezTo>
                    <a:pt x="42455" y="43683"/>
                    <a:pt x="44490" y="45072"/>
                    <a:pt x="46226" y="46759"/>
                  </a:cubicBezTo>
                  <a:cubicBezTo>
                    <a:pt x="47913" y="48347"/>
                    <a:pt x="49252" y="50281"/>
                    <a:pt x="50194" y="52514"/>
                  </a:cubicBezTo>
                  <a:cubicBezTo>
                    <a:pt x="51088" y="54796"/>
                    <a:pt x="51584" y="57227"/>
                    <a:pt x="51584" y="59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10D01EC-DE49-41EF-9608-DC23B24E932F}"/>
                </a:ext>
              </a:extLst>
            </p:cNvPr>
            <p:cNvSpPr/>
            <p:nvPr/>
          </p:nvSpPr>
          <p:spPr>
            <a:xfrm>
              <a:off x="5157601" y="3353538"/>
              <a:ext cx="59134" cy="82748"/>
            </a:xfrm>
            <a:custGeom>
              <a:avLst/>
              <a:gdLst>
                <a:gd name="connsiteX0" fmla="*/ 59327 w 59134"/>
                <a:gd name="connsiteY0" fmla="*/ 59062 h 82748"/>
                <a:gd name="connsiteX1" fmla="*/ 58534 w 59134"/>
                <a:gd name="connsiteY1" fmla="*/ 62436 h 82748"/>
                <a:gd name="connsiteX2" fmla="*/ 56748 w 59134"/>
                <a:gd name="connsiteY2" fmla="*/ 63626 h 82748"/>
                <a:gd name="connsiteX3" fmla="*/ 47620 w 59134"/>
                <a:gd name="connsiteY3" fmla="*/ 63626 h 82748"/>
                <a:gd name="connsiteX4" fmla="*/ 47620 w 59134"/>
                <a:gd name="connsiteY4" fmla="*/ 80890 h 82748"/>
                <a:gd name="connsiteX5" fmla="*/ 47223 w 59134"/>
                <a:gd name="connsiteY5" fmla="*/ 81883 h 82748"/>
                <a:gd name="connsiteX6" fmla="*/ 46429 w 59134"/>
                <a:gd name="connsiteY6" fmla="*/ 82478 h 82748"/>
                <a:gd name="connsiteX7" fmla="*/ 44842 w 59134"/>
                <a:gd name="connsiteY7" fmla="*/ 82676 h 82748"/>
                <a:gd name="connsiteX8" fmla="*/ 42262 w 59134"/>
                <a:gd name="connsiteY8" fmla="*/ 82875 h 82748"/>
                <a:gd name="connsiteX9" fmla="*/ 39682 w 59134"/>
                <a:gd name="connsiteY9" fmla="*/ 82676 h 82748"/>
                <a:gd name="connsiteX10" fmla="*/ 38095 w 59134"/>
                <a:gd name="connsiteY10" fmla="*/ 82478 h 82748"/>
                <a:gd name="connsiteX11" fmla="*/ 37301 w 59134"/>
                <a:gd name="connsiteY11" fmla="*/ 81883 h 82748"/>
                <a:gd name="connsiteX12" fmla="*/ 37102 w 59134"/>
                <a:gd name="connsiteY12" fmla="*/ 80890 h 82748"/>
                <a:gd name="connsiteX13" fmla="*/ 37102 w 59134"/>
                <a:gd name="connsiteY13" fmla="*/ 63626 h 82748"/>
                <a:gd name="connsiteX14" fmla="*/ 3170 w 59134"/>
                <a:gd name="connsiteY14" fmla="*/ 63626 h 82748"/>
                <a:gd name="connsiteX15" fmla="*/ 1781 w 59134"/>
                <a:gd name="connsiteY15" fmla="*/ 63428 h 82748"/>
                <a:gd name="connsiteX16" fmla="*/ 987 w 59134"/>
                <a:gd name="connsiteY16" fmla="*/ 62832 h 82748"/>
                <a:gd name="connsiteX17" fmla="*/ 392 w 59134"/>
                <a:gd name="connsiteY17" fmla="*/ 61443 h 82748"/>
                <a:gd name="connsiteX18" fmla="*/ 193 w 59134"/>
                <a:gd name="connsiteY18" fmla="*/ 58864 h 82748"/>
                <a:gd name="connsiteX19" fmla="*/ 193 w 59134"/>
                <a:gd name="connsiteY19" fmla="*/ 56681 h 82748"/>
                <a:gd name="connsiteX20" fmla="*/ 590 w 59134"/>
                <a:gd name="connsiteY20" fmla="*/ 54895 h 82748"/>
                <a:gd name="connsiteX21" fmla="*/ 987 w 59134"/>
                <a:gd name="connsiteY21" fmla="*/ 53506 h 82748"/>
                <a:gd name="connsiteX22" fmla="*/ 1781 w 59134"/>
                <a:gd name="connsiteY22" fmla="*/ 51918 h 82748"/>
                <a:gd name="connsiteX23" fmla="*/ 31348 w 59134"/>
                <a:gd name="connsiteY23" fmla="*/ 2111 h 82748"/>
                <a:gd name="connsiteX24" fmla="*/ 32340 w 59134"/>
                <a:gd name="connsiteY24" fmla="*/ 1118 h 82748"/>
                <a:gd name="connsiteX25" fmla="*/ 33729 w 59134"/>
                <a:gd name="connsiteY25" fmla="*/ 523 h 82748"/>
                <a:gd name="connsiteX26" fmla="*/ 36110 w 59134"/>
                <a:gd name="connsiteY26" fmla="*/ 325 h 82748"/>
                <a:gd name="connsiteX27" fmla="*/ 39484 w 59134"/>
                <a:gd name="connsiteY27" fmla="*/ 126 h 82748"/>
                <a:gd name="connsiteX28" fmla="*/ 43056 w 59134"/>
                <a:gd name="connsiteY28" fmla="*/ 325 h 82748"/>
                <a:gd name="connsiteX29" fmla="*/ 45635 w 59134"/>
                <a:gd name="connsiteY29" fmla="*/ 722 h 82748"/>
                <a:gd name="connsiteX30" fmla="*/ 47024 w 59134"/>
                <a:gd name="connsiteY30" fmla="*/ 1317 h 82748"/>
                <a:gd name="connsiteX31" fmla="*/ 47620 w 59134"/>
                <a:gd name="connsiteY31" fmla="*/ 2309 h 82748"/>
                <a:gd name="connsiteX32" fmla="*/ 47620 w 59134"/>
                <a:gd name="connsiteY32" fmla="*/ 54697 h 82748"/>
                <a:gd name="connsiteX33" fmla="*/ 56748 w 59134"/>
                <a:gd name="connsiteY33" fmla="*/ 54697 h 82748"/>
                <a:gd name="connsiteX34" fmla="*/ 58534 w 59134"/>
                <a:gd name="connsiteY34" fmla="*/ 55887 h 82748"/>
                <a:gd name="connsiteX35" fmla="*/ 59327 w 59134"/>
                <a:gd name="connsiteY35" fmla="*/ 59062 h 82748"/>
                <a:gd name="connsiteX36" fmla="*/ 37102 w 59134"/>
                <a:gd name="connsiteY36" fmla="*/ 9651 h 82748"/>
                <a:gd name="connsiteX37" fmla="*/ 36904 w 59134"/>
                <a:gd name="connsiteY37" fmla="*/ 9651 h 82748"/>
                <a:gd name="connsiteX38" fmla="*/ 10115 w 59134"/>
                <a:gd name="connsiteY38" fmla="*/ 54697 h 82748"/>
                <a:gd name="connsiteX39" fmla="*/ 37102 w 59134"/>
                <a:gd name="connsiteY39" fmla="*/ 54697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9134" h="82748">
                  <a:moveTo>
                    <a:pt x="59327" y="59062"/>
                  </a:moveTo>
                  <a:cubicBezTo>
                    <a:pt x="59327" y="60551"/>
                    <a:pt x="59030" y="61642"/>
                    <a:pt x="58534" y="62436"/>
                  </a:cubicBezTo>
                  <a:cubicBezTo>
                    <a:pt x="58137" y="63229"/>
                    <a:pt x="57542" y="63626"/>
                    <a:pt x="56748" y="63626"/>
                  </a:cubicBezTo>
                  <a:lnTo>
                    <a:pt x="47620" y="63626"/>
                  </a:lnTo>
                  <a:lnTo>
                    <a:pt x="47620" y="80890"/>
                  </a:lnTo>
                  <a:cubicBezTo>
                    <a:pt x="47620" y="81287"/>
                    <a:pt x="47471" y="81634"/>
                    <a:pt x="47223" y="81883"/>
                  </a:cubicBezTo>
                  <a:cubicBezTo>
                    <a:pt x="47074" y="82031"/>
                    <a:pt x="46826" y="82230"/>
                    <a:pt x="46429" y="82478"/>
                  </a:cubicBezTo>
                  <a:cubicBezTo>
                    <a:pt x="46032" y="82577"/>
                    <a:pt x="45486" y="82676"/>
                    <a:pt x="44842" y="82676"/>
                  </a:cubicBezTo>
                  <a:cubicBezTo>
                    <a:pt x="44147" y="82776"/>
                    <a:pt x="43304" y="82875"/>
                    <a:pt x="42262" y="82875"/>
                  </a:cubicBezTo>
                  <a:cubicBezTo>
                    <a:pt x="41171" y="82875"/>
                    <a:pt x="40327" y="82776"/>
                    <a:pt x="39682" y="82676"/>
                  </a:cubicBezTo>
                  <a:cubicBezTo>
                    <a:pt x="38988" y="82676"/>
                    <a:pt x="38492" y="82577"/>
                    <a:pt x="38095" y="82478"/>
                  </a:cubicBezTo>
                  <a:cubicBezTo>
                    <a:pt x="37698" y="82230"/>
                    <a:pt x="37400" y="82031"/>
                    <a:pt x="37301" y="81883"/>
                  </a:cubicBezTo>
                  <a:cubicBezTo>
                    <a:pt x="37152" y="81634"/>
                    <a:pt x="37102" y="81287"/>
                    <a:pt x="37102" y="80890"/>
                  </a:cubicBezTo>
                  <a:lnTo>
                    <a:pt x="37102" y="63626"/>
                  </a:lnTo>
                  <a:lnTo>
                    <a:pt x="3170" y="63626"/>
                  </a:lnTo>
                  <a:cubicBezTo>
                    <a:pt x="2624" y="63626"/>
                    <a:pt x="2178" y="63577"/>
                    <a:pt x="1781" y="63428"/>
                  </a:cubicBezTo>
                  <a:cubicBezTo>
                    <a:pt x="1483" y="63329"/>
                    <a:pt x="1235" y="63130"/>
                    <a:pt x="987" y="62832"/>
                  </a:cubicBezTo>
                  <a:cubicBezTo>
                    <a:pt x="689" y="62436"/>
                    <a:pt x="491" y="61989"/>
                    <a:pt x="392" y="61443"/>
                  </a:cubicBezTo>
                  <a:cubicBezTo>
                    <a:pt x="243" y="60799"/>
                    <a:pt x="193" y="59955"/>
                    <a:pt x="193" y="58864"/>
                  </a:cubicBezTo>
                  <a:cubicBezTo>
                    <a:pt x="193" y="58070"/>
                    <a:pt x="193" y="57376"/>
                    <a:pt x="193" y="56681"/>
                  </a:cubicBezTo>
                  <a:cubicBezTo>
                    <a:pt x="292" y="56036"/>
                    <a:pt x="441" y="55441"/>
                    <a:pt x="590" y="54895"/>
                  </a:cubicBezTo>
                  <a:cubicBezTo>
                    <a:pt x="689" y="54399"/>
                    <a:pt x="838" y="53903"/>
                    <a:pt x="987" y="53506"/>
                  </a:cubicBezTo>
                  <a:cubicBezTo>
                    <a:pt x="1235" y="53010"/>
                    <a:pt x="1483" y="52464"/>
                    <a:pt x="1781" y="51918"/>
                  </a:cubicBezTo>
                  <a:lnTo>
                    <a:pt x="31348" y="2111"/>
                  </a:lnTo>
                  <a:cubicBezTo>
                    <a:pt x="31596" y="1714"/>
                    <a:pt x="31943" y="1416"/>
                    <a:pt x="32340" y="1118"/>
                  </a:cubicBezTo>
                  <a:cubicBezTo>
                    <a:pt x="32737" y="870"/>
                    <a:pt x="33183" y="672"/>
                    <a:pt x="33729" y="523"/>
                  </a:cubicBezTo>
                  <a:cubicBezTo>
                    <a:pt x="34374" y="424"/>
                    <a:pt x="35168" y="325"/>
                    <a:pt x="36110" y="325"/>
                  </a:cubicBezTo>
                  <a:cubicBezTo>
                    <a:pt x="37003" y="226"/>
                    <a:pt x="38144" y="126"/>
                    <a:pt x="39484" y="126"/>
                  </a:cubicBezTo>
                  <a:cubicBezTo>
                    <a:pt x="40922" y="126"/>
                    <a:pt x="42113" y="226"/>
                    <a:pt x="43056" y="325"/>
                  </a:cubicBezTo>
                  <a:cubicBezTo>
                    <a:pt x="44097" y="325"/>
                    <a:pt x="44941" y="474"/>
                    <a:pt x="45635" y="722"/>
                  </a:cubicBezTo>
                  <a:cubicBezTo>
                    <a:pt x="46280" y="870"/>
                    <a:pt x="46727" y="1069"/>
                    <a:pt x="47024" y="1317"/>
                  </a:cubicBezTo>
                  <a:cubicBezTo>
                    <a:pt x="47421" y="1615"/>
                    <a:pt x="47620" y="1912"/>
                    <a:pt x="47620" y="2309"/>
                  </a:cubicBezTo>
                  <a:lnTo>
                    <a:pt x="47620" y="54697"/>
                  </a:lnTo>
                  <a:lnTo>
                    <a:pt x="56748" y="54697"/>
                  </a:lnTo>
                  <a:cubicBezTo>
                    <a:pt x="57542" y="54697"/>
                    <a:pt x="58137" y="55093"/>
                    <a:pt x="58534" y="55887"/>
                  </a:cubicBezTo>
                  <a:cubicBezTo>
                    <a:pt x="59030" y="56582"/>
                    <a:pt x="59327" y="57624"/>
                    <a:pt x="59327" y="59062"/>
                  </a:cubicBezTo>
                  <a:close/>
                  <a:moveTo>
                    <a:pt x="37102" y="9651"/>
                  </a:moveTo>
                  <a:lnTo>
                    <a:pt x="36904" y="9651"/>
                  </a:lnTo>
                  <a:lnTo>
                    <a:pt x="10115" y="54697"/>
                  </a:lnTo>
                  <a:lnTo>
                    <a:pt x="37102" y="546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D8628E7-087F-4779-90FD-10812BC9320B}"/>
                </a:ext>
              </a:extLst>
            </p:cNvPr>
            <p:cNvSpPr/>
            <p:nvPr/>
          </p:nvSpPr>
          <p:spPr>
            <a:xfrm>
              <a:off x="5228010" y="3352744"/>
              <a:ext cx="56753" cy="84335"/>
            </a:xfrm>
            <a:custGeom>
              <a:avLst/>
              <a:gdLst>
                <a:gd name="connsiteX0" fmla="*/ 56952 w 56753"/>
                <a:gd name="connsiteY0" fmla="*/ 41997 h 84335"/>
                <a:gd name="connsiteX1" fmla="*/ 55364 w 56753"/>
                <a:gd name="connsiteY1" fmla="*/ 59459 h 84335"/>
                <a:gd name="connsiteX2" fmla="*/ 50403 w 56753"/>
                <a:gd name="connsiteY2" fmla="*/ 72754 h 84335"/>
                <a:gd name="connsiteX3" fmla="*/ 41474 w 56753"/>
                <a:gd name="connsiteY3" fmla="*/ 81486 h 84335"/>
                <a:gd name="connsiteX4" fmla="*/ 27781 w 56753"/>
                <a:gd name="connsiteY4" fmla="*/ 84462 h 84335"/>
                <a:gd name="connsiteX5" fmla="*/ 14684 w 56753"/>
                <a:gd name="connsiteY5" fmla="*/ 81684 h 84335"/>
                <a:gd name="connsiteX6" fmla="*/ 6152 w 56753"/>
                <a:gd name="connsiteY6" fmla="*/ 73548 h 84335"/>
                <a:gd name="connsiteX7" fmla="*/ 1588 w 56753"/>
                <a:gd name="connsiteY7" fmla="*/ 60451 h 84335"/>
                <a:gd name="connsiteX8" fmla="*/ 199 w 56753"/>
                <a:gd name="connsiteY8" fmla="*/ 42393 h 84335"/>
                <a:gd name="connsiteX9" fmla="*/ 1588 w 56753"/>
                <a:gd name="connsiteY9" fmla="*/ 25328 h 84335"/>
                <a:gd name="connsiteX10" fmla="*/ 6549 w 56753"/>
                <a:gd name="connsiteY10" fmla="*/ 11834 h 84335"/>
                <a:gd name="connsiteX11" fmla="*/ 15677 w 56753"/>
                <a:gd name="connsiteY11" fmla="*/ 3301 h 84335"/>
                <a:gd name="connsiteX12" fmla="*/ 29369 w 56753"/>
                <a:gd name="connsiteY12" fmla="*/ 126 h 84335"/>
                <a:gd name="connsiteX13" fmla="*/ 42267 w 56753"/>
                <a:gd name="connsiteY13" fmla="*/ 2904 h 84335"/>
                <a:gd name="connsiteX14" fmla="*/ 50800 w 56753"/>
                <a:gd name="connsiteY14" fmla="*/ 10842 h 84335"/>
                <a:gd name="connsiteX15" fmla="*/ 55563 w 56753"/>
                <a:gd name="connsiteY15" fmla="*/ 24137 h 84335"/>
                <a:gd name="connsiteX16" fmla="*/ 56952 w 56753"/>
                <a:gd name="connsiteY16" fmla="*/ 41997 h 84335"/>
                <a:gd name="connsiteX17" fmla="*/ 45839 w 56753"/>
                <a:gd name="connsiteY17" fmla="*/ 42790 h 84335"/>
                <a:gd name="connsiteX18" fmla="*/ 45244 w 56753"/>
                <a:gd name="connsiteY18" fmla="*/ 31876 h 84335"/>
                <a:gd name="connsiteX19" fmla="*/ 44053 w 56753"/>
                <a:gd name="connsiteY19" fmla="*/ 23145 h 84335"/>
                <a:gd name="connsiteX20" fmla="*/ 41870 w 56753"/>
                <a:gd name="connsiteY20" fmla="*/ 16795 h 84335"/>
                <a:gd name="connsiteX21" fmla="*/ 38497 w 56753"/>
                <a:gd name="connsiteY21" fmla="*/ 12429 h 84335"/>
                <a:gd name="connsiteX22" fmla="*/ 34131 w 56753"/>
                <a:gd name="connsiteY22" fmla="*/ 9850 h 84335"/>
                <a:gd name="connsiteX23" fmla="*/ 28774 w 56753"/>
                <a:gd name="connsiteY23" fmla="*/ 9056 h 84335"/>
                <a:gd name="connsiteX24" fmla="*/ 20042 w 56753"/>
                <a:gd name="connsiteY24" fmla="*/ 11636 h 84335"/>
                <a:gd name="connsiteX25" fmla="*/ 14684 w 56753"/>
                <a:gd name="connsiteY25" fmla="*/ 18581 h 84335"/>
                <a:gd name="connsiteX26" fmla="*/ 11906 w 56753"/>
                <a:gd name="connsiteY26" fmla="*/ 28900 h 84335"/>
                <a:gd name="connsiteX27" fmla="*/ 11311 w 56753"/>
                <a:gd name="connsiteY27" fmla="*/ 41798 h 84335"/>
                <a:gd name="connsiteX28" fmla="*/ 12303 w 56753"/>
                <a:gd name="connsiteY28" fmla="*/ 57475 h 84335"/>
                <a:gd name="connsiteX29" fmla="*/ 15280 w 56753"/>
                <a:gd name="connsiteY29" fmla="*/ 67992 h 84335"/>
                <a:gd name="connsiteX30" fmla="*/ 20638 w 56753"/>
                <a:gd name="connsiteY30" fmla="*/ 73747 h 84335"/>
                <a:gd name="connsiteX31" fmla="*/ 28377 w 56753"/>
                <a:gd name="connsiteY31" fmla="*/ 75533 h 84335"/>
                <a:gd name="connsiteX32" fmla="*/ 34528 w 56753"/>
                <a:gd name="connsiteY32" fmla="*/ 74540 h 84335"/>
                <a:gd name="connsiteX33" fmla="*/ 39092 w 56753"/>
                <a:gd name="connsiteY33" fmla="*/ 71167 h 84335"/>
                <a:gd name="connsiteX34" fmla="*/ 42267 w 56753"/>
                <a:gd name="connsiteY34" fmla="*/ 66007 h 84335"/>
                <a:gd name="connsiteX35" fmla="*/ 44450 w 56753"/>
                <a:gd name="connsiteY35" fmla="*/ 59459 h 84335"/>
                <a:gd name="connsiteX36" fmla="*/ 45442 w 56753"/>
                <a:gd name="connsiteY36" fmla="*/ 51720 h 84335"/>
                <a:gd name="connsiteX37" fmla="*/ 45839 w 56753"/>
                <a:gd name="connsiteY37" fmla="*/ 42790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52" y="41997"/>
                  </a:moveTo>
                  <a:cubicBezTo>
                    <a:pt x="56952" y="48347"/>
                    <a:pt x="56406" y="54201"/>
                    <a:pt x="55364" y="59459"/>
                  </a:cubicBezTo>
                  <a:cubicBezTo>
                    <a:pt x="54422" y="64618"/>
                    <a:pt x="52784" y="69083"/>
                    <a:pt x="50403" y="72754"/>
                  </a:cubicBezTo>
                  <a:cubicBezTo>
                    <a:pt x="48121" y="76475"/>
                    <a:pt x="45145" y="79402"/>
                    <a:pt x="41474" y="81486"/>
                  </a:cubicBezTo>
                  <a:cubicBezTo>
                    <a:pt x="37753" y="83470"/>
                    <a:pt x="33189" y="84462"/>
                    <a:pt x="27781" y="84462"/>
                  </a:cubicBezTo>
                  <a:cubicBezTo>
                    <a:pt x="22622" y="84462"/>
                    <a:pt x="18256" y="83520"/>
                    <a:pt x="14684" y="81684"/>
                  </a:cubicBezTo>
                  <a:cubicBezTo>
                    <a:pt x="11113" y="79849"/>
                    <a:pt x="8235" y="77120"/>
                    <a:pt x="6152" y="73548"/>
                  </a:cubicBezTo>
                  <a:cubicBezTo>
                    <a:pt x="4018" y="69976"/>
                    <a:pt x="2481" y="65611"/>
                    <a:pt x="1588" y="60451"/>
                  </a:cubicBezTo>
                  <a:cubicBezTo>
                    <a:pt x="645" y="55193"/>
                    <a:pt x="199" y="49140"/>
                    <a:pt x="199" y="42393"/>
                  </a:cubicBezTo>
                  <a:cubicBezTo>
                    <a:pt x="199" y="36192"/>
                    <a:pt x="645" y="30487"/>
                    <a:pt x="1588" y="25328"/>
                  </a:cubicBezTo>
                  <a:cubicBezTo>
                    <a:pt x="2629" y="20069"/>
                    <a:pt x="4267" y="15555"/>
                    <a:pt x="6549" y="11834"/>
                  </a:cubicBezTo>
                  <a:cubicBezTo>
                    <a:pt x="8930" y="8163"/>
                    <a:pt x="11956" y="5286"/>
                    <a:pt x="15677" y="3301"/>
                  </a:cubicBezTo>
                  <a:cubicBezTo>
                    <a:pt x="19348" y="1218"/>
                    <a:pt x="23912" y="126"/>
                    <a:pt x="29369" y="126"/>
                  </a:cubicBezTo>
                  <a:cubicBezTo>
                    <a:pt x="34528" y="126"/>
                    <a:pt x="38795" y="1069"/>
                    <a:pt x="42267" y="2904"/>
                  </a:cubicBezTo>
                  <a:cubicBezTo>
                    <a:pt x="45839" y="4641"/>
                    <a:pt x="48667" y="7270"/>
                    <a:pt x="50800" y="10842"/>
                  </a:cubicBezTo>
                  <a:cubicBezTo>
                    <a:pt x="53033" y="14414"/>
                    <a:pt x="54620" y="18879"/>
                    <a:pt x="55563" y="24137"/>
                  </a:cubicBezTo>
                  <a:cubicBezTo>
                    <a:pt x="56456" y="29297"/>
                    <a:pt x="56952" y="35250"/>
                    <a:pt x="56952" y="41997"/>
                  </a:cubicBezTo>
                  <a:close/>
                  <a:moveTo>
                    <a:pt x="45839" y="42790"/>
                  </a:moveTo>
                  <a:cubicBezTo>
                    <a:pt x="45839" y="38722"/>
                    <a:pt x="45641" y="35051"/>
                    <a:pt x="45244" y="31876"/>
                  </a:cubicBezTo>
                  <a:cubicBezTo>
                    <a:pt x="44946" y="28602"/>
                    <a:pt x="44549" y="25675"/>
                    <a:pt x="44053" y="23145"/>
                  </a:cubicBezTo>
                  <a:cubicBezTo>
                    <a:pt x="43508" y="20665"/>
                    <a:pt x="42763" y="18531"/>
                    <a:pt x="41870" y="16795"/>
                  </a:cubicBezTo>
                  <a:cubicBezTo>
                    <a:pt x="40928" y="14959"/>
                    <a:pt x="39787" y="13521"/>
                    <a:pt x="38497" y="12429"/>
                  </a:cubicBezTo>
                  <a:cubicBezTo>
                    <a:pt x="37306" y="11239"/>
                    <a:pt x="35818" y="10395"/>
                    <a:pt x="34131" y="9850"/>
                  </a:cubicBezTo>
                  <a:cubicBezTo>
                    <a:pt x="32544" y="9354"/>
                    <a:pt x="30758" y="9056"/>
                    <a:pt x="28774" y="9056"/>
                  </a:cubicBezTo>
                  <a:cubicBezTo>
                    <a:pt x="25202" y="9056"/>
                    <a:pt x="22275" y="9949"/>
                    <a:pt x="20042" y="11636"/>
                  </a:cubicBezTo>
                  <a:cubicBezTo>
                    <a:pt x="17760" y="13223"/>
                    <a:pt x="15974" y="15555"/>
                    <a:pt x="14684" y="18581"/>
                  </a:cubicBezTo>
                  <a:cubicBezTo>
                    <a:pt x="13345" y="21508"/>
                    <a:pt x="12402" y="24931"/>
                    <a:pt x="11906" y="28900"/>
                  </a:cubicBezTo>
                  <a:cubicBezTo>
                    <a:pt x="11509" y="32868"/>
                    <a:pt x="11311" y="37184"/>
                    <a:pt x="11311" y="41798"/>
                  </a:cubicBezTo>
                  <a:cubicBezTo>
                    <a:pt x="11311" y="47900"/>
                    <a:pt x="11609" y="53109"/>
                    <a:pt x="12303" y="57475"/>
                  </a:cubicBezTo>
                  <a:cubicBezTo>
                    <a:pt x="12948" y="61741"/>
                    <a:pt x="13940" y="65214"/>
                    <a:pt x="15280" y="67992"/>
                  </a:cubicBezTo>
                  <a:cubicBezTo>
                    <a:pt x="16719" y="70671"/>
                    <a:pt x="18504" y="72556"/>
                    <a:pt x="20638" y="73747"/>
                  </a:cubicBezTo>
                  <a:cubicBezTo>
                    <a:pt x="22721" y="74937"/>
                    <a:pt x="25301" y="75533"/>
                    <a:pt x="28377" y="75533"/>
                  </a:cubicBezTo>
                  <a:cubicBezTo>
                    <a:pt x="30758" y="75533"/>
                    <a:pt x="32792" y="75235"/>
                    <a:pt x="34528" y="74540"/>
                  </a:cubicBezTo>
                  <a:cubicBezTo>
                    <a:pt x="36364" y="73747"/>
                    <a:pt x="37902" y="72655"/>
                    <a:pt x="39092" y="71167"/>
                  </a:cubicBezTo>
                  <a:cubicBezTo>
                    <a:pt x="40382" y="69728"/>
                    <a:pt x="41474" y="67992"/>
                    <a:pt x="42267" y="66007"/>
                  </a:cubicBezTo>
                  <a:cubicBezTo>
                    <a:pt x="43160" y="64023"/>
                    <a:pt x="43904" y="61840"/>
                    <a:pt x="44450" y="59459"/>
                  </a:cubicBezTo>
                  <a:cubicBezTo>
                    <a:pt x="44946" y="57078"/>
                    <a:pt x="45294" y="54498"/>
                    <a:pt x="45442" y="51720"/>
                  </a:cubicBezTo>
                  <a:cubicBezTo>
                    <a:pt x="45690" y="48843"/>
                    <a:pt x="45839" y="45866"/>
                    <a:pt x="45839" y="427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5A5832D-83DF-49FD-8EFC-CAB8483054DC}"/>
                </a:ext>
              </a:extLst>
            </p:cNvPr>
            <p:cNvSpPr/>
            <p:nvPr/>
          </p:nvSpPr>
          <p:spPr>
            <a:xfrm>
              <a:off x="5289335" y="3421602"/>
              <a:ext cx="20835" cy="32742"/>
            </a:xfrm>
            <a:custGeom>
              <a:avLst/>
              <a:gdLst>
                <a:gd name="connsiteX0" fmla="*/ 21039 w 20835"/>
                <a:gd name="connsiteY0" fmla="*/ 5286 h 32742"/>
                <a:gd name="connsiteX1" fmla="*/ 20841 w 20835"/>
                <a:gd name="connsiteY1" fmla="*/ 9056 h 32742"/>
                <a:gd name="connsiteX2" fmla="*/ 20246 w 20835"/>
                <a:gd name="connsiteY2" fmla="*/ 12231 h 32742"/>
                <a:gd name="connsiteX3" fmla="*/ 19055 w 20835"/>
                <a:gd name="connsiteY3" fmla="*/ 15009 h 32742"/>
                <a:gd name="connsiteX4" fmla="*/ 17269 w 20835"/>
                <a:gd name="connsiteY4" fmla="*/ 17986 h 32742"/>
                <a:gd name="connsiteX5" fmla="*/ 8736 w 20835"/>
                <a:gd name="connsiteY5" fmla="*/ 31082 h 32742"/>
                <a:gd name="connsiteX6" fmla="*/ 7943 w 20835"/>
                <a:gd name="connsiteY6" fmla="*/ 31678 h 32742"/>
                <a:gd name="connsiteX7" fmla="*/ 6950 w 20835"/>
                <a:gd name="connsiteY7" fmla="*/ 32273 h 32742"/>
                <a:gd name="connsiteX8" fmla="*/ 5561 w 20835"/>
                <a:gd name="connsiteY8" fmla="*/ 32670 h 32742"/>
                <a:gd name="connsiteX9" fmla="*/ 3577 w 20835"/>
                <a:gd name="connsiteY9" fmla="*/ 32868 h 32742"/>
                <a:gd name="connsiteX10" fmla="*/ 1593 w 20835"/>
                <a:gd name="connsiteY10" fmla="*/ 32670 h 32742"/>
                <a:gd name="connsiteX11" fmla="*/ 600 w 20835"/>
                <a:gd name="connsiteY11" fmla="*/ 32273 h 32742"/>
                <a:gd name="connsiteX12" fmla="*/ 204 w 20835"/>
                <a:gd name="connsiteY12" fmla="*/ 31678 h 32742"/>
                <a:gd name="connsiteX13" fmla="*/ 600 w 20835"/>
                <a:gd name="connsiteY13" fmla="*/ 30884 h 32742"/>
                <a:gd name="connsiteX14" fmla="*/ 8935 w 20835"/>
                <a:gd name="connsiteY14" fmla="*/ 13422 h 32742"/>
                <a:gd name="connsiteX15" fmla="*/ 8935 w 20835"/>
                <a:gd name="connsiteY15" fmla="*/ 5286 h 32742"/>
                <a:gd name="connsiteX16" fmla="*/ 9332 w 20835"/>
                <a:gd name="connsiteY16" fmla="*/ 2706 h 32742"/>
                <a:gd name="connsiteX17" fmla="*/ 10324 w 20835"/>
                <a:gd name="connsiteY17" fmla="*/ 1118 h 32742"/>
                <a:gd name="connsiteX18" fmla="*/ 12308 w 20835"/>
                <a:gd name="connsiteY18" fmla="*/ 325 h 32742"/>
                <a:gd name="connsiteX19" fmla="*/ 15086 w 20835"/>
                <a:gd name="connsiteY19" fmla="*/ 126 h 32742"/>
                <a:gd name="connsiteX20" fmla="*/ 17864 w 20835"/>
                <a:gd name="connsiteY20" fmla="*/ 325 h 32742"/>
                <a:gd name="connsiteX21" fmla="*/ 19650 w 20835"/>
                <a:gd name="connsiteY21" fmla="*/ 1118 h 32742"/>
                <a:gd name="connsiteX22" fmla="*/ 20643 w 20835"/>
                <a:gd name="connsiteY22" fmla="*/ 2706 h 32742"/>
                <a:gd name="connsiteX23" fmla="*/ 21039 w 20835"/>
                <a:gd name="connsiteY23" fmla="*/ 5286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1039" y="5286"/>
                  </a:moveTo>
                  <a:cubicBezTo>
                    <a:pt x="21039" y="6625"/>
                    <a:pt x="20940" y="7865"/>
                    <a:pt x="20841" y="9056"/>
                  </a:cubicBezTo>
                  <a:cubicBezTo>
                    <a:pt x="20841" y="10147"/>
                    <a:pt x="20643" y="11189"/>
                    <a:pt x="20246" y="12231"/>
                  </a:cubicBezTo>
                  <a:cubicBezTo>
                    <a:pt x="19948" y="13173"/>
                    <a:pt x="19551" y="14116"/>
                    <a:pt x="19055" y="15009"/>
                  </a:cubicBezTo>
                  <a:cubicBezTo>
                    <a:pt x="18658" y="15902"/>
                    <a:pt x="18063" y="16894"/>
                    <a:pt x="17269" y="17986"/>
                  </a:cubicBezTo>
                  <a:lnTo>
                    <a:pt x="8736" y="31082"/>
                  </a:lnTo>
                  <a:cubicBezTo>
                    <a:pt x="8439" y="31331"/>
                    <a:pt x="8191" y="31529"/>
                    <a:pt x="7943" y="31678"/>
                  </a:cubicBezTo>
                  <a:cubicBezTo>
                    <a:pt x="7645" y="31926"/>
                    <a:pt x="7347" y="32124"/>
                    <a:pt x="6950" y="32273"/>
                  </a:cubicBezTo>
                  <a:cubicBezTo>
                    <a:pt x="6554" y="32521"/>
                    <a:pt x="6057" y="32670"/>
                    <a:pt x="5561" y="32670"/>
                  </a:cubicBezTo>
                  <a:cubicBezTo>
                    <a:pt x="5016" y="32769"/>
                    <a:pt x="4371" y="32868"/>
                    <a:pt x="3577" y="32868"/>
                  </a:cubicBezTo>
                  <a:cubicBezTo>
                    <a:pt x="2783" y="32868"/>
                    <a:pt x="2089" y="32769"/>
                    <a:pt x="1593" y="32670"/>
                  </a:cubicBezTo>
                  <a:cubicBezTo>
                    <a:pt x="1196" y="32670"/>
                    <a:pt x="848" y="32521"/>
                    <a:pt x="600" y="32273"/>
                  </a:cubicBezTo>
                  <a:cubicBezTo>
                    <a:pt x="452" y="32124"/>
                    <a:pt x="303" y="31926"/>
                    <a:pt x="204" y="31678"/>
                  </a:cubicBezTo>
                  <a:cubicBezTo>
                    <a:pt x="204" y="31529"/>
                    <a:pt x="303" y="31281"/>
                    <a:pt x="600" y="30884"/>
                  </a:cubicBezTo>
                  <a:lnTo>
                    <a:pt x="8935" y="13422"/>
                  </a:lnTo>
                  <a:lnTo>
                    <a:pt x="8935" y="5286"/>
                  </a:lnTo>
                  <a:cubicBezTo>
                    <a:pt x="8935" y="4244"/>
                    <a:pt x="9034" y="3400"/>
                    <a:pt x="9332" y="2706"/>
                  </a:cubicBezTo>
                  <a:cubicBezTo>
                    <a:pt x="9580" y="1912"/>
                    <a:pt x="9927" y="1416"/>
                    <a:pt x="10324" y="1118"/>
                  </a:cubicBezTo>
                  <a:cubicBezTo>
                    <a:pt x="10820" y="722"/>
                    <a:pt x="11514" y="473"/>
                    <a:pt x="12308" y="325"/>
                  </a:cubicBezTo>
                  <a:cubicBezTo>
                    <a:pt x="13102" y="225"/>
                    <a:pt x="13995" y="126"/>
                    <a:pt x="15086" y="126"/>
                  </a:cubicBezTo>
                  <a:cubicBezTo>
                    <a:pt x="16128" y="126"/>
                    <a:pt x="17071" y="225"/>
                    <a:pt x="17864" y="325"/>
                  </a:cubicBezTo>
                  <a:cubicBezTo>
                    <a:pt x="18658" y="473"/>
                    <a:pt x="19253" y="722"/>
                    <a:pt x="19650" y="1118"/>
                  </a:cubicBezTo>
                  <a:cubicBezTo>
                    <a:pt x="20147" y="1416"/>
                    <a:pt x="20494" y="1912"/>
                    <a:pt x="20643" y="2706"/>
                  </a:cubicBezTo>
                  <a:cubicBezTo>
                    <a:pt x="20891" y="3400"/>
                    <a:pt x="21039" y="4244"/>
                    <a:pt x="21039" y="5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FD3F34-78ED-4B5B-8C62-D8DE80EA55C4}"/>
                </a:ext>
              </a:extLst>
            </p:cNvPr>
            <p:cNvSpPr/>
            <p:nvPr/>
          </p:nvSpPr>
          <p:spPr>
            <a:xfrm>
              <a:off x="5329491" y="3353340"/>
              <a:ext cx="47625" cy="82550"/>
            </a:xfrm>
            <a:custGeom>
              <a:avLst/>
              <a:gdLst>
                <a:gd name="connsiteX0" fmla="*/ 47831 w 47625"/>
                <a:gd name="connsiteY0" fmla="*/ 78311 h 82550"/>
                <a:gd name="connsiteX1" fmla="*/ 47633 w 47625"/>
                <a:gd name="connsiteY1" fmla="*/ 80493 h 82550"/>
                <a:gd name="connsiteX2" fmla="*/ 47037 w 47625"/>
                <a:gd name="connsiteY2" fmla="*/ 81882 h 82550"/>
                <a:gd name="connsiteX3" fmla="*/ 46442 w 47625"/>
                <a:gd name="connsiteY3" fmla="*/ 82478 h 82550"/>
                <a:gd name="connsiteX4" fmla="*/ 45648 w 47625"/>
                <a:gd name="connsiteY4" fmla="*/ 82676 h 82550"/>
                <a:gd name="connsiteX5" fmla="*/ 2786 w 47625"/>
                <a:gd name="connsiteY5" fmla="*/ 82676 h 82550"/>
                <a:gd name="connsiteX6" fmla="*/ 1794 w 47625"/>
                <a:gd name="connsiteY6" fmla="*/ 82478 h 82550"/>
                <a:gd name="connsiteX7" fmla="*/ 1198 w 47625"/>
                <a:gd name="connsiteY7" fmla="*/ 81882 h 82550"/>
                <a:gd name="connsiteX8" fmla="*/ 603 w 47625"/>
                <a:gd name="connsiteY8" fmla="*/ 80493 h 82550"/>
                <a:gd name="connsiteX9" fmla="*/ 404 w 47625"/>
                <a:gd name="connsiteY9" fmla="*/ 78311 h 82550"/>
                <a:gd name="connsiteX10" fmla="*/ 603 w 47625"/>
                <a:gd name="connsiteY10" fmla="*/ 76525 h 82550"/>
                <a:gd name="connsiteX11" fmla="*/ 1000 w 47625"/>
                <a:gd name="connsiteY11" fmla="*/ 75136 h 82550"/>
                <a:gd name="connsiteX12" fmla="*/ 1794 w 47625"/>
                <a:gd name="connsiteY12" fmla="*/ 74342 h 82550"/>
                <a:gd name="connsiteX13" fmla="*/ 2786 w 47625"/>
                <a:gd name="connsiteY13" fmla="*/ 73945 h 82550"/>
                <a:gd name="connsiteX14" fmla="*/ 19851 w 47625"/>
                <a:gd name="connsiteY14" fmla="*/ 73945 h 82550"/>
                <a:gd name="connsiteX15" fmla="*/ 19851 w 47625"/>
                <a:gd name="connsiteY15" fmla="*/ 11636 h 82550"/>
                <a:gd name="connsiteX16" fmla="*/ 3976 w 47625"/>
                <a:gd name="connsiteY16" fmla="*/ 20962 h 82550"/>
                <a:gd name="connsiteX17" fmla="*/ 1992 w 47625"/>
                <a:gd name="connsiteY17" fmla="*/ 21756 h 82550"/>
                <a:gd name="connsiteX18" fmla="*/ 801 w 47625"/>
                <a:gd name="connsiteY18" fmla="*/ 21557 h 82550"/>
                <a:gd name="connsiteX19" fmla="*/ 206 w 47625"/>
                <a:gd name="connsiteY19" fmla="*/ 20168 h 82550"/>
                <a:gd name="connsiteX20" fmla="*/ 206 w 47625"/>
                <a:gd name="connsiteY20" fmla="*/ 17787 h 82550"/>
                <a:gd name="connsiteX21" fmla="*/ 206 w 47625"/>
                <a:gd name="connsiteY21" fmla="*/ 16001 h 82550"/>
                <a:gd name="connsiteX22" fmla="*/ 404 w 47625"/>
                <a:gd name="connsiteY22" fmla="*/ 14612 h 82550"/>
                <a:gd name="connsiteX23" fmla="*/ 1000 w 47625"/>
                <a:gd name="connsiteY23" fmla="*/ 13818 h 82550"/>
                <a:gd name="connsiteX24" fmla="*/ 1992 w 47625"/>
                <a:gd name="connsiteY24" fmla="*/ 13025 h 82550"/>
                <a:gd name="connsiteX25" fmla="*/ 20844 w 47625"/>
                <a:gd name="connsiteY25" fmla="*/ 920 h 82550"/>
                <a:gd name="connsiteX26" fmla="*/ 21439 w 47625"/>
                <a:gd name="connsiteY26" fmla="*/ 722 h 82550"/>
                <a:gd name="connsiteX27" fmla="*/ 22431 w 47625"/>
                <a:gd name="connsiteY27" fmla="*/ 325 h 82550"/>
                <a:gd name="connsiteX28" fmla="*/ 23820 w 47625"/>
                <a:gd name="connsiteY28" fmla="*/ 126 h 82550"/>
                <a:gd name="connsiteX29" fmla="*/ 25606 w 47625"/>
                <a:gd name="connsiteY29" fmla="*/ 126 h 82550"/>
                <a:gd name="connsiteX30" fmla="*/ 28186 w 47625"/>
                <a:gd name="connsiteY30" fmla="*/ 325 h 82550"/>
                <a:gd name="connsiteX31" fmla="*/ 29773 w 47625"/>
                <a:gd name="connsiteY31" fmla="*/ 523 h 82550"/>
                <a:gd name="connsiteX32" fmla="*/ 30567 w 47625"/>
                <a:gd name="connsiteY32" fmla="*/ 1118 h 82550"/>
                <a:gd name="connsiteX33" fmla="*/ 30765 w 47625"/>
                <a:gd name="connsiteY33" fmla="*/ 1912 h 82550"/>
                <a:gd name="connsiteX34" fmla="*/ 30765 w 47625"/>
                <a:gd name="connsiteY34" fmla="*/ 73945 h 82550"/>
                <a:gd name="connsiteX35" fmla="*/ 45648 w 47625"/>
                <a:gd name="connsiteY35" fmla="*/ 73945 h 82550"/>
                <a:gd name="connsiteX36" fmla="*/ 46442 w 47625"/>
                <a:gd name="connsiteY36" fmla="*/ 74342 h 82550"/>
                <a:gd name="connsiteX37" fmla="*/ 47236 w 47625"/>
                <a:gd name="connsiteY37" fmla="*/ 75136 h 82550"/>
                <a:gd name="connsiteX38" fmla="*/ 47633 w 47625"/>
                <a:gd name="connsiteY38" fmla="*/ 76525 h 82550"/>
                <a:gd name="connsiteX39" fmla="*/ 47831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31" y="78311"/>
                  </a:moveTo>
                  <a:cubicBezTo>
                    <a:pt x="47831" y="79104"/>
                    <a:pt x="47732" y="79849"/>
                    <a:pt x="47633" y="80493"/>
                  </a:cubicBezTo>
                  <a:cubicBezTo>
                    <a:pt x="47484" y="81039"/>
                    <a:pt x="47285" y="81486"/>
                    <a:pt x="47037" y="81882"/>
                  </a:cubicBezTo>
                  <a:cubicBezTo>
                    <a:pt x="46888" y="82180"/>
                    <a:pt x="46690" y="82379"/>
                    <a:pt x="46442" y="82478"/>
                  </a:cubicBezTo>
                  <a:cubicBezTo>
                    <a:pt x="46144" y="82627"/>
                    <a:pt x="45896" y="82676"/>
                    <a:pt x="45648" y="82676"/>
                  </a:cubicBezTo>
                  <a:lnTo>
                    <a:pt x="2786" y="82676"/>
                  </a:lnTo>
                  <a:cubicBezTo>
                    <a:pt x="2389" y="82676"/>
                    <a:pt x="2042" y="82627"/>
                    <a:pt x="1794" y="82478"/>
                  </a:cubicBezTo>
                  <a:cubicBezTo>
                    <a:pt x="1645" y="82379"/>
                    <a:pt x="1446" y="82180"/>
                    <a:pt x="1198" y="81882"/>
                  </a:cubicBezTo>
                  <a:cubicBezTo>
                    <a:pt x="901" y="81486"/>
                    <a:pt x="702" y="81039"/>
                    <a:pt x="603" y="80493"/>
                  </a:cubicBezTo>
                  <a:cubicBezTo>
                    <a:pt x="454" y="79849"/>
                    <a:pt x="404" y="79104"/>
                    <a:pt x="404" y="78311"/>
                  </a:cubicBezTo>
                  <a:cubicBezTo>
                    <a:pt x="404" y="77666"/>
                    <a:pt x="454" y="77070"/>
                    <a:pt x="603" y="76525"/>
                  </a:cubicBezTo>
                  <a:cubicBezTo>
                    <a:pt x="702" y="75880"/>
                    <a:pt x="851" y="75433"/>
                    <a:pt x="1000" y="75136"/>
                  </a:cubicBezTo>
                  <a:cubicBezTo>
                    <a:pt x="1248" y="74739"/>
                    <a:pt x="1496" y="74491"/>
                    <a:pt x="1794" y="74342"/>
                  </a:cubicBezTo>
                  <a:cubicBezTo>
                    <a:pt x="2042" y="74094"/>
                    <a:pt x="2389" y="73945"/>
                    <a:pt x="2786" y="73945"/>
                  </a:cubicBezTo>
                  <a:lnTo>
                    <a:pt x="19851" y="73945"/>
                  </a:lnTo>
                  <a:lnTo>
                    <a:pt x="19851" y="11636"/>
                  </a:lnTo>
                  <a:lnTo>
                    <a:pt x="3976" y="20962"/>
                  </a:lnTo>
                  <a:cubicBezTo>
                    <a:pt x="3183" y="21359"/>
                    <a:pt x="2488" y="21657"/>
                    <a:pt x="1992" y="21756"/>
                  </a:cubicBezTo>
                  <a:cubicBezTo>
                    <a:pt x="1595" y="21905"/>
                    <a:pt x="1198" y="21855"/>
                    <a:pt x="801" y="21557"/>
                  </a:cubicBezTo>
                  <a:cubicBezTo>
                    <a:pt x="504" y="21309"/>
                    <a:pt x="305" y="20863"/>
                    <a:pt x="206" y="20168"/>
                  </a:cubicBezTo>
                  <a:cubicBezTo>
                    <a:pt x="206" y="19523"/>
                    <a:pt x="206" y="18730"/>
                    <a:pt x="206" y="17787"/>
                  </a:cubicBezTo>
                  <a:cubicBezTo>
                    <a:pt x="206" y="16993"/>
                    <a:pt x="206" y="16398"/>
                    <a:pt x="206" y="16001"/>
                  </a:cubicBezTo>
                  <a:cubicBezTo>
                    <a:pt x="305" y="15505"/>
                    <a:pt x="404" y="15009"/>
                    <a:pt x="404" y="14612"/>
                  </a:cubicBezTo>
                  <a:cubicBezTo>
                    <a:pt x="504" y="14215"/>
                    <a:pt x="702" y="13967"/>
                    <a:pt x="1000" y="13818"/>
                  </a:cubicBezTo>
                  <a:cubicBezTo>
                    <a:pt x="1248" y="13570"/>
                    <a:pt x="1595" y="13322"/>
                    <a:pt x="1992" y="13025"/>
                  </a:cubicBezTo>
                  <a:lnTo>
                    <a:pt x="20844" y="920"/>
                  </a:lnTo>
                  <a:cubicBezTo>
                    <a:pt x="20943" y="821"/>
                    <a:pt x="21141" y="722"/>
                    <a:pt x="21439" y="722"/>
                  </a:cubicBezTo>
                  <a:cubicBezTo>
                    <a:pt x="21687" y="622"/>
                    <a:pt x="22034" y="473"/>
                    <a:pt x="22431" y="325"/>
                  </a:cubicBezTo>
                  <a:cubicBezTo>
                    <a:pt x="22828" y="225"/>
                    <a:pt x="23274" y="126"/>
                    <a:pt x="23820" y="126"/>
                  </a:cubicBezTo>
                  <a:cubicBezTo>
                    <a:pt x="24316" y="126"/>
                    <a:pt x="24911" y="126"/>
                    <a:pt x="25606" y="126"/>
                  </a:cubicBezTo>
                  <a:cubicBezTo>
                    <a:pt x="26648" y="126"/>
                    <a:pt x="27491" y="225"/>
                    <a:pt x="28186" y="325"/>
                  </a:cubicBezTo>
                  <a:cubicBezTo>
                    <a:pt x="28831" y="325"/>
                    <a:pt x="29376" y="424"/>
                    <a:pt x="29773" y="523"/>
                  </a:cubicBezTo>
                  <a:cubicBezTo>
                    <a:pt x="30170" y="672"/>
                    <a:pt x="30418" y="870"/>
                    <a:pt x="30567" y="1118"/>
                  </a:cubicBezTo>
                  <a:cubicBezTo>
                    <a:pt x="30666" y="1416"/>
                    <a:pt x="30765" y="1664"/>
                    <a:pt x="30765" y="1912"/>
                  </a:cubicBezTo>
                  <a:lnTo>
                    <a:pt x="30765" y="73945"/>
                  </a:lnTo>
                  <a:lnTo>
                    <a:pt x="45648" y="73945"/>
                  </a:lnTo>
                  <a:cubicBezTo>
                    <a:pt x="45896" y="73945"/>
                    <a:pt x="46144" y="74094"/>
                    <a:pt x="46442" y="74342"/>
                  </a:cubicBezTo>
                  <a:cubicBezTo>
                    <a:pt x="46839" y="74491"/>
                    <a:pt x="47087" y="74739"/>
                    <a:pt x="47236" y="75136"/>
                  </a:cubicBezTo>
                  <a:cubicBezTo>
                    <a:pt x="47335" y="75433"/>
                    <a:pt x="47484" y="75880"/>
                    <a:pt x="47633" y="76525"/>
                  </a:cubicBezTo>
                  <a:cubicBezTo>
                    <a:pt x="47732" y="77070"/>
                    <a:pt x="47831" y="77666"/>
                    <a:pt x="47831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27927E0-A398-4C20-9CC5-D46A65054DAF}"/>
                </a:ext>
              </a:extLst>
            </p:cNvPr>
            <p:cNvSpPr/>
            <p:nvPr/>
          </p:nvSpPr>
          <p:spPr>
            <a:xfrm>
              <a:off x="5386019" y="3353935"/>
              <a:ext cx="53379" cy="82351"/>
            </a:xfrm>
            <a:custGeom>
              <a:avLst/>
              <a:gdLst>
                <a:gd name="connsiteX0" fmla="*/ 53590 w 53379"/>
                <a:gd name="connsiteY0" fmla="*/ 4690 h 82351"/>
                <a:gd name="connsiteX1" fmla="*/ 53392 w 53379"/>
                <a:gd name="connsiteY1" fmla="*/ 6873 h 82351"/>
                <a:gd name="connsiteX2" fmla="*/ 53194 w 53379"/>
                <a:gd name="connsiteY2" fmla="*/ 8659 h 82351"/>
                <a:gd name="connsiteX3" fmla="*/ 52797 w 53379"/>
                <a:gd name="connsiteY3" fmla="*/ 10246 h 82351"/>
                <a:gd name="connsiteX4" fmla="*/ 52201 w 53379"/>
                <a:gd name="connsiteY4" fmla="*/ 11834 h 82351"/>
                <a:gd name="connsiteX5" fmla="*/ 22634 w 53379"/>
                <a:gd name="connsiteY5" fmla="*/ 79898 h 82351"/>
                <a:gd name="connsiteX6" fmla="*/ 21840 w 53379"/>
                <a:gd name="connsiteY6" fmla="*/ 81287 h 82351"/>
                <a:gd name="connsiteX7" fmla="*/ 20650 w 53379"/>
                <a:gd name="connsiteY7" fmla="*/ 82081 h 82351"/>
                <a:gd name="connsiteX8" fmla="*/ 18665 w 53379"/>
                <a:gd name="connsiteY8" fmla="*/ 82279 h 82351"/>
                <a:gd name="connsiteX9" fmla="*/ 15887 w 53379"/>
                <a:gd name="connsiteY9" fmla="*/ 82478 h 82351"/>
                <a:gd name="connsiteX10" fmla="*/ 12514 w 53379"/>
                <a:gd name="connsiteY10" fmla="*/ 82279 h 82351"/>
                <a:gd name="connsiteX11" fmla="*/ 10728 w 53379"/>
                <a:gd name="connsiteY11" fmla="*/ 81684 h 82351"/>
                <a:gd name="connsiteX12" fmla="*/ 10331 w 53379"/>
                <a:gd name="connsiteY12" fmla="*/ 80692 h 82351"/>
                <a:gd name="connsiteX13" fmla="*/ 10926 w 53379"/>
                <a:gd name="connsiteY13" fmla="*/ 79303 h 82351"/>
                <a:gd name="connsiteX14" fmla="*/ 41883 w 53379"/>
                <a:gd name="connsiteY14" fmla="*/ 9651 h 82351"/>
                <a:gd name="connsiteX15" fmla="*/ 2592 w 53379"/>
                <a:gd name="connsiteY15" fmla="*/ 9651 h 82351"/>
                <a:gd name="connsiteX16" fmla="*/ 806 w 53379"/>
                <a:gd name="connsiteY16" fmla="*/ 8460 h 82351"/>
                <a:gd name="connsiteX17" fmla="*/ 211 w 53379"/>
                <a:gd name="connsiteY17" fmla="*/ 4889 h 82351"/>
                <a:gd name="connsiteX18" fmla="*/ 211 w 53379"/>
                <a:gd name="connsiteY18" fmla="*/ 2904 h 82351"/>
                <a:gd name="connsiteX19" fmla="*/ 608 w 53379"/>
                <a:gd name="connsiteY19" fmla="*/ 1317 h 82351"/>
                <a:gd name="connsiteX20" fmla="*/ 1401 w 53379"/>
                <a:gd name="connsiteY20" fmla="*/ 523 h 82351"/>
                <a:gd name="connsiteX21" fmla="*/ 2592 w 53379"/>
                <a:gd name="connsiteY21" fmla="*/ 126 h 82351"/>
                <a:gd name="connsiteX22" fmla="*/ 50415 w 53379"/>
                <a:gd name="connsiteY22" fmla="*/ 126 h 82351"/>
                <a:gd name="connsiteX23" fmla="*/ 51805 w 53379"/>
                <a:gd name="connsiteY23" fmla="*/ 325 h 82351"/>
                <a:gd name="connsiteX24" fmla="*/ 52797 w 53379"/>
                <a:gd name="connsiteY24" fmla="*/ 1118 h 82351"/>
                <a:gd name="connsiteX25" fmla="*/ 53392 w 53379"/>
                <a:gd name="connsiteY25" fmla="*/ 2507 h 82351"/>
                <a:gd name="connsiteX26" fmla="*/ 53590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90" y="4690"/>
                  </a:moveTo>
                  <a:cubicBezTo>
                    <a:pt x="53590" y="5484"/>
                    <a:pt x="53491" y="6228"/>
                    <a:pt x="53392" y="6873"/>
                  </a:cubicBezTo>
                  <a:cubicBezTo>
                    <a:pt x="53392" y="7419"/>
                    <a:pt x="53293" y="8014"/>
                    <a:pt x="53194" y="8659"/>
                  </a:cubicBezTo>
                  <a:cubicBezTo>
                    <a:pt x="53194" y="9205"/>
                    <a:pt x="53045" y="9750"/>
                    <a:pt x="52797" y="10246"/>
                  </a:cubicBezTo>
                  <a:cubicBezTo>
                    <a:pt x="52648" y="10792"/>
                    <a:pt x="52450" y="11338"/>
                    <a:pt x="52201" y="11834"/>
                  </a:cubicBezTo>
                  <a:lnTo>
                    <a:pt x="22634" y="79898"/>
                  </a:lnTo>
                  <a:cubicBezTo>
                    <a:pt x="22337" y="80444"/>
                    <a:pt x="22089" y="80890"/>
                    <a:pt x="21840" y="81287"/>
                  </a:cubicBezTo>
                  <a:cubicBezTo>
                    <a:pt x="21543" y="81585"/>
                    <a:pt x="21146" y="81833"/>
                    <a:pt x="20650" y="82081"/>
                  </a:cubicBezTo>
                  <a:cubicBezTo>
                    <a:pt x="20104" y="82180"/>
                    <a:pt x="19459" y="82279"/>
                    <a:pt x="18665" y="82279"/>
                  </a:cubicBezTo>
                  <a:cubicBezTo>
                    <a:pt x="17971" y="82379"/>
                    <a:pt x="17078" y="82478"/>
                    <a:pt x="15887" y="82478"/>
                  </a:cubicBezTo>
                  <a:cubicBezTo>
                    <a:pt x="14548" y="82478"/>
                    <a:pt x="13407" y="82379"/>
                    <a:pt x="12514" y="82279"/>
                  </a:cubicBezTo>
                  <a:cubicBezTo>
                    <a:pt x="11720" y="82130"/>
                    <a:pt x="11125" y="81982"/>
                    <a:pt x="10728" y="81684"/>
                  </a:cubicBezTo>
                  <a:cubicBezTo>
                    <a:pt x="10430" y="81436"/>
                    <a:pt x="10331" y="81089"/>
                    <a:pt x="10331" y="80692"/>
                  </a:cubicBezTo>
                  <a:cubicBezTo>
                    <a:pt x="10430" y="80295"/>
                    <a:pt x="10629" y="79848"/>
                    <a:pt x="10926" y="79303"/>
                  </a:cubicBezTo>
                  <a:lnTo>
                    <a:pt x="41883" y="9651"/>
                  </a:lnTo>
                  <a:lnTo>
                    <a:pt x="2592" y="9651"/>
                  </a:lnTo>
                  <a:cubicBezTo>
                    <a:pt x="1798" y="9651"/>
                    <a:pt x="1203" y="9254"/>
                    <a:pt x="806" y="8460"/>
                  </a:cubicBezTo>
                  <a:cubicBezTo>
                    <a:pt x="409" y="7568"/>
                    <a:pt x="211" y="6377"/>
                    <a:pt x="211" y="4889"/>
                  </a:cubicBezTo>
                  <a:cubicBezTo>
                    <a:pt x="211" y="4095"/>
                    <a:pt x="211" y="3450"/>
                    <a:pt x="211" y="2904"/>
                  </a:cubicBezTo>
                  <a:cubicBezTo>
                    <a:pt x="310" y="2259"/>
                    <a:pt x="459" y="1714"/>
                    <a:pt x="608" y="1317"/>
                  </a:cubicBezTo>
                  <a:cubicBezTo>
                    <a:pt x="856" y="920"/>
                    <a:pt x="1104" y="672"/>
                    <a:pt x="1401" y="523"/>
                  </a:cubicBezTo>
                  <a:cubicBezTo>
                    <a:pt x="1798" y="275"/>
                    <a:pt x="2195" y="126"/>
                    <a:pt x="2592" y="126"/>
                  </a:cubicBezTo>
                  <a:lnTo>
                    <a:pt x="50415" y="126"/>
                  </a:lnTo>
                  <a:cubicBezTo>
                    <a:pt x="50912" y="126"/>
                    <a:pt x="51408" y="225"/>
                    <a:pt x="51805" y="325"/>
                  </a:cubicBezTo>
                  <a:cubicBezTo>
                    <a:pt x="52301" y="473"/>
                    <a:pt x="52648" y="721"/>
                    <a:pt x="52797" y="1118"/>
                  </a:cubicBezTo>
                  <a:cubicBezTo>
                    <a:pt x="53045" y="1416"/>
                    <a:pt x="53243" y="1862"/>
                    <a:pt x="53392" y="2507"/>
                  </a:cubicBezTo>
                  <a:cubicBezTo>
                    <a:pt x="53491" y="3053"/>
                    <a:pt x="53590" y="3797"/>
                    <a:pt x="53590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590CAB0-9F39-42C0-A660-ACD89C1FBF0A}"/>
                </a:ext>
              </a:extLst>
            </p:cNvPr>
            <p:cNvSpPr/>
            <p:nvPr/>
          </p:nvSpPr>
          <p:spPr>
            <a:xfrm>
              <a:off x="5459603" y="3353340"/>
              <a:ext cx="47625" cy="82550"/>
            </a:xfrm>
            <a:custGeom>
              <a:avLst/>
              <a:gdLst>
                <a:gd name="connsiteX0" fmla="*/ 47841 w 47625"/>
                <a:gd name="connsiteY0" fmla="*/ 78311 h 82550"/>
                <a:gd name="connsiteX1" fmla="*/ 47643 w 47625"/>
                <a:gd name="connsiteY1" fmla="*/ 80493 h 82550"/>
                <a:gd name="connsiteX2" fmla="*/ 47048 w 47625"/>
                <a:gd name="connsiteY2" fmla="*/ 81882 h 82550"/>
                <a:gd name="connsiteX3" fmla="*/ 46452 w 47625"/>
                <a:gd name="connsiteY3" fmla="*/ 82478 h 82550"/>
                <a:gd name="connsiteX4" fmla="*/ 45658 w 47625"/>
                <a:gd name="connsiteY4" fmla="*/ 82676 h 82550"/>
                <a:gd name="connsiteX5" fmla="*/ 2796 w 47625"/>
                <a:gd name="connsiteY5" fmla="*/ 82676 h 82550"/>
                <a:gd name="connsiteX6" fmla="*/ 1804 w 47625"/>
                <a:gd name="connsiteY6" fmla="*/ 82478 h 82550"/>
                <a:gd name="connsiteX7" fmla="*/ 1208 w 47625"/>
                <a:gd name="connsiteY7" fmla="*/ 81882 h 82550"/>
                <a:gd name="connsiteX8" fmla="*/ 613 w 47625"/>
                <a:gd name="connsiteY8" fmla="*/ 80493 h 82550"/>
                <a:gd name="connsiteX9" fmla="*/ 415 w 47625"/>
                <a:gd name="connsiteY9" fmla="*/ 78311 h 82550"/>
                <a:gd name="connsiteX10" fmla="*/ 613 w 47625"/>
                <a:gd name="connsiteY10" fmla="*/ 76525 h 82550"/>
                <a:gd name="connsiteX11" fmla="*/ 1010 w 47625"/>
                <a:gd name="connsiteY11" fmla="*/ 75136 h 82550"/>
                <a:gd name="connsiteX12" fmla="*/ 1804 w 47625"/>
                <a:gd name="connsiteY12" fmla="*/ 74342 h 82550"/>
                <a:gd name="connsiteX13" fmla="*/ 2796 w 47625"/>
                <a:gd name="connsiteY13" fmla="*/ 73945 h 82550"/>
                <a:gd name="connsiteX14" fmla="*/ 19862 w 47625"/>
                <a:gd name="connsiteY14" fmla="*/ 73945 h 82550"/>
                <a:gd name="connsiteX15" fmla="*/ 19862 w 47625"/>
                <a:gd name="connsiteY15" fmla="*/ 11636 h 82550"/>
                <a:gd name="connsiteX16" fmla="*/ 3987 w 47625"/>
                <a:gd name="connsiteY16" fmla="*/ 20962 h 82550"/>
                <a:gd name="connsiteX17" fmla="*/ 2002 w 47625"/>
                <a:gd name="connsiteY17" fmla="*/ 21756 h 82550"/>
                <a:gd name="connsiteX18" fmla="*/ 812 w 47625"/>
                <a:gd name="connsiteY18" fmla="*/ 21557 h 82550"/>
                <a:gd name="connsiteX19" fmla="*/ 216 w 47625"/>
                <a:gd name="connsiteY19" fmla="*/ 20168 h 82550"/>
                <a:gd name="connsiteX20" fmla="*/ 216 w 47625"/>
                <a:gd name="connsiteY20" fmla="*/ 17787 h 82550"/>
                <a:gd name="connsiteX21" fmla="*/ 216 w 47625"/>
                <a:gd name="connsiteY21" fmla="*/ 16001 h 82550"/>
                <a:gd name="connsiteX22" fmla="*/ 415 w 47625"/>
                <a:gd name="connsiteY22" fmla="*/ 14612 h 82550"/>
                <a:gd name="connsiteX23" fmla="*/ 1010 w 47625"/>
                <a:gd name="connsiteY23" fmla="*/ 13818 h 82550"/>
                <a:gd name="connsiteX24" fmla="*/ 2002 w 47625"/>
                <a:gd name="connsiteY24" fmla="*/ 13025 h 82550"/>
                <a:gd name="connsiteX25" fmla="*/ 20854 w 47625"/>
                <a:gd name="connsiteY25" fmla="*/ 920 h 82550"/>
                <a:gd name="connsiteX26" fmla="*/ 21449 w 47625"/>
                <a:gd name="connsiteY26" fmla="*/ 722 h 82550"/>
                <a:gd name="connsiteX27" fmla="*/ 22441 w 47625"/>
                <a:gd name="connsiteY27" fmla="*/ 325 h 82550"/>
                <a:gd name="connsiteX28" fmla="*/ 23830 w 47625"/>
                <a:gd name="connsiteY28" fmla="*/ 126 h 82550"/>
                <a:gd name="connsiteX29" fmla="*/ 25616 w 47625"/>
                <a:gd name="connsiteY29" fmla="*/ 126 h 82550"/>
                <a:gd name="connsiteX30" fmla="*/ 28196 w 47625"/>
                <a:gd name="connsiteY30" fmla="*/ 325 h 82550"/>
                <a:gd name="connsiteX31" fmla="*/ 29783 w 47625"/>
                <a:gd name="connsiteY31" fmla="*/ 523 h 82550"/>
                <a:gd name="connsiteX32" fmla="*/ 30577 w 47625"/>
                <a:gd name="connsiteY32" fmla="*/ 1118 h 82550"/>
                <a:gd name="connsiteX33" fmla="*/ 30776 w 47625"/>
                <a:gd name="connsiteY33" fmla="*/ 1912 h 82550"/>
                <a:gd name="connsiteX34" fmla="*/ 30776 w 47625"/>
                <a:gd name="connsiteY34" fmla="*/ 73945 h 82550"/>
                <a:gd name="connsiteX35" fmla="*/ 45658 w 47625"/>
                <a:gd name="connsiteY35" fmla="*/ 73945 h 82550"/>
                <a:gd name="connsiteX36" fmla="*/ 46452 w 47625"/>
                <a:gd name="connsiteY36" fmla="*/ 74342 h 82550"/>
                <a:gd name="connsiteX37" fmla="*/ 47246 w 47625"/>
                <a:gd name="connsiteY37" fmla="*/ 75136 h 82550"/>
                <a:gd name="connsiteX38" fmla="*/ 47643 w 47625"/>
                <a:gd name="connsiteY38" fmla="*/ 76525 h 82550"/>
                <a:gd name="connsiteX39" fmla="*/ 47841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41" y="78311"/>
                  </a:moveTo>
                  <a:cubicBezTo>
                    <a:pt x="47841" y="79104"/>
                    <a:pt x="47742" y="79849"/>
                    <a:pt x="47643" y="80493"/>
                  </a:cubicBezTo>
                  <a:cubicBezTo>
                    <a:pt x="47494" y="81039"/>
                    <a:pt x="47296" y="81486"/>
                    <a:pt x="47048" y="81882"/>
                  </a:cubicBezTo>
                  <a:cubicBezTo>
                    <a:pt x="46899" y="82180"/>
                    <a:pt x="46700" y="82379"/>
                    <a:pt x="46452" y="82478"/>
                  </a:cubicBezTo>
                  <a:cubicBezTo>
                    <a:pt x="46155" y="82627"/>
                    <a:pt x="45907" y="82676"/>
                    <a:pt x="45658" y="82676"/>
                  </a:cubicBezTo>
                  <a:lnTo>
                    <a:pt x="2796" y="82676"/>
                  </a:lnTo>
                  <a:cubicBezTo>
                    <a:pt x="2399" y="82676"/>
                    <a:pt x="2052" y="82627"/>
                    <a:pt x="1804" y="82478"/>
                  </a:cubicBezTo>
                  <a:cubicBezTo>
                    <a:pt x="1655" y="82379"/>
                    <a:pt x="1456" y="82180"/>
                    <a:pt x="1208" y="81882"/>
                  </a:cubicBezTo>
                  <a:cubicBezTo>
                    <a:pt x="911" y="81486"/>
                    <a:pt x="712" y="81039"/>
                    <a:pt x="613" y="80493"/>
                  </a:cubicBezTo>
                  <a:cubicBezTo>
                    <a:pt x="464" y="79849"/>
                    <a:pt x="415" y="79104"/>
                    <a:pt x="415" y="78311"/>
                  </a:cubicBezTo>
                  <a:cubicBezTo>
                    <a:pt x="415" y="77666"/>
                    <a:pt x="464" y="77070"/>
                    <a:pt x="613" y="76525"/>
                  </a:cubicBezTo>
                  <a:cubicBezTo>
                    <a:pt x="712" y="75880"/>
                    <a:pt x="861" y="75433"/>
                    <a:pt x="1010" y="75136"/>
                  </a:cubicBezTo>
                  <a:cubicBezTo>
                    <a:pt x="1258" y="74739"/>
                    <a:pt x="1506" y="74491"/>
                    <a:pt x="1804" y="74342"/>
                  </a:cubicBezTo>
                  <a:cubicBezTo>
                    <a:pt x="2052" y="74094"/>
                    <a:pt x="2399" y="73945"/>
                    <a:pt x="2796" y="73945"/>
                  </a:cubicBezTo>
                  <a:lnTo>
                    <a:pt x="19862" y="73945"/>
                  </a:lnTo>
                  <a:lnTo>
                    <a:pt x="19862" y="11636"/>
                  </a:lnTo>
                  <a:lnTo>
                    <a:pt x="3987" y="20962"/>
                  </a:lnTo>
                  <a:cubicBezTo>
                    <a:pt x="3193" y="21359"/>
                    <a:pt x="2498" y="21657"/>
                    <a:pt x="2002" y="21756"/>
                  </a:cubicBezTo>
                  <a:cubicBezTo>
                    <a:pt x="1605" y="21905"/>
                    <a:pt x="1208" y="21855"/>
                    <a:pt x="812" y="21557"/>
                  </a:cubicBezTo>
                  <a:cubicBezTo>
                    <a:pt x="514" y="21309"/>
                    <a:pt x="315" y="20863"/>
                    <a:pt x="216" y="20168"/>
                  </a:cubicBezTo>
                  <a:cubicBezTo>
                    <a:pt x="216" y="19523"/>
                    <a:pt x="216" y="18730"/>
                    <a:pt x="216" y="17787"/>
                  </a:cubicBezTo>
                  <a:cubicBezTo>
                    <a:pt x="216" y="16993"/>
                    <a:pt x="216" y="16398"/>
                    <a:pt x="216" y="16001"/>
                  </a:cubicBezTo>
                  <a:cubicBezTo>
                    <a:pt x="315" y="15505"/>
                    <a:pt x="415" y="15009"/>
                    <a:pt x="415" y="14612"/>
                  </a:cubicBezTo>
                  <a:cubicBezTo>
                    <a:pt x="514" y="14215"/>
                    <a:pt x="712" y="13967"/>
                    <a:pt x="1010" y="13818"/>
                  </a:cubicBezTo>
                  <a:cubicBezTo>
                    <a:pt x="1258" y="13570"/>
                    <a:pt x="1605" y="13322"/>
                    <a:pt x="2002" y="13025"/>
                  </a:cubicBezTo>
                  <a:lnTo>
                    <a:pt x="20854" y="920"/>
                  </a:lnTo>
                  <a:cubicBezTo>
                    <a:pt x="20953" y="821"/>
                    <a:pt x="21151" y="722"/>
                    <a:pt x="21449" y="722"/>
                  </a:cubicBezTo>
                  <a:cubicBezTo>
                    <a:pt x="21697" y="622"/>
                    <a:pt x="22044" y="473"/>
                    <a:pt x="22441" y="325"/>
                  </a:cubicBezTo>
                  <a:cubicBezTo>
                    <a:pt x="22838" y="225"/>
                    <a:pt x="23285" y="126"/>
                    <a:pt x="23830" y="126"/>
                  </a:cubicBezTo>
                  <a:cubicBezTo>
                    <a:pt x="24326" y="126"/>
                    <a:pt x="24922" y="126"/>
                    <a:pt x="25616" y="126"/>
                  </a:cubicBezTo>
                  <a:cubicBezTo>
                    <a:pt x="26658" y="126"/>
                    <a:pt x="27501" y="225"/>
                    <a:pt x="28196" y="325"/>
                  </a:cubicBezTo>
                  <a:cubicBezTo>
                    <a:pt x="28841" y="325"/>
                    <a:pt x="29387" y="424"/>
                    <a:pt x="29783" y="523"/>
                  </a:cubicBezTo>
                  <a:cubicBezTo>
                    <a:pt x="30180" y="672"/>
                    <a:pt x="30428" y="870"/>
                    <a:pt x="30577" y="1118"/>
                  </a:cubicBezTo>
                  <a:cubicBezTo>
                    <a:pt x="30676" y="1416"/>
                    <a:pt x="30776" y="1664"/>
                    <a:pt x="30776" y="1912"/>
                  </a:cubicBezTo>
                  <a:lnTo>
                    <a:pt x="30776" y="73945"/>
                  </a:lnTo>
                  <a:lnTo>
                    <a:pt x="45658" y="73945"/>
                  </a:lnTo>
                  <a:cubicBezTo>
                    <a:pt x="45907" y="73945"/>
                    <a:pt x="46155" y="74094"/>
                    <a:pt x="46452" y="74342"/>
                  </a:cubicBezTo>
                  <a:cubicBezTo>
                    <a:pt x="46849" y="74491"/>
                    <a:pt x="47097" y="74739"/>
                    <a:pt x="47246" y="75136"/>
                  </a:cubicBezTo>
                  <a:cubicBezTo>
                    <a:pt x="47345" y="75433"/>
                    <a:pt x="47494" y="75880"/>
                    <a:pt x="47643" y="76525"/>
                  </a:cubicBezTo>
                  <a:cubicBezTo>
                    <a:pt x="47742" y="77070"/>
                    <a:pt x="47841" y="77666"/>
                    <a:pt x="47841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C3FF49C-BB34-4CF4-848E-21447E0E7367}"/>
                </a:ext>
              </a:extLst>
            </p:cNvPr>
            <p:cNvSpPr/>
            <p:nvPr/>
          </p:nvSpPr>
          <p:spPr>
            <a:xfrm>
              <a:off x="5519539" y="3345997"/>
              <a:ext cx="23217" cy="111720"/>
            </a:xfrm>
            <a:custGeom>
              <a:avLst/>
              <a:gdLst>
                <a:gd name="connsiteX0" fmla="*/ 23438 w 23217"/>
                <a:gd name="connsiteY0" fmla="*/ 56085 h 111720"/>
                <a:gd name="connsiteX1" fmla="*/ 22446 w 23217"/>
                <a:gd name="connsiteY1" fmla="*/ 70175 h 111720"/>
                <a:gd name="connsiteX2" fmla="*/ 19867 w 23217"/>
                <a:gd name="connsiteY2" fmla="*/ 84065 h 111720"/>
                <a:gd name="connsiteX3" fmla="*/ 15501 w 23217"/>
                <a:gd name="connsiteY3" fmla="*/ 97361 h 111720"/>
                <a:gd name="connsiteX4" fmla="*/ 9548 w 23217"/>
                <a:gd name="connsiteY4" fmla="*/ 110457 h 111720"/>
                <a:gd name="connsiteX5" fmla="*/ 8953 w 23217"/>
                <a:gd name="connsiteY5" fmla="*/ 111053 h 111720"/>
                <a:gd name="connsiteX6" fmla="*/ 7960 w 23217"/>
                <a:gd name="connsiteY6" fmla="*/ 111648 h 111720"/>
                <a:gd name="connsiteX7" fmla="*/ 6373 w 23217"/>
                <a:gd name="connsiteY7" fmla="*/ 111846 h 111720"/>
                <a:gd name="connsiteX8" fmla="*/ 4587 w 23217"/>
                <a:gd name="connsiteY8" fmla="*/ 111846 h 111720"/>
                <a:gd name="connsiteX9" fmla="*/ 1809 w 23217"/>
                <a:gd name="connsiteY9" fmla="*/ 111648 h 111720"/>
                <a:gd name="connsiteX10" fmla="*/ 618 w 23217"/>
                <a:gd name="connsiteY10" fmla="*/ 111251 h 111720"/>
                <a:gd name="connsiteX11" fmla="*/ 221 w 23217"/>
                <a:gd name="connsiteY11" fmla="*/ 110259 h 111720"/>
                <a:gd name="connsiteX12" fmla="*/ 618 w 23217"/>
                <a:gd name="connsiteY12" fmla="*/ 109068 h 111720"/>
                <a:gd name="connsiteX13" fmla="*/ 9349 w 23217"/>
                <a:gd name="connsiteY13" fmla="*/ 82875 h 111720"/>
                <a:gd name="connsiteX14" fmla="*/ 12326 w 23217"/>
                <a:gd name="connsiteY14" fmla="*/ 55887 h 111720"/>
                <a:gd name="connsiteX15" fmla="*/ 9349 w 23217"/>
                <a:gd name="connsiteY15" fmla="*/ 28900 h 111720"/>
                <a:gd name="connsiteX16" fmla="*/ 420 w 23217"/>
                <a:gd name="connsiteY16" fmla="*/ 2706 h 111720"/>
                <a:gd name="connsiteX17" fmla="*/ 221 w 23217"/>
                <a:gd name="connsiteY17" fmla="*/ 1714 h 111720"/>
                <a:gd name="connsiteX18" fmla="*/ 817 w 23217"/>
                <a:gd name="connsiteY18" fmla="*/ 920 h 111720"/>
                <a:gd name="connsiteX19" fmla="*/ 2206 w 23217"/>
                <a:gd name="connsiteY19" fmla="*/ 325 h 111720"/>
                <a:gd name="connsiteX20" fmla="*/ 4587 w 23217"/>
                <a:gd name="connsiteY20" fmla="*/ 126 h 111720"/>
                <a:gd name="connsiteX21" fmla="*/ 6770 w 23217"/>
                <a:gd name="connsiteY21" fmla="*/ 325 h 111720"/>
                <a:gd name="connsiteX22" fmla="*/ 8159 w 23217"/>
                <a:gd name="connsiteY22" fmla="*/ 523 h 111720"/>
                <a:gd name="connsiteX23" fmla="*/ 8953 w 23217"/>
                <a:gd name="connsiteY23" fmla="*/ 920 h 111720"/>
                <a:gd name="connsiteX24" fmla="*/ 9349 w 23217"/>
                <a:gd name="connsiteY24" fmla="*/ 1317 h 111720"/>
                <a:gd name="connsiteX25" fmla="*/ 19668 w 23217"/>
                <a:gd name="connsiteY25" fmla="*/ 28106 h 111720"/>
                <a:gd name="connsiteX26" fmla="*/ 23438 w 23217"/>
                <a:gd name="connsiteY26" fmla="*/ 56085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438" y="56085"/>
                  </a:moveTo>
                  <a:cubicBezTo>
                    <a:pt x="23438" y="60848"/>
                    <a:pt x="23091" y="65561"/>
                    <a:pt x="22446" y="70175"/>
                  </a:cubicBezTo>
                  <a:cubicBezTo>
                    <a:pt x="21901" y="74838"/>
                    <a:pt x="21057" y="79452"/>
                    <a:pt x="19867" y="84065"/>
                  </a:cubicBezTo>
                  <a:cubicBezTo>
                    <a:pt x="18676" y="88580"/>
                    <a:pt x="17188" y="92995"/>
                    <a:pt x="15501" y="97361"/>
                  </a:cubicBezTo>
                  <a:cubicBezTo>
                    <a:pt x="13765" y="101825"/>
                    <a:pt x="11780" y="106191"/>
                    <a:pt x="9548" y="110457"/>
                  </a:cubicBezTo>
                  <a:cubicBezTo>
                    <a:pt x="9399" y="110706"/>
                    <a:pt x="9201" y="110904"/>
                    <a:pt x="8953" y="111053"/>
                  </a:cubicBezTo>
                  <a:cubicBezTo>
                    <a:pt x="8655" y="111301"/>
                    <a:pt x="8357" y="111499"/>
                    <a:pt x="7960" y="111648"/>
                  </a:cubicBezTo>
                  <a:cubicBezTo>
                    <a:pt x="7563" y="111747"/>
                    <a:pt x="7018" y="111846"/>
                    <a:pt x="6373" y="111846"/>
                  </a:cubicBezTo>
                  <a:cubicBezTo>
                    <a:pt x="5827" y="111846"/>
                    <a:pt x="5232" y="111846"/>
                    <a:pt x="4587" y="111846"/>
                  </a:cubicBezTo>
                  <a:cubicBezTo>
                    <a:pt x="3396" y="111846"/>
                    <a:pt x="2454" y="111747"/>
                    <a:pt x="1809" y="111648"/>
                  </a:cubicBezTo>
                  <a:cubicBezTo>
                    <a:pt x="1263" y="111648"/>
                    <a:pt x="866" y="111499"/>
                    <a:pt x="618" y="111251"/>
                  </a:cubicBezTo>
                  <a:cubicBezTo>
                    <a:pt x="320" y="110954"/>
                    <a:pt x="221" y="110656"/>
                    <a:pt x="221" y="110259"/>
                  </a:cubicBezTo>
                  <a:cubicBezTo>
                    <a:pt x="221" y="109961"/>
                    <a:pt x="320" y="109564"/>
                    <a:pt x="618" y="109068"/>
                  </a:cubicBezTo>
                  <a:cubicBezTo>
                    <a:pt x="4438" y="100436"/>
                    <a:pt x="7365" y="91705"/>
                    <a:pt x="9349" y="82875"/>
                  </a:cubicBezTo>
                  <a:cubicBezTo>
                    <a:pt x="11334" y="73895"/>
                    <a:pt x="12326" y="64916"/>
                    <a:pt x="12326" y="55887"/>
                  </a:cubicBezTo>
                  <a:cubicBezTo>
                    <a:pt x="12326" y="46759"/>
                    <a:pt x="11334" y="37780"/>
                    <a:pt x="9349" y="28900"/>
                  </a:cubicBezTo>
                  <a:cubicBezTo>
                    <a:pt x="7365" y="19920"/>
                    <a:pt x="4388" y="11189"/>
                    <a:pt x="420" y="2706"/>
                  </a:cubicBezTo>
                  <a:cubicBezTo>
                    <a:pt x="271" y="2309"/>
                    <a:pt x="221" y="2011"/>
                    <a:pt x="221" y="1714"/>
                  </a:cubicBezTo>
                  <a:cubicBezTo>
                    <a:pt x="320" y="1317"/>
                    <a:pt x="519" y="1069"/>
                    <a:pt x="817" y="920"/>
                  </a:cubicBezTo>
                  <a:cubicBezTo>
                    <a:pt x="1213" y="672"/>
                    <a:pt x="1660" y="473"/>
                    <a:pt x="2206" y="325"/>
                  </a:cubicBezTo>
                  <a:cubicBezTo>
                    <a:pt x="2851" y="225"/>
                    <a:pt x="3644" y="126"/>
                    <a:pt x="4587" y="126"/>
                  </a:cubicBezTo>
                  <a:cubicBezTo>
                    <a:pt x="5480" y="126"/>
                    <a:pt x="6224" y="225"/>
                    <a:pt x="6770" y="325"/>
                  </a:cubicBezTo>
                  <a:cubicBezTo>
                    <a:pt x="7415" y="325"/>
                    <a:pt x="7861" y="424"/>
                    <a:pt x="8159" y="523"/>
                  </a:cubicBezTo>
                  <a:cubicBezTo>
                    <a:pt x="8556" y="672"/>
                    <a:pt x="8804" y="821"/>
                    <a:pt x="8953" y="920"/>
                  </a:cubicBezTo>
                  <a:cubicBezTo>
                    <a:pt x="9201" y="1069"/>
                    <a:pt x="9349" y="1218"/>
                    <a:pt x="9349" y="1317"/>
                  </a:cubicBezTo>
                  <a:cubicBezTo>
                    <a:pt x="13715" y="9949"/>
                    <a:pt x="17138" y="18879"/>
                    <a:pt x="19668" y="28106"/>
                  </a:cubicBezTo>
                  <a:cubicBezTo>
                    <a:pt x="22149" y="37234"/>
                    <a:pt x="23438" y="46560"/>
                    <a:pt x="23438" y="56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031B515-C471-438E-A854-76760990A243}"/>
                </a:ext>
              </a:extLst>
            </p:cNvPr>
            <p:cNvSpPr/>
            <p:nvPr/>
          </p:nvSpPr>
          <p:spPr>
            <a:xfrm>
              <a:off x="5063188" y="3188771"/>
              <a:ext cx="23217" cy="111720"/>
            </a:xfrm>
            <a:custGeom>
              <a:avLst/>
              <a:gdLst>
                <a:gd name="connsiteX0" fmla="*/ 23204 w 23217"/>
                <a:gd name="connsiteY0" fmla="*/ 2693 h 111720"/>
                <a:gd name="connsiteX1" fmla="*/ 14274 w 23217"/>
                <a:gd name="connsiteY1" fmla="*/ 28887 h 111720"/>
                <a:gd name="connsiteX2" fmla="*/ 11298 w 23217"/>
                <a:gd name="connsiteY2" fmla="*/ 55875 h 111720"/>
                <a:gd name="connsiteX3" fmla="*/ 14274 w 23217"/>
                <a:gd name="connsiteY3" fmla="*/ 82862 h 111720"/>
                <a:gd name="connsiteX4" fmla="*/ 23006 w 23217"/>
                <a:gd name="connsiteY4" fmla="*/ 109056 h 111720"/>
                <a:gd name="connsiteX5" fmla="*/ 23403 w 23217"/>
                <a:gd name="connsiteY5" fmla="*/ 110247 h 111720"/>
                <a:gd name="connsiteX6" fmla="*/ 23006 w 23217"/>
                <a:gd name="connsiteY6" fmla="*/ 111239 h 111720"/>
                <a:gd name="connsiteX7" fmla="*/ 21617 w 23217"/>
                <a:gd name="connsiteY7" fmla="*/ 111636 h 111720"/>
                <a:gd name="connsiteX8" fmla="*/ 19235 w 23217"/>
                <a:gd name="connsiteY8" fmla="*/ 111834 h 111720"/>
                <a:gd name="connsiteX9" fmla="*/ 17251 w 23217"/>
                <a:gd name="connsiteY9" fmla="*/ 111834 h 111720"/>
                <a:gd name="connsiteX10" fmla="*/ 15862 w 23217"/>
                <a:gd name="connsiteY10" fmla="*/ 111636 h 111720"/>
                <a:gd name="connsiteX11" fmla="*/ 14870 w 23217"/>
                <a:gd name="connsiteY11" fmla="*/ 111040 h 111720"/>
                <a:gd name="connsiteX12" fmla="*/ 14274 w 23217"/>
                <a:gd name="connsiteY12" fmla="*/ 110445 h 111720"/>
                <a:gd name="connsiteX13" fmla="*/ 8123 w 23217"/>
                <a:gd name="connsiteY13" fmla="*/ 97348 h 111720"/>
                <a:gd name="connsiteX14" fmla="*/ 3757 w 23217"/>
                <a:gd name="connsiteY14" fmla="*/ 84053 h 111720"/>
                <a:gd name="connsiteX15" fmla="*/ 979 w 23217"/>
                <a:gd name="connsiteY15" fmla="*/ 70162 h 111720"/>
                <a:gd name="connsiteX16" fmla="*/ 185 w 23217"/>
                <a:gd name="connsiteY16" fmla="*/ 56073 h 111720"/>
                <a:gd name="connsiteX17" fmla="*/ 1177 w 23217"/>
                <a:gd name="connsiteY17" fmla="*/ 41786 h 111720"/>
                <a:gd name="connsiteX18" fmla="*/ 3956 w 23217"/>
                <a:gd name="connsiteY18" fmla="*/ 28093 h 111720"/>
                <a:gd name="connsiteX19" fmla="*/ 8520 w 23217"/>
                <a:gd name="connsiteY19" fmla="*/ 14600 h 111720"/>
                <a:gd name="connsiteX20" fmla="*/ 14274 w 23217"/>
                <a:gd name="connsiteY20" fmla="*/ 1304 h 111720"/>
                <a:gd name="connsiteX21" fmla="*/ 14473 w 23217"/>
                <a:gd name="connsiteY21" fmla="*/ 908 h 111720"/>
                <a:gd name="connsiteX22" fmla="*/ 15267 w 23217"/>
                <a:gd name="connsiteY22" fmla="*/ 511 h 111720"/>
                <a:gd name="connsiteX23" fmla="*/ 16656 w 23217"/>
                <a:gd name="connsiteY23" fmla="*/ 312 h 111720"/>
                <a:gd name="connsiteX24" fmla="*/ 19037 w 23217"/>
                <a:gd name="connsiteY24" fmla="*/ 114 h 111720"/>
                <a:gd name="connsiteX25" fmla="*/ 21418 w 23217"/>
                <a:gd name="connsiteY25" fmla="*/ 312 h 111720"/>
                <a:gd name="connsiteX26" fmla="*/ 22807 w 23217"/>
                <a:gd name="connsiteY26" fmla="*/ 908 h 111720"/>
                <a:gd name="connsiteX27" fmla="*/ 23403 w 23217"/>
                <a:gd name="connsiteY27" fmla="*/ 1701 h 111720"/>
                <a:gd name="connsiteX28" fmla="*/ 23204 w 23217"/>
                <a:gd name="connsiteY28" fmla="*/ 2693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204" y="2693"/>
                  </a:moveTo>
                  <a:cubicBezTo>
                    <a:pt x="19235" y="11177"/>
                    <a:pt x="16259" y="19908"/>
                    <a:pt x="14274" y="28887"/>
                  </a:cubicBezTo>
                  <a:cubicBezTo>
                    <a:pt x="12290" y="37767"/>
                    <a:pt x="11298" y="46747"/>
                    <a:pt x="11298" y="55875"/>
                  </a:cubicBezTo>
                  <a:cubicBezTo>
                    <a:pt x="11298" y="64904"/>
                    <a:pt x="12290" y="73883"/>
                    <a:pt x="14274" y="82862"/>
                  </a:cubicBezTo>
                  <a:cubicBezTo>
                    <a:pt x="16259" y="91693"/>
                    <a:pt x="19136" y="100424"/>
                    <a:pt x="23006" y="109056"/>
                  </a:cubicBezTo>
                  <a:cubicBezTo>
                    <a:pt x="23254" y="109552"/>
                    <a:pt x="23403" y="109949"/>
                    <a:pt x="23403" y="110247"/>
                  </a:cubicBezTo>
                  <a:cubicBezTo>
                    <a:pt x="23403" y="110643"/>
                    <a:pt x="23254" y="110941"/>
                    <a:pt x="23006" y="111239"/>
                  </a:cubicBezTo>
                  <a:cubicBezTo>
                    <a:pt x="22708" y="111487"/>
                    <a:pt x="22261" y="111636"/>
                    <a:pt x="21617" y="111636"/>
                  </a:cubicBezTo>
                  <a:cubicBezTo>
                    <a:pt x="21071" y="111735"/>
                    <a:pt x="20277" y="111834"/>
                    <a:pt x="19235" y="111834"/>
                  </a:cubicBezTo>
                  <a:cubicBezTo>
                    <a:pt x="18442" y="111834"/>
                    <a:pt x="17747" y="111834"/>
                    <a:pt x="17251" y="111834"/>
                  </a:cubicBezTo>
                  <a:cubicBezTo>
                    <a:pt x="16705" y="111834"/>
                    <a:pt x="16259" y="111735"/>
                    <a:pt x="15862" y="111636"/>
                  </a:cubicBezTo>
                  <a:cubicBezTo>
                    <a:pt x="15465" y="111487"/>
                    <a:pt x="15118" y="111288"/>
                    <a:pt x="14870" y="111040"/>
                  </a:cubicBezTo>
                  <a:cubicBezTo>
                    <a:pt x="14572" y="110892"/>
                    <a:pt x="14374" y="110693"/>
                    <a:pt x="14274" y="110445"/>
                  </a:cubicBezTo>
                  <a:cubicBezTo>
                    <a:pt x="11893" y="106179"/>
                    <a:pt x="9809" y="101813"/>
                    <a:pt x="8123" y="97348"/>
                  </a:cubicBezTo>
                  <a:cubicBezTo>
                    <a:pt x="6386" y="92983"/>
                    <a:pt x="4948" y="88567"/>
                    <a:pt x="3757" y="84053"/>
                  </a:cubicBezTo>
                  <a:cubicBezTo>
                    <a:pt x="2567" y="79439"/>
                    <a:pt x="1624" y="74826"/>
                    <a:pt x="979" y="70162"/>
                  </a:cubicBezTo>
                  <a:cubicBezTo>
                    <a:pt x="433" y="65549"/>
                    <a:pt x="185" y="60836"/>
                    <a:pt x="185" y="56073"/>
                  </a:cubicBezTo>
                  <a:cubicBezTo>
                    <a:pt x="185" y="51211"/>
                    <a:pt x="483" y="46449"/>
                    <a:pt x="1177" y="41786"/>
                  </a:cubicBezTo>
                  <a:cubicBezTo>
                    <a:pt x="1822" y="37172"/>
                    <a:pt x="2765" y="32608"/>
                    <a:pt x="3956" y="28093"/>
                  </a:cubicBezTo>
                  <a:cubicBezTo>
                    <a:pt x="5245" y="23480"/>
                    <a:pt x="6783" y="18965"/>
                    <a:pt x="8520" y="14600"/>
                  </a:cubicBezTo>
                  <a:cubicBezTo>
                    <a:pt x="10206" y="10135"/>
                    <a:pt x="12141" y="5670"/>
                    <a:pt x="14274" y="1304"/>
                  </a:cubicBezTo>
                  <a:cubicBezTo>
                    <a:pt x="14274" y="1205"/>
                    <a:pt x="14324" y="1056"/>
                    <a:pt x="14473" y="908"/>
                  </a:cubicBezTo>
                  <a:cubicBezTo>
                    <a:pt x="14721" y="808"/>
                    <a:pt x="14969" y="659"/>
                    <a:pt x="15267" y="511"/>
                  </a:cubicBezTo>
                  <a:cubicBezTo>
                    <a:pt x="15663" y="411"/>
                    <a:pt x="16110" y="312"/>
                    <a:pt x="16656" y="312"/>
                  </a:cubicBezTo>
                  <a:cubicBezTo>
                    <a:pt x="17301" y="213"/>
                    <a:pt x="18094" y="114"/>
                    <a:pt x="19037" y="114"/>
                  </a:cubicBezTo>
                  <a:cubicBezTo>
                    <a:pt x="20079" y="114"/>
                    <a:pt x="20872" y="213"/>
                    <a:pt x="21418" y="312"/>
                  </a:cubicBezTo>
                  <a:cubicBezTo>
                    <a:pt x="22063" y="461"/>
                    <a:pt x="22509" y="659"/>
                    <a:pt x="22807" y="908"/>
                  </a:cubicBezTo>
                  <a:cubicBezTo>
                    <a:pt x="23204" y="1056"/>
                    <a:pt x="23403" y="1304"/>
                    <a:pt x="23403" y="1701"/>
                  </a:cubicBezTo>
                  <a:cubicBezTo>
                    <a:pt x="23403" y="1999"/>
                    <a:pt x="23303" y="2297"/>
                    <a:pt x="23204" y="26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D0A62D-4164-4AED-B56F-92D396C0B9B7}"/>
                </a:ext>
              </a:extLst>
            </p:cNvPr>
            <p:cNvSpPr/>
            <p:nvPr/>
          </p:nvSpPr>
          <p:spPr>
            <a:xfrm>
              <a:off x="5099883" y="3195518"/>
              <a:ext cx="51395" cy="84335"/>
            </a:xfrm>
            <a:custGeom>
              <a:avLst/>
              <a:gdLst>
                <a:gd name="connsiteX0" fmla="*/ 51584 w 51395"/>
                <a:gd name="connsiteY0" fmla="*/ 59844 h 84335"/>
                <a:gd name="connsiteX1" fmla="*/ 49599 w 51395"/>
                <a:gd name="connsiteY1" fmla="*/ 69964 h 84335"/>
                <a:gd name="connsiteX2" fmla="*/ 43844 w 51395"/>
                <a:gd name="connsiteY2" fmla="*/ 77901 h 84335"/>
                <a:gd name="connsiteX3" fmla="*/ 34915 w 51395"/>
                <a:gd name="connsiteY3" fmla="*/ 82862 h 84335"/>
                <a:gd name="connsiteX4" fmla="*/ 22810 w 51395"/>
                <a:gd name="connsiteY4" fmla="*/ 84450 h 84335"/>
                <a:gd name="connsiteX5" fmla="*/ 15071 w 51395"/>
                <a:gd name="connsiteY5" fmla="*/ 83656 h 84335"/>
                <a:gd name="connsiteX6" fmla="*/ 8721 w 51395"/>
                <a:gd name="connsiteY6" fmla="*/ 82267 h 84335"/>
                <a:gd name="connsiteX7" fmla="*/ 3959 w 51395"/>
                <a:gd name="connsiteY7" fmla="*/ 80283 h 84335"/>
                <a:gd name="connsiteX8" fmla="*/ 1577 w 51395"/>
                <a:gd name="connsiteY8" fmla="*/ 78894 h 84335"/>
                <a:gd name="connsiteX9" fmla="*/ 982 w 51395"/>
                <a:gd name="connsiteY9" fmla="*/ 78100 h 84335"/>
                <a:gd name="connsiteX10" fmla="*/ 585 w 51395"/>
                <a:gd name="connsiteY10" fmla="*/ 76909 h 84335"/>
                <a:gd name="connsiteX11" fmla="*/ 188 w 51395"/>
                <a:gd name="connsiteY11" fmla="*/ 75520 h 84335"/>
                <a:gd name="connsiteX12" fmla="*/ 188 w 51395"/>
                <a:gd name="connsiteY12" fmla="*/ 73139 h 84335"/>
                <a:gd name="connsiteX13" fmla="*/ 585 w 51395"/>
                <a:gd name="connsiteY13" fmla="*/ 69964 h 84335"/>
                <a:gd name="connsiteX14" fmla="*/ 1974 w 51395"/>
                <a:gd name="connsiteY14" fmla="*/ 68972 h 84335"/>
                <a:gd name="connsiteX15" fmla="*/ 3959 w 51395"/>
                <a:gd name="connsiteY15" fmla="*/ 70162 h 84335"/>
                <a:gd name="connsiteX16" fmla="*/ 8324 w 51395"/>
                <a:gd name="connsiteY16" fmla="*/ 72345 h 84335"/>
                <a:gd name="connsiteX17" fmla="*/ 14476 w 51395"/>
                <a:gd name="connsiteY17" fmla="*/ 74528 h 84335"/>
                <a:gd name="connsiteX18" fmla="*/ 22413 w 51395"/>
                <a:gd name="connsiteY18" fmla="*/ 75520 h 84335"/>
                <a:gd name="connsiteX19" fmla="*/ 29755 w 51395"/>
                <a:gd name="connsiteY19" fmla="*/ 74528 h 84335"/>
                <a:gd name="connsiteX20" fmla="*/ 35113 w 51395"/>
                <a:gd name="connsiteY20" fmla="*/ 71353 h 84335"/>
                <a:gd name="connsiteX21" fmla="*/ 38288 w 51395"/>
                <a:gd name="connsiteY21" fmla="*/ 66789 h 84335"/>
                <a:gd name="connsiteX22" fmla="*/ 39479 w 51395"/>
                <a:gd name="connsiteY22" fmla="*/ 60836 h 84335"/>
                <a:gd name="connsiteX23" fmla="*/ 38090 w 51395"/>
                <a:gd name="connsiteY23" fmla="*/ 54486 h 84335"/>
                <a:gd name="connsiteX24" fmla="*/ 33923 w 51395"/>
                <a:gd name="connsiteY24" fmla="*/ 49723 h 84335"/>
                <a:gd name="connsiteX25" fmla="*/ 27573 w 51395"/>
                <a:gd name="connsiteY25" fmla="*/ 46747 h 84335"/>
                <a:gd name="connsiteX26" fmla="*/ 18841 w 51395"/>
                <a:gd name="connsiteY26" fmla="*/ 45556 h 84335"/>
                <a:gd name="connsiteX27" fmla="*/ 11102 w 51395"/>
                <a:gd name="connsiteY27" fmla="*/ 45556 h 84335"/>
                <a:gd name="connsiteX28" fmla="*/ 9912 w 51395"/>
                <a:gd name="connsiteY28" fmla="*/ 45358 h 84335"/>
                <a:gd name="connsiteX29" fmla="*/ 9118 w 51395"/>
                <a:gd name="connsiteY29" fmla="*/ 44762 h 84335"/>
                <a:gd name="connsiteX30" fmla="*/ 8721 w 51395"/>
                <a:gd name="connsiteY30" fmla="*/ 43373 h 84335"/>
                <a:gd name="connsiteX31" fmla="*/ 8523 w 51395"/>
                <a:gd name="connsiteY31" fmla="*/ 41190 h 84335"/>
                <a:gd name="connsiteX32" fmla="*/ 8721 w 51395"/>
                <a:gd name="connsiteY32" fmla="*/ 39206 h 84335"/>
                <a:gd name="connsiteX33" fmla="*/ 9118 w 51395"/>
                <a:gd name="connsiteY33" fmla="*/ 38015 h 84335"/>
                <a:gd name="connsiteX34" fmla="*/ 9912 w 51395"/>
                <a:gd name="connsiteY34" fmla="*/ 37222 h 84335"/>
                <a:gd name="connsiteX35" fmla="*/ 10904 w 51395"/>
                <a:gd name="connsiteY35" fmla="*/ 37023 h 84335"/>
                <a:gd name="connsiteX36" fmla="*/ 18246 w 51395"/>
                <a:gd name="connsiteY36" fmla="*/ 37023 h 84335"/>
                <a:gd name="connsiteX37" fmla="*/ 25588 w 51395"/>
                <a:gd name="connsiteY37" fmla="*/ 36031 h 84335"/>
                <a:gd name="connsiteX38" fmla="*/ 31343 w 51395"/>
                <a:gd name="connsiteY38" fmla="*/ 32856 h 84335"/>
                <a:gd name="connsiteX39" fmla="*/ 34915 w 51395"/>
                <a:gd name="connsiteY39" fmla="*/ 27895 h 84335"/>
                <a:gd name="connsiteX40" fmla="*/ 36105 w 51395"/>
                <a:gd name="connsiteY40" fmla="*/ 21545 h 84335"/>
                <a:gd name="connsiteX41" fmla="*/ 35312 w 51395"/>
                <a:gd name="connsiteY41" fmla="*/ 16783 h 84335"/>
                <a:gd name="connsiteX42" fmla="*/ 32732 w 51395"/>
                <a:gd name="connsiteY42" fmla="*/ 12814 h 84335"/>
                <a:gd name="connsiteX43" fmla="*/ 28565 w 51395"/>
                <a:gd name="connsiteY43" fmla="*/ 10036 h 84335"/>
                <a:gd name="connsiteX44" fmla="*/ 22612 w 51395"/>
                <a:gd name="connsiteY44" fmla="*/ 9044 h 84335"/>
                <a:gd name="connsiteX45" fmla="*/ 15865 w 51395"/>
                <a:gd name="connsiteY45" fmla="*/ 10234 h 84335"/>
                <a:gd name="connsiteX46" fmla="*/ 10309 w 51395"/>
                <a:gd name="connsiteY46" fmla="*/ 12615 h 84335"/>
                <a:gd name="connsiteX47" fmla="*/ 6340 w 51395"/>
                <a:gd name="connsiteY47" fmla="*/ 14997 h 84335"/>
                <a:gd name="connsiteX48" fmla="*/ 4157 w 51395"/>
                <a:gd name="connsiteY48" fmla="*/ 15989 h 84335"/>
                <a:gd name="connsiteX49" fmla="*/ 3363 w 51395"/>
                <a:gd name="connsiteY49" fmla="*/ 15989 h 84335"/>
                <a:gd name="connsiteX50" fmla="*/ 2768 w 51395"/>
                <a:gd name="connsiteY50" fmla="*/ 15394 h 84335"/>
                <a:gd name="connsiteX51" fmla="*/ 2371 w 51395"/>
                <a:gd name="connsiteY51" fmla="*/ 14005 h 84335"/>
                <a:gd name="connsiteX52" fmla="*/ 2371 w 51395"/>
                <a:gd name="connsiteY52" fmla="*/ 11623 h 84335"/>
                <a:gd name="connsiteX53" fmla="*/ 2371 w 51395"/>
                <a:gd name="connsiteY53" fmla="*/ 10036 h 84335"/>
                <a:gd name="connsiteX54" fmla="*/ 2768 w 51395"/>
                <a:gd name="connsiteY54" fmla="*/ 8845 h 84335"/>
                <a:gd name="connsiteX55" fmla="*/ 3165 w 51395"/>
                <a:gd name="connsiteY55" fmla="*/ 7853 h 84335"/>
                <a:gd name="connsiteX56" fmla="*/ 3959 w 51395"/>
                <a:gd name="connsiteY56" fmla="*/ 6662 h 84335"/>
                <a:gd name="connsiteX57" fmla="*/ 6538 w 51395"/>
                <a:gd name="connsiteY57" fmla="*/ 5075 h 84335"/>
                <a:gd name="connsiteX58" fmla="*/ 10904 w 51395"/>
                <a:gd name="connsiteY58" fmla="*/ 2694 h 84335"/>
                <a:gd name="connsiteX59" fmla="*/ 17254 w 51395"/>
                <a:gd name="connsiteY59" fmla="*/ 908 h 84335"/>
                <a:gd name="connsiteX60" fmla="*/ 24794 w 51395"/>
                <a:gd name="connsiteY60" fmla="*/ 114 h 84335"/>
                <a:gd name="connsiteX61" fmla="*/ 34716 w 51395"/>
                <a:gd name="connsiteY61" fmla="*/ 1503 h 84335"/>
                <a:gd name="connsiteX62" fmla="*/ 41860 w 51395"/>
                <a:gd name="connsiteY62" fmla="*/ 5670 h 84335"/>
                <a:gd name="connsiteX63" fmla="*/ 46226 w 51395"/>
                <a:gd name="connsiteY63" fmla="*/ 12020 h 84335"/>
                <a:gd name="connsiteX64" fmla="*/ 47813 w 51395"/>
                <a:gd name="connsiteY64" fmla="*/ 20156 h 84335"/>
                <a:gd name="connsiteX65" fmla="*/ 46623 w 51395"/>
                <a:gd name="connsiteY65" fmla="*/ 27498 h 84335"/>
                <a:gd name="connsiteX66" fmla="*/ 43646 w 51395"/>
                <a:gd name="connsiteY66" fmla="*/ 33253 h 84335"/>
                <a:gd name="connsiteX67" fmla="*/ 38884 w 51395"/>
                <a:gd name="connsiteY67" fmla="*/ 37619 h 84335"/>
                <a:gd name="connsiteX68" fmla="*/ 32335 w 51395"/>
                <a:gd name="connsiteY68" fmla="*/ 40198 h 84335"/>
                <a:gd name="connsiteX69" fmla="*/ 40074 w 51395"/>
                <a:gd name="connsiteY69" fmla="*/ 42580 h 84335"/>
                <a:gd name="connsiteX70" fmla="*/ 46226 w 51395"/>
                <a:gd name="connsiteY70" fmla="*/ 46747 h 84335"/>
                <a:gd name="connsiteX71" fmla="*/ 50194 w 51395"/>
                <a:gd name="connsiteY71" fmla="*/ 52501 h 84335"/>
                <a:gd name="connsiteX72" fmla="*/ 51584 w 51395"/>
                <a:gd name="connsiteY72" fmla="*/ 59844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1395" h="84335">
                  <a:moveTo>
                    <a:pt x="51584" y="59844"/>
                  </a:moveTo>
                  <a:cubicBezTo>
                    <a:pt x="51584" y="63564"/>
                    <a:pt x="50889" y="66938"/>
                    <a:pt x="49599" y="69964"/>
                  </a:cubicBezTo>
                  <a:cubicBezTo>
                    <a:pt x="48260" y="73040"/>
                    <a:pt x="46325" y="75669"/>
                    <a:pt x="43844" y="77901"/>
                  </a:cubicBezTo>
                  <a:cubicBezTo>
                    <a:pt x="41463" y="80035"/>
                    <a:pt x="38487" y="81672"/>
                    <a:pt x="34915" y="82862"/>
                  </a:cubicBezTo>
                  <a:cubicBezTo>
                    <a:pt x="31343" y="83904"/>
                    <a:pt x="27275" y="84450"/>
                    <a:pt x="22810" y="84450"/>
                  </a:cubicBezTo>
                  <a:cubicBezTo>
                    <a:pt x="20032" y="84450"/>
                    <a:pt x="17452" y="84152"/>
                    <a:pt x="15071" y="83656"/>
                  </a:cubicBezTo>
                  <a:cubicBezTo>
                    <a:pt x="12690" y="83259"/>
                    <a:pt x="10557" y="82813"/>
                    <a:pt x="8721" y="82267"/>
                  </a:cubicBezTo>
                  <a:cubicBezTo>
                    <a:pt x="6836" y="81622"/>
                    <a:pt x="5248" y="80977"/>
                    <a:pt x="3959" y="80283"/>
                  </a:cubicBezTo>
                  <a:cubicBezTo>
                    <a:pt x="2768" y="79638"/>
                    <a:pt x="1974" y="79191"/>
                    <a:pt x="1577" y="78894"/>
                  </a:cubicBezTo>
                  <a:cubicBezTo>
                    <a:pt x="1280" y="78646"/>
                    <a:pt x="1081" y="78398"/>
                    <a:pt x="982" y="78100"/>
                  </a:cubicBezTo>
                  <a:cubicBezTo>
                    <a:pt x="833" y="77703"/>
                    <a:pt x="684" y="77306"/>
                    <a:pt x="585" y="76909"/>
                  </a:cubicBezTo>
                  <a:cubicBezTo>
                    <a:pt x="436" y="76512"/>
                    <a:pt x="288" y="76066"/>
                    <a:pt x="188" y="75520"/>
                  </a:cubicBezTo>
                  <a:cubicBezTo>
                    <a:pt x="188" y="74875"/>
                    <a:pt x="188" y="74081"/>
                    <a:pt x="188" y="73139"/>
                  </a:cubicBezTo>
                  <a:cubicBezTo>
                    <a:pt x="188" y="71551"/>
                    <a:pt x="288" y="70510"/>
                    <a:pt x="585" y="69964"/>
                  </a:cubicBezTo>
                  <a:cubicBezTo>
                    <a:pt x="833" y="69319"/>
                    <a:pt x="1280" y="68972"/>
                    <a:pt x="1974" y="68972"/>
                  </a:cubicBezTo>
                  <a:cubicBezTo>
                    <a:pt x="2222" y="68972"/>
                    <a:pt x="2867" y="69369"/>
                    <a:pt x="3959" y="70162"/>
                  </a:cubicBezTo>
                  <a:cubicBezTo>
                    <a:pt x="5149" y="70857"/>
                    <a:pt x="6588" y="71551"/>
                    <a:pt x="8324" y="72345"/>
                  </a:cubicBezTo>
                  <a:cubicBezTo>
                    <a:pt x="10160" y="73139"/>
                    <a:pt x="12194" y="73883"/>
                    <a:pt x="14476" y="74528"/>
                  </a:cubicBezTo>
                  <a:cubicBezTo>
                    <a:pt x="16857" y="75223"/>
                    <a:pt x="19486" y="75520"/>
                    <a:pt x="22413" y="75520"/>
                  </a:cubicBezTo>
                  <a:cubicBezTo>
                    <a:pt x="25191" y="75520"/>
                    <a:pt x="27622" y="75223"/>
                    <a:pt x="29755" y="74528"/>
                  </a:cubicBezTo>
                  <a:cubicBezTo>
                    <a:pt x="31839" y="73734"/>
                    <a:pt x="33625" y="72692"/>
                    <a:pt x="35113" y="71353"/>
                  </a:cubicBezTo>
                  <a:cubicBezTo>
                    <a:pt x="36552" y="70063"/>
                    <a:pt x="37594" y="68525"/>
                    <a:pt x="38288" y="66789"/>
                  </a:cubicBezTo>
                  <a:cubicBezTo>
                    <a:pt x="39082" y="64953"/>
                    <a:pt x="39479" y="62969"/>
                    <a:pt x="39479" y="60836"/>
                  </a:cubicBezTo>
                  <a:cubicBezTo>
                    <a:pt x="39479" y="58455"/>
                    <a:pt x="38983" y="56371"/>
                    <a:pt x="38090" y="54486"/>
                  </a:cubicBezTo>
                  <a:cubicBezTo>
                    <a:pt x="37147" y="52650"/>
                    <a:pt x="35758" y="51063"/>
                    <a:pt x="33923" y="49723"/>
                  </a:cubicBezTo>
                  <a:cubicBezTo>
                    <a:pt x="32186" y="48433"/>
                    <a:pt x="30053" y="47441"/>
                    <a:pt x="27573" y="46747"/>
                  </a:cubicBezTo>
                  <a:cubicBezTo>
                    <a:pt x="25043" y="45953"/>
                    <a:pt x="22116" y="45556"/>
                    <a:pt x="18841" y="45556"/>
                  </a:cubicBezTo>
                  <a:lnTo>
                    <a:pt x="11102" y="45556"/>
                  </a:lnTo>
                  <a:cubicBezTo>
                    <a:pt x="10705" y="45556"/>
                    <a:pt x="10309" y="45506"/>
                    <a:pt x="9912" y="45358"/>
                  </a:cubicBezTo>
                  <a:cubicBezTo>
                    <a:pt x="9614" y="45258"/>
                    <a:pt x="9366" y="45060"/>
                    <a:pt x="9118" y="44762"/>
                  </a:cubicBezTo>
                  <a:cubicBezTo>
                    <a:pt x="8969" y="44365"/>
                    <a:pt x="8820" y="43919"/>
                    <a:pt x="8721" y="43373"/>
                  </a:cubicBezTo>
                  <a:cubicBezTo>
                    <a:pt x="8572" y="42728"/>
                    <a:pt x="8523" y="41984"/>
                    <a:pt x="8523" y="41190"/>
                  </a:cubicBezTo>
                  <a:cubicBezTo>
                    <a:pt x="8523" y="40397"/>
                    <a:pt x="8572" y="39752"/>
                    <a:pt x="8721" y="39206"/>
                  </a:cubicBezTo>
                  <a:cubicBezTo>
                    <a:pt x="8820" y="38710"/>
                    <a:pt x="8969" y="38313"/>
                    <a:pt x="9118" y="38015"/>
                  </a:cubicBezTo>
                  <a:cubicBezTo>
                    <a:pt x="9366" y="37619"/>
                    <a:pt x="9614" y="37371"/>
                    <a:pt x="9912" y="37222"/>
                  </a:cubicBezTo>
                  <a:cubicBezTo>
                    <a:pt x="10309" y="37123"/>
                    <a:pt x="10606" y="37023"/>
                    <a:pt x="10904" y="37023"/>
                  </a:cubicBezTo>
                  <a:lnTo>
                    <a:pt x="18246" y="37023"/>
                  </a:lnTo>
                  <a:cubicBezTo>
                    <a:pt x="21024" y="37023"/>
                    <a:pt x="23455" y="36726"/>
                    <a:pt x="25588" y="36031"/>
                  </a:cubicBezTo>
                  <a:cubicBezTo>
                    <a:pt x="27821" y="35237"/>
                    <a:pt x="29755" y="34196"/>
                    <a:pt x="31343" y="32856"/>
                  </a:cubicBezTo>
                  <a:cubicBezTo>
                    <a:pt x="32930" y="31417"/>
                    <a:pt x="34121" y="29780"/>
                    <a:pt x="34915" y="27895"/>
                  </a:cubicBezTo>
                  <a:cubicBezTo>
                    <a:pt x="35709" y="26060"/>
                    <a:pt x="36105" y="23926"/>
                    <a:pt x="36105" y="21545"/>
                  </a:cubicBezTo>
                  <a:cubicBezTo>
                    <a:pt x="36105" y="19958"/>
                    <a:pt x="35808" y="18370"/>
                    <a:pt x="35312" y="16783"/>
                  </a:cubicBezTo>
                  <a:cubicBezTo>
                    <a:pt x="34766" y="15195"/>
                    <a:pt x="33923" y="13905"/>
                    <a:pt x="32732" y="12814"/>
                  </a:cubicBezTo>
                  <a:cubicBezTo>
                    <a:pt x="31641" y="11623"/>
                    <a:pt x="30252" y="10730"/>
                    <a:pt x="28565" y="10036"/>
                  </a:cubicBezTo>
                  <a:cubicBezTo>
                    <a:pt x="26829" y="9391"/>
                    <a:pt x="24844" y="9044"/>
                    <a:pt x="22612" y="9044"/>
                  </a:cubicBezTo>
                  <a:cubicBezTo>
                    <a:pt x="20230" y="9044"/>
                    <a:pt x="17948" y="9440"/>
                    <a:pt x="15865" y="10234"/>
                  </a:cubicBezTo>
                  <a:cubicBezTo>
                    <a:pt x="13880" y="10929"/>
                    <a:pt x="11995" y="11723"/>
                    <a:pt x="10309" y="12615"/>
                  </a:cubicBezTo>
                  <a:cubicBezTo>
                    <a:pt x="8721" y="13409"/>
                    <a:pt x="7382" y="14203"/>
                    <a:pt x="6340" y="14997"/>
                  </a:cubicBezTo>
                  <a:cubicBezTo>
                    <a:pt x="5397" y="15691"/>
                    <a:pt x="4653" y="15989"/>
                    <a:pt x="4157" y="15989"/>
                  </a:cubicBezTo>
                  <a:cubicBezTo>
                    <a:pt x="3859" y="15989"/>
                    <a:pt x="3611" y="15989"/>
                    <a:pt x="3363" y="15989"/>
                  </a:cubicBezTo>
                  <a:cubicBezTo>
                    <a:pt x="3214" y="15890"/>
                    <a:pt x="3016" y="15691"/>
                    <a:pt x="2768" y="15394"/>
                  </a:cubicBezTo>
                  <a:cubicBezTo>
                    <a:pt x="2619" y="14997"/>
                    <a:pt x="2470" y="14550"/>
                    <a:pt x="2371" y="14005"/>
                  </a:cubicBezTo>
                  <a:cubicBezTo>
                    <a:pt x="2371" y="13360"/>
                    <a:pt x="2371" y="12566"/>
                    <a:pt x="2371" y="11623"/>
                  </a:cubicBezTo>
                  <a:cubicBezTo>
                    <a:pt x="2371" y="10978"/>
                    <a:pt x="2371" y="10433"/>
                    <a:pt x="2371" y="10036"/>
                  </a:cubicBezTo>
                  <a:cubicBezTo>
                    <a:pt x="2470" y="9540"/>
                    <a:pt x="2619" y="9143"/>
                    <a:pt x="2768" y="8845"/>
                  </a:cubicBezTo>
                  <a:cubicBezTo>
                    <a:pt x="2867" y="8448"/>
                    <a:pt x="3016" y="8151"/>
                    <a:pt x="3165" y="7853"/>
                  </a:cubicBezTo>
                  <a:cubicBezTo>
                    <a:pt x="3264" y="7456"/>
                    <a:pt x="3562" y="7059"/>
                    <a:pt x="3959" y="6662"/>
                  </a:cubicBezTo>
                  <a:cubicBezTo>
                    <a:pt x="4455" y="6265"/>
                    <a:pt x="5348" y="5769"/>
                    <a:pt x="6538" y="5075"/>
                  </a:cubicBezTo>
                  <a:cubicBezTo>
                    <a:pt x="7729" y="4281"/>
                    <a:pt x="9168" y="3487"/>
                    <a:pt x="10904" y="2694"/>
                  </a:cubicBezTo>
                  <a:cubicBezTo>
                    <a:pt x="12740" y="1900"/>
                    <a:pt x="14873" y="1305"/>
                    <a:pt x="17254" y="908"/>
                  </a:cubicBezTo>
                  <a:cubicBezTo>
                    <a:pt x="19635" y="412"/>
                    <a:pt x="22116" y="114"/>
                    <a:pt x="24794" y="114"/>
                  </a:cubicBezTo>
                  <a:cubicBezTo>
                    <a:pt x="28615" y="114"/>
                    <a:pt x="31938" y="610"/>
                    <a:pt x="34716" y="1503"/>
                  </a:cubicBezTo>
                  <a:cubicBezTo>
                    <a:pt x="37594" y="2446"/>
                    <a:pt x="39975" y="3835"/>
                    <a:pt x="41860" y="5670"/>
                  </a:cubicBezTo>
                  <a:cubicBezTo>
                    <a:pt x="43844" y="7406"/>
                    <a:pt x="45283" y="9540"/>
                    <a:pt x="46226" y="12020"/>
                  </a:cubicBezTo>
                  <a:cubicBezTo>
                    <a:pt x="47268" y="14550"/>
                    <a:pt x="47813" y="17279"/>
                    <a:pt x="47813" y="20156"/>
                  </a:cubicBezTo>
                  <a:cubicBezTo>
                    <a:pt x="47813" y="22835"/>
                    <a:pt x="47416" y="25266"/>
                    <a:pt x="46623" y="27498"/>
                  </a:cubicBezTo>
                  <a:cubicBezTo>
                    <a:pt x="45928" y="29631"/>
                    <a:pt x="44936" y="31566"/>
                    <a:pt x="43646" y="33253"/>
                  </a:cubicBezTo>
                  <a:cubicBezTo>
                    <a:pt x="42455" y="34989"/>
                    <a:pt x="40868" y="36428"/>
                    <a:pt x="38884" y="37619"/>
                  </a:cubicBezTo>
                  <a:cubicBezTo>
                    <a:pt x="36998" y="38809"/>
                    <a:pt x="34816" y="39702"/>
                    <a:pt x="32335" y="40198"/>
                  </a:cubicBezTo>
                  <a:cubicBezTo>
                    <a:pt x="35213" y="40595"/>
                    <a:pt x="37792" y="41389"/>
                    <a:pt x="40074" y="42580"/>
                  </a:cubicBezTo>
                  <a:cubicBezTo>
                    <a:pt x="42455" y="43671"/>
                    <a:pt x="44490" y="45060"/>
                    <a:pt x="46226" y="46747"/>
                  </a:cubicBezTo>
                  <a:cubicBezTo>
                    <a:pt x="47913" y="48334"/>
                    <a:pt x="49252" y="50269"/>
                    <a:pt x="50194" y="52501"/>
                  </a:cubicBezTo>
                  <a:cubicBezTo>
                    <a:pt x="51088" y="54783"/>
                    <a:pt x="51584" y="57214"/>
                    <a:pt x="51584" y="598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E602A0-3A37-400C-A78C-5F221D725EC4}"/>
                </a:ext>
              </a:extLst>
            </p:cNvPr>
            <p:cNvSpPr/>
            <p:nvPr/>
          </p:nvSpPr>
          <p:spPr>
            <a:xfrm>
              <a:off x="5157601" y="3196312"/>
              <a:ext cx="59134" cy="82748"/>
            </a:xfrm>
            <a:custGeom>
              <a:avLst/>
              <a:gdLst>
                <a:gd name="connsiteX0" fmla="*/ 59327 w 59134"/>
                <a:gd name="connsiteY0" fmla="*/ 59050 h 82748"/>
                <a:gd name="connsiteX1" fmla="*/ 58534 w 59134"/>
                <a:gd name="connsiteY1" fmla="*/ 62423 h 82748"/>
                <a:gd name="connsiteX2" fmla="*/ 56748 w 59134"/>
                <a:gd name="connsiteY2" fmla="*/ 63614 h 82748"/>
                <a:gd name="connsiteX3" fmla="*/ 47620 w 59134"/>
                <a:gd name="connsiteY3" fmla="*/ 63614 h 82748"/>
                <a:gd name="connsiteX4" fmla="*/ 47620 w 59134"/>
                <a:gd name="connsiteY4" fmla="*/ 80878 h 82748"/>
                <a:gd name="connsiteX5" fmla="*/ 47223 w 59134"/>
                <a:gd name="connsiteY5" fmla="*/ 81870 h 82748"/>
                <a:gd name="connsiteX6" fmla="*/ 46429 w 59134"/>
                <a:gd name="connsiteY6" fmla="*/ 82465 h 82748"/>
                <a:gd name="connsiteX7" fmla="*/ 44842 w 59134"/>
                <a:gd name="connsiteY7" fmla="*/ 82664 h 82748"/>
                <a:gd name="connsiteX8" fmla="*/ 42262 w 59134"/>
                <a:gd name="connsiteY8" fmla="*/ 82862 h 82748"/>
                <a:gd name="connsiteX9" fmla="*/ 39682 w 59134"/>
                <a:gd name="connsiteY9" fmla="*/ 82664 h 82748"/>
                <a:gd name="connsiteX10" fmla="*/ 38095 w 59134"/>
                <a:gd name="connsiteY10" fmla="*/ 82465 h 82748"/>
                <a:gd name="connsiteX11" fmla="*/ 37301 w 59134"/>
                <a:gd name="connsiteY11" fmla="*/ 81870 h 82748"/>
                <a:gd name="connsiteX12" fmla="*/ 37102 w 59134"/>
                <a:gd name="connsiteY12" fmla="*/ 80878 h 82748"/>
                <a:gd name="connsiteX13" fmla="*/ 37102 w 59134"/>
                <a:gd name="connsiteY13" fmla="*/ 63614 h 82748"/>
                <a:gd name="connsiteX14" fmla="*/ 3170 w 59134"/>
                <a:gd name="connsiteY14" fmla="*/ 63614 h 82748"/>
                <a:gd name="connsiteX15" fmla="*/ 1781 w 59134"/>
                <a:gd name="connsiteY15" fmla="*/ 63415 h 82748"/>
                <a:gd name="connsiteX16" fmla="*/ 987 w 59134"/>
                <a:gd name="connsiteY16" fmla="*/ 62820 h 82748"/>
                <a:gd name="connsiteX17" fmla="*/ 392 w 59134"/>
                <a:gd name="connsiteY17" fmla="*/ 61431 h 82748"/>
                <a:gd name="connsiteX18" fmla="*/ 193 w 59134"/>
                <a:gd name="connsiteY18" fmla="*/ 58851 h 82748"/>
                <a:gd name="connsiteX19" fmla="*/ 193 w 59134"/>
                <a:gd name="connsiteY19" fmla="*/ 56669 h 82748"/>
                <a:gd name="connsiteX20" fmla="*/ 590 w 59134"/>
                <a:gd name="connsiteY20" fmla="*/ 54883 h 82748"/>
                <a:gd name="connsiteX21" fmla="*/ 987 w 59134"/>
                <a:gd name="connsiteY21" fmla="*/ 53494 h 82748"/>
                <a:gd name="connsiteX22" fmla="*/ 1781 w 59134"/>
                <a:gd name="connsiteY22" fmla="*/ 51906 h 82748"/>
                <a:gd name="connsiteX23" fmla="*/ 31348 w 59134"/>
                <a:gd name="connsiteY23" fmla="*/ 2098 h 82748"/>
                <a:gd name="connsiteX24" fmla="*/ 32340 w 59134"/>
                <a:gd name="connsiteY24" fmla="*/ 1106 h 82748"/>
                <a:gd name="connsiteX25" fmla="*/ 33729 w 59134"/>
                <a:gd name="connsiteY25" fmla="*/ 511 h 82748"/>
                <a:gd name="connsiteX26" fmla="*/ 36110 w 59134"/>
                <a:gd name="connsiteY26" fmla="*/ 312 h 82748"/>
                <a:gd name="connsiteX27" fmla="*/ 39484 w 59134"/>
                <a:gd name="connsiteY27" fmla="*/ 114 h 82748"/>
                <a:gd name="connsiteX28" fmla="*/ 43056 w 59134"/>
                <a:gd name="connsiteY28" fmla="*/ 312 h 82748"/>
                <a:gd name="connsiteX29" fmla="*/ 45635 w 59134"/>
                <a:gd name="connsiteY29" fmla="*/ 709 h 82748"/>
                <a:gd name="connsiteX30" fmla="*/ 47024 w 59134"/>
                <a:gd name="connsiteY30" fmla="*/ 1305 h 82748"/>
                <a:gd name="connsiteX31" fmla="*/ 47620 w 59134"/>
                <a:gd name="connsiteY31" fmla="*/ 2297 h 82748"/>
                <a:gd name="connsiteX32" fmla="*/ 47620 w 59134"/>
                <a:gd name="connsiteY32" fmla="*/ 54684 h 82748"/>
                <a:gd name="connsiteX33" fmla="*/ 56748 w 59134"/>
                <a:gd name="connsiteY33" fmla="*/ 54684 h 82748"/>
                <a:gd name="connsiteX34" fmla="*/ 58534 w 59134"/>
                <a:gd name="connsiteY34" fmla="*/ 55875 h 82748"/>
                <a:gd name="connsiteX35" fmla="*/ 59327 w 59134"/>
                <a:gd name="connsiteY35" fmla="*/ 59050 h 82748"/>
                <a:gd name="connsiteX36" fmla="*/ 37102 w 59134"/>
                <a:gd name="connsiteY36" fmla="*/ 9639 h 82748"/>
                <a:gd name="connsiteX37" fmla="*/ 36904 w 59134"/>
                <a:gd name="connsiteY37" fmla="*/ 9639 h 82748"/>
                <a:gd name="connsiteX38" fmla="*/ 10115 w 59134"/>
                <a:gd name="connsiteY38" fmla="*/ 54684 h 82748"/>
                <a:gd name="connsiteX39" fmla="*/ 37102 w 59134"/>
                <a:gd name="connsiteY39" fmla="*/ 54684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9134" h="82748">
                  <a:moveTo>
                    <a:pt x="59327" y="59050"/>
                  </a:moveTo>
                  <a:cubicBezTo>
                    <a:pt x="59327" y="60538"/>
                    <a:pt x="59030" y="61630"/>
                    <a:pt x="58534" y="62423"/>
                  </a:cubicBezTo>
                  <a:cubicBezTo>
                    <a:pt x="58137" y="63217"/>
                    <a:pt x="57542" y="63614"/>
                    <a:pt x="56748" y="63614"/>
                  </a:cubicBezTo>
                  <a:lnTo>
                    <a:pt x="47620" y="63614"/>
                  </a:lnTo>
                  <a:lnTo>
                    <a:pt x="47620" y="80878"/>
                  </a:lnTo>
                  <a:cubicBezTo>
                    <a:pt x="47620" y="81275"/>
                    <a:pt x="47471" y="81622"/>
                    <a:pt x="47223" y="81870"/>
                  </a:cubicBezTo>
                  <a:cubicBezTo>
                    <a:pt x="47074" y="82019"/>
                    <a:pt x="46826" y="82217"/>
                    <a:pt x="46429" y="82465"/>
                  </a:cubicBezTo>
                  <a:cubicBezTo>
                    <a:pt x="46032" y="82565"/>
                    <a:pt x="45486" y="82664"/>
                    <a:pt x="44842" y="82664"/>
                  </a:cubicBezTo>
                  <a:cubicBezTo>
                    <a:pt x="44147" y="82763"/>
                    <a:pt x="43304" y="82862"/>
                    <a:pt x="42262" y="82862"/>
                  </a:cubicBezTo>
                  <a:cubicBezTo>
                    <a:pt x="41171" y="82862"/>
                    <a:pt x="40327" y="82763"/>
                    <a:pt x="39682" y="82664"/>
                  </a:cubicBezTo>
                  <a:cubicBezTo>
                    <a:pt x="38988" y="82664"/>
                    <a:pt x="38492" y="82565"/>
                    <a:pt x="38095" y="82465"/>
                  </a:cubicBezTo>
                  <a:cubicBezTo>
                    <a:pt x="37698" y="82217"/>
                    <a:pt x="37400" y="82019"/>
                    <a:pt x="37301" y="81870"/>
                  </a:cubicBezTo>
                  <a:cubicBezTo>
                    <a:pt x="37152" y="81622"/>
                    <a:pt x="37102" y="81275"/>
                    <a:pt x="37102" y="80878"/>
                  </a:cubicBezTo>
                  <a:lnTo>
                    <a:pt x="37102" y="63614"/>
                  </a:lnTo>
                  <a:lnTo>
                    <a:pt x="3170" y="63614"/>
                  </a:lnTo>
                  <a:cubicBezTo>
                    <a:pt x="2624" y="63614"/>
                    <a:pt x="2178" y="63564"/>
                    <a:pt x="1781" y="63415"/>
                  </a:cubicBezTo>
                  <a:cubicBezTo>
                    <a:pt x="1483" y="63316"/>
                    <a:pt x="1235" y="63118"/>
                    <a:pt x="987" y="62820"/>
                  </a:cubicBezTo>
                  <a:cubicBezTo>
                    <a:pt x="689" y="62423"/>
                    <a:pt x="491" y="61977"/>
                    <a:pt x="392" y="61431"/>
                  </a:cubicBezTo>
                  <a:cubicBezTo>
                    <a:pt x="243" y="60786"/>
                    <a:pt x="193" y="59943"/>
                    <a:pt x="193" y="58851"/>
                  </a:cubicBezTo>
                  <a:cubicBezTo>
                    <a:pt x="193" y="58058"/>
                    <a:pt x="193" y="57363"/>
                    <a:pt x="193" y="56669"/>
                  </a:cubicBezTo>
                  <a:cubicBezTo>
                    <a:pt x="292" y="56024"/>
                    <a:pt x="441" y="55428"/>
                    <a:pt x="590" y="54883"/>
                  </a:cubicBezTo>
                  <a:cubicBezTo>
                    <a:pt x="689" y="54387"/>
                    <a:pt x="838" y="53890"/>
                    <a:pt x="987" y="53494"/>
                  </a:cubicBezTo>
                  <a:cubicBezTo>
                    <a:pt x="1235" y="52998"/>
                    <a:pt x="1483" y="52452"/>
                    <a:pt x="1781" y="51906"/>
                  </a:cubicBezTo>
                  <a:lnTo>
                    <a:pt x="31348" y="2098"/>
                  </a:lnTo>
                  <a:cubicBezTo>
                    <a:pt x="31596" y="1701"/>
                    <a:pt x="31943" y="1404"/>
                    <a:pt x="32340" y="1106"/>
                  </a:cubicBezTo>
                  <a:cubicBezTo>
                    <a:pt x="32737" y="858"/>
                    <a:pt x="33183" y="660"/>
                    <a:pt x="33729" y="511"/>
                  </a:cubicBezTo>
                  <a:cubicBezTo>
                    <a:pt x="34374" y="412"/>
                    <a:pt x="35168" y="312"/>
                    <a:pt x="36110" y="312"/>
                  </a:cubicBezTo>
                  <a:cubicBezTo>
                    <a:pt x="37003" y="213"/>
                    <a:pt x="38144" y="114"/>
                    <a:pt x="39484" y="114"/>
                  </a:cubicBezTo>
                  <a:cubicBezTo>
                    <a:pt x="40922" y="114"/>
                    <a:pt x="42113" y="213"/>
                    <a:pt x="43056" y="312"/>
                  </a:cubicBezTo>
                  <a:cubicBezTo>
                    <a:pt x="44097" y="312"/>
                    <a:pt x="44941" y="461"/>
                    <a:pt x="45635" y="709"/>
                  </a:cubicBezTo>
                  <a:cubicBezTo>
                    <a:pt x="46280" y="858"/>
                    <a:pt x="46727" y="1056"/>
                    <a:pt x="47024" y="1305"/>
                  </a:cubicBezTo>
                  <a:cubicBezTo>
                    <a:pt x="47421" y="1602"/>
                    <a:pt x="47620" y="1900"/>
                    <a:pt x="47620" y="2297"/>
                  </a:cubicBezTo>
                  <a:lnTo>
                    <a:pt x="47620" y="54684"/>
                  </a:lnTo>
                  <a:lnTo>
                    <a:pt x="56748" y="54684"/>
                  </a:lnTo>
                  <a:cubicBezTo>
                    <a:pt x="57542" y="54684"/>
                    <a:pt x="58137" y="55081"/>
                    <a:pt x="58534" y="55875"/>
                  </a:cubicBezTo>
                  <a:cubicBezTo>
                    <a:pt x="59030" y="56569"/>
                    <a:pt x="59327" y="57611"/>
                    <a:pt x="59327" y="59050"/>
                  </a:cubicBezTo>
                  <a:close/>
                  <a:moveTo>
                    <a:pt x="37102" y="9639"/>
                  </a:moveTo>
                  <a:lnTo>
                    <a:pt x="36904" y="9639"/>
                  </a:lnTo>
                  <a:lnTo>
                    <a:pt x="10115" y="54684"/>
                  </a:lnTo>
                  <a:lnTo>
                    <a:pt x="37102" y="5468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153F997-EED5-4423-8D9C-E57805D1AE09}"/>
                </a:ext>
              </a:extLst>
            </p:cNvPr>
            <p:cNvSpPr/>
            <p:nvPr/>
          </p:nvSpPr>
          <p:spPr>
            <a:xfrm>
              <a:off x="5228010" y="3195518"/>
              <a:ext cx="56753" cy="84335"/>
            </a:xfrm>
            <a:custGeom>
              <a:avLst/>
              <a:gdLst>
                <a:gd name="connsiteX0" fmla="*/ 56952 w 56753"/>
                <a:gd name="connsiteY0" fmla="*/ 41984 h 84335"/>
                <a:gd name="connsiteX1" fmla="*/ 55364 w 56753"/>
                <a:gd name="connsiteY1" fmla="*/ 59447 h 84335"/>
                <a:gd name="connsiteX2" fmla="*/ 50403 w 56753"/>
                <a:gd name="connsiteY2" fmla="*/ 72742 h 84335"/>
                <a:gd name="connsiteX3" fmla="*/ 41474 w 56753"/>
                <a:gd name="connsiteY3" fmla="*/ 81473 h 84335"/>
                <a:gd name="connsiteX4" fmla="*/ 27781 w 56753"/>
                <a:gd name="connsiteY4" fmla="*/ 84450 h 84335"/>
                <a:gd name="connsiteX5" fmla="*/ 14684 w 56753"/>
                <a:gd name="connsiteY5" fmla="*/ 81672 h 84335"/>
                <a:gd name="connsiteX6" fmla="*/ 6152 w 56753"/>
                <a:gd name="connsiteY6" fmla="*/ 73536 h 84335"/>
                <a:gd name="connsiteX7" fmla="*/ 1588 w 56753"/>
                <a:gd name="connsiteY7" fmla="*/ 60439 h 84335"/>
                <a:gd name="connsiteX8" fmla="*/ 199 w 56753"/>
                <a:gd name="connsiteY8" fmla="*/ 42381 h 84335"/>
                <a:gd name="connsiteX9" fmla="*/ 1588 w 56753"/>
                <a:gd name="connsiteY9" fmla="*/ 25315 h 84335"/>
                <a:gd name="connsiteX10" fmla="*/ 6549 w 56753"/>
                <a:gd name="connsiteY10" fmla="*/ 11822 h 84335"/>
                <a:gd name="connsiteX11" fmla="*/ 15677 w 56753"/>
                <a:gd name="connsiteY11" fmla="*/ 3289 h 84335"/>
                <a:gd name="connsiteX12" fmla="*/ 29369 w 56753"/>
                <a:gd name="connsiteY12" fmla="*/ 114 h 84335"/>
                <a:gd name="connsiteX13" fmla="*/ 42267 w 56753"/>
                <a:gd name="connsiteY13" fmla="*/ 2892 h 84335"/>
                <a:gd name="connsiteX14" fmla="*/ 50800 w 56753"/>
                <a:gd name="connsiteY14" fmla="*/ 10830 h 84335"/>
                <a:gd name="connsiteX15" fmla="*/ 55563 w 56753"/>
                <a:gd name="connsiteY15" fmla="*/ 24125 h 84335"/>
                <a:gd name="connsiteX16" fmla="*/ 56952 w 56753"/>
                <a:gd name="connsiteY16" fmla="*/ 41984 h 84335"/>
                <a:gd name="connsiteX17" fmla="*/ 45839 w 56753"/>
                <a:gd name="connsiteY17" fmla="*/ 42778 h 84335"/>
                <a:gd name="connsiteX18" fmla="*/ 45244 w 56753"/>
                <a:gd name="connsiteY18" fmla="*/ 31864 h 84335"/>
                <a:gd name="connsiteX19" fmla="*/ 44053 w 56753"/>
                <a:gd name="connsiteY19" fmla="*/ 23133 h 84335"/>
                <a:gd name="connsiteX20" fmla="*/ 41870 w 56753"/>
                <a:gd name="connsiteY20" fmla="*/ 16783 h 84335"/>
                <a:gd name="connsiteX21" fmla="*/ 38497 w 56753"/>
                <a:gd name="connsiteY21" fmla="*/ 12417 h 84335"/>
                <a:gd name="connsiteX22" fmla="*/ 34131 w 56753"/>
                <a:gd name="connsiteY22" fmla="*/ 9837 h 84335"/>
                <a:gd name="connsiteX23" fmla="*/ 28774 w 56753"/>
                <a:gd name="connsiteY23" fmla="*/ 9044 h 84335"/>
                <a:gd name="connsiteX24" fmla="*/ 20042 w 56753"/>
                <a:gd name="connsiteY24" fmla="*/ 11623 h 84335"/>
                <a:gd name="connsiteX25" fmla="*/ 14684 w 56753"/>
                <a:gd name="connsiteY25" fmla="*/ 18569 h 84335"/>
                <a:gd name="connsiteX26" fmla="*/ 11906 w 56753"/>
                <a:gd name="connsiteY26" fmla="*/ 28887 h 84335"/>
                <a:gd name="connsiteX27" fmla="*/ 11311 w 56753"/>
                <a:gd name="connsiteY27" fmla="*/ 41786 h 84335"/>
                <a:gd name="connsiteX28" fmla="*/ 12303 w 56753"/>
                <a:gd name="connsiteY28" fmla="*/ 57462 h 84335"/>
                <a:gd name="connsiteX29" fmla="*/ 15280 w 56753"/>
                <a:gd name="connsiteY29" fmla="*/ 67980 h 84335"/>
                <a:gd name="connsiteX30" fmla="*/ 20638 w 56753"/>
                <a:gd name="connsiteY30" fmla="*/ 73734 h 84335"/>
                <a:gd name="connsiteX31" fmla="*/ 28377 w 56753"/>
                <a:gd name="connsiteY31" fmla="*/ 75520 h 84335"/>
                <a:gd name="connsiteX32" fmla="*/ 34528 w 56753"/>
                <a:gd name="connsiteY32" fmla="*/ 74528 h 84335"/>
                <a:gd name="connsiteX33" fmla="*/ 39092 w 56753"/>
                <a:gd name="connsiteY33" fmla="*/ 71155 h 84335"/>
                <a:gd name="connsiteX34" fmla="*/ 42267 w 56753"/>
                <a:gd name="connsiteY34" fmla="*/ 65995 h 84335"/>
                <a:gd name="connsiteX35" fmla="*/ 44450 w 56753"/>
                <a:gd name="connsiteY35" fmla="*/ 59447 h 84335"/>
                <a:gd name="connsiteX36" fmla="*/ 45442 w 56753"/>
                <a:gd name="connsiteY36" fmla="*/ 51708 h 84335"/>
                <a:gd name="connsiteX37" fmla="*/ 45839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52" y="41984"/>
                  </a:moveTo>
                  <a:cubicBezTo>
                    <a:pt x="56952" y="48334"/>
                    <a:pt x="56406" y="54188"/>
                    <a:pt x="55364" y="59447"/>
                  </a:cubicBezTo>
                  <a:cubicBezTo>
                    <a:pt x="54422" y="64606"/>
                    <a:pt x="52784" y="69071"/>
                    <a:pt x="50403" y="72742"/>
                  </a:cubicBezTo>
                  <a:cubicBezTo>
                    <a:pt x="48121" y="76463"/>
                    <a:pt x="45145" y="79390"/>
                    <a:pt x="41474" y="81473"/>
                  </a:cubicBezTo>
                  <a:cubicBezTo>
                    <a:pt x="37753" y="83458"/>
                    <a:pt x="33189" y="84450"/>
                    <a:pt x="27781" y="84450"/>
                  </a:cubicBezTo>
                  <a:cubicBezTo>
                    <a:pt x="22622" y="84450"/>
                    <a:pt x="18256" y="83507"/>
                    <a:pt x="14684" y="81672"/>
                  </a:cubicBezTo>
                  <a:cubicBezTo>
                    <a:pt x="11113" y="79836"/>
                    <a:pt x="8235" y="77108"/>
                    <a:pt x="6152" y="73536"/>
                  </a:cubicBezTo>
                  <a:cubicBezTo>
                    <a:pt x="4018" y="69964"/>
                    <a:pt x="2481" y="65598"/>
                    <a:pt x="1588" y="60439"/>
                  </a:cubicBezTo>
                  <a:cubicBezTo>
                    <a:pt x="645" y="55180"/>
                    <a:pt x="199" y="49128"/>
                    <a:pt x="199" y="42381"/>
                  </a:cubicBezTo>
                  <a:cubicBezTo>
                    <a:pt x="199" y="36180"/>
                    <a:pt x="645" y="30475"/>
                    <a:pt x="1588" y="25315"/>
                  </a:cubicBezTo>
                  <a:cubicBezTo>
                    <a:pt x="2629" y="20057"/>
                    <a:pt x="4267" y="15542"/>
                    <a:pt x="6549" y="11822"/>
                  </a:cubicBezTo>
                  <a:cubicBezTo>
                    <a:pt x="8930" y="8151"/>
                    <a:pt x="11956" y="5273"/>
                    <a:pt x="15677" y="3289"/>
                  </a:cubicBezTo>
                  <a:cubicBezTo>
                    <a:pt x="19348" y="1205"/>
                    <a:pt x="23912" y="114"/>
                    <a:pt x="29369" y="114"/>
                  </a:cubicBezTo>
                  <a:cubicBezTo>
                    <a:pt x="34528" y="114"/>
                    <a:pt x="38795" y="1056"/>
                    <a:pt x="42267" y="2892"/>
                  </a:cubicBezTo>
                  <a:cubicBezTo>
                    <a:pt x="45839" y="4628"/>
                    <a:pt x="48667" y="7258"/>
                    <a:pt x="50800" y="10830"/>
                  </a:cubicBezTo>
                  <a:cubicBezTo>
                    <a:pt x="53033" y="14401"/>
                    <a:pt x="54620" y="18866"/>
                    <a:pt x="55563" y="24125"/>
                  </a:cubicBezTo>
                  <a:cubicBezTo>
                    <a:pt x="56456" y="29284"/>
                    <a:pt x="56952" y="35237"/>
                    <a:pt x="56952" y="41984"/>
                  </a:cubicBezTo>
                  <a:close/>
                  <a:moveTo>
                    <a:pt x="45839" y="42778"/>
                  </a:moveTo>
                  <a:cubicBezTo>
                    <a:pt x="45839" y="38710"/>
                    <a:pt x="45641" y="35039"/>
                    <a:pt x="45244" y="31864"/>
                  </a:cubicBezTo>
                  <a:cubicBezTo>
                    <a:pt x="44946" y="28590"/>
                    <a:pt x="44549" y="25663"/>
                    <a:pt x="44053" y="23133"/>
                  </a:cubicBezTo>
                  <a:cubicBezTo>
                    <a:pt x="43508" y="20652"/>
                    <a:pt x="42763" y="18519"/>
                    <a:pt x="41870" y="16783"/>
                  </a:cubicBezTo>
                  <a:cubicBezTo>
                    <a:pt x="40928" y="14947"/>
                    <a:pt x="39787" y="13508"/>
                    <a:pt x="38497" y="12417"/>
                  </a:cubicBezTo>
                  <a:cubicBezTo>
                    <a:pt x="37306" y="11226"/>
                    <a:pt x="35818" y="10383"/>
                    <a:pt x="34131" y="9837"/>
                  </a:cubicBezTo>
                  <a:cubicBezTo>
                    <a:pt x="32544" y="9341"/>
                    <a:pt x="30758" y="9044"/>
                    <a:pt x="28774" y="9044"/>
                  </a:cubicBezTo>
                  <a:cubicBezTo>
                    <a:pt x="25202" y="9044"/>
                    <a:pt x="22275" y="9937"/>
                    <a:pt x="20042" y="11623"/>
                  </a:cubicBezTo>
                  <a:cubicBezTo>
                    <a:pt x="17760" y="13211"/>
                    <a:pt x="15974" y="15542"/>
                    <a:pt x="14684" y="18569"/>
                  </a:cubicBezTo>
                  <a:cubicBezTo>
                    <a:pt x="13345" y="21496"/>
                    <a:pt x="12402" y="24919"/>
                    <a:pt x="11906" y="28887"/>
                  </a:cubicBezTo>
                  <a:cubicBezTo>
                    <a:pt x="11509" y="32856"/>
                    <a:pt x="11311" y="37172"/>
                    <a:pt x="11311" y="41786"/>
                  </a:cubicBezTo>
                  <a:cubicBezTo>
                    <a:pt x="11311" y="47888"/>
                    <a:pt x="11609" y="53097"/>
                    <a:pt x="12303" y="57462"/>
                  </a:cubicBezTo>
                  <a:cubicBezTo>
                    <a:pt x="12948" y="61729"/>
                    <a:pt x="13940" y="65201"/>
                    <a:pt x="15280" y="67980"/>
                  </a:cubicBezTo>
                  <a:cubicBezTo>
                    <a:pt x="16719" y="70658"/>
                    <a:pt x="18504" y="72544"/>
                    <a:pt x="20638" y="73734"/>
                  </a:cubicBezTo>
                  <a:cubicBezTo>
                    <a:pt x="22721" y="74925"/>
                    <a:pt x="25301" y="75520"/>
                    <a:pt x="28377" y="75520"/>
                  </a:cubicBezTo>
                  <a:cubicBezTo>
                    <a:pt x="30758" y="75520"/>
                    <a:pt x="32792" y="75223"/>
                    <a:pt x="34528" y="74528"/>
                  </a:cubicBezTo>
                  <a:cubicBezTo>
                    <a:pt x="36364" y="73734"/>
                    <a:pt x="37902" y="72643"/>
                    <a:pt x="39092" y="71155"/>
                  </a:cubicBezTo>
                  <a:cubicBezTo>
                    <a:pt x="40382" y="69716"/>
                    <a:pt x="41474" y="67980"/>
                    <a:pt x="42267" y="65995"/>
                  </a:cubicBezTo>
                  <a:cubicBezTo>
                    <a:pt x="43160" y="64011"/>
                    <a:pt x="43904" y="61828"/>
                    <a:pt x="44450" y="59447"/>
                  </a:cubicBezTo>
                  <a:cubicBezTo>
                    <a:pt x="44946" y="57065"/>
                    <a:pt x="45294" y="54486"/>
                    <a:pt x="45442" y="51708"/>
                  </a:cubicBezTo>
                  <a:cubicBezTo>
                    <a:pt x="45690" y="48830"/>
                    <a:pt x="45839" y="45854"/>
                    <a:pt x="45839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0A50580-EBD7-41E8-A103-7C00CD763244}"/>
                </a:ext>
              </a:extLst>
            </p:cNvPr>
            <p:cNvSpPr/>
            <p:nvPr/>
          </p:nvSpPr>
          <p:spPr>
            <a:xfrm>
              <a:off x="5289335" y="3264376"/>
              <a:ext cx="20835" cy="32742"/>
            </a:xfrm>
            <a:custGeom>
              <a:avLst/>
              <a:gdLst>
                <a:gd name="connsiteX0" fmla="*/ 21039 w 20835"/>
                <a:gd name="connsiteY0" fmla="*/ 5273 h 32742"/>
                <a:gd name="connsiteX1" fmla="*/ 20841 w 20835"/>
                <a:gd name="connsiteY1" fmla="*/ 9044 h 32742"/>
                <a:gd name="connsiteX2" fmla="*/ 20246 w 20835"/>
                <a:gd name="connsiteY2" fmla="*/ 12219 h 32742"/>
                <a:gd name="connsiteX3" fmla="*/ 19055 w 20835"/>
                <a:gd name="connsiteY3" fmla="*/ 14997 h 32742"/>
                <a:gd name="connsiteX4" fmla="*/ 17269 w 20835"/>
                <a:gd name="connsiteY4" fmla="*/ 17973 h 32742"/>
                <a:gd name="connsiteX5" fmla="*/ 8736 w 20835"/>
                <a:gd name="connsiteY5" fmla="*/ 31070 h 32742"/>
                <a:gd name="connsiteX6" fmla="*/ 7943 w 20835"/>
                <a:gd name="connsiteY6" fmla="*/ 31665 h 32742"/>
                <a:gd name="connsiteX7" fmla="*/ 6950 w 20835"/>
                <a:gd name="connsiteY7" fmla="*/ 32261 h 32742"/>
                <a:gd name="connsiteX8" fmla="*/ 5561 w 20835"/>
                <a:gd name="connsiteY8" fmla="*/ 32658 h 32742"/>
                <a:gd name="connsiteX9" fmla="*/ 3577 w 20835"/>
                <a:gd name="connsiteY9" fmla="*/ 32856 h 32742"/>
                <a:gd name="connsiteX10" fmla="*/ 1593 w 20835"/>
                <a:gd name="connsiteY10" fmla="*/ 32658 h 32742"/>
                <a:gd name="connsiteX11" fmla="*/ 600 w 20835"/>
                <a:gd name="connsiteY11" fmla="*/ 32261 h 32742"/>
                <a:gd name="connsiteX12" fmla="*/ 204 w 20835"/>
                <a:gd name="connsiteY12" fmla="*/ 31665 h 32742"/>
                <a:gd name="connsiteX13" fmla="*/ 600 w 20835"/>
                <a:gd name="connsiteY13" fmla="*/ 30872 h 32742"/>
                <a:gd name="connsiteX14" fmla="*/ 8935 w 20835"/>
                <a:gd name="connsiteY14" fmla="*/ 13409 h 32742"/>
                <a:gd name="connsiteX15" fmla="*/ 8935 w 20835"/>
                <a:gd name="connsiteY15" fmla="*/ 5273 h 32742"/>
                <a:gd name="connsiteX16" fmla="*/ 9332 w 20835"/>
                <a:gd name="connsiteY16" fmla="*/ 2694 h 32742"/>
                <a:gd name="connsiteX17" fmla="*/ 10324 w 20835"/>
                <a:gd name="connsiteY17" fmla="*/ 1106 h 32742"/>
                <a:gd name="connsiteX18" fmla="*/ 12308 w 20835"/>
                <a:gd name="connsiteY18" fmla="*/ 312 h 32742"/>
                <a:gd name="connsiteX19" fmla="*/ 15086 w 20835"/>
                <a:gd name="connsiteY19" fmla="*/ 114 h 32742"/>
                <a:gd name="connsiteX20" fmla="*/ 17864 w 20835"/>
                <a:gd name="connsiteY20" fmla="*/ 312 h 32742"/>
                <a:gd name="connsiteX21" fmla="*/ 19650 w 20835"/>
                <a:gd name="connsiteY21" fmla="*/ 1106 h 32742"/>
                <a:gd name="connsiteX22" fmla="*/ 20643 w 20835"/>
                <a:gd name="connsiteY22" fmla="*/ 2694 h 32742"/>
                <a:gd name="connsiteX23" fmla="*/ 21039 w 20835"/>
                <a:gd name="connsiteY23" fmla="*/ 5273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1039" y="5273"/>
                  </a:moveTo>
                  <a:cubicBezTo>
                    <a:pt x="21039" y="6613"/>
                    <a:pt x="20940" y="7853"/>
                    <a:pt x="20841" y="9044"/>
                  </a:cubicBezTo>
                  <a:cubicBezTo>
                    <a:pt x="20841" y="10135"/>
                    <a:pt x="20643" y="11177"/>
                    <a:pt x="20246" y="12219"/>
                  </a:cubicBezTo>
                  <a:cubicBezTo>
                    <a:pt x="19948" y="13161"/>
                    <a:pt x="19551" y="14104"/>
                    <a:pt x="19055" y="14997"/>
                  </a:cubicBezTo>
                  <a:cubicBezTo>
                    <a:pt x="18658" y="15890"/>
                    <a:pt x="18063" y="16882"/>
                    <a:pt x="17269" y="17973"/>
                  </a:cubicBezTo>
                  <a:lnTo>
                    <a:pt x="8736" y="31070"/>
                  </a:lnTo>
                  <a:cubicBezTo>
                    <a:pt x="8439" y="31318"/>
                    <a:pt x="8191" y="31517"/>
                    <a:pt x="7943" y="31665"/>
                  </a:cubicBezTo>
                  <a:cubicBezTo>
                    <a:pt x="7645" y="31914"/>
                    <a:pt x="7347" y="32112"/>
                    <a:pt x="6950" y="32261"/>
                  </a:cubicBezTo>
                  <a:cubicBezTo>
                    <a:pt x="6554" y="32509"/>
                    <a:pt x="6057" y="32658"/>
                    <a:pt x="5561" y="32658"/>
                  </a:cubicBezTo>
                  <a:cubicBezTo>
                    <a:pt x="5016" y="32757"/>
                    <a:pt x="4371" y="32856"/>
                    <a:pt x="3577" y="32856"/>
                  </a:cubicBezTo>
                  <a:cubicBezTo>
                    <a:pt x="2783" y="32856"/>
                    <a:pt x="2089" y="32757"/>
                    <a:pt x="1593" y="32658"/>
                  </a:cubicBezTo>
                  <a:cubicBezTo>
                    <a:pt x="1196" y="32658"/>
                    <a:pt x="848" y="32509"/>
                    <a:pt x="600" y="32261"/>
                  </a:cubicBezTo>
                  <a:cubicBezTo>
                    <a:pt x="452" y="32112"/>
                    <a:pt x="303" y="31914"/>
                    <a:pt x="204" y="31665"/>
                  </a:cubicBezTo>
                  <a:cubicBezTo>
                    <a:pt x="204" y="31517"/>
                    <a:pt x="303" y="31268"/>
                    <a:pt x="600" y="30872"/>
                  </a:cubicBezTo>
                  <a:lnTo>
                    <a:pt x="8935" y="13409"/>
                  </a:lnTo>
                  <a:lnTo>
                    <a:pt x="8935" y="5273"/>
                  </a:lnTo>
                  <a:cubicBezTo>
                    <a:pt x="8935" y="4231"/>
                    <a:pt x="9034" y="3388"/>
                    <a:pt x="9332" y="2694"/>
                  </a:cubicBezTo>
                  <a:cubicBezTo>
                    <a:pt x="9580" y="1900"/>
                    <a:pt x="9927" y="1404"/>
                    <a:pt x="10324" y="1106"/>
                  </a:cubicBezTo>
                  <a:cubicBezTo>
                    <a:pt x="10820" y="709"/>
                    <a:pt x="11514" y="461"/>
                    <a:pt x="12308" y="312"/>
                  </a:cubicBezTo>
                  <a:cubicBezTo>
                    <a:pt x="13102" y="213"/>
                    <a:pt x="13995" y="114"/>
                    <a:pt x="15086" y="114"/>
                  </a:cubicBezTo>
                  <a:cubicBezTo>
                    <a:pt x="16128" y="114"/>
                    <a:pt x="17071" y="213"/>
                    <a:pt x="17864" y="312"/>
                  </a:cubicBezTo>
                  <a:cubicBezTo>
                    <a:pt x="18658" y="461"/>
                    <a:pt x="19253" y="709"/>
                    <a:pt x="19650" y="1106"/>
                  </a:cubicBezTo>
                  <a:cubicBezTo>
                    <a:pt x="20147" y="1404"/>
                    <a:pt x="20494" y="1900"/>
                    <a:pt x="20643" y="2694"/>
                  </a:cubicBezTo>
                  <a:cubicBezTo>
                    <a:pt x="20891" y="3388"/>
                    <a:pt x="21039" y="4231"/>
                    <a:pt x="21039" y="52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F8A720E-62F8-4C11-8880-09599E435D83}"/>
                </a:ext>
              </a:extLst>
            </p:cNvPr>
            <p:cNvSpPr/>
            <p:nvPr/>
          </p:nvSpPr>
          <p:spPr>
            <a:xfrm>
              <a:off x="5329491" y="3196114"/>
              <a:ext cx="47625" cy="82550"/>
            </a:xfrm>
            <a:custGeom>
              <a:avLst/>
              <a:gdLst>
                <a:gd name="connsiteX0" fmla="*/ 47831 w 47625"/>
                <a:gd name="connsiteY0" fmla="*/ 78298 h 82550"/>
                <a:gd name="connsiteX1" fmla="*/ 47633 w 47625"/>
                <a:gd name="connsiteY1" fmla="*/ 80481 h 82550"/>
                <a:gd name="connsiteX2" fmla="*/ 47037 w 47625"/>
                <a:gd name="connsiteY2" fmla="*/ 81870 h 82550"/>
                <a:gd name="connsiteX3" fmla="*/ 46442 w 47625"/>
                <a:gd name="connsiteY3" fmla="*/ 82465 h 82550"/>
                <a:gd name="connsiteX4" fmla="*/ 45648 w 47625"/>
                <a:gd name="connsiteY4" fmla="*/ 82664 h 82550"/>
                <a:gd name="connsiteX5" fmla="*/ 2786 w 47625"/>
                <a:gd name="connsiteY5" fmla="*/ 82664 h 82550"/>
                <a:gd name="connsiteX6" fmla="*/ 1794 w 47625"/>
                <a:gd name="connsiteY6" fmla="*/ 82465 h 82550"/>
                <a:gd name="connsiteX7" fmla="*/ 1198 w 47625"/>
                <a:gd name="connsiteY7" fmla="*/ 81870 h 82550"/>
                <a:gd name="connsiteX8" fmla="*/ 603 w 47625"/>
                <a:gd name="connsiteY8" fmla="*/ 80481 h 82550"/>
                <a:gd name="connsiteX9" fmla="*/ 404 w 47625"/>
                <a:gd name="connsiteY9" fmla="*/ 78298 h 82550"/>
                <a:gd name="connsiteX10" fmla="*/ 603 w 47625"/>
                <a:gd name="connsiteY10" fmla="*/ 76512 h 82550"/>
                <a:gd name="connsiteX11" fmla="*/ 1000 w 47625"/>
                <a:gd name="connsiteY11" fmla="*/ 75123 h 82550"/>
                <a:gd name="connsiteX12" fmla="*/ 1794 w 47625"/>
                <a:gd name="connsiteY12" fmla="*/ 74329 h 82550"/>
                <a:gd name="connsiteX13" fmla="*/ 2786 w 47625"/>
                <a:gd name="connsiteY13" fmla="*/ 73933 h 82550"/>
                <a:gd name="connsiteX14" fmla="*/ 19851 w 47625"/>
                <a:gd name="connsiteY14" fmla="*/ 73933 h 82550"/>
                <a:gd name="connsiteX15" fmla="*/ 19851 w 47625"/>
                <a:gd name="connsiteY15" fmla="*/ 11623 h 82550"/>
                <a:gd name="connsiteX16" fmla="*/ 3976 w 47625"/>
                <a:gd name="connsiteY16" fmla="*/ 20950 h 82550"/>
                <a:gd name="connsiteX17" fmla="*/ 1992 w 47625"/>
                <a:gd name="connsiteY17" fmla="*/ 21743 h 82550"/>
                <a:gd name="connsiteX18" fmla="*/ 801 w 47625"/>
                <a:gd name="connsiteY18" fmla="*/ 21545 h 82550"/>
                <a:gd name="connsiteX19" fmla="*/ 206 w 47625"/>
                <a:gd name="connsiteY19" fmla="*/ 20156 h 82550"/>
                <a:gd name="connsiteX20" fmla="*/ 206 w 47625"/>
                <a:gd name="connsiteY20" fmla="*/ 17775 h 82550"/>
                <a:gd name="connsiteX21" fmla="*/ 206 w 47625"/>
                <a:gd name="connsiteY21" fmla="*/ 15989 h 82550"/>
                <a:gd name="connsiteX22" fmla="*/ 404 w 47625"/>
                <a:gd name="connsiteY22" fmla="*/ 14600 h 82550"/>
                <a:gd name="connsiteX23" fmla="*/ 1000 w 47625"/>
                <a:gd name="connsiteY23" fmla="*/ 13806 h 82550"/>
                <a:gd name="connsiteX24" fmla="*/ 1992 w 47625"/>
                <a:gd name="connsiteY24" fmla="*/ 13012 h 82550"/>
                <a:gd name="connsiteX25" fmla="*/ 20844 w 47625"/>
                <a:gd name="connsiteY25" fmla="*/ 908 h 82550"/>
                <a:gd name="connsiteX26" fmla="*/ 21439 w 47625"/>
                <a:gd name="connsiteY26" fmla="*/ 709 h 82550"/>
                <a:gd name="connsiteX27" fmla="*/ 22431 w 47625"/>
                <a:gd name="connsiteY27" fmla="*/ 312 h 82550"/>
                <a:gd name="connsiteX28" fmla="*/ 23820 w 47625"/>
                <a:gd name="connsiteY28" fmla="*/ 114 h 82550"/>
                <a:gd name="connsiteX29" fmla="*/ 25606 w 47625"/>
                <a:gd name="connsiteY29" fmla="*/ 114 h 82550"/>
                <a:gd name="connsiteX30" fmla="*/ 28186 w 47625"/>
                <a:gd name="connsiteY30" fmla="*/ 312 h 82550"/>
                <a:gd name="connsiteX31" fmla="*/ 29773 w 47625"/>
                <a:gd name="connsiteY31" fmla="*/ 511 h 82550"/>
                <a:gd name="connsiteX32" fmla="*/ 30567 w 47625"/>
                <a:gd name="connsiteY32" fmla="*/ 1106 h 82550"/>
                <a:gd name="connsiteX33" fmla="*/ 30765 w 47625"/>
                <a:gd name="connsiteY33" fmla="*/ 1900 h 82550"/>
                <a:gd name="connsiteX34" fmla="*/ 30765 w 47625"/>
                <a:gd name="connsiteY34" fmla="*/ 73933 h 82550"/>
                <a:gd name="connsiteX35" fmla="*/ 45648 w 47625"/>
                <a:gd name="connsiteY35" fmla="*/ 73933 h 82550"/>
                <a:gd name="connsiteX36" fmla="*/ 46442 w 47625"/>
                <a:gd name="connsiteY36" fmla="*/ 74329 h 82550"/>
                <a:gd name="connsiteX37" fmla="*/ 47236 w 47625"/>
                <a:gd name="connsiteY37" fmla="*/ 75123 h 82550"/>
                <a:gd name="connsiteX38" fmla="*/ 47633 w 47625"/>
                <a:gd name="connsiteY38" fmla="*/ 76512 h 82550"/>
                <a:gd name="connsiteX39" fmla="*/ 47831 w 47625"/>
                <a:gd name="connsiteY39" fmla="*/ 78298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31" y="78298"/>
                  </a:moveTo>
                  <a:cubicBezTo>
                    <a:pt x="47831" y="79092"/>
                    <a:pt x="47732" y="79836"/>
                    <a:pt x="47633" y="80481"/>
                  </a:cubicBezTo>
                  <a:cubicBezTo>
                    <a:pt x="47484" y="81027"/>
                    <a:pt x="47285" y="81473"/>
                    <a:pt x="47037" y="81870"/>
                  </a:cubicBezTo>
                  <a:cubicBezTo>
                    <a:pt x="46888" y="82168"/>
                    <a:pt x="46690" y="82366"/>
                    <a:pt x="46442" y="82465"/>
                  </a:cubicBezTo>
                  <a:cubicBezTo>
                    <a:pt x="46144" y="82614"/>
                    <a:pt x="45896" y="82664"/>
                    <a:pt x="45648" y="82664"/>
                  </a:cubicBezTo>
                  <a:lnTo>
                    <a:pt x="2786" y="82664"/>
                  </a:lnTo>
                  <a:cubicBezTo>
                    <a:pt x="2389" y="82664"/>
                    <a:pt x="2042" y="82614"/>
                    <a:pt x="1794" y="82465"/>
                  </a:cubicBezTo>
                  <a:cubicBezTo>
                    <a:pt x="1645" y="82366"/>
                    <a:pt x="1446" y="82168"/>
                    <a:pt x="1198" y="81870"/>
                  </a:cubicBezTo>
                  <a:cubicBezTo>
                    <a:pt x="901" y="81473"/>
                    <a:pt x="702" y="81027"/>
                    <a:pt x="603" y="80481"/>
                  </a:cubicBezTo>
                  <a:cubicBezTo>
                    <a:pt x="454" y="79836"/>
                    <a:pt x="404" y="79092"/>
                    <a:pt x="404" y="78298"/>
                  </a:cubicBezTo>
                  <a:cubicBezTo>
                    <a:pt x="404" y="77653"/>
                    <a:pt x="454" y="77058"/>
                    <a:pt x="603" y="76512"/>
                  </a:cubicBezTo>
                  <a:cubicBezTo>
                    <a:pt x="702" y="75867"/>
                    <a:pt x="851" y="75421"/>
                    <a:pt x="1000" y="75123"/>
                  </a:cubicBezTo>
                  <a:cubicBezTo>
                    <a:pt x="1248" y="74726"/>
                    <a:pt x="1496" y="74478"/>
                    <a:pt x="1794" y="74329"/>
                  </a:cubicBezTo>
                  <a:cubicBezTo>
                    <a:pt x="2042" y="74081"/>
                    <a:pt x="2389" y="73933"/>
                    <a:pt x="2786" y="73933"/>
                  </a:cubicBezTo>
                  <a:lnTo>
                    <a:pt x="19851" y="73933"/>
                  </a:lnTo>
                  <a:lnTo>
                    <a:pt x="19851" y="11623"/>
                  </a:lnTo>
                  <a:lnTo>
                    <a:pt x="3976" y="20950"/>
                  </a:lnTo>
                  <a:cubicBezTo>
                    <a:pt x="3183" y="21347"/>
                    <a:pt x="2488" y="21644"/>
                    <a:pt x="1992" y="21743"/>
                  </a:cubicBezTo>
                  <a:cubicBezTo>
                    <a:pt x="1595" y="21892"/>
                    <a:pt x="1198" y="21843"/>
                    <a:pt x="801" y="21545"/>
                  </a:cubicBezTo>
                  <a:cubicBezTo>
                    <a:pt x="504" y="21297"/>
                    <a:pt x="305" y="20851"/>
                    <a:pt x="206" y="20156"/>
                  </a:cubicBezTo>
                  <a:cubicBezTo>
                    <a:pt x="206" y="19511"/>
                    <a:pt x="206" y="18717"/>
                    <a:pt x="206" y="17775"/>
                  </a:cubicBezTo>
                  <a:cubicBezTo>
                    <a:pt x="206" y="16981"/>
                    <a:pt x="206" y="16386"/>
                    <a:pt x="206" y="15989"/>
                  </a:cubicBezTo>
                  <a:cubicBezTo>
                    <a:pt x="305" y="15493"/>
                    <a:pt x="404" y="14997"/>
                    <a:pt x="404" y="14600"/>
                  </a:cubicBezTo>
                  <a:cubicBezTo>
                    <a:pt x="504" y="14203"/>
                    <a:pt x="702" y="13955"/>
                    <a:pt x="1000" y="13806"/>
                  </a:cubicBezTo>
                  <a:cubicBezTo>
                    <a:pt x="1248" y="13558"/>
                    <a:pt x="1595" y="13310"/>
                    <a:pt x="1992" y="13012"/>
                  </a:cubicBezTo>
                  <a:lnTo>
                    <a:pt x="20844" y="908"/>
                  </a:lnTo>
                  <a:cubicBezTo>
                    <a:pt x="20943" y="808"/>
                    <a:pt x="21141" y="709"/>
                    <a:pt x="21439" y="709"/>
                  </a:cubicBezTo>
                  <a:cubicBezTo>
                    <a:pt x="21687" y="610"/>
                    <a:pt x="22034" y="461"/>
                    <a:pt x="22431" y="312"/>
                  </a:cubicBezTo>
                  <a:cubicBezTo>
                    <a:pt x="22828" y="213"/>
                    <a:pt x="23274" y="114"/>
                    <a:pt x="23820" y="114"/>
                  </a:cubicBezTo>
                  <a:cubicBezTo>
                    <a:pt x="24316" y="114"/>
                    <a:pt x="24911" y="114"/>
                    <a:pt x="25606" y="114"/>
                  </a:cubicBezTo>
                  <a:cubicBezTo>
                    <a:pt x="26648" y="114"/>
                    <a:pt x="27491" y="213"/>
                    <a:pt x="28186" y="312"/>
                  </a:cubicBezTo>
                  <a:cubicBezTo>
                    <a:pt x="28831" y="312"/>
                    <a:pt x="29376" y="412"/>
                    <a:pt x="29773" y="511"/>
                  </a:cubicBezTo>
                  <a:cubicBezTo>
                    <a:pt x="30170" y="660"/>
                    <a:pt x="30418" y="858"/>
                    <a:pt x="30567" y="1106"/>
                  </a:cubicBezTo>
                  <a:cubicBezTo>
                    <a:pt x="30666" y="1404"/>
                    <a:pt x="30765" y="1652"/>
                    <a:pt x="30765" y="1900"/>
                  </a:cubicBezTo>
                  <a:lnTo>
                    <a:pt x="30765" y="73933"/>
                  </a:lnTo>
                  <a:lnTo>
                    <a:pt x="45648" y="73933"/>
                  </a:lnTo>
                  <a:cubicBezTo>
                    <a:pt x="45896" y="73933"/>
                    <a:pt x="46144" y="74081"/>
                    <a:pt x="46442" y="74329"/>
                  </a:cubicBezTo>
                  <a:cubicBezTo>
                    <a:pt x="46839" y="74478"/>
                    <a:pt x="47087" y="74726"/>
                    <a:pt x="47236" y="75123"/>
                  </a:cubicBezTo>
                  <a:cubicBezTo>
                    <a:pt x="47335" y="75421"/>
                    <a:pt x="47484" y="75867"/>
                    <a:pt x="47633" y="76512"/>
                  </a:cubicBezTo>
                  <a:cubicBezTo>
                    <a:pt x="47732" y="77058"/>
                    <a:pt x="47831" y="77653"/>
                    <a:pt x="47831" y="782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7A8EAE-E83F-4FD1-867E-139355832693}"/>
                </a:ext>
              </a:extLst>
            </p:cNvPr>
            <p:cNvSpPr/>
            <p:nvPr/>
          </p:nvSpPr>
          <p:spPr>
            <a:xfrm>
              <a:off x="5386019" y="3196709"/>
              <a:ext cx="53379" cy="82351"/>
            </a:xfrm>
            <a:custGeom>
              <a:avLst/>
              <a:gdLst>
                <a:gd name="connsiteX0" fmla="*/ 53590 w 53379"/>
                <a:gd name="connsiteY0" fmla="*/ 4678 h 82351"/>
                <a:gd name="connsiteX1" fmla="*/ 53392 w 53379"/>
                <a:gd name="connsiteY1" fmla="*/ 6861 h 82351"/>
                <a:gd name="connsiteX2" fmla="*/ 53194 w 53379"/>
                <a:gd name="connsiteY2" fmla="*/ 8647 h 82351"/>
                <a:gd name="connsiteX3" fmla="*/ 52797 w 53379"/>
                <a:gd name="connsiteY3" fmla="*/ 10234 h 82351"/>
                <a:gd name="connsiteX4" fmla="*/ 52201 w 53379"/>
                <a:gd name="connsiteY4" fmla="*/ 11822 h 82351"/>
                <a:gd name="connsiteX5" fmla="*/ 22634 w 53379"/>
                <a:gd name="connsiteY5" fmla="*/ 79886 h 82351"/>
                <a:gd name="connsiteX6" fmla="*/ 21840 w 53379"/>
                <a:gd name="connsiteY6" fmla="*/ 81275 h 82351"/>
                <a:gd name="connsiteX7" fmla="*/ 20650 w 53379"/>
                <a:gd name="connsiteY7" fmla="*/ 82068 h 82351"/>
                <a:gd name="connsiteX8" fmla="*/ 18665 w 53379"/>
                <a:gd name="connsiteY8" fmla="*/ 82267 h 82351"/>
                <a:gd name="connsiteX9" fmla="*/ 15887 w 53379"/>
                <a:gd name="connsiteY9" fmla="*/ 82465 h 82351"/>
                <a:gd name="connsiteX10" fmla="*/ 12514 w 53379"/>
                <a:gd name="connsiteY10" fmla="*/ 82267 h 82351"/>
                <a:gd name="connsiteX11" fmla="*/ 10728 w 53379"/>
                <a:gd name="connsiteY11" fmla="*/ 81672 h 82351"/>
                <a:gd name="connsiteX12" fmla="*/ 10331 w 53379"/>
                <a:gd name="connsiteY12" fmla="*/ 80679 h 82351"/>
                <a:gd name="connsiteX13" fmla="*/ 10926 w 53379"/>
                <a:gd name="connsiteY13" fmla="*/ 79290 h 82351"/>
                <a:gd name="connsiteX14" fmla="*/ 41883 w 53379"/>
                <a:gd name="connsiteY14" fmla="*/ 9639 h 82351"/>
                <a:gd name="connsiteX15" fmla="*/ 2592 w 53379"/>
                <a:gd name="connsiteY15" fmla="*/ 9639 h 82351"/>
                <a:gd name="connsiteX16" fmla="*/ 806 w 53379"/>
                <a:gd name="connsiteY16" fmla="*/ 8448 h 82351"/>
                <a:gd name="connsiteX17" fmla="*/ 211 w 53379"/>
                <a:gd name="connsiteY17" fmla="*/ 4876 h 82351"/>
                <a:gd name="connsiteX18" fmla="*/ 211 w 53379"/>
                <a:gd name="connsiteY18" fmla="*/ 2892 h 82351"/>
                <a:gd name="connsiteX19" fmla="*/ 608 w 53379"/>
                <a:gd name="connsiteY19" fmla="*/ 1304 h 82351"/>
                <a:gd name="connsiteX20" fmla="*/ 1401 w 53379"/>
                <a:gd name="connsiteY20" fmla="*/ 511 h 82351"/>
                <a:gd name="connsiteX21" fmla="*/ 2592 w 53379"/>
                <a:gd name="connsiteY21" fmla="*/ 114 h 82351"/>
                <a:gd name="connsiteX22" fmla="*/ 50415 w 53379"/>
                <a:gd name="connsiteY22" fmla="*/ 114 h 82351"/>
                <a:gd name="connsiteX23" fmla="*/ 51805 w 53379"/>
                <a:gd name="connsiteY23" fmla="*/ 312 h 82351"/>
                <a:gd name="connsiteX24" fmla="*/ 52797 w 53379"/>
                <a:gd name="connsiteY24" fmla="*/ 1106 h 82351"/>
                <a:gd name="connsiteX25" fmla="*/ 53392 w 53379"/>
                <a:gd name="connsiteY25" fmla="*/ 2495 h 82351"/>
                <a:gd name="connsiteX26" fmla="*/ 53590 w 53379"/>
                <a:gd name="connsiteY26" fmla="*/ 467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590" y="4678"/>
                  </a:moveTo>
                  <a:cubicBezTo>
                    <a:pt x="53590" y="5472"/>
                    <a:pt x="53491" y="6216"/>
                    <a:pt x="53392" y="6861"/>
                  </a:cubicBezTo>
                  <a:cubicBezTo>
                    <a:pt x="53392" y="7406"/>
                    <a:pt x="53293" y="8002"/>
                    <a:pt x="53194" y="8647"/>
                  </a:cubicBezTo>
                  <a:cubicBezTo>
                    <a:pt x="53194" y="9192"/>
                    <a:pt x="53045" y="9738"/>
                    <a:pt x="52797" y="10234"/>
                  </a:cubicBezTo>
                  <a:cubicBezTo>
                    <a:pt x="52648" y="10780"/>
                    <a:pt x="52450" y="11326"/>
                    <a:pt x="52201" y="11822"/>
                  </a:cubicBezTo>
                  <a:lnTo>
                    <a:pt x="22634" y="79886"/>
                  </a:lnTo>
                  <a:cubicBezTo>
                    <a:pt x="22337" y="80431"/>
                    <a:pt x="22089" y="80878"/>
                    <a:pt x="21840" y="81275"/>
                  </a:cubicBezTo>
                  <a:cubicBezTo>
                    <a:pt x="21543" y="81572"/>
                    <a:pt x="21146" y="81820"/>
                    <a:pt x="20650" y="82068"/>
                  </a:cubicBezTo>
                  <a:cubicBezTo>
                    <a:pt x="20104" y="82168"/>
                    <a:pt x="19459" y="82267"/>
                    <a:pt x="18665" y="82267"/>
                  </a:cubicBezTo>
                  <a:cubicBezTo>
                    <a:pt x="17971" y="82366"/>
                    <a:pt x="17078" y="82465"/>
                    <a:pt x="15887" y="82465"/>
                  </a:cubicBezTo>
                  <a:cubicBezTo>
                    <a:pt x="14548" y="82465"/>
                    <a:pt x="13407" y="82366"/>
                    <a:pt x="12514" y="82267"/>
                  </a:cubicBezTo>
                  <a:cubicBezTo>
                    <a:pt x="11720" y="82118"/>
                    <a:pt x="11125" y="81969"/>
                    <a:pt x="10728" y="81672"/>
                  </a:cubicBezTo>
                  <a:cubicBezTo>
                    <a:pt x="10430" y="81424"/>
                    <a:pt x="10331" y="81076"/>
                    <a:pt x="10331" y="80679"/>
                  </a:cubicBezTo>
                  <a:cubicBezTo>
                    <a:pt x="10430" y="80283"/>
                    <a:pt x="10629" y="79836"/>
                    <a:pt x="10926" y="79290"/>
                  </a:cubicBezTo>
                  <a:lnTo>
                    <a:pt x="41883" y="9639"/>
                  </a:lnTo>
                  <a:lnTo>
                    <a:pt x="2592" y="9639"/>
                  </a:lnTo>
                  <a:cubicBezTo>
                    <a:pt x="1798" y="9639"/>
                    <a:pt x="1203" y="9242"/>
                    <a:pt x="806" y="8448"/>
                  </a:cubicBezTo>
                  <a:cubicBezTo>
                    <a:pt x="409" y="7555"/>
                    <a:pt x="211" y="6365"/>
                    <a:pt x="211" y="4876"/>
                  </a:cubicBezTo>
                  <a:cubicBezTo>
                    <a:pt x="211" y="4083"/>
                    <a:pt x="211" y="3438"/>
                    <a:pt x="211" y="2892"/>
                  </a:cubicBezTo>
                  <a:cubicBezTo>
                    <a:pt x="310" y="2247"/>
                    <a:pt x="459" y="1701"/>
                    <a:pt x="608" y="1304"/>
                  </a:cubicBezTo>
                  <a:cubicBezTo>
                    <a:pt x="856" y="908"/>
                    <a:pt x="1104" y="659"/>
                    <a:pt x="1401" y="511"/>
                  </a:cubicBezTo>
                  <a:cubicBezTo>
                    <a:pt x="1798" y="263"/>
                    <a:pt x="2195" y="114"/>
                    <a:pt x="2592" y="114"/>
                  </a:cubicBezTo>
                  <a:lnTo>
                    <a:pt x="50415" y="114"/>
                  </a:lnTo>
                  <a:cubicBezTo>
                    <a:pt x="50912" y="114"/>
                    <a:pt x="51408" y="213"/>
                    <a:pt x="51805" y="312"/>
                  </a:cubicBezTo>
                  <a:cubicBezTo>
                    <a:pt x="52301" y="461"/>
                    <a:pt x="52648" y="709"/>
                    <a:pt x="52797" y="1106"/>
                  </a:cubicBezTo>
                  <a:cubicBezTo>
                    <a:pt x="53045" y="1404"/>
                    <a:pt x="53243" y="1850"/>
                    <a:pt x="53392" y="2495"/>
                  </a:cubicBezTo>
                  <a:cubicBezTo>
                    <a:pt x="53491" y="3041"/>
                    <a:pt x="53590" y="3785"/>
                    <a:pt x="53590" y="4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721148C-7282-4250-8C44-D47DFAA8428C}"/>
                </a:ext>
              </a:extLst>
            </p:cNvPr>
            <p:cNvSpPr/>
            <p:nvPr/>
          </p:nvSpPr>
          <p:spPr>
            <a:xfrm>
              <a:off x="5453054" y="3195518"/>
              <a:ext cx="56753" cy="84335"/>
            </a:xfrm>
            <a:custGeom>
              <a:avLst/>
              <a:gdLst>
                <a:gd name="connsiteX0" fmla="*/ 56969 w 56753"/>
                <a:gd name="connsiteY0" fmla="*/ 41984 h 84335"/>
                <a:gd name="connsiteX1" fmla="*/ 55382 w 56753"/>
                <a:gd name="connsiteY1" fmla="*/ 59447 h 84335"/>
                <a:gd name="connsiteX2" fmla="*/ 50421 w 56753"/>
                <a:gd name="connsiteY2" fmla="*/ 72742 h 84335"/>
                <a:gd name="connsiteX3" fmla="*/ 41491 w 56753"/>
                <a:gd name="connsiteY3" fmla="*/ 81473 h 84335"/>
                <a:gd name="connsiteX4" fmla="*/ 27799 w 56753"/>
                <a:gd name="connsiteY4" fmla="*/ 84450 h 84335"/>
                <a:gd name="connsiteX5" fmla="*/ 14702 w 56753"/>
                <a:gd name="connsiteY5" fmla="*/ 81672 h 84335"/>
                <a:gd name="connsiteX6" fmla="*/ 6169 w 56753"/>
                <a:gd name="connsiteY6" fmla="*/ 73536 h 84335"/>
                <a:gd name="connsiteX7" fmla="*/ 1605 w 56753"/>
                <a:gd name="connsiteY7" fmla="*/ 60439 h 84335"/>
                <a:gd name="connsiteX8" fmla="*/ 216 w 56753"/>
                <a:gd name="connsiteY8" fmla="*/ 42381 h 84335"/>
                <a:gd name="connsiteX9" fmla="*/ 1605 w 56753"/>
                <a:gd name="connsiteY9" fmla="*/ 25315 h 84335"/>
                <a:gd name="connsiteX10" fmla="*/ 6566 w 56753"/>
                <a:gd name="connsiteY10" fmla="*/ 11822 h 84335"/>
                <a:gd name="connsiteX11" fmla="*/ 15694 w 56753"/>
                <a:gd name="connsiteY11" fmla="*/ 3289 h 84335"/>
                <a:gd name="connsiteX12" fmla="*/ 29387 w 56753"/>
                <a:gd name="connsiteY12" fmla="*/ 114 h 84335"/>
                <a:gd name="connsiteX13" fmla="*/ 42285 w 56753"/>
                <a:gd name="connsiteY13" fmla="*/ 2892 h 84335"/>
                <a:gd name="connsiteX14" fmla="*/ 50818 w 56753"/>
                <a:gd name="connsiteY14" fmla="*/ 10830 h 84335"/>
                <a:gd name="connsiteX15" fmla="*/ 55580 w 56753"/>
                <a:gd name="connsiteY15" fmla="*/ 24125 h 84335"/>
                <a:gd name="connsiteX16" fmla="*/ 56969 w 56753"/>
                <a:gd name="connsiteY16" fmla="*/ 41984 h 84335"/>
                <a:gd name="connsiteX17" fmla="*/ 45857 w 56753"/>
                <a:gd name="connsiteY17" fmla="*/ 42778 h 84335"/>
                <a:gd name="connsiteX18" fmla="*/ 45262 w 56753"/>
                <a:gd name="connsiteY18" fmla="*/ 31864 h 84335"/>
                <a:gd name="connsiteX19" fmla="*/ 44071 w 56753"/>
                <a:gd name="connsiteY19" fmla="*/ 23133 h 84335"/>
                <a:gd name="connsiteX20" fmla="*/ 41888 w 56753"/>
                <a:gd name="connsiteY20" fmla="*/ 16783 h 84335"/>
                <a:gd name="connsiteX21" fmla="*/ 38515 w 56753"/>
                <a:gd name="connsiteY21" fmla="*/ 12417 h 84335"/>
                <a:gd name="connsiteX22" fmla="*/ 34149 w 56753"/>
                <a:gd name="connsiteY22" fmla="*/ 9837 h 84335"/>
                <a:gd name="connsiteX23" fmla="*/ 28791 w 56753"/>
                <a:gd name="connsiteY23" fmla="*/ 9044 h 84335"/>
                <a:gd name="connsiteX24" fmla="*/ 20060 w 56753"/>
                <a:gd name="connsiteY24" fmla="*/ 11623 h 84335"/>
                <a:gd name="connsiteX25" fmla="*/ 14702 w 56753"/>
                <a:gd name="connsiteY25" fmla="*/ 18569 h 84335"/>
                <a:gd name="connsiteX26" fmla="*/ 11924 w 56753"/>
                <a:gd name="connsiteY26" fmla="*/ 28887 h 84335"/>
                <a:gd name="connsiteX27" fmla="*/ 11329 w 56753"/>
                <a:gd name="connsiteY27" fmla="*/ 41786 h 84335"/>
                <a:gd name="connsiteX28" fmla="*/ 12321 w 56753"/>
                <a:gd name="connsiteY28" fmla="*/ 57462 h 84335"/>
                <a:gd name="connsiteX29" fmla="*/ 15298 w 56753"/>
                <a:gd name="connsiteY29" fmla="*/ 67980 h 84335"/>
                <a:gd name="connsiteX30" fmla="*/ 20655 w 56753"/>
                <a:gd name="connsiteY30" fmla="*/ 73734 h 84335"/>
                <a:gd name="connsiteX31" fmla="*/ 28394 w 56753"/>
                <a:gd name="connsiteY31" fmla="*/ 75520 h 84335"/>
                <a:gd name="connsiteX32" fmla="*/ 34546 w 56753"/>
                <a:gd name="connsiteY32" fmla="*/ 74528 h 84335"/>
                <a:gd name="connsiteX33" fmla="*/ 39110 w 56753"/>
                <a:gd name="connsiteY33" fmla="*/ 71155 h 84335"/>
                <a:gd name="connsiteX34" fmla="*/ 42285 w 56753"/>
                <a:gd name="connsiteY34" fmla="*/ 65995 h 84335"/>
                <a:gd name="connsiteX35" fmla="*/ 44468 w 56753"/>
                <a:gd name="connsiteY35" fmla="*/ 59447 h 84335"/>
                <a:gd name="connsiteX36" fmla="*/ 45460 w 56753"/>
                <a:gd name="connsiteY36" fmla="*/ 51708 h 84335"/>
                <a:gd name="connsiteX37" fmla="*/ 45857 w 56753"/>
                <a:gd name="connsiteY37" fmla="*/ 4277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69" y="41984"/>
                  </a:moveTo>
                  <a:cubicBezTo>
                    <a:pt x="56969" y="48334"/>
                    <a:pt x="56424" y="54188"/>
                    <a:pt x="55382" y="59447"/>
                  </a:cubicBezTo>
                  <a:cubicBezTo>
                    <a:pt x="54439" y="64606"/>
                    <a:pt x="52802" y="69071"/>
                    <a:pt x="50421" y="72742"/>
                  </a:cubicBezTo>
                  <a:cubicBezTo>
                    <a:pt x="48139" y="76463"/>
                    <a:pt x="45162" y="79390"/>
                    <a:pt x="41491" y="81473"/>
                  </a:cubicBezTo>
                  <a:cubicBezTo>
                    <a:pt x="37771" y="83458"/>
                    <a:pt x="33206" y="84450"/>
                    <a:pt x="27799" y="84450"/>
                  </a:cubicBezTo>
                  <a:cubicBezTo>
                    <a:pt x="22640" y="84450"/>
                    <a:pt x="18274" y="83507"/>
                    <a:pt x="14702" y="81672"/>
                  </a:cubicBezTo>
                  <a:cubicBezTo>
                    <a:pt x="11130" y="79836"/>
                    <a:pt x="8253" y="77108"/>
                    <a:pt x="6169" y="73536"/>
                  </a:cubicBezTo>
                  <a:cubicBezTo>
                    <a:pt x="4036" y="69964"/>
                    <a:pt x="2498" y="65598"/>
                    <a:pt x="1605" y="60439"/>
                  </a:cubicBezTo>
                  <a:cubicBezTo>
                    <a:pt x="663" y="55180"/>
                    <a:pt x="216" y="49128"/>
                    <a:pt x="216" y="42381"/>
                  </a:cubicBezTo>
                  <a:cubicBezTo>
                    <a:pt x="216" y="36180"/>
                    <a:pt x="663" y="30475"/>
                    <a:pt x="1605" y="25315"/>
                  </a:cubicBezTo>
                  <a:cubicBezTo>
                    <a:pt x="2647" y="20057"/>
                    <a:pt x="4284" y="15542"/>
                    <a:pt x="6566" y="11822"/>
                  </a:cubicBezTo>
                  <a:cubicBezTo>
                    <a:pt x="8948" y="8151"/>
                    <a:pt x="11974" y="5273"/>
                    <a:pt x="15694" y="3289"/>
                  </a:cubicBezTo>
                  <a:cubicBezTo>
                    <a:pt x="19366" y="1205"/>
                    <a:pt x="23930" y="114"/>
                    <a:pt x="29387" y="114"/>
                  </a:cubicBezTo>
                  <a:cubicBezTo>
                    <a:pt x="34546" y="114"/>
                    <a:pt x="38812" y="1056"/>
                    <a:pt x="42285" y="2892"/>
                  </a:cubicBezTo>
                  <a:cubicBezTo>
                    <a:pt x="45857" y="4628"/>
                    <a:pt x="48685" y="7258"/>
                    <a:pt x="50818" y="10830"/>
                  </a:cubicBezTo>
                  <a:cubicBezTo>
                    <a:pt x="53050" y="14401"/>
                    <a:pt x="54638" y="18866"/>
                    <a:pt x="55580" y="24125"/>
                  </a:cubicBezTo>
                  <a:cubicBezTo>
                    <a:pt x="56473" y="29284"/>
                    <a:pt x="56969" y="35237"/>
                    <a:pt x="56969" y="41984"/>
                  </a:cubicBezTo>
                  <a:close/>
                  <a:moveTo>
                    <a:pt x="45857" y="42778"/>
                  </a:moveTo>
                  <a:cubicBezTo>
                    <a:pt x="45857" y="38710"/>
                    <a:pt x="45658" y="35039"/>
                    <a:pt x="45262" y="31864"/>
                  </a:cubicBezTo>
                  <a:cubicBezTo>
                    <a:pt x="44964" y="28590"/>
                    <a:pt x="44567" y="25663"/>
                    <a:pt x="44071" y="23133"/>
                  </a:cubicBezTo>
                  <a:cubicBezTo>
                    <a:pt x="43525" y="20652"/>
                    <a:pt x="42781" y="18519"/>
                    <a:pt x="41888" y="16783"/>
                  </a:cubicBezTo>
                  <a:cubicBezTo>
                    <a:pt x="40946" y="14947"/>
                    <a:pt x="39805" y="13508"/>
                    <a:pt x="38515" y="12417"/>
                  </a:cubicBezTo>
                  <a:cubicBezTo>
                    <a:pt x="37324" y="11226"/>
                    <a:pt x="35836" y="10383"/>
                    <a:pt x="34149" y="9837"/>
                  </a:cubicBezTo>
                  <a:cubicBezTo>
                    <a:pt x="32562" y="9341"/>
                    <a:pt x="30776" y="9044"/>
                    <a:pt x="28791" y="9044"/>
                  </a:cubicBezTo>
                  <a:cubicBezTo>
                    <a:pt x="25219" y="9044"/>
                    <a:pt x="22292" y="9937"/>
                    <a:pt x="20060" y="11623"/>
                  </a:cubicBezTo>
                  <a:cubicBezTo>
                    <a:pt x="17778" y="13211"/>
                    <a:pt x="15992" y="15542"/>
                    <a:pt x="14702" y="18569"/>
                  </a:cubicBezTo>
                  <a:cubicBezTo>
                    <a:pt x="13363" y="21496"/>
                    <a:pt x="12420" y="24919"/>
                    <a:pt x="11924" y="28887"/>
                  </a:cubicBezTo>
                  <a:cubicBezTo>
                    <a:pt x="11527" y="32856"/>
                    <a:pt x="11329" y="37172"/>
                    <a:pt x="11329" y="41786"/>
                  </a:cubicBezTo>
                  <a:cubicBezTo>
                    <a:pt x="11329" y="47888"/>
                    <a:pt x="11626" y="53097"/>
                    <a:pt x="12321" y="57462"/>
                  </a:cubicBezTo>
                  <a:cubicBezTo>
                    <a:pt x="12966" y="61729"/>
                    <a:pt x="13958" y="65201"/>
                    <a:pt x="15298" y="67980"/>
                  </a:cubicBezTo>
                  <a:cubicBezTo>
                    <a:pt x="16736" y="70658"/>
                    <a:pt x="18522" y="72544"/>
                    <a:pt x="20655" y="73734"/>
                  </a:cubicBezTo>
                  <a:cubicBezTo>
                    <a:pt x="22739" y="74925"/>
                    <a:pt x="25319" y="75520"/>
                    <a:pt x="28394" y="75520"/>
                  </a:cubicBezTo>
                  <a:cubicBezTo>
                    <a:pt x="30776" y="75520"/>
                    <a:pt x="32810" y="75223"/>
                    <a:pt x="34546" y="74528"/>
                  </a:cubicBezTo>
                  <a:cubicBezTo>
                    <a:pt x="36381" y="73734"/>
                    <a:pt x="37919" y="72643"/>
                    <a:pt x="39110" y="71155"/>
                  </a:cubicBezTo>
                  <a:cubicBezTo>
                    <a:pt x="40400" y="69716"/>
                    <a:pt x="41491" y="67980"/>
                    <a:pt x="42285" y="65995"/>
                  </a:cubicBezTo>
                  <a:cubicBezTo>
                    <a:pt x="43178" y="64011"/>
                    <a:pt x="43922" y="61828"/>
                    <a:pt x="44468" y="59447"/>
                  </a:cubicBezTo>
                  <a:cubicBezTo>
                    <a:pt x="44964" y="57065"/>
                    <a:pt x="45311" y="54486"/>
                    <a:pt x="45460" y="51708"/>
                  </a:cubicBezTo>
                  <a:cubicBezTo>
                    <a:pt x="45708" y="48830"/>
                    <a:pt x="45857" y="45854"/>
                    <a:pt x="45857" y="42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3549E6-FB63-40DD-802B-3E007165B0EE}"/>
                </a:ext>
              </a:extLst>
            </p:cNvPr>
            <p:cNvSpPr/>
            <p:nvPr/>
          </p:nvSpPr>
          <p:spPr>
            <a:xfrm>
              <a:off x="5519539" y="3188771"/>
              <a:ext cx="23217" cy="111720"/>
            </a:xfrm>
            <a:custGeom>
              <a:avLst/>
              <a:gdLst>
                <a:gd name="connsiteX0" fmla="*/ 23438 w 23217"/>
                <a:gd name="connsiteY0" fmla="*/ 56073 h 111720"/>
                <a:gd name="connsiteX1" fmla="*/ 22446 w 23217"/>
                <a:gd name="connsiteY1" fmla="*/ 70162 h 111720"/>
                <a:gd name="connsiteX2" fmla="*/ 19867 w 23217"/>
                <a:gd name="connsiteY2" fmla="*/ 84053 h 111720"/>
                <a:gd name="connsiteX3" fmla="*/ 15501 w 23217"/>
                <a:gd name="connsiteY3" fmla="*/ 97348 h 111720"/>
                <a:gd name="connsiteX4" fmla="*/ 9548 w 23217"/>
                <a:gd name="connsiteY4" fmla="*/ 110445 h 111720"/>
                <a:gd name="connsiteX5" fmla="*/ 8953 w 23217"/>
                <a:gd name="connsiteY5" fmla="*/ 111040 h 111720"/>
                <a:gd name="connsiteX6" fmla="*/ 7960 w 23217"/>
                <a:gd name="connsiteY6" fmla="*/ 111636 h 111720"/>
                <a:gd name="connsiteX7" fmla="*/ 6373 w 23217"/>
                <a:gd name="connsiteY7" fmla="*/ 111834 h 111720"/>
                <a:gd name="connsiteX8" fmla="*/ 4587 w 23217"/>
                <a:gd name="connsiteY8" fmla="*/ 111834 h 111720"/>
                <a:gd name="connsiteX9" fmla="*/ 1809 w 23217"/>
                <a:gd name="connsiteY9" fmla="*/ 111636 h 111720"/>
                <a:gd name="connsiteX10" fmla="*/ 618 w 23217"/>
                <a:gd name="connsiteY10" fmla="*/ 111239 h 111720"/>
                <a:gd name="connsiteX11" fmla="*/ 221 w 23217"/>
                <a:gd name="connsiteY11" fmla="*/ 110247 h 111720"/>
                <a:gd name="connsiteX12" fmla="*/ 618 w 23217"/>
                <a:gd name="connsiteY12" fmla="*/ 109056 h 111720"/>
                <a:gd name="connsiteX13" fmla="*/ 9349 w 23217"/>
                <a:gd name="connsiteY13" fmla="*/ 82862 h 111720"/>
                <a:gd name="connsiteX14" fmla="*/ 12326 w 23217"/>
                <a:gd name="connsiteY14" fmla="*/ 55875 h 111720"/>
                <a:gd name="connsiteX15" fmla="*/ 9349 w 23217"/>
                <a:gd name="connsiteY15" fmla="*/ 28887 h 111720"/>
                <a:gd name="connsiteX16" fmla="*/ 420 w 23217"/>
                <a:gd name="connsiteY16" fmla="*/ 2693 h 111720"/>
                <a:gd name="connsiteX17" fmla="*/ 221 w 23217"/>
                <a:gd name="connsiteY17" fmla="*/ 1701 h 111720"/>
                <a:gd name="connsiteX18" fmla="*/ 817 w 23217"/>
                <a:gd name="connsiteY18" fmla="*/ 908 h 111720"/>
                <a:gd name="connsiteX19" fmla="*/ 2206 w 23217"/>
                <a:gd name="connsiteY19" fmla="*/ 312 h 111720"/>
                <a:gd name="connsiteX20" fmla="*/ 4587 w 23217"/>
                <a:gd name="connsiteY20" fmla="*/ 114 h 111720"/>
                <a:gd name="connsiteX21" fmla="*/ 6770 w 23217"/>
                <a:gd name="connsiteY21" fmla="*/ 312 h 111720"/>
                <a:gd name="connsiteX22" fmla="*/ 8159 w 23217"/>
                <a:gd name="connsiteY22" fmla="*/ 511 h 111720"/>
                <a:gd name="connsiteX23" fmla="*/ 8953 w 23217"/>
                <a:gd name="connsiteY23" fmla="*/ 908 h 111720"/>
                <a:gd name="connsiteX24" fmla="*/ 9349 w 23217"/>
                <a:gd name="connsiteY24" fmla="*/ 1304 h 111720"/>
                <a:gd name="connsiteX25" fmla="*/ 19668 w 23217"/>
                <a:gd name="connsiteY25" fmla="*/ 28093 h 111720"/>
                <a:gd name="connsiteX26" fmla="*/ 23438 w 23217"/>
                <a:gd name="connsiteY26" fmla="*/ 56073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438" y="56073"/>
                  </a:moveTo>
                  <a:cubicBezTo>
                    <a:pt x="23438" y="60836"/>
                    <a:pt x="23091" y="65549"/>
                    <a:pt x="22446" y="70162"/>
                  </a:cubicBezTo>
                  <a:cubicBezTo>
                    <a:pt x="21901" y="74826"/>
                    <a:pt x="21057" y="79439"/>
                    <a:pt x="19867" y="84053"/>
                  </a:cubicBezTo>
                  <a:cubicBezTo>
                    <a:pt x="18676" y="88567"/>
                    <a:pt x="17188" y="92983"/>
                    <a:pt x="15501" y="97348"/>
                  </a:cubicBezTo>
                  <a:cubicBezTo>
                    <a:pt x="13765" y="101813"/>
                    <a:pt x="11780" y="106179"/>
                    <a:pt x="9548" y="110445"/>
                  </a:cubicBezTo>
                  <a:cubicBezTo>
                    <a:pt x="9399" y="110693"/>
                    <a:pt x="9201" y="110892"/>
                    <a:pt x="8953" y="111040"/>
                  </a:cubicBezTo>
                  <a:cubicBezTo>
                    <a:pt x="8655" y="111288"/>
                    <a:pt x="8357" y="111487"/>
                    <a:pt x="7960" y="111636"/>
                  </a:cubicBezTo>
                  <a:cubicBezTo>
                    <a:pt x="7563" y="111735"/>
                    <a:pt x="7018" y="111834"/>
                    <a:pt x="6373" y="111834"/>
                  </a:cubicBezTo>
                  <a:cubicBezTo>
                    <a:pt x="5827" y="111834"/>
                    <a:pt x="5232" y="111834"/>
                    <a:pt x="4587" y="111834"/>
                  </a:cubicBezTo>
                  <a:cubicBezTo>
                    <a:pt x="3396" y="111834"/>
                    <a:pt x="2454" y="111735"/>
                    <a:pt x="1809" y="111636"/>
                  </a:cubicBezTo>
                  <a:cubicBezTo>
                    <a:pt x="1263" y="111636"/>
                    <a:pt x="866" y="111487"/>
                    <a:pt x="618" y="111239"/>
                  </a:cubicBezTo>
                  <a:cubicBezTo>
                    <a:pt x="320" y="110941"/>
                    <a:pt x="221" y="110643"/>
                    <a:pt x="221" y="110247"/>
                  </a:cubicBezTo>
                  <a:cubicBezTo>
                    <a:pt x="221" y="109949"/>
                    <a:pt x="320" y="109552"/>
                    <a:pt x="618" y="109056"/>
                  </a:cubicBezTo>
                  <a:cubicBezTo>
                    <a:pt x="4438" y="100424"/>
                    <a:pt x="7365" y="91693"/>
                    <a:pt x="9349" y="82862"/>
                  </a:cubicBezTo>
                  <a:cubicBezTo>
                    <a:pt x="11334" y="73883"/>
                    <a:pt x="12326" y="64904"/>
                    <a:pt x="12326" y="55875"/>
                  </a:cubicBezTo>
                  <a:cubicBezTo>
                    <a:pt x="12326" y="46747"/>
                    <a:pt x="11334" y="37767"/>
                    <a:pt x="9349" y="28887"/>
                  </a:cubicBezTo>
                  <a:cubicBezTo>
                    <a:pt x="7365" y="19908"/>
                    <a:pt x="4388" y="11177"/>
                    <a:pt x="420" y="2693"/>
                  </a:cubicBezTo>
                  <a:cubicBezTo>
                    <a:pt x="271" y="2297"/>
                    <a:pt x="221" y="1999"/>
                    <a:pt x="221" y="1701"/>
                  </a:cubicBezTo>
                  <a:cubicBezTo>
                    <a:pt x="320" y="1304"/>
                    <a:pt x="519" y="1056"/>
                    <a:pt x="817" y="908"/>
                  </a:cubicBezTo>
                  <a:cubicBezTo>
                    <a:pt x="1213" y="659"/>
                    <a:pt x="1660" y="461"/>
                    <a:pt x="2206" y="312"/>
                  </a:cubicBezTo>
                  <a:cubicBezTo>
                    <a:pt x="2851" y="213"/>
                    <a:pt x="3644" y="114"/>
                    <a:pt x="4587" y="114"/>
                  </a:cubicBezTo>
                  <a:cubicBezTo>
                    <a:pt x="5480" y="114"/>
                    <a:pt x="6224" y="213"/>
                    <a:pt x="6770" y="312"/>
                  </a:cubicBezTo>
                  <a:cubicBezTo>
                    <a:pt x="7415" y="312"/>
                    <a:pt x="7861" y="411"/>
                    <a:pt x="8159" y="511"/>
                  </a:cubicBezTo>
                  <a:cubicBezTo>
                    <a:pt x="8556" y="659"/>
                    <a:pt x="8804" y="808"/>
                    <a:pt x="8953" y="908"/>
                  </a:cubicBezTo>
                  <a:cubicBezTo>
                    <a:pt x="9201" y="1056"/>
                    <a:pt x="9349" y="1205"/>
                    <a:pt x="9349" y="1304"/>
                  </a:cubicBezTo>
                  <a:cubicBezTo>
                    <a:pt x="13715" y="9936"/>
                    <a:pt x="17138" y="18866"/>
                    <a:pt x="19668" y="28093"/>
                  </a:cubicBezTo>
                  <a:cubicBezTo>
                    <a:pt x="22149" y="37222"/>
                    <a:pt x="23438" y="46548"/>
                    <a:pt x="23438" y="56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BE8A039-69CE-4A44-9838-72D6ADB6317D}"/>
                </a:ext>
              </a:extLst>
            </p:cNvPr>
            <p:cNvSpPr/>
            <p:nvPr/>
          </p:nvSpPr>
          <p:spPr>
            <a:xfrm>
              <a:off x="5192093" y="1971730"/>
              <a:ext cx="23217" cy="111720"/>
            </a:xfrm>
            <a:custGeom>
              <a:avLst/>
              <a:gdLst>
                <a:gd name="connsiteX0" fmla="*/ 23214 w 23217"/>
                <a:gd name="connsiteY0" fmla="*/ 2598 h 111720"/>
                <a:gd name="connsiteX1" fmla="*/ 14284 w 23217"/>
                <a:gd name="connsiteY1" fmla="*/ 28791 h 111720"/>
                <a:gd name="connsiteX2" fmla="*/ 11308 w 23217"/>
                <a:gd name="connsiteY2" fmla="*/ 55779 h 111720"/>
                <a:gd name="connsiteX3" fmla="*/ 14284 w 23217"/>
                <a:gd name="connsiteY3" fmla="*/ 82766 h 111720"/>
                <a:gd name="connsiteX4" fmla="*/ 23016 w 23217"/>
                <a:gd name="connsiteY4" fmla="*/ 108960 h 111720"/>
                <a:gd name="connsiteX5" fmla="*/ 23413 w 23217"/>
                <a:gd name="connsiteY5" fmla="*/ 110151 h 111720"/>
                <a:gd name="connsiteX6" fmla="*/ 23016 w 23217"/>
                <a:gd name="connsiteY6" fmla="*/ 111143 h 111720"/>
                <a:gd name="connsiteX7" fmla="*/ 21627 w 23217"/>
                <a:gd name="connsiteY7" fmla="*/ 111540 h 111720"/>
                <a:gd name="connsiteX8" fmla="*/ 19245 w 23217"/>
                <a:gd name="connsiteY8" fmla="*/ 111738 h 111720"/>
                <a:gd name="connsiteX9" fmla="*/ 17261 w 23217"/>
                <a:gd name="connsiteY9" fmla="*/ 111738 h 111720"/>
                <a:gd name="connsiteX10" fmla="*/ 15872 w 23217"/>
                <a:gd name="connsiteY10" fmla="*/ 111540 h 111720"/>
                <a:gd name="connsiteX11" fmla="*/ 14880 w 23217"/>
                <a:gd name="connsiteY11" fmla="*/ 110945 h 111720"/>
                <a:gd name="connsiteX12" fmla="*/ 14284 w 23217"/>
                <a:gd name="connsiteY12" fmla="*/ 110349 h 111720"/>
                <a:gd name="connsiteX13" fmla="*/ 8133 w 23217"/>
                <a:gd name="connsiteY13" fmla="*/ 97252 h 111720"/>
                <a:gd name="connsiteX14" fmla="*/ 3767 w 23217"/>
                <a:gd name="connsiteY14" fmla="*/ 83957 h 111720"/>
                <a:gd name="connsiteX15" fmla="*/ 989 w 23217"/>
                <a:gd name="connsiteY15" fmla="*/ 70066 h 111720"/>
                <a:gd name="connsiteX16" fmla="*/ 195 w 23217"/>
                <a:gd name="connsiteY16" fmla="*/ 55977 h 111720"/>
                <a:gd name="connsiteX17" fmla="*/ 1188 w 23217"/>
                <a:gd name="connsiteY17" fmla="*/ 41690 h 111720"/>
                <a:gd name="connsiteX18" fmla="*/ 3966 w 23217"/>
                <a:gd name="connsiteY18" fmla="*/ 27998 h 111720"/>
                <a:gd name="connsiteX19" fmla="*/ 8530 w 23217"/>
                <a:gd name="connsiteY19" fmla="*/ 14504 h 111720"/>
                <a:gd name="connsiteX20" fmla="*/ 14284 w 23217"/>
                <a:gd name="connsiteY20" fmla="*/ 1209 h 111720"/>
                <a:gd name="connsiteX21" fmla="*/ 14483 w 23217"/>
                <a:gd name="connsiteY21" fmla="*/ 812 h 111720"/>
                <a:gd name="connsiteX22" fmla="*/ 15277 w 23217"/>
                <a:gd name="connsiteY22" fmla="*/ 415 h 111720"/>
                <a:gd name="connsiteX23" fmla="*/ 16666 w 23217"/>
                <a:gd name="connsiteY23" fmla="*/ 216 h 111720"/>
                <a:gd name="connsiteX24" fmla="*/ 19047 w 23217"/>
                <a:gd name="connsiteY24" fmla="*/ 18 h 111720"/>
                <a:gd name="connsiteX25" fmla="*/ 21428 w 23217"/>
                <a:gd name="connsiteY25" fmla="*/ 216 h 111720"/>
                <a:gd name="connsiteX26" fmla="*/ 22817 w 23217"/>
                <a:gd name="connsiteY26" fmla="*/ 812 h 111720"/>
                <a:gd name="connsiteX27" fmla="*/ 23413 w 23217"/>
                <a:gd name="connsiteY27" fmla="*/ 1606 h 111720"/>
                <a:gd name="connsiteX28" fmla="*/ 23214 w 23217"/>
                <a:gd name="connsiteY28" fmla="*/ 2598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214" y="2598"/>
                  </a:moveTo>
                  <a:cubicBezTo>
                    <a:pt x="19245" y="11081"/>
                    <a:pt x="16269" y="19812"/>
                    <a:pt x="14284" y="28791"/>
                  </a:cubicBezTo>
                  <a:cubicBezTo>
                    <a:pt x="12300" y="37671"/>
                    <a:pt x="11308" y="46651"/>
                    <a:pt x="11308" y="55779"/>
                  </a:cubicBezTo>
                  <a:cubicBezTo>
                    <a:pt x="11308" y="64808"/>
                    <a:pt x="12300" y="73787"/>
                    <a:pt x="14284" y="82766"/>
                  </a:cubicBezTo>
                  <a:cubicBezTo>
                    <a:pt x="16269" y="91597"/>
                    <a:pt x="19146" y="100328"/>
                    <a:pt x="23016" y="108960"/>
                  </a:cubicBezTo>
                  <a:cubicBezTo>
                    <a:pt x="23264" y="109456"/>
                    <a:pt x="23413" y="109853"/>
                    <a:pt x="23413" y="110151"/>
                  </a:cubicBezTo>
                  <a:cubicBezTo>
                    <a:pt x="23413" y="110548"/>
                    <a:pt x="23264" y="110845"/>
                    <a:pt x="23016" y="111143"/>
                  </a:cubicBezTo>
                  <a:cubicBezTo>
                    <a:pt x="22718" y="111391"/>
                    <a:pt x="22272" y="111540"/>
                    <a:pt x="21627" y="111540"/>
                  </a:cubicBezTo>
                  <a:cubicBezTo>
                    <a:pt x="21081" y="111639"/>
                    <a:pt x="20287" y="111738"/>
                    <a:pt x="19245" y="111738"/>
                  </a:cubicBezTo>
                  <a:cubicBezTo>
                    <a:pt x="18452" y="111738"/>
                    <a:pt x="17757" y="111738"/>
                    <a:pt x="17261" y="111738"/>
                  </a:cubicBezTo>
                  <a:cubicBezTo>
                    <a:pt x="16715" y="111738"/>
                    <a:pt x="16269" y="111639"/>
                    <a:pt x="15872" y="111540"/>
                  </a:cubicBezTo>
                  <a:cubicBezTo>
                    <a:pt x="15475" y="111391"/>
                    <a:pt x="15128" y="111193"/>
                    <a:pt x="14880" y="110945"/>
                  </a:cubicBezTo>
                  <a:cubicBezTo>
                    <a:pt x="14582" y="110796"/>
                    <a:pt x="14384" y="110597"/>
                    <a:pt x="14284" y="110349"/>
                  </a:cubicBezTo>
                  <a:cubicBezTo>
                    <a:pt x="11903" y="106083"/>
                    <a:pt x="9820" y="101717"/>
                    <a:pt x="8133" y="97252"/>
                  </a:cubicBezTo>
                  <a:cubicBezTo>
                    <a:pt x="6397" y="92887"/>
                    <a:pt x="4958" y="88471"/>
                    <a:pt x="3767" y="83957"/>
                  </a:cubicBezTo>
                  <a:cubicBezTo>
                    <a:pt x="2577" y="79343"/>
                    <a:pt x="1634" y="74730"/>
                    <a:pt x="989" y="70066"/>
                  </a:cubicBezTo>
                  <a:cubicBezTo>
                    <a:pt x="443" y="65453"/>
                    <a:pt x="195" y="60740"/>
                    <a:pt x="195" y="55977"/>
                  </a:cubicBezTo>
                  <a:cubicBezTo>
                    <a:pt x="195" y="51116"/>
                    <a:pt x="493" y="46353"/>
                    <a:pt x="1188" y="41690"/>
                  </a:cubicBezTo>
                  <a:cubicBezTo>
                    <a:pt x="1833" y="37076"/>
                    <a:pt x="2775" y="32512"/>
                    <a:pt x="3966" y="27998"/>
                  </a:cubicBezTo>
                  <a:cubicBezTo>
                    <a:pt x="5256" y="23384"/>
                    <a:pt x="6793" y="18870"/>
                    <a:pt x="8530" y="14504"/>
                  </a:cubicBezTo>
                  <a:cubicBezTo>
                    <a:pt x="10216" y="10039"/>
                    <a:pt x="12151" y="5574"/>
                    <a:pt x="14284" y="1209"/>
                  </a:cubicBezTo>
                  <a:cubicBezTo>
                    <a:pt x="14284" y="1109"/>
                    <a:pt x="14334" y="960"/>
                    <a:pt x="14483" y="812"/>
                  </a:cubicBezTo>
                  <a:cubicBezTo>
                    <a:pt x="14731" y="712"/>
                    <a:pt x="14979" y="564"/>
                    <a:pt x="15277" y="415"/>
                  </a:cubicBezTo>
                  <a:cubicBezTo>
                    <a:pt x="15674" y="316"/>
                    <a:pt x="16120" y="216"/>
                    <a:pt x="16666" y="216"/>
                  </a:cubicBezTo>
                  <a:cubicBezTo>
                    <a:pt x="17311" y="117"/>
                    <a:pt x="18104" y="18"/>
                    <a:pt x="19047" y="18"/>
                  </a:cubicBezTo>
                  <a:cubicBezTo>
                    <a:pt x="20089" y="18"/>
                    <a:pt x="20883" y="117"/>
                    <a:pt x="21428" y="216"/>
                  </a:cubicBezTo>
                  <a:cubicBezTo>
                    <a:pt x="22073" y="365"/>
                    <a:pt x="22520" y="564"/>
                    <a:pt x="22817" y="812"/>
                  </a:cubicBezTo>
                  <a:cubicBezTo>
                    <a:pt x="23214" y="960"/>
                    <a:pt x="23413" y="1209"/>
                    <a:pt x="23413" y="1606"/>
                  </a:cubicBezTo>
                  <a:cubicBezTo>
                    <a:pt x="23413" y="1903"/>
                    <a:pt x="23313" y="2201"/>
                    <a:pt x="23214" y="25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C4E7DC3-2A31-47B0-AD51-E89BFB540CD3}"/>
                </a:ext>
              </a:extLst>
            </p:cNvPr>
            <p:cNvSpPr/>
            <p:nvPr/>
          </p:nvSpPr>
          <p:spPr>
            <a:xfrm>
              <a:off x="5228788" y="1978477"/>
              <a:ext cx="51395" cy="84335"/>
            </a:xfrm>
            <a:custGeom>
              <a:avLst/>
              <a:gdLst>
                <a:gd name="connsiteX0" fmla="*/ 51594 w 51395"/>
                <a:gd name="connsiteY0" fmla="*/ 59748 h 84335"/>
                <a:gd name="connsiteX1" fmla="*/ 49609 w 51395"/>
                <a:gd name="connsiteY1" fmla="*/ 69868 h 84335"/>
                <a:gd name="connsiteX2" fmla="*/ 43855 w 51395"/>
                <a:gd name="connsiteY2" fmla="*/ 77806 h 84335"/>
                <a:gd name="connsiteX3" fmla="*/ 34925 w 51395"/>
                <a:gd name="connsiteY3" fmla="*/ 82767 h 84335"/>
                <a:gd name="connsiteX4" fmla="*/ 22820 w 51395"/>
                <a:gd name="connsiteY4" fmla="*/ 84354 h 84335"/>
                <a:gd name="connsiteX5" fmla="*/ 15081 w 51395"/>
                <a:gd name="connsiteY5" fmla="*/ 83560 h 84335"/>
                <a:gd name="connsiteX6" fmla="*/ 8731 w 51395"/>
                <a:gd name="connsiteY6" fmla="*/ 82171 h 84335"/>
                <a:gd name="connsiteX7" fmla="*/ 3969 w 51395"/>
                <a:gd name="connsiteY7" fmla="*/ 80187 h 84335"/>
                <a:gd name="connsiteX8" fmla="*/ 1588 w 51395"/>
                <a:gd name="connsiteY8" fmla="*/ 78798 h 84335"/>
                <a:gd name="connsiteX9" fmla="*/ 992 w 51395"/>
                <a:gd name="connsiteY9" fmla="*/ 78004 h 84335"/>
                <a:gd name="connsiteX10" fmla="*/ 595 w 51395"/>
                <a:gd name="connsiteY10" fmla="*/ 76813 h 84335"/>
                <a:gd name="connsiteX11" fmla="*/ 198 w 51395"/>
                <a:gd name="connsiteY11" fmla="*/ 75424 h 84335"/>
                <a:gd name="connsiteX12" fmla="*/ 198 w 51395"/>
                <a:gd name="connsiteY12" fmla="*/ 73043 h 84335"/>
                <a:gd name="connsiteX13" fmla="*/ 595 w 51395"/>
                <a:gd name="connsiteY13" fmla="*/ 69868 h 84335"/>
                <a:gd name="connsiteX14" fmla="*/ 1984 w 51395"/>
                <a:gd name="connsiteY14" fmla="*/ 68876 h 84335"/>
                <a:gd name="connsiteX15" fmla="*/ 3969 w 51395"/>
                <a:gd name="connsiteY15" fmla="*/ 70067 h 84335"/>
                <a:gd name="connsiteX16" fmla="*/ 8334 w 51395"/>
                <a:gd name="connsiteY16" fmla="*/ 72249 h 84335"/>
                <a:gd name="connsiteX17" fmla="*/ 14486 w 51395"/>
                <a:gd name="connsiteY17" fmla="*/ 74432 h 84335"/>
                <a:gd name="connsiteX18" fmla="*/ 22423 w 51395"/>
                <a:gd name="connsiteY18" fmla="*/ 75424 h 84335"/>
                <a:gd name="connsiteX19" fmla="*/ 29766 w 51395"/>
                <a:gd name="connsiteY19" fmla="*/ 74432 h 84335"/>
                <a:gd name="connsiteX20" fmla="*/ 35123 w 51395"/>
                <a:gd name="connsiteY20" fmla="*/ 71257 h 84335"/>
                <a:gd name="connsiteX21" fmla="*/ 38298 w 51395"/>
                <a:gd name="connsiteY21" fmla="*/ 66693 h 84335"/>
                <a:gd name="connsiteX22" fmla="*/ 39489 w 51395"/>
                <a:gd name="connsiteY22" fmla="*/ 60740 h 84335"/>
                <a:gd name="connsiteX23" fmla="*/ 38100 w 51395"/>
                <a:gd name="connsiteY23" fmla="*/ 54390 h 84335"/>
                <a:gd name="connsiteX24" fmla="*/ 33933 w 51395"/>
                <a:gd name="connsiteY24" fmla="*/ 49628 h 84335"/>
                <a:gd name="connsiteX25" fmla="*/ 27583 w 51395"/>
                <a:gd name="connsiteY25" fmla="*/ 46651 h 84335"/>
                <a:gd name="connsiteX26" fmla="*/ 18852 w 51395"/>
                <a:gd name="connsiteY26" fmla="*/ 45460 h 84335"/>
                <a:gd name="connsiteX27" fmla="*/ 11113 w 51395"/>
                <a:gd name="connsiteY27" fmla="*/ 45460 h 84335"/>
                <a:gd name="connsiteX28" fmla="*/ 9922 w 51395"/>
                <a:gd name="connsiteY28" fmla="*/ 45262 h 84335"/>
                <a:gd name="connsiteX29" fmla="*/ 9128 w 51395"/>
                <a:gd name="connsiteY29" fmla="*/ 44667 h 84335"/>
                <a:gd name="connsiteX30" fmla="*/ 8731 w 51395"/>
                <a:gd name="connsiteY30" fmla="*/ 43278 h 84335"/>
                <a:gd name="connsiteX31" fmla="*/ 8533 w 51395"/>
                <a:gd name="connsiteY31" fmla="*/ 41095 h 84335"/>
                <a:gd name="connsiteX32" fmla="*/ 8731 w 51395"/>
                <a:gd name="connsiteY32" fmla="*/ 39110 h 84335"/>
                <a:gd name="connsiteX33" fmla="*/ 9128 w 51395"/>
                <a:gd name="connsiteY33" fmla="*/ 37920 h 84335"/>
                <a:gd name="connsiteX34" fmla="*/ 9922 w 51395"/>
                <a:gd name="connsiteY34" fmla="*/ 37126 h 84335"/>
                <a:gd name="connsiteX35" fmla="*/ 10914 w 51395"/>
                <a:gd name="connsiteY35" fmla="*/ 36928 h 84335"/>
                <a:gd name="connsiteX36" fmla="*/ 18256 w 51395"/>
                <a:gd name="connsiteY36" fmla="*/ 36928 h 84335"/>
                <a:gd name="connsiteX37" fmla="*/ 25598 w 51395"/>
                <a:gd name="connsiteY37" fmla="*/ 35935 h 84335"/>
                <a:gd name="connsiteX38" fmla="*/ 31353 w 51395"/>
                <a:gd name="connsiteY38" fmla="*/ 32760 h 84335"/>
                <a:gd name="connsiteX39" fmla="*/ 34925 w 51395"/>
                <a:gd name="connsiteY39" fmla="*/ 27799 h 84335"/>
                <a:gd name="connsiteX40" fmla="*/ 36116 w 51395"/>
                <a:gd name="connsiteY40" fmla="*/ 21449 h 84335"/>
                <a:gd name="connsiteX41" fmla="*/ 35322 w 51395"/>
                <a:gd name="connsiteY41" fmla="*/ 16687 h 84335"/>
                <a:gd name="connsiteX42" fmla="*/ 32742 w 51395"/>
                <a:gd name="connsiteY42" fmla="*/ 12718 h 84335"/>
                <a:gd name="connsiteX43" fmla="*/ 28575 w 51395"/>
                <a:gd name="connsiteY43" fmla="*/ 9940 h 84335"/>
                <a:gd name="connsiteX44" fmla="*/ 22622 w 51395"/>
                <a:gd name="connsiteY44" fmla="*/ 8948 h 84335"/>
                <a:gd name="connsiteX45" fmla="*/ 15875 w 51395"/>
                <a:gd name="connsiteY45" fmla="*/ 10138 h 84335"/>
                <a:gd name="connsiteX46" fmla="*/ 10319 w 51395"/>
                <a:gd name="connsiteY46" fmla="*/ 12520 h 84335"/>
                <a:gd name="connsiteX47" fmla="*/ 6350 w 51395"/>
                <a:gd name="connsiteY47" fmla="*/ 14901 h 84335"/>
                <a:gd name="connsiteX48" fmla="*/ 4167 w 51395"/>
                <a:gd name="connsiteY48" fmla="*/ 15893 h 84335"/>
                <a:gd name="connsiteX49" fmla="*/ 3373 w 51395"/>
                <a:gd name="connsiteY49" fmla="*/ 15893 h 84335"/>
                <a:gd name="connsiteX50" fmla="*/ 2778 w 51395"/>
                <a:gd name="connsiteY50" fmla="*/ 15298 h 84335"/>
                <a:gd name="connsiteX51" fmla="*/ 2381 w 51395"/>
                <a:gd name="connsiteY51" fmla="*/ 13909 h 84335"/>
                <a:gd name="connsiteX52" fmla="*/ 2381 w 51395"/>
                <a:gd name="connsiteY52" fmla="*/ 11528 h 84335"/>
                <a:gd name="connsiteX53" fmla="*/ 2381 w 51395"/>
                <a:gd name="connsiteY53" fmla="*/ 9940 h 84335"/>
                <a:gd name="connsiteX54" fmla="*/ 2778 w 51395"/>
                <a:gd name="connsiteY54" fmla="*/ 8749 h 84335"/>
                <a:gd name="connsiteX55" fmla="*/ 3175 w 51395"/>
                <a:gd name="connsiteY55" fmla="*/ 7757 h 84335"/>
                <a:gd name="connsiteX56" fmla="*/ 3969 w 51395"/>
                <a:gd name="connsiteY56" fmla="*/ 6567 h 84335"/>
                <a:gd name="connsiteX57" fmla="*/ 6548 w 51395"/>
                <a:gd name="connsiteY57" fmla="*/ 4979 h 84335"/>
                <a:gd name="connsiteX58" fmla="*/ 10914 w 51395"/>
                <a:gd name="connsiteY58" fmla="*/ 2598 h 84335"/>
                <a:gd name="connsiteX59" fmla="*/ 17264 w 51395"/>
                <a:gd name="connsiteY59" fmla="*/ 812 h 84335"/>
                <a:gd name="connsiteX60" fmla="*/ 24805 w 51395"/>
                <a:gd name="connsiteY60" fmla="*/ 18 h 84335"/>
                <a:gd name="connsiteX61" fmla="*/ 34727 w 51395"/>
                <a:gd name="connsiteY61" fmla="*/ 1407 h 84335"/>
                <a:gd name="connsiteX62" fmla="*/ 41870 w 51395"/>
                <a:gd name="connsiteY62" fmla="*/ 5574 h 84335"/>
                <a:gd name="connsiteX63" fmla="*/ 46236 w 51395"/>
                <a:gd name="connsiteY63" fmla="*/ 11924 h 84335"/>
                <a:gd name="connsiteX64" fmla="*/ 47823 w 51395"/>
                <a:gd name="connsiteY64" fmla="*/ 20060 h 84335"/>
                <a:gd name="connsiteX65" fmla="*/ 46633 w 51395"/>
                <a:gd name="connsiteY65" fmla="*/ 27403 h 84335"/>
                <a:gd name="connsiteX66" fmla="*/ 43656 w 51395"/>
                <a:gd name="connsiteY66" fmla="*/ 33157 h 84335"/>
                <a:gd name="connsiteX67" fmla="*/ 38894 w 51395"/>
                <a:gd name="connsiteY67" fmla="*/ 37523 h 84335"/>
                <a:gd name="connsiteX68" fmla="*/ 32345 w 51395"/>
                <a:gd name="connsiteY68" fmla="*/ 40103 h 84335"/>
                <a:gd name="connsiteX69" fmla="*/ 40084 w 51395"/>
                <a:gd name="connsiteY69" fmla="*/ 42484 h 84335"/>
                <a:gd name="connsiteX70" fmla="*/ 46236 w 51395"/>
                <a:gd name="connsiteY70" fmla="*/ 46651 h 84335"/>
                <a:gd name="connsiteX71" fmla="*/ 50205 w 51395"/>
                <a:gd name="connsiteY71" fmla="*/ 52406 h 84335"/>
                <a:gd name="connsiteX72" fmla="*/ 51594 w 51395"/>
                <a:gd name="connsiteY72" fmla="*/ 59748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1395" h="84335">
                  <a:moveTo>
                    <a:pt x="51594" y="59748"/>
                  </a:moveTo>
                  <a:cubicBezTo>
                    <a:pt x="51594" y="63468"/>
                    <a:pt x="50899" y="66842"/>
                    <a:pt x="49609" y="69868"/>
                  </a:cubicBezTo>
                  <a:cubicBezTo>
                    <a:pt x="48270" y="72944"/>
                    <a:pt x="46335" y="75573"/>
                    <a:pt x="43855" y="77806"/>
                  </a:cubicBezTo>
                  <a:cubicBezTo>
                    <a:pt x="41473" y="79939"/>
                    <a:pt x="38497" y="81576"/>
                    <a:pt x="34925" y="82767"/>
                  </a:cubicBezTo>
                  <a:cubicBezTo>
                    <a:pt x="31353" y="83808"/>
                    <a:pt x="27285" y="84354"/>
                    <a:pt x="22820" y="84354"/>
                  </a:cubicBezTo>
                  <a:cubicBezTo>
                    <a:pt x="20042" y="84354"/>
                    <a:pt x="17463" y="84056"/>
                    <a:pt x="15081" y="83560"/>
                  </a:cubicBezTo>
                  <a:cubicBezTo>
                    <a:pt x="12700" y="83163"/>
                    <a:pt x="10567" y="82717"/>
                    <a:pt x="8731" y="82171"/>
                  </a:cubicBezTo>
                  <a:cubicBezTo>
                    <a:pt x="6846" y="81526"/>
                    <a:pt x="5259" y="80881"/>
                    <a:pt x="3969" y="80187"/>
                  </a:cubicBezTo>
                  <a:cubicBezTo>
                    <a:pt x="2778" y="79542"/>
                    <a:pt x="1984" y="79095"/>
                    <a:pt x="1588" y="78798"/>
                  </a:cubicBezTo>
                  <a:cubicBezTo>
                    <a:pt x="1290" y="78550"/>
                    <a:pt x="1091" y="78302"/>
                    <a:pt x="992" y="78004"/>
                  </a:cubicBezTo>
                  <a:cubicBezTo>
                    <a:pt x="843" y="77607"/>
                    <a:pt x="695" y="77210"/>
                    <a:pt x="595" y="76813"/>
                  </a:cubicBezTo>
                  <a:cubicBezTo>
                    <a:pt x="446" y="76417"/>
                    <a:pt x="298" y="75970"/>
                    <a:pt x="198" y="75424"/>
                  </a:cubicBezTo>
                  <a:cubicBezTo>
                    <a:pt x="198" y="74779"/>
                    <a:pt x="198" y="73986"/>
                    <a:pt x="198" y="73043"/>
                  </a:cubicBezTo>
                  <a:cubicBezTo>
                    <a:pt x="198" y="71456"/>
                    <a:pt x="298" y="70414"/>
                    <a:pt x="595" y="69868"/>
                  </a:cubicBezTo>
                  <a:cubicBezTo>
                    <a:pt x="843" y="69223"/>
                    <a:pt x="1290" y="68876"/>
                    <a:pt x="1984" y="68876"/>
                  </a:cubicBezTo>
                  <a:cubicBezTo>
                    <a:pt x="2232" y="68876"/>
                    <a:pt x="2877" y="69273"/>
                    <a:pt x="3969" y="70067"/>
                  </a:cubicBezTo>
                  <a:cubicBezTo>
                    <a:pt x="5159" y="70761"/>
                    <a:pt x="6598" y="71456"/>
                    <a:pt x="8334" y="72249"/>
                  </a:cubicBezTo>
                  <a:cubicBezTo>
                    <a:pt x="10170" y="73043"/>
                    <a:pt x="12204" y="73787"/>
                    <a:pt x="14486" y="74432"/>
                  </a:cubicBezTo>
                  <a:cubicBezTo>
                    <a:pt x="16867" y="75127"/>
                    <a:pt x="19497" y="75424"/>
                    <a:pt x="22423" y="75424"/>
                  </a:cubicBezTo>
                  <a:cubicBezTo>
                    <a:pt x="25202" y="75424"/>
                    <a:pt x="27632" y="75127"/>
                    <a:pt x="29766" y="74432"/>
                  </a:cubicBezTo>
                  <a:cubicBezTo>
                    <a:pt x="31849" y="73638"/>
                    <a:pt x="33635" y="72597"/>
                    <a:pt x="35123" y="71257"/>
                  </a:cubicBezTo>
                  <a:cubicBezTo>
                    <a:pt x="36562" y="69967"/>
                    <a:pt x="37604" y="68429"/>
                    <a:pt x="38298" y="66693"/>
                  </a:cubicBezTo>
                  <a:cubicBezTo>
                    <a:pt x="39092" y="64857"/>
                    <a:pt x="39489" y="62873"/>
                    <a:pt x="39489" y="60740"/>
                  </a:cubicBezTo>
                  <a:cubicBezTo>
                    <a:pt x="39489" y="58359"/>
                    <a:pt x="38993" y="56275"/>
                    <a:pt x="38100" y="54390"/>
                  </a:cubicBezTo>
                  <a:cubicBezTo>
                    <a:pt x="37157" y="52554"/>
                    <a:pt x="35768" y="50967"/>
                    <a:pt x="33933" y="49628"/>
                  </a:cubicBezTo>
                  <a:cubicBezTo>
                    <a:pt x="32197" y="48338"/>
                    <a:pt x="30063" y="47345"/>
                    <a:pt x="27583" y="46651"/>
                  </a:cubicBezTo>
                  <a:cubicBezTo>
                    <a:pt x="25053" y="45857"/>
                    <a:pt x="22126" y="45460"/>
                    <a:pt x="18852" y="45460"/>
                  </a:cubicBezTo>
                  <a:lnTo>
                    <a:pt x="11113" y="45460"/>
                  </a:lnTo>
                  <a:cubicBezTo>
                    <a:pt x="10716" y="45460"/>
                    <a:pt x="10319" y="45411"/>
                    <a:pt x="9922" y="45262"/>
                  </a:cubicBezTo>
                  <a:cubicBezTo>
                    <a:pt x="9624" y="45163"/>
                    <a:pt x="9376" y="44964"/>
                    <a:pt x="9128" y="44667"/>
                  </a:cubicBezTo>
                  <a:cubicBezTo>
                    <a:pt x="8979" y="44270"/>
                    <a:pt x="8830" y="43823"/>
                    <a:pt x="8731" y="43278"/>
                  </a:cubicBezTo>
                  <a:cubicBezTo>
                    <a:pt x="8582" y="42632"/>
                    <a:pt x="8533" y="41888"/>
                    <a:pt x="8533" y="41095"/>
                  </a:cubicBezTo>
                  <a:cubicBezTo>
                    <a:pt x="8533" y="40301"/>
                    <a:pt x="8582" y="39656"/>
                    <a:pt x="8731" y="39110"/>
                  </a:cubicBezTo>
                  <a:cubicBezTo>
                    <a:pt x="8830" y="38614"/>
                    <a:pt x="8979" y="38217"/>
                    <a:pt x="9128" y="37920"/>
                  </a:cubicBezTo>
                  <a:cubicBezTo>
                    <a:pt x="9376" y="37523"/>
                    <a:pt x="9624" y="37275"/>
                    <a:pt x="9922" y="37126"/>
                  </a:cubicBezTo>
                  <a:cubicBezTo>
                    <a:pt x="10319" y="37027"/>
                    <a:pt x="10616" y="36928"/>
                    <a:pt x="10914" y="36928"/>
                  </a:cubicBezTo>
                  <a:lnTo>
                    <a:pt x="18256" y="36928"/>
                  </a:lnTo>
                  <a:cubicBezTo>
                    <a:pt x="21034" y="36928"/>
                    <a:pt x="23465" y="36630"/>
                    <a:pt x="25598" y="35935"/>
                  </a:cubicBezTo>
                  <a:cubicBezTo>
                    <a:pt x="27831" y="35142"/>
                    <a:pt x="29766" y="34100"/>
                    <a:pt x="31353" y="32760"/>
                  </a:cubicBezTo>
                  <a:cubicBezTo>
                    <a:pt x="32941" y="31322"/>
                    <a:pt x="34131" y="29684"/>
                    <a:pt x="34925" y="27799"/>
                  </a:cubicBezTo>
                  <a:cubicBezTo>
                    <a:pt x="35719" y="25964"/>
                    <a:pt x="36116" y="23831"/>
                    <a:pt x="36116" y="21449"/>
                  </a:cubicBezTo>
                  <a:cubicBezTo>
                    <a:pt x="36116" y="19862"/>
                    <a:pt x="35818" y="18274"/>
                    <a:pt x="35322" y="16687"/>
                  </a:cubicBezTo>
                  <a:cubicBezTo>
                    <a:pt x="34776" y="15099"/>
                    <a:pt x="33933" y="13809"/>
                    <a:pt x="32742" y="12718"/>
                  </a:cubicBezTo>
                  <a:cubicBezTo>
                    <a:pt x="31651" y="11528"/>
                    <a:pt x="30262" y="10634"/>
                    <a:pt x="28575" y="9940"/>
                  </a:cubicBezTo>
                  <a:cubicBezTo>
                    <a:pt x="26839" y="9295"/>
                    <a:pt x="24854" y="8948"/>
                    <a:pt x="22622" y="8948"/>
                  </a:cubicBezTo>
                  <a:cubicBezTo>
                    <a:pt x="20241" y="8948"/>
                    <a:pt x="17959" y="9345"/>
                    <a:pt x="15875" y="10138"/>
                  </a:cubicBezTo>
                  <a:cubicBezTo>
                    <a:pt x="13891" y="10833"/>
                    <a:pt x="12005" y="11627"/>
                    <a:pt x="10319" y="12520"/>
                  </a:cubicBezTo>
                  <a:cubicBezTo>
                    <a:pt x="8731" y="13313"/>
                    <a:pt x="7392" y="14107"/>
                    <a:pt x="6350" y="14901"/>
                  </a:cubicBezTo>
                  <a:cubicBezTo>
                    <a:pt x="5407" y="15595"/>
                    <a:pt x="4663" y="15893"/>
                    <a:pt x="4167" y="15893"/>
                  </a:cubicBezTo>
                  <a:cubicBezTo>
                    <a:pt x="3870" y="15893"/>
                    <a:pt x="3621" y="15893"/>
                    <a:pt x="3373" y="15893"/>
                  </a:cubicBezTo>
                  <a:cubicBezTo>
                    <a:pt x="3225" y="15794"/>
                    <a:pt x="3026" y="15595"/>
                    <a:pt x="2778" y="15298"/>
                  </a:cubicBezTo>
                  <a:cubicBezTo>
                    <a:pt x="2629" y="14901"/>
                    <a:pt x="2480" y="14454"/>
                    <a:pt x="2381" y="13909"/>
                  </a:cubicBezTo>
                  <a:cubicBezTo>
                    <a:pt x="2381" y="13264"/>
                    <a:pt x="2381" y="12470"/>
                    <a:pt x="2381" y="11528"/>
                  </a:cubicBezTo>
                  <a:cubicBezTo>
                    <a:pt x="2381" y="10882"/>
                    <a:pt x="2381" y="10337"/>
                    <a:pt x="2381" y="9940"/>
                  </a:cubicBezTo>
                  <a:cubicBezTo>
                    <a:pt x="2480" y="9444"/>
                    <a:pt x="2629" y="9047"/>
                    <a:pt x="2778" y="8749"/>
                  </a:cubicBezTo>
                  <a:cubicBezTo>
                    <a:pt x="2877" y="8353"/>
                    <a:pt x="3026" y="8055"/>
                    <a:pt x="3175" y="7757"/>
                  </a:cubicBezTo>
                  <a:cubicBezTo>
                    <a:pt x="3274" y="7360"/>
                    <a:pt x="3572" y="6963"/>
                    <a:pt x="3969" y="6567"/>
                  </a:cubicBezTo>
                  <a:cubicBezTo>
                    <a:pt x="4465" y="6170"/>
                    <a:pt x="5358" y="5674"/>
                    <a:pt x="6548" y="4979"/>
                  </a:cubicBezTo>
                  <a:cubicBezTo>
                    <a:pt x="7739" y="4185"/>
                    <a:pt x="9178" y="3392"/>
                    <a:pt x="10914" y="2598"/>
                  </a:cubicBezTo>
                  <a:cubicBezTo>
                    <a:pt x="12750" y="1804"/>
                    <a:pt x="14883" y="1209"/>
                    <a:pt x="17264" y="812"/>
                  </a:cubicBezTo>
                  <a:cubicBezTo>
                    <a:pt x="19645" y="316"/>
                    <a:pt x="22126" y="18"/>
                    <a:pt x="24805" y="18"/>
                  </a:cubicBezTo>
                  <a:cubicBezTo>
                    <a:pt x="28625" y="18"/>
                    <a:pt x="31948" y="514"/>
                    <a:pt x="34727" y="1407"/>
                  </a:cubicBezTo>
                  <a:cubicBezTo>
                    <a:pt x="37604" y="2350"/>
                    <a:pt x="39985" y="3739"/>
                    <a:pt x="41870" y="5574"/>
                  </a:cubicBezTo>
                  <a:cubicBezTo>
                    <a:pt x="43855" y="7311"/>
                    <a:pt x="45293" y="9444"/>
                    <a:pt x="46236" y="11924"/>
                  </a:cubicBezTo>
                  <a:cubicBezTo>
                    <a:pt x="47278" y="14454"/>
                    <a:pt x="47823" y="17183"/>
                    <a:pt x="47823" y="20060"/>
                  </a:cubicBezTo>
                  <a:cubicBezTo>
                    <a:pt x="47823" y="22739"/>
                    <a:pt x="47427" y="25170"/>
                    <a:pt x="46633" y="27403"/>
                  </a:cubicBezTo>
                  <a:cubicBezTo>
                    <a:pt x="45938" y="29536"/>
                    <a:pt x="44946" y="31470"/>
                    <a:pt x="43656" y="33157"/>
                  </a:cubicBezTo>
                  <a:cubicBezTo>
                    <a:pt x="42466" y="34893"/>
                    <a:pt x="40878" y="36332"/>
                    <a:pt x="38894" y="37523"/>
                  </a:cubicBezTo>
                  <a:cubicBezTo>
                    <a:pt x="37009" y="38713"/>
                    <a:pt x="34826" y="39606"/>
                    <a:pt x="32345" y="40103"/>
                  </a:cubicBezTo>
                  <a:cubicBezTo>
                    <a:pt x="35223" y="40499"/>
                    <a:pt x="37802" y="41293"/>
                    <a:pt x="40084" y="42484"/>
                  </a:cubicBezTo>
                  <a:cubicBezTo>
                    <a:pt x="42466" y="43575"/>
                    <a:pt x="44500" y="44964"/>
                    <a:pt x="46236" y="46651"/>
                  </a:cubicBezTo>
                  <a:cubicBezTo>
                    <a:pt x="47923" y="48238"/>
                    <a:pt x="49262" y="50173"/>
                    <a:pt x="50205" y="52406"/>
                  </a:cubicBezTo>
                  <a:cubicBezTo>
                    <a:pt x="51098" y="54688"/>
                    <a:pt x="51594" y="57118"/>
                    <a:pt x="51594" y="597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A10C765-E4F6-48C2-803F-F760EA893EBA}"/>
                </a:ext>
              </a:extLst>
            </p:cNvPr>
            <p:cNvSpPr/>
            <p:nvPr/>
          </p:nvSpPr>
          <p:spPr>
            <a:xfrm>
              <a:off x="5286506" y="1979271"/>
              <a:ext cx="59134" cy="82748"/>
            </a:xfrm>
            <a:custGeom>
              <a:avLst/>
              <a:gdLst>
                <a:gd name="connsiteX0" fmla="*/ 59338 w 59134"/>
                <a:gd name="connsiteY0" fmla="*/ 58954 h 82748"/>
                <a:gd name="connsiteX1" fmla="*/ 58544 w 59134"/>
                <a:gd name="connsiteY1" fmla="*/ 62328 h 82748"/>
                <a:gd name="connsiteX2" fmla="*/ 56758 w 59134"/>
                <a:gd name="connsiteY2" fmla="*/ 63518 h 82748"/>
                <a:gd name="connsiteX3" fmla="*/ 47630 w 59134"/>
                <a:gd name="connsiteY3" fmla="*/ 63518 h 82748"/>
                <a:gd name="connsiteX4" fmla="*/ 47630 w 59134"/>
                <a:gd name="connsiteY4" fmla="*/ 80782 h 82748"/>
                <a:gd name="connsiteX5" fmla="*/ 47233 w 59134"/>
                <a:gd name="connsiteY5" fmla="*/ 81774 h 82748"/>
                <a:gd name="connsiteX6" fmla="*/ 46439 w 59134"/>
                <a:gd name="connsiteY6" fmla="*/ 82370 h 82748"/>
                <a:gd name="connsiteX7" fmla="*/ 44852 w 59134"/>
                <a:gd name="connsiteY7" fmla="*/ 82568 h 82748"/>
                <a:gd name="connsiteX8" fmla="*/ 42272 w 59134"/>
                <a:gd name="connsiteY8" fmla="*/ 82767 h 82748"/>
                <a:gd name="connsiteX9" fmla="*/ 39692 w 59134"/>
                <a:gd name="connsiteY9" fmla="*/ 82568 h 82748"/>
                <a:gd name="connsiteX10" fmla="*/ 38105 w 59134"/>
                <a:gd name="connsiteY10" fmla="*/ 82370 h 82748"/>
                <a:gd name="connsiteX11" fmla="*/ 37311 w 59134"/>
                <a:gd name="connsiteY11" fmla="*/ 81774 h 82748"/>
                <a:gd name="connsiteX12" fmla="*/ 37113 w 59134"/>
                <a:gd name="connsiteY12" fmla="*/ 80782 h 82748"/>
                <a:gd name="connsiteX13" fmla="*/ 37113 w 59134"/>
                <a:gd name="connsiteY13" fmla="*/ 63518 h 82748"/>
                <a:gd name="connsiteX14" fmla="*/ 3180 w 59134"/>
                <a:gd name="connsiteY14" fmla="*/ 63518 h 82748"/>
                <a:gd name="connsiteX15" fmla="*/ 1791 w 59134"/>
                <a:gd name="connsiteY15" fmla="*/ 63320 h 82748"/>
                <a:gd name="connsiteX16" fmla="*/ 997 w 59134"/>
                <a:gd name="connsiteY16" fmla="*/ 62724 h 82748"/>
                <a:gd name="connsiteX17" fmla="*/ 402 w 59134"/>
                <a:gd name="connsiteY17" fmla="*/ 61335 h 82748"/>
                <a:gd name="connsiteX18" fmla="*/ 203 w 59134"/>
                <a:gd name="connsiteY18" fmla="*/ 58756 h 82748"/>
                <a:gd name="connsiteX19" fmla="*/ 203 w 59134"/>
                <a:gd name="connsiteY19" fmla="*/ 56573 h 82748"/>
                <a:gd name="connsiteX20" fmla="*/ 600 w 59134"/>
                <a:gd name="connsiteY20" fmla="*/ 54787 h 82748"/>
                <a:gd name="connsiteX21" fmla="*/ 997 w 59134"/>
                <a:gd name="connsiteY21" fmla="*/ 53398 h 82748"/>
                <a:gd name="connsiteX22" fmla="*/ 1791 w 59134"/>
                <a:gd name="connsiteY22" fmla="*/ 51810 h 82748"/>
                <a:gd name="connsiteX23" fmla="*/ 31358 w 59134"/>
                <a:gd name="connsiteY23" fmla="*/ 2003 h 82748"/>
                <a:gd name="connsiteX24" fmla="*/ 32350 w 59134"/>
                <a:gd name="connsiteY24" fmla="*/ 1010 h 82748"/>
                <a:gd name="connsiteX25" fmla="*/ 33739 w 59134"/>
                <a:gd name="connsiteY25" fmla="*/ 415 h 82748"/>
                <a:gd name="connsiteX26" fmla="*/ 36120 w 59134"/>
                <a:gd name="connsiteY26" fmla="*/ 217 h 82748"/>
                <a:gd name="connsiteX27" fmla="*/ 39494 w 59134"/>
                <a:gd name="connsiteY27" fmla="*/ 18 h 82748"/>
                <a:gd name="connsiteX28" fmla="*/ 43066 w 59134"/>
                <a:gd name="connsiteY28" fmla="*/ 217 h 82748"/>
                <a:gd name="connsiteX29" fmla="*/ 45645 w 59134"/>
                <a:gd name="connsiteY29" fmla="*/ 613 h 82748"/>
                <a:gd name="connsiteX30" fmla="*/ 47035 w 59134"/>
                <a:gd name="connsiteY30" fmla="*/ 1209 h 82748"/>
                <a:gd name="connsiteX31" fmla="*/ 47630 w 59134"/>
                <a:gd name="connsiteY31" fmla="*/ 2201 h 82748"/>
                <a:gd name="connsiteX32" fmla="*/ 47630 w 59134"/>
                <a:gd name="connsiteY32" fmla="*/ 54588 h 82748"/>
                <a:gd name="connsiteX33" fmla="*/ 56758 w 59134"/>
                <a:gd name="connsiteY33" fmla="*/ 54588 h 82748"/>
                <a:gd name="connsiteX34" fmla="*/ 58544 w 59134"/>
                <a:gd name="connsiteY34" fmla="*/ 55779 h 82748"/>
                <a:gd name="connsiteX35" fmla="*/ 59338 w 59134"/>
                <a:gd name="connsiteY35" fmla="*/ 58954 h 82748"/>
                <a:gd name="connsiteX36" fmla="*/ 37113 w 59134"/>
                <a:gd name="connsiteY36" fmla="*/ 9543 h 82748"/>
                <a:gd name="connsiteX37" fmla="*/ 36914 w 59134"/>
                <a:gd name="connsiteY37" fmla="*/ 9543 h 82748"/>
                <a:gd name="connsiteX38" fmla="*/ 10125 w 59134"/>
                <a:gd name="connsiteY38" fmla="*/ 54588 h 82748"/>
                <a:gd name="connsiteX39" fmla="*/ 37113 w 59134"/>
                <a:gd name="connsiteY39" fmla="*/ 54588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9134" h="82748">
                  <a:moveTo>
                    <a:pt x="59338" y="58954"/>
                  </a:moveTo>
                  <a:cubicBezTo>
                    <a:pt x="59338" y="60442"/>
                    <a:pt x="59040" y="61534"/>
                    <a:pt x="58544" y="62328"/>
                  </a:cubicBezTo>
                  <a:cubicBezTo>
                    <a:pt x="58147" y="63121"/>
                    <a:pt x="57552" y="63518"/>
                    <a:pt x="56758" y="63518"/>
                  </a:cubicBezTo>
                  <a:lnTo>
                    <a:pt x="47630" y="63518"/>
                  </a:lnTo>
                  <a:lnTo>
                    <a:pt x="47630" y="80782"/>
                  </a:lnTo>
                  <a:cubicBezTo>
                    <a:pt x="47630" y="81179"/>
                    <a:pt x="47481" y="81526"/>
                    <a:pt x="47233" y="81774"/>
                  </a:cubicBezTo>
                  <a:cubicBezTo>
                    <a:pt x="47084" y="81923"/>
                    <a:pt x="46836" y="82122"/>
                    <a:pt x="46439" y="82370"/>
                  </a:cubicBezTo>
                  <a:cubicBezTo>
                    <a:pt x="46042" y="82469"/>
                    <a:pt x="45497" y="82568"/>
                    <a:pt x="44852" y="82568"/>
                  </a:cubicBezTo>
                  <a:cubicBezTo>
                    <a:pt x="44157" y="82667"/>
                    <a:pt x="43314" y="82767"/>
                    <a:pt x="42272" y="82767"/>
                  </a:cubicBezTo>
                  <a:cubicBezTo>
                    <a:pt x="41181" y="82767"/>
                    <a:pt x="40337" y="82667"/>
                    <a:pt x="39692" y="82568"/>
                  </a:cubicBezTo>
                  <a:cubicBezTo>
                    <a:pt x="38998" y="82568"/>
                    <a:pt x="38502" y="82469"/>
                    <a:pt x="38105" y="82370"/>
                  </a:cubicBezTo>
                  <a:cubicBezTo>
                    <a:pt x="37708" y="82122"/>
                    <a:pt x="37410" y="81923"/>
                    <a:pt x="37311" y="81774"/>
                  </a:cubicBezTo>
                  <a:cubicBezTo>
                    <a:pt x="37162" y="81526"/>
                    <a:pt x="37113" y="81179"/>
                    <a:pt x="37113" y="80782"/>
                  </a:cubicBezTo>
                  <a:lnTo>
                    <a:pt x="37113" y="63518"/>
                  </a:lnTo>
                  <a:lnTo>
                    <a:pt x="3180" y="63518"/>
                  </a:lnTo>
                  <a:cubicBezTo>
                    <a:pt x="2634" y="63518"/>
                    <a:pt x="2188" y="63468"/>
                    <a:pt x="1791" y="63320"/>
                  </a:cubicBezTo>
                  <a:cubicBezTo>
                    <a:pt x="1493" y="63220"/>
                    <a:pt x="1245" y="63022"/>
                    <a:pt x="997" y="62724"/>
                  </a:cubicBezTo>
                  <a:cubicBezTo>
                    <a:pt x="699" y="62328"/>
                    <a:pt x="501" y="61881"/>
                    <a:pt x="402" y="61335"/>
                  </a:cubicBezTo>
                  <a:cubicBezTo>
                    <a:pt x="253" y="60690"/>
                    <a:pt x="203" y="59847"/>
                    <a:pt x="203" y="58756"/>
                  </a:cubicBezTo>
                  <a:cubicBezTo>
                    <a:pt x="203" y="57962"/>
                    <a:pt x="203" y="57267"/>
                    <a:pt x="203" y="56573"/>
                  </a:cubicBezTo>
                  <a:cubicBezTo>
                    <a:pt x="303" y="55928"/>
                    <a:pt x="451" y="55332"/>
                    <a:pt x="600" y="54787"/>
                  </a:cubicBezTo>
                  <a:cubicBezTo>
                    <a:pt x="699" y="54291"/>
                    <a:pt x="848" y="53795"/>
                    <a:pt x="997" y="53398"/>
                  </a:cubicBezTo>
                  <a:cubicBezTo>
                    <a:pt x="1245" y="52902"/>
                    <a:pt x="1493" y="52356"/>
                    <a:pt x="1791" y="51810"/>
                  </a:cubicBezTo>
                  <a:lnTo>
                    <a:pt x="31358" y="2003"/>
                  </a:lnTo>
                  <a:cubicBezTo>
                    <a:pt x="31606" y="1606"/>
                    <a:pt x="31953" y="1308"/>
                    <a:pt x="32350" y="1010"/>
                  </a:cubicBezTo>
                  <a:cubicBezTo>
                    <a:pt x="32747" y="762"/>
                    <a:pt x="33193" y="564"/>
                    <a:pt x="33739" y="415"/>
                  </a:cubicBezTo>
                  <a:cubicBezTo>
                    <a:pt x="34384" y="316"/>
                    <a:pt x="35178" y="217"/>
                    <a:pt x="36120" y="217"/>
                  </a:cubicBezTo>
                  <a:cubicBezTo>
                    <a:pt x="37013" y="117"/>
                    <a:pt x="38154" y="18"/>
                    <a:pt x="39494" y="18"/>
                  </a:cubicBezTo>
                  <a:cubicBezTo>
                    <a:pt x="40933" y="18"/>
                    <a:pt x="42123" y="117"/>
                    <a:pt x="43066" y="217"/>
                  </a:cubicBezTo>
                  <a:cubicBezTo>
                    <a:pt x="44108" y="217"/>
                    <a:pt x="44951" y="365"/>
                    <a:pt x="45645" y="613"/>
                  </a:cubicBezTo>
                  <a:cubicBezTo>
                    <a:pt x="46290" y="762"/>
                    <a:pt x="46737" y="961"/>
                    <a:pt x="47035" y="1209"/>
                  </a:cubicBezTo>
                  <a:cubicBezTo>
                    <a:pt x="47431" y="1506"/>
                    <a:pt x="47630" y="1804"/>
                    <a:pt x="47630" y="2201"/>
                  </a:cubicBezTo>
                  <a:lnTo>
                    <a:pt x="47630" y="54588"/>
                  </a:lnTo>
                  <a:lnTo>
                    <a:pt x="56758" y="54588"/>
                  </a:lnTo>
                  <a:cubicBezTo>
                    <a:pt x="57552" y="54588"/>
                    <a:pt x="58147" y="54985"/>
                    <a:pt x="58544" y="55779"/>
                  </a:cubicBezTo>
                  <a:cubicBezTo>
                    <a:pt x="59040" y="56474"/>
                    <a:pt x="59338" y="57515"/>
                    <a:pt x="59338" y="58954"/>
                  </a:cubicBezTo>
                  <a:close/>
                  <a:moveTo>
                    <a:pt x="37113" y="9543"/>
                  </a:moveTo>
                  <a:lnTo>
                    <a:pt x="36914" y="9543"/>
                  </a:lnTo>
                  <a:lnTo>
                    <a:pt x="10125" y="54588"/>
                  </a:lnTo>
                  <a:lnTo>
                    <a:pt x="37113" y="545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B23D45-D44D-489E-B7C2-A917B253B6ED}"/>
                </a:ext>
              </a:extLst>
            </p:cNvPr>
            <p:cNvSpPr/>
            <p:nvPr/>
          </p:nvSpPr>
          <p:spPr>
            <a:xfrm>
              <a:off x="5356915" y="1978477"/>
              <a:ext cx="56753" cy="84335"/>
            </a:xfrm>
            <a:custGeom>
              <a:avLst/>
              <a:gdLst>
                <a:gd name="connsiteX0" fmla="*/ 56962 w 56753"/>
                <a:gd name="connsiteY0" fmla="*/ 41888 h 84335"/>
                <a:gd name="connsiteX1" fmla="*/ 55374 w 56753"/>
                <a:gd name="connsiteY1" fmla="*/ 59351 h 84335"/>
                <a:gd name="connsiteX2" fmla="*/ 50413 w 56753"/>
                <a:gd name="connsiteY2" fmla="*/ 72646 h 84335"/>
                <a:gd name="connsiteX3" fmla="*/ 41484 w 56753"/>
                <a:gd name="connsiteY3" fmla="*/ 81377 h 84335"/>
                <a:gd name="connsiteX4" fmla="*/ 27792 w 56753"/>
                <a:gd name="connsiteY4" fmla="*/ 84354 h 84335"/>
                <a:gd name="connsiteX5" fmla="*/ 14695 w 56753"/>
                <a:gd name="connsiteY5" fmla="*/ 81576 h 84335"/>
                <a:gd name="connsiteX6" fmla="*/ 6162 w 56753"/>
                <a:gd name="connsiteY6" fmla="*/ 73440 h 84335"/>
                <a:gd name="connsiteX7" fmla="*/ 1598 w 56753"/>
                <a:gd name="connsiteY7" fmla="*/ 60343 h 84335"/>
                <a:gd name="connsiteX8" fmla="*/ 209 w 56753"/>
                <a:gd name="connsiteY8" fmla="*/ 42285 h 84335"/>
                <a:gd name="connsiteX9" fmla="*/ 1598 w 56753"/>
                <a:gd name="connsiteY9" fmla="*/ 25220 h 84335"/>
                <a:gd name="connsiteX10" fmla="*/ 6559 w 56753"/>
                <a:gd name="connsiteY10" fmla="*/ 11726 h 84335"/>
                <a:gd name="connsiteX11" fmla="*/ 15687 w 56753"/>
                <a:gd name="connsiteY11" fmla="*/ 3193 h 84335"/>
                <a:gd name="connsiteX12" fmla="*/ 29379 w 56753"/>
                <a:gd name="connsiteY12" fmla="*/ 18 h 84335"/>
                <a:gd name="connsiteX13" fmla="*/ 42278 w 56753"/>
                <a:gd name="connsiteY13" fmla="*/ 2796 h 84335"/>
                <a:gd name="connsiteX14" fmla="*/ 50810 w 56753"/>
                <a:gd name="connsiteY14" fmla="*/ 10734 h 84335"/>
                <a:gd name="connsiteX15" fmla="*/ 55573 w 56753"/>
                <a:gd name="connsiteY15" fmla="*/ 24029 h 84335"/>
                <a:gd name="connsiteX16" fmla="*/ 56962 w 56753"/>
                <a:gd name="connsiteY16" fmla="*/ 41888 h 84335"/>
                <a:gd name="connsiteX17" fmla="*/ 45849 w 56753"/>
                <a:gd name="connsiteY17" fmla="*/ 42682 h 84335"/>
                <a:gd name="connsiteX18" fmla="*/ 45254 w 56753"/>
                <a:gd name="connsiteY18" fmla="*/ 31768 h 84335"/>
                <a:gd name="connsiteX19" fmla="*/ 44063 w 56753"/>
                <a:gd name="connsiteY19" fmla="*/ 23037 h 84335"/>
                <a:gd name="connsiteX20" fmla="*/ 41881 w 56753"/>
                <a:gd name="connsiteY20" fmla="*/ 16687 h 84335"/>
                <a:gd name="connsiteX21" fmla="*/ 38507 w 56753"/>
                <a:gd name="connsiteY21" fmla="*/ 12321 h 84335"/>
                <a:gd name="connsiteX22" fmla="*/ 34142 w 56753"/>
                <a:gd name="connsiteY22" fmla="*/ 9742 h 84335"/>
                <a:gd name="connsiteX23" fmla="*/ 28784 w 56753"/>
                <a:gd name="connsiteY23" fmla="*/ 8948 h 84335"/>
                <a:gd name="connsiteX24" fmla="*/ 20053 w 56753"/>
                <a:gd name="connsiteY24" fmla="*/ 11528 h 84335"/>
                <a:gd name="connsiteX25" fmla="*/ 14695 w 56753"/>
                <a:gd name="connsiteY25" fmla="*/ 18473 h 84335"/>
                <a:gd name="connsiteX26" fmla="*/ 11917 w 56753"/>
                <a:gd name="connsiteY26" fmla="*/ 28792 h 84335"/>
                <a:gd name="connsiteX27" fmla="*/ 11321 w 56753"/>
                <a:gd name="connsiteY27" fmla="*/ 41690 h 84335"/>
                <a:gd name="connsiteX28" fmla="*/ 12313 w 56753"/>
                <a:gd name="connsiteY28" fmla="*/ 57367 h 84335"/>
                <a:gd name="connsiteX29" fmla="*/ 15290 w 56753"/>
                <a:gd name="connsiteY29" fmla="*/ 67884 h 84335"/>
                <a:gd name="connsiteX30" fmla="*/ 20648 w 56753"/>
                <a:gd name="connsiteY30" fmla="*/ 73638 h 84335"/>
                <a:gd name="connsiteX31" fmla="*/ 28387 w 56753"/>
                <a:gd name="connsiteY31" fmla="*/ 75424 h 84335"/>
                <a:gd name="connsiteX32" fmla="*/ 34538 w 56753"/>
                <a:gd name="connsiteY32" fmla="*/ 74432 h 84335"/>
                <a:gd name="connsiteX33" fmla="*/ 39103 w 56753"/>
                <a:gd name="connsiteY33" fmla="*/ 71059 h 84335"/>
                <a:gd name="connsiteX34" fmla="*/ 42278 w 56753"/>
                <a:gd name="connsiteY34" fmla="*/ 65899 h 84335"/>
                <a:gd name="connsiteX35" fmla="*/ 44460 w 56753"/>
                <a:gd name="connsiteY35" fmla="*/ 59351 h 84335"/>
                <a:gd name="connsiteX36" fmla="*/ 45453 w 56753"/>
                <a:gd name="connsiteY36" fmla="*/ 51612 h 84335"/>
                <a:gd name="connsiteX37" fmla="*/ 45849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62" y="41888"/>
                  </a:moveTo>
                  <a:cubicBezTo>
                    <a:pt x="56962" y="48238"/>
                    <a:pt x="56416" y="54092"/>
                    <a:pt x="55374" y="59351"/>
                  </a:cubicBezTo>
                  <a:cubicBezTo>
                    <a:pt x="54432" y="64510"/>
                    <a:pt x="52795" y="68975"/>
                    <a:pt x="50413" y="72646"/>
                  </a:cubicBezTo>
                  <a:cubicBezTo>
                    <a:pt x="48131" y="76367"/>
                    <a:pt x="45155" y="79294"/>
                    <a:pt x="41484" y="81377"/>
                  </a:cubicBezTo>
                  <a:cubicBezTo>
                    <a:pt x="37763" y="83362"/>
                    <a:pt x="33199" y="84354"/>
                    <a:pt x="27792" y="84354"/>
                  </a:cubicBezTo>
                  <a:cubicBezTo>
                    <a:pt x="22632" y="84354"/>
                    <a:pt x="18267" y="83411"/>
                    <a:pt x="14695" y="81576"/>
                  </a:cubicBezTo>
                  <a:cubicBezTo>
                    <a:pt x="11123" y="79740"/>
                    <a:pt x="8245" y="77012"/>
                    <a:pt x="6162" y="73440"/>
                  </a:cubicBezTo>
                  <a:cubicBezTo>
                    <a:pt x="4029" y="69868"/>
                    <a:pt x="2491" y="65503"/>
                    <a:pt x="1598" y="60343"/>
                  </a:cubicBezTo>
                  <a:cubicBezTo>
                    <a:pt x="655" y="55084"/>
                    <a:pt x="209" y="49032"/>
                    <a:pt x="209" y="42285"/>
                  </a:cubicBezTo>
                  <a:cubicBezTo>
                    <a:pt x="209" y="36084"/>
                    <a:pt x="655" y="30379"/>
                    <a:pt x="1598" y="25220"/>
                  </a:cubicBezTo>
                  <a:cubicBezTo>
                    <a:pt x="2640" y="19961"/>
                    <a:pt x="4277" y="15447"/>
                    <a:pt x="6559" y="11726"/>
                  </a:cubicBezTo>
                  <a:cubicBezTo>
                    <a:pt x="8940" y="8055"/>
                    <a:pt x="11966" y="5178"/>
                    <a:pt x="15687" y="3193"/>
                  </a:cubicBezTo>
                  <a:cubicBezTo>
                    <a:pt x="19358" y="1109"/>
                    <a:pt x="23922" y="18"/>
                    <a:pt x="29379" y="18"/>
                  </a:cubicBezTo>
                  <a:cubicBezTo>
                    <a:pt x="34538" y="18"/>
                    <a:pt x="38805" y="961"/>
                    <a:pt x="42278" y="2796"/>
                  </a:cubicBezTo>
                  <a:cubicBezTo>
                    <a:pt x="45849" y="4532"/>
                    <a:pt x="48677" y="7162"/>
                    <a:pt x="50810" y="10734"/>
                  </a:cubicBezTo>
                  <a:cubicBezTo>
                    <a:pt x="53043" y="14306"/>
                    <a:pt x="54630" y="18770"/>
                    <a:pt x="55573" y="24029"/>
                  </a:cubicBezTo>
                  <a:cubicBezTo>
                    <a:pt x="56466" y="29188"/>
                    <a:pt x="56962" y="35142"/>
                    <a:pt x="56962" y="41888"/>
                  </a:cubicBezTo>
                  <a:close/>
                  <a:moveTo>
                    <a:pt x="45849" y="42682"/>
                  </a:moveTo>
                  <a:cubicBezTo>
                    <a:pt x="45849" y="38614"/>
                    <a:pt x="45651" y="34943"/>
                    <a:pt x="45254" y="31768"/>
                  </a:cubicBezTo>
                  <a:cubicBezTo>
                    <a:pt x="44956" y="28494"/>
                    <a:pt x="44559" y="25567"/>
                    <a:pt x="44063" y="23037"/>
                  </a:cubicBezTo>
                  <a:cubicBezTo>
                    <a:pt x="43518" y="20556"/>
                    <a:pt x="42774" y="18423"/>
                    <a:pt x="41881" y="16687"/>
                  </a:cubicBezTo>
                  <a:cubicBezTo>
                    <a:pt x="40938" y="14851"/>
                    <a:pt x="39797" y="13413"/>
                    <a:pt x="38507" y="12321"/>
                  </a:cubicBezTo>
                  <a:cubicBezTo>
                    <a:pt x="37317" y="11131"/>
                    <a:pt x="35828" y="10287"/>
                    <a:pt x="34142" y="9742"/>
                  </a:cubicBezTo>
                  <a:cubicBezTo>
                    <a:pt x="32554" y="9245"/>
                    <a:pt x="30768" y="8948"/>
                    <a:pt x="28784" y="8948"/>
                  </a:cubicBezTo>
                  <a:cubicBezTo>
                    <a:pt x="25212" y="8948"/>
                    <a:pt x="22285" y="9841"/>
                    <a:pt x="20053" y="11528"/>
                  </a:cubicBezTo>
                  <a:cubicBezTo>
                    <a:pt x="17770" y="13115"/>
                    <a:pt x="15984" y="15447"/>
                    <a:pt x="14695" y="18473"/>
                  </a:cubicBezTo>
                  <a:cubicBezTo>
                    <a:pt x="13355" y="21400"/>
                    <a:pt x="12413" y="24823"/>
                    <a:pt x="11917" y="28792"/>
                  </a:cubicBezTo>
                  <a:cubicBezTo>
                    <a:pt x="11520" y="32760"/>
                    <a:pt x="11321" y="37076"/>
                    <a:pt x="11321" y="41690"/>
                  </a:cubicBezTo>
                  <a:cubicBezTo>
                    <a:pt x="11321" y="47792"/>
                    <a:pt x="11619" y="53001"/>
                    <a:pt x="12313" y="57367"/>
                  </a:cubicBezTo>
                  <a:cubicBezTo>
                    <a:pt x="12958" y="61633"/>
                    <a:pt x="13951" y="65106"/>
                    <a:pt x="15290" y="67884"/>
                  </a:cubicBezTo>
                  <a:cubicBezTo>
                    <a:pt x="16729" y="70563"/>
                    <a:pt x="18515" y="72448"/>
                    <a:pt x="20648" y="73638"/>
                  </a:cubicBezTo>
                  <a:cubicBezTo>
                    <a:pt x="22731" y="74829"/>
                    <a:pt x="25311" y="75424"/>
                    <a:pt x="28387" y="75424"/>
                  </a:cubicBezTo>
                  <a:cubicBezTo>
                    <a:pt x="30768" y="75424"/>
                    <a:pt x="32802" y="75127"/>
                    <a:pt x="34538" y="74432"/>
                  </a:cubicBezTo>
                  <a:cubicBezTo>
                    <a:pt x="36374" y="73638"/>
                    <a:pt x="37912" y="72547"/>
                    <a:pt x="39103" y="71059"/>
                  </a:cubicBezTo>
                  <a:cubicBezTo>
                    <a:pt x="40392" y="69620"/>
                    <a:pt x="41484" y="67884"/>
                    <a:pt x="42278" y="65899"/>
                  </a:cubicBezTo>
                  <a:cubicBezTo>
                    <a:pt x="43170" y="63915"/>
                    <a:pt x="43915" y="61732"/>
                    <a:pt x="44460" y="59351"/>
                  </a:cubicBezTo>
                  <a:cubicBezTo>
                    <a:pt x="44956" y="56970"/>
                    <a:pt x="45304" y="54390"/>
                    <a:pt x="45453" y="51612"/>
                  </a:cubicBezTo>
                  <a:cubicBezTo>
                    <a:pt x="45701" y="48734"/>
                    <a:pt x="45849" y="45758"/>
                    <a:pt x="45849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CB05B91-8C3C-46F8-BF7B-C6A9FA309E61}"/>
                </a:ext>
              </a:extLst>
            </p:cNvPr>
            <p:cNvSpPr/>
            <p:nvPr/>
          </p:nvSpPr>
          <p:spPr>
            <a:xfrm>
              <a:off x="5418240" y="2047335"/>
              <a:ext cx="20835" cy="32742"/>
            </a:xfrm>
            <a:custGeom>
              <a:avLst/>
              <a:gdLst>
                <a:gd name="connsiteX0" fmla="*/ 21050 w 20835"/>
                <a:gd name="connsiteY0" fmla="*/ 5177 h 32742"/>
                <a:gd name="connsiteX1" fmla="*/ 20851 w 20835"/>
                <a:gd name="connsiteY1" fmla="*/ 8948 h 32742"/>
                <a:gd name="connsiteX2" fmla="*/ 20256 w 20835"/>
                <a:gd name="connsiteY2" fmla="*/ 12123 h 32742"/>
                <a:gd name="connsiteX3" fmla="*/ 19065 w 20835"/>
                <a:gd name="connsiteY3" fmla="*/ 14901 h 32742"/>
                <a:gd name="connsiteX4" fmla="*/ 17279 w 20835"/>
                <a:gd name="connsiteY4" fmla="*/ 17877 h 32742"/>
                <a:gd name="connsiteX5" fmla="*/ 8746 w 20835"/>
                <a:gd name="connsiteY5" fmla="*/ 30974 h 32742"/>
                <a:gd name="connsiteX6" fmla="*/ 7953 w 20835"/>
                <a:gd name="connsiteY6" fmla="*/ 31570 h 32742"/>
                <a:gd name="connsiteX7" fmla="*/ 6961 w 20835"/>
                <a:gd name="connsiteY7" fmla="*/ 32165 h 32742"/>
                <a:gd name="connsiteX8" fmla="*/ 5571 w 20835"/>
                <a:gd name="connsiteY8" fmla="*/ 32562 h 32742"/>
                <a:gd name="connsiteX9" fmla="*/ 3587 w 20835"/>
                <a:gd name="connsiteY9" fmla="*/ 32760 h 32742"/>
                <a:gd name="connsiteX10" fmla="*/ 1603 w 20835"/>
                <a:gd name="connsiteY10" fmla="*/ 32562 h 32742"/>
                <a:gd name="connsiteX11" fmla="*/ 611 w 20835"/>
                <a:gd name="connsiteY11" fmla="*/ 32165 h 32742"/>
                <a:gd name="connsiteX12" fmla="*/ 214 w 20835"/>
                <a:gd name="connsiteY12" fmla="*/ 31570 h 32742"/>
                <a:gd name="connsiteX13" fmla="*/ 611 w 20835"/>
                <a:gd name="connsiteY13" fmla="*/ 30776 h 32742"/>
                <a:gd name="connsiteX14" fmla="*/ 8945 w 20835"/>
                <a:gd name="connsiteY14" fmla="*/ 13313 h 32742"/>
                <a:gd name="connsiteX15" fmla="*/ 8945 w 20835"/>
                <a:gd name="connsiteY15" fmla="*/ 5177 h 32742"/>
                <a:gd name="connsiteX16" fmla="*/ 9342 w 20835"/>
                <a:gd name="connsiteY16" fmla="*/ 2598 h 32742"/>
                <a:gd name="connsiteX17" fmla="*/ 10334 w 20835"/>
                <a:gd name="connsiteY17" fmla="*/ 1010 h 32742"/>
                <a:gd name="connsiteX18" fmla="*/ 12318 w 20835"/>
                <a:gd name="connsiteY18" fmla="*/ 216 h 32742"/>
                <a:gd name="connsiteX19" fmla="*/ 15096 w 20835"/>
                <a:gd name="connsiteY19" fmla="*/ 18 h 32742"/>
                <a:gd name="connsiteX20" fmla="*/ 17875 w 20835"/>
                <a:gd name="connsiteY20" fmla="*/ 216 h 32742"/>
                <a:gd name="connsiteX21" fmla="*/ 19661 w 20835"/>
                <a:gd name="connsiteY21" fmla="*/ 1010 h 32742"/>
                <a:gd name="connsiteX22" fmla="*/ 20653 w 20835"/>
                <a:gd name="connsiteY22" fmla="*/ 2598 h 32742"/>
                <a:gd name="connsiteX23" fmla="*/ 21050 w 20835"/>
                <a:gd name="connsiteY23" fmla="*/ 5177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1050" y="5177"/>
                  </a:moveTo>
                  <a:cubicBezTo>
                    <a:pt x="21050" y="6517"/>
                    <a:pt x="20950" y="7757"/>
                    <a:pt x="20851" y="8948"/>
                  </a:cubicBezTo>
                  <a:cubicBezTo>
                    <a:pt x="20851" y="10039"/>
                    <a:pt x="20653" y="11081"/>
                    <a:pt x="20256" y="12123"/>
                  </a:cubicBezTo>
                  <a:cubicBezTo>
                    <a:pt x="19958" y="13065"/>
                    <a:pt x="19561" y="14008"/>
                    <a:pt x="19065" y="14901"/>
                  </a:cubicBezTo>
                  <a:cubicBezTo>
                    <a:pt x="18668" y="15794"/>
                    <a:pt x="18073" y="16786"/>
                    <a:pt x="17279" y="17877"/>
                  </a:cubicBezTo>
                  <a:lnTo>
                    <a:pt x="8746" y="30974"/>
                  </a:lnTo>
                  <a:cubicBezTo>
                    <a:pt x="8449" y="31222"/>
                    <a:pt x="8201" y="31421"/>
                    <a:pt x="7953" y="31570"/>
                  </a:cubicBezTo>
                  <a:cubicBezTo>
                    <a:pt x="7655" y="31818"/>
                    <a:pt x="7357" y="32016"/>
                    <a:pt x="6961" y="32165"/>
                  </a:cubicBezTo>
                  <a:cubicBezTo>
                    <a:pt x="6564" y="32413"/>
                    <a:pt x="6068" y="32562"/>
                    <a:pt x="5571" y="32562"/>
                  </a:cubicBezTo>
                  <a:cubicBezTo>
                    <a:pt x="5026" y="32661"/>
                    <a:pt x="4381" y="32760"/>
                    <a:pt x="3587" y="32760"/>
                  </a:cubicBezTo>
                  <a:cubicBezTo>
                    <a:pt x="2793" y="32760"/>
                    <a:pt x="2099" y="32661"/>
                    <a:pt x="1603" y="32562"/>
                  </a:cubicBezTo>
                  <a:cubicBezTo>
                    <a:pt x="1206" y="32562"/>
                    <a:pt x="859" y="32413"/>
                    <a:pt x="611" y="32165"/>
                  </a:cubicBezTo>
                  <a:cubicBezTo>
                    <a:pt x="462" y="32016"/>
                    <a:pt x="313" y="31818"/>
                    <a:pt x="214" y="31570"/>
                  </a:cubicBezTo>
                  <a:cubicBezTo>
                    <a:pt x="214" y="31421"/>
                    <a:pt x="313" y="31173"/>
                    <a:pt x="611" y="30776"/>
                  </a:cubicBezTo>
                  <a:lnTo>
                    <a:pt x="8945" y="13313"/>
                  </a:lnTo>
                  <a:lnTo>
                    <a:pt x="8945" y="5177"/>
                  </a:lnTo>
                  <a:cubicBezTo>
                    <a:pt x="8945" y="4136"/>
                    <a:pt x="9044" y="3292"/>
                    <a:pt x="9342" y="2598"/>
                  </a:cubicBezTo>
                  <a:cubicBezTo>
                    <a:pt x="9590" y="1804"/>
                    <a:pt x="9937" y="1308"/>
                    <a:pt x="10334" y="1010"/>
                  </a:cubicBezTo>
                  <a:cubicBezTo>
                    <a:pt x="10830" y="613"/>
                    <a:pt x="11525" y="365"/>
                    <a:pt x="12318" y="216"/>
                  </a:cubicBezTo>
                  <a:cubicBezTo>
                    <a:pt x="13112" y="117"/>
                    <a:pt x="14005" y="18"/>
                    <a:pt x="15096" y="18"/>
                  </a:cubicBezTo>
                  <a:cubicBezTo>
                    <a:pt x="16138" y="18"/>
                    <a:pt x="17081" y="117"/>
                    <a:pt x="17875" y="216"/>
                  </a:cubicBezTo>
                  <a:cubicBezTo>
                    <a:pt x="18668" y="365"/>
                    <a:pt x="19264" y="613"/>
                    <a:pt x="19661" y="1010"/>
                  </a:cubicBezTo>
                  <a:cubicBezTo>
                    <a:pt x="20157" y="1308"/>
                    <a:pt x="20504" y="1804"/>
                    <a:pt x="20653" y="2598"/>
                  </a:cubicBezTo>
                  <a:cubicBezTo>
                    <a:pt x="20901" y="3292"/>
                    <a:pt x="21050" y="4136"/>
                    <a:pt x="21050" y="5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C360B3B-4C8B-4C3A-A7E0-5EABBAF70FD6}"/>
                </a:ext>
              </a:extLst>
            </p:cNvPr>
            <p:cNvSpPr/>
            <p:nvPr/>
          </p:nvSpPr>
          <p:spPr>
            <a:xfrm>
              <a:off x="5451848" y="1978477"/>
              <a:ext cx="56753" cy="84335"/>
            </a:xfrm>
            <a:custGeom>
              <a:avLst/>
              <a:gdLst>
                <a:gd name="connsiteX0" fmla="*/ 56969 w 56753"/>
                <a:gd name="connsiteY0" fmla="*/ 41888 h 84335"/>
                <a:gd name="connsiteX1" fmla="*/ 55382 w 56753"/>
                <a:gd name="connsiteY1" fmla="*/ 59351 h 84335"/>
                <a:gd name="connsiteX2" fmla="*/ 50421 w 56753"/>
                <a:gd name="connsiteY2" fmla="*/ 72646 h 84335"/>
                <a:gd name="connsiteX3" fmla="*/ 41491 w 56753"/>
                <a:gd name="connsiteY3" fmla="*/ 81377 h 84335"/>
                <a:gd name="connsiteX4" fmla="*/ 27799 w 56753"/>
                <a:gd name="connsiteY4" fmla="*/ 84354 h 84335"/>
                <a:gd name="connsiteX5" fmla="*/ 14702 w 56753"/>
                <a:gd name="connsiteY5" fmla="*/ 81576 h 84335"/>
                <a:gd name="connsiteX6" fmla="*/ 6169 w 56753"/>
                <a:gd name="connsiteY6" fmla="*/ 73440 h 84335"/>
                <a:gd name="connsiteX7" fmla="*/ 1605 w 56753"/>
                <a:gd name="connsiteY7" fmla="*/ 60343 h 84335"/>
                <a:gd name="connsiteX8" fmla="*/ 216 w 56753"/>
                <a:gd name="connsiteY8" fmla="*/ 42285 h 84335"/>
                <a:gd name="connsiteX9" fmla="*/ 1605 w 56753"/>
                <a:gd name="connsiteY9" fmla="*/ 25220 h 84335"/>
                <a:gd name="connsiteX10" fmla="*/ 6566 w 56753"/>
                <a:gd name="connsiteY10" fmla="*/ 11726 h 84335"/>
                <a:gd name="connsiteX11" fmla="*/ 15694 w 56753"/>
                <a:gd name="connsiteY11" fmla="*/ 3193 h 84335"/>
                <a:gd name="connsiteX12" fmla="*/ 29386 w 56753"/>
                <a:gd name="connsiteY12" fmla="*/ 18 h 84335"/>
                <a:gd name="connsiteX13" fmla="*/ 42285 w 56753"/>
                <a:gd name="connsiteY13" fmla="*/ 2796 h 84335"/>
                <a:gd name="connsiteX14" fmla="*/ 50818 w 56753"/>
                <a:gd name="connsiteY14" fmla="*/ 10734 h 84335"/>
                <a:gd name="connsiteX15" fmla="*/ 55580 w 56753"/>
                <a:gd name="connsiteY15" fmla="*/ 24029 h 84335"/>
                <a:gd name="connsiteX16" fmla="*/ 56969 w 56753"/>
                <a:gd name="connsiteY16" fmla="*/ 41888 h 84335"/>
                <a:gd name="connsiteX17" fmla="*/ 45857 w 56753"/>
                <a:gd name="connsiteY17" fmla="*/ 42682 h 84335"/>
                <a:gd name="connsiteX18" fmla="*/ 45261 w 56753"/>
                <a:gd name="connsiteY18" fmla="*/ 31768 h 84335"/>
                <a:gd name="connsiteX19" fmla="*/ 44071 w 56753"/>
                <a:gd name="connsiteY19" fmla="*/ 23037 h 84335"/>
                <a:gd name="connsiteX20" fmla="*/ 41888 w 56753"/>
                <a:gd name="connsiteY20" fmla="*/ 16687 h 84335"/>
                <a:gd name="connsiteX21" fmla="*/ 38515 w 56753"/>
                <a:gd name="connsiteY21" fmla="*/ 12321 h 84335"/>
                <a:gd name="connsiteX22" fmla="*/ 34149 w 56753"/>
                <a:gd name="connsiteY22" fmla="*/ 9742 h 84335"/>
                <a:gd name="connsiteX23" fmla="*/ 28791 w 56753"/>
                <a:gd name="connsiteY23" fmla="*/ 8948 h 84335"/>
                <a:gd name="connsiteX24" fmla="*/ 20060 w 56753"/>
                <a:gd name="connsiteY24" fmla="*/ 11528 h 84335"/>
                <a:gd name="connsiteX25" fmla="*/ 14702 w 56753"/>
                <a:gd name="connsiteY25" fmla="*/ 18473 h 84335"/>
                <a:gd name="connsiteX26" fmla="*/ 11924 w 56753"/>
                <a:gd name="connsiteY26" fmla="*/ 28792 h 84335"/>
                <a:gd name="connsiteX27" fmla="*/ 11329 w 56753"/>
                <a:gd name="connsiteY27" fmla="*/ 41690 h 84335"/>
                <a:gd name="connsiteX28" fmla="*/ 12321 w 56753"/>
                <a:gd name="connsiteY28" fmla="*/ 57367 h 84335"/>
                <a:gd name="connsiteX29" fmla="*/ 15297 w 56753"/>
                <a:gd name="connsiteY29" fmla="*/ 67884 h 84335"/>
                <a:gd name="connsiteX30" fmla="*/ 20655 w 56753"/>
                <a:gd name="connsiteY30" fmla="*/ 73638 h 84335"/>
                <a:gd name="connsiteX31" fmla="*/ 28394 w 56753"/>
                <a:gd name="connsiteY31" fmla="*/ 75424 h 84335"/>
                <a:gd name="connsiteX32" fmla="*/ 34546 w 56753"/>
                <a:gd name="connsiteY32" fmla="*/ 74432 h 84335"/>
                <a:gd name="connsiteX33" fmla="*/ 39110 w 56753"/>
                <a:gd name="connsiteY33" fmla="*/ 71059 h 84335"/>
                <a:gd name="connsiteX34" fmla="*/ 42285 w 56753"/>
                <a:gd name="connsiteY34" fmla="*/ 65899 h 84335"/>
                <a:gd name="connsiteX35" fmla="*/ 44468 w 56753"/>
                <a:gd name="connsiteY35" fmla="*/ 59351 h 84335"/>
                <a:gd name="connsiteX36" fmla="*/ 45460 w 56753"/>
                <a:gd name="connsiteY36" fmla="*/ 51612 h 84335"/>
                <a:gd name="connsiteX37" fmla="*/ 45857 w 56753"/>
                <a:gd name="connsiteY37" fmla="*/ 4268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53" h="84335">
                  <a:moveTo>
                    <a:pt x="56969" y="41888"/>
                  </a:moveTo>
                  <a:cubicBezTo>
                    <a:pt x="56969" y="48238"/>
                    <a:pt x="56424" y="54092"/>
                    <a:pt x="55382" y="59351"/>
                  </a:cubicBezTo>
                  <a:cubicBezTo>
                    <a:pt x="54439" y="64510"/>
                    <a:pt x="52802" y="68975"/>
                    <a:pt x="50421" y="72646"/>
                  </a:cubicBezTo>
                  <a:cubicBezTo>
                    <a:pt x="48139" y="76367"/>
                    <a:pt x="45162" y="79294"/>
                    <a:pt x="41491" y="81377"/>
                  </a:cubicBezTo>
                  <a:cubicBezTo>
                    <a:pt x="37771" y="83362"/>
                    <a:pt x="33206" y="84354"/>
                    <a:pt x="27799" y="84354"/>
                  </a:cubicBezTo>
                  <a:cubicBezTo>
                    <a:pt x="22640" y="84354"/>
                    <a:pt x="18274" y="83411"/>
                    <a:pt x="14702" y="81576"/>
                  </a:cubicBezTo>
                  <a:cubicBezTo>
                    <a:pt x="11130" y="79740"/>
                    <a:pt x="8253" y="77012"/>
                    <a:pt x="6169" y="73440"/>
                  </a:cubicBezTo>
                  <a:cubicBezTo>
                    <a:pt x="4036" y="69868"/>
                    <a:pt x="2498" y="65503"/>
                    <a:pt x="1605" y="60343"/>
                  </a:cubicBezTo>
                  <a:cubicBezTo>
                    <a:pt x="663" y="55084"/>
                    <a:pt x="216" y="49032"/>
                    <a:pt x="216" y="42285"/>
                  </a:cubicBezTo>
                  <a:cubicBezTo>
                    <a:pt x="216" y="36084"/>
                    <a:pt x="663" y="30379"/>
                    <a:pt x="1605" y="25220"/>
                  </a:cubicBezTo>
                  <a:cubicBezTo>
                    <a:pt x="2647" y="19961"/>
                    <a:pt x="4284" y="15447"/>
                    <a:pt x="6566" y="11726"/>
                  </a:cubicBezTo>
                  <a:cubicBezTo>
                    <a:pt x="8947" y="8055"/>
                    <a:pt x="11974" y="5178"/>
                    <a:pt x="15694" y="3193"/>
                  </a:cubicBezTo>
                  <a:cubicBezTo>
                    <a:pt x="19365" y="1109"/>
                    <a:pt x="23929" y="18"/>
                    <a:pt x="29386" y="18"/>
                  </a:cubicBezTo>
                  <a:cubicBezTo>
                    <a:pt x="34546" y="18"/>
                    <a:pt x="38812" y="961"/>
                    <a:pt x="42285" y="2796"/>
                  </a:cubicBezTo>
                  <a:cubicBezTo>
                    <a:pt x="45857" y="4532"/>
                    <a:pt x="48685" y="7162"/>
                    <a:pt x="50818" y="10734"/>
                  </a:cubicBezTo>
                  <a:cubicBezTo>
                    <a:pt x="53050" y="14306"/>
                    <a:pt x="54638" y="18770"/>
                    <a:pt x="55580" y="24029"/>
                  </a:cubicBezTo>
                  <a:cubicBezTo>
                    <a:pt x="56473" y="29188"/>
                    <a:pt x="56969" y="35142"/>
                    <a:pt x="56969" y="41888"/>
                  </a:cubicBezTo>
                  <a:close/>
                  <a:moveTo>
                    <a:pt x="45857" y="42682"/>
                  </a:moveTo>
                  <a:cubicBezTo>
                    <a:pt x="45857" y="38614"/>
                    <a:pt x="45658" y="34943"/>
                    <a:pt x="45261" y="31768"/>
                  </a:cubicBezTo>
                  <a:cubicBezTo>
                    <a:pt x="44964" y="28494"/>
                    <a:pt x="44567" y="25567"/>
                    <a:pt x="44071" y="23037"/>
                  </a:cubicBezTo>
                  <a:cubicBezTo>
                    <a:pt x="43525" y="20556"/>
                    <a:pt x="42781" y="18423"/>
                    <a:pt x="41888" y="16687"/>
                  </a:cubicBezTo>
                  <a:cubicBezTo>
                    <a:pt x="40946" y="14851"/>
                    <a:pt x="39804" y="13413"/>
                    <a:pt x="38515" y="12321"/>
                  </a:cubicBezTo>
                  <a:cubicBezTo>
                    <a:pt x="37324" y="11131"/>
                    <a:pt x="35836" y="10287"/>
                    <a:pt x="34149" y="9742"/>
                  </a:cubicBezTo>
                  <a:cubicBezTo>
                    <a:pt x="32561" y="9245"/>
                    <a:pt x="30775" y="8948"/>
                    <a:pt x="28791" y="8948"/>
                  </a:cubicBezTo>
                  <a:cubicBezTo>
                    <a:pt x="25219" y="8948"/>
                    <a:pt x="22292" y="9841"/>
                    <a:pt x="20060" y="11528"/>
                  </a:cubicBezTo>
                  <a:cubicBezTo>
                    <a:pt x="17778" y="13115"/>
                    <a:pt x="15992" y="15447"/>
                    <a:pt x="14702" y="18473"/>
                  </a:cubicBezTo>
                  <a:cubicBezTo>
                    <a:pt x="13363" y="21400"/>
                    <a:pt x="12420" y="24823"/>
                    <a:pt x="11924" y="28792"/>
                  </a:cubicBezTo>
                  <a:cubicBezTo>
                    <a:pt x="11527" y="32760"/>
                    <a:pt x="11329" y="37076"/>
                    <a:pt x="11329" y="41690"/>
                  </a:cubicBezTo>
                  <a:cubicBezTo>
                    <a:pt x="11329" y="47792"/>
                    <a:pt x="11626" y="53001"/>
                    <a:pt x="12321" y="57367"/>
                  </a:cubicBezTo>
                  <a:cubicBezTo>
                    <a:pt x="12966" y="61633"/>
                    <a:pt x="13958" y="65106"/>
                    <a:pt x="15297" y="67884"/>
                  </a:cubicBezTo>
                  <a:cubicBezTo>
                    <a:pt x="16736" y="70563"/>
                    <a:pt x="18522" y="72448"/>
                    <a:pt x="20655" y="73638"/>
                  </a:cubicBezTo>
                  <a:cubicBezTo>
                    <a:pt x="22739" y="74829"/>
                    <a:pt x="25319" y="75424"/>
                    <a:pt x="28394" y="75424"/>
                  </a:cubicBezTo>
                  <a:cubicBezTo>
                    <a:pt x="30775" y="75424"/>
                    <a:pt x="32810" y="75127"/>
                    <a:pt x="34546" y="74432"/>
                  </a:cubicBezTo>
                  <a:cubicBezTo>
                    <a:pt x="36381" y="73638"/>
                    <a:pt x="37919" y="72547"/>
                    <a:pt x="39110" y="71059"/>
                  </a:cubicBezTo>
                  <a:cubicBezTo>
                    <a:pt x="40400" y="69620"/>
                    <a:pt x="41491" y="67884"/>
                    <a:pt x="42285" y="65899"/>
                  </a:cubicBezTo>
                  <a:cubicBezTo>
                    <a:pt x="43178" y="63915"/>
                    <a:pt x="43922" y="61732"/>
                    <a:pt x="44468" y="59351"/>
                  </a:cubicBezTo>
                  <a:cubicBezTo>
                    <a:pt x="44964" y="56970"/>
                    <a:pt x="45311" y="54390"/>
                    <a:pt x="45460" y="51612"/>
                  </a:cubicBezTo>
                  <a:cubicBezTo>
                    <a:pt x="45708" y="48734"/>
                    <a:pt x="45857" y="45758"/>
                    <a:pt x="45857" y="426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3A4A5B7-C15C-4EF3-BBD1-605DAE521FB2}"/>
                </a:ext>
              </a:extLst>
            </p:cNvPr>
            <p:cNvSpPr/>
            <p:nvPr/>
          </p:nvSpPr>
          <p:spPr>
            <a:xfrm>
              <a:off x="5519539" y="1971730"/>
              <a:ext cx="23217" cy="111720"/>
            </a:xfrm>
            <a:custGeom>
              <a:avLst/>
              <a:gdLst>
                <a:gd name="connsiteX0" fmla="*/ 23438 w 23217"/>
                <a:gd name="connsiteY0" fmla="*/ 55977 h 111720"/>
                <a:gd name="connsiteX1" fmla="*/ 22446 w 23217"/>
                <a:gd name="connsiteY1" fmla="*/ 70066 h 111720"/>
                <a:gd name="connsiteX2" fmla="*/ 19867 w 23217"/>
                <a:gd name="connsiteY2" fmla="*/ 83957 h 111720"/>
                <a:gd name="connsiteX3" fmla="*/ 15501 w 23217"/>
                <a:gd name="connsiteY3" fmla="*/ 97252 h 111720"/>
                <a:gd name="connsiteX4" fmla="*/ 9548 w 23217"/>
                <a:gd name="connsiteY4" fmla="*/ 110349 h 111720"/>
                <a:gd name="connsiteX5" fmla="*/ 8953 w 23217"/>
                <a:gd name="connsiteY5" fmla="*/ 110945 h 111720"/>
                <a:gd name="connsiteX6" fmla="*/ 7960 w 23217"/>
                <a:gd name="connsiteY6" fmla="*/ 111540 h 111720"/>
                <a:gd name="connsiteX7" fmla="*/ 6373 w 23217"/>
                <a:gd name="connsiteY7" fmla="*/ 111738 h 111720"/>
                <a:gd name="connsiteX8" fmla="*/ 4587 w 23217"/>
                <a:gd name="connsiteY8" fmla="*/ 111738 h 111720"/>
                <a:gd name="connsiteX9" fmla="*/ 1809 w 23217"/>
                <a:gd name="connsiteY9" fmla="*/ 111540 h 111720"/>
                <a:gd name="connsiteX10" fmla="*/ 618 w 23217"/>
                <a:gd name="connsiteY10" fmla="*/ 111143 h 111720"/>
                <a:gd name="connsiteX11" fmla="*/ 221 w 23217"/>
                <a:gd name="connsiteY11" fmla="*/ 110151 h 111720"/>
                <a:gd name="connsiteX12" fmla="*/ 618 w 23217"/>
                <a:gd name="connsiteY12" fmla="*/ 108960 h 111720"/>
                <a:gd name="connsiteX13" fmla="*/ 9349 w 23217"/>
                <a:gd name="connsiteY13" fmla="*/ 82766 h 111720"/>
                <a:gd name="connsiteX14" fmla="*/ 12326 w 23217"/>
                <a:gd name="connsiteY14" fmla="*/ 55779 h 111720"/>
                <a:gd name="connsiteX15" fmla="*/ 9349 w 23217"/>
                <a:gd name="connsiteY15" fmla="*/ 28791 h 111720"/>
                <a:gd name="connsiteX16" fmla="*/ 420 w 23217"/>
                <a:gd name="connsiteY16" fmla="*/ 2598 h 111720"/>
                <a:gd name="connsiteX17" fmla="*/ 221 w 23217"/>
                <a:gd name="connsiteY17" fmla="*/ 1606 h 111720"/>
                <a:gd name="connsiteX18" fmla="*/ 817 w 23217"/>
                <a:gd name="connsiteY18" fmla="*/ 812 h 111720"/>
                <a:gd name="connsiteX19" fmla="*/ 2206 w 23217"/>
                <a:gd name="connsiteY19" fmla="*/ 216 h 111720"/>
                <a:gd name="connsiteX20" fmla="*/ 4587 w 23217"/>
                <a:gd name="connsiteY20" fmla="*/ 18 h 111720"/>
                <a:gd name="connsiteX21" fmla="*/ 6770 w 23217"/>
                <a:gd name="connsiteY21" fmla="*/ 216 h 111720"/>
                <a:gd name="connsiteX22" fmla="*/ 8159 w 23217"/>
                <a:gd name="connsiteY22" fmla="*/ 415 h 111720"/>
                <a:gd name="connsiteX23" fmla="*/ 8953 w 23217"/>
                <a:gd name="connsiteY23" fmla="*/ 812 h 111720"/>
                <a:gd name="connsiteX24" fmla="*/ 9349 w 23217"/>
                <a:gd name="connsiteY24" fmla="*/ 1209 h 111720"/>
                <a:gd name="connsiteX25" fmla="*/ 19668 w 23217"/>
                <a:gd name="connsiteY25" fmla="*/ 27998 h 111720"/>
                <a:gd name="connsiteX26" fmla="*/ 23438 w 23217"/>
                <a:gd name="connsiteY26" fmla="*/ 55977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438" y="55977"/>
                  </a:moveTo>
                  <a:cubicBezTo>
                    <a:pt x="23438" y="60740"/>
                    <a:pt x="23091" y="65453"/>
                    <a:pt x="22446" y="70066"/>
                  </a:cubicBezTo>
                  <a:cubicBezTo>
                    <a:pt x="21901" y="74730"/>
                    <a:pt x="21057" y="79343"/>
                    <a:pt x="19867" y="83957"/>
                  </a:cubicBezTo>
                  <a:cubicBezTo>
                    <a:pt x="18676" y="88471"/>
                    <a:pt x="17188" y="92887"/>
                    <a:pt x="15501" y="97252"/>
                  </a:cubicBezTo>
                  <a:cubicBezTo>
                    <a:pt x="13765" y="101717"/>
                    <a:pt x="11780" y="106083"/>
                    <a:pt x="9548" y="110349"/>
                  </a:cubicBezTo>
                  <a:cubicBezTo>
                    <a:pt x="9399" y="110597"/>
                    <a:pt x="9201" y="110796"/>
                    <a:pt x="8953" y="110945"/>
                  </a:cubicBezTo>
                  <a:cubicBezTo>
                    <a:pt x="8655" y="111193"/>
                    <a:pt x="8357" y="111391"/>
                    <a:pt x="7960" y="111540"/>
                  </a:cubicBezTo>
                  <a:cubicBezTo>
                    <a:pt x="7563" y="111639"/>
                    <a:pt x="7018" y="111738"/>
                    <a:pt x="6373" y="111738"/>
                  </a:cubicBezTo>
                  <a:cubicBezTo>
                    <a:pt x="5827" y="111738"/>
                    <a:pt x="5232" y="111738"/>
                    <a:pt x="4587" y="111738"/>
                  </a:cubicBezTo>
                  <a:cubicBezTo>
                    <a:pt x="3396" y="111738"/>
                    <a:pt x="2454" y="111639"/>
                    <a:pt x="1809" y="111540"/>
                  </a:cubicBezTo>
                  <a:cubicBezTo>
                    <a:pt x="1263" y="111540"/>
                    <a:pt x="866" y="111391"/>
                    <a:pt x="618" y="111143"/>
                  </a:cubicBezTo>
                  <a:cubicBezTo>
                    <a:pt x="320" y="110845"/>
                    <a:pt x="221" y="110548"/>
                    <a:pt x="221" y="110151"/>
                  </a:cubicBezTo>
                  <a:cubicBezTo>
                    <a:pt x="221" y="109853"/>
                    <a:pt x="320" y="109456"/>
                    <a:pt x="618" y="108960"/>
                  </a:cubicBezTo>
                  <a:cubicBezTo>
                    <a:pt x="4438" y="100328"/>
                    <a:pt x="7365" y="91597"/>
                    <a:pt x="9349" y="82766"/>
                  </a:cubicBezTo>
                  <a:cubicBezTo>
                    <a:pt x="11334" y="73787"/>
                    <a:pt x="12326" y="64808"/>
                    <a:pt x="12326" y="55779"/>
                  </a:cubicBezTo>
                  <a:cubicBezTo>
                    <a:pt x="12326" y="46651"/>
                    <a:pt x="11334" y="37671"/>
                    <a:pt x="9349" y="28791"/>
                  </a:cubicBezTo>
                  <a:cubicBezTo>
                    <a:pt x="7365" y="19812"/>
                    <a:pt x="4388" y="11081"/>
                    <a:pt x="420" y="2598"/>
                  </a:cubicBezTo>
                  <a:cubicBezTo>
                    <a:pt x="271" y="2201"/>
                    <a:pt x="221" y="1903"/>
                    <a:pt x="221" y="1606"/>
                  </a:cubicBezTo>
                  <a:cubicBezTo>
                    <a:pt x="320" y="1209"/>
                    <a:pt x="519" y="960"/>
                    <a:pt x="817" y="812"/>
                  </a:cubicBezTo>
                  <a:cubicBezTo>
                    <a:pt x="1213" y="564"/>
                    <a:pt x="1660" y="365"/>
                    <a:pt x="2206" y="216"/>
                  </a:cubicBezTo>
                  <a:cubicBezTo>
                    <a:pt x="2851" y="117"/>
                    <a:pt x="3644" y="18"/>
                    <a:pt x="4587" y="18"/>
                  </a:cubicBezTo>
                  <a:cubicBezTo>
                    <a:pt x="5480" y="18"/>
                    <a:pt x="6224" y="117"/>
                    <a:pt x="6770" y="216"/>
                  </a:cubicBezTo>
                  <a:cubicBezTo>
                    <a:pt x="7415" y="216"/>
                    <a:pt x="7861" y="316"/>
                    <a:pt x="8159" y="415"/>
                  </a:cubicBezTo>
                  <a:cubicBezTo>
                    <a:pt x="8556" y="564"/>
                    <a:pt x="8804" y="712"/>
                    <a:pt x="8953" y="812"/>
                  </a:cubicBezTo>
                  <a:cubicBezTo>
                    <a:pt x="9201" y="960"/>
                    <a:pt x="9349" y="1109"/>
                    <a:pt x="9349" y="1209"/>
                  </a:cubicBezTo>
                  <a:cubicBezTo>
                    <a:pt x="13715" y="9841"/>
                    <a:pt x="17138" y="18770"/>
                    <a:pt x="19668" y="27998"/>
                  </a:cubicBezTo>
                  <a:cubicBezTo>
                    <a:pt x="22149" y="37126"/>
                    <a:pt x="23438" y="46452"/>
                    <a:pt x="23438" y="5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81EC520-2714-4B44-A24E-32970E8DD866}"/>
                </a:ext>
              </a:extLst>
            </p:cNvPr>
            <p:cNvSpPr/>
            <p:nvPr/>
          </p:nvSpPr>
          <p:spPr>
            <a:xfrm>
              <a:off x="6631566" y="3235404"/>
              <a:ext cx="13568" cy="65682"/>
            </a:xfrm>
            <a:custGeom>
              <a:avLst/>
              <a:gdLst>
                <a:gd name="connsiteX0" fmla="*/ 13803 w 13568"/>
                <a:gd name="connsiteY0" fmla="*/ 1702 h 65682"/>
                <a:gd name="connsiteX1" fmla="*/ 8445 w 13568"/>
                <a:gd name="connsiteY1" fmla="*/ 16982 h 65682"/>
                <a:gd name="connsiteX2" fmla="*/ 6857 w 13568"/>
                <a:gd name="connsiteY2" fmla="*/ 32857 h 65682"/>
                <a:gd name="connsiteX3" fmla="*/ 8445 w 13568"/>
                <a:gd name="connsiteY3" fmla="*/ 48732 h 65682"/>
                <a:gd name="connsiteX4" fmla="*/ 13604 w 13568"/>
                <a:gd name="connsiteY4" fmla="*/ 64011 h 65682"/>
                <a:gd name="connsiteX5" fmla="*/ 13803 w 13568"/>
                <a:gd name="connsiteY5" fmla="*/ 64805 h 65682"/>
                <a:gd name="connsiteX6" fmla="*/ 13604 w 13568"/>
                <a:gd name="connsiteY6" fmla="*/ 65401 h 65682"/>
                <a:gd name="connsiteX7" fmla="*/ 12811 w 13568"/>
                <a:gd name="connsiteY7" fmla="*/ 65599 h 65682"/>
                <a:gd name="connsiteX8" fmla="*/ 11421 w 13568"/>
                <a:gd name="connsiteY8" fmla="*/ 65797 h 65682"/>
                <a:gd name="connsiteX9" fmla="*/ 10231 w 13568"/>
                <a:gd name="connsiteY9" fmla="*/ 65599 h 65682"/>
                <a:gd name="connsiteX10" fmla="*/ 9437 w 13568"/>
                <a:gd name="connsiteY10" fmla="*/ 65401 h 65682"/>
                <a:gd name="connsiteX11" fmla="*/ 8842 w 13568"/>
                <a:gd name="connsiteY11" fmla="*/ 65202 h 65682"/>
                <a:gd name="connsiteX12" fmla="*/ 8445 w 13568"/>
                <a:gd name="connsiteY12" fmla="*/ 65004 h 65682"/>
                <a:gd name="connsiteX13" fmla="*/ 4873 w 13568"/>
                <a:gd name="connsiteY13" fmla="*/ 57265 h 65682"/>
                <a:gd name="connsiteX14" fmla="*/ 2293 w 13568"/>
                <a:gd name="connsiteY14" fmla="*/ 49327 h 65682"/>
                <a:gd name="connsiteX15" fmla="*/ 706 w 13568"/>
                <a:gd name="connsiteY15" fmla="*/ 41191 h 65682"/>
                <a:gd name="connsiteX16" fmla="*/ 309 w 13568"/>
                <a:gd name="connsiteY16" fmla="*/ 32857 h 65682"/>
                <a:gd name="connsiteX17" fmla="*/ 904 w 13568"/>
                <a:gd name="connsiteY17" fmla="*/ 24721 h 65682"/>
                <a:gd name="connsiteX18" fmla="*/ 2492 w 13568"/>
                <a:gd name="connsiteY18" fmla="*/ 16585 h 65682"/>
                <a:gd name="connsiteX19" fmla="*/ 5072 w 13568"/>
                <a:gd name="connsiteY19" fmla="*/ 8647 h 65682"/>
                <a:gd name="connsiteX20" fmla="*/ 8445 w 13568"/>
                <a:gd name="connsiteY20" fmla="*/ 710 h 65682"/>
                <a:gd name="connsiteX21" fmla="*/ 8643 w 13568"/>
                <a:gd name="connsiteY21" fmla="*/ 710 h 65682"/>
                <a:gd name="connsiteX22" fmla="*/ 9040 w 13568"/>
                <a:gd name="connsiteY22" fmla="*/ 313 h 65682"/>
                <a:gd name="connsiteX23" fmla="*/ 10032 w 13568"/>
                <a:gd name="connsiteY23" fmla="*/ 115 h 65682"/>
                <a:gd name="connsiteX24" fmla="*/ 11421 w 13568"/>
                <a:gd name="connsiteY24" fmla="*/ 115 h 65682"/>
                <a:gd name="connsiteX25" fmla="*/ 12612 w 13568"/>
                <a:gd name="connsiteY25" fmla="*/ 313 h 65682"/>
                <a:gd name="connsiteX26" fmla="*/ 13406 w 13568"/>
                <a:gd name="connsiteY26" fmla="*/ 511 h 65682"/>
                <a:gd name="connsiteX27" fmla="*/ 13803 w 13568"/>
                <a:gd name="connsiteY27" fmla="*/ 1107 h 65682"/>
                <a:gd name="connsiteX28" fmla="*/ 13803 w 13568"/>
                <a:gd name="connsiteY28" fmla="*/ 1702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803" y="1702"/>
                  </a:moveTo>
                  <a:cubicBezTo>
                    <a:pt x="11421" y="6613"/>
                    <a:pt x="9636" y="11723"/>
                    <a:pt x="8445" y="16982"/>
                  </a:cubicBezTo>
                  <a:cubicBezTo>
                    <a:pt x="7354" y="22290"/>
                    <a:pt x="6857" y="27598"/>
                    <a:pt x="6857" y="32857"/>
                  </a:cubicBezTo>
                  <a:cubicBezTo>
                    <a:pt x="6857" y="38165"/>
                    <a:pt x="7354" y="43473"/>
                    <a:pt x="8445" y="48732"/>
                  </a:cubicBezTo>
                  <a:cubicBezTo>
                    <a:pt x="9636" y="53891"/>
                    <a:pt x="11322" y="58951"/>
                    <a:pt x="13604" y="64011"/>
                  </a:cubicBezTo>
                  <a:cubicBezTo>
                    <a:pt x="13704" y="64408"/>
                    <a:pt x="13803" y="64656"/>
                    <a:pt x="13803" y="64805"/>
                  </a:cubicBezTo>
                  <a:cubicBezTo>
                    <a:pt x="13902" y="65053"/>
                    <a:pt x="13852" y="65252"/>
                    <a:pt x="13604" y="65401"/>
                  </a:cubicBezTo>
                  <a:cubicBezTo>
                    <a:pt x="13455" y="65500"/>
                    <a:pt x="13207" y="65599"/>
                    <a:pt x="12811" y="65599"/>
                  </a:cubicBezTo>
                  <a:cubicBezTo>
                    <a:pt x="12513" y="65698"/>
                    <a:pt x="12066" y="65797"/>
                    <a:pt x="11421" y="65797"/>
                  </a:cubicBezTo>
                  <a:cubicBezTo>
                    <a:pt x="10876" y="65797"/>
                    <a:pt x="10479" y="65698"/>
                    <a:pt x="10231" y="65599"/>
                  </a:cubicBezTo>
                  <a:cubicBezTo>
                    <a:pt x="9933" y="65599"/>
                    <a:pt x="9685" y="65500"/>
                    <a:pt x="9437" y="65401"/>
                  </a:cubicBezTo>
                  <a:cubicBezTo>
                    <a:pt x="9140" y="65401"/>
                    <a:pt x="8941" y="65301"/>
                    <a:pt x="8842" y="65202"/>
                  </a:cubicBezTo>
                  <a:cubicBezTo>
                    <a:pt x="8693" y="65202"/>
                    <a:pt x="8544" y="65103"/>
                    <a:pt x="8445" y="65004"/>
                  </a:cubicBezTo>
                  <a:cubicBezTo>
                    <a:pt x="7106" y="62474"/>
                    <a:pt x="5915" y="59894"/>
                    <a:pt x="4873" y="57265"/>
                  </a:cubicBezTo>
                  <a:cubicBezTo>
                    <a:pt x="3931" y="54586"/>
                    <a:pt x="3087" y="52006"/>
                    <a:pt x="2293" y="49327"/>
                  </a:cubicBezTo>
                  <a:cubicBezTo>
                    <a:pt x="1599" y="46698"/>
                    <a:pt x="1103" y="43969"/>
                    <a:pt x="706" y="41191"/>
                  </a:cubicBezTo>
                  <a:cubicBezTo>
                    <a:pt x="408" y="38413"/>
                    <a:pt x="309" y="35635"/>
                    <a:pt x="309" y="32857"/>
                  </a:cubicBezTo>
                  <a:cubicBezTo>
                    <a:pt x="309" y="30079"/>
                    <a:pt x="507" y="27400"/>
                    <a:pt x="904" y="24721"/>
                  </a:cubicBezTo>
                  <a:cubicBezTo>
                    <a:pt x="1301" y="21943"/>
                    <a:pt x="1797" y="19264"/>
                    <a:pt x="2492" y="16585"/>
                  </a:cubicBezTo>
                  <a:cubicBezTo>
                    <a:pt x="3137" y="13807"/>
                    <a:pt x="3980" y="11177"/>
                    <a:pt x="5072" y="8647"/>
                  </a:cubicBezTo>
                  <a:cubicBezTo>
                    <a:pt x="6113" y="6018"/>
                    <a:pt x="7254" y="3389"/>
                    <a:pt x="8445" y="710"/>
                  </a:cubicBezTo>
                  <a:cubicBezTo>
                    <a:pt x="8544" y="710"/>
                    <a:pt x="8643" y="710"/>
                    <a:pt x="8643" y="710"/>
                  </a:cubicBezTo>
                  <a:cubicBezTo>
                    <a:pt x="8743" y="611"/>
                    <a:pt x="8891" y="462"/>
                    <a:pt x="9040" y="313"/>
                  </a:cubicBezTo>
                  <a:cubicBezTo>
                    <a:pt x="9288" y="214"/>
                    <a:pt x="9636" y="115"/>
                    <a:pt x="10032" y="115"/>
                  </a:cubicBezTo>
                  <a:cubicBezTo>
                    <a:pt x="10429" y="115"/>
                    <a:pt x="10876" y="115"/>
                    <a:pt x="11421" y="115"/>
                  </a:cubicBezTo>
                  <a:cubicBezTo>
                    <a:pt x="11918" y="115"/>
                    <a:pt x="12315" y="214"/>
                    <a:pt x="12612" y="313"/>
                  </a:cubicBezTo>
                  <a:cubicBezTo>
                    <a:pt x="13009" y="313"/>
                    <a:pt x="13257" y="412"/>
                    <a:pt x="13406" y="511"/>
                  </a:cubicBezTo>
                  <a:cubicBezTo>
                    <a:pt x="13654" y="660"/>
                    <a:pt x="13803" y="859"/>
                    <a:pt x="13803" y="1107"/>
                  </a:cubicBezTo>
                  <a:cubicBezTo>
                    <a:pt x="13902" y="1256"/>
                    <a:pt x="13902" y="1454"/>
                    <a:pt x="13803" y="17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53490" y="3239373"/>
              <a:ext cx="106759" cy="49609"/>
              <a:chOff x="6653490" y="3239373"/>
              <a:chExt cx="106759" cy="49609"/>
            </a:xfrm>
            <a:solidFill>
              <a:srgbClr val="000000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F1EB1E6-C578-4F86-90F7-E1DEDE0EBFAE}"/>
                  </a:ext>
                </a:extLst>
              </p:cNvPr>
              <p:cNvSpPr/>
              <p:nvPr/>
            </p:nvSpPr>
            <p:spPr>
              <a:xfrm>
                <a:off x="6653490" y="3239968"/>
                <a:ext cx="30360" cy="49014"/>
              </a:xfrm>
              <a:custGeom>
                <a:avLst/>
                <a:gdLst>
                  <a:gd name="connsiteX0" fmla="*/ 30672 w 30360"/>
                  <a:gd name="connsiteY0" fmla="*/ 32857 h 49014"/>
                  <a:gd name="connsiteX1" fmla="*/ 29283 w 30360"/>
                  <a:gd name="connsiteY1" fmla="*/ 39802 h 49014"/>
                  <a:gd name="connsiteX2" fmla="*/ 25711 w 30360"/>
                  <a:gd name="connsiteY2" fmla="*/ 44962 h 49014"/>
                  <a:gd name="connsiteX3" fmla="*/ 19956 w 30360"/>
                  <a:gd name="connsiteY3" fmla="*/ 48137 h 49014"/>
                  <a:gd name="connsiteX4" fmla="*/ 12812 w 30360"/>
                  <a:gd name="connsiteY4" fmla="*/ 49129 h 49014"/>
                  <a:gd name="connsiteX5" fmla="*/ 8447 w 30360"/>
                  <a:gd name="connsiteY5" fmla="*/ 48732 h 49014"/>
                  <a:gd name="connsiteX6" fmla="*/ 4875 w 30360"/>
                  <a:gd name="connsiteY6" fmla="*/ 47938 h 49014"/>
                  <a:gd name="connsiteX7" fmla="*/ 2295 w 30360"/>
                  <a:gd name="connsiteY7" fmla="*/ 47144 h 49014"/>
                  <a:gd name="connsiteX8" fmla="*/ 906 w 30360"/>
                  <a:gd name="connsiteY8" fmla="*/ 46351 h 49014"/>
                  <a:gd name="connsiteX9" fmla="*/ 509 w 30360"/>
                  <a:gd name="connsiteY9" fmla="*/ 45954 h 49014"/>
                  <a:gd name="connsiteX10" fmla="*/ 311 w 30360"/>
                  <a:gd name="connsiteY10" fmla="*/ 45358 h 49014"/>
                  <a:gd name="connsiteX11" fmla="*/ 311 w 30360"/>
                  <a:gd name="connsiteY11" fmla="*/ 44565 h 49014"/>
                  <a:gd name="connsiteX12" fmla="*/ 311 w 30360"/>
                  <a:gd name="connsiteY12" fmla="*/ 43374 h 49014"/>
                  <a:gd name="connsiteX13" fmla="*/ 311 w 30360"/>
                  <a:gd name="connsiteY13" fmla="*/ 42382 h 49014"/>
                  <a:gd name="connsiteX14" fmla="*/ 509 w 30360"/>
                  <a:gd name="connsiteY14" fmla="*/ 41390 h 49014"/>
                  <a:gd name="connsiteX15" fmla="*/ 906 w 30360"/>
                  <a:gd name="connsiteY15" fmla="*/ 40993 h 49014"/>
                  <a:gd name="connsiteX16" fmla="*/ 1303 w 30360"/>
                  <a:gd name="connsiteY16" fmla="*/ 40794 h 49014"/>
                  <a:gd name="connsiteX17" fmla="*/ 2494 w 30360"/>
                  <a:gd name="connsiteY17" fmla="*/ 41390 h 49014"/>
                  <a:gd name="connsiteX18" fmla="*/ 4478 w 30360"/>
                  <a:gd name="connsiteY18" fmla="*/ 42382 h 49014"/>
                  <a:gd name="connsiteX19" fmla="*/ 7851 w 30360"/>
                  <a:gd name="connsiteY19" fmla="*/ 43374 h 49014"/>
                  <a:gd name="connsiteX20" fmla="*/ 12614 w 30360"/>
                  <a:gd name="connsiteY20" fmla="*/ 43771 h 49014"/>
                  <a:gd name="connsiteX21" fmla="*/ 16980 w 30360"/>
                  <a:gd name="connsiteY21" fmla="*/ 43176 h 49014"/>
                  <a:gd name="connsiteX22" fmla="*/ 20551 w 30360"/>
                  <a:gd name="connsiteY22" fmla="*/ 41390 h 49014"/>
                  <a:gd name="connsiteX23" fmla="*/ 22933 w 30360"/>
                  <a:gd name="connsiteY23" fmla="*/ 38215 h 49014"/>
                  <a:gd name="connsiteX24" fmla="*/ 23925 w 30360"/>
                  <a:gd name="connsiteY24" fmla="*/ 33452 h 49014"/>
                  <a:gd name="connsiteX25" fmla="*/ 23131 w 30360"/>
                  <a:gd name="connsiteY25" fmla="*/ 29483 h 49014"/>
                  <a:gd name="connsiteX26" fmla="*/ 20948 w 30360"/>
                  <a:gd name="connsiteY26" fmla="*/ 26507 h 49014"/>
                  <a:gd name="connsiteX27" fmla="*/ 17178 w 30360"/>
                  <a:gd name="connsiteY27" fmla="*/ 24721 h 49014"/>
                  <a:gd name="connsiteX28" fmla="*/ 11622 w 30360"/>
                  <a:gd name="connsiteY28" fmla="*/ 24126 h 49014"/>
                  <a:gd name="connsiteX29" fmla="*/ 7653 w 30360"/>
                  <a:gd name="connsiteY29" fmla="*/ 24324 h 49014"/>
                  <a:gd name="connsiteX30" fmla="*/ 4676 w 30360"/>
                  <a:gd name="connsiteY30" fmla="*/ 24522 h 49014"/>
                  <a:gd name="connsiteX31" fmla="*/ 3089 w 30360"/>
                  <a:gd name="connsiteY31" fmla="*/ 24126 h 49014"/>
                  <a:gd name="connsiteX32" fmla="*/ 2692 w 30360"/>
                  <a:gd name="connsiteY32" fmla="*/ 22141 h 49014"/>
                  <a:gd name="connsiteX33" fmla="*/ 2692 w 30360"/>
                  <a:gd name="connsiteY33" fmla="*/ 2694 h 49014"/>
                  <a:gd name="connsiteX34" fmla="*/ 3287 w 30360"/>
                  <a:gd name="connsiteY34" fmla="*/ 710 h 49014"/>
                  <a:gd name="connsiteX35" fmla="*/ 5073 w 30360"/>
                  <a:gd name="connsiteY35" fmla="*/ 115 h 49014"/>
                  <a:gd name="connsiteX36" fmla="*/ 26306 w 30360"/>
                  <a:gd name="connsiteY36" fmla="*/ 115 h 49014"/>
                  <a:gd name="connsiteX37" fmla="*/ 26901 w 30360"/>
                  <a:gd name="connsiteY37" fmla="*/ 313 h 49014"/>
                  <a:gd name="connsiteX38" fmla="*/ 27298 w 30360"/>
                  <a:gd name="connsiteY38" fmla="*/ 908 h 49014"/>
                  <a:gd name="connsiteX39" fmla="*/ 27497 w 30360"/>
                  <a:gd name="connsiteY39" fmla="*/ 1702 h 49014"/>
                  <a:gd name="connsiteX40" fmla="*/ 27695 w 30360"/>
                  <a:gd name="connsiteY40" fmla="*/ 2893 h 49014"/>
                  <a:gd name="connsiteX41" fmla="*/ 27298 w 30360"/>
                  <a:gd name="connsiteY41" fmla="*/ 5076 h 49014"/>
                  <a:gd name="connsiteX42" fmla="*/ 26306 w 30360"/>
                  <a:gd name="connsiteY42" fmla="*/ 5671 h 49014"/>
                  <a:gd name="connsiteX43" fmla="*/ 8248 w 30360"/>
                  <a:gd name="connsiteY43" fmla="*/ 5671 h 49014"/>
                  <a:gd name="connsiteX44" fmla="*/ 8248 w 30360"/>
                  <a:gd name="connsiteY44" fmla="*/ 19363 h 49014"/>
                  <a:gd name="connsiteX45" fmla="*/ 11026 w 30360"/>
                  <a:gd name="connsiteY45" fmla="*/ 19165 h 49014"/>
                  <a:gd name="connsiteX46" fmla="*/ 14201 w 30360"/>
                  <a:gd name="connsiteY46" fmla="*/ 18966 h 49014"/>
                  <a:gd name="connsiteX47" fmla="*/ 21345 w 30360"/>
                  <a:gd name="connsiteY47" fmla="*/ 19958 h 49014"/>
                  <a:gd name="connsiteX48" fmla="*/ 26505 w 30360"/>
                  <a:gd name="connsiteY48" fmla="*/ 22737 h 49014"/>
                  <a:gd name="connsiteX49" fmla="*/ 29481 w 30360"/>
                  <a:gd name="connsiteY49" fmla="*/ 27102 h 49014"/>
                  <a:gd name="connsiteX50" fmla="*/ 30672 w 30360"/>
                  <a:gd name="connsiteY50" fmla="*/ 32857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72" y="32857"/>
                    </a:moveTo>
                    <a:cubicBezTo>
                      <a:pt x="30672" y="35387"/>
                      <a:pt x="30176" y="37719"/>
                      <a:pt x="29283" y="39802"/>
                    </a:cubicBezTo>
                    <a:cubicBezTo>
                      <a:pt x="28489" y="41787"/>
                      <a:pt x="27298" y="43523"/>
                      <a:pt x="25711" y="44962"/>
                    </a:cubicBezTo>
                    <a:cubicBezTo>
                      <a:pt x="24123" y="46301"/>
                      <a:pt x="22189" y="47343"/>
                      <a:pt x="19956" y="48137"/>
                    </a:cubicBezTo>
                    <a:cubicBezTo>
                      <a:pt x="17823" y="48781"/>
                      <a:pt x="15442" y="49129"/>
                      <a:pt x="12812" y="49129"/>
                    </a:cubicBezTo>
                    <a:cubicBezTo>
                      <a:pt x="11225" y="49129"/>
                      <a:pt x="9737" y="48980"/>
                      <a:pt x="8447" y="48732"/>
                    </a:cubicBezTo>
                    <a:cubicBezTo>
                      <a:pt x="7107" y="48434"/>
                      <a:pt x="5917" y="48236"/>
                      <a:pt x="4875" y="47938"/>
                    </a:cubicBezTo>
                    <a:cubicBezTo>
                      <a:pt x="3784" y="47690"/>
                      <a:pt x="2940" y="47442"/>
                      <a:pt x="2295" y="47144"/>
                    </a:cubicBezTo>
                    <a:cubicBezTo>
                      <a:pt x="1601" y="46747"/>
                      <a:pt x="1154" y="46499"/>
                      <a:pt x="906" y="46351"/>
                    </a:cubicBezTo>
                    <a:cubicBezTo>
                      <a:pt x="757" y="46251"/>
                      <a:pt x="609" y="46103"/>
                      <a:pt x="509" y="45954"/>
                    </a:cubicBezTo>
                    <a:cubicBezTo>
                      <a:pt x="509" y="45706"/>
                      <a:pt x="410" y="45507"/>
                      <a:pt x="311" y="45358"/>
                    </a:cubicBezTo>
                    <a:cubicBezTo>
                      <a:pt x="311" y="45110"/>
                      <a:pt x="311" y="44862"/>
                      <a:pt x="311" y="44565"/>
                    </a:cubicBezTo>
                    <a:cubicBezTo>
                      <a:pt x="311" y="44168"/>
                      <a:pt x="311" y="43771"/>
                      <a:pt x="311" y="43374"/>
                    </a:cubicBezTo>
                    <a:cubicBezTo>
                      <a:pt x="311" y="42977"/>
                      <a:pt x="311" y="42680"/>
                      <a:pt x="311" y="42382"/>
                    </a:cubicBezTo>
                    <a:cubicBezTo>
                      <a:pt x="410" y="41985"/>
                      <a:pt x="509" y="41687"/>
                      <a:pt x="509" y="41390"/>
                    </a:cubicBezTo>
                    <a:cubicBezTo>
                      <a:pt x="609" y="41142"/>
                      <a:pt x="757" y="40993"/>
                      <a:pt x="906" y="40993"/>
                    </a:cubicBezTo>
                    <a:cubicBezTo>
                      <a:pt x="1005" y="40894"/>
                      <a:pt x="1154" y="40794"/>
                      <a:pt x="1303" y="40794"/>
                    </a:cubicBezTo>
                    <a:cubicBezTo>
                      <a:pt x="1551" y="40794"/>
                      <a:pt x="1948" y="40993"/>
                      <a:pt x="2494" y="41390"/>
                    </a:cubicBezTo>
                    <a:cubicBezTo>
                      <a:pt x="2990" y="41687"/>
                      <a:pt x="3684" y="41985"/>
                      <a:pt x="4478" y="42382"/>
                    </a:cubicBezTo>
                    <a:cubicBezTo>
                      <a:pt x="5371" y="42680"/>
                      <a:pt x="6512" y="42977"/>
                      <a:pt x="7851" y="43374"/>
                    </a:cubicBezTo>
                    <a:cubicBezTo>
                      <a:pt x="9141" y="43672"/>
                      <a:pt x="10729" y="43771"/>
                      <a:pt x="12614" y="43771"/>
                    </a:cubicBezTo>
                    <a:cubicBezTo>
                      <a:pt x="14201" y="43771"/>
                      <a:pt x="15640" y="43572"/>
                      <a:pt x="16980" y="43176"/>
                    </a:cubicBezTo>
                    <a:cubicBezTo>
                      <a:pt x="18418" y="42779"/>
                      <a:pt x="19609" y="42183"/>
                      <a:pt x="20551" y="41390"/>
                    </a:cubicBezTo>
                    <a:cubicBezTo>
                      <a:pt x="21593" y="40497"/>
                      <a:pt x="22387" y="39405"/>
                      <a:pt x="22933" y="38215"/>
                    </a:cubicBezTo>
                    <a:cubicBezTo>
                      <a:pt x="23578" y="36925"/>
                      <a:pt x="23925" y="35337"/>
                      <a:pt x="23925" y="33452"/>
                    </a:cubicBezTo>
                    <a:cubicBezTo>
                      <a:pt x="23925" y="31865"/>
                      <a:pt x="23627" y="30575"/>
                      <a:pt x="23131" y="29483"/>
                    </a:cubicBezTo>
                    <a:cubicBezTo>
                      <a:pt x="22734" y="28293"/>
                      <a:pt x="21990" y="27301"/>
                      <a:pt x="20948" y="26507"/>
                    </a:cubicBezTo>
                    <a:cubicBezTo>
                      <a:pt x="20006" y="25713"/>
                      <a:pt x="18766" y="25118"/>
                      <a:pt x="17178" y="24721"/>
                    </a:cubicBezTo>
                    <a:cubicBezTo>
                      <a:pt x="15591" y="24324"/>
                      <a:pt x="13705" y="24126"/>
                      <a:pt x="11622" y="24126"/>
                    </a:cubicBezTo>
                    <a:cubicBezTo>
                      <a:pt x="10133" y="24126"/>
                      <a:pt x="8844" y="24225"/>
                      <a:pt x="7653" y="24324"/>
                    </a:cubicBezTo>
                    <a:cubicBezTo>
                      <a:pt x="6562" y="24473"/>
                      <a:pt x="5569" y="24522"/>
                      <a:pt x="4676" y="24522"/>
                    </a:cubicBezTo>
                    <a:cubicBezTo>
                      <a:pt x="3982" y="24522"/>
                      <a:pt x="3486" y="24423"/>
                      <a:pt x="3089" y="24126"/>
                    </a:cubicBezTo>
                    <a:cubicBezTo>
                      <a:pt x="2791" y="23729"/>
                      <a:pt x="2692" y="23084"/>
                      <a:pt x="2692" y="22141"/>
                    </a:cubicBezTo>
                    <a:lnTo>
                      <a:pt x="2692" y="2694"/>
                    </a:lnTo>
                    <a:cubicBezTo>
                      <a:pt x="2692" y="1801"/>
                      <a:pt x="2891" y="1107"/>
                      <a:pt x="3287" y="710"/>
                    </a:cubicBezTo>
                    <a:cubicBezTo>
                      <a:pt x="3684" y="313"/>
                      <a:pt x="4280" y="115"/>
                      <a:pt x="5073" y="115"/>
                    </a:cubicBezTo>
                    <a:lnTo>
                      <a:pt x="26306" y="115"/>
                    </a:lnTo>
                    <a:cubicBezTo>
                      <a:pt x="26554" y="115"/>
                      <a:pt x="26753" y="214"/>
                      <a:pt x="26901" y="313"/>
                    </a:cubicBezTo>
                    <a:cubicBezTo>
                      <a:pt x="27001" y="462"/>
                      <a:pt x="27150" y="660"/>
                      <a:pt x="27298" y="908"/>
                    </a:cubicBezTo>
                    <a:cubicBezTo>
                      <a:pt x="27398" y="1057"/>
                      <a:pt x="27497" y="1305"/>
                      <a:pt x="27497" y="1702"/>
                    </a:cubicBezTo>
                    <a:cubicBezTo>
                      <a:pt x="27596" y="2099"/>
                      <a:pt x="27695" y="2496"/>
                      <a:pt x="27695" y="2893"/>
                    </a:cubicBezTo>
                    <a:cubicBezTo>
                      <a:pt x="27695" y="3835"/>
                      <a:pt x="27546" y="4580"/>
                      <a:pt x="27298" y="5076"/>
                    </a:cubicBezTo>
                    <a:cubicBezTo>
                      <a:pt x="27001" y="5472"/>
                      <a:pt x="26703" y="5671"/>
                      <a:pt x="26306" y="5671"/>
                    </a:cubicBezTo>
                    <a:lnTo>
                      <a:pt x="8248" y="5671"/>
                    </a:lnTo>
                    <a:lnTo>
                      <a:pt x="8248" y="19363"/>
                    </a:lnTo>
                    <a:cubicBezTo>
                      <a:pt x="9141" y="19264"/>
                      <a:pt x="10084" y="19165"/>
                      <a:pt x="11026" y="19165"/>
                    </a:cubicBezTo>
                    <a:cubicBezTo>
                      <a:pt x="11919" y="19065"/>
                      <a:pt x="13011" y="18966"/>
                      <a:pt x="14201" y="18966"/>
                    </a:cubicBezTo>
                    <a:cubicBezTo>
                      <a:pt x="16980" y="18966"/>
                      <a:pt x="19361" y="19313"/>
                      <a:pt x="21345" y="19958"/>
                    </a:cubicBezTo>
                    <a:cubicBezTo>
                      <a:pt x="23429" y="20653"/>
                      <a:pt x="25165" y="21546"/>
                      <a:pt x="26505" y="22737"/>
                    </a:cubicBezTo>
                    <a:cubicBezTo>
                      <a:pt x="27794" y="23927"/>
                      <a:pt x="28787" y="25415"/>
                      <a:pt x="29481" y="27102"/>
                    </a:cubicBezTo>
                    <a:cubicBezTo>
                      <a:pt x="30275" y="28838"/>
                      <a:pt x="30672" y="30773"/>
                      <a:pt x="30672" y="32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84249EF-B647-4A5E-A1C5-50E005DEFC4D}"/>
                  </a:ext>
                </a:extLst>
              </p:cNvPr>
              <p:cNvSpPr/>
              <p:nvPr/>
            </p:nvSpPr>
            <p:spPr>
              <a:xfrm>
                <a:off x="6694368" y="3239770"/>
                <a:ext cx="27979" cy="48418"/>
              </a:xfrm>
              <a:custGeom>
                <a:avLst/>
                <a:gdLst>
                  <a:gd name="connsiteX0" fmla="*/ 28294 w 27979"/>
                  <a:gd name="connsiteY0" fmla="*/ 45954 h 48418"/>
                  <a:gd name="connsiteX1" fmla="*/ 28095 w 27979"/>
                  <a:gd name="connsiteY1" fmla="*/ 47343 h 48418"/>
                  <a:gd name="connsiteX2" fmla="*/ 27897 w 27979"/>
                  <a:gd name="connsiteY2" fmla="*/ 48136 h 48418"/>
                  <a:gd name="connsiteX3" fmla="*/ 27301 w 27979"/>
                  <a:gd name="connsiteY3" fmla="*/ 48533 h 48418"/>
                  <a:gd name="connsiteX4" fmla="*/ 26905 w 27979"/>
                  <a:gd name="connsiteY4" fmla="*/ 48533 h 48418"/>
                  <a:gd name="connsiteX5" fmla="*/ 1703 w 27979"/>
                  <a:gd name="connsiteY5" fmla="*/ 48533 h 48418"/>
                  <a:gd name="connsiteX6" fmla="*/ 1306 w 27979"/>
                  <a:gd name="connsiteY6" fmla="*/ 48533 h 48418"/>
                  <a:gd name="connsiteX7" fmla="*/ 909 w 27979"/>
                  <a:gd name="connsiteY7" fmla="*/ 48136 h 48418"/>
                  <a:gd name="connsiteX8" fmla="*/ 512 w 27979"/>
                  <a:gd name="connsiteY8" fmla="*/ 47343 h 48418"/>
                  <a:gd name="connsiteX9" fmla="*/ 512 w 27979"/>
                  <a:gd name="connsiteY9" fmla="*/ 45954 h 48418"/>
                  <a:gd name="connsiteX10" fmla="*/ 512 w 27979"/>
                  <a:gd name="connsiteY10" fmla="*/ 44961 h 48418"/>
                  <a:gd name="connsiteX11" fmla="*/ 711 w 27979"/>
                  <a:gd name="connsiteY11" fmla="*/ 44168 h 48418"/>
                  <a:gd name="connsiteX12" fmla="*/ 1108 w 27979"/>
                  <a:gd name="connsiteY12" fmla="*/ 43572 h 48418"/>
                  <a:gd name="connsiteX13" fmla="*/ 1703 w 27979"/>
                  <a:gd name="connsiteY13" fmla="*/ 43374 h 48418"/>
                  <a:gd name="connsiteX14" fmla="*/ 11823 w 27979"/>
                  <a:gd name="connsiteY14" fmla="*/ 43374 h 48418"/>
                  <a:gd name="connsiteX15" fmla="*/ 11823 w 27979"/>
                  <a:gd name="connsiteY15" fmla="*/ 6861 h 48418"/>
                  <a:gd name="connsiteX16" fmla="*/ 2497 w 27979"/>
                  <a:gd name="connsiteY16" fmla="*/ 12418 h 48418"/>
                  <a:gd name="connsiteX17" fmla="*/ 1306 w 27979"/>
                  <a:gd name="connsiteY17" fmla="*/ 12815 h 48418"/>
                  <a:gd name="connsiteX18" fmla="*/ 711 w 27979"/>
                  <a:gd name="connsiteY18" fmla="*/ 12616 h 48418"/>
                  <a:gd name="connsiteX19" fmla="*/ 314 w 27979"/>
                  <a:gd name="connsiteY19" fmla="*/ 11822 h 48418"/>
                  <a:gd name="connsiteX20" fmla="*/ 314 w 27979"/>
                  <a:gd name="connsiteY20" fmla="*/ 10433 h 48418"/>
                  <a:gd name="connsiteX21" fmla="*/ 314 w 27979"/>
                  <a:gd name="connsiteY21" fmla="*/ 9441 h 48418"/>
                  <a:gd name="connsiteX22" fmla="*/ 314 w 27979"/>
                  <a:gd name="connsiteY22" fmla="*/ 8647 h 48418"/>
                  <a:gd name="connsiteX23" fmla="*/ 711 w 27979"/>
                  <a:gd name="connsiteY23" fmla="*/ 8052 h 48418"/>
                  <a:gd name="connsiteX24" fmla="*/ 1306 w 27979"/>
                  <a:gd name="connsiteY24" fmla="*/ 7655 h 48418"/>
                  <a:gd name="connsiteX25" fmla="*/ 12419 w 27979"/>
                  <a:gd name="connsiteY25" fmla="*/ 511 h 48418"/>
                  <a:gd name="connsiteX26" fmla="*/ 12815 w 27979"/>
                  <a:gd name="connsiteY26" fmla="*/ 313 h 48418"/>
                  <a:gd name="connsiteX27" fmla="*/ 13212 w 27979"/>
                  <a:gd name="connsiteY27" fmla="*/ 313 h 48418"/>
                  <a:gd name="connsiteX28" fmla="*/ 14006 w 27979"/>
                  <a:gd name="connsiteY28" fmla="*/ 115 h 48418"/>
                  <a:gd name="connsiteX29" fmla="*/ 15197 w 27979"/>
                  <a:gd name="connsiteY29" fmla="*/ 115 h 48418"/>
                  <a:gd name="connsiteX30" fmla="*/ 16784 w 27979"/>
                  <a:gd name="connsiteY30" fmla="*/ 115 h 48418"/>
                  <a:gd name="connsiteX31" fmla="*/ 17578 w 27979"/>
                  <a:gd name="connsiteY31" fmla="*/ 313 h 48418"/>
                  <a:gd name="connsiteX32" fmla="*/ 17975 w 27979"/>
                  <a:gd name="connsiteY32" fmla="*/ 710 h 48418"/>
                  <a:gd name="connsiteX33" fmla="*/ 18173 w 27979"/>
                  <a:gd name="connsiteY33" fmla="*/ 1107 h 48418"/>
                  <a:gd name="connsiteX34" fmla="*/ 18173 w 27979"/>
                  <a:gd name="connsiteY34" fmla="*/ 43374 h 48418"/>
                  <a:gd name="connsiteX35" fmla="*/ 26905 w 27979"/>
                  <a:gd name="connsiteY35" fmla="*/ 43374 h 48418"/>
                  <a:gd name="connsiteX36" fmla="*/ 27500 w 27979"/>
                  <a:gd name="connsiteY36" fmla="*/ 43572 h 48418"/>
                  <a:gd name="connsiteX37" fmla="*/ 27897 w 27979"/>
                  <a:gd name="connsiteY37" fmla="*/ 44168 h 48418"/>
                  <a:gd name="connsiteX38" fmla="*/ 28095 w 27979"/>
                  <a:gd name="connsiteY38" fmla="*/ 44961 h 48418"/>
                  <a:gd name="connsiteX39" fmla="*/ 28294 w 27979"/>
                  <a:gd name="connsiteY39" fmla="*/ 4595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94" y="45954"/>
                    </a:moveTo>
                    <a:cubicBezTo>
                      <a:pt x="28294" y="46499"/>
                      <a:pt x="28194" y="46946"/>
                      <a:pt x="28095" y="47343"/>
                    </a:cubicBezTo>
                    <a:cubicBezTo>
                      <a:pt x="28095" y="47640"/>
                      <a:pt x="27996" y="47888"/>
                      <a:pt x="27897" y="48136"/>
                    </a:cubicBezTo>
                    <a:cubicBezTo>
                      <a:pt x="27748" y="48285"/>
                      <a:pt x="27549" y="48434"/>
                      <a:pt x="27301" y="48533"/>
                    </a:cubicBezTo>
                    <a:cubicBezTo>
                      <a:pt x="27153" y="48533"/>
                      <a:pt x="27004" y="48533"/>
                      <a:pt x="26905" y="48533"/>
                    </a:cubicBezTo>
                    <a:lnTo>
                      <a:pt x="1703" y="48533"/>
                    </a:lnTo>
                    <a:cubicBezTo>
                      <a:pt x="1554" y="48533"/>
                      <a:pt x="1405" y="48533"/>
                      <a:pt x="1306" y="48533"/>
                    </a:cubicBezTo>
                    <a:cubicBezTo>
                      <a:pt x="1157" y="48434"/>
                      <a:pt x="1008" y="48285"/>
                      <a:pt x="909" y="48136"/>
                    </a:cubicBezTo>
                    <a:cubicBezTo>
                      <a:pt x="760" y="47888"/>
                      <a:pt x="612" y="47640"/>
                      <a:pt x="512" y="47343"/>
                    </a:cubicBezTo>
                    <a:cubicBezTo>
                      <a:pt x="512" y="46946"/>
                      <a:pt x="512" y="46499"/>
                      <a:pt x="512" y="45954"/>
                    </a:cubicBezTo>
                    <a:cubicBezTo>
                      <a:pt x="512" y="45557"/>
                      <a:pt x="512" y="45259"/>
                      <a:pt x="512" y="44961"/>
                    </a:cubicBezTo>
                    <a:cubicBezTo>
                      <a:pt x="612" y="44565"/>
                      <a:pt x="711" y="44317"/>
                      <a:pt x="711" y="44168"/>
                    </a:cubicBezTo>
                    <a:cubicBezTo>
                      <a:pt x="810" y="43920"/>
                      <a:pt x="959" y="43721"/>
                      <a:pt x="1108" y="43572"/>
                    </a:cubicBezTo>
                    <a:cubicBezTo>
                      <a:pt x="1356" y="43473"/>
                      <a:pt x="1554" y="43374"/>
                      <a:pt x="1703" y="43374"/>
                    </a:cubicBezTo>
                    <a:lnTo>
                      <a:pt x="11823" y="43374"/>
                    </a:lnTo>
                    <a:lnTo>
                      <a:pt x="11823" y="6861"/>
                    </a:lnTo>
                    <a:lnTo>
                      <a:pt x="2497" y="12418"/>
                    </a:lnTo>
                    <a:cubicBezTo>
                      <a:pt x="2100" y="12567"/>
                      <a:pt x="1703" y="12715"/>
                      <a:pt x="1306" y="12815"/>
                    </a:cubicBezTo>
                    <a:cubicBezTo>
                      <a:pt x="1008" y="12815"/>
                      <a:pt x="810" y="12765"/>
                      <a:pt x="711" y="12616"/>
                    </a:cubicBezTo>
                    <a:cubicBezTo>
                      <a:pt x="562" y="12517"/>
                      <a:pt x="413" y="12219"/>
                      <a:pt x="314" y="11822"/>
                    </a:cubicBezTo>
                    <a:cubicBezTo>
                      <a:pt x="314" y="11425"/>
                      <a:pt x="314" y="10979"/>
                      <a:pt x="314" y="10433"/>
                    </a:cubicBezTo>
                    <a:cubicBezTo>
                      <a:pt x="314" y="10036"/>
                      <a:pt x="314" y="9739"/>
                      <a:pt x="314" y="9441"/>
                    </a:cubicBezTo>
                    <a:cubicBezTo>
                      <a:pt x="314" y="9044"/>
                      <a:pt x="314" y="8796"/>
                      <a:pt x="314" y="8647"/>
                    </a:cubicBezTo>
                    <a:cubicBezTo>
                      <a:pt x="413" y="8399"/>
                      <a:pt x="562" y="8201"/>
                      <a:pt x="711" y="8052"/>
                    </a:cubicBezTo>
                    <a:cubicBezTo>
                      <a:pt x="810" y="7953"/>
                      <a:pt x="1008" y="7804"/>
                      <a:pt x="1306" y="7655"/>
                    </a:cubicBezTo>
                    <a:lnTo>
                      <a:pt x="12419" y="511"/>
                    </a:lnTo>
                    <a:cubicBezTo>
                      <a:pt x="12518" y="412"/>
                      <a:pt x="12667" y="313"/>
                      <a:pt x="12815" y="313"/>
                    </a:cubicBezTo>
                    <a:cubicBezTo>
                      <a:pt x="12915" y="313"/>
                      <a:pt x="13063" y="313"/>
                      <a:pt x="13212" y="313"/>
                    </a:cubicBezTo>
                    <a:cubicBezTo>
                      <a:pt x="13460" y="214"/>
                      <a:pt x="13708" y="115"/>
                      <a:pt x="14006" y="115"/>
                    </a:cubicBezTo>
                    <a:cubicBezTo>
                      <a:pt x="14403" y="115"/>
                      <a:pt x="14800" y="115"/>
                      <a:pt x="15197" y="115"/>
                    </a:cubicBezTo>
                    <a:cubicBezTo>
                      <a:pt x="15842" y="115"/>
                      <a:pt x="16387" y="115"/>
                      <a:pt x="16784" y="115"/>
                    </a:cubicBezTo>
                    <a:cubicBezTo>
                      <a:pt x="17181" y="115"/>
                      <a:pt x="17429" y="214"/>
                      <a:pt x="17578" y="313"/>
                    </a:cubicBezTo>
                    <a:cubicBezTo>
                      <a:pt x="17826" y="462"/>
                      <a:pt x="17975" y="611"/>
                      <a:pt x="17975" y="710"/>
                    </a:cubicBezTo>
                    <a:cubicBezTo>
                      <a:pt x="18074" y="859"/>
                      <a:pt x="18173" y="1008"/>
                      <a:pt x="18173" y="1107"/>
                    </a:cubicBezTo>
                    <a:lnTo>
                      <a:pt x="18173" y="43374"/>
                    </a:lnTo>
                    <a:lnTo>
                      <a:pt x="26905" y="43374"/>
                    </a:lnTo>
                    <a:cubicBezTo>
                      <a:pt x="27153" y="43374"/>
                      <a:pt x="27351" y="43473"/>
                      <a:pt x="27500" y="43572"/>
                    </a:cubicBezTo>
                    <a:cubicBezTo>
                      <a:pt x="27599" y="43721"/>
                      <a:pt x="27748" y="43920"/>
                      <a:pt x="27897" y="44168"/>
                    </a:cubicBezTo>
                    <a:cubicBezTo>
                      <a:pt x="27996" y="44317"/>
                      <a:pt x="28095" y="44565"/>
                      <a:pt x="28095" y="44961"/>
                    </a:cubicBezTo>
                    <a:cubicBezTo>
                      <a:pt x="28194" y="45259"/>
                      <a:pt x="28294" y="45557"/>
                      <a:pt x="28294" y="4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C036C2F-3D8F-45E6-A42A-AA0CBE4A47A3}"/>
                  </a:ext>
                </a:extLst>
              </p:cNvPr>
              <p:cNvSpPr/>
              <p:nvPr/>
            </p:nvSpPr>
            <p:spPr>
              <a:xfrm>
                <a:off x="6730087" y="3239373"/>
                <a:ext cx="30162" cy="48815"/>
              </a:xfrm>
              <a:custGeom>
                <a:avLst/>
                <a:gdLst>
                  <a:gd name="connsiteX0" fmla="*/ 30479 w 30162"/>
                  <a:gd name="connsiteY0" fmla="*/ 46152 h 48815"/>
                  <a:gd name="connsiteX1" fmla="*/ 30281 w 30162"/>
                  <a:gd name="connsiteY1" fmla="*/ 47343 h 48815"/>
                  <a:gd name="connsiteX2" fmla="*/ 30083 w 30162"/>
                  <a:gd name="connsiteY2" fmla="*/ 48335 h 48815"/>
                  <a:gd name="connsiteX3" fmla="*/ 29686 w 30162"/>
                  <a:gd name="connsiteY3" fmla="*/ 48732 h 48815"/>
                  <a:gd name="connsiteX4" fmla="*/ 29090 w 30162"/>
                  <a:gd name="connsiteY4" fmla="*/ 48930 h 48815"/>
                  <a:gd name="connsiteX5" fmla="*/ 2500 w 30162"/>
                  <a:gd name="connsiteY5" fmla="*/ 48930 h 48815"/>
                  <a:gd name="connsiteX6" fmla="*/ 1507 w 30162"/>
                  <a:gd name="connsiteY6" fmla="*/ 48930 h 48815"/>
                  <a:gd name="connsiteX7" fmla="*/ 912 w 30162"/>
                  <a:gd name="connsiteY7" fmla="*/ 48533 h 48815"/>
                  <a:gd name="connsiteX8" fmla="*/ 515 w 30162"/>
                  <a:gd name="connsiteY8" fmla="*/ 47541 h 48815"/>
                  <a:gd name="connsiteX9" fmla="*/ 317 w 30162"/>
                  <a:gd name="connsiteY9" fmla="*/ 46152 h 48815"/>
                  <a:gd name="connsiteX10" fmla="*/ 317 w 30162"/>
                  <a:gd name="connsiteY10" fmla="*/ 44961 h 48815"/>
                  <a:gd name="connsiteX11" fmla="*/ 714 w 30162"/>
                  <a:gd name="connsiteY11" fmla="*/ 43969 h 48815"/>
                  <a:gd name="connsiteX12" fmla="*/ 1111 w 30162"/>
                  <a:gd name="connsiteY12" fmla="*/ 42977 h 48815"/>
                  <a:gd name="connsiteX13" fmla="*/ 1904 w 30162"/>
                  <a:gd name="connsiteY13" fmla="*/ 41985 h 48815"/>
                  <a:gd name="connsiteX14" fmla="*/ 11231 w 30162"/>
                  <a:gd name="connsiteY14" fmla="*/ 32261 h 48815"/>
                  <a:gd name="connsiteX15" fmla="*/ 16390 w 30162"/>
                  <a:gd name="connsiteY15" fmla="*/ 26110 h 48815"/>
                  <a:gd name="connsiteX16" fmla="*/ 19367 w 30162"/>
                  <a:gd name="connsiteY16" fmla="*/ 21149 h 48815"/>
                  <a:gd name="connsiteX17" fmla="*/ 20756 w 30162"/>
                  <a:gd name="connsiteY17" fmla="*/ 16982 h 48815"/>
                  <a:gd name="connsiteX18" fmla="*/ 21153 w 30162"/>
                  <a:gd name="connsiteY18" fmla="*/ 13608 h 48815"/>
                  <a:gd name="connsiteX19" fmla="*/ 20558 w 30162"/>
                  <a:gd name="connsiteY19" fmla="*/ 10632 h 48815"/>
                  <a:gd name="connsiteX20" fmla="*/ 19168 w 30162"/>
                  <a:gd name="connsiteY20" fmla="*/ 8251 h 48815"/>
                  <a:gd name="connsiteX21" fmla="*/ 16589 w 30162"/>
                  <a:gd name="connsiteY21" fmla="*/ 6465 h 48815"/>
                  <a:gd name="connsiteX22" fmla="*/ 13215 w 30162"/>
                  <a:gd name="connsiteY22" fmla="*/ 5671 h 48815"/>
                  <a:gd name="connsiteX23" fmla="*/ 9048 w 30162"/>
                  <a:gd name="connsiteY23" fmla="*/ 6465 h 48815"/>
                  <a:gd name="connsiteX24" fmla="*/ 5873 w 30162"/>
                  <a:gd name="connsiteY24" fmla="*/ 7854 h 48815"/>
                  <a:gd name="connsiteX25" fmla="*/ 3690 w 30162"/>
                  <a:gd name="connsiteY25" fmla="*/ 9243 h 48815"/>
                  <a:gd name="connsiteX26" fmla="*/ 2301 w 30162"/>
                  <a:gd name="connsiteY26" fmla="*/ 9838 h 48815"/>
                  <a:gd name="connsiteX27" fmla="*/ 1904 w 30162"/>
                  <a:gd name="connsiteY27" fmla="*/ 9640 h 48815"/>
                  <a:gd name="connsiteX28" fmla="*/ 1507 w 30162"/>
                  <a:gd name="connsiteY28" fmla="*/ 9243 h 48815"/>
                  <a:gd name="connsiteX29" fmla="*/ 1309 w 30162"/>
                  <a:gd name="connsiteY29" fmla="*/ 8251 h 48815"/>
                  <a:gd name="connsiteX30" fmla="*/ 1309 w 30162"/>
                  <a:gd name="connsiteY30" fmla="*/ 6861 h 48815"/>
                  <a:gd name="connsiteX31" fmla="*/ 1309 w 30162"/>
                  <a:gd name="connsiteY31" fmla="*/ 5869 h 48815"/>
                  <a:gd name="connsiteX32" fmla="*/ 1309 w 30162"/>
                  <a:gd name="connsiteY32" fmla="*/ 5274 h 48815"/>
                  <a:gd name="connsiteX33" fmla="*/ 1706 w 30162"/>
                  <a:gd name="connsiteY33" fmla="*/ 4679 h 48815"/>
                  <a:gd name="connsiteX34" fmla="*/ 2301 w 30162"/>
                  <a:gd name="connsiteY34" fmla="*/ 4083 h 48815"/>
                  <a:gd name="connsiteX35" fmla="*/ 3690 w 30162"/>
                  <a:gd name="connsiteY35" fmla="*/ 3091 h 48815"/>
                  <a:gd name="connsiteX36" fmla="*/ 6468 w 30162"/>
                  <a:gd name="connsiteY36" fmla="*/ 1702 h 48815"/>
                  <a:gd name="connsiteX37" fmla="*/ 10239 w 30162"/>
                  <a:gd name="connsiteY37" fmla="*/ 511 h 48815"/>
                  <a:gd name="connsiteX38" fmla="*/ 14406 w 30162"/>
                  <a:gd name="connsiteY38" fmla="*/ 115 h 48815"/>
                  <a:gd name="connsiteX39" fmla="*/ 20558 w 30162"/>
                  <a:gd name="connsiteY39" fmla="*/ 1107 h 48815"/>
                  <a:gd name="connsiteX40" fmla="*/ 24923 w 30162"/>
                  <a:gd name="connsiteY40" fmla="*/ 3885 h 48815"/>
                  <a:gd name="connsiteX41" fmla="*/ 27503 w 30162"/>
                  <a:gd name="connsiteY41" fmla="*/ 7854 h 48815"/>
                  <a:gd name="connsiteX42" fmla="*/ 28297 w 30162"/>
                  <a:gd name="connsiteY42" fmla="*/ 12616 h 48815"/>
                  <a:gd name="connsiteX43" fmla="*/ 27900 w 30162"/>
                  <a:gd name="connsiteY43" fmla="*/ 17180 h 48815"/>
                  <a:gd name="connsiteX44" fmla="*/ 26114 w 30162"/>
                  <a:gd name="connsiteY44" fmla="*/ 22141 h 48815"/>
                  <a:gd name="connsiteX45" fmla="*/ 22343 w 30162"/>
                  <a:gd name="connsiteY45" fmla="*/ 28094 h 48815"/>
                  <a:gd name="connsiteX46" fmla="*/ 15795 w 30162"/>
                  <a:gd name="connsiteY46" fmla="*/ 35436 h 48815"/>
                  <a:gd name="connsiteX47" fmla="*/ 8056 w 30162"/>
                  <a:gd name="connsiteY47" fmla="*/ 43572 h 48815"/>
                  <a:gd name="connsiteX48" fmla="*/ 29090 w 30162"/>
                  <a:gd name="connsiteY48" fmla="*/ 43572 h 48815"/>
                  <a:gd name="connsiteX49" fmla="*/ 29487 w 30162"/>
                  <a:gd name="connsiteY49" fmla="*/ 43771 h 48815"/>
                  <a:gd name="connsiteX50" fmla="*/ 30083 w 30162"/>
                  <a:gd name="connsiteY50" fmla="*/ 44168 h 48815"/>
                  <a:gd name="connsiteX51" fmla="*/ 30281 w 30162"/>
                  <a:gd name="connsiteY51" fmla="*/ 45160 h 48815"/>
                  <a:gd name="connsiteX52" fmla="*/ 30479 w 30162"/>
                  <a:gd name="connsiteY52" fmla="*/ 4615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79" y="46152"/>
                    </a:moveTo>
                    <a:cubicBezTo>
                      <a:pt x="30479" y="46549"/>
                      <a:pt x="30380" y="46946"/>
                      <a:pt x="30281" y="47343"/>
                    </a:cubicBezTo>
                    <a:cubicBezTo>
                      <a:pt x="30281" y="47740"/>
                      <a:pt x="30182" y="48087"/>
                      <a:pt x="30083" y="48335"/>
                    </a:cubicBezTo>
                    <a:cubicBezTo>
                      <a:pt x="30083" y="48484"/>
                      <a:pt x="29934" y="48633"/>
                      <a:pt x="29686" y="48732"/>
                    </a:cubicBezTo>
                    <a:cubicBezTo>
                      <a:pt x="29537" y="48881"/>
                      <a:pt x="29338" y="48930"/>
                      <a:pt x="29090" y="48930"/>
                    </a:cubicBezTo>
                    <a:lnTo>
                      <a:pt x="2500" y="48930"/>
                    </a:lnTo>
                    <a:cubicBezTo>
                      <a:pt x="2103" y="48930"/>
                      <a:pt x="1756" y="48930"/>
                      <a:pt x="1507" y="48930"/>
                    </a:cubicBezTo>
                    <a:cubicBezTo>
                      <a:pt x="1359" y="48831"/>
                      <a:pt x="1160" y="48682"/>
                      <a:pt x="912" y="48533"/>
                    </a:cubicBezTo>
                    <a:cubicBezTo>
                      <a:pt x="763" y="48285"/>
                      <a:pt x="615" y="47938"/>
                      <a:pt x="515" y="47541"/>
                    </a:cubicBezTo>
                    <a:cubicBezTo>
                      <a:pt x="366" y="47144"/>
                      <a:pt x="317" y="46698"/>
                      <a:pt x="317" y="46152"/>
                    </a:cubicBezTo>
                    <a:cubicBezTo>
                      <a:pt x="317" y="45656"/>
                      <a:pt x="317" y="45259"/>
                      <a:pt x="317" y="44961"/>
                    </a:cubicBezTo>
                    <a:cubicBezTo>
                      <a:pt x="416" y="44565"/>
                      <a:pt x="565" y="44267"/>
                      <a:pt x="714" y="43969"/>
                    </a:cubicBezTo>
                    <a:cubicBezTo>
                      <a:pt x="813" y="43572"/>
                      <a:pt x="962" y="43275"/>
                      <a:pt x="1111" y="42977"/>
                    </a:cubicBezTo>
                    <a:cubicBezTo>
                      <a:pt x="1359" y="42729"/>
                      <a:pt x="1607" y="42382"/>
                      <a:pt x="1904" y="41985"/>
                    </a:cubicBezTo>
                    <a:lnTo>
                      <a:pt x="11231" y="32261"/>
                    </a:lnTo>
                    <a:cubicBezTo>
                      <a:pt x="13314" y="29880"/>
                      <a:pt x="15051" y="27846"/>
                      <a:pt x="16390" y="26110"/>
                    </a:cubicBezTo>
                    <a:cubicBezTo>
                      <a:pt x="17680" y="24274"/>
                      <a:pt x="18672" y="22637"/>
                      <a:pt x="19367" y="21149"/>
                    </a:cubicBezTo>
                    <a:cubicBezTo>
                      <a:pt x="20161" y="19561"/>
                      <a:pt x="20607" y="18172"/>
                      <a:pt x="20756" y="16982"/>
                    </a:cubicBezTo>
                    <a:cubicBezTo>
                      <a:pt x="21004" y="15791"/>
                      <a:pt x="21153" y="14700"/>
                      <a:pt x="21153" y="13608"/>
                    </a:cubicBezTo>
                    <a:cubicBezTo>
                      <a:pt x="21153" y="12567"/>
                      <a:pt x="20954" y="11574"/>
                      <a:pt x="20558" y="10632"/>
                    </a:cubicBezTo>
                    <a:cubicBezTo>
                      <a:pt x="20260" y="9739"/>
                      <a:pt x="19813" y="8945"/>
                      <a:pt x="19168" y="8251"/>
                    </a:cubicBezTo>
                    <a:cubicBezTo>
                      <a:pt x="18474" y="7457"/>
                      <a:pt x="17631" y="6861"/>
                      <a:pt x="16589" y="6465"/>
                    </a:cubicBezTo>
                    <a:cubicBezTo>
                      <a:pt x="15646" y="5969"/>
                      <a:pt x="14505" y="5671"/>
                      <a:pt x="13215" y="5671"/>
                    </a:cubicBezTo>
                    <a:cubicBezTo>
                      <a:pt x="11727" y="5671"/>
                      <a:pt x="10338" y="5969"/>
                      <a:pt x="9048" y="6465"/>
                    </a:cubicBezTo>
                    <a:cubicBezTo>
                      <a:pt x="7857" y="6861"/>
                      <a:pt x="6766" y="7358"/>
                      <a:pt x="5873" y="7854"/>
                    </a:cubicBezTo>
                    <a:cubicBezTo>
                      <a:pt x="5079" y="8251"/>
                      <a:pt x="4335" y="8747"/>
                      <a:pt x="3690" y="9243"/>
                    </a:cubicBezTo>
                    <a:cubicBezTo>
                      <a:pt x="3145" y="9640"/>
                      <a:pt x="2698" y="9838"/>
                      <a:pt x="2301" y="9838"/>
                    </a:cubicBezTo>
                    <a:cubicBezTo>
                      <a:pt x="2152" y="9838"/>
                      <a:pt x="2004" y="9788"/>
                      <a:pt x="1904" y="9640"/>
                    </a:cubicBezTo>
                    <a:cubicBezTo>
                      <a:pt x="1756" y="9540"/>
                      <a:pt x="1607" y="9392"/>
                      <a:pt x="1507" y="9243"/>
                    </a:cubicBezTo>
                    <a:cubicBezTo>
                      <a:pt x="1507" y="8995"/>
                      <a:pt x="1408" y="8647"/>
                      <a:pt x="1309" y="8251"/>
                    </a:cubicBezTo>
                    <a:cubicBezTo>
                      <a:pt x="1309" y="7854"/>
                      <a:pt x="1309" y="7407"/>
                      <a:pt x="1309" y="6861"/>
                    </a:cubicBezTo>
                    <a:cubicBezTo>
                      <a:pt x="1309" y="6465"/>
                      <a:pt x="1309" y="6167"/>
                      <a:pt x="1309" y="5869"/>
                    </a:cubicBezTo>
                    <a:cubicBezTo>
                      <a:pt x="1309" y="5621"/>
                      <a:pt x="1309" y="5423"/>
                      <a:pt x="1309" y="5274"/>
                    </a:cubicBezTo>
                    <a:cubicBezTo>
                      <a:pt x="1408" y="5026"/>
                      <a:pt x="1557" y="4827"/>
                      <a:pt x="1706" y="4679"/>
                    </a:cubicBezTo>
                    <a:cubicBezTo>
                      <a:pt x="1805" y="4579"/>
                      <a:pt x="2004" y="4381"/>
                      <a:pt x="2301" y="4083"/>
                    </a:cubicBezTo>
                    <a:cubicBezTo>
                      <a:pt x="2549" y="3835"/>
                      <a:pt x="2996" y="3488"/>
                      <a:pt x="3690" y="3091"/>
                    </a:cubicBezTo>
                    <a:cubicBezTo>
                      <a:pt x="4484" y="2595"/>
                      <a:pt x="5377" y="2099"/>
                      <a:pt x="6468" y="1702"/>
                    </a:cubicBezTo>
                    <a:cubicBezTo>
                      <a:pt x="7659" y="1206"/>
                      <a:pt x="8899" y="809"/>
                      <a:pt x="10239" y="511"/>
                    </a:cubicBezTo>
                    <a:cubicBezTo>
                      <a:pt x="11529" y="263"/>
                      <a:pt x="12918" y="115"/>
                      <a:pt x="14406" y="115"/>
                    </a:cubicBezTo>
                    <a:cubicBezTo>
                      <a:pt x="16787" y="115"/>
                      <a:pt x="18821" y="462"/>
                      <a:pt x="20558" y="1107"/>
                    </a:cubicBezTo>
                    <a:cubicBezTo>
                      <a:pt x="22244" y="1801"/>
                      <a:pt x="23733" y="2694"/>
                      <a:pt x="24923" y="3885"/>
                    </a:cubicBezTo>
                    <a:cubicBezTo>
                      <a:pt x="26114" y="4976"/>
                      <a:pt x="26957" y="6266"/>
                      <a:pt x="27503" y="7854"/>
                    </a:cubicBezTo>
                    <a:cubicBezTo>
                      <a:pt x="27999" y="9342"/>
                      <a:pt x="28297" y="10929"/>
                      <a:pt x="28297" y="12616"/>
                    </a:cubicBezTo>
                    <a:cubicBezTo>
                      <a:pt x="28297" y="14104"/>
                      <a:pt x="28148" y="15593"/>
                      <a:pt x="27900" y="17180"/>
                    </a:cubicBezTo>
                    <a:cubicBezTo>
                      <a:pt x="27602" y="18669"/>
                      <a:pt x="27007" y="20306"/>
                      <a:pt x="26114" y="22141"/>
                    </a:cubicBezTo>
                    <a:cubicBezTo>
                      <a:pt x="25320" y="23877"/>
                      <a:pt x="24030" y="25862"/>
                      <a:pt x="22343" y="28094"/>
                    </a:cubicBezTo>
                    <a:cubicBezTo>
                      <a:pt x="20756" y="30227"/>
                      <a:pt x="18573" y="32658"/>
                      <a:pt x="15795" y="35436"/>
                    </a:cubicBezTo>
                    <a:lnTo>
                      <a:pt x="8056" y="43572"/>
                    </a:lnTo>
                    <a:lnTo>
                      <a:pt x="29090" y="43572"/>
                    </a:lnTo>
                    <a:cubicBezTo>
                      <a:pt x="29189" y="43572"/>
                      <a:pt x="29338" y="43672"/>
                      <a:pt x="29487" y="43771"/>
                    </a:cubicBezTo>
                    <a:cubicBezTo>
                      <a:pt x="29735" y="43771"/>
                      <a:pt x="29934" y="43920"/>
                      <a:pt x="30083" y="44168"/>
                    </a:cubicBezTo>
                    <a:cubicBezTo>
                      <a:pt x="30182" y="44465"/>
                      <a:pt x="30281" y="44763"/>
                      <a:pt x="30281" y="45160"/>
                    </a:cubicBezTo>
                    <a:cubicBezTo>
                      <a:pt x="30380" y="45458"/>
                      <a:pt x="30479" y="45755"/>
                      <a:pt x="30479" y="461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5703242-3B18-4450-862C-9947C563C6A9}"/>
                </a:ext>
              </a:extLst>
            </p:cNvPr>
            <p:cNvSpPr/>
            <p:nvPr/>
          </p:nvSpPr>
          <p:spPr>
            <a:xfrm>
              <a:off x="6767131" y="3279854"/>
              <a:ext cx="12303" cy="19050"/>
            </a:xfrm>
            <a:custGeom>
              <a:avLst/>
              <a:gdLst>
                <a:gd name="connsiteX0" fmla="*/ 12623 w 12303"/>
                <a:gd name="connsiteY0" fmla="*/ 3091 h 19050"/>
                <a:gd name="connsiteX1" fmla="*/ 12425 w 12303"/>
                <a:gd name="connsiteY1" fmla="*/ 5274 h 19050"/>
                <a:gd name="connsiteX2" fmla="*/ 12028 w 12303"/>
                <a:gd name="connsiteY2" fmla="*/ 7060 h 19050"/>
                <a:gd name="connsiteX3" fmla="*/ 11432 w 12303"/>
                <a:gd name="connsiteY3" fmla="*/ 8647 h 19050"/>
                <a:gd name="connsiteX4" fmla="*/ 10242 w 12303"/>
                <a:gd name="connsiteY4" fmla="*/ 10632 h 19050"/>
                <a:gd name="connsiteX5" fmla="*/ 5281 w 12303"/>
                <a:gd name="connsiteY5" fmla="*/ 18172 h 19050"/>
                <a:gd name="connsiteX6" fmla="*/ 4686 w 12303"/>
                <a:gd name="connsiteY6" fmla="*/ 18569 h 19050"/>
                <a:gd name="connsiteX7" fmla="*/ 4090 w 12303"/>
                <a:gd name="connsiteY7" fmla="*/ 18966 h 19050"/>
                <a:gd name="connsiteX8" fmla="*/ 3297 w 12303"/>
                <a:gd name="connsiteY8" fmla="*/ 19165 h 19050"/>
                <a:gd name="connsiteX9" fmla="*/ 2106 w 12303"/>
                <a:gd name="connsiteY9" fmla="*/ 19165 h 19050"/>
                <a:gd name="connsiteX10" fmla="*/ 1114 w 12303"/>
                <a:gd name="connsiteY10" fmla="*/ 19165 h 19050"/>
                <a:gd name="connsiteX11" fmla="*/ 518 w 12303"/>
                <a:gd name="connsiteY11" fmla="*/ 18966 h 19050"/>
                <a:gd name="connsiteX12" fmla="*/ 320 w 12303"/>
                <a:gd name="connsiteY12" fmla="*/ 18569 h 19050"/>
                <a:gd name="connsiteX13" fmla="*/ 518 w 12303"/>
                <a:gd name="connsiteY13" fmla="*/ 18172 h 19050"/>
                <a:gd name="connsiteX14" fmla="*/ 5479 w 12303"/>
                <a:gd name="connsiteY14" fmla="*/ 7854 h 19050"/>
                <a:gd name="connsiteX15" fmla="*/ 5479 w 12303"/>
                <a:gd name="connsiteY15" fmla="*/ 3091 h 19050"/>
                <a:gd name="connsiteX16" fmla="*/ 5678 w 12303"/>
                <a:gd name="connsiteY16" fmla="*/ 1504 h 19050"/>
                <a:gd name="connsiteX17" fmla="*/ 6273 w 12303"/>
                <a:gd name="connsiteY17" fmla="*/ 710 h 19050"/>
                <a:gd name="connsiteX18" fmla="*/ 7265 w 12303"/>
                <a:gd name="connsiteY18" fmla="*/ 313 h 19050"/>
                <a:gd name="connsiteX19" fmla="*/ 9051 w 12303"/>
                <a:gd name="connsiteY19" fmla="*/ 115 h 19050"/>
                <a:gd name="connsiteX20" fmla="*/ 10440 w 12303"/>
                <a:gd name="connsiteY20" fmla="*/ 313 h 19050"/>
                <a:gd name="connsiteX21" fmla="*/ 11631 w 12303"/>
                <a:gd name="connsiteY21" fmla="*/ 710 h 19050"/>
                <a:gd name="connsiteX22" fmla="*/ 12425 w 12303"/>
                <a:gd name="connsiteY22" fmla="*/ 1504 h 19050"/>
                <a:gd name="connsiteX23" fmla="*/ 12623 w 12303"/>
                <a:gd name="connsiteY23" fmla="*/ 309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623" y="3091"/>
                  </a:moveTo>
                  <a:cubicBezTo>
                    <a:pt x="12623" y="3885"/>
                    <a:pt x="12524" y="4629"/>
                    <a:pt x="12425" y="5274"/>
                  </a:cubicBezTo>
                  <a:cubicBezTo>
                    <a:pt x="12276" y="5969"/>
                    <a:pt x="12127" y="6564"/>
                    <a:pt x="12028" y="7060"/>
                  </a:cubicBezTo>
                  <a:cubicBezTo>
                    <a:pt x="11879" y="7606"/>
                    <a:pt x="11681" y="8151"/>
                    <a:pt x="11432" y="8647"/>
                  </a:cubicBezTo>
                  <a:cubicBezTo>
                    <a:pt x="11135" y="9292"/>
                    <a:pt x="10738" y="9937"/>
                    <a:pt x="10242" y="10632"/>
                  </a:cubicBezTo>
                  <a:lnTo>
                    <a:pt x="5281" y="18172"/>
                  </a:lnTo>
                  <a:cubicBezTo>
                    <a:pt x="5132" y="18272"/>
                    <a:pt x="4934" y="18420"/>
                    <a:pt x="4686" y="18569"/>
                  </a:cubicBezTo>
                  <a:cubicBezTo>
                    <a:pt x="4537" y="18669"/>
                    <a:pt x="4338" y="18817"/>
                    <a:pt x="4090" y="18966"/>
                  </a:cubicBezTo>
                  <a:cubicBezTo>
                    <a:pt x="3941" y="19065"/>
                    <a:pt x="3693" y="19165"/>
                    <a:pt x="3297" y="19165"/>
                  </a:cubicBezTo>
                  <a:cubicBezTo>
                    <a:pt x="2999" y="19165"/>
                    <a:pt x="2602" y="19165"/>
                    <a:pt x="2106" y="19165"/>
                  </a:cubicBezTo>
                  <a:cubicBezTo>
                    <a:pt x="1709" y="19165"/>
                    <a:pt x="1362" y="19165"/>
                    <a:pt x="1114" y="19165"/>
                  </a:cubicBezTo>
                  <a:cubicBezTo>
                    <a:pt x="816" y="19165"/>
                    <a:pt x="618" y="19065"/>
                    <a:pt x="518" y="18966"/>
                  </a:cubicBezTo>
                  <a:cubicBezTo>
                    <a:pt x="370" y="18966"/>
                    <a:pt x="320" y="18817"/>
                    <a:pt x="320" y="18569"/>
                  </a:cubicBezTo>
                  <a:cubicBezTo>
                    <a:pt x="320" y="18420"/>
                    <a:pt x="370" y="18272"/>
                    <a:pt x="518" y="18172"/>
                  </a:cubicBezTo>
                  <a:lnTo>
                    <a:pt x="5479" y="7854"/>
                  </a:lnTo>
                  <a:lnTo>
                    <a:pt x="5479" y="3091"/>
                  </a:lnTo>
                  <a:cubicBezTo>
                    <a:pt x="5479" y="2446"/>
                    <a:pt x="5529" y="1901"/>
                    <a:pt x="5678" y="1504"/>
                  </a:cubicBezTo>
                  <a:cubicBezTo>
                    <a:pt x="5777" y="1107"/>
                    <a:pt x="5975" y="859"/>
                    <a:pt x="6273" y="710"/>
                  </a:cubicBezTo>
                  <a:cubicBezTo>
                    <a:pt x="6521" y="462"/>
                    <a:pt x="6868" y="313"/>
                    <a:pt x="7265" y="313"/>
                  </a:cubicBezTo>
                  <a:cubicBezTo>
                    <a:pt x="7761" y="214"/>
                    <a:pt x="8357" y="115"/>
                    <a:pt x="9051" y="115"/>
                  </a:cubicBezTo>
                  <a:cubicBezTo>
                    <a:pt x="9547" y="115"/>
                    <a:pt x="10043" y="214"/>
                    <a:pt x="10440" y="313"/>
                  </a:cubicBezTo>
                  <a:cubicBezTo>
                    <a:pt x="10936" y="313"/>
                    <a:pt x="11333" y="462"/>
                    <a:pt x="11631" y="710"/>
                  </a:cubicBezTo>
                  <a:cubicBezTo>
                    <a:pt x="12028" y="859"/>
                    <a:pt x="12276" y="1107"/>
                    <a:pt x="12425" y="1504"/>
                  </a:cubicBezTo>
                  <a:cubicBezTo>
                    <a:pt x="12524" y="1901"/>
                    <a:pt x="12623" y="2446"/>
                    <a:pt x="12623" y="30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791269" y="3239373"/>
              <a:ext cx="105568" cy="49609"/>
              <a:chOff x="6791269" y="3239373"/>
              <a:chExt cx="105568" cy="49609"/>
            </a:xfrm>
            <a:solidFill>
              <a:srgbClr val="000000"/>
            </a:solidFill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62F7D45-5BA5-4860-9876-5A6396ABAE35}"/>
                  </a:ext>
                </a:extLst>
              </p:cNvPr>
              <p:cNvSpPr/>
              <p:nvPr/>
            </p:nvSpPr>
            <p:spPr>
              <a:xfrm>
                <a:off x="6791269" y="3239770"/>
                <a:ext cx="27979" cy="48418"/>
              </a:xfrm>
              <a:custGeom>
                <a:avLst/>
                <a:gdLst>
                  <a:gd name="connsiteX0" fmla="*/ 28301 w 27979"/>
                  <a:gd name="connsiteY0" fmla="*/ 45954 h 48418"/>
                  <a:gd name="connsiteX1" fmla="*/ 28103 w 27979"/>
                  <a:gd name="connsiteY1" fmla="*/ 47343 h 48418"/>
                  <a:gd name="connsiteX2" fmla="*/ 27904 w 27979"/>
                  <a:gd name="connsiteY2" fmla="*/ 48136 h 48418"/>
                  <a:gd name="connsiteX3" fmla="*/ 27309 w 27979"/>
                  <a:gd name="connsiteY3" fmla="*/ 48533 h 48418"/>
                  <a:gd name="connsiteX4" fmla="*/ 26912 w 27979"/>
                  <a:gd name="connsiteY4" fmla="*/ 48533 h 48418"/>
                  <a:gd name="connsiteX5" fmla="*/ 1711 w 27979"/>
                  <a:gd name="connsiteY5" fmla="*/ 48533 h 48418"/>
                  <a:gd name="connsiteX6" fmla="*/ 1314 w 27979"/>
                  <a:gd name="connsiteY6" fmla="*/ 48533 h 48418"/>
                  <a:gd name="connsiteX7" fmla="*/ 917 w 27979"/>
                  <a:gd name="connsiteY7" fmla="*/ 48136 h 48418"/>
                  <a:gd name="connsiteX8" fmla="*/ 520 w 27979"/>
                  <a:gd name="connsiteY8" fmla="*/ 47343 h 48418"/>
                  <a:gd name="connsiteX9" fmla="*/ 520 w 27979"/>
                  <a:gd name="connsiteY9" fmla="*/ 45954 h 48418"/>
                  <a:gd name="connsiteX10" fmla="*/ 520 w 27979"/>
                  <a:gd name="connsiteY10" fmla="*/ 44961 h 48418"/>
                  <a:gd name="connsiteX11" fmla="*/ 718 w 27979"/>
                  <a:gd name="connsiteY11" fmla="*/ 44168 h 48418"/>
                  <a:gd name="connsiteX12" fmla="*/ 1115 w 27979"/>
                  <a:gd name="connsiteY12" fmla="*/ 43572 h 48418"/>
                  <a:gd name="connsiteX13" fmla="*/ 1711 w 27979"/>
                  <a:gd name="connsiteY13" fmla="*/ 43374 h 48418"/>
                  <a:gd name="connsiteX14" fmla="*/ 11831 w 27979"/>
                  <a:gd name="connsiteY14" fmla="*/ 43374 h 48418"/>
                  <a:gd name="connsiteX15" fmla="*/ 11831 w 27979"/>
                  <a:gd name="connsiteY15" fmla="*/ 6861 h 48418"/>
                  <a:gd name="connsiteX16" fmla="*/ 2504 w 27979"/>
                  <a:gd name="connsiteY16" fmla="*/ 12418 h 48418"/>
                  <a:gd name="connsiteX17" fmla="*/ 1314 w 27979"/>
                  <a:gd name="connsiteY17" fmla="*/ 12815 h 48418"/>
                  <a:gd name="connsiteX18" fmla="*/ 718 w 27979"/>
                  <a:gd name="connsiteY18" fmla="*/ 12616 h 48418"/>
                  <a:gd name="connsiteX19" fmla="*/ 321 w 27979"/>
                  <a:gd name="connsiteY19" fmla="*/ 11822 h 48418"/>
                  <a:gd name="connsiteX20" fmla="*/ 321 w 27979"/>
                  <a:gd name="connsiteY20" fmla="*/ 10433 h 48418"/>
                  <a:gd name="connsiteX21" fmla="*/ 321 w 27979"/>
                  <a:gd name="connsiteY21" fmla="*/ 9441 h 48418"/>
                  <a:gd name="connsiteX22" fmla="*/ 321 w 27979"/>
                  <a:gd name="connsiteY22" fmla="*/ 8647 h 48418"/>
                  <a:gd name="connsiteX23" fmla="*/ 718 w 27979"/>
                  <a:gd name="connsiteY23" fmla="*/ 8052 h 48418"/>
                  <a:gd name="connsiteX24" fmla="*/ 1314 w 27979"/>
                  <a:gd name="connsiteY24" fmla="*/ 7655 h 48418"/>
                  <a:gd name="connsiteX25" fmla="*/ 12426 w 27979"/>
                  <a:gd name="connsiteY25" fmla="*/ 511 h 48418"/>
                  <a:gd name="connsiteX26" fmla="*/ 12823 w 27979"/>
                  <a:gd name="connsiteY26" fmla="*/ 313 h 48418"/>
                  <a:gd name="connsiteX27" fmla="*/ 13220 w 27979"/>
                  <a:gd name="connsiteY27" fmla="*/ 313 h 48418"/>
                  <a:gd name="connsiteX28" fmla="*/ 14014 w 27979"/>
                  <a:gd name="connsiteY28" fmla="*/ 115 h 48418"/>
                  <a:gd name="connsiteX29" fmla="*/ 15204 w 27979"/>
                  <a:gd name="connsiteY29" fmla="*/ 115 h 48418"/>
                  <a:gd name="connsiteX30" fmla="*/ 16792 w 27979"/>
                  <a:gd name="connsiteY30" fmla="*/ 115 h 48418"/>
                  <a:gd name="connsiteX31" fmla="*/ 17586 w 27979"/>
                  <a:gd name="connsiteY31" fmla="*/ 313 h 48418"/>
                  <a:gd name="connsiteX32" fmla="*/ 17982 w 27979"/>
                  <a:gd name="connsiteY32" fmla="*/ 710 h 48418"/>
                  <a:gd name="connsiteX33" fmla="*/ 18181 w 27979"/>
                  <a:gd name="connsiteY33" fmla="*/ 1107 h 48418"/>
                  <a:gd name="connsiteX34" fmla="*/ 18181 w 27979"/>
                  <a:gd name="connsiteY34" fmla="*/ 43374 h 48418"/>
                  <a:gd name="connsiteX35" fmla="*/ 26912 w 27979"/>
                  <a:gd name="connsiteY35" fmla="*/ 43374 h 48418"/>
                  <a:gd name="connsiteX36" fmla="*/ 27507 w 27979"/>
                  <a:gd name="connsiteY36" fmla="*/ 43572 h 48418"/>
                  <a:gd name="connsiteX37" fmla="*/ 27904 w 27979"/>
                  <a:gd name="connsiteY37" fmla="*/ 44168 h 48418"/>
                  <a:gd name="connsiteX38" fmla="*/ 28103 w 27979"/>
                  <a:gd name="connsiteY38" fmla="*/ 44961 h 48418"/>
                  <a:gd name="connsiteX39" fmla="*/ 28301 w 27979"/>
                  <a:gd name="connsiteY39" fmla="*/ 4595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301" y="45954"/>
                    </a:moveTo>
                    <a:cubicBezTo>
                      <a:pt x="28301" y="46499"/>
                      <a:pt x="28202" y="46946"/>
                      <a:pt x="28103" y="47343"/>
                    </a:cubicBezTo>
                    <a:cubicBezTo>
                      <a:pt x="28103" y="47640"/>
                      <a:pt x="28003" y="47888"/>
                      <a:pt x="27904" y="48136"/>
                    </a:cubicBezTo>
                    <a:cubicBezTo>
                      <a:pt x="27755" y="48285"/>
                      <a:pt x="27557" y="48434"/>
                      <a:pt x="27309" y="48533"/>
                    </a:cubicBezTo>
                    <a:cubicBezTo>
                      <a:pt x="27160" y="48533"/>
                      <a:pt x="27011" y="48533"/>
                      <a:pt x="26912" y="48533"/>
                    </a:cubicBezTo>
                    <a:lnTo>
                      <a:pt x="1711" y="48533"/>
                    </a:lnTo>
                    <a:cubicBezTo>
                      <a:pt x="1562" y="48533"/>
                      <a:pt x="1413" y="48533"/>
                      <a:pt x="1314" y="48533"/>
                    </a:cubicBezTo>
                    <a:cubicBezTo>
                      <a:pt x="1165" y="48434"/>
                      <a:pt x="1016" y="48285"/>
                      <a:pt x="917" y="48136"/>
                    </a:cubicBezTo>
                    <a:cubicBezTo>
                      <a:pt x="768" y="47888"/>
                      <a:pt x="619" y="47640"/>
                      <a:pt x="520" y="47343"/>
                    </a:cubicBezTo>
                    <a:cubicBezTo>
                      <a:pt x="520" y="46946"/>
                      <a:pt x="520" y="46499"/>
                      <a:pt x="520" y="45954"/>
                    </a:cubicBezTo>
                    <a:cubicBezTo>
                      <a:pt x="520" y="45557"/>
                      <a:pt x="520" y="45259"/>
                      <a:pt x="520" y="44961"/>
                    </a:cubicBezTo>
                    <a:cubicBezTo>
                      <a:pt x="619" y="44565"/>
                      <a:pt x="718" y="44317"/>
                      <a:pt x="718" y="44168"/>
                    </a:cubicBezTo>
                    <a:cubicBezTo>
                      <a:pt x="818" y="43920"/>
                      <a:pt x="966" y="43721"/>
                      <a:pt x="1115" y="43572"/>
                    </a:cubicBezTo>
                    <a:cubicBezTo>
                      <a:pt x="1363" y="43473"/>
                      <a:pt x="1562" y="43374"/>
                      <a:pt x="1711" y="43374"/>
                    </a:cubicBezTo>
                    <a:lnTo>
                      <a:pt x="11831" y="43374"/>
                    </a:lnTo>
                    <a:lnTo>
                      <a:pt x="11831" y="6861"/>
                    </a:lnTo>
                    <a:lnTo>
                      <a:pt x="2504" y="12418"/>
                    </a:lnTo>
                    <a:cubicBezTo>
                      <a:pt x="2107" y="12567"/>
                      <a:pt x="1711" y="12715"/>
                      <a:pt x="1314" y="12815"/>
                    </a:cubicBezTo>
                    <a:cubicBezTo>
                      <a:pt x="1016" y="12815"/>
                      <a:pt x="818" y="12765"/>
                      <a:pt x="718" y="12616"/>
                    </a:cubicBezTo>
                    <a:cubicBezTo>
                      <a:pt x="570" y="12517"/>
                      <a:pt x="421" y="12219"/>
                      <a:pt x="321" y="11822"/>
                    </a:cubicBezTo>
                    <a:cubicBezTo>
                      <a:pt x="321" y="11425"/>
                      <a:pt x="321" y="10979"/>
                      <a:pt x="321" y="10433"/>
                    </a:cubicBezTo>
                    <a:cubicBezTo>
                      <a:pt x="321" y="10036"/>
                      <a:pt x="321" y="9739"/>
                      <a:pt x="321" y="9441"/>
                    </a:cubicBezTo>
                    <a:cubicBezTo>
                      <a:pt x="321" y="9044"/>
                      <a:pt x="321" y="8796"/>
                      <a:pt x="321" y="8647"/>
                    </a:cubicBezTo>
                    <a:cubicBezTo>
                      <a:pt x="421" y="8399"/>
                      <a:pt x="570" y="8201"/>
                      <a:pt x="718" y="8052"/>
                    </a:cubicBezTo>
                    <a:cubicBezTo>
                      <a:pt x="818" y="7953"/>
                      <a:pt x="1016" y="7804"/>
                      <a:pt x="1314" y="7655"/>
                    </a:cubicBezTo>
                    <a:lnTo>
                      <a:pt x="12426" y="511"/>
                    </a:lnTo>
                    <a:cubicBezTo>
                      <a:pt x="12525" y="412"/>
                      <a:pt x="12674" y="313"/>
                      <a:pt x="12823" y="313"/>
                    </a:cubicBezTo>
                    <a:cubicBezTo>
                      <a:pt x="12922" y="313"/>
                      <a:pt x="13071" y="313"/>
                      <a:pt x="13220" y="313"/>
                    </a:cubicBezTo>
                    <a:cubicBezTo>
                      <a:pt x="13468" y="214"/>
                      <a:pt x="13716" y="115"/>
                      <a:pt x="14014" y="115"/>
                    </a:cubicBezTo>
                    <a:cubicBezTo>
                      <a:pt x="14411" y="115"/>
                      <a:pt x="14807" y="115"/>
                      <a:pt x="15204" y="115"/>
                    </a:cubicBezTo>
                    <a:cubicBezTo>
                      <a:pt x="15849" y="115"/>
                      <a:pt x="16395" y="115"/>
                      <a:pt x="16792" y="115"/>
                    </a:cubicBezTo>
                    <a:cubicBezTo>
                      <a:pt x="17189" y="115"/>
                      <a:pt x="17437" y="214"/>
                      <a:pt x="17586" y="313"/>
                    </a:cubicBezTo>
                    <a:cubicBezTo>
                      <a:pt x="17834" y="462"/>
                      <a:pt x="17982" y="611"/>
                      <a:pt x="17982" y="710"/>
                    </a:cubicBezTo>
                    <a:cubicBezTo>
                      <a:pt x="18082" y="859"/>
                      <a:pt x="18181" y="1008"/>
                      <a:pt x="18181" y="1107"/>
                    </a:cubicBezTo>
                    <a:lnTo>
                      <a:pt x="18181" y="43374"/>
                    </a:lnTo>
                    <a:lnTo>
                      <a:pt x="26912" y="43374"/>
                    </a:lnTo>
                    <a:cubicBezTo>
                      <a:pt x="27160" y="43374"/>
                      <a:pt x="27359" y="43473"/>
                      <a:pt x="27507" y="43572"/>
                    </a:cubicBezTo>
                    <a:cubicBezTo>
                      <a:pt x="27607" y="43721"/>
                      <a:pt x="27755" y="43920"/>
                      <a:pt x="27904" y="44168"/>
                    </a:cubicBezTo>
                    <a:cubicBezTo>
                      <a:pt x="28003" y="44317"/>
                      <a:pt x="28103" y="44565"/>
                      <a:pt x="28103" y="44961"/>
                    </a:cubicBezTo>
                    <a:cubicBezTo>
                      <a:pt x="28202" y="45259"/>
                      <a:pt x="28301" y="45557"/>
                      <a:pt x="28301" y="4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2E4F9B1-0118-483E-82E2-167B9D30CB8A}"/>
                  </a:ext>
                </a:extLst>
              </p:cNvPr>
              <p:cNvSpPr/>
              <p:nvPr/>
            </p:nvSpPr>
            <p:spPr>
              <a:xfrm>
                <a:off x="6826591" y="3239968"/>
                <a:ext cx="31353" cy="48418"/>
              </a:xfrm>
              <a:custGeom>
                <a:avLst/>
                <a:gdLst>
                  <a:gd name="connsiteX0" fmla="*/ 31678 w 31353"/>
                  <a:gd name="connsiteY0" fmla="*/ 2893 h 48418"/>
                  <a:gd name="connsiteX1" fmla="*/ 31479 w 31353"/>
                  <a:gd name="connsiteY1" fmla="*/ 4282 h 48418"/>
                  <a:gd name="connsiteX2" fmla="*/ 31281 w 31353"/>
                  <a:gd name="connsiteY2" fmla="*/ 5274 h 48418"/>
                  <a:gd name="connsiteX3" fmla="*/ 31082 w 31353"/>
                  <a:gd name="connsiteY3" fmla="*/ 6266 h 48418"/>
                  <a:gd name="connsiteX4" fmla="*/ 30884 w 31353"/>
                  <a:gd name="connsiteY4" fmla="*/ 7060 h 48418"/>
                  <a:gd name="connsiteX5" fmla="*/ 13421 w 31353"/>
                  <a:gd name="connsiteY5" fmla="*/ 47144 h 48418"/>
                  <a:gd name="connsiteX6" fmla="*/ 12826 w 31353"/>
                  <a:gd name="connsiteY6" fmla="*/ 47938 h 48418"/>
                  <a:gd name="connsiteX7" fmla="*/ 12231 w 31353"/>
                  <a:gd name="connsiteY7" fmla="*/ 48335 h 48418"/>
                  <a:gd name="connsiteX8" fmla="*/ 11040 w 31353"/>
                  <a:gd name="connsiteY8" fmla="*/ 48533 h 48418"/>
                  <a:gd name="connsiteX9" fmla="*/ 9453 w 31353"/>
                  <a:gd name="connsiteY9" fmla="*/ 48533 h 48418"/>
                  <a:gd name="connsiteX10" fmla="*/ 7468 w 31353"/>
                  <a:gd name="connsiteY10" fmla="*/ 48335 h 48418"/>
                  <a:gd name="connsiteX11" fmla="*/ 6476 w 31353"/>
                  <a:gd name="connsiteY11" fmla="*/ 48137 h 48418"/>
                  <a:gd name="connsiteX12" fmla="*/ 6278 w 31353"/>
                  <a:gd name="connsiteY12" fmla="*/ 47541 h 48418"/>
                  <a:gd name="connsiteX13" fmla="*/ 6476 w 31353"/>
                  <a:gd name="connsiteY13" fmla="*/ 46747 h 48418"/>
                  <a:gd name="connsiteX14" fmla="*/ 24732 w 31353"/>
                  <a:gd name="connsiteY14" fmla="*/ 5869 h 48418"/>
                  <a:gd name="connsiteX15" fmla="*/ 1714 w 31353"/>
                  <a:gd name="connsiteY15" fmla="*/ 5869 h 48418"/>
                  <a:gd name="connsiteX16" fmla="*/ 523 w 31353"/>
                  <a:gd name="connsiteY16" fmla="*/ 5076 h 48418"/>
                  <a:gd name="connsiteX17" fmla="*/ 324 w 31353"/>
                  <a:gd name="connsiteY17" fmla="*/ 2893 h 48418"/>
                  <a:gd name="connsiteX18" fmla="*/ 324 w 31353"/>
                  <a:gd name="connsiteY18" fmla="*/ 1901 h 48418"/>
                  <a:gd name="connsiteX19" fmla="*/ 523 w 31353"/>
                  <a:gd name="connsiteY19" fmla="*/ 908 h 48418"/>
                  <a:gd name="connsiteX20" fmla="*/ 920 w 31353"/>
                  <a:gd name="connsiteY20" fmla="*/ 313 h 48418"/>
                  <a:gd name="connsiteX21" fmla="*/ 1714 w 31353"/>
                  <a:gd name="connsiteY21" fmla="*/ 115 h 48418"/>
                  <a:gd name="connsiteX22" fmla="*/ 29693 w 31353"/>
                  <a:gd name="connsiteY22" fmla="*/ 115 h 48418"/>
                  <a:gd name="connsiteX23" fmla="*/ 30685 w 31353"/>
                  <a:gd name="connsiteY23" fmla="*/ 313 h 48418"/>
                  <a:gd name="connsiteX24" fmla="*/ 31281 w 31353"/>
                  <a:gd name="connsiteY24" fmla="*/ 710 h 48418"/>
                  <a:gd name="connsiteX25" fmla="*/ 31479 w 31353"/>
                  <a:gd name="connsiteY25" fmla="*/ 1702 h 48418"/>
                  <a:gd name="connsiteX26" fmla="*/ 31678 w 31353"/>
                  <a:gd name="connsiteY26" fmla="*/ 2893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78" y="2893"/>
                    </a:moveTo>
                    <a:cubicBezTo>
                      <a:pt x="31678" y="3438"/>
                      <a:pt x="31578" y="3885"/>
                      <a:pt x="31479" y="4282"/>
                    </a:cubicBezTo>
                    <a:cubicBezTo>
                      <a:pt x="31479" y="4580"/>
                      <a:pt x="31380" y="4877"/>
                      <a:pt x="31281" y="5274"/>
                    </a:cubicBezTo>
                    <a:cubicBezTo>
                      <a:pt x="31281" y="5572"/>
                      <a:pt x="31181" y="5869"/>
                      <a:pt x="31082" y="6266"/>
                    </a:cubicBezTo>
                    <a:cubicBezTo>
                      <a:pt x="31082" y="6564"/>
                      <a:pt x="30983" y="6812"/>
                      <a:pt x="30884" y="7060"/>
                    </a:cubicBezTo>
                    <a:lnTo>
                      <a:pt x="13421" y="47144"/>
                    </a:lnTo>
                    <a:cubicBezTo>
                      <a:pt x="13273" y="47442"/>
                      <a:pt x="13074" y="47690"/>
                      <a:pt x="12826" y="47938"/>
                    </a:cubicBezTo>
                    <a:cubicBezTo>
                      <a:pt x="12677" y="48087"/>
                      <a:pt x="12479" y="48236"/>
                      <a:pt x="12231" y="48335"/>
                    </a:cubicBezTo>
                    <a:cubicBezTo>
                      <a:pt x="11933" y="48434"/>
                      <a:pt x="11536" y="48533"/>
                      <a:pt x="11040" y="48533"/>
                    </a:cubicBezTo>
                    <a:cubicBezTo>
                      <a:pt x="10643" y="48533"/>
                      <a:pt x="10098" y="48533"/>
                      <a:pt x="9453" y="48533"/>
                    </a:cubicBezTo>
                    <a:cubicBezTo>
                      <a:pt x="8659" y="48533"/>
                      <a:pt x="7964" y="48434"/>
                      <a:pt x="7468" y="48335"/>
                    </a:cubicBezTo>
                    <a:cubicBezTo>
                      <a:pt x="7071" y="48335"/>
                      <a:pt x="6724" y="48285"/>
                      <a:pt x="6476" y="48137"/>
                    </a:cubicBezTo>
                    <a:cubicBezTo>
                      <a:pt x="6327" y="48037"/>
                      <a:pt x="6278" y="47839"/>
                      <a:pt x="6278" y="47541"/>
                    </a:cubicBezTo>
                    <a:cubicBezTo>
                      <a:pt x="6278" y="47293"/>
                      <a:pt x="6327" y="47045"/>
                      <a:pt x="6476" y="46747"/>
                    </a:cubicBezTo>
                    <a:lnTo>
                      <a:pt x="24732" y="5869"/>
                    </a:lnTo>
                    <a:lnTo>
                      <a:pt x="1714" y="5869"/>
                    </a:lnTo>
                    <a:cubicBezTo>
                      <a:pt x="1168" y="5869"/>
                      <a:pt x="771" y="5621"/>
                      <a:pt x="523" y="5076"/>
                    </a:cubicBezTo>
                    <a:cubicBezTo>
                      <a:pt x="374" y="4580"/>
                      <a:pt x="324" y="3835"/>
                      <a:pt x="324" y="2893"/>
                    </a:cubicBezTo>
                    <a:cubicBezTo>
                      <a:pt x="324" y="2496"/>
                      <a:pt x="324" y="2198"/>
                      <a:pt x="324" y="1901"/>
                    </a:cubicBezTo>
                    <a:cubicBezTo>
                      <a:pt x="424" y="1504"/>
                      <a:pt x="523" y="1206"/>
                      <a:pt x="523" y="908"/>
                    </a:cubicBezTo>
                    <a:cubicBezTo>
                      <a:pt x="622" y="660"/>
                      <a:pt x="771" y="462"/>
                      <a:pt x="920" y="313"/>
                    </a:cubicBezTo>
                    <a:cubicBezTo>
                      <a:pt x="1168" y="214"/>
                      <a:pt x="1416" y="115"/>
                      <a:pt x="1714" y="115"/>
                    </a:cubicBezTo>
                    <a:lnTo>
                      <a:pt x="29693" y="115"/>
                    </a:lnTo>
                    <a:cubicBezTo>
                      <a:pt x="30090" y="115"/>
                      <a:pt x="30388" y="214"/>
                      <a:pt x="30685" y="313"/>
                    </a:cubicBezTo>
                    <a:cubicBezTo>
                      <a:pt x="30933" y="313"/>
                      <a:pt x="31132" y="462"/>
                      <a:pt x="31281" y="710"/>
                    </a:cubicBezTo>
                    <a:cubicBezTo>
                      <a:pt x="31380" y="1008"/>
                      <a:pt x="31479" y="1305"/>
                      <a:pt x="31479" y="1702"/>
                    </a:cubicBezTo>
                    <a:cubicBezTo>
                      <a:pt x="31578" y="2000"/>
                      <a:pt x="31678" y="2397"/>
                      <a:pt x="31678" y="2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C56CB415-E7B8-44E2-A121-61C251B947B4}"/>
                  </a:ext>
                </a:extLst>
              </p:cNvPr>
              <p:cNvSpPr/>
              <p:nvPr/>
            </p:nvSpPr>
            <p:spPr>
              <a:xfrm>
                <a:off x="6863699" y="3239373"/>
                <a:ext cx="33138" cy="49609"/>
              </a:xfrm>
              <a:custGeom>
                <a:avLst/>
                <a:gdLst>
                  <a:gd name="connsiteX0" fmla="*/ 33466 w 33138"/>
                  <a:gd name="connsiteY0" fmla="*/ 24721 h 49609"/>
                  <a:gd name="connsiteX1" fmla="*/ 32673 w 33138"/>
                  <a:gd name="connsiteY1" fmla="*/ 34841 h 49609"/>
                  <a:gd name="connsiteX2" fmla="*/ 29696 w 33138"/>
                  <a:gd name="connsiteY2" fmla="*/ 42779 h 49609"/>
                  <a:gd name="connsiteX3" fmla="*/ 24338 w 33138"/>
                  <a:gd name="connsiteY3" fmla="*/ 47938 h 49609"/>
                  <a:gd name="connsiteX4" fmla="*/ 16401 w 33138"/>
                  <a:gd name="connsiteY4" fmla="*/ 49724 h 49609"/>
                  <a:gd name="connsiteX5" fmla="*/ 8662 w 33138"/>
                  <a:gd name="connsiteY5" fmla="*/ 48136 h 49609"/>
                  <a:gd name="connsiteX6" fmla="*/ 3701 w 33138"/>
                  <a:gd name="connsiteY6" fmla="*/ 43374 h 49609"/>
                  <a:gd name="connsiteX7" fmla="*/ 1121 w 33138"/>
                  <a:gd name="connsiteY7" fmla="*/ 35635 h 49609"/>
                  <a:gd name="connsiteX8" fmla="*/ 327 w 33138"/>
                  <a:gd name="connsiteY8" fmla="*/ 24919 h 49609"/>
                  <a:gd name="connsiteX9" fmla="*/ 1121 w 33138"/>
                  <a:gd name="connsiteY9" fmla="*/ 14799 h 49609"/>
                  <a:gd name="connsiteX10" fmla="*/ 4098 w 33138"/>
                  <a:gd name="connsiteY10" fmla="*/ 7060 h 49609"/>
                  <a:gd name="connsiteX11" fmla="*/ 9257 w 33138"/>
                  <a:gd name="connsiteY11" fmla="*/ 1901 h 49609"/>
                  <a:gd name="connsiteX12" fmla="*/ 17393 w 33138"/>
                  <a:gd name="connsiteY12" fmla="*/ 115 h 49609"/>
                  <a:gd name="connsiteX13" fmla="*/ 24934 w 33138"/>
                  <a:gd name="connsiteY13" fmla="*/ 1702 h 49609"/>
                  <a:gd name="connsiteX14" fmla="*/ 29895 w 33138"/>
                  <a:gd name="connsiteY14" fmla="*/ 6465 h 49609"/>
                  <a:gd name="connsiteX15" fmla="*/ 32673 w 33138"/>
                  <a:gd name="connsiteY15" fmla="*/ 14204 h 49609"/>
                  <a:gd name="connsiteX16" fmla="*/ 33466 w 33138"/>
                  <a:gd name="connsiteY16" fmla="*/ 24721 h 49609"/>
                  <a:gd name="connsiteX17" fmla="*/ 26918 w 33138"/>
                  <a:gd name="connsiteY17" fmla="*/ 25118 h 49609"/>
                  <a:gd name="connsiteX18" fmla="*/ 26720 w 33138"/>
                  <a:gd name="connsiteY18" fmla="*/ 18768 h 49609"/>
                  <a:gd name="connsiteX19" fmla="*/ 25926 w 33138"/>
                  <a:gd name="connsiteY19" fmla="*/ 13608 h 49609"/>
                  <a:gd name="connsiteX20" fmla="*/ 24735 w 33138"/>
                  <a:gd name="connsiteY20" fmla="*/ 9838 h 49609"/>
                  <a:gd name="connsiteX21" fmla="*/ 22751 w 33138"/>
                  <a:gd name="connsiteY21" fmla="*/ 7258 h 49609"/>
                  <a:gd name="connsiteX22" fmla="*/ 20171 w 33138"/>
                  <a:gd name="connsiteY22" fmla="*/ 5869 h 49609"/>
                  <a:gd name="connsiteX23" fmla="*/ 16996 w 33138"/>
                  <a:gd name="connsiteY23" fmla="*/ 5274 h 49609"/>
                  <a:gd name="connsiteX24" fmla="*/ 11837 w 33138"/>
                  <a:gd name="connsiteY24" fmla="*/ 6861 h 49609"/>
                  <a:gd name="connsiteX25" fmla="*/ 8662 w 33138"/>
                  <a:gd name="connsiteY25" fmla="*/ 10830 h 49609"/>
                  <a:gd name="connsiteX26" fmla="*/ 7273 w 33138"/>
                  <a:gd name="connsiteY26" fmla="*/ 16982 h 49609"/>
                  <a:gd name="connsiteX27" fmla="*/ 6876 w 33138"/>
                  <a:gd name="connsiteY27" fmla="*/ 24522 h 49609"/>
                  <a:gd name="connsiteX28" fmla="*/ 7273 w 33138"/>
                  <a:gd name="connsiteY28" fmla="*/ 33651 h 49609"/>
                  <a:gd name="connsiteX29" fmla="*/ 9059 w 33138"/>
                  <a:gd name="connsiteY29" fmla="*/ 39802 h 49609"/>
                  <a:gd name="connsiteX30" fmla="*/ 12035 w 33138"/>
                  <a:gd name="connsiteY30" fmla="*/ 43374 h 49609"/>
                  <a:gd name="connsiteX31" fmla="*/ 16798 w 33138"/>
                  <a:gd name="connsiteY31" fmla="*/ 44366 h 49609"/>
                  <a:gd name="connsiteX32" fmla="*/ 20370 w 33138"/>
                  <a:gd name="connsiteY32" fmla="*/ 43771 h 49609"/>
                  <a:gd name="connsiteX33" fmla="*/ 23148 w 33138"/>
                  <a:gd name="connsiteY33" fmla="*/ 41786 h 49609"/>
                  <a:gd name="connsiteX34" fmla="*/ 24934 w 33138"/>
                  <a:gd name="connsiteY34" fmla="*/ 38810 h 49609"/>
                  <a:gd name="connsiteX35" fmla="*/ 26124 w 33138"/>
                  <a:gd name="connsiteY35" fmla="*/ 35040 h 49609"/>
                  <a:gd name="connsiteX36" fmla="*/ 26720 w 33138"/>
                  <a:gd name="connsiteY36" fmla="*/ 30476 h 49609"/>
                  <a:gd name="connsiteX37" fmla="*/ 26918 w 33138"/>
                  <a:gd name="connsiteY37" fmla="*/ 25118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3138" h="49609">
                    <a:moveTo>
                      <a:pt x="33466" y="24721"/>
                    </a:moveTo>
                    <a:cubicBezTo>
                      <a:pt x="33466" y="28442"/>
                      <a:pt x="33169" y="31815"/>
                      <a:pt x="32673" y="34841"/>
                    </a:cubicBezTo>
                    <a:cubicBezTo>
                      <a:pt x="32127" y="37917"/>
                      <a:pt x="31135" y="40546"/>
                      <a:pt x="29696" y="42779"/>
                    </a:cubicBezTo>
                    <a:cubicBezTo>
                      <a:pt x="28357" y="44912"/>
                      <a:pt x="26571" y="46648"/>
                      <a:pt x="24338" y="47938"/>
                    </a:cubicBezTo>
                    <a:cubicBezTo>
                      <a:pt x="22205" y="49129"/>
                      <a:pt x="19576" y="49724"/>
                      <a:pt x="16401" y="49724"/>
                    </a:cubicBezTo>
                    <a:cubicBezTo>
                      <a:pt x="13325" y="49724"/>
                      <a:pt x="10745" y="49178"/>
                      <a:pt x="8662" y="48136"/>
                    </a:cubicBezTo>
                    <a:cubicBezTo>
                      <a:pt x="6677" y="46946"/>
                      <a:pt x="4991" y="45358"/>
                      <a:pt x="3701" y="43374"/>
                    </a:cubicBezTo>
                    <a:cubicBezTo>
                      <a:pt x="2510" y="41290"/>
                      <a:pt x="1617" y="38711"/>
                      <a:pt x="1121" y="35635"/>
                    </a:cubicBezTo>
                    <a:cubicBezTo>
                      <a:pt x="576" y="32460"/>
                      <a:pt x="327" y="28888"/>
                      <a:pt x="327" y="24919"/>
                    </a:cubicBezTo>
                    <a:cubicBezTo>
                      <a:pt x="327" y="21248"/>
                      <a:pt x="576" y="17875"/>
                      <a:pt x="1121" y="14799"/>
                    </a:cubicBezTo>
                    <a:cubicBezTo>
                      <a:pt x="1766" y="11773"/>
                      <a:pt x="2758" y="9193"/>
                      <a:pt x="4098" y="7060"/>
                    </a:cubicBezTo>
                    <a:cubicBezTo>
                      <a:pt x="5388" y="4827"/>
                      <a:pt x="7124" y="3091"/>
                      <a:pt x="9257" y="1901"/>
                    </a:cubicBezTo>
                    <a:cubicBezTo>
                      <a:pt x="11490" y="710"/>
                      <a:pt x="14218" y="115"/>
                      <a:pt x="17393" y="115"/>
                    </a:cubicBezTo>
                    <a:cubicBezTo>
                      <a:pt x="20419" y="115"/>
                      <a:pt x="22949" y="660"/>
                      <a:pt x="24934" y="1702"/>
                    </a:cubicBezTo>
                    <a:cubicBezTo>
                      <a:pt x="27017" y="2794"/>
                      <a:pt x="28704" y="4381"/>
                      <a:pt x="29895" y="6465"/>
                    </a:cubicBezTo>
                    <a:cubicBezTo>
                      <a:pt x="31185" y="8598"/>
                      <a:pt x="32127" y="11177"/>
                      <a:pt x="32673" y="14204"/>
                    </a:cubicBezTo>
                    <a:cubicBezTo>
                      <a:pt x="33169" y="17279"/>
                      <a:pt x="33466" y="20752"/>
                      <a:pt x="33466" y="24721"/>
                    </a:cubicBezTo>
                    <a:close/>
                    <a:moveTo>
                      <a:pt x="26918" y="25118"/>
                    </a:moveTo>
                    <a:cubicBezTo>
                      <a:pt x="26918" y="22736"/>
                      <a:pt x="26819" y="20653"/>
                      <a:pt x="26720" y="18768"/>
                    </a:cubicBezTo>
                    <a:cubicBezTo>
                      <a:pt x="26571" y="16783"/>
                      <a:pt x="26323" y="15097"/>
                      <a:pt x="25926" y="13608"/>
                    </a:cubicBezTo>
                    <a:cubicBezTo>
                      <a:pt x="25628" y="12170"/>
                      <a:pt x="25231" y="10929"/>
                      <a:pt x="24735" y="9838"/>
                    </a:cubicBezTo>
                    <a:cubicBezTo>
                      <a:pt x="24190" y="8796"/>
                      <a:pt x="23545" y="7953"/>
                      <a:pt x="22751" y="7258"/>
                    </a:cubicBezTo>
                    <a:cubicBezTo>
                      <a:pt x="21957" y="6613"/>
                      <a:pt x="21064" y="6167"/>
                      <a:pt x="20171" y="5869"/>
                    </a:cubicBezTo>
                    <a:cubicBezTo>
                      <a:pt x="19229" y="5472"/>
                      <a:pt x="18187" y="5274"/>
                      <a:pt x="16996" y="5274"/>
                    </a:cubicBezTo>
                    <a:cubicBezTo>
                      <a:pt x="14863" y="5274"/>
                      <a:pt x="13127" y="5820"/>
                      <a:pt x="11837" y="6861"/>
                    </a:cubicBezTo>
                    <a:cubicBezTo>
                      <a:pt x="10497" y="7804"/>
                      <a:pt x="9456" y="9144"/>
                      <a:pt x="8662" y="10830"/>
                    </a:cubicBezTo>
                    <a:cubicBezTo>
                      <a:pt x="7967" y="12567"/>
                      <a:pt x="7521" y="14601"/>
                      <a:pt x="7273" y="16982"/>
                    </a:cubicBezTo>
                    <a:cubicBezTo>
                      <a:pt x="6975" y="19363"/>
                      <a:pt x="6876" y="21893"/>
                      <a:pt x="6876" y="24522"/>
                    </a:cubicBezTo>
                    <a:cubicBezTo>
                      <a:pt x="6876" y="28094"/>
                      <a:pt x="6975" y="31170"/>
                      <a:pt x="7273" y="33651"/>
                    </a:cubicBezTo>
                    <a:cubicBezTo>
                      <a:pt x="7670" y="36181"/>
                      <a:pt x="8265" y="38215"/>
                      <a:pt x="9059" y="39802"/>
                    </a:cubicBezTo>
                    <a:cubicBezTo>
                      <a:pt x="9852" y="41390"/>
                      <a:pt x="10845" y="42580"/>
                      <a:pt x="12035" y="43374"/>
                    </a:cubicBezTo>
                    <a:cubicBezTo>
                      <a:pt x="13325" y="44069"/>
                      <a:pt x="14913" y="44366"/>
                      <a:pt x="16798" y="44366"/>
                    </a:cubicBezTo>
                    <a:cubicBezTo>
                      <a:pt x="18088" y="44366"/>
                      <a:pt x="19278" y="44168"/>
                      <a:pt x="20370" y="43771"/>
                    </a:cubicBezTo>
                    <a:cubicBezTo>
                      <a:pt x="21412" y="43275"/>
                      <a:pt x="22354" y="42580"/>
                      <a:pt x="23148" y="41786"/>
                    </a:cubicBezTo>
                    <a:cubicBezTo>
                      <a:pt x="23941" y="40993"/>
                      <a:pt x="24537" y="40001"/>
                      <a:pt x="24934" y="38810"/>
                    </a:cubicBezTo>
                    <a:cubicBezTo>
                      <a:pt x="25430" y="37619"/>
                      <a:pt x="25827" y="36379"/>
                      <a:pt x="26124" y="35040"/>
                    </a:cubicBezTo>
                    <a:cubicBezTo>
                      <a:pt x="26521" y="33601"/>
                      <a:pt x="26720" y="32063"/>
                      <a:pt x="26720" y="30476"/>
                    </a:cubicBezTo>
                    <a:cubicBezTo>
                      <a:pt x="26819" y="28789"/>
                      <a:pt x="26918" y="27003"/>
                      <a:pt x="26918" y="251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9376AF7-B9D7-4A85-8E86-73635AB72151}"/>
                </a:ext>
              </a:extLst>
            </p:cNvPr>
            <p:cNvSpPr/>
            <p:nvPr/>
          </p:nvSpPr>
          <p:spPr>
            <a:xfrm>
              <a:off x="6905490" y="3235404"/>
              <a:ext cx="13493" cy="65682"/>
            </a:xfrm>
            <a:custGeom>
              <a:avLst/>
              <a:gdLst>
                <a:gd name="connsiteX0" fmla="*/ 13824 w 13493"/>
                <a:gd name="connsiteY0" fmla="*/ 32857 h 65682"/>
                <a:gd name="connsiteX1" fmla="*/ 13229 w 13493"/>
                <a:gd name="connsiteY1" fmla="*/ 41191 h 65682"/>
                <a:gd name="connsiteX2" fmla="*/ 11840 w 13493"/>
                <a:gd name="connsiteY2" fmla="*/ 49327 h 65682"/>
                <a:gd name="connsiteX3" fmla="*/ 9260 w 13493"/>
                <a:gd name="connsiteY3" fmla="*/ 57265 h 65682"/>
                <a:gd name="connsiteX4" fmla="*/ 5688 w 13493"/>
                <a:gd name="connsiteY4" fmla="*/ 65004 h 65682"/>
                <a:gd name="connsiteX5" fmla="*/ 5292 w 13493"/>
                <a:gd name="connsiteY5" fmla="*/ 65202 h 65682"/>
                <a:gd name="connsiteX6" fmla="*/ 4696 w 13493"/>
                <a:gd name="connsiteY6" fmla="*/ 65401 h 65682"/>
                <a:gd name="connsiteX7" fmla="*/ 3903 w 13493"/>
                <a:gd name="connsiteY7" fmla="*/ 65599 h 65682"/>
                <a:gd name="connsiteX8" fmla="*/ 2910 w 13493"/>
                <a:gd name="connsiteY8" fmla="*/ 65797 h 65682"/>
                <a:gd name="connsiteX9" fmla="*/ 1323 w 13493"/>
                <a:gd name="connsiteY9" fmla="*/ 65599 h 65682"/>
                <a:gd name="connsiteX10" fmla="*/ 529 w 13493"/>
                <a:gd name="connsiteY10" fmla="*/ 65401 h 65682"/>
                <a:gd name="connsiteX11" fmla="*/ 331 w 13493"/>
                <a:gd name="connsiteY11" fmla="*/ 64805 h 65682"/>
                <a:gd name="connsiteX12" fmla="*/ 529 w 13493"/>
                <a:gd name="connsiteY12" fmla="*/ 64011 h 65682"/>
                <a:gd name="connsiteX13" fmla="*/ 5688 w 13493"/>
                <a:gd name="connsiteY13" fmla="*/ 48732 h 65682"/>
                <a:gd name="connsiteX14" fmla="*/ 7474 w 13493"/>
                <a:gd name="connsiteY14" fmla="*/ 32857 h 65682"/>
                <a:gd name="connsiteX15" fmla="*/ 5688 w 13493"/>
                <a:gd name="connsiteY15" fmla="*/ 16982 h 65682"/>
                <a:gd name="connsiteX16" fmla="*/ 529 w 13493"/>
                <a:gd name="connsiteY16" fmla="*/ 1702 h 65682"/>
                <a:gd name="connsiteX17" fmla="*/ 331 w 13493"/>
                <a:gd name="connsiteY17" fmla="*/ 1107 h 65682"/>
                <a:gd name="connsiteX18" fmla="*/ 529 w 13493"/>
                <a:gd name="connsiteY18" fmla="*/ 511 h 65682"/>
                <a:gd name="connsiteX19" fmla="*/ 1521 w 13493"/>
                <a:gd name="connsiteY19" fmla="*/ 313 h 65682"/>
                <a:gd name="connsiteX20" fmla="*/ 2910 w 13493"/>
                <a:gd name="connsiteY20" fmla="*/ 115 h 65682"/>
                <a:gd name="connsiteX21" fmla="*/ 4101 w 13493"/>
                <a:gd name="connsiteY21" fmla="*/ 115 h 65682"/>
                <a:gd name="connsiteX22" fmla="*/ 4895 w 13493"/>
                <a:gd name="connsiteY22" fmla="*/ 313 h 65682"/>
                <a:gd name="connsiteX23" fmla="*/ 5490 w 13493"/>
                <a:gd name="connsiteY23" fmla="*/ 710 h 65682"/>
                <a:gd name="connsiteX24" fmla="*/ 5688 w 13493"/>
                <a:gd name="connsiteY24" fmla="*/ 710 h 65682"/>
                <a:gd name="connsiteX25" fmla="*/ 11642 w 13493"/>
                <a:gd name="connsiteY25" fmla="*/ 16585 h 65682"/>
                <a:gd name="connsiteX26" fmla="*/ 13824 w 13493"/>
                <a:gd name="connsiteY26" fmla="*/ 32857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824" y="32857"/>
                  </a:moveTo>
                  <a:cubicBezTo>
                    <a:pt x="13824" y="35635"/>
                    <a:pt x="13626" y="38413"/>
                    <a:pt x="13229" y="41191"/>
                  </a:cubicBezTo>
                  <a:cubicBezTo>
                    <a:pt x="12931" y="43969"/>
                    <a:pt x="12485" y="46698"/>
                    <a:pt x="11840" y="49327"/>
                  </a:cubicBezTo>
                  <a:cubicBezTo>
                    <a:pt x="11146" y="52006"/>
                    <a:pt x="10302" y="54586"/>
                    <a:pt x="9260" y="57265"/>
                  </a:cubicBezTo>
                  <a:cubicBezTo>
                    <a:pt x="8169" y="59894"/>
                    <a:pt x="6978" y="62474"/>
                    <a:pt x="5688" y="65004"/>
                  </a:cubicBezTo>
                  <a:cubicBezTo>
                    <a:pt x="5688" y="65103"/>
                    <a:pt x="5540" y="65202"/>
                    <a:pt x="5292" y="65202"/>
                  </a:cubicBezTo>
                  <a:cubicBezTo>
                    <a:pt x="5143" y="65301"/>
                    <a:pt x="4944" y="65401"/>
                    <a:pt x="4696" y="65401"/>
                  </a:cubicBezTo>
                  <a:cubicBezTo>
                    <a:pt x="4547" y="65500"/>
                    <a:pt x="4299" y="65599"/>
                    <a:pt x="3903" y="65599"/>
                  </a:cubicBezTo>
                  <a:cubicBezTo>
                    <a:pt x="3605" y="65698"/>
                    <a:pt x="3307" y="65797"/>
                    <a:pt x="2910" y="65797"/>
                  </a:cubicBezTo>
                  <a:cubicBezTo>
                    <a:pt x="2216" y="65797"/>
                    <a:pt x="1720" y="65698"/>
                    <a:pt x="1323" y="65599"/>
                  </a:cubicBezTo>
                  <a:cubicBezTo>
                    <a:pt x="926" y="65599"/>
                    <a:pt x="628" y="65500"/>
                    <a:pt x="529" y="65401"/>
                  </a:cubicBezTo>
                  <a:cubicBezTo>
                    <a:pt x="380" y="65252"/>
                    <a:pt x="331" y="65053"/>
                    <a:pt x="331" y="64805"/>
                  </a:cubicBezTo>
                  <a:cubicBezTo>
                    <a:pt x="331" y="64656"/>
                    <a:pt x="380" y="64408"/>
                    <a:pt x="529" y="64011"/>
                  </a:cubicBezTo>
                  <a:cubicBezTo>
                    <a:pt x="2761" y="58951"/>
                    <a:pt x="4498" y="53891"/>
                    <a:pt x="5688" y="48732"/>
                  </a:cubicBezTo>
                  <a:cubicBezTo>
                    <a:pt x="6879" y="43473"/>
                    <a:pt x="7474" y="38165"/>
                    <a:pt x="7474" y="32857"/>
                  </a:cubicBezTo>
                  <a:cubicBezTo>
                    <a:pt x="7474" y="27598"/>
                    <a:pt x="6879" y="22290"/>
                    <a:pt x="5688" y="16982"/>
                  </a:cubicBezTo>
                  <a:cubicBezTo>
                    <a:pt x="4498" y="11723"/>
                    <a:pt x="2761" y="6613"/>
                    <a:pt x="529" y="1702"/>
                  </a:cubicBezTo>
                  <a:cubicBezTo>
                    <a:pt x="380" y="1454"/>
                    <a:pt x="331" y="1256"/>
                    <a:pt x="331" y="1107"/>
                  </a:cubicBezTo>
                  <a:cubicBezTo>
                    <a:pt x="331" y="859"/>
                    <a:pt x="380" y="660"/>
                    <a:pt x="529" y="511"/>
                  </a:cubicBezTo>
                  <a:cubicBezTo>
                    <a:pt x="777" y="412"/>
                    <a:pt x="1124" y="313"/>
                    <a:pt x="1521" y="313"/>
                  </a:cubicBezTo>
                  <a:cubicBezTo>
                    <a:pt x="1918" y="214"/>
                    <a:pt x="2365" y="115"/>
                    <a:pt x="2910" y="115"/>
                  </a:cubicBezTo>
                  <a:cubicBezTo>
                    <a:pt x="3406" y="115"/>
                    <a:pt x="3803" y="115"/>
                    <a:pt x="4101" y="115"/>
                  </a:cubicBezTo>
                  <a:cubicBezTo>
                    <a:pt x="4498" y="115"/>
                    <a:pt x="4746" y="214"/>
                    <a:pt x="4895" y="313"/>
                  </a:cubicBezTo>
                  <a:cubicBezTo>
                    <a:pt x="5143" y="462"/>
                    <a:pt x="5341" y="611"/>
                    <a:pt x="5490" y="710"/>
                  </a:cubicBezTo>
                  <a:cubicBezTo>
                    <a:pt x="5589" y="710"/>
                    <a:pt x="5688" y="710"/>
                    <a:pt x="5688" y="710"/>
                  </a:cubicBezTo>
                  <a:cubicBezTo>
                    <a:pt x="8169" y="5869"/>
                    <a:pt x="10153" y="11177"/>
                    <a:pt x="11642" y="16585"/>
                  </a:cubicBezTo>
                  <a:cubicBezTo>
                    <a:pt x="13080" y="21893"/>
                    <a:pt x="13824" y="27301"/>
                    <a:pt x="13824" y="3285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665CC52-8EC0-4753-B696-8AE3A96D3052}"/>
                </a:ext>
              </a:extLst>
            </p:cNvPr>
            <p:cNvSpPr/>
            <p:nvPr/>
          </p:nvSpPr>
          <p:spPr>
            <a:xfrm>
              <a:off x="6436820" y="3345997"/>
              <a:ext cx="23217" cy="111720"/>
            </a:xfrm>
            <a:custGeom>
              <a:avLst/>
              <a:gdLst>
                <a:gd name="connsiteX0" fmla="*/ 23312 w 23217"/>
                <a:gd name="connsiteY0" fmla="*/ 2706 h 111720"/>
                <a:gd name="connsiteX1" fmla="*/ 14382 w 23217"/>
                <a:gd name="connsiteY1" fmla="*/ 28900 h 111720"/>
                <a:gd name="connsiteX2" fmla="*/ 11406 w 23217"/>
                <a:gd name="connsiteY2" fmla="*/ 55887 h 111720"/>
                <a:gd name="connsiteX3" fmla="*/ 14382 w 23217"/>
                <a:gd name="connsiteY3" fmla="*/ 82875 h 111720"/>
                <a:gd name="connsiteX4" fmla="*/ 23114 w 23217"/>
                <a:gd name="connsiteY4" fmla="*/ 109068 h 111720"/>
                <a:gd name="connsiteX5" fmla="*/ 23511 w 23217"/>
                <a:gd name="connsiteY5" fmla="*/ 110259 h 111720"/>
                <a:gd name="connsiteX6" fmla="*/ 23114 w 23217"/>
                <a:gd name="connsiteY6" fmla="*/ 111251 h 111720"/>
                <a:gd name="connsiteX7" fmla="*/ 21725 w 23217"/>
                <a:gd name="connsiteY7" fmla="*/ 111648 h 111720"/>
                <a:gd name="connsiteX8" fmla="*/ 19343 w 23217"/>
                <a:gd name="connsiteY8" fmla="*/ 111846 h 111720"/>
                <a:gd name="connsiteX9" fmla="*/ 17359 w 23217"/>
                <a:gd name="connsiteY9" fmla="*/ 111846 h 111720"/>
                <a:gd name="connsiteX10" fmla="*/ 15970 w 23217"/>
                <a:gd name="connsiteY10" fmla="*/ 111648 h 111720"/>
                <a:gd name="connsiteX11" fmla="*/ 14978 w 23217"/>
                <a:gd name="connsiteY11" fmla="*/ 111053 h 111720"/>
                <a:gd name="connsiteX12" fmla="*/ 14382 w 23217"/>
                <a:gd name="connsiteY12" fmla="*/ 110457 h 111720"/>
                <a:gd name="connsiteX13" fmla="*/ 8231 w 23217"/>
                <a:gd name="connsiteY13" fmla="*/ 97361 h 111720"/>
                <a:gd name="connsiteX14" fmla="*/ 3865 w 23217"/>
                <a:gd name="connsiteY14" fmla="*/ 84065 h 111720"/>
                <a:gd name="connsiteX15" fmla="*/ 1087 w 23217"/>
                <a:gd name="connsiteY15" fmla="*/ 70175 h 111720"/>
                <a:gd name="connsiteX16" fmla="*/ 293 w 23217"/>
                <a:gd name="connsiteY16" fmla="*/ 56085 h 111720"/>
                <a:gd name="connsiteX17" fmla="*/ 1286 w 23217"/>
                <a:gd name="connsiteY17" fmla="*/ 41798 h 111720"/>
                <a:gd name="connsiteX18" fmla="*/ 4064 w 23217"/>
                <a:gd name="connsiteY18" fmla="*/ 28106 h 111720"/>
                <a:gd name="connsiteX19" fmla="*/ 8628 w 23217"/>
                <a:gd name="connsiteY19" fmla="*/ 14612 h 111720"/>
                <a:gd name="connsiteX20" fmla="*/ 14382 w 23217"/>
                <a:gd name="connsiteY20" fmla="*/ 1317 h 111720"/>
                <a:gd name="connsiteX21" fmla="*/ 14581 w 23217"/>
                <a:gd name="connsiteY21" fmla="*/ 920 h 111720"/>
                <a:gd name="connsiteX22" fmla="*/ 15375 w 23217"/>
                <a:gd name="connsiteY22" fmla="*/ 523 h 111720"/>
                <a:gd name="connsiteX23" fmla="*/ 16764 w 23217"/>
                <a:gd name="connsiteY23" fmla="*/ 325 h 111720"/>
                <a:gd name="connsiteX24" fmla="*/ 19145 w 23217"/>
                <a:gd name="connsiteY24" fmla="*/ 126 h 111720"/>
                <a:gd name="connsiteX25" fmla="*/ 21526 w 23217"/>
                <a:gd name="connsiteY25" fmla="*/ 325 h 111720"/>
                <a:gd name="connsiteX26" fmla="*/ 22915 w 23217"/>
                <a:gd name="connsiteY26" fmla="*/ 920 h 111720"/>
                <a:gd name="connsiteX27" fmla="*/ 23511 w 23217"/>
                <a:gd name="connsiteY27" fmla="*/ 1714 h 111720"/>
                <a:gd name="connsiteX28" fmla="*/ 23312 w 23217"/>
                <a:gd name="connsiteY28" fmla="*/ 2706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312" y="2706"/>
                  </a:moveTo>
                  <a:cubicBezTo>
                    <a:pt x="19343" y="11189"/>
                    <a:pt x="16367" y="19920"/>
                    <a:pt x="14382" y="28900"/>
                  </a:cubicBezTo>
                  <a:cubicBezTo>
                    <a:pt x="12398" y="37780"/>
                    <a:pt x="11406" y="46759"/>
                    <a:pt x="11406" y="55887"/>
                  </a:cubicBezTo>
                  <a:cubicBezTo>
                    <a:pt x="11406" y="64916"/>
                    <a:pt x="12398" y="73895"/>
                    <a:pt x="14382" y="82875"/>
                  </a:cubicBezTo>
                  <a:cubicBezTo>
                    <a:pt x="16367" y="91705"/>
                    <a:pt x="19244" y="100436"/>
                    <a:pt x="23114" y="109068"/>
                  </a:cubicBezTo>
                  <a:cubicBezTo>
                    <a:pt x="23362" y="109564"/>
                    <a:pt x="23511" y="109961"/>
                    <a:pt x="23511" y="110259"/>
                  </a:cubicBezTo>
                  <a:cubicBezTo>
                    <a:pt x="23511" y="110656"/>
                    <a:pt x="23362" y="110954"/>
                    <a:pt x="23114" y="111251"/>
                  </a:cubicBezTo>
                  <a:cubicBezTo>
                    <a:pt x="22816" y="111499"/>
                    <a:pt x="22370" y="111648"/>
                    <a:pt x="21725" y="111648"/>
                  </a:cubicBezTo>
                  <a:cubicBezTo>
                    <a:pt x="21179" y="111747"/>
                    <a:pt x="20385" y="111846"/>
                    <a:pt x="19343" y="111846"/>
                  </a:cubicBezTo>
                  <a:cubicBezTo>
                    <a:pt x="18550" y="111846"/>
                    <a:pt x="17855" y="111846"/>
                    <a:pt x="17359" y="111846"/>
                  </a:cubicBezTo>
                  <a:cubicBezTo>
                    <a:pt x="16813" y="111846"/>
                    <a:pt x="16367" y="111747"/>
                    <a:pt x="15970" y="111648"/>
                  </a:cubicBezTo>
                  <a:cubicBezTo>
                    <a:pt x="15573" y="111499"/>
                    <a:pt x="15226" y="111301"/>
                    <a:pt x="14978" y="111053"/>
                  </a:cubicBezTo>
                  <a:cubicBezTo>
                    <a:pt x="14680" y="110904"/>
                    <a:pt x="14482" y="110706"/>
                    <a:pt x="14382" y="110457"/>
                  </a:cubicBezTo>
                  <a:cubicBezTo>
                    <a:pt x="12001" y="106191"/>
                    <a:pt x="9918" y="101825"/>
                    <a:pt x="8231" y="97361"/>
                  </a:cubicBezTo>
                  <a:cubicBezTo>
                    <a:pt x="6495" y="92995"/>
                    <a:pt x="5056" y="88580"/>
                    <a:pt x="3865" y="84065"/>
                  </a:cubicBezTo>
                  <a:cubicBezTo>
                    <a:pt x="2675" y="79452"/>
                    <a:pt x="1732" y="74838"/>
                    <a:pt x="1087" y="70175"/>
                  </a:cubicBezTo>
                  <a:cubicBezTo>
                    <a:pt x="541" y="65561"/>
                    <a:pt x="293" y="60848"/>
                    <a:pt x="293" y="56085"/>
                  </a:cubicBezTo>
                  <a:cubicBezTo>
                    <a:pt x="293" y="51224"/>
                    <a:pt x="591" y="46461"/>
                    <a:pt x="1286" y="41798"/>
                  </a:cubicBezTo>
                  <a:cubicBezTo>
                    <a:pt x="1931" y="37184"/>
                    <a:pt x="2873" y="32620"/>
                    <a:pt x="4064" y="28106"/>
                  </a:cubicBezTo>
                  <a:cubicBezTo>
                    <a:pt x="5354" y="23492"/>
                    <a:pt x="6891" y="18978"/>
                    <a:pt x="8628" y="14612"/>
                  </a:cubicBezTo>
                  <a:cubicBezTo>
                    <a:pt x="10314" y="10147"/>
                    <a:pt x="12249" y="5682"/>
                    <a:pt x="14382" y="1317"/>
                  </a:cubicBezTo>
                  <a:cubicBezTo>
                    <a:pt x="14382" y="1218"/>
                    <a:pt x="14432" y="1069"/>
                    <a:pt x="14581" y="920"/>
                  </a:cubicBezTo>
                  <a:cubicBezTo>
                    <a:pt x="14829" y="821"/>
                    <a:pt x="15077" y="672"/>
                    <a:pt x="15375" y="523"/>
                  </a:cubicBezTo>
                  <a:cubicBezTo>
                    <a:pt x="15772" y="424"/>
                    <a:pt x="16218" y="325"/>
                    <a:pt x="16764" y="325"/>
                  </a:cubicBezTo>
                  <a:cubicBezTo>
                    <a:pt x="17409" y="225"/>
                    <a:pt x="18202" y="126"/>
                    <a:pt x="19145" y="126"/>
                  </a:cubicBezTo>
                  <a:cubicBezTo>
                    <a:pt x="20187" y="126"/>
                    <a:pt x="20981" y="225"/>
                    <a:pt x="21526" y="325"/>
                  </a:cubicBezTo>
                  <a:cubicBezTo>
                    <a:pt x="22171" y="473"/>
                    <a:pt x="22618" y="672"/>
                    <a:pt x="22915" y="920"/>
                  </a:cubicBezTo>
                  <a:cubicBezTo>
                    <a:pt x="23312" y="1069"/>
                    <a:pt x="23511" y="1317"/>
                    <a:pt x="23511" y="1714"/>
                  </a:cubicBezTo>
                  <a:cubicBezTo>
                    <a:pt x="23511" y="2011"/>
                    <a:pt x="23411" y="2309"/>
                    <a:pt x="23312" y="2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CD4C48D-6B9E-4458-9296-CFA742128A39}"/>
                </a:ext>
              </a:extLst>
            </p:cNvPr>
            <p:cNvSpPr/>
            <p:nvPr/>
          </p:nvSpPr>
          <p:spPr>
            <a:xfrm>
              <a:off x="6473190" y="3353935"/>
              <a:ext cx="51792" cy="83145"/>
            </a:xfrm>
            <a:custGeom>
              <a:avLst/>
              <a:gdLst>
                <a:gd name="connsiteX0" fmla="*/ 52089 w 51792"/>
                <a:gd name="connsiteY0" fmla="*/ 55689 h 83145"/>
                <a:gd name="connsiteX1" fmla="*/ 49906 w 51792"/>
                <a:gd name="connsiteY1" fmla="*/ 67396 h 83145"/>
                <a:gd name="connsiteX2" fmla="*/ 43556 w 51792"/>
                <a:gd name="connsiteY2" fmla="*/ 76128 h 83145"/>
                <a:gd name="connsiteX3" fmla="*/ 33832 w 51792"/>
                <a:gd name="connsiteY3" fmla="*/ 81486 h 83145"/>
                <a:gd name="connsiteX4" fmla="*/ 21529 w 51792"/>
                <a:gd name="connsiteY4" fmla="*/ 83271 h 83145"/>
                <a:gd name="connsiteX5" fmla="*/ 14187 w 51792"/>
                <a:gd name="connsiteY5" fmla="*/ 82676 h 83145"/>
                <a:gd name="connsiteX6" fmla="*/ 8036 w 51792"/>
                <a:gd name="connsiteY6" fmla="*/ 81486 h 83145"/>
                <a:gd name="connsiteX7" fmla="*/ 3670 w 51792"/>
                <a:gd name="connsiteY7" fmla="*/ 79898 h 83145"/>
                <a:gd name="connsiteX8" fmla="*/ 1487 w 51792"/>
                <a:gd name="connsiteY8" fmla="*/ 78707 h 83145"/>
                <a:gd name="connsiteX9" fmla="*/ 892 w 51792"/>
                <a:gd name="connsiteY9" fmla="*/ 77914 h 83145"/>
                <a:gd name="connsiteX10" fmla="*/ 495 w 51792"/>
                <a:gd name="connsiteY10" fmla="*/ 76921 h 83145"/>
                <a:gd name="connsiteX11" fmla="*/ 296 w 51792"/>
                <a:gd name="connsiteY11" fmla="*/ 75532 h 83145"/>
                <a:gd name="connsiteX12" fmla="*/ 296 w 51792"/>
                <a:gd name="connsiteY12" fmla="*/ 73548 h 83145"/>
                <a:gd name="connsiteX13" fmla="*/ 296 w 51792"/>
                <a:gd name="connsiteY13" fmla="*/ 71762 h 83145"/>
                <a:gd name="connsiteX14" fmla="*/ 693 w 51792"/>
                <a:gd name="connsiteY14" fmla="*/ 70373 h 83145"/>
                <a:gd name="connsiteX15" fmla="*/ 1289 w 51792"/>
                <a:gd name="connsiteY15" fmla="*/ 69579 h 83145"/>
                <a:gd name="connsiteX16" fmla="*/ 2281 w 51792"/>
                <a:gd name="connsiteY16" fmla="*/ 69182 h 83145"/>
                <a:gd name="connsiteX17" fmla="*/ 4067 w 51792"/>
                <a:gd name="connsiteY17" fmla="*/ 69976 h 83145"/>
                <a:gd name="connsiteX18" fmla="*/ 7639 w 51792"/>
                <a:gd name="connsiteY18" fmla="*/ 71762 h 83145"/>
                <a:gd name="connsiteX19" fmla="*/ 13195 w 51792"/>
                <a:gd name="connsiteY19" fmla="*/ 73548 h 83145"/>
                <a:gd name="connsiteX20" fmla="*/ 21132 w 51792"/>
                <a:gd name="connsiteY20" fmla="*/ 74342 h 83145"/>
                <a:gd name="connsiteX21" fmla="*/ 28871 w 51792"/>
                <a:gd name="connsiteY21" fmla="*/ 73350 h 83145"/>
                <a:gd name="connsiteX22" fmla="*/ 35023 w 51792"/>
                <a:gd name="connsiteY22" fmla="*/ 70175 h 83145"/>
                <a:gd name="connsiteX23" fmla="*/ 38992 w 51792"/>
                <a:gd name="connsiteY23" fmla="*/ 64817 h 83145"/>
                <a:gd name="connsiteX24" fmla="*/ 40579 w 51792"/>
                <a:gd name="connsiteY24" fmla="*/ 56681 h 83145"/>
                <a:gd name="connsiteX25" fmla="*/ 39389 w 51792"/>
                <a:gd name="connsiteY25" fmla="*/ 49735 h 83145"/>
                <a:gd name="connsiteX26" fmla="*/ 35618 w 51792"/>
                <a:gd name="connsiteY26" fmla="*/ 44775 h 83145"/>
                <a:gd name="connsiteX27" fmla="*/ 29070 w 51792"/>
                <a:gd name="connsiteY27" fmla="*/ 41798 h 83145"/>
                <a:gd name="connsiteX28" fmla="*/ 19743 w 51792"/>
                <a:gd name="connsiteY28" fmla="*/ 40806 h 83145"/>
                <a:gd name="connsiteX29" fmla="*/ 12996 w 51792"/>
                <a:gd name="connsiteY29" fmla="*/ 41203 h 83145"/>
                <a:gd name="connsiteX30" fmla="*/ 7837 w 51792"/>
                <a:gd name="connsiteY30" fmla="*/ 41600 h 83145"/>
                <a:gd name="connsiteX31" fmla="*/ 5257 w 51792"/>
                <a:gd name="connsiteY31" fmla="*/ 40806 h 83145"/>
                <a:gd name="connsiteX32" fmla="*/ 4464 w 51792"/>
                <a:gd name="connsiteY32" fmla="*/ 37631 h 83145"/>
                <a:gd name="connsiteX33" fmla="*/ 4464 w 51792"/>
                <a:gd name="connsiteY33" fmla="*/ 4293 h 83145"/>
                <a:gd name="connsiteX34" fmla="*/ 5456 w 51792"/>
                <a:gd name="connsiteY34" fmla="*/ 1118 h 83145"/>
                <a:gd name="connsiteX35" fmla="*/ 8234 w 51792"/>
                <a:gd name="connsiteY35" fmla="*/ 126 h 83145"/>
                <a:gd name="connsiteX36" fmla="*/ 44548 w 51792"/>
                <a:gd name="connsiteY36" fmla="*/ 126 h 83145"/>
                <a:gd name="connsiteX37" fmla="*/ 45540 w 51792"/>
                <a:gd name="connsiteY37" fmla="*/ 523 h 83145"/>
                <a:gd name="connsiteX38" fmla="*/ 46334 w 51792"/>
                <a:gd name="connsiteY38" fmla="*/ 1317 h 83145"/>
                <a:gd name="connsiteX39" fmla="*/ 46929 w 51792"/>
                <a:gd name="connsiteY39" fmla="*/ 2706 h 83145"/>
                <a:gd name="connsiteX40" fmla="*/ 47128 w 51792"/>
                <a:gd name="connsiteY40" fmla="*/ 4690 h 83145"/>
                <a:gd name="connsiteX41" fmla="*/ 46334 w 51792"/>
                <a:gd name="connsiteY41" fmla="*/ 8460 h 83145"/>
                <a:gd name="connsiteX42" fmla="*/ 44548 w 51792"/>
                <a:gd name="connsiteY42" fmla="*/ 9651 h 83145"/>
                <a:gd name="connsiteX43" fmla="*/ 13989 w 51792"/>
                <a:gd name="connsiteY43" fmla="*/ 9651 h 83145"/>
                <a:gd name="connsiteX44" fmla="*/ 13989 w 51792"/>
                <a:gd name="connsiteY44" fmla="*/ 32670 h 83145"/>
                <a:gd name="connsiteX45" fmla="*/ 18553 w 51792"/>
                <a:gd name="connsiteY45" fmla="*/ 32273 h 83145"/>
                <a:gd name="connsiteX46" fmla="*/ 23911 w 51792"/>
                <a:gd name="connsiteY46" fmla="*/ 32075 h 83145"/>
                <a:gd name="connsiteX47" fmla="*/ 36214 w 51792"/>
                <a:gd name="connsiteY47" fmla="*/ 33860 h 83145"/>
                <a:gd name="connsiteX48" fmla="*/ 44945 w 51792"/>
                <a:gd name="connsiteY48" fmla="*/ 38623 h 83145"/>
                <a:gd name="connsiteX49" fmla="*/ 50303 w 51792"/>
                <a:gd name="connsiteY49" fmla="*/ 45965 h 83145"/>
                <a:gd name="connsiteX50" fmla="*/ 52089 w 51792"/>
                <a:gd name="connsiteY50" fmla="*/ 55689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1792" h="83145">
                  <a:moveTo>
                    <a:pt x="52089" y="55689"/>
                  </a:moveTo>
                  <a:cubicBezTo>
                    <a:pt x="52089" y="60054"/>
                    <a:pt x="51344" y="63973"/>
                    <a:pt x="49906" y="67396"/>
                  </a:cubicBezTo>
                  <a:cubicBezTo>
                    <a:pt x="48418" y="70869"/>
                    <a:pt x="46334" y="73746"/>
                    <a:pt x="43556" y="76128"/>
                  </a:cubicBezTo>
                  <a:cubicBezTo>
                    <a:pt x="40877" y="78509"/>
                    <a:pt x="37652" y="80295"/>
                    <a:pt x="33832" y="81486"/>
                  </a:cubicBezTo>
                  <a:cubicBezTo>
                    <a:pt x="30112" y="82676"/>
                    <a:pt x="25994" y="83271"/>
                    <a:pt x="21529" y="83271"/>
                  </a:cubicBezTo>
                  <a:cubicBezTo>
                    <a:pt x="18999" y="83271"/>
                    <a:pt x="16568" y="83073"/>
                    <a:pt x="14187" y="82676"/>
                  </a:cubicBezTo>
                  <a:cubicBezTo>
                    <a:pt x="11905" y="82379"/>
                    <a:pt x="9871" y="82031"/>
                    <a:pt x="8036" y="81486"/>
                  </a:cubicBezTo>
                  <a:cubicBezTo>
                    <a:pt x="6299" y="80989"/>
                    <a:pt x="4861" y="80444"/>
                    <a:pt x="3670" y="79898"/>
                  </a:cubicBezTo>
                  <a:cubicBezTo>
                    <a:pt x="2578" y="79402"/>
                    <a:pt x="1884" y="79005"/>
                    <a:pt x="1487" y="78707"/>
                  </a:cubicBezTo>
                  <a:cubicBezTo>
                    <a:pt x="1189" y="78459"/>
                    <a:pt x="991" y="78211"/>
                    <a:pt x="892" y="77914"/>
                  </a:cubicBezTo>
                  <a:cubicBezTo>
                    <a:pt x="743" y="77666"/>
                    <a:pt x="594" y="77318"/>
                    <a:pt x="495" y="76921"/>
                  </a:cubicBezTo>
                  <a:cubicBezTo>
                    <a:pt x="495" y="76525"/>
                    <a:pt x="396" y="76078"/>
                    <a:pt x="296" y="75532"/>
                  </a:cubicBezTo>
                  <a:cubicBezTo>
                    <a:pt x="296" y="75036"/>
                    <a:pt x="296" y="74342"/>
                    <a:pt x="296" y="73548"/>
                  </a:cubicBezTo>
                  <a:cubicBezTo>
                    <a:pt x="296" y="72903"/>
                    <a:pt x="296" y="72308"/>
                    <a:pt x="296" y="71762"/>
                  </a:cubicBezTo>
                  <a:cubicBezTo>
                    <a:pt x="396" y="71117"/>
                    <a:pt x="544" y="70671"/>
                    <a:pt x="693" y="70373"/>
                  </a:cubicBezTo>
                  <a:cubicBezTo>
                    <a:pt x="941" y="69976"/>
                    <a:pt x="1140" y="69728"/>
                    <a:pt x="1289" y="69579"/>
                  </a:cubicBezTo>
                  <a:cubicBezTo>
                    <a:pt x="1537" y="69331"/>
                    <a:pt x="1884" y="69182"/>
                    <a:pt x="2281" y="69182"/>
                  </a:cubicBezTo>
                  <a:cubicBezTo>
                    <a:pt x="2678" y="69182"/>
                    <a:pt x="3273" y="69480"/>
                    <a:pt x="4067" y="69976"/>
                  </a:cubicBezTo>
                  <a:cubicBezTo>
                    <a:pt x="4960" y="70522"/>
                    <a:pt x="6150" y="71117"/>
                    <a:pt x="7639" y="71762"/>
                  </a:cubicBezTo>
                  <a:cubicBezTo>
                    <a:pt x="9226" y="72308"/>
                    <a:pt x="11062" y="72903"/>
                    <a:pt x="13195" y="73548"/>
                  </a:cubicBezTo>
                  <a:cubicBezTo>
                    <a:pt x="15427" y="74094"/>
                    <a:pt x="18057" y="74342"/>
                    <a:pt x="21132" y="74342"/>
                  </a:cubicBezTo>
                  <a:cubicBezTo>
                    <a:pt x="24010" y="74342"/>
                    <a:pt x="26589" y="74044"/>
                    <a:pt x="28871" y="73350"/>
                  </a:cubicBezTo>
                  <a:cubicBezTo>
                    <a:pt x="31253" y="72705"/>
                    <a:pt x="33287" y="71663"/>
                    <a:pt x="35023" y="70175"/>
                  </a:cubicBezTo>
                  <a:cubicBezTo>
                    <a:pt x="36710" y="68736"/>
                    <a:pt x="38049" y="66950"/>
                    <a:pt x="38992" y="64817"/>
                  </a:cubicBezTo>
                  <a:cubicBezTo>
                    <a:pt x="40034" y="62584"/>
                    <a:pt x="40579" y="59856"/>
                    <a:pt x="40579" y="56681"/>
                  </a:cubicBezTo>
                  <a:cubicBezTo>
                    <a:pt x="40579" y="54052"/>
                    <a:pt x="40182" y="51720"/>
                    <a:pt x="39389" y="49735"/>
                  </a:cubicBezTo>
                  <a:cubicBezTo>
                    <a:pt x="38595" y="47751"/>
                    <a:pt x="37305" y="46114"/>
                    <a:pt x="35618" y="44775"/>
                  </a:cubicBezTo>
                  <a:cubicBezTo>
                    <a:pt x="33882" y="43485"/>
                    <a:pt x="31699" y="42493"/>
                    <a:pt x="29070" y="41798"/>
                  </a:cubicBezTo>
                  <a:cubicBezTo>
                    <a:pt x="26391" y="41153"/>
                    <a:pt x="23315" y="40806"/>
                    <a:pt x="19743" y="40806"/>
                  </a:cubicBezTo>
                  <a:cubicBezTo>
                    <a:pt x="17064" y="40806"/>
                    <a:pt x="14832" y="40955"/>
                    <a:pt x="12996" y="41203"/>
                  </a:cubicBezTo>
                  <a:cubicBezTo>
                    <a:pt x="11111" y="41500"/>
                    <a:pt x="9425" y="41600"/>
                    <a:pt x="7837" y="41600"/>
                  </a:cubicBezTo>
                  <a:cubicBezTo>
                    <a:pt x="6646" y="41600"/>
                    <a:pt x="5753" y="41352"/>
                    <a:pt x="5257" y="40806"/>
                  </a:cubicBezTo>
                  <a:cubicBezTo>
                    <a:pt x="4712" y="40310"/>
                    <a:pt x="4464" y="39218"/>
                    <a:pt x="4464" y="37631"/>
                  </a:cubicBezTo>
                  <a:lnTo>
                    <a:pt x="4464" y="4293"/>
                  </a:lnTo>
                  <a:cubicBezTo>
                    <a:pt x="4464" y="2855"/>
                    <a:pt x="4761" y="1813"/>
                    <a:pt x="5456" y="1118"/>
                  </a:cubicBezTo>
                  <a:cubicBezTo>
                    <a:pt x="6101" y="473"/>
                    <a:pt x="7043" y="126"/>
                    <a:pt x="8234" y="126"/>
                  </a:cubicBezTo>
                  <a:lnTo>
                    <a:pt x="44548" y="126"/>
                  </a:lnTo>
                  <a:cubicBezTo>
                    <a:pt x="44945" y="126"/>
                    <a:pt x="45243" y="275"/>
                    <a:pt x="45540" y="523"/>
                  </a:cubicBezTo>
                  <a:cubicBezTo>
                    <a:pt x="45937" y="672"/>
                    <a:pt x="46185" y="920"/>
                    <a:pt x="46334" y="1317"/>
                  </a:cubicBezTo>
                  <a:cubicBezTo>
                    <a:pt x="46582" y="1614"/>
                    <a:pt x="46780" y="2061"/>
                    <a:pt x="46929" y="2706"/>
                  </a:cubicBezTo>
                  <a:cubicBezTo>
                    <a:pt x="47029" y="3252"/>
                    <a:pt x="47128" y="3896"/>
                    <a:pt x="47128" y="4690"/>
                  </a:cubicBezTo>
                  <a:cubicBezTo>
                    <a:pt x="47128" y="6278"/>
                    <a:pt x="46830" y="7568"/>
                    <a:pt x="46334" y="8460"/>
                  </a:cubicBezTo>
                  <a:cubicBezTo>
                    <a:pt x="45937" y="9254"/>
                    <a:pt x="45342" y="9651"/>
                    <a:pt x="44548" y="9651"/>
                  </a:cubicBezTo>
                  <a:lnTo>
                    <a:pt x="13989" y="9651"/>
                  </a:lnTo>
                  <a:lnTo>
                    <a:pt x="13989" y="32670"/>
                  </a:lnTo>
                  <a:cubicBezTo>
                    <a:pt x="15427" y="32422"/>
                    <a:pt x="16965" y="32273"/>
                    <a:pt x="18553" y="32273"/>
                  </a:cubicBezTo>
                  <a:cubicBezTo>
                    <a:pt x="20140" y="32174"/>
                    <a:pt x="21926" y="32075"/>
                    <a:pt x="23911" y="32075"/>
                  </a:cubicBezTo>
                  <a:cubicBezTo>
                    <a:pt x="28524" y="32075"/>
                    <a:pt x="32642" y="32670"/>
                    <a:pt x="36214" y="33860"/>
                  </a:cubicBezTo>
                  <a:cubicBezTo>
                    <a:pt x="39786" y="34952"/>
                    <a:pt x="42663" y="36539"/>
                    <a:pt x="44945" y="38623"/>
                  </a:cubicBezTo>
                  <a:cubicBezTo>
                    <a:pt x="47326" y="40607"/>
                    <a:pt x="49112" y="43088"/>
                    <a:pt x="50303" y="45965"/>
                  </a:cubicBezTo>
                  <a:cubicBezTo>
                    <a:pt x="51493" y="48892"/>
                    <a:pt x="52089" y="52117"/>
                    <a:pt x="52089" y="556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48ACA0B-82EF-43DA-96FC-95DCFF1DD4C2}"/>
                </a:ext>
              </a:extLst>
            </p:cNvPr>
            <p:cNvSpPr/>
            <p:nvPr/>
          </p:nvSpPr>
          <p:spPr>
            <a:xfrm>
              <a:off x="6538861" y="3353340"/>
              <a:ext cx="47625" cy="82550"/>
            </a:xfrm>
            <a:custGeom>
              <a:avLst/>
              <a:gdLst>
                <a:gd name="connsiteX0" fmla="*/ 47926 w 47625"/>
                <a:gd name="connsiteY0" fmla="*/ 78311 h 82550"/>
                <a:gd name="connsiteX1" fmla="*/ 47728 w 47625"/>
                <a:gd name="connsiteY1" fmla="*/ 80493 h 82550"/>
                <a:gd name="connsiteX2" fmla="*/ 47132 w 47625"/>
                <a:gd name="connsiteY2" fmla="*/ 81882 h 82550"/>
                <a:gd name="connsiteX3" fmla="*/ 46537 w 47625"/>
                <a:gd name="connsiteY3" fmla="*/ 82478 h 82550"/>
                <a:gd name="connsiteX4" fmla="*/ 45743 w 47625"/>
                <a:gd name="connsiteY4" fmla="*/ 82676 h 82550"/>
                <a:gd name="connsiteX5" fmla="*/ 2881 w 47625"/>
                <a:gd name="connsiteY5" fmla="*/ 82676 h 82550"/>
                <a:gd name="connsiteX6" fmla="*/ 1889 w 47625"/>
                <a:gd name="connsiteY6" fmla="*/ 82478 h 82550"/>
                <a:gd name="connsiteX7" fmla="*/ 1293 w 47625"/>
                <a:gd name="connsiteY7" fmla="*/ 81882 h 82550"/>
                <a:gd name="connsiteX8" fmla="*/ 698 w 47625"/>
                <a:gd name="connsiteY8" fmla="*/ 80493 h 82550"/>
                <a:gd name="connsiteX9" fmla="*/ 500 w 47625"/>
                <a:gd name="connsiteY9" fmla="*/ 78311 h 82550"/>
                <a:gd name="connsiteX10" fmla="*/ 698 w 47625"/>
                <a:gd name="connsiteY10" fmla="*/ 76525 h 82550"/>
                <a:gd name="connsiteX11" fmla="*/ 1095 w 47625"/>
                <a:gd name="connsiteY11" fmla="*/ 75136 h 82550"/>
                <a:gd name="connsiteX12" fmla="*/ 1889 w 47625"/>
                <a:gd name="connsiteY12" fmla="*/ 74342 h 82550"/>
                <a:gd name="connsiteX13" fmla="*/ 2881 w 47625"/>
                <a:gd name="connsiteY13" fmla="*/ 73945 h 82550"/>
                <a:gd name="connsiteX14" fmla="*/ 19947 w 47625"/>
                <a:gd name="connsiteY14" fmla="*/ 73945 h 82550"/>
                <a:gd name="connsiteX15" fmla="*/ 19947 w 47625"/>
                <a:gd name="connsiteY15" fmla="*/ 11636 h 82550"/>
                <a:gd name="connsiteX16" fmla="*/ 4072 w 47625"/>
                <a:gd name="connsiteY16" fmla="*/ 20962 h 82550"/>
                <a:gd name="connsiteX17" fmla="*/ 2087 w 47625"/>
                <a:gd name="connsiteY17" fmla="*/ 21756 h 82550"/>
                <a:gd name="connsiteX18" fmla="*/ 897 w 47625"/>
                <a:gd name="connsiteY18" fmla="*/ 21557 h 82550"/>
                <a:gd name="connsiteX19" fmla="*/ 301 w 47625"/>
                <a:gd name="connsiteY19" fmla="*/ 20168 h 82550"/>
                <a:gd name="connsiteX20" fmla="*/ 301 w 47625"/>
                <a:gd name="connsiteY20" fmla="*/ 17787 h 82550"/>
                <a:gd name="connsiteX21" fmla="*/ 301 w 47625"/>
                <a:gd name="connsiteY21" fmla="*/ 16001 h 82550"/>
                <a:gd name="connsiteX22" fmla="*/ 500 w 47625"/>
                <a:gd name="connsiteY22" fmla="*/ 14612 h 82550"/>
                <a:gd name="connsiteX23" fmla="*/ 1095 w 47625"/>
                <a:gd name="connsiteY23" fmla="*/ 13818 h 82550"/>
                <a:gd name="connsiteX24" fmla="*/ 2087 w 47625"/>
                <a:gd name="connsiteY24" fmla="*/ 13025 h 82550"/>
                <a:gd name="connsiteX25" fmla="*/ 20939 w 47625"/>
                <a:gd name="connsiteY25" fmla="*/ 920 h 82550"/>
                <a:gd name="connsiteX26" fmla="*/ 21534 w 47625"/>
                <a:gd name="connsiteY26" fmla="*/ 722 h 82550"/>
                <a:gd name="connsiteX27" fmla="*/ 22526 w 47625"/>
                <a:gd name="connsiteY27" fmla="*/ 325 h 82550"/>
                <a:gd name="connsiteX28" fmla="*/ 23915 w 47625"/>
                <a:gd name="connsiteY28" fmla="*/ 126 h 82550"/>
                <a:gd name="connsiteX29" fmla="*/ 25701 w 47625"/>
                <a:gd name="connsiteY29" fmla="*/ 126 h 82550"/>
                <a:gd name="connsiteX30" fmla="*/ 28281 w 47625"/>
                <a:gd name="connsiteY30" fmla="*/ 325 h 82550"/>
                <a:gd name="connsiteX31" fmla="*/ 29868 w 47625"/>
                <a:gd name="connsiteY31" fmla="*/ 523 h 82550"/>
                <a:gd name="connsiteX32" fmla="*/ 30662 w 47625"/>
                <a:gd name="connsiteY32" fmla="*/ 1118 h 82550"/>
                <a:gd name="connsiteX33" fmla="*/ 30861 w 47625"/>
                <a:gd name="connsiteY33" fmla="*/ 1912 h 82550"/>
                <a:gd name="connsiteX34" fmla="*/ 30861 w 47625"/>
                <a:gd name="connsiteY34" fmla="*/ 73945 h 82550"/>
                <a:gd name="connsiteX35" fmla="*/ 45743 w 47625"/>
                <a:gd name="connsiteY35" fmla="*/ 73945 h 82550"/>
                <a:gd name="connsiteX36" fmla="*/ 46537 w 47625"/>
                <a:gd name="connsiteY36" fmla="*/ 74342 h 82550"/>
                <a:gd name="connsiteX37" fmla="*/ 47331 w 47625"/>
                <a:gd name="connsiteY37" fmla="*/ 75136 h 82550"/>
                <a:gd name="connsiteX38" fmla="*/ 47728 w 47625"/>
                <a:gd name="connsiteY38" fmla="*/ 76525 h 82550"/>
                <a:gd name="connsiteX39" fmla="*/ 47926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926" y="78311"/>
                  </a:moveTo>
                  <a:cubicBezTo>
                    <a:pt x="47926" y="79104"/>
                    <a:pt x="47827" y="79849"/>
                    <a:pt x="47728" y="80493"/>
                  </a:cubicBezTo>
                  <a:cubicBezTo>
                    <a:pt x="47579" y="81039"/>
                    <a:pt x="47381" y="81486"/>
                    <a:pt x="47132" y="81882"/>
                  </a:cubicBezTo>
                  <a:cubicBezTo>
                    <a:pt x="46984" y="82180"/>
                    <a:pt x="46785" y="82379"/>
                    <a:pt x="46537" y="82478"/>
                  </a:cubicBezTo>
                  <a:cubicBezTo>
                    <a:pt x="46240" y="82627"/>
                    <a:pt x="45992" y="82676"/>
                    <a:pt x="45743" y="82676"/>
                  </a:cubicBezTo>
                  <a:lnTo>
                    <a:pt x="2881" y="82676"/>
                  </a:lnTo>
                  <a:cubicBezTo>
                    <a:pt x="2484" y="82676"/>
                    <a:pt x="2137" y="82627"/>
                    <a:pt x="1889" y="82478"/>
                  </a:cubicBezTo>
                  <a:cubicBezTo>
                    <a:pt x="1740" y="82379"/>
                    <a:pt x="1541" y="82180"/>
                    <a:pt x="1293" y="81882"/>
                  </a:cubicBezTo>
                  <a:cubicBezTo>
                    <a:pt x="996" y="81486"/>
                    <a:pt x="797" y="81039"/>
                    <a:pt x="698" y="80493"/>
                  </a:cubicBezTo>
                  <a:cubicBezTo>
                    <a:pt x="549" y="79849"/>
                    <a:pt x="500" y="79104"/>
                    <a:pt x="500" y="78311"/>
                  </a:cubicBezTo>
                  <a:cubicBezTo>
                    <a:pt x="500" y="77666"/>
                    <a:pt x="549" y="77070"/>
                    <a:pt x="698" y="76525"/>
                  </a:cubicBezTo>
                  <a:cubicBezTo>
                    <a:pt x="797" y="75880"/>
                    <a:pt x="946" y="75433"/>
                    <a:pt x="1095" y="75136"/>
                  </a:cubicBezTo>
                  <a:cubicBezTo>
                    <a:pt x="1343" y="74739"/>
                    <a:pt x="1591" y="74491"/>
                    <a:pt x="1889" y="74342"/>
                  </a:cubicBezTo>
                  <a:cubicBezTo>
                    <a:pt x="2137" y="74094"/>
                    <a:pt x="2484" y="73945"/>
                    <a:pt x="2881" y="73945"/>
                  </a:cubicBezTo>
                  <a:lnTo>
                    <a:pt x="19947" y="73945"/>
                  </a:lnTo>
                  <a:lnTo>
                    <a:pt x="19947" y="11636"/>
                  </a:lnTo>
                  <a:lnTo>
                    <a:pt x="4072" y="20962"/>
                  </a:lnTo>
                  <a:cubicBezTo>
                    <a:pt x="3278" y="21359"/>
                    <a:pt x="2583" y="21657"/>
                    <a:pt x="2087" y="21756"/>
                  </a:cubicBezTo>
                  <a:cubicBezTo>
                    <a:pt x="1690" y="21905"/>
                    <a:pt x="1293" y="21855"/>
                    <a:pt x="897" y="21557"/>
                  </a:cubicBezTo>
                  <a:cubicBezTo>
                    <a:pt x="599" y="21309"/>
                    <a:pt x="400" y="20863"/>
                    <a:pt x="301" y="20168"/>
                  </a:cubicBezTo>
                  <a:cubicBezTo>
                    <a:pt x="301" y="19523"/>
                    <a:pt x="301" y="18730"/>
                    <a:pt x="301" y="17787"/>
                  </a:cubicBezTo>
                  <a:cubicBezTo>
                    <a:pt x="301" y="16993"/>
                    <a:pt x="301" y="16398"/>
                    <a:pt x="301" y="16001"/>
                  </a:cubicBezTo>
                  <a:cubicBezTo>
                    <a:pt x="400" y="15505"/>
                    <a:pt x="500" y="15009"/>
                    <a:pt x="500" y="14612"/>
                  </a:cubicBezTo>
                  <a:cubicBezTo>
                    <a:pt x="599" y="14215"/>
                    <a:pt x="797" y="13967"/>
                    <a:pt x="1095" y="13818"/>
                  </a:cubicBezTo>
                  <a:cubicBezTo>
                    <a:pt x="1343" y="13570"/>
                    <a:pt x="1690" y="13322"/>
                    <a:pt x="2087" y="13025"/>
                  </a:cubicBezTo>
                  <a:lnTo>
                    <a:pt x="20939" y="920"/>
                  </a:lnTo>
                  <a:cubicBezTo>
                    <a:pt x="21038" y="821"/>
                    <a:pt x="21236" y="722"/>
                    <a:pt x="21534" y="722"/>
                  </a:cubicBezTo>
                  <a:cubicBezTo>
                    <a:pt x="21782" y="622"/>
                    <a:pt x="22129" y="473"/>
                    <a:pt x="22526" y="325"/>
                  </a:cubicBezTo>
                  <a:cubicBezTo>
                    <a:pt x="22923" y="225"/>
                    <a:pt x="23370" y="126"/>
                    <a:pt x="23915" y="126"/>
                  </a:cubicBezTo>
                  <a:cubicBezTo>
                    <a:pt x="24411" y="126"/>
                    <a:pt x="25007" y="126"/>
                    <a:pt x="25701" y="126"/>
                  </a:cubicBezTo>
                  <a:cubicBezTo>
                    <a:pt x="26743" y="126"/>
                    <a:pt x="27586" y="225"/>
                    <a:pt x="28281" y="325"/>
                  </a:cubicBezTo>
                  <a:cubicBezTo>
                    <a:pt x="28926" y="325"/>
                    <a:pt x="29472" y="424"/>
                    <a:pt x="29868" y="523"/>
                  </a:cubicBezTo>
                  <a:cubicBezTo>
                    <a:pt x="30265" y="672"/>
                    <a:pt x="30513" y="870"/>
                    <a:pt x="30662" y="1118"/>
                  </a:cubicBezTo>
                  <a:cubicBezTo>
                    <a:pt x="30761" y="1416"/>
                    <a:pt x="30861" y="1664"/>
                    <a:pt x="30861" y="1912"/>
                  </a:cubicBezTo>
                  <a:lnTo>
                    <a:pt x="30861" y="73945"/>
                  </a:lnTo>
                  <a:lnTo>
                    <a:pt x="45743" y="73945"/>
                  </a:lnTo>
                  <a:cubicBezTo>
                    <a:pt x="45992" y="73945"/>
                    <a:pt x="46240" y="74094"/>
                    <a:pt x="46537" y="74342"/>
                  </a:cubicBezTo>
                  <a:cubicBezTo>
                    <a:pt x="46934" y="74491"/>
                    <a:pt x="47182" y="74739"/>
                    <a:pt x="47331" y="75136"/>
                  </a:cubicBezTo>
                  <a:cubicBezTo>
                    <a:pt x="47430" y="75433"/>
                    <a:pt x="47579" y="75880"/>
                    <a:pt x="47728" y="76525"/>
                  </a:cubicBezTo>
                  <a:cubicBezTo>
                    <a:pt x="47827" y="77070"/>
                    <a:pt x="47926" y="77666"/>
                    <a:pt x="47926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BAA41268-26EA-4B56-A7AD-F5E392E228D7}"/>
                </a:ext>
              </a:extLst>
            </p:cNvPr>
            <p:cNvSpPr/>
            <p:nvPr/>
          </p:nvSpPr>
          <p:spPr>
            <a:xfrm>
              <a:off x="6603320" y="3352744"/>
              <a:ext cx="51395" cy="83145"/>
            </a:xfrm>
            <a:custGeom>
              <a:avLst/>
              <a:gdLst>
                <a:gd name="connsiteX0" fmla="*/ 51702 w 51395"/>
                <a:gd name="connsiteY0" fmla="*/ 78509 h 83145"/>
                <a:gd name="connsiteX1" fmla="*/ 51504 w 51395"/>
                <a:gd name="connsiteY1" fmla="*/ 80692 h 83145"/>
                <a:gd name="connsiteX2" fmla="*/ 51107 w 51395"/>
                <a:gd name="connsiteY2" fmla="*/ 82081 h 83145"/>
                <a:gd name="connsiteX3" fmla="*/ 50313 w 51395"/>
                <a:gd name="connsiteY3" fmla="*/ 83073 h 83145"/>
                <a:gd name="connsiteX4" fmla="*/ 49321 w 51395"/>
                <a:gd name="connsiteY4" fmla="*/ 83272 h 83145"/>
                <a:gd name="connsiteX5" fmla="*/ 4077 w 51395"/>
                <a:gd name="connsiteY5" fmla="*/ 83272 h 83145"/>
                <a:gd name="connsiteX6" fmla="*/ 2291 w 51395"/>
                <a:gd name="connsiteY6" fmla="*/ 83073 h 83145"/>
                <a:gd name="connsiteX7" fmla="*/ 1299 w 51395"/>
                <a:gd name="connsiteY7" fmla="*/ 82478 h 83145"/>
                <a:gd name="connsiteX8" fmla="*/ 505 w 51395"/>
                <a:gd name="connsiteY8" fmla="*/ 80890 h 83145"/>
                <a:gd name="connsiteX9" fmla="*/ 307 w 51395"/>
                <a:gd name="connsiteY9" fmla="*/ 78509 h 83145"/>
                <a:gd name="connsiteX10" fmla="*/ 307 w 51395"/>
                <a:gd name="connsiteY10" fmla="*/ 76326 h 83145"/>
                <a:gd name="connsiteX11" fmla="*/ 902 w 51395"/>
                <a:gd name="connsiteY11" fmla="*/ 74739 h 83145"/>
                <a:gd name="connsiteX12" fmla="*/ 1696 w 51395"/>
                <a:gd name="connsiteY12" fmla="*/ 73151 h 83145"/>
                <a:gd name="connsiteX13" fmla="*/ 2886 w 51395"/>
                <a:gd name="connsiteY13" fmla="*/ 71564 h 83145"/>
                <a:gd name="connsiteX14" fmla="*/ 18761 w 51395"/>
                <a:gd name="connsiteY14" fmla="*/ 54697 h 83145"/>
                <a:gd name="connsiteX15" fmla="*/ 27691 w 51395"/>
                <a:gd name="connsiteY15" fmla="*/ 44378 h 83145"/>
                <a:gd name="connsiteX16" fmla="*/ 32850 w 51395"/>
                <a:gd name="connsiteY16" fmla="*/ 35845 h 83145"/>
                <a:gd name="connsiteX17" fmla="*/ 35232 w 51395"/>
                <a:gd name="connsiteY17" fmla="*/ 29098 h 83145"/>
                <a:gd name="connsiteX18" fmla="*/ 35827 w 51395"/>
                <a:gd name="connsiteY18" fmla="*/ 23145 h 83145"/>
                <a:gd name="connsiteX19" fmla="*/ 34835 w 51395"/>
                <a:gd name="connsiteY19" fmla="*/ 17986 h 83145"/>
                <a:gd name="connsiteX20" fmla="*/ 32255 w 51395"/>
                <a:gd name="connsiteY20" fmla="*/ 13818 h 83145"/>
                <a:gd name="connsiteX21" fmla="*/ 28088 w 51395"/>
                <a:gd name="connsiteY21" fmla="*/ 10842 h 83145"/>
                <a:gd name="connsiteX22" fmla="*/ 22333 w 51395"/>
                <a:gd name="connsiteY22" fmla="*/ 9651 h 83145"/>
                <a:gd name="connsiteX23" fmla="*/ 15190 w 51395"/>
                <a:gd name="connsiteY23" fmla="*/ 10842 h 83145"/>
                <a:gd name="connsiteX24" fmla="*/ 9832 w 51395"/>
                <a:gd name="connsiteY24" fmla="*/ 13223 h 83145"/>
                <a:gd name="connsiteX25" fmla="*/ 6061 w 51395"/>
                <a:gd name="connsiteY25" fmla="*/ 15604 h 83145"/>
                <a:gd name="connsiteX26" fmla="*/ 3680 w 51395"/>
                <a:gd name="connsiteY26" fmla="*/ 16597 h 83145"/>
                <a:gd name="connsiteX27" fmla="*/ 2886 w 51395"/>
                <a:gd name="connsiteY27" fmla="*/ 16398 h 83145"/>
                <a:gd name="connsiteX28" fmla="*/ 2291 w 51395"/>
                <a:gd name="connsiteY28" fmla="*/ 15406 h 83145"/>
                <a:gd name="connsiteX29" fmla="*/ 1894 w 51395"/>
                <a:gd name="connsiteY29" fmla="*/ 14017 h 83145"/>
                <a:gd name="connsiteX30" fmla="*/ 1894 w 51395"/>
                <a:gd name="connsiteY30" fmla="*/ 11636 h 83145"/>
                <a:gd name="connsiteX31" fmla="*/ 1894 w 51395"/>
                <a:gd name="connsiteY31" fmla="*/ 10048 h 83145"/>
                <a:gd name="connsiteX32" fmla="*/ 2093 w 51395"/>
                <a:gd name="connsiteY32" fmla="*/ 8857 h 83145"/>
                <a:gd name="connsiteX33" fmla="*/ 2489 w 51395"/>
                <a:gd name="connsiteY33" fmla="*/ 7865 h 83145"/>
                <a:gd name="connsiteX34" fmla="*/ 3680 w 51395"/>
                <a:gd name="connsiteY34" fmla="*/ 6873 h 83145"/>
                <a:gd name="connsiteX35" fmla="*/ 6260 w 51395"/>
                <a:gd name="connsiteY35" fmla="*/ 5087 h 83145"/>
                <a:gd name="connsiteX36" fmla="*/ 10824 w 51395"/>
                <a:gd name="connsiteY36" fmla="*/ 2706 h 83145"/>
                <a:gd name="connsiteX37" fmla="*/ 17174 w 51395"/>
                <a:gd name="connsiteY37" fmla="*/ 920 h 83145"/>
                <a:gd name="connsiteX38" fmla="*/ 24318 w 51395"/>
                <a:gd name="connsiteY38" fmla="*/ 126 h 83145"/>
                <a:gd name="connsiteX39" fmla="*/ 34636 w 51395"/>
                <a:gd name="connsiteY39" fmla="*/ 1912 h 83145"/>
                <a:gd name="connsiteX40" fmla="*/ 42177 w 51395"/>
                <a:gd name="connsiteY40" fmla="*/ 6476 h 83145"/>
                <a:gd name="connsiteX41" fmla="*/ 46543 w 51395"/>
                <a:gd name="connsiteY41" fmla="*/ 13223 h 83145"/>
                <a:gd name="connsiteX42" fmla="*/ 47932 w 51395"/>
                <a:gd name="connsiteY42" fmla="*/ 21359 h 83145"/>
                <a:gd name="connsiteX43" fmla="*/ 47138 w 51395"/>
                <a:gd name="connsiteY43" fmla="*/ 29297 h 83145"/>
                <a:gd name="connsiteX44" fmla="*/ 44360 w 51395"/>
                <a:gd name="connsiteY44" fmla="*/ 37631 h 83145"/>
                <a:gd name="connsiteX45" fmla="*/ 37811 w 51395"/>
                <a:gd name="connsiteY45" fmla="*/ 47751 h 83145"/>
                <a:gd name="connsiteX46" fmla="*/ 26500 w 51395"/>
                <a:gd name="connsiteY46" fmla="*/ 60451 h 83145"/>
                <a:gd name="connsiteX47" fmla="*/ 13602 w 51395"/>
                <a:gd name="connsiteY47" fmla="*/ 73945 h 83145"/>
                <a:gd name="connsiteX48" fmla="*/ 49321 w 51395"/>
                <a:gd name="connsiteY48" fmla="*/ 73945 h 83145"/>
                <a:gd name="connsiteX49" fmla="*/ 50115 w 51395"/>
                <a:gd name="connsiteY49" fmla="*/ 74342 h 83145"/>
                <a:gd name="connsiteX50" fmla="*/ 50908 w 51395"/>
                <a:gd name="connsiteY50" fmla="*/ 75136 h 83145"/>
                <a:gd name="connsiteX51" fmla="*/ 51504 w 51395"/>
                <a:gd name="connsiteY51" fmla="*/ 76723 h 83145"/>
                <a:gd name="connsiteX52" fmla="*/ 51702 w 51395"/>
                <a:gd name="connsiteY52" fmla="*/ 78509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395" h="83145">
                  <a:moveTo>
                    <a:pt x="51702" y="78509"/>
                  </a:moveTo>
                  <a:cubicBezTo>
                    <a:pt x="51702" y="79303"/>
                    <a:pt x="51603" y="80047"/>
                    <a:pt x="51504" y="80692"/>
                  </a:cubicBezTo>
                  <a:cubicBezTo>
                    <a:pt x="51355" y="81238"/>
                    <a:pt x="51206" y="81684"/>
                    <a:pt x="51107" y="82081"/>
                  </a:cubicBezTo>
                  <a:cubicBezTo>
                    <a:pt x="50958" y="82478"/>
                    <a:pt x="50710" y="82825"/>
                    <a:pt x="50313" y="83073"/>
                  </a:cubicBezTo>
                  <a:cubicBezTo>
                    <a:pt x="50015" y="83222"/>
                    <a:pt x="49718" y="83272"/>
                    <a:pt x="49321" y="83272"/>
                  </a:cubicBezTo>
                  <a:lnTo>
                    <a:pt x="4077" y="83272"/>
                  </a:lnTo>
                  <a:cubicBezTo>
                    <a:pt x="3382" y="83272"/>
                    <a:pt x="2787" y="83222"/>
                    <a:pt x="2291" y="83073"/>
                  </a:cubicBezTo>
                  <a:cubicBezTo>
                    <a:pt x="1894" y="82974"/>
                    <a:pt x="1547" y="82776"/>
                    <a:pt x="1299" y="82478"/>
                  </a:cubicBezTo>
                  <a:cubicBezTo>
                    <a:pt x="1001" y="82081"/>
                    <a:pt x="753" y="81585"/>
                    <a:pt x="505" y="80890"/>
                  </a:cubicBezTo>
                  <a:cubicBezTo>
                    <a:pt x="356" y="80245"/>
                    <a:pt x="307" y="79452"/>
                    <a:pt x="307" y="78509"/>
                  </a:cubicBezTo>
                  <a:cubicBezTo>
                    <a:pt x="307" y="77715"/>
                    <a:pt x="307" y="77021"/>
                    <a:pt x="307" y="76326"/>
                  </a:cubicBezTo>
                  <a:cubicBezTo>
                    <a:pt x="406" y="75681"/>
                    <a:pt x="604" y="75136"/>
                    <a:pt x="902" y="74739"/>
                  </a:cubicBezTo>
                  <a:cubicBezTo>
                    <a:pt x="1150" y="74243"/>
                    <a:pt x="1398" y="73697"/>
                    <a:pt x="1696" y="73151"/>
                  </a:cubicBezTo>
                  <a:cubicBezTo>
                    <a:pt x="1944" y="72655"/>
                    <a:pt x="2341" y="72110"/>
                    <a:pt x="2886" y="71564"/>
                  </a:cubicBezTo>
                  <a:lnTo>
                    <a:pt x="18761" y="54697"/>
                  </a:lnTo>
                  <a:cubicBezTo>
                    <a:pt x="22432" y="50877"/>
                    <a:pt x="25409" y="47454"/>
                    <a:pt x="27691" y="44378"/>
                  </a:cubicBezTo>
                  <a:cubicBezTo>
                    <a:pt x="29923" y="41203"/>
                    <a:pt x="31660" y="38375"/>
                    <a:pt x="32850" y="35845"/>
                  </a:cubicBezTo>
                  <a:cubicBezTo>
                    <a:pt x="34041" y="33365"/>
                    <a:pt x="34835" y="31082"/>
                    <a:pt x="35232" y="29098"/>
                  </a:cubicBezTo>
                  <a:cubicBezTo>
                    <a:pt x="35629" y="27015"/>
                    <a:pt x="35827" y="25030"/>
                    <a:pt x="35827" y="23145"/>
                  </a:cubicBezTo>
                  <a:cubicBezTo>
                    <a:pt x="35827" y="21309"/>
                    <a:pt x="35480" y="19573"/>
                    <a:pt x="34835" y="17986"/>
                  </a:cubicBezTo>
                  <a:cubicBezTo>
                    <a:pt x="34289" y="16398"/>
                    <a:pt x="33446" y="15009"/>
                    <a:pt x="32255" y="13818"/>
                  </a:cubicBezTo>
                  <a:cubicBezTo>
                    <a:pt x="31164" y="12529"/>
                    <a:pt x="29775" y="11536"/>
                    <a:pt x="28088" y="10842"/>
                  </a:cubicBezTo>
                  <a:cubicBezTo>
                    <a:pt x="26352" y="10048"/>
                    <a:pt x="24417" y="9651"/>
                    <a:pt x="22333" y="9651"/>
                  </a:cubicBezTo>
                  <a:cubicBezTo>
                    <a:pt x="19654" y="9651"/>
                    <a:pt x="17273" y="10048"/>
                    <a:pt x="15190" y="10842"/>
                  </a:cubicBezTo>
                  <a:cubicBezTo>
                    <a:pt x="13205" y="11536"/>
                    <a:pt x="11419" y="12330"/>
                    <a:pt x="9832" y="13223"/>
                  </a:cubicBezTo>
                  <a:cubicBezTo>
                    <a:pt x="8343" y="14017"/>
                    <a:pt x="7103" y="14811"/>
                    <a:pt x="6061" y="15604"/>
                  </a:cubicBezTo>
                  <a:cubicBezTo>
                    <a:pt x="4970" y="16299"/>
                    <a:pt x="4176" y="16597"/>
                    <a:pt x="3680" y="16597"/>
                  </a:cubicBezTo>
                  <a:cubicBezTo>
                    <a:pt x="3382" y="16597"/>
                    <a:pt x="3134" y="16547"/>
                    <a:pt x="2886" y="16398"/>
                  </a:cubicBezTo>
                  <a:cubicBezTo>
                    <a:pt x="2737" y="16150"/>
                    <a:pt x="2539" y="15803"/>
                    <a:pt x="2291" y="15406"/>
                  </a:cubicBezTo>
                  <a:cubicBezTo>
                    <a:pt x="2142" y="15009"/>
                    <a:pt x="1993" y="14563"/>
                    <a:pt x="1894" y="14017"/>
                  </a:cubicBezTo>
                  <a:cubicBezTo>
                    <a:pt x="1894" y="13372"/>
                    <a:pt x="1894" y="12578"/>
                    <a:pt x="1894" y="11636"/>
                  </a:cubicBezTo>
                  <a:cubicBezTo>
                    <a:pt x="1894" y="10991"/>
                    <a:pt x="1894" y="10445"/>
                    <a:pt x="1894" y="10048"/>
                  </a:cubicBezTo>
                  <a:cubicBezTo>
                    <a:pt x="1993" y="9552"/>
                    <a:pt x="2093" y="9155"/>
                    <a:pt x="2093" y="8857"/>
                  </a:cubicBezTo>
                  <a:cubicBezTo>
                    <a:pt x="2192" y="8461"/>
                    <a:pt x="2341" y="8163"/>
                    <a:pt x="2489" y="7865"/>
                  </a:cubicBezTo>
                  <a:cubicBezTo>
                    <a:pt x="2737" y="7617"/>
                    <a:pt x="3134" y="7270"/>
                    <a:pt x="3680" y="6873"/>
                  </a:cubicBezTo>
                  <a:cubicBezTo>
                    <a:pt x="4176" y="6377"/>
                    <a:pt x="5069" y="5782"/>
                    <a:pt x="6260" y="5087"/>
                  </a:cubicBezTo>
                  <a:cubicBezTo>
                    <a:pt x="7450" y="4293"/>
                    <a:pt x="8939" y="3500"/>
                    <a:pt x="10824" y="2706"/>
                  </a:cubicBezTo>
                  <a:cubicBezTo>
                    <a:pt x="12808" y="1912"/>
                    <a:pt x="14892" y="1317"/>
                    <a:pt x="17174" y="920"/>
                  </a:cubicBezTo>
                  <a:cubicBezTo>
                    <a:pt x="19406" y="424"/>
                    <a:pt x="21788" y="126"/>
                    <a:pt x="24318" y="126"/>
                  </a:cubicBezTo>
                  <a:cubicBezTo>
                    <a:pt x="28286" y="126"/>
                    <a:pt x="31709" y="722"/>
                    <a:pt x="34636" y="1912"/>
                  </a:cubicBezTo>
                  <a:cubicBezTo>
                    <a:pt x="37663" y="3004"/>
                    <a:pt x="40193" y="4492"/>
                    <a:pt x="42177" y="6476"/>
                  </a:cubicBezTo>
                  <a:cubicBezTo>
                    <a:pt x="44161" y="8361"/>
                    <a:pt x="45600" y="10594"/>
                    <a:pt x="46543" y="13223"/>
                  </a:cubicBezTo>
                  <a:cubicBezTo>
                    <a:pt x="47436" y="15753"/>
                    <a:pt x="47932" y="18482"/>
                    <a:pt x="47932" y="21359"/>
                  </a:cubicBezTo>
                  <a:cubicBezTo>
                    <a:pt x="47932" y="24038"/>
                    <a:pt x="47634" y="26667"/>
                    <a:pt x="47138" y="29297"/>
                  </a:cubicBezTo>
                  <a:cubicBezTo>
                    <a:pt x="46741" y="31827"/>
                    <a:pt x="45798" y="34605"/>
                    <a:pt x="44360" y="37631"/>
                  </a:cubicBezTo>
                  <a:cubicBezTo>
                    <a:pt x="42871" y="40707"/>
                    <a:pt x="40689" y="44080"/>
                    <a:pt x="37811" y="47751"/>
                  </a:cubicBezTo>
                  <a:cubicBezTo>
                    <a:pt x="35033" y="51472"/>
                    <a:pt x="31263" y="55689"/>
                    <a:pt x="26500" y="60451"/>
                  </a:cubicBezTo>
                  <a:lnTo>
                    <a:pt x="13602" y="73945"/>
                  </a:lnTo>
                  <a:lnTo>
                    <a:pt x="49321" y="73945"/>
                  </a:lnTo>
                  <a:cubicBezTo>
                    <a:pt x="49569" y="73945"/>
                    <a:pt x="49817" y="74094"/>
                    <a:pt x="50115" y="74342"/>
                  </a:cubicBezTo>
                  <a:cubicBezTo>
                    <a:pt x="50511" y="74491"/>
                    <a:pt x="50759" y="74739"/>
                    <a:pt x="50908" y="75136"/>
                  </a:cubicBezTo>
                  <a:cubicBezTo>
                    <a:pt x="51156" y="75533"/>
                    <a:pt x="51355" y="76078"/>
                    <a:pt x="51504" y="76723"/>
                  </a:cubicBezTo>
                  <a:cubicBezTo>
                    <a:pt x="51603" y="77269"/>
                    <a:pt x="51702" y="77864"/>
                    <a:pt x="51702" y="785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B51767C-A83A-4896-9834-88EEDAE8DDC5}"/>
                </a:ext>
              </a:extLst>
            </p:cNvPr>
            <p:cNvSpPr/>
            <p:nvPr/>
          </p:nvSpPr>
          <p:spPr>
            <a:xfrm>
              <a:off x="6662713" y="3421602"/>
              <a:ext cx="20835" cy="32742"/>
            </a:xfrm>
            <a:custGeom>
              <a:avLst/>
              <a:gdLst>
                <a:gd name="connsiteX0" fmla="*/ 21148 w 20835"/>
                <a:gd name="connsiteY0" fmla="*/ 5286 h 32742"/>
                <a:gd name="connsiteX1" fmla="*/ 20949 w 20835"/>
                <a:gd name="connsiteY1" fmla="*/ 9056 h 32742"/>
                <a:gd name="connsiteX2" fmla="*/ 20354 w 20835"/>
                <a:gd name="connsiteY2" fmla="*/ 12231 h 32742"/>
                <a:gd name="connsiteX3" fmla="*/ 19163 w 20835"/>
                <a:gd name="connsiteY3" fmla="*/ 15009 h 32742"/>
                <a:gd name="connsiteX4" fmla="*/ 17377 w 20835"/>
                <a:gd name="connsiteY4" fmla="*/ 17986 h 32742"/>
                <a:gd name="connsiteX5" fmla="*/ 8844 w 20835"/>
                <a:gd name="connsiteY5" fmla="*/ 31082 h 32742"/>
                <a:gd name="connsiteX6" fmla="*/ 8051 w 20835"/>
                <a:gd name="connsiteY6" fmla="*/ 31678 h 32742"/>
                <a:gd name="connsiteX7" fmla="*/ 7059 w 20835"/>
                <a:gd name="connsiteY7" fmla="*/ 32273 h 32742"/>
                <a:gd name="connsiteX8" fmla="*/ 5669 w 20835"/>
                <a:gd name="connsiteY8" fmla="*/ 32670 h 32742"/>
                <a:gd name="connsiteX9" fmla="*/ 3685 w 20835"/>
                <a:gd name="connsiteY9" fmla="*/ 32868 h 32742"/>
                <a:gd name="connsiteX10" fmla="*/ 1701 w 20835"/>
                <a:gd name="connsiteY10" fmla="*/ 32670 h 32742"/>
                <a:gd name="connsiteX11" fmla="*/ 709 w 20835"/>
                <a:gd name="connsiteY11" fmla="*/ 32273 h 32742"/>
                <a:gd name="connsiteX12" fmla="*/ 312 w 20835"/>
                <a:gd name="connsiteY12" fmla="*/ 31678 h 32742"/>
                <a:gd name="connsiteX13" fmla="*/ 709 w 20835"/>
                <a:gd name="connsiteY13" fmla="*/ 30884 h 32742"/>
                <a:gd name="connsiteX14" fmla="*/ 9043 w 20835"/>
                <a:gd name="connsiteY14" fmla="*/ 13422 h 32742"/>
                <a:gd name="connsiteX15" fmla="*/ 9043 w 20835"/>
                <a:gd name="connsiteY15" fmla="*/ 5286 h 32742"/>
                <a:gd name="connsiteX16" fmla="*/ 9440 w 20835"/>
                <a:gd name="connsiteY16" fmla="*/ 2706 h 32742"/>
                <a:gd name="connsiteX17" fmla="*/ 10432 w 20835"/>
                <a:gd name="connsiteY17" fmla="*/ 1118 h 32742"/>
                <a:gd name="connsiteX18" fmla="*/ 12416 w 20835"/>
                <a:gd name="connsiteY18" fmla="*/ 325 h 32742"/>
                <a:gd name="connsiteX19" fmla="*/ 15194 w 20835"/>
                <a:gd name="connsiteY19" fmla="*/ 126 h 32742"/>
                <a:gd name="connsiteX20" fmla="*/ 17973 w 20835"/>
                <a:gd name="connsiteY20" fmla="*/ 325 h 32742"/>
                <a:gd name="connsiteX21" fmla="*/ 19759 w 20835"/>
                <a:gd name="connsiteY21" fmla="*/ 1118 h 32742"/>
                <a:gd name="connsiteX22" fmla="*/ 20751 w 20835"/>
                <a:gd name="connsiteY22" fmla="*/ 2706 h 32742"/>
                <a:gd name="connsiteX23" fmla="*/ 21148 w 20835"/>
                <a:gd name="connsiteY23" fmla="*/ 5286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1148" y="5286"/>
                  </a:moveTo>
                  <a:cubicBezTo>
                    <a:pt x="21148" y="6625"/>
                    <a:pt x="21048" y="7865"/>
                    <a:pt x="20949" y="9056"/>
                  </a:cubicBezTo>
                  <a:cubicBezTo>
                    <a:pt x="20949" y="10147"/>
                    <a:pt x="20751" y="11189"/>
                    <a:pt x="20354" y="12231"/>
                  </a:cubicBezTo>
                  <a:cubicBezTo>
                    <a:pt x="20056" y="13173"/>
                    <a:pt x="19659" y="14116"/>
                    <a:pt x="19163" y="15009"/>
                  </a:cubicBezTo>
                  <a:cubicBezTo>
                    <a:pt x="18766" y="15902"/>
                    <a:pt x="18171" y="16894"/>
                    <a:pt x="17377" y="17986"/>
                  </a:cubicBezTo>
                  <a:lnTo>
                    <a:pt x="8844" y="31082"/>
                  </a:lnTo>
                  <a:cubicBezTo>
                    <a:pt x="8547" y="31331"/>
                    <a:pt x="8299" y="31529"/>
                    <a:pt x="8051" y="31678"/>
                  </a:cubicBezTo>
                  <a:cubicBezTo>
                    <a:pt x="7753" y="31926"/>
                    <a:pt x="7455" y="32124"/>
                    <a:pt x="7059" y="32273"/>
                  </a:cubicBezTo>
                  <a:cubicBezTo>
                    <a:pt x="6662" y="32521"/>
                    <a:pt x="6166" y="32670"/>
                    <a:pt x="5669" y="32670"/>
                  </a:cubicBezTo>
                  <a:cubicBezTo>
                    <a:pt x="5124" y="32769"/>
                    <a:pt x="4479" y="32868"/>
                    <a:pt x="3685" y="32868"/>
                  </a:cubicBezTo>
                  <a:cubicBezTo>
                    <a:pt x="2891" y="32868"/>
                    <a:pt x="2197" y="32769"/>
                    <a:pt x="1701" y="32670"/>
                  </a:cubicBezTo>
                  <a:cubicBezTo>
                    <a:pt x="1304" y="32670"/>
                    <a:pt x="957" y="32521"/>
                    <a:pt x="709" y="32273"/>
                  </a:cubicBezTo>
                  <a:cubicBezTo>
                    <a:pt x="560" y="32124"/>
                    <a:pt x="411" y="31926"/>
                    <a:pt x="312" y="31678"/>
                  </a:cubicBezTo>
                  <a:cubicBezTo>
                    <a:pt x="312" y="31529"/>
                    <a:pt x="411" y="31281"/>
                    <a:pt x="709" y="30884"/>
                  </a:cubicBezTo>
                  <a:lnTo>
                    <a:pt x="9043" y="13422"/>
                  </a:lnTo>
                  <a:lnTo>
                    <a:pt x="9043" y="5286"/>
                  </a:lnTo>
                  <a:cubicBezTo>
                    <a:pt x="9043" y="4244"/>
                    <a:pt x="9142" y="3400"/>
                    <a:pt x="9440" y="2706"/>
                  </a:cubicBezTo>
                  <a:cubicBezTo>
                    <a:pt x="9688" y="1912"/>
                    <a:pt x="10035" y="1416"/>
                    <a:pt x="10432" y="1118"/>
                  </a:cubicBezTo>
                  <a:cubicBezTo>
                    <a:pt x="10928" y="722"/>
                    <a:pt x="11623" y="473"/>
                    <a:pt x="12416" y="325"/>
                  </a:cubicBezTo>
                  <a:cubicBezTo>
                    <a:pt x="13210" y="225"/>
                    <a:pt x="14103" y="126"/>
                    <a:pt x="15194" y="126"/>
                  </a:cubicBezTo>
                  <a:cubicBezTo>
                    <a:pt x="16236" y="126"/>
                    <a:pt x="17179" y="225"/>
                    <a:pt x="17973" y="325"/>
                  </a:cubicBezTo>
                  <a:cubicBezTo>
                    <a:pt x="18766" y="473"/>
                    <a:pt x="19362" y="722"/>
                    <a:pt x="19759" y="1118"/>
                  </a:cubicBezTo>
                  <a:cubicBezTo>
                    <a:pt x="20255" y="1416"/>
                    <a:pt x="20602" y="1912"/>
                    <a:pt x="20751" y="2706"/>
                  </a:cubicBezTo>
                  <a:cubicBezTo>
                    <a:pt x="20999" y="3400"/>
                    <a:pt x="21148" y="4244"/>
                    <a:pt x="21148" y="5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B3900A8-A182-4423-9C5B-E85F65ACC606}"/>
                </a:ext>
              </a:extLst>
            </p:cNvPr>
            <p:cNvSpPr/>
            <p:nvPr/>
          </p:nvSpPr>
          <p:spPr>
            <a:xfrm>
              <a:off x="6702996" y="3353340"/>
              <a:ext cx="47625" cy="82550"/>
            </a:xfrm>
            <a:custGeom>
              <a:avLst/>
              <a:gdLst>
                <a:gd name="connsiteX0" fmla="*/ 47939 w 47625"/>
                <a:gd name="connsiteY0" fmla="*/ 78311 h 82550"/>
                <a:gd name="connsiteX1" fmla="*/ 47741 w 47625"/>
                <a:gd name="connsiteY1" fmla="*/ 80493 h 82550"/>
                <a:gd name="connsiteX2" fmla="*/ 47145 w 47625"/>
                <a:gd name="connsiteY2" fmla="*/ 81882 h 82550"/>
                <a:gd name="connsiteX3" fmla="*/ 46550 w 47625"/>
                <a:gd name="connsiteY3" fmla="*/ 82478 h 82550"/>
                <a:gd name="connsiteX4" fmla="*/ 45756 w 47625"/>
                <a:gd name="connsiteY4" fmla="*/ 82676 h 82550"/>
                <a:gd name="connsiteX5" fmla="*/ 2894 w 47625"/>
                <a:gd name="connsiteY5" fmla="*/ 82676 h 82550"/>
                <a:gd name="connsiteX6" fmla="*/ 1902 w 47625"/>
                <a:gd name="connsiteY6" fmla="*/ 82478 h 82550"/>
                <a:gd name="connsiteX7" fmla="*/ 1306 w 47625"/>
                <a:gd name="connsiteY7" fmla="*/ 81882 h 82550"/>
                <a:gd name="connsiteX8" fmla="*/ 711 w 47625"/>
                <a:gd name="connsiteY8" fmla="*/ 80493 h 82550"/>
                <a:gd name="connsiteX9" fmla="*/ 513 w 47625"/>
                <a:gd name="connsiteY9" fmla="*/ 78311 h 82550"/>
                <a:gd name="connsiteX10" fmla="*/ 711 w 47625"/>
                <a:gd name="connsiteY10" fmla="*/ 76525 h 82550"/>
                <a:gd name="connsiteX11" fmla="*/ 1108 w 47625"/>
                <a:gd name="connsiteY11" fmla="*/ 75136 h 82550"/>
                <a:gd name="connsiteX12" fmla="*/ 1902 w 47625"/>
                <a:gd name="connsiteY12" fmla="*/ 74342 h 82550"/>
                <a:gd name="connsiteX13" fmla="*/ 2894 w 47625"/>
                <a:gd name="connsiteY13" fmla="*/ 73945 h 82550"/>
                <a:gd name="connsiteX14" fmla="*/ 19960 w 47625"/>
                <a:gd name="connsiteY14" fmla="*/ 73945 h 82550"/>
                <a:gd name="connsiteX15" fmla="*/ 19960 w 47625"/>
                <a:gd name="connsiteY15" fmla="*/ 11636 h 82550"/>
                <a:gd name="connsiteX16" fmla="*/ 4085 w 47625"/>
                <a:gd name="connsiteY16" fmla="*/ 20962 h 82550"/>
                <a:gd name="connsiteX17" fmla="*/ 2100 w 47625"/>
                <a:gd name="connsiteY17" fmla="*/ 21756 h 82550"/>
                <a:gd name="connsiteX18" fmla="*/ 909 w 47625"/>
                <a:gd name="connsiteY18" fmla="*/ 21557 h 82550"/>
                <a:gd name="connsiteX19" fmla="*/ 314 w 47625"/>
                <a:gd name="connsiteY19" fmla="*/ 20168 h 82550"/>
                <a:gd name="connsiteX20" fmla="*/ 314 w 47625"/>
                <a:gd name="connsiteY20" fmla="*/ 17787 h 82550"/>
                <a:gd name="connsiteX21" fmla="*/ 314 w 47625"/>
                <a:gd name="connsiteY21" fmla="*/ 16001 h 82550"/>
                <a:gd name="connsiteX22" fmla="*/ 513 w 47625"/>
                <a:gd name="connsiteY22" fmla="*/ 14612 h 82550"/>
                <a:gd name="connsiteX23" fmla="*/ 1108 w 47625"/>
                <a:gd name="connsiteY23" fmla="*/ 13818 h 82550"/>
                <a:gd name="connsiteX24" fmla="*/ 2100 w 47625"/>
                <a:gd name="connsiteY24" fmla="*/ 13025 h 82550"/>
                <a:gd name="connsiteX25" fmla="*/ 20952 w 47625"/>
                <a:gd name="connsiteY25" fmla="*/ 920 h 82550"/>
                <a:gd name="connsiteX26" fmla="*/ 21547 w 47625"/>
                <a:gd name="connsiteY26" fmla="*/ 722 h 82550"/>
                <a:gd name="connsiteX27" fmla="*/ 22539 w 47625"/>
                <a:gd name="connsiteY27" fmla="*/ 325 h 82550"/>
                <a:gd name="connsiteX28" fmla="*/ 23928 w 47625"/>
                <a:gd name="connsiteY28" fmla="*/ 126 h 82550"/>
                <a:gd name="connsiteX29" fmla="*/ 25714 w 47625"/>
                <a:gd name="connsiteY29" fmla="*/ 126 h 82550"/>
                <a:gd name="connsiteX30" fmla="*/ 28294 w 47625"/>
                <a:gd name="connsiteY30" fmla="*/ 325 h 82550"/>
                <a:gd name="connsiteX31" fmla="*/ 29881 w 47625"/>
                <a:gd name="connsiteY31" fmla="*/ 523 h 82550"/>
                <a:gd name="connsiteX32" fmla="*/ 30675 w 47625"/>
                <a:gd name="connsiteY32" fmla="*/ 1118 h 82550"/>
                <a:gd name="connsiteX33" fmla="*/ 30874 w 47625"/>
                <a:gd name="connsiteY33" fmla="*/ 1912 h 82550"/>
                <a:gd name="connsiteX34" fmla="*/ 30874 w 47625"/>
                <a:gd name="connsiteY34" fmla="*/ 73945 h 82550"/>
                <a:gd name="connsiteX35" fmla="*/ 45756 w 47625"/>
                <a:gd name="connsiteY35" fmla="*/ 73945 h 82550"/>
                <a:gd name="connsiteX36" fmla="*/ 46550 w 47625"/>
                <a:gd name="connsiteY36" fmla="*/ 74342 h 82550"/>
                <a:gd name="connsiteX37" fmla="*/ 47344 w 47625"/>
                <a:gd name="connsiteY37" fmla="*/ 75136 h 82550"/>
                <a:gd name="connsiteX38" fmla="*/ 47741 w 47625"/>
                <a:gd name="connsiteY38" fmla="*/ 76525 h 82550"/>
                <a:gd name="connsiteX39" fmla="*/ 47939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939" y="78311"/>
                  </a:moveTo>
                  <a:cubicBezTo>
                    <a:pt x="47939" y="79104"/>
                    <a:pt x="47840" y="79849"/>
                    <a:pt x="47741" y="80493"/>
                  </a:cubicBezTo>
                  <a:cubicBezTo>
                    <a:pt x="47592" y="81039"/>
                    <a:pt x="47393" y="81486"/>
                    <a:pt x="47145" y="81882"/>
                  </a:cubicBezTo>
                  <a:cubicBezTo>
                    <a:pt x="46997" y="82180"/>
                    <a:pt x="46798" y="82379"/>
                    <a:pt x="46550" y="82478"/>
                  </a:cubicBezTo>
                  <a:cubicBezTo>
                    <a:pt x="46252" y="82627"/>
                    <a:pt x="46004" y="82676"/>
                    <a:pt x="45756" y="82676"/>
                  </a:cubicBezTo>
                  <a:lnTo>
                    <a:pt x="2894" y="82676"/>
                  </a:lnTo>
                  <a:cubicBezTo>
                    <a:pt x="2497" y="82676"/>
                    <a:pt x="2150" y="82627"/>
                    <a:pt x="1902" y="82478"/>
                  </a:cubicBezTo>
                  <a:cubicBezTo>
                    <a:pt x="1753" y="82379"/>
                    <a:pt x="1554" y="82180"/>
                    <a:pt x="1306" y="81882"/>
                  </a:cubicBezTo>
                  <a:cubicBezTo>
                    <a:pt x="1009" y="81486"/>
                    <a:pt x="810" y="81039"/>
                    <a:pt x="711" y="80493"/>
                  </a:cubicBezTo>
                  <a:cubicBezTo>
                    <a:pt x="562" y="79849"/>
                    <a:pt x="513" y="79104"/>
                    <a:pt x="513" y="78311"/>
                  </a:cubicBezTo>
                  <a:cubicBezTo>
                    <a:pt x="513" y="77666"/>
                    <a:pt x="562" y="77070"/>
                    <a:pt x="711" y="76525"/>
                  </a:cubicBezTo>
                  <a:cubicBezTo>
                    <a:pt x="810" y="75880"/>
                    <a:pt x="959" y="75433"/>
                    <a:pt x="1108" y="75136"/>
                  </a:cubicBezTo>
                  <a:cubicBezTo>
                    <a:pt x="1356" y="74739"/>
                    <a:pt x="1604" y="74491"/>
                    <a:pt x="1902" y="74342"/>
                  </a:cubicBezTo>
                  <a:cubicBezTo>
                    <a:pt x="2150" y="74094"/>
                    <a:pt x="2497" y="73945"/>
                    <a:pt x="2894" y="73945"/>
                  </a:cubicBezTo>
                  <a:lnTo>
                    <a:pt x="19960" y="73945"/>
                  </a:lnTo>
                  <a:lnTo>
                    <a:pt x="19960" y="11636"/>
                  </a:lnTo>
                  <a:lnTo>
                    <a:pt x="4085" y="20962"/>
                  </a:lnTo>
                  <a:cubicBezTo>
                    <a:pt x="3291" y="21359"/>
                    <a:pt x="2596" y="21657"/>
                    <a:pt x="2100" y="21756"/>
                  </a:cubicBezTo>
                  <a:cubicBezTo>
                    <a:pt x="1703" y="21905"/>
                    <a:pt x="1306" y="21855"/>
                    <a:pt x="909" y="21557"/>
                  </a:cubicBezTo>
                  <a:cubicBezTo>
                    <a:pt x="612" y="21309"/>
                    <a:pt x="413" y="20863"/>
                    <a:pt x="314" y="20168"/>
                  </a:cubicBezTo>
                  <a:cubicBezTo>
                    <a:pt x="314" y="19523"/>
                    <a:pt x="314" y="18730"/>
                    <a:pt x="314" y="17787"/>
                  </a:cubicBezTo>
                  <a:cubicBezTo>
                    <a:pt x="314" y="16993"/>
                    <a:pt x="314" y="16398"/>
                    <a:pt x="314" y="16001"/>
                  </a:cubicBezTo>
                  <a:cubicBezTo>
                    <a:pt x="413" y="15505"/>
                    <a:pt x="513" y="15009"/>
                    <a:pt x="513" y="14612"/>
                  </a:cubicBezTo>
                  <a:cubicBezTo>
                    <a:pt x="612" y="14215"/>
                    <a:pt x="810" y="13967"/>
                    <a:pt x="1108" y="13818"/>
                  </a:cubicBezTo>
                  <a:cubicBezTo>
                    <a:pt x="1356" y="13570"/>
                    <a:pt x="1703" y="13322"/>
                    <a:pt x="2100" y="13025"/>
                  </a:cubicBezTo>
                  <a:lnTo>
                    <a:pt x="20952" y="920"/>
                  </a:lnTo>
                  <a:cubicBezTo>
                    <a:pt x="21051" y="821"/>
                    <a:pt x="21249" y="722"/>
                    <a:pt x="21547" y="722"/>
                  </a:cubicBezTo>
                  <a:cubicBezTo>
                    <a:pt x="21795" y="622"/>
                    <a:pt x="22142" y="473"/>
                    <a:pt x="22539" y="325"/>
                  </a:cubicBezTo>
                  <a:cubicBezTo>
                    <a:pt x="22936" y="225"/>
                    <a:pt x="23383" y="126"/>
                    <a:pt x="23928" y="126"/>
                  </a:cubicBezTo>
                  <a:cubicBezTo>
                    <a:pt x="24424" y="126"/>
                    <a:pt x="25020" y="126"/>
                    <a:pt x="25714" y="126"/>
                  </a:cubicBezTo>
                  <a:cubicBezTo>
                    <a:pt x="26756" y="126"/>
                    <a:pt x="27599" y="225"/>
                    <a:pt x="28294" y="325"/>
                  </a:cubicBezTo>
                  <a:cubicBezTo>
                    <a:pt x="28939" y="325"/>
                    <a:pt x="29485" y="424"/>
                    <a:pt x="29881" y="523"/>
                  </a:cubicBezTo>
                  <a:cubicBezTo>
                    <a:pt x="30278" y="672"/>
                    <a:pt x="30526" y="870"/>
                    <a:pt x="30675" y="1118"/>
                  </a:cubicBezTo>
                  <a:cubicBezTo>
                    <a:pt x="30774" y="1416"/>
                    <a:pt x="30874" y="1664"/>
                    <a:pt x="30874" y="1912"/>
                  </a:cubicBezTo>
                  <a:lnTo>
                    <a:pt x="30874" y="73945"/>
                  </a:lnTo>
                  <a:lnTo>
                    <a:pt x="45756" y="73945"/>
                  </a:lnTo>
                  <a:cubicBezTo>
                    <a:pt x="46004" y="73945"/>
                    <a:pt x="46252" y="74094"/>
                    <a:pt x="46550" y="74342"/>
                  </a:cubicBezTo>
                  <a:cubicBezTo>
                    <a:pt x="46947" y="74491"/>
                    <a:pt x="47195" y="74739"/>
                    <a:pt x="47344" y="75136"/>
                  </a:cubicBezTo>
                  <a:cubicBezTo>
                    <a:pt x="47443" y="75433"/>
                    <a:pt x="47592" y="75880"/>
                    <a:pt x="47741" y="76525"/>
                  </a:cubicBezTo>
                  <a:cubicBezTo>
                    <a:pt x="47840" y="77070"/>
                    <a:pt x="47939" y="77666"/>
                    <a:pt x="47939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18D986-01D6-4302-98CA-17499E586997}"/>
                </a:ext>
              </a:extLst>
            </p:cNvPr>
            <p:cNvSpPr/>
            <p:nvPr/>
          </p:nvSpPr>
          <p:spPr>
            <a:xfrm>
              <a:off x="6759143" y="3353935"/>
              <a:ext cx="53379" cy="82351"/>
            </a:xfrm>
            <a:custGeom>
              <a:avLst/>
              <a:gdLst>
                <a:gd name="connsiteX0" fmla="*/ 53699 w 53379"/>
                <a:gd name="connsiteY0" fmla="*/ 4690 h 82351"/>
                <a:gd name="connsiteX1" fmla="*/ 53500 w 53379"/>
                <a:gd name="connsiteY1" fmla="*/ 6873 h 82351"/>
                <a:gd name="connsiteX2" fmla="*/ 53302 w 53379"/>
                <a:gd name="connsiteY2" fmla="*/ 8659 h 82351"/>
                <a:gd name="connsiteX3" fmla="*/ 52905 w 53379"/>
                <a:gd name="connsiteY3" fmla="*/ 10246 h 82351"/>
                <a:gd name="connsiteX4" fmla="*/ 52310 w 53379"/>
                <a:gd name="connsiteY4" fmla="*/ 11834 h 82351"/>
                <a:gd name="connsiteX5" fmla="*/ 22742 w 53379"/>
                <a:gd name="connsiteY5" fmla="*/ 79898 h 82351"/>
                <a:gd name="connsiteX6" fmla="*/ 21949 w 53379"/>
                <a:gd name="connsiteY6" fmla="*/ 81287 h 82351"/>
                <a:gd name="connsiteX7" fmla="*/ 20758 w 53379"/>
                <a:gd name="connsiteY7" fmla="*/ 82081 h 82351"/>
                <a:gd name="connsiteX8" fmla="*/ 18774 w 53379"/>
                <a:gd name="connsiteY8" fmla="*/ 82279 h 82351"/>
                <a:gd name="connsiteX9" fmla="*/ 15996 w 53379"/>
                <a:gd name="connsiteY9" fmla="*/ 82478 h 82351"/>
                <a:gd name="connsiteX10" fmla="*/ 12622 w 53379"/>
                <a:gd name="connsiteY10" fmla="*/ 82279 h 82351"/>
                <a:gd name="connsiteX11" fmla="*/ 10836 w 53379"/>
                <a:gd name="connsiteY11" fmla="*/ 81684 h 82351"/>
                <a:gd name="connsiteX12" fmla="*/ 10439 w 53379"/>
                <a:gd name="connsiteY12" fmla="*/ 80692 h 82351"/>
                <a:gd name="connsiteX13" fmla="*/ 11035 w 53379"/>
                <a:gd name="connsiteY13" fmla="*/ 79303 h 82351"/>
                <a:gd name="connsiteX14" fmla="*/ 41991 w 53379"/>
                <a:gd name="connsiteY14" fmla="*/ 9651 h 82351"/>
                <a:gd name="connsiteX15" fmla="*/ 2700 w 53379"/>
                <a:gd name="connsiteY15" fmla="*/ 9651 h 82351"/>
                <a:gd name="connsiteX16" fmla="*/ 914 w 53379"/>
                <a:gd name="connsiteY16" fmla="*/ 8460 h 82351"/>
                <a:gd name="connsiteX17" fmla="*/ 319 w 53379"/>
                <a:gd name="connsiteY17" fmla="*/ 4889 h 82351"/>
                <a:gd name="connsiteX18" fmla="*/ 319 w 53379"/>
                <a:gd name="connsiteY18" fmla="*/ 2904 h 82351"/>
                <a:gd name="connsiteX19" fmla="*/ 716 w 53379"/>
                <a:gd name="connsiteY19" fmla="*/ 1317 h 82351"/>
                <a:gd name="connsiteX20" fmla="*/ 1510 w 53379"/>
                <a:gd name="connsiteY20" fmla="*/ 523 h 82351"/>
                <a:gd name="connsiteX21" fmla="*/ 2700 w 53379"/>
                <a:gd name="connsiteY21" fmla="*/ 126 h 82351"/>
                <a:gd name="connsiteX22" fmla="*/ 50524 w 53379"/>
                <a:gd name="connsiteY22" fmla="*/ 126 h 82351"/>
                <a:gd name="connsiteX23" fmla="*/ 51913 w 53379"/>
                <a:gd name="connsiteY23" fmla="*/ 325 h 82351"/>
                <a:gd name="connsiteX24" fmla="*/ 52905 w 53379"/>
                <a:gd name="connsiteY24" fmla="*/ 1118 h 82351"/>
                <a:gd name="connsiteX25" fmla="*/ 53500 w 53379"/>
                <a:gd name="connsiteY25" fmla="*/ 2507 h 82351"/>
                <a:gd name="connsiteX26" fmla="*/ 53699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699" y="4690"/>
                  </a:moveTo>
                  <a:cubicBezTo>
                    <a:pt x="53699" y="5484"/>
                    <a:pt x="53599" y="6228"/>
                    <a:pt x="53500" y="6873"/>
                  </a:cubicBezTo>
                  <a:cubicBezTo>
                    <a:pt x="53500" y="7419"/>
                    <a:pt x="53401" y="8014"/>
                    <a:pt x="53302" y="8659"/>
                  </a:cubicBezTo>
                  <a:cubicBezTo>
                    <a:pt x="53302" y="9205"/>
                    <a:pt x="53153" y="9750"/>
                    <a:pt x="52905" y="10246"/>
                  </a:cubicBezTo>
                  <a:cubicBezTo>
                    <a:pt x="52756" y="10792"/>
                    <a:pt x="52558" y="11338"/>
                    <a:pt x="52310" y="11834"/>
                  </a:cubicBezTo>
                  <a:lnTo>
                    <a:pt x="22742" y="79898"/>
                  </a:lnTo>
                  <a:cubicBezTo>
                    <a:pt x="22445" y="80444"/>
                    <a:pt x="22197" y="80890"/>
                    <a:pt x="21949" y="81287"/>
                  </a:cubicBezTo>
                  <a:cubicBezTo>
                    <a:pt x="21651" y="81585"/>
                    <a:pt x="21254" y="81833"/>
                    <a:pt x="20758" y="82081"/>
                  </a:cubicBezTo>
                  <a:cubicBezTo>
                    <a:pt x="20212" y="82180"/>
                    <a:pt x="19567" y="82279"/>
                    <a:pt x="18774" y="82279"/>
                  </a:cubicBezTo>
                  <a:cubicBezTo>
                    <a:pt x="18079" y="82379"/>
                    <a:pt x="17186" y="82478"/>
                    <a:pt x="15996" y="82478"/>
                  </a:cubicBezTo>
                  <a:cubicBezTo>
                    <a:pt x="14656" y="82478"/>
                    <a:pt x="13515" y="82379"/>
                    <a:pt x="12622" y="82279"/>
                  </a:cubicBezTo>
                  <a:cubicBezTo>
                    <a:pt x="11828" y="82130"/>
                    <a:pt x="11233" y="81982"/>
                    <a:pt x="10836" y="81684"/>
                  </a:cubicBezTo>
                  <a:cubicBezTo>
                    <a:pt x="10539" y="81436"/>
                    <a:pt x="10439" y="81089"/>
                    <a:pt x="10439" y="80692"/>
                  </a:cubicBezTo>
                  <a:cubicBezTo>
                    <a:pt x="10539" y="80295"/>
                    <a:pt x="10737" y="79848"/>
                    <a:pt x="11035" y="79303"/>
                  </a:cubicBezTo>
                  <a:lnTo>
                    <a:pt x="41991" y="9651"/>
                  </a:lnTo>
                  <a:lnTo>
                    <a:pt x="2700" y="9651"/>
                  </a:lnTo>
                  <a:cubicBezTo>
                    <a:pt x="1906" y="9651"/>
                    <a:pt x="1311" y="9254"/>
                    <a:pt x="914" y="8460"/>
                  </a:cubicBezTo>
                  <a:cubicBezTo>
                    <a:pt x="517" y="7568"/>
                    <a:pt x="319" y="6377"/>
                    <a:pt x="319" y="4889"/>
                  </a:cubicBezTo>
                  <a:cubicBezTo>
                    <a:pt x="319" y="4095"/>
                    <a:pt x="319" y="3450"/>
                    <a:pt x="319" y="2904"/>
                  </a:cubicBezTo>
                  <a:cubicBezTo>
                    <a:pt x="418" y="2259"/>
                    <a:pt x="567" y="1714"/>
                    <a:pt x="716" y="1317"/>
                  </a:cubicBezTo>
                  <a:cubicBezTo>
                    <a:pt x="964" y="920"/>
                    <a:pt x="1212" y="672"/>
                    <a:pt x="1510" y="523"/>
                  </a:cubicBezTo>
                  <a:cubicBezTo>
                    <a:pt x="1906" y="275"/>
                    <a:pt x="2303" y="126"/>
                    <a:pt x="2700" y="126"/>
                  </a:cubicBezTo>
                  <a:lnTo>
                    <a:pt x="50524" y="126"/>
                  </a:lnTo>
                  <a:cubicBezTo>
                    <a:pt x="51020" y="126"/>
                    <a:pt x="51516" y="225"/>
                    <a:pt x="51913" y="325"/>
                  </a:cubicBezTo>
                  <a:cubicBezTo>
                    <a:pt x="52409" y="473"/>
                    <a:pt x="52756" y="721"/>
                    <a:pt x="52905" y="1118"/>
                  </a:cubicBezTo>
                  <a:cubicBezTo>
                    <a:pt x="53153" y="1416"/>
                    <a:pt x="53351" y="1862"/>
                    <a:pt x="53500" y="2507"/>
                  </a:cubicBezTo>
                  <a:cubicBezTo>
                    <a:pt x="53599" y="3053"/>
                    <a:pt x="53699" y="3797"/>
                    <a:pt x="53699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E7C9087-1BE1-4A40-A359-7E64C11E78A1}"/>
                </a:ext>
              </a:extLst>
            </p:cNvPr>
            <p:cNvSpPr/>
            <p:nvPr/>
          </p:nvSpPr>
          <p:spPr>
            <a:xfrm>
              <a:off x="6832333" y="3353340"/>
              <a:ext cx="47625" cy="82550"/>
            </a:xfrm>
            <a:custGeom>
              <a:avLst/>
              <a:gdLst>
                <a:gd name="connsiteX0" fmla="*/ 47949 w 47625"/>
                <a:gd name="connsiteY0" fmla="*/ 78311 h 82550"/>
                <a:gd name="connsiteX1" fmla="*/ 47751 w 47625"/>
                <a:gd name="connsiteY1" fmla="*/ 80493 h 82550"/>
                <a:gd name="connsiteX2" fmla="*/ 47156 w 47625"/>
                <a:gd name="connsiteY2" fmla="*/ 81882 h 82550"/>
                <a:gd name="connsiteX3" fmla="*/ 46560 w 47625"/>
                <a:gd name="connsiteY3" fmla="*/ 82478 h 82550"/>
                <a:gd name="connsiteX4" fmla="*/ 45766 w 47625"/>
                <a:gd name="connsiteY4" fmla="*/ 82676 h 82550"/>
                <a:gd name="connsiteX5" fmla="*/ 2904 w 47625"/>
                <a:gd name="connsiteY5" fmla="*/ 82676 h 82550"/>
                <a:gd name="connsiteX6" fmla="*/ 1912 w 47625"/>
                <a:gd name="connsiteY6" fmla="*/ 82478 h 82550"/>
                <a:gd name="connsiteX7" fmla="*/ 1317 w 47625"/>
                <a:gd name="connsiteY7" fmla="*/ 81882 h 82550"/>
                <a:gd name="connsiteX8" fmla="*/ 721 w 47625"/>
                <a:gd name="connsiteY8" fmla="*/ 80493 h 82550"/>
                <a:gd name="connsiteX9" fmla="*/ 523 w 47625"/>
                <a:gd name="connsiteY9" fmla="*/ 78311 h 82550"/>
                <a:gd name="connsiteX10" fmla="*/ 721 w 47625"/>
                <a:gd name="connsiteY10" fmla="*/ 76525 h 82550"/>
                <a:gd name="connsiteX11" fmla="*/ 1118 w 47625"/>
                <a:gd name="connsiteY11" fmla="*/ 75136 h 82550"/>
                <a:gd name="connsiteX12" fmla="*/ 1912 w 47625"/>
                <a:gd name="connsiteY12" fmla="*/ 74342 h 82550"/>
                <a:gd name="connsiteX13" fmla="*/ 2904 w 47625"/>
                <a:gd name="connsiteY13" fmla="*/ 73945 h 82550"/>
                <a:gd name="connsiteX14" fmla="*/ 19970 w 47625"/>
                <a:gd name="connsiteY14" fmla="*/ 73945 h 82550"/>
                <a:gd name="connsiteX15" fmla="*/ 19970 w 47625"/>
                <a:gd name="connsiteY15" fmla="*/ 11636 h 82550"/>
                <a:gd name="connsiteX16" fmla="*/ 4095 w 47625"/>
                <a:gd name="connsiteY16" fmla="*/ 20962 h 82550"/>
                <a:gd name="connsiteX17" fmla="*/ 2110 w 47625"/>
                <a:gd name="connsiteY17" fmla="*/ 21756 h 82550"/>
                <a:gd name="connsiteX18" fmla="*/ 920 w 47625"/>
                <a:gd name="connsiteY18" fmla="*/ 21557 h 82550"/>
                <a:gd name="connsiteX19" fmla="*/ 324 w 47625"/>
                <a:gd name="connsiteY19" fmla="*/ 20168 h 82550"/>
                <a:gd name="connsiteX20" fmla="*/ 324 w 47625"/>
                <a:gd name="connsiteY20" fmla="*/ 17787 h 82550"/>
                <a:gd name="connsiteX21" fmla="*/ 324 w 47625"/>
                <a:gd name="connsiteY21" fmla="*/ 16001 h 82550"/>
                <a:gd name="connsiteX22" fmla="*/ 523 w 47625"/>
                <a:gd name="connsiteY22" fmla="*/ 14612 h 82550"/>
                <a:gd name="connsiteX23" fmla="*/ 1118 w 47625"/>
                <a:gd name="connsiteY23" fmla="*/ 13818 h 82550"/>
                <a:gd name="connsiteX24" fmla="*/ 2110 w 47625"/>
                <a:gd name="connsiteY24" fmla="*/ 13025 h 82550"/>
                <a:gd name="connsiteX25" fmla="*/ 20962 w 47625"/>
                <a:gd name="connsiteY25" fmla="*/ 920 h 82550"/>
                <a:gd name="connsiteX26" fmla="*/ 21557 w 47625"/>
                <a:gd name="connsiteY26" fmla="*/ 722 h 82550"/>
                <a:gd name="connsiteX27" fmla="*/ 22549 w 47625"/>
                <a:gd name="connsiteY27" fmla="*/ 325 h 82550"/>
                <a:gd name="connsiteX28" fmla="*/ 23938 w 47625"/>
                <a:gd name="connsiteY28" fmla="*/ 126 h 82550"/>
                <a:gd name="connsiteX29" fmla="*/ 25724 w 47625"/>
                <a:gd name="connsiteY29" fmla="*/ 126 h 82550"/>
                <a:gd name="connsiteX30" fmla="*/ 28304 w 47625"/>
                <a:gd name="connsiteY30" fmla="*/ 325 h 82550"/>
                <a:gd name="connsiteX31" fmla="*/ 29891 w 47625"/>
                <a:gd name="connsiteY31" fmla="*/ 523 h 82550"/>
                <a:gd name="connsiteX32" fmla="*/ 30685 w 47625"/>
                <a:gd name="connsiteY32" fmla="*/ 1118 h 82550"/>
                <a:gd name="connsiteX33" fmla="*/ 30884 w 47625"/>
                <a:gd name="connsiteY33" fmla="*/ 1912 h 82550"/>
                <a:gd name="connsiteX34" fmla="*/ 30884 w 47625"/>
                <a:gd name="connsiteY34" fmla="*/ 73945 h 82550"/>
                <a:gd name="connsiteX35" fmla="*/ 45766 w 47625"/>
                <a:gd name="connsiteY35" fmla="*/ 73945 h 82550"/>
                <a:gd name="connsiteX36" fmla="*/ 46560 w 47625"/>
                <a:gd name="connsiteY36" fmla="*/ 74342 h 82550"/>
                <a:gd name="connsiteX37" fmla="*/ 47354 w 47625"/>
                <a:gd name="connsiteY37" fmla="*/ 75136 h 82550"/>
                <a:gd name="connsiteX38" fmla="*/ 47751 w 47625"/>
                <a:gd name="connsiteY38" fmla="*/ 76525 h 82550"/>
                <a:gd name="connsiteX39" fmla="*/ 47949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949" y="78311"/>
                  </a:moveTo>
                  <a:cubicBezTo>
                    <a:pt x="47949" y="79104"/>
                    <a:pt x="47850" y="79849"/>
                    <a:pt x="47751" y="80493"/>
                  </a:cubicBezTo>
                  <a:cubicBezTo>
                    <a:pt x="47602" y="81039"/>
                    <a:pt x="47404" y="81486"/>
                    <a:pt x="47156" y="81882"/>
                  </a:cubicBezTo>
                  <a:cubicBezTo>
                    <a:pt x="47007" y="82180"/>
                    <a:pt x="46808" y="82379"/>
                    <a:pt x="46560" y="82478"/>
                  </a:cubicBezTo>
                  <a:cubicBezTo>
                    <a:pt x="46263" y="82627"/>
                    <a:pt x="46015" y="82676"/>
                    <a:pt x="45766" y="82676"/>
                  </a:cubicBezTo>
                  <a:lnTo>
                    <a:pt x="2904" y="82676"/>
                  </a:lnTo>
                  <a:cubicBezTo>
                    <a:pt x="2507" y="82676"/>
                    <a:pt x="2160" y="82627"/>
                    <a:pt x="1912" y="82478"/>
                  </a:cubicBezTo>
                  <a:cubicBezTo>
                    <a:pt x="1763" y="82379"/>
                    <a:pt x="1565" y="82180"/>
                    <a:pt x="1317" y="81882"/>
                  </a:cubicBezTo>
                  <a:cubicBezTo>
                    <a:pt x="1019" y="81486"/>
                    <a:pt x="820" y="81039"/>
                    <a:pt x="721" y="80493"/>
                  </a:cubicBezTo>
                  <a:cubicBezTo>
                    <a:pt x="572" y="79849"/>
                    <a:pt x="523" y="79104"/>
                    <a:pt x="523" y="78311"/>
                  </a:cubicBezTo>
                  <a:cubicBezTo>
                    <a:pt x="523" y="77666"/>
                    <a:pt x="572" y="77070"/>
                    <a:pt x="721" y="76525"/>
                  </a:cubicBezTo>
                  <a:cubicBezTo>
                    <a:pt x="820" y="75880"/>
                    <a:pt x="969" y="75433"/>
                    <a:pt x="1118" y="75136"/>
                  </a:cubicBezTo>
                  <a:cubicBezTo>
                    <a:pt x="1366" y="74739"/>
                    <a:pt x="1614" y="74491"/>
                    <a:pt x="1912" y="74342"/>
                  </a:cubicBezTo>
                  <a:cubicBezTo>
                    <a:pt x="2160" y="74094"/>
                    <a:pt x="2507" y="73945"/>
                    <a:pt x="2904" y="73945"/>
                  </a:cubicBezTo>
                  <a:lnTo>
                    <a:pt x="19970" y="73945"/>
                  </a:lnTo>
                  <a:lnTo>
                    <a:pt x="19970" y="11636"/>
                  </a:lnTo>
                  <a:lnTo>
                    <a:pt x="4095" y="20962"/>
                  </a:lnTo>
                  <a:cubicBezTo>
                    <a:pt x="3301" y="21359"/>
                    <a:pt x="2606" y="21657"/>
                    <a:pt x="2110" y="21756"/>
                  </a:cubicBezTo>
                  <a:cubicBezTo>
                    <a:pt x="1713" y="21905"/>
                    <a:pt x="1317" y="21855"/>
                    <a:pt x="920" y="21557"/>
                  </a:cubicBezTo>
                  <a:cubicBezTo>
                    <a:pt x="622" y="21309"/>
                    <a:pt x="424" y="20863"/>
                    <a:pt x="324" y="20168"/>
                  </a:cubicBezTo>
                  <a:cubicBezTo>
                    <a:pt x="324" y="19523"/>
                    <a:pt x="324" y="18730"/>
                    <a:pt x="324" y="17787"/>
                  </a:cubicBezTo>
                  <a:cubicBezTo>
                    <a:pt x="324" y="16993"/>
                    <a:pt x="324" y="16398"/>
                    <a:pt x="324" y="16001"/>
                  </a:cubicBezTo>
                  <a:cubicBezTo>
                    <a:pt x="424" y="15505"/>
                    <a:pt x="523" y="15009"/>
                    <a:pt x="523" y="14612"/>
                  </a:cubicBezTo>
                  <a:cubicBezTo>
                    <a:pt x="622" y="14215"/>
                    <a:pt x="820" y="13967"/>
                    <a:pt x="1118" y="13818"/>
                  </a:cubicBezTo>
                  <a:cubicBezTo>
                    <a:pt x="1366" y="13570"/>
                    <a:pt x="1713" y="13322"/>
                    <a:pt x="2110" y="13025"/>
                  </a:cubicBezTo>
                  <a:lnTo>
                    <a:pt x="20962" y="920"/>
                  </a:lnTo>
                  <a:cubicBezTo>
                    <a:pt x="21061" y="821"/>
                    <a:pt x="21260" y="722"/>
                    <a:pt x="21557" y="722"/>
                  </a:cubicBezTo>
                  <a:cubicBezTo>
                    <a:pt x="21805" y="622"/>
                    <a:pt x="22152" y="473"/>
                    <a:pt x="22549" y="325"/>
                  </a:cubicBezTo>
                  <a:cubicBezTo>
                    <a:pt x="22946" y="225"/>
                    <a:pt x="23393" y="126"/>
                    <a:pt x="23938" y="126"/>
                  </a:cubicBezTo>
                  <a:cubicBezTo>
                    <a:pt x="24435" y="126"/>
                    <a:pt x="25030" y="126"/>
                    <a:pt x="25724" y="126"/>
                  </a:cubicBezTo>
                  <a:cubicBezTo>
                    <a:pt x="26766" y="126"/>
                    <a:pt x="27610" y="225"/>
                    <a:pt x="28304" y="325"/>
                  </a:cubicBezTo>
                  <a:cubicBezTo>
                    <a:pt x="28949" y="325"/>
                    <a:pt x="29495" y="424"/>
                    <a:pt x="29891" y="523"/>
                  </a:cubicBezTo>
                  <a:cubicBezTo>
                    <a:pt x="30288" y="672"/>
                    <a:pt x="30537" y="870"/>
                    <a:pt x="30685" y="1118"/>
                  </a:cubicBezTo>
                  <a:cubicBezTo>
                    <a:pt x="30785" y="1416"/>
                    <a:pt x="30884" y="1664"/>
                    <a:pt x="30884" y="1912"/>
                  </a:cubicBezTo>
                  <a:lnTo>
                    <a:pt x="30884" y="73945"/>
                  </a:lnTo>
                  <a:lnTo>
                    <a:pt x="45766" y="73945"/>
                  </a:lnTo>
                  <a:cubicBezTo>
                    <a:pt x="46015" y="73945"/>
                    <a:pt x="46263" y="74094"/>
                    <a:pt x="46560" y="74342"/>
                  </a:cubicBezTo>
                  <a:cubicBezTo>
                    <a:pt x="46957" y="74491"/>
                    <a:pt x="47205" y="74739"/>
                    <a:pt x="47354" y="75136"/>
                  </a:cubicBezTo>
                  <a:cubicBezTo>
                    <a:pt x="47453" y="75433"/>
                    <a:pt x="47602" y="75880"/>
                    <a:pt x="47751" y="76525"/>
                  </a:cubicBezTo>
                  <a:cubicBezTo>
                    <a:pt x="47850" y="77070"/>
                    <a:pt x="47949" y="77666"/>
                    <a:pt x="47949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C94712C-8EBD-4017-AE34-10112CDDB505}"/>
                </a:ext>
              </a:extLst>
            </p:cNvPr>
            <p:cNvSpPr/>
            <p:nvPr/>
          </p:nvSpPr>
          <p:spPr>
            <a:xfrm>
              <a:off x="6893044" y="3345997"/>
              <a:ext cx="23217" cy="111720"/>
            </a:xfrm>
            <a:custGeom>
              <a:avLst/>
              <a:gdLst>
                <a:gd name="connsiteX0" fmla="*/ 23547 w 23217"/>
                <a:gd name="connsiteY0" fmla="*/ 56085 h 111720"/>
                <a:gd name="connsiteX1" fmla="*/ 22554 w 23217"/>
                <a:gd name="connsiteY1" fmla="*/ 70175 h 111720"/>
                <a:gd name="connsiteX2" fmla="*/ 19975 w 23217"/>
                <a:gd name="connsiteY2" fmla="*/ 84065 h 111720"/>
                <a:gd name="connsiteX3" fmla="*/ 15609 w 23217"/>
                <a:gd name="connsiteY3" fmla="*/ 97361 h 111720"/>
                <a:gd name="connsiteX4" fmla="*/ 9656 w 23217"/>
                <a:gd name="connsiteY4" fmla="*/ 110457 h 111720"/>
                <a:gd name="connsiteX5" fmla="*/ 9061 w 23217"/>
                <a:gd name="connsiteY5" fmla="*/ 111053 h 111720"/>
                <a:gd name="connsiteX6" fmla="*/ 8068 w 23217"/>
                <a:gd name="connsiteY6" fmla="*/ 111648 h 111720"/>
                <a:gd name="connsiteX7" fmla="*/ 6481 w 23217"/>
                <a:gd name="connsiteY7" fmla="*/ 111846 h 111720"/>
                <a:gd name="connsiteX8" fmla="*/ 4695 w 23217"/>
                <a:gd name="connsiteY8" fmla="*/ 111846 h 111720"/>
                <a:gd name="connsiteX9" fmla="*/ 1917 w 23217"/>
                <a:gd name="connsiteY9" fmla="*/ 111648 h 111720"/>
                <a:gd name="connsiteX10" fmla="*/ 726 w 23217"/>
                <a:gd name="connsiteY10" fmla="*/ 111251 h 111720"/>
                <a:gd name="connsiteX11" fmla="*/ 329 w 23217"/>
                <a:gd name="connsiteY11" fmla="*/ 110259 h 111720"/>
                <a:gd name="connsiteX12" fmla="*/ 726 w 23217"/>
                <a:gd name="connsiteY12" fmla="*/ 109068 h 111720"/>
                <a:gd name="connsiteX13" fmla="*/ 9457 w 23217"/>
                <a:gd name="connsiteY13" fmla="*/ 82875 h 111720"/>
                <a:gd name="connsiteX14" fmla="*/ 12434 w 23217"/>
                <a:gd name="connsiteY14" fmla="*/ 55887 h 111720"/>
                <a:gd name="connsiteX15" fmla="*/ 9457 w 23217"/>
                <a:gd name="connsiteY15" fmla="*/ 28900 h 111720"/>
                <a:gd name="connsiteX16" fmla="*/ 528 w 23217"/>
                <a:gd name="connsiteY16" fmla="*/ 2706 h 111720"/>
                <a:gd name="connsiteX17" fmla="*/ 329 w 23217"/>
                <a:gd name="connsiteY17" fmla="*/ 1714 h 111720"/>
                <a:gd name="connsiteX18" fmla="*/ 925 w 23217"/>
                <a:gd name="connsiteY18" fmla="*/ 920 h 111720"/>
                <a:gd name="connsiteX19" fmla="*/ 2314 w 23217"/>
                <a:gd name="connsiteY19" fmla="*/ 325 h 111720"/>
                <a:gd name="connsiteX20" fmla="*/ 4695 w 23217"/>
                <a:gd name="connsiteY20" fmla="*/ 126 h 111720"/>
                <a:gd name="connsiteX21" fmla="*/ 6878 w 23217"/>
                <a:gd name="connsiteY21" fmla="*/ 325 h 111720"/>
                <a:gd name="connsiteX22" fmla="*/ 8267 w 23217"/>
                <a:gd name="connsiteY22" fmla="*/ 523 h 111720"/>
                <a:gd name="connsiteX23" fmla="*/ 9061 w 23217"/>
                <a:gd name="connsiteY23" fmla="*/ 920 h 111720"/>
                <a:gd name="connsiteX24" fmla="*/ 9457 w 23217"/>
                <a:gd name="connsiteY24" fmla="*/ 1317 h 111720"/>
                <a:gd name="connsiteX25" fmla="*/ 19776 w 23217"/>
                <a:gd name="connsiteY25" fmla="*/ 28106 h 111720"/>
                <a:gd name="connsiteX26" fmla="*/ 23547 w 23217"/>
                <a:gd name="connsiteY26" fmla="*/ 56085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547" y="56085"/>
                  </a:moveTo>
                  <a:cubicBezTo>
                    <a:pt x="23547" y="60848"/>
                    <a:pt x="23199" y="65561"/>
                    <a:pt x="22554" y="70175"/>
                  </a:cubicBezTo>
                  <a:cubicBezTo>
                    <a:pt x="22009" y="74838"/>
                    <a:pt x="21165" y="79452"/>
                    <a:pt x="19975" y="84065"/>
                  </a:cubicBezTo>
                  <a:cubicBezTo>
                    <a:pt x="18784" y="88580"/>
                    <a:pt x="17296" y="92995"/>
                    <a:pt x="15609" y="97361"/>
                  </a:cubicBezTo>
                  <a:cubicBezTo>
                    <a:pt x="13873" y="101825"/>
                    <a:pt x="11888" y="106191"/>
                    <a:pt x="9656" y="110457"/>
                  </a:cubicBezTo>
                  <a:cubicBezTo>
                    <a:pt x="9507" y="110706"/>
                    <a:pt x="9309" y="110904"/>
                    <a:pt x="9061" y="111053"/>
                  </a:cubicBezTo>
                  <a:cubicBezTo>
                    <a:pt x="8763" y="111301"/>
                    <a:pt x="8465" y="111499"/>
                    <a:pt x="8068" y="111648"/>
                  </a:cubicBezTo>
                  <a:cubicBezTo>
                    <a:pt x="7672" y="111747"/>
                    <a:pt x="7126" y="111846"/>
                    <a:pt x="6481" y="111846"/>
                  </a:cubicBezTo>
                  <a:cubicBezTo>
                    <a:pt x="5935" y="111846"/>
                    <a:pt x="5340" y="111846"/>
                    <a:pt x="4695" y="111846"/>
                  </a:cubicBezTo>
                  <a:cubicBezTo>
                    <a:pt x="3504" y="111846"/>
                    <a:pt x="2562" y="111747"/>
                    <a:pt x="1917" y="111648"/>
                  </a:cubicBezTo>
                  <a:cubicBezTo>
                    <a:pt x="1371" y="111648"/>
                    <a:pt x="974" y="111499"/>
                    <a:pt x="726" y="111251"/>
                  </a:cubicBezTo>
                  <a:cubicBezTo>
                    <a:pt x="429" y="110954"/>
                    <a:pt x="329" y="110656"/>
                    <a:pt x="329" y="110259"/>
                  </a:cubicBezTo>
                  <a:cubicBezTo>
                    <a:pt x="329" y="109961"/>
                    <a:pt x="429" y="109564"/>
                    <a:pt x="726" y="109068"/>
                  </a:cubicBezTo>
                  <a:cubicBezTo>
                    <a:pt x="4546" y="100436"/>
                    <a:pt x="7473" y="91705"/>
                    <a:pt x="9457" y="82875"/>
                  </a:cubicBezTo>
                  <a:cubicBezTo>
                    <a:pt x="11442" y="73895"/>
                    <a:pt x="12434" y="64916"/>
                    <a:pt x="12434" y="55887"/>
                  </a:cubicBezTo>
                  <a:cubicBezTo>
                    <a:pt x="12434" y="46759"/>
                    <a:pt x="11442" y="37780"/>
                    <a:pt x="9457" y="28900"/>
                  </a:cubicBezTo>
                  <a:cubicBezTo>
                    <a:pt x="7473" y="19920"/>
                    <a:pt x="4497" y="11189"/>
                    <a:pt x="528" y="2706"/>
                  </a:cubicBezTo>
                  <a:cubicBezTo>
                    <a:pt x="379" y="2309"/>
                    <a:pt x="329" y="2011"/>
                    <a:pt x="329" y="1714"/>
                  </a:cubicBezTo>
                  <a:cubicBezTo>
                    <a:pt x="429" y="1317"/>
                    <a:pt x="627" y="1069"/>
                    <a:pt x="925" y="920"/>
                  </a:cubicBezTo>
                  <a:cubicBezTo>
                    <a:pt x="1322" y="672"/>
                    <a:pt x="1768" y="473"/>
                    <a:pt x="2314" y="325"/>
                  </a:cubicBezTo>
                  <a:cubicBezTo>
                    <a:pt x="2959" y="225"/>
                    <a:pt x="3752" y="126"/>
                    <a:pt x="4695" y="126"/>
                  </a:cubicBezTo>
                  <a:cubicBezTo>
                    <a:pt x="5588" y="126"/>
                    <a:pt x="6332" y="225"/>
                    <a:pt x="6878" y="325"/>
                  </a:cubicBezTo>
                  <a:cubicBezTo>
                    <a:pt x="7523" y="325"/>
                    <a:pt x="7969" y="424"/>
                    <a:pt x="8267" y="523"/>
                  </a:cubicBezTo>
                  <a:cubicBezTo>
                    <a:pt x="8664" y="672"/>
                    <a:pt x="8912" y="821"/>
                    <a:pt x="9061" y="920"/>
                  </a:cubicBezTo>
                  <a:cubicBezTo>
                    <a:pt x="9309" y="1069"/>
                    <a:pt x="9457" y="1218"/>
                    <a:pt x="9457" y="1317"/>
                  </a:cubicBezTo>
                  <a:cubicBezTo>
                    <a:pt x="13823" y="9949"/>
                    <a:pt x="17246" y="18879"/>
                    <a:pt x="19776" y="28106"/>
                  </a:cubicBezTo>
                  <a:cubicBezTo>
                    <a:pt x="22257" y="37234"/>
                    <a:pt x="23547" y="46560"/>
                    <a:pt x="23547" y="56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828A293-1A43-4104-AFCC-24E3D0585FA0}"/>
                </a:ext>
              </a:extLst>
            </p:cNvPr>
            <p:cNvSpPr/>
            <p:nvPr/>
          </p:nvSpPr>
          <p:spPr>
            <a:xfrm>
              <a:off x="6709036" y="1973659"/>
              <a:ext cx="13568" cy="65682"/>
            </a:xfrm>
            <a:custGeom>
              <a:avLst/>
              <a:gdLst>
                <a:gd name="connsiteX0" fmla="*/ 13809 w 13568"/>
                <a:gd name="connsiteY0" fmla="*/ 1603 h 65682"/>
                <a:gd name="connsiteX1" fmla="*/ 8451 w 13568"/>
                <a:gd name="connsiteY1" fmla="*/ 16883 h 65682"/>
                <a:gd name="connsiteX2" fmla="*/ 6864 w 13568"/>
                <a:gd name="connsiteY2" fmla="*/ 32758 h 65682"/>
                <a:gd name="connsiteX3" fmla="*/ 8451 w 13568"/>
                <a:gd name="connsiteY3" fmla="*/ 48632 h 65682"/>
                <a:gd name="connsiteX4" fmla="*/ 13610 w 13568"/>
                <a:gd name="connsiteY4" fmla="*/ 63912 h 65682"/>
                <a:gd name="connsiteX5" fmla="*/ 13809 w 13568"/>
                <a:gd name="connsiteY5" fmla="*/ 64706 h 65682"/>
                <a:gd name="connsiteX6" fmla="*/ 13610 w 13568"/>
                <a:gd name="connsiteY6" fmla="*/ 65301 h 65682"/>
                <a:gd name="connsiteX7" fmla="*/ 12817 w 13568"/>
                <a:gd name="connsiteY7" fmla="*/ 65500 h 65682"/>
                <a:gd name="connsiteX8" fmla="*/ 11428 w 13568"/>
                <a:gd name="connsiteY8" fmla="*/ 65698 h 65682"/>
                <a:gd name="connsiteX9" fmla="*/ 10237 w 13568"/>
                <a:gd name="connsiteY9" fmla="*/ 65500 h 65682"/>
                <a:gd name="connsiteX10" fmla="*/ 9443 w 13568"/>
                <a:gd name="connsiteY10" fmla="*/ 65301 h 65682"/>
                <a:gd name="connsiteX11" fmla="*/ 8848 w 13568"/>
                <a:gd name="connsiteY11" fmla="*/ 65103 h 65682"/>
                <a:gd name="connsiteX12" fmla="*/ 8451 w 13568"/>
                <a:gd name="connsiteY12" fmla="*/ 64904 h 65682"/>
                <a:gd name="connsiteX13" fmla="*/ 4879 w 13568"/>
                <a:gd name="connsiteY13" fmla="*/ 57165 h 65682"/>
                <a:gd name="connsiteX14" fmla="*/ 2300 w 13568"/>
                <a:gd name="connsiteY14" fmla="*/ 49228 h 65682"/>
                <a:gd name="connsiteX15" fmla="*/ 712 w 13568"/>
                <a:gd name="connsiteY15" fmla="*/ 41092 h 65682"/>
                <a:gd name="connsiteX16" fmla="*/ 315 w 13568"/>
                <a:gd name="connsiteY16" fmla="*/ 32758 h 65682"/>
                <a:gd name="connsiteX17" fmla="*/ 910 w 13568"/>
                <a:gd name="connsiteY17" fmla="*/ 24622 h 65682"/>
                <a:gd name="connsiteX18" fmla="*/ 2498 w 13568"/>
                <a:gd name="connsiteY18" fmla="*/ 16485 h 65682"/>
                <a:gd name="connsiteX19" fmla="*/ 5078 w 13568"/>
                <a:gd name="connsiteY19" fmla="*/ 8548 h 65682"/>
                <a:gd name="connsiteX20" fmla="*/ 8451 w 13568"/>
                <a:gd name="connsiteY20" fmla="*/ 611 h 65682"/>
                <a:gd name="connsiteX21" fmla="*/ 8650 w 13568"/>
                <a:gd name="connsiteY21" fmla="*/ 611 h 65682"/>
                <a:gd name="connsiteX22" fmla="*/ 9046 w 13568"/>
                <a:gd name="connsiteY22" fmla="*/ 214 h 65682"/>
                <a:gd name="connsiteX23" fmla="*/ 10039 w 13568"/>
                <a:gd name="connsiteY23" fmla="*/ 15 h 65682"/>
                <a:gd name="connsiteX24" fmla="*/ 11428 w 13568"/>
                <a:gd name="connsiteY24" fmla="*/ 15 h 65682"/>
                <a:gd name="connsiteX25" fmla="*/ 12618 w 13568"/>
                <a:gd name="connsiteY25" fmla="*/ 214 h 65682"/>
                <a:gd name="connsiteX26" fmla="*/ 13412 w 13568"/>
                <a:gd name="connsiteY26" fmla="*/ 412 h 65682"/>
                <a:gd name="connsiteX27" fmla="*/ 13809 w 13568"/>
                <a:gd name="connsiteY27" fmla="*/ 1007 h 65682"/>
                <a:gd name="connsiteX28" fmla="*/ 13809 w 13568"/>
                <a:gd name="connsiteY28" fmla="*/ 16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809" y="1603"/>
                  </a:moveTo>
                  <a:cubicBezTo>
                    <a:pt x="11428" y="6514"/>
                    <a:pt x="9642" y="11624"/>
                    <a:pt x="8451" y="16883"/>
                  </a:cubicBezTo>
                  <a:cubicBezTo>
                    <a:pt x="7360" y="22191"/>
                    <a:pt x="6864" y="27499"/>
                    <a:pt x="6864" y="32758"/>
                  </a:cubicBezTo>
                  <a:cubicBezTo>
                    <a:pt x="6864" y="38066"/>
                    <a:pt x="7360" y="43374"/>
                    <a:pt x="8451" y="48632"/>
                  </a:cubicBezTo>
                  <a:cubicBezTo>
                    <a:pt x="9642" y="53792"/>
                    <a:pt x="11328" y="58852"/>
                    <a:pt x="13610" y="63912"/>
                  </a:cubicBezTo>
                  <a:cubicBezTo>
                    <a:pt x="13710" y="64309"/>
                    <a:pt x="13809" y="64557"/>
                    <a:pt x="13809" y="64706"/>
                  </a:cubicBezTo>
                  <a:cubicBezTo>
                    <a:pt x="13908" y="64954"/>
                    <a:pt x="13858" y="65152"/>
                    <a:pt x="13610" y="65301"/>
                  </a:cubicBezTo>
                  <a:cubicBezTo>
                    <a:pt x="13462" y="65400"/>
                    <a:pt x="13214" y="65500"/>
                    <a:pt x="12817" y="65500"/>
                  </a:cubicBezTo>
                  <a:cubicBezTo>
                    <a:pt x="12519" y="65599"/>
                    <a:pt x="12073" y="65698"/>
                    <a:pt x="11428" y="65698"/>
                  </a:cubicBezTo>
                  <a:cubicBezTo>
                    <a:pt x="10882" y="65698"/>
                    <a:pt x="10485" y="65599"/>
                    <a:pt x="10237" y="65500"/>
                  </a:cubicBezTo>
                  <a:cubicBezTo>
                    <a:pt x="9939" y="65500"/>
                    <a:pt x="9691" y="65400"/>
                    <a:pt x="9443" y="65301"/>
                  </a:cubicBezTo>
                  <a:cubicBezTo>
                    <a:pt x="9146" y="65301"/>
                    <a:pt x="8947" y="65202"/>
                    <a:pt x="8848" y="65103"/>
                  </a:cubicBezTo>
                  <a:cubicBezTo>
                    <a:pt x="8699" y="65103"/>
                    <a:pt x="8550" y="65004"/>
                    <a:pt x="8451" y="64904"/>
                  </a:cubicBezTo>
                  <a:cubicBezTo>
                    <a:pt x="7112" y="62374"/>
                    <a:pt x="5921" y="59795"/>
                    <a:pt x="4879" y="57165"/>
                  </a:cubicBezTo>
                  <a:cubicBezTo>
                    <a:pt x="3937" y="54486"/>
                    <a:pt x="3093" y="51907"/>
                    <a:pt x="2300" y="49228"/>
                  </a:cubicBezTo>
                  <a:cubicBezTo>
                    <a:pt x="1605" y="46598"/>
                    <a:pt x="1109" y="43870"/>
                    <a:pt x="712" y="41092"/>
                  </a:cubicBezTo>
                  <a:cubicBezTo>
                    <a:pt x="414" y="38314"/>
                    <a:pt x="315" y="35536"/>
                    <a:pt x="315" y="32758"/>
                  </a:cubicBezTo>
                  <a:cubicBezTo>
                    <a:pt x="315" y="29979"/>
                    <a:pt x="514" y="27300"/>
                    <a:pt x="910" y="24622"/>
                  </a:cubicBezTo>
                  <a:cubicBezTo>
                    <a:pt x="1307" y="21843"/>
                    <a:pt x="1803" y="19164"/>
                    <a:pt x="2498" y="16485"/>
                  </a:cubicBezTo>
                  <a:cubicBezTo>
                    <a:pt x="3143" y="13708"/>
                    <a:pt x="3986" y="11078"/>
                    <a:pt x="5078" y="8548"/>
                  </a:cubicBezTo>
                  <a:cubicBezTo>
                    <a:pt x="6119" y="5919"/>
                    <a:pt x="7260" y="3289"/>
                    <a:pt x="8451" y="611"/>
                  </a:cubicBezTo>
                  <a:cubicBezTo>
                    <a:pt x="8550" y="611"/>
                    <a:pt x="8650" y="611"/>
                    <a:pt x="8650" y="611"/>
                  </a:cubicBezTo>
                  <a:cubicBezTo>
                    <a:pt x="8749" y="511"/>
                    <a:pt x="8898" y="362"/>
                    <a:pt x="9046" y="214"/>
                  </a:cubicBezTo>
                  <a:cubicBezTo>
                    <a:pt x="9294" y="114"/>
                    <a:pt x="9642" y="15"/>
                    <a:pt x="10039" y="15"/>
                  </a:cubicBezTo>
                  <a:cubicBezTo>
                    <a:pt x="10435" y="15"/>
                    <a:pt x="10882" y="15"/>
                    <a:pt x="11428" y="15"/>
                  </a:cubicBezTo>
                  <a:cubicBezTo>
                    <a:pt x="11924" y="15"/>
                    <a:pt x="12321" y="114"/>
                    <a:pt x="12618" y="214"/>
                  </a:cubicBezTo>
                  <a:cubicBezTo>
                    <a:pt x="13015" y="214"/>
                    <a:pt x="13263" y="313"/>
                    <a:pt x="13412" y="412"/>
                  </a:cubicBezTo>
                  <a:cubicBezTo>
                    <a:pt x="13660" y="561"/>
                    <a:pt x="13809" y="759"/>
                    <a:pt x="13809" y="1007"/>
                  </a:cubicBezTo>
                  <a:cubicBezTo>
                    <a:pt x="13908" y="1156"/>
                    <a:pt x="13908" y="1355"/>
                    <a:pt x="13809" y="16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730706" y="1977628"/>
              <a:ext cx="107394" cy="49609"/>
              <a:chOff x="6730706" y="1977628"/>
              <a:chExt cx="107394" cy="49609"/>
            </a:xfrm>
            <a:solidFill>
              <a:srgbClr val="000000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0213322A-16DA-42AC-99EA-79F45FD749D1}"/>
                  </a:ext>
                </a:extLst>
              </p:cNvPr>
              <p:cNvSpPr/>
              <p:nvPr/>
            </p:nvSpPr>
            <p:spPr>
              <a:xfrm>
                <a:off x="6730706" y="1978223"/>
                <a:ext cx="30360" cy="49014"/>
              </a:xfrm>
              <a:custGeom>
                <a:avLst/>
                <a:gdLst>
                  <a:gd name="connsiteX0" fmla="*/ 30678 w 30360"/>
                  <a:gd name="connsiteY0" fmla="*/ 32758 h 49014"/>
                  <a:gd name="connsiteX1" fmla="*/ 29289 w 30360"/>
                  <a:gd name="connsiteY1" fmla="*/ 39703 h 49014"/>
                  <a:gd name="connsiteX2" fmla="*/ 25717 w 30360"/>
                  <a:gd name="connsiteY2" fmla="*/ 44862 h 49014"/>
                  <a:gd name="connsiteX3" fmla="*/ 19962 w 30360"/>
                  <a:gd name="connsiteY3" fmla="*/ 48037 h 49014"/>
                  <a:gd name="connsiteX4" fmla="*/ 12818 w 30360"/>
                  <a:gd name="connsiteY4" fmla="*/ 49029 h 49014"/>
                  <a:gd name="connsiteX5" fmla="*/ 8453 w 30360"/>
                  <a:gd name="connsiteY5" fmla="*/ 48633 h 49014"/>
                  <a:gd name="connsiteX6" fmla="*/ 4881 w 30360"/>
                  <a:gd name="connsiteY6" fmla="*/ 47839 h 49014"/>
                  <a:gd name="connsiteX7" fmla="*/ 2301 w 30360"/>
                  <a:gd name="connsiteY7" fmla="*/ 47045 h 49014"/>
                  <a:gd name="connsiteX8" fmla="*/ 912 w 30360"/>
                  <a:gd name="connsiteY8" fmla="*/ 46251 h 49014"/>
                  <a:gd name="connsiteX9" fmla="*/ 515 w 30360"/>
                  <a:gd name="connsiteY9" fmla="*/ 45854 h 49014"/>
                  <a:gd name="connsiteX10" fmla="*/ 317 w 30360"/>
                  <a:gd name="connsiteY10" fmla="*/ 45259 h 49014"/>
                  <a:gd name="connsiteX11" fmla="*/ 317 w 30360"/>
                  <a:gd name="connsiteY11" fmla="*/ 44465 h 49014"/>
                  <a:gd name="connsiteX12" fmla="*/ 317 w 30360"/>
                  <a:gd name="connsiteY12" fmla="*/ 43275 h 49014"/>
                  <a:gd name="connsiteX13" fmla="*/ 317 w 30360"/>
                  <a:gd name="connsiteY13" fmla="*/ 42283 h 49014"/>
                  <a:gd name="connsiteX14" fmla="*/ 515 w 30360"/>
                  <a:gd name="connsiteY14" fmla="*/ 41290 h 49014"/>
                  <a:gd name="connsiteX15" fmla="*/ 912 w 30360"/>
                  <a:gd name="connsiteY15" fmla="*/ 40893 h 49014"/>
                  <a:gd name="connsiteX16" fmla="*/ 1309 w 30360"/>
                  <a:gd name="connsiteY16" fmla="*/ 40695 h 49014"/>
                  <a:gd name="connsiteX17" fmla="*/ 2500 w 30360"/>
                  <a:gd name="connsiteY17" fmla="*/ 41290 h 49014"/>
                  <a:gd name="connsiteX18" fmla="*/ 4484 w 30360"/>
                  <a:gd name="connsiteY18" fmla="*/ 42283 h 49014"/>
                  <a:gd name="connsiteX19" fmla="*/ 7858 w 30360"/>
                  <a:gd name="connsiteY19" fmla="*/ 43275 h 49014"/>
                  <a:gd name="connsiteX20" fmla="*/ 12620 w 30360"/>
                  <a:gd name="connsiteY20" fmla="*/ 43672 h 49014"/>
                  <a:gd name="connsiteX21" fmla="*/ 16986 w 30360"/>
                  <a:gd name="connsiteY21" fmla="*/ 43076 h 49014"/>
                  <a:gd name="connsiteX22" fmla="*/ 20557 w 30360"/>
                  <a:gd name="connsiteY22" fmla="*/ 41290 h 49014"/>
                  <a:gd name="connsiteX23" fmla="*/ 22939 w 30360"/>
                  <a:gd name="connsiteY23" fmla="*/ 38115 h 49014"/>
                  <a:gd name="connsiteX24" fmla="*/ 23931 w 30360"/>
                  <a:gd name="connsiteY24" fmla="*/ 33353 h 49014"/>
                  <a:gd name="connsiteX25" fmla="*/ 23137 w 30360"/>
                  <a:gd name="connsiteY25" fmla="*/ 29384 h 49014"/>
                  <a:gd name="connsiteX26" fmla="*/ 20954 w 30360"/>
                  <a:gd name="connsiteY26" fmla="*/ 26408 h 49014"/>
                  <a:gd name="connsiteX27" fmla="*/ 17184 w 30360"/>
                  <a:gd name="connsiteY27" fmla="*/ 24622 h 49014"/>
                  <a:gd name="connsiteX28" fmla="*/ 11628 w 30360"/>
                  <a:gd name="connsiteY28" fmla="*/ 24026 h 49014"/>
                  <a:gd name="connsiteX29" fmla="*/ 7659 w 30360"/>
                  <a:gd name="connsiteY29" fmla="*/ 24225 h 49014"/>
                  <a:gd name="connsiteX30" fmla="*/ 4683 w 30360"/>
                  <a:gd name="connsiteY30" fmla="*/ 24423 h 49014"/>
                  <a:gd name="connsiteX31" fmla="*/ 3095 w 30360"/>
                  <a:gd name="connsiteY31" fmla="*/ 24026 h 49014"/>
                  <a:gd name="connsiteX32" fmla="*/ 2698 w 30360"/>
                  <a:gd name="connsiteY32" fmla="*/ 22042 h 49014"/>
                  <a:gd name="connsiteX33" fmla="*/ 2698 w 30360"/>
                  <a:gd name="connsiteY33" fmla="*/ 2595 h 49014"/>
                  <a:gd name="connsiteX34" fmla="*/ 3293 w 30360"/>
                  <a:gd name="connsiteY34" fmla="*/ 611 h 49014"/>
                  <a:gd name="connsiteX35" fmla="*/ 5079 w 30360"/>
                  <a:gd name="connsiteY35" fmla="*/ 15 h 49014"/>
                  <a:gd name="connsiteX36" fmla="*/ 26312 w 30360"/>
                  <a:gd name="connsiteY36" fmla="*/ 15 h 49014"/>
                  <a:gd name="connsiteX37" fmla="*/ 26907 w 30360"/>
                  <a:gd name="connsiteY37" fmla="*/ 214 h 49014"/>
                  <a:gd name="connsiteX38" fmla="*/ 27304 w 30360"/>
                  <a:gd name="connsiteY38" fmla="*/ 809 h 49014"/>
                  <a:gd name="connsiteX39" fmla="*/ 27503 w 30360"/>
                  <a:gd name="connsiteY39" fmla="*/ 1603 h 49014"/>
                  <a:gd name="connsiteX40" fmla="*/ 27701 w 30360"/>
                  <a:gd name="connsiteY40" fmla="*/ 2794 h 49014"/>
                  <a:gd name="connsiteX41" fmla="*/ 27304 w 30360"/>
                  <a:gd name="connsiteY41" fmla="*/ 4976 h 49014"/>
                  <a:gd name="connsiteX42" fmla="*/ 26312 w 30360"/>
                  <a:gd name="connsiteY42" fmla="*/ 5572 h 49014"/>
                  <a:gd name="connsiteX43" fmla="*/ 8254 w 30360"/>
                  <a:gd name="connsiteY43" fmla="*/ 5572 h 49014"/>
                  <a:gd name="connsiteX44" fmla="*/ 8254 w 30360"/>
                  <a:gd name="connsiteY44" fmla="*/ 19264 h 49014"/>
                  <a:gd name="connsiteX45" fmla="*/ 11032 w 30360"/>
                  <a:gd name="connsiteY45" fmla="*/ 19065 h 49014"/>
                  <a:gd name="connsiteX46" fmla="*/ 14207 w 30360"/>
                  <a:gd name="connsiteY46" fmla="*/ 18867 h 49014"/>
                  <a:gd name="connsiteX47" fmla="*/ 21351 w 30360"/>
                  <a:gd name="connsiteY47" fmla="*/ 19859 h 49014"/>
                  <a:gd name="connsiteX48" fmla="*/ 26511 w 30360"/>
                  <a:gd name="connsiteY48" fmla="*/ 22637 h 49014"/>
                  <a:gd name="connsiteX49" fmla="*/ 29487 w 30360"/>
                  <a:gd name="connsiteY49" fmla="*/ 27003 h 49014"/>
                  <a:gd name="connsiteX50" fmla="*/ 30678 w 30360"/>
                  <a:gd name="connsiteY50" fmla="*/ 32758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78" y="32758"/>
                    </a:moveTo>
                    <a:cubicBezTo>
                      <a:pt x="30678" y="35288"/>
                      <a:pt x="30182" y="37619"/>
                      <a:pt x="29289" y="39703"/>
                    </a:cubicBezTo>
                    <a:cubicBezTo>
                      <a:pt x="28495" y="41687"/>
                      <a:pt x="27304" y="43424"/>
                      <a:pt x="25717" y="44862"/>
                    </a:cubicBezTo>
                    <a:cubicBezTo>
                      <a:pt x="24129" y="46202"/>
                      <a:pt x="22195" y="47243"/>
                      <a:pt x="19962" y="48037"/>
                    </a:cubicBezTo>
                    <a:cubicBezTo>
                      <a:pt x="17829" y="48682"/>
                      <a:pt x="15448" y="49029"/>
                      <a:pt x="12818" y="49029"/>
                    </a:cubicBezTo>
                    <a:cubicBezTo>
                      <a:pt x="11231" y="49029"/>
                      <a:pt x="9743" y="48881"/>
                      <a:pt x="8453" y="48633"/>
                    </a:cubicBezTo>
                    <a:cubicBezTo>
                      <a:pt x="7113" y="48335"/>
                      <a:pt x="5923" y="48136"/>
                      <a:pt x="4881" y="47839"/>
                    </a:cubicBezTo>
                    <a:cubicBezTo>
                      <a:pt x="3790" y="47591"/>
                      <a:pt x="2946" y="47343"/>
                      <a:pt x="2301" y="47045"/>
                    </a:cubicBezTo>
                    <a:cubicBezTo>
                      <a:pt x="1607" y="46648"/>
                      <a:pt x="1160" y="46400"/>
                      <a:pt x="912" y="46251"/>
                    </a:cubicBezTo>
                    <a:cubicBezTo>
                      <a:pt x="763" y="46152"/>
                      <a:pt x="615" y="46003"/>
                      <a:pt x="515" y="45854"/>
                    </a:cubicBezTo>
                    <a:cubicBezTo>
                      <a:pt x="515" y="45606"/>
                      <a:pt x="416" y="45408"/>
                      <a:pt x="317" y="45259"/>
                    </a:cubicBezTo>
                    <a:cubicBezTo>
                      <a:pt x="317" y="45011"/>
                      <a:pt x="317" y="44763"/>
                      <a:pt x="317" y="44465"/>
                    </a:cubicBezTo>
                    <a:cubicBezTo>
                      <a:pt x="317" y="44068"/>
                      <a:pt x="317" y="43672"/>
                      <a:pt x="317" y="43275"/>
                    </a:cubicBezTo>
                    <a:cubicBezTo>
                      <a:pt x="317" y="42878"/>
                      <a:pt x="317" y="42580"/>
                      <a:pt x="317" y="42283"/>
                    </a:cubicBezTo>
                    <a:cubicBezTo>
                      <a:pt x="416" y="41886"/>
                      <a:pt x="515" y="41588"/>
                      <a:pt x="515" y="41290"/>
                    </a:cubicBezTo>
                    <a:cubicBezTo>
                      <a:pt x="615" y="41042"/>
                      <a:pt x="763" y="40893"/>
                      <a:pt x="912" y="40893"/>
                    </a:cubicBezTo>
                    <a:cubicBezTo>
                      <a:pt x="1011" y="40794"/>
                      <a:pt x="1160" y="40695"/>
                      <a:pt x="1309" y="40695"/>
                    </a:cubicBezTo>
                    <a:cubicBezTo>
                      <a:pt x="1557" y="40695"/>
                      <a:pt x="1954" y="40893"/>
                      <a:pt x="2500" y="41290"/>
                    </a:cubicBezTo>
                    <a:cubicBezTo>
                      <a:pt x="2996" y="41588"/>
                      <a:pt x="3690" y="41886"/>
                      <a:pt x="4484" y="42283"/>
                    </a:cubicBezTo>
                    <a:cubicBezTo>
                      <a:pt x="5377" y="42580"/>
                      <a:pt x="6518" y="42878"/>
                      <a:pt x="7858" y="43275"/>
                    </a:cubicBezTo>
                    <a:cubicBezTo>
                      <a:pt x="9147" y="43572"/>
                      <a:pt x="10735" y="43672"/>
                      <a:pt x="12620" y="43672"/>
                    </a:cubicBezTo>
                    <a:cubicBezTo>
                      <a:pt x="14207" y="43672"/>
                      <a:pt x="15646" y="43473"/>
                      <a:pt x="16986" y="43076"/>
                    </a:cubicBezTo>
                    <a:cubicBezTo>
                      <a:pt x="18424" y="42679"/>
                      <a:pt x="19615" y="42084"/>
                      <a:pt x="20557" y="41290"/>
                    </a:cubicBezTo>
                    <a:cubicBezTo>
                      <a:pt x="21599" y="40397"/>
                      <a:pt x="22393" y="39306"/>
                      <a:pt x="22939" y="38115"/>
                    </a:cubicBezTo>
                    <a:cubicBezTo>
                      <a:pt x="23584" y="36825"/>
                      <a:pt x="23931" y="35238"/>
                      <a:pt x="23931" y="33353"/>
                    </a:cubicBezTo>
                    <a:cubicBezTo>
                      <a:pt x="23931" y="31765"/>
                      <a:pt x="23633" y="30475"/>
                      <a:pt x="23137" y="29384"/>
                    </a:cubicBezTo>
                    <a:cubicBezTo>
                      <a:pt x="22740" y="28194"/>
                      <a:pt x="21996" y="27201"/>
                      <a:pt x="20954" y="26408"/>
                    </a:cubicBezTo>
                    <a:cubicBezTo>
                      <a:pt x="20012" y="25614"/>
                      <a:pt x="18772" y="25019"/>
                      <a:pt x="17184" y="24622"/>
                    </a:cubicBezTo>
                    <a:cubicBezTo>
                      <a:pt x="15597" y="24225"/>
                      <a:pt x="13711" y="24026"/>
                      <a:pt x="11628" y="24026"/>
                    </a:cubicBezTo>
                    <a:cubicBezTo>
                      <a:pt x="10140" y="24026"/>
                      <a:pt x="8850" y="24125"/>
                      <a:pt x="7659" y="24225"/>
                    </a:cubicBezTo>
                    <a:cubicBezTo>
                      <a:pt x="6568" y="24373"/>
                      <a:pt x="5576" y="24423"/>
                      <a:pt x="4683" y="24423"/>
                    </a:cubicBezTo>
                    <a:cubicBezTo>
                      <a:pt x="3988" y="24423"/>
                      <a:pt x="3492" y="24324"/>
                      <a:pt x="3095" y="24026"/>
                    </a:cubicBezTo>
                    <a:cubicBezTo>
                      <a:pt x="2797" y="23629"/>
                      <a:pt x="2698" y="22984"/>
                      <a:pt x="2698" y="22042"/>
                    </a:cubicBezTo>
                    <a:lnTo>
                      <a:pt x="2698" y="2595"/>
                    </a:lnTo>
                    <a:cubicBezTo>
                      <a:pt x="2698" y="1702"/>
                      <a:pt x="2897" y="1008"/>
                      <a:pt x="3293" y="611"/>
                    </a:cubicBezTo>
                    <a:cubicBezTo>
                      <a:pt x="3690" y="214"/>
                      <a:pt x="4286" y="15"/>
                      <a:pt x="5079" y="15"/>
                    </a:cubicBezTo>
                    <a:lnTo>
                      <a:pt x="26312" y="15"/>
                    </a:lnTo>
                    <a:cubicBezTo>
                      <a:pt x="26560" y="15"/>
                      <a:pt x="26759" y="115"/>
                      <a:pt x="26907" y="214"/>
                    </a:cubicBezTo>
                    <a:cubicBezTo>
                      <a:pt x="27007" y="363"/>
                      <a:pt x="27156" y="561"/>
                      <a:pt x="27304" y="809"/>
                    </a:cubicBezTo>
                    <a:cubicBezTo>
                      <a:pt x="27404" y="958"/>
                      <a:pt x="27503" y="1206"/>
                      <a:pt x="27503" y="1603"/>
                    </a:cubicBezTo>
                    <a:cubicBezTo>
                      <a:pt x="27602" y="2000"/>
                      <a:pt x="27701" y="2397"/>
                      <a:pt x="27701" y="2794"/>
                    </a:cubicBezTo>
                    <a:cubicBezTo>
                      <a:pt x="27701" y="3736"/>
                      <a:pt x="27553" y="4480"/>
                      <a:pt x="27304" y="4976"/>
                    </a:cubicBezTo>
                    <a:cubicBezTo>
                      <a:pt x="27007" y="5373"/>
                      <a:pt x="26709" y="5572"/>
                      <a:pt x="26312" y="5572"/>
                    </a:cubicBezTo>
                    <a:lnTo>
                      <a:pt x="8254" y="5572"/>
                    </a:lnTo>
                    <a:lnTo>
                      <a:pt x="8254" y="19264"/>
                    </a:lnTo>
                    <a:cubicBezTo>
                      <a:pt x="9147" y="19165"/>
                      <a:pt x="10090" y="19065"/>
                      <a:pt x="11032" y="19065"/>
                    </a:cubicBezTo>
                    <a:cubicBezTo>
                      <a:pt x="11926" y="18966"/>
                      <a:pt x="13017" y="18867"/>
                      <a:pt x="14207" y="18867"/>
                    </a:cubicBezTo>
                    <a:cubicBezTo>
                      <a:pt x="16986" y="18867"/>
                      <a:pt x="19367" y="19214"/>
                      <a:pt x="21351" y="19859"/>
                    </a:cubicBezTo>
                    <a:cubicBezTo>
                      <a:pt x="23435" y="20554"/>
                      <a:pt x="25171" y="21447"/>
                      <a:pt x="26511" y="22637"/>
                    </a:cubicBezTo>
                    <a:cubicBezTo>
                      <a:pt x="27801" y="23828"/>
                      <a:pt x="28793" y="25316"/>
                      <a:pt x="29487" y="27003"/>
                    </a:cubicBezTo>
                    <a:cubicBezTo>
                      <a:pt x="30281" y="28739"/>
                      <a:pt x="30678" y="30674"/>
                      <a:pt x="30678" y="327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518E5C9-2544-4814-B2E7-EFA1F497625C}"/>
                  </a:ext>
                </a:extLst>
              </p:cNvPr>
              <p:cNvSpPr/>
              <p:nvPr/>
            </p:nvSpPr>
            <p:spPr>
              <a:xfrm>
                <a:off x="6771901" y="1978025"/>
                <a:ext cx="27979" cy="48418"/>
              </a:xfrm>
              <a:custGeom>
                <a:avLst/>
                <a:gdLst>
                  <a:gd name="connsiteX0" fmla="*/ 28300 w 27979"/>
                  <a:gd name="connsiteY0" fmla="*/ 45854 h 48418"/>
                  <a:gd name="connsiteX1" fmla="*/ 28101 w 27979"/>
                  <a:gd name="connsiteY1" fmla="*/ 47243 h 48418"/>
                  <a:gd name="connsiteX2" fmla="*/ 27903 w 27979"/>
                  <a:gd name="connsiteY2" fmla="*/ 48037 h 48418"/>
                  <a:gd name="connsiteX3" fmla="*/ 27307 w 27979"/>
                  <a:gd name="connsiteY3" fmla="*/ 48434 h 48418"/>
                  <a:gd name="connsiteX4" fmla="*/ 26911 w 27979"/>
                  <a:gd name="connsiteY4" fmla="*/ 48434 h 48418"/>
                  <a:gd name="connsiteX5" fmla="*/ 1709 w 27979"/>
                  <a:gd name="connsiteY5" fmla="*/ 48434 h 48418"/>
                  <a:gd name="connsiteX6" fmla="*/ 1312 w 27979"/>
                  <a:gd name="connsiteY6" fmla="*/ 48434 h 48418"/>
                  <a:gd name="connsiteX7" fmla="*/ 915 w 27979"/>
                  <a:gd name="connsiteY7" fmla="*/ 48037 h 48418"/>
                  <a:gd name="connsiteX8" fmla="*/ 518 w 27979"/>
                  <a:gd name="connsiteY8" fmla="*/ 47243 h 48418"/>
                  <a:gd name="connsiteX9" fmla="*/ 518 w 27979"/>
                  <a:gd name="connsiteY9" fmla="*/ 45854 h 48418"/>
                  <a:gd name="connsiteX10" fmla="*/ 518 w 27979"/>
                  <a:gd name="connsiteY10" fmla="*/ 44862 h 48418"/>
                  <a:gd name="connsiteX11" fmla="*/ 717 w 27979"/>
                  <a:gd name="connsiteY11" fmla="*/ 44068 h 48418"/>
                  <a:gd name="connsiteX12" fmla="*/ 1114 w 27979"/>
                  <a:gd name="connsiteY12" fmla="*/ 43473 h 48418"/>
                  <a:gd name="connsiteX13" fmla="*/ 1709 w 27979"/>
                  <a:gd name="connsiteY13" fmla="*/ 43275 h 48418"/>
                  <a:gd name="connsiteX14" fmla="*/ 11829 w 27979"/>
                  <a:gd name="connsiteY14" fmla="*/ 43275 h 48418"/>
                  <a:gd name="connsiteX15" fmla="*/ 11829 w 27979"/>
                  <a:gd name="connsiteY15" fmla="*/ 6762 h 48418"/>
                  <a:gd name="connsiteX16" fmla="*/ 2503 w 27979"/>
                  <a:gd name="connsiteY16" fmla="*/ 12318 h 48418"/>
                  <a:gd name="connsiteX17" fmla="*/ 1312 w 27979"/>
                  <a:gd name="connsiteY17" fmla="*/ 12715 h 48418"/>
                  <a:gd name="connsiteX18" fmla="*/ 717 w 27979"/>
                  <a:gd name="connsiteY18" fmla="*/ 12517 h 48418"/>
                  <a:gd name="connsiteX19" fmla="*/ 320 w 27979"/>
                  <a:gd name="connsiteY19" fmla="*/ 11723 h 48418"/>
                  <a:gd name="connsiteX20" fmla="*/ 320 w 27979"/>
                  <a:gd name="connsiteY20" fmla="*/ 10334 h 48418"/>
                  <a:gd name="connsiteX21" fmla="*/ 320 w 27979"/>
                  <a:gd name="connsiteY21" fmla="*/ 9342 h 48418"/>
                  <a:gd name="connsiteX22" fmla="*/ 320 w 27979"/>
                  <a:gd name="connsiteY22" fmla="*/ 8548 h 48418"/>
                  <a:gd name="connsiteX23" fmla="*/ 717 w 27979"/>
                  <a:gd name="connsiteY23" fmla="*/ 7953 h 48418"/>
                  <a:gd name="connsiteX24" fmla="*/ 1312 w 27979"/>
                  <a:gd name="connsiteY24" fmla="*/ 7556 h 48418"/>
                  <a:gd name="connsiteX25" fmla="*/ 12425 w 27979"/>
                  <a:gd name="connsiteY25" fmla="*/ 412 h 48418"/>
                  <a:gd name="connsiteX26" fmla="*/ 12822 w 27979"/>
                  <a:gd name="connsiteY26" fmla="*/ 214 h 48418"/>
                  <a:gd name="connsiteX27" fmla="*/ 13218 w 27979"/>
                  <a:gd name="connsiteY27" fmla="*/ 214 h 48418"/>
                  <a:gd name="connsiteX28" fmla="*/ 14012 w 27979"/>
                  <a:gd name="connsiteY28" fmla="*/ 15 h 48418"/>
                  <a:gd name="connsiteX29" fmla="*/ 15203 w 27979"/>
                  <a:gd name="connsiteY29" fmla="*/ 15 h 48418"/>
                  <a:gd name="connsiteX30" fmla="*/ 16790 w 27979"/>
                  <a:gd name="connsiteY30" fmla="*/ 15 h 48418"/>
                  <a:gd name="connsiteX31" fmla="*/ 17584 w 27979"/>
                  <a:gd name="connsiteY31" fmla="*/ 214 h 48418"/>
                  <a:gd name="connsiteX32" fmla="*/ 17981 w 27979"/>
                  <a:gd name="connsiteY32" fmla="*/ 611 h 48418"/>
                  <a:gd name="connsiteX33" fmla="*/ 18179 w 27979"/>
                  <a:gd name="connsiteY33" fmla="*/ 1007 h 48418"/>
                  <a:gd name="connsiteX34" fmla="*/ 18179 w 27979"/>
                  <a:gd name="connsiteY34" fmla="*/ 43275 h 48418"/>
                  <a:gd name="connsiteX35" fmla="*/ 26911 w 27979"/>
                  <a:gd name="connsiteY35" fmla="*/ 43275 h 48418"/>
                  <a:gd name="connsiteX36" fmla="*/ 27506 w 27979"/>
                  <a:gd name="connsiteY36" fmla="*/ 43473 h 48418"/>
                  <a:gd name="connsiteX37" fmla="*/ 27903 w 27979"/>
                  <a:gd name="connsiteY37" fmla="*/ 44068 h 48418"/>
                  <a:gd name="connsiteX38" fmla="*/ 28101 w 27979"/>
                  <a:gd name="connsiteY38" fmla="*/ 44862 h 48418"/>
                  <a:gd name="connsiteX39" fmla="*/ 28300 w 27979"/>
                  <a:gd name="connsiteY39" fmla="*/ 4585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300" y="45854"/>
                    </a:moveTo>
                    <a:cubicBezTo>
                      <a:pt x="28300" y="46400"/>
                      <a:pt x="28200" y="46847"/>
                      <a:pt x="28101" y="47243"/>
                    </a:cubicBezTo>
                    <a:cubicBezTo>
                      <a:pt x="28101" y="47541"/>
                      <a:pt x="28002" y="47789"/>
                      <a:pt x="27903" y="48037"/>
                    </a:cubicBezTo>
                    <a:cubicBezTo>
                      <a:pt x="27754" y="48186"/>
                      <a:pt x="27556" y="48335"/>
                      <a:pt x="27307" y="48434"/>
                    </a:cubicBezTo>
                    <a:cubicBezTo>
                      <a:pt x="27159" y="48434"/>
                      <a:pt x="27010" y="48434"/>
                      <a:pt x="26911" y="48434"/>
                    </a:cubicBezTo>
                    <a:lnTo>
                      <a:pt x="1709" y="48434"/>
                    </a:lnTo>
                    <a:cubicBezTo>
                      <a:pt x="1560" y="48434"/>
                      <a:pt x="1411" y="48434"/>
                      <a:pt x="1312" y="48434"/>
                    </a:cubicBezTo>
                    <a:cubicBezTo>
                      <a:pt x="1163" y="48335"/>
                      <a:pt x="1014" y="48186"/>
                      <a:pt x="915" y="48037"/>
                    </a:cubicBezTo>
                    <a:cubicBezTo>
                      <a:pt x="766" y="47789"/>
                      <a:pt x="618" y="47541"/>
                      <a:pt x="518" y="47243"/>
                    </a:cubicBezTo>
                    <a:cubicBezTo>
                      <a:pt x="518" y="46847"/>
                      <a:pt x="518" y="46400"/>
                      <a:pt x="518" y="45854"/>
                    </a:cubicBezTo>
                    <a:cubicBezTo>
                      <a:pt x="518" y="45457"/>
                      <a:pt x="518" y="45160"/>
                      <a:pt x="518" y="44862"/>
                    </a:cubicBezTo>
                    <a:cubicBezTo>
                      <a:pt x="618" y="44465"/>
                      <a:pt x="717" y="44217"/>
                      <a:pt x="717" y="44068"/>
                    </a:cubicBezTo>
                    <a:cubicBezTo>
                      <a:pt x="816" y="43820"/>
                      <a:pt x="965" y="43622"/>
                      <a:pt x="1114" y="43473"/>
                    </a:cubicBezTo>
                    <a:cubicBezTo>
                      <a:pt x="1362" y="43374"/>
                      <a:pt x="1560" y="43275"/>
                      <a:pt x="1709" y="43275"/>
                    </a:cubicBezTo>
                    <a:lnTo>
                      <a:pt x="11829" y="43275"/>
                    </a:lnTo>
                    <a:lnTo>
                      <a:pt x="11829" y="6762"/>
                    </a:lnTo>
                    <a:lnTo>
                      <a:pt x="2503" y="12318"/>
                    </a:lnTo>
                    <a:cubicBezTo>
                      <a:pt x="2106" y="12467"/>
                      <a:pt x="1709" y="12616"/>
                      <a:pt x="1312" y="12715"/>
                    </a:cubicBezTo>
                    <a:cubicBezTo>
                      <a:pt x="1014" y="12715"/>
                      <a:pt x="816" y="12666"/>
                      <a:pt x="717" y="12517"/>
                    </a:cubicBezTo>
                    <a:cubicBezTo>
                      <a:pt x="568" y="12418"/>
                      <a:pt x="419" y="12120"/>
                      <a:pt x="320" y="11723"/>
                    </a:cubicBezTo>
                    <a:cubicBezTo>
                      <a:pt x="320" y="11326"/>
                      <a:pt x="320" y="10880"/>
                      <a:pt x="320" y="10334"/>
                    </a:cubicBezTo>
                    <a:cubicBezTo>
                      <a:pt x="320" y="9937"/>
                      <a:pt x="320" y="9639"/>
                      <a:pt x="320" y="9342"/>
                    </a:cubicBezTo>
                    <a:cubicBezTo>
                      <a:pt x="320" y="8945"/>
                      <a:pt x="320" y="8697"/>
                      <a:pt x="320" y="8548"/>
                    </a:cubicBezTo>
                    <a:cubicBezTo>
                      <a:pt x="419" y="8300"/>
                      <a:pt x="568" y="8102"/>
                      <a:pt x="717" y="7953"/>
                    </a:cubicBezTo>
                    <a:cubicBezTo>
                      <a:pt x="816" y="7854"/>
                      <a:pt x="1014" y="7705"/>
                      <a:pt x="1312" y="7556"/>
                    </a:cubicBezTo>
                    <a:lnTo>
                      <a:pt x="12425" y="412"/>
                    </a:lnTo>
                    <a:cubicBezTo>
                      <a:pt x="12524" y="313"/>
                      <a:pt x="12673" y="214"/>
                      <a:pt x="12822" y="214"/>
                    </a:cubicBezTo>
                    <a:cubicBezTo>
                      <a:pt x="12921" y="214"/>
                      <a:pt x="13070" y="214"/>
                      <a:pt x="13218" y="214"/>
                    </a:cubicBezTo>
                    <a:cubicBezTo>
                      <a:pt x="13466" y="114"/>
                      <a:pt x="13714" y="15"/>
                      <a:pt x="14012" y="15"/>
                    </a:cubicBezTo>
                    <a:cubicBezTo>
                      <a:pt x="14409" y="15"/>
                      <a:pt x="14806" y="15"/>
                      <a:pt x="15203" y="15"/>
                    </a:cubicBezTo>
                    <a:cubicBezTo>
                      <a:pt x="15848" y="15"/>
                      <a:pt x="16393" y="15"/>
                      <a:pt x="16790" y="15"/>
                    </a:cubicBezTo>
                    <a:cubicBezTo>
                      <a:pt x="17187" y="15"/>
                      <a:pt x="17435" y="114"/>
                      <a:pt x="17584" y="214"/>
                    </a:cubicBezTo>
                    <a:cubicBezTo>
                      <a:pt x="17832" y="362"/>
                      <a:pt x="17981" y="511"/>
                      <a:pt x="17981" y="611"/>
                    </a:cubicBezTo>
                    <a:cubicBezTo>
                      <a:pt x="18080" y="759"/>
                      <a:pt x="18179" y="908"/>
                      <a:pt x="18179" y="1007"/>
                    </a:cubicBezTo>
                    <a:lnTo>
                      <a:pt x="18179" y="43275"/>
                    </a:lnTo>
                    <a:lnTo>
                      <a:pt x="26911" y="43275"/>
                    </a:lnTo>
                    <a:cubicBezTo>
                      <a:pt x="27159" y="43275"/>
                      <a:pt x="27357" y="43374"/>
                      <a:pt x="27506" y="43473"/>
                    </a:cubicBezTo>
                    <a:cubicBezTo>
                      <a:pt x="27605" y="43622"/>
                      <a:pt x="27754" y="43820"/>
                      <a:pt x="27903" y="44068"/>
                    </a:cubicBezTo>
                    <a:cubicBezTo>
                      <a:pt x="28002" y="44217"/>
                      <a:pt x="28101" y="44465"/>
                      <a:pt x="28101" y="44862"/>
                    </a:cubicBezTo>
                    <a:cubicBezTo>
                      <a:pt x="28200" y="45160"/>
                      <a:pt x="28300" y="45457"/>
                      <a:pt x="28300" y="458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9267CFA9-3889-44EA-B456-06B5F49D13F8}"/>
                  </a:ext>
                </a:extLst>
              </p:cNvPr>
              <p:cNvSpPr/>
              <p:nvPr/>
            </p:nvSpPr>
            <p:spPr>
              <a:xfrm>
                <a:off x="6807938" y="1977628"/>
                <a:ext cx="30162" cy="48815"/>
              </a:xfrm>
              <a:custGeom>
                <a:avLst/>
                <a:gdLst>
                  <a:gd name="connsiteX0" fmla="*/ 30485 w 30162"/>
                  <a:gd name="connsiteY0" fmla="*/ 46053 h 48815"/>
                  <a:gd name="connsiteX1" fmla="*/ 30287 w 30162"/>
                  <a:gd name="connsiteY1" fmla="*/ 47243 h 48815"/>
                  <a:gd name="connsiteX2" fmla="*/ 30089 w 30162"/>
                  <a:gd name="connsiteY2" fmla="*/ 48236 h 48815"/>
                  <a:gd name="connsiteX3" fmla="*/ 29692 w 30162"/>
                  <a:gd name="connsiteY3" fmla="*/ 48632 h 48815"/>
                  <a:gd name="connsiteX4" fmla="*/ 29096 w 30162"/>
                  <a:gd name="connsiteY4" fmla="*/ 48831 h 48815"/>
                  <a:gd name="connsiteX5" fmla="*/ 2506 w 30162"/>
                  <a:gd name="connsiteY5" fmla="*/ 48831 h 48815"/>
                  <a:gd name="connsiteX6" fmla="*/ 1514 w 30162"/>
                  <a:gd name="connsiteY6" fmla="*/ 48831 h 48815"/>
                  <a:gd name="connsiteX7" fmla="*/ 918 w 30162"/>
                  <a:gd name="connsiteY7" fmla="*/ 48434 h 48815"/>
                  <a:gd name="connsiteX8" fmla="*/ 521 w 30162"/>
                  <a:gd name="connsiteY8" fmla="*/ 47442 h 48815"/>
                  <a:gd name="connsiteX9" fmla="*/ 323 w 30162"/>
                  <a:gd name="connsiteY9" fmla="*/ 46053 h 48815"/>
                  <a:gd name="connsiteX10" fmla="*/ 323 w 30162"/>
                  <a:gd name="connsiteY10" fmla="*/ 44862 h 48815"/>
                  <a:gd name="connsiteX11" fmla="*/ 720 w 30162"/>
                  <a:gd name="connsiteY11" fmla="*/ 43870 h 48815"/>
                  <a:gd name="connsiteX12" fmla="*/ 1117 w 30162"/>
                  <a:gd name="connsiteY12" fmla="*/ 42878 h 48815"/>
                  <a:gd name="connsiteX13" fmla="*/ 1910 w 30162"/>
                  <a:gd name="connsiteY13" fmla="*/ 41886 h 48815"/>
                  <a:gd name="connsiteX14" fmla="*/ 11237 w 30162"/>
                  <a:gd name="connsiteY14" fmla="*/ 32162 h 48815"/>
                  <a:gd name="connsiteX15" fmla="*/ 16396 w 30162"/>
                  <a:gd name="connsiteY15" fmla="*/ 26010 h 48815"/>
                  <a:gd name="connsiteX16" fmla="*/ 19373 w 30162"/>
                  <a:gd name="connsiteY16" fmla="*/ 21050 h 48815"/>
                  <a:gd name="connsiteX17" fmla="*/ 20762 w 30162"/>
                  <a:gd name="connsiteY17" fmla="*/ 16883 h 48815"/>
                  <a:gd name="connsiteX18" fmla="*/ 21159 w 30162"/>
                  <a:gd name="connsiteY18" fmla="*/ 13509 h 48815"/>
                  <a:gd name="connsiteX19" fmla="*/ 20564 w 30162"/>
                  <a:gd name="connsiteY19" fmla="*/ 10533 h 48815"/>
                  <a:gd name="connsiteX20" fmla="*/ 19175 w 30162"/>
                  <a:gd name="connsiteY20" fmla="*/ 8151 h 48815"/>
                  <a:gd name="connsiteX21" fmla="*/ 16595 w 30162"/>
                  <a:gd name="connsiteY21" fmla="*/ 6365 h 48815"/>
                  <a:gd name="connsiteX22" fmla="*/ 13221 w 30162"/>
                  <a:gd name="connsiteY22" fmla="*/ 5572 h 48815"/>
                  <a:gd name="connsiteX23" fmla="*/ 9054 w 30162"/>
                  <a:gd name="connsiteY23" fmla="*/ 6365 h 48815"/>
                  <a:gd name="connsiteX24" fmla="*/ 5879 w 30162"/>
                  <a:gd name="connsiteY24" fmla="*/ 7754 h 48815"/>
                  <a:gd name="connsiteX25" fmla="*/ 3696 w 30162"/>
                  <a:gd name="connsiteY25" fmla="*/ 9143 h 48815"/>
                  <a:gd name="connsiteX26" fmla="*/ 2307 w 30162"/>
                  <a:gd name="connsiteY26" fmla="*/ 9739 h 48815"/>
                  <a:gd name="connsiteX27" fmla="*/ 1910 w 30162"/>
                  <a:gd name="connsiteY27" fmla="*/ 9540 h 48815"/>
                  <a:gd name="connsiteX28" fmla="*/ 1514 w 30162"/>
                  <a:gd name="connsiteY28" fmla="*/ 9143 h 48815"/>
                  <a:gd name="connsiteX29" fmla="*/ 1315 w 30162"/>
                  <a:gd name="connsiteY29" fmla="*/ 8151 h 48815"/>
                  <a:gd name="connsiteX30" fmla="*/ 1315 w 30162"/>
                  <a:gd name="connsiteY30" fmla="*/ 6762 h 48815"/>
                  <a:gd name="connsiteX31" fmla="*/ 1315 w 30162"/>
                  <a:gd name="connsiteY31" fmla="*/ 5770 h 48815"/>
                  <a:gd name="connsiteX32" fmla="*/ 1315 w 30162"/>
                  <a:gd name="connsiteY32" fmla="*/ 5175 h 48815"/>
                  <a:gd name="connsiteX33" fmla="*/ 1712 w 30162"/>
                  <a:gd name="connsiteY33" fmla="*/ 4579 h 48815"/>
                  <a:gd name="connsiteX34" fmla="*/ 2307 w 30162"/>
                  <a:gd name="connsiteY34" fmla="*/ 3984 h 48815"/>
                  <a:gd name="connsiteX35" fmla="*/ 3696 w 30162"/>
                  <a:gd name="connsiteY35" fmla="*/ 2992 h 48815"/>
                  <a:gd name="connsiteX36" fmla="*/ 6475 w 30162"/>
                  <a:gd name="connsiteY36" fmla="*/ 1603 h 48815"/>
                  <a:gd name="connsiteX37" fmla="*/ 10245 w 30162"/>
                  <a:gd name="connsiteY37" fmla="*/ 412 h 48815"/>
                  <a:gd name="connsiteX38" fmla="*/ 14412 w 30162"/>
                  <a:gd name="connsiteY38" fmla="*/ 15 h 48815"/>
                  <a:gd name="connsiteX39" fmla="*/ 20564 w 30162"/>
                  <a:gd name="connsiteY39" fmla="*/ 1008 h 48815"/>
                  <a:gd name="connsiteX40" fmla="*/ 24929 w 30162"/>
                  <a:gd name="connsiteY40" fmla="*/ 3785 h 48815"/>
                  <a:gd name="connsiteX41" fmla="*/ 27509 w 30162"/>
                  <a:gd name="connsiteY41" fmla="*/ 7754 h 48815"/>
                  <a:gd name="connsiteX42" fmla="*/ 28303 w 30162"/>
                  <a:gd name="connsiteY42" fmla="*/ 12517 h 48815"/>
                  <a:gd name="connsiteX43" fmla="*/ 27906 w 30162"/>
                  <a:gd name="connsiteY43" fmla="*/ 17081 h 48815"/>
                  <a:gd name="connsiteX44" fmla="*/ 26120 w 30162"/>
                  <a:gd name="connsiteY44" fmla="*/ 22042 h 48815"/>
                  <a:gd name="connsiteX45" fmla="*/ 22350 w 30162"/>
                  <a:gd name="connsiteY45" fmla="*/ 27995 h 48815"/>
                  <a:gd name="connsiteX46" fmla="*/ 15801 w 30162"/>
                  <a:gd name="connsiteY46" fmla="*/ 35337 h 48815"/>
                  <a:gd name="connsiteX47" fmla="*/ 8062 w 30162"/>
                  <a:gd name="connsiteY47" fmla="*/ 43473 h 48815"/>
                  <a:gd name="connsiteX48" fmla="*/ 29096 w 30162"/>
                  <a:gd name="connsiteY48" fmla="*/ 43473 h 48815"/>
                  <a:gd name="connsiteX49" fmla="*/ 29493 w 30162"/>
                  <a:gd name="connsiteY49" fmla="*/ 43672 h 48815"/>
                  <a:gd name="connsiteX50" fmla="*/ 30089 w 30162"/>
                  <a:gd name="connsiteY50" fmla="*/ 44068 h 48815"/>
                  <a:gd name="connsiteX51" fmla="*/ 30287 w 30162"/>
                  <a:gd name="connsiteY51" fmla="*/ 45061 h 48815"/>
                  <a:gd name="connsiteX52" fmla="*/ 30485 w 30162"/>
                  <a:gd name="connsiteY52" fmla="*/ 4605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85" y="46053"/>
                    </a:moveTo>
                    <a:cubicBezTo>
                      <a:pt x="30485" y="46450"/>
                      <a:pt x="30386" y="46847"/>
                      <a:pt x="30287" y="47243"/>
                    </a:cubicBezTo>
                    <a:cubicBezTo>
                      <a:pt x="30287" y="47640"/>
                      <a:pt x="30188" y="47988"/>
                      <a:pt x="30089" y="48236"/>
                    </a:cubicBezTo>
                    <a:cubicBezTo>
                      <a:pt x="30089" y="48384"/>
                      <a:pt x="29940" y="48533"/>
                      <a:pt x="29692" y="48632"/>
                    </a:cubicBezTo>
                    <a:cubicBezTo>
                      <a:pt x="29543" y="48781"/>
                      <a:pt x="29344" y="48831"/>
                      <a:pt x="29096" y="48831"/>
                    </a:cubicBezTo>
                    <a:lnTo>
                      <a:pt x="2506" y="48831"/>
                    </a:lnTo>
                    <a:cubicBezTo>
                      <a:pt x="2109" y="48831"/>
                      <a:pt x="1762" y="48831"/>
                      <a:pt x="1514" y="48831"/>
                    </a:cubicBezTo>
                    <a:cubicBezTo>
                      <a:pt x="1365" y="48732"/>
                      <a:pt x="1166" y="48583"/>
                      <a:pt x="918" y="48434"/>
                    </a:cubicBezTo>
                    <a:cubicBezTo>
                      <a:pt x="769" y="48186"/>
                      <a:pt x="621" y="47839"/>
                      <a:pt x="521" y="47442"/>
                    </a:cubicBezTo>
                    <a:cubicBezTo>
                      <a:pt x="373" y="47045"/>
                      <a:pt x="323" y="46598"/>
                      <a:pt x="323" y="46053"/>
                    </a:cubicBezTo>
                    <a:cubicBezTo>
                      <a:pt x="323" y="45557"/>
                      <a:pt x="323" y="45160"/>
                      <a:pt x="323" y="44862"/>
                    </a:cubicBezTo>
                    <a:cubicBezTo>
                      <a:pt x="422" y="44465"/>
                      <a:pt x="571" y="44168"/>
                      <a:pt x="720" y="43870"/>
                    </a:cubicBezTo>
                    <a:cubicBezTo>
                      <a:pt x="819" y="43473"/>
                      <a:pt x="968" y="43175"/>
                      <a:pt x="1117" y="42878"/>
                    </a:cubicBezTo>
                    <a:cubicBezTo>
                      <a:pt x="1365" y="42630"/>
                      <a:pt x="1613" y="42282"/>
                      <a:pt x="1910" y="41886"/>
                    </a:cubicBezTo>
                    <a:lnTo>
                      <a:pt x="11237" y="32162"/>
                    </a:lnTo>
                    <a:cubicBezTo>
                      <a:pt x="13321" y="29781"/>
                      <a:pt x="15057" y="27747"/>
                      <a:pt x="16396" y="26010"/>
                    </a:cubicBezTo>
                    <a:cubicBezTo>
                      <a:pt x="17686" y="24175"/>
                      <a:pt x="18678" y="22538"/>
                      <a:pt x="19373" y="21050"/>
                    </a:cubicBezTo>
                    <a:cubicBezTo>
                      <a:pt x="20167" y="19462"/>
                      <a:pt x="20613" y="18073"/>
                      <a:pt x="20762" y="16883"/>
                    </a:cubicBezTo>
                    <a:cubicBezTo>
                      <a:pt x="21010" y="15692"/>
                      <a:pt x="21159" y="14600"/>
                      <a:pt x="21159" y="13509"/>
                    </a:cubicBezTo>
                    <a:cubicBezTo>
                      <a:pt x="21159" y="12467"/>
                      <a:pt x="20960" y="11475"/>
                      <a:pt x="20564" y="10533"/>
                    </a:cubicBezTo>
                    <a:cubicBezTo>
                      <a:pt x="20266" y="9639"/>
                      <a:pt x="19819" y="8846"/>
                      <a:pt x="19175" y="8151"/>
                    </a:cubicBezTo>
                    <a:cubicBezTo>
                      <a:pt x="18480" y="7358"/>
                      <a:pt x="17637" y="6762"/>
                      <a:pt x="16595" y="6365"/>
                    </a:cubicBezTo>
                    <a:cubicBezTo>
                      <a:pt x="15652" y="5869"/>
                      <a:pt x="14511" y="5572"/>
                      <a:pt x="13221" y="5572"/>
                    </a:cubicBezTo>
                    <a:cubicBezTo>
                      <a:pt x="11733" y="5572"/>
                      <a:pt x="10344" y="5869"/>
                      <a:pt x="9054" y="6365"/>
                    </a:cubicBezTo>
                    <a:cubicBezTo>
                      <a:pt x="7864" y="6762"/>
                      <a:pt x="6772" y="7258"/>
                      <a:pt x="5879" y="7754"/>
                    </a:cubicBezTo>
                    <a:cubicBezTo>
                      <a:pt x="5085" y="8151"/>
                      <a:pt x="4341" y="8647"/>
                      <a:pt x="3696" y="9143"/>
                    </a:cubicBezTo>
                    <a:cubicBezTo>
                      <a:pt x="3151" y="9540"/>
                      <a:pt x="2704" y="9739"/>
                      <a:pt x="2307" y="9739"/>
                    </a:cubicBezTo>
                    <a:cubicBezTo>
                      <a:pt x="2159" y="9739"/>
                      <a:pt x="2010" y="9689"/>
                      <a:pt x="1910" y="9540"/>
                    </a:cubicBezTo>
                    <a:cubicBezTo>
                      <a:pt x="1762" y="9441"/>
                      <a:pt x="1613" y="9292"/>
                      <a:pt x="1514" y="9143"/>
                    </a:cubicBezTo>
                    <a:cubicBezTo>
                      <a:pt x="1514" y="8895"/>
                      <a:pt x="1414" y="8548"/>
                      <a:pt x="1315" y="8151"/>
                    </a:cubicBezTo>
                    <a:cubicBezTo>
                      <a:pt x="1315" y="7754"/>
                      <a:pt x="1315" y="7308"/>
                      <a:pt x="1315" y="6762"/>
                    </a:cubicBezTo>
                    <a:cubicBezTo>
                      <a:pt x="1315" y="6365"/>
                      <a:pt x="1315" y="6068"/>
                      <a:pt x="1315" y="5770"/>
                    </a:cubicBezTo>
                    <a:cubicBezTo>
                      <a:pt x="1315" y="5522"/>
                      <a:pt x="1315" y="5323"/>
                      <a:pt x="1315" y="5175"/>
                    </a:cubicBezTo>
                    <a:cubicBezTo>
                      <a:pt x="1414" y="4927"/>
                      <a:pt x="1563" y="4728"/>
                      <a:pt x="1712" y="4579"/>
                    </a:cubicBezTo>
                    <a:cubicBezTo>
                      <a:pt x="1811" y="4480"/>
                      <a:pt x="2010" y="4282"/>
                      <a:pt x="2307" y="3984"/>
                    </a:cubicBezTo>
                    <a:cubicBezTo>
                      <a:pt x="2555" y="3736"/>
                      <a:pt x="3002" y="3389"/>
                      <a:pt x="3696" y="2992"/>
                    </a:cubicBezTo>
                    <a:cubicBezTo>
                      <a:pt x="4490" y="2496"/>
                      <a:pt x="5383" y="2000"/>
                      <a:pt x="6475" y="1603"/>
                    </a:cubicBezTo>
                    <a:cubicBezTo>
                      <a:pt x="7665" y="1107"/>
                      <a:pt x="8905" y="710"/>
                      <a:pt x="10245" y="412"/>
                    </a:cubicBezTo>
                    <a:cubicBezTo>
                      <a:pt x="11535" y="164"/>
                      <a:pt x="12924" y="15"/>
                      <a:pt x="14412" y="15"/>
                    </a:cubicBezTo>
                    <a:cubicBezTo>
                      <a:pt x="16793" y="15"/>
                      <a:pt x="18827" y="362"/>
                      <a:pt x="20564" y="1008"/>
                    </a:cubicBezTo>
                    <a:cubicBezTo>
                      <a:pt x="22250" y="1702"/>
                      <a:pt x="23739" y="2595"/>
                      <a:pt x="24929" y="3785"/>
                    </a:cubicBezTo>
                    <a:cubicBezTo>
                      <a:pt x="26120" y="4877"/>
                      <a:pt x="26963" y="6167"/>
                      <a:pt x="27509" y="7754"/>
                    </a:cubicBezTo>
                    <a:cubicBezTo>
                      <a:pt x="28005" y="9243"/>
                      <a:pt x="28303" y="10830"/>
                      <a:pt x="28303" y="12517"/>
                    </a:cubicBezTo>
                    <a:cubicBezTo>
                      <a:pt x="28303" y="14005"/>
                      <a:pt x="28154" y="15493"/>
                      <a:pt x="27906" y="17081"/>
                    </a:cubicBezTo>
                    <a:cubicBezTo>
                      <a:pt x="27608" y="18569"/>
                      <a:pt x="27013" y="20206"/>
                      <a:pt x="26120" y="22042"/>
                    </a:cubicBezTo>
                    <a:cubicBezTo>
                      <a:pt x="25326" y="23778"/>
                      <a:pt x="24036" y="25762"/>
                      <a:pt x="22350" y="27995"/>
                    </a:cubicBezTo>
                    <a:cubicBezTo>
                      <a:pt x="20762" y="30128"/>
                      <a:pt x="18579" y="32559"/>
                      <a:pt x="15801" y="35337"/>
                    </a:cubicBezTo>
                    <a:lnTo>
                      <a:pt x="8062" y="43473"/>
                    </a:lnTo>
                    <a:lnTo>
                      <a:pt x="29096" y="43473"/>
                    </a:lnTo>
                    <a:cubicBezTo>
                      <a:pt x="29196" y="43473"/>
                      <a:pt x="29344" y="43572"/>
                      <a:pt x="29493" y="43672"/>
                    </a:cubicBezTo>
                    <a:cubicBezTo>
                      <a:pt x="29741" y="43672"/>
                      <a:pt x="29940" y="43820"/>
                      <a:pt x="30089" y="44068"/>
                    </a:cubicBezTo>
                    <a:cubicBezTo>
                      <a:pt x="30188" y="44366"/>
                      <a:pt x="30287" y="44664"/>
                      <a:pt x="30287" y="45061"/>
                    </a:cubicBezTo>
                    <a:cubicBezTo>
                      <a:pt x="30386" y="45358"/>
                      <a:pt x="30485" y="45656"/>
                      <a:pt x="30485" y="460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F569C6D-43AB-4E43-8196-2C291AFEEAB3}"/>
                </a:ext>
              </a:extLst>
            </p:cNvPr>
            <p:cNvSpPr/>
            <p:nvPr/>
          </p:nvSpPr>
          <p:spPr>
            <a:xfrm>
              <a:off x="6844728" y="2018109"/>
              <a:ext cx="12303" cy="19050"/>
            </a:xfrm>
            <a:custGeom>
              <a:avLst/>
              <a:gdLst>
                <a:gd name="connsiteX0" fmla="*/ 12629 w 12303"/>
                <a:gd name="connsiteY0" fmla="*/ 2992 h 19050"/>
                <a:gd name="connsiteX1" fmla="*/ 12431 w 12303"/>
                <a:gd name="connsiteY1" fmla="*/ 5175 h 19050"/>
                <a:gd name="connsiteX2" fmla="*/ 12034 w 12303"/>
                <a:gd name="connsiteY2" fmla="*/ 6961 h 19050"/>
                <a:gd name="connsiteX3" fmla="*/ 11439 w 12303"/>
                <a:gd name="connsiteY3" fmla="*/ 8548 h 19050"/>
                <a:gd name="connsiteX4" fmla="*/ 10248 w 12303"/>
                <a:gd name="connsiteY4" fmla="*/ 10532 h 19050"/>
                <a:gd name="connsiteX5" fmla="*/ 5287 w 12303"/>
                <a:gd name="connsiteY5" fmla="*/ 18073 h 19050"/>
                <a:gd name="connsiteX6" fmla="*/ 4692 w 12303"/>
                <a:gd name="connsiteY6" fmla="*/ 18470 h 19050"/>
                <a:gd name="connsiteX7" fmla="*/ 4096 w 12303"/>
                <a:gd name="connsiteY7" fmla="*/ 18867 h 19050"/>
                <a:gd name="connsiteX8" fmla="*/ 3303 w 12303"/>
                <a:gd name="connsiteY8" fmla="*/ 19065 h 19050"/>
                <a:gd name="connsiteX9" fmla="*/ 2112 w 12303"/>
                <a:gd name="connsiteY9" fmla="*/ 19065 h 19050"/>
                <a:gd name="connsiteX10" fmla="*/ 1120 w 12303"/>
                <a:gd name="connsiteY10" fmla="*/ 19065 h 19050"/>
                <a:gd name="connsiteX11" fmla="*/ 525 w 12303"/>
                <a:gd name="connsiteY11" fmla="*/ 18867 h 19050"/>
                <a:gd name="connsiteX12" fmla="*/ 326 w 12303"/>
                <a:gd name="connsiteY12" fmla="*/ 18470 h 19050"/>
                <a:gd name="connsiteX13" fmla="*/ 525 w 12303"/>
                <a:gd name="connsiteY13" fmla="*/ 18073 h 19050"/>
                <a:gd name="connsiteX14" fmla="*/ 5485 w 12303"/>
                <a:gd name="connsiteY14" fmla="*/ 7754 h 19050"/>
                <a:gd name="connsiteX15" fmla="*/ 5485 w 12303"/>
                <a:gd name="connsiteY15" fmla="*/ 2992 h 19050"/>
                <a:gd name="connsiteX16" fmla="*/ 5684 w 12303"/>
                <a:gd name="connsiteY16" fmla="*/ 1404 h 19050"/>
                <a:gd name="connsiteX17" fmla="*/ 6279 w 12303"/>
                <a:gd name="connsiteY17" fmla="*/ 611 h 19050"/>
                <a:gd name="connsiteX18" fmla="*/ 7271 w 12303"/>
                <a:gd name="connsiteY18" fmla="*/ 214 h 19050"/>
                <a:gd name="connsiteX19" fmla="*/ 9057 w 12303"/>
                <a:gd name="connsiteY19" fmla="*/ 15 h 19050"/>
                <a:gd name="connsiteX20" fmla="*/ 10446 w 12303"/>
                <a:gd name="connsiteY20" fmla="*/ 214 h 19050"/>
                <a:gd name="connsiteX21" fmla="*/ 11637 w 12303"/>
                <a:gd name="connsiteY21" fmla="*/ 611 h 19050"/>
                <a:gd name="connsiteX22" fmla="*/ 12431 w 12303"/>
                <a:gd name="connsiteY22" fmla="*/ 1404 h 19050"/>
                <a:gd name="connsiteX23" fmla="*/ 12629 w 12303"/>
                <a:gd name="connsiteY23" fmla="*/ 29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629" y="2992"/>
                  </a:moveTo>
                  <a:cubicBezTo>
                    <a:pt x="12629" y="3786"/>
                    <a:pt x="12530" y="4530"/>
                    <a:pt x="12431" y="5175"/>
                  </a:cubicBezTo>
                  <a:cubicBezTo>
                    <a:pt x="12282" y="5869"/>
                    <a:pt x="12133" y="6464"/>
                    <a:pt x="12034" y="6961"/>
                  </a:cubicBezTo>
                  <a:cubicBezTo>
                    <a:pt x="11885" y="7506"/>
                    <a:pt x="11687" y="8052"/>
                    <a:pt x="11439" y="8548"/>
                  </a:cubicBezTo>
                  <a:cubicBezTo>
                    <a:pt x="11141" y="9193"/>
                    <a:pt x="10744" y="9838"/>
                    <a:pt x="10248" y="10532"/>
                  </a:cubicBezTo>
                  <a:lnTo>
                    <a:pt x="5287" y="18073"/>
                  </a:lnTo>
                  <a:cubicBezTo>
                    <a:pt x="5138" y="18172"/>
                    <a:pt x="4940" y="18321"/>
                    <a:pt x="4692" y="18470"/>
                  </a:cubicBezTo>
                  <a:cubicBezTo>
                    <a:pt x="4543" y="18569"/>
                    <a:pt x="4344" y="18718"/>
                    <a:pt x="4096" y="18867"/>
                  </a:cubicBezTo>
                  <a:cubicBezTo>
                    <a:pt x="3948" y="18966"/>
                    <a:pt x="3700" y="19065"/>
                    <a:pt x="3303" y="19065"/>
                  </a:cubicBezTo>
                  <a:cubicBezTo>
                    <a:pt x="3005" y="19065"/>
                    <a:pt x="2608" y="19065"/>
                    <a:pt x="2112" y="19065"/>
                  </a:cubicBezTo>
                  <a:cubicBezTo>
                    <a:pt x="1715" y="19065"/>
                    <a:pt x="1368" y="19065"/>
                    <a:pt x="1120" y="19065"/>
                  </a:cubicBezTo>
                  <a:cubicBezTo>
                    <a:pt x="822" y="19065"/>
                    <a:pt x="624" y="18966"/>
                    <a:pt x="525" y="18867"/>
                  </a:cubicBezTo>
                  <a:cubicBezTo>
                    <a:pt x="376" y="18867"/>
                    <a:pt x="326" y="18718"/>
                    <a:pt x="326" y="18470"/>
                  </a:cubicBezTo>
                  <a:cubicBezTo>
                    <a:pt x="326" y="18321"/>
                    <a:pt x="376" y="18172"/>
                    <a:pt x="525" y="18073"/>
                  </a:cubicBezTo>
                  <a:lnTo>
                    <a:pt x="5485" y="7754"/>
                  </a:lnTo>
                  <a:lnTo>
                    <a:pt x="5485" y="2992"/>
                  </a:lnTo>
                  <a:cubicBezTo>
                    <a:pt x="5485" y="2347"/>
                    <a:pt x="5535" y="1801"/>
                    <a:pt x="5684" y="1404"/>
                  </a:cubicBezTo>
                  <a:cubicBezTo>
                    <a:pt x="5783" y="1007"/>
                    <a:pt x="5982" y="759"/>
                    <a:pt x="6279" y="611"/>
                  </a:cubicBezTo>
                  <a:cubicBezTo>
                    <a:pt x="6527" y="363"/>
                    <a:pt x="6875" y="214"/>
                    <a:pt x="7271" y="214"/>
                  </a:cubicBezTo>
                  <a:cubicBezTo>
                    <a:pt x="7767" y="114"/>
                    <a:pt x="8363" y="15"/>
                    <a:pt x="9057" y="15"/>
                  </a:cubicBezTo>
                  <a:cubicBezTo>
                    <a:pt x="9553" y="15"/>
                    <a:pt x="10050" y="114"/>
                    <a:pt x="10446" y="214"/>
                  </a:cubicBezTo>
                  <a:cubicBezTo>
                    <a:pt x="10942" y="214"/>
                    <a:pt x="11339" y="363"/>
                    <a:pt x="11637" y="611"/>
                  </a:cubicBezTo>
                  <a:cubicBezTo>
                    <a:pt x="12034" y="759"/>
                    <a:pt x="12282" y="1007"/>
                    <a:pt x="12431" y="1404"/>
                  </a:cubicBezTo>
                  <a:cubicBezTo>
                    <a:pt x="12530" y="1801"/>
                    <a:pt x="12629" y="2347"/>
                    <a:pt x="12629" y="29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1E5EE4D-C781-4DEB-B826-211E34067AC3}"/>
                </a:ext>
              </a:extLst>
            </p:cNvPr>
            <p:cNvSpPr/>
            <p:nvPr/>
          </p:nvSpPr>
          <p:spPr>
            <a:xfrm>
              <a:off x="6864842" y="1977628"/>
              <a:ext cx="33138" cy="49609"/>
            </a:xfrm>
            <a:custGeom>
              <a:avLst/>
              <a:gdLst>
                <a:gd name="connsiteX0" fmla="*/ 33467 w 33138"/>
                <a:gd name="connsiteY0" fmla="*/ 24622 h 49609"/>
                <a:gd name="connsiteX1" fmla="*/ 32673 w 33138"/>
                <a:gd name="connsiteY1" fmla="*/ 34742 h 49609"/>
                <a:gd name="connsiteX2" fmla="*/ 29696 w 33138"/>
                <a:gd name="connsiteY2" fmla="*/ 42679 h 49609"/>
                <a:gd name="connsiteX3" fmla="*/ 24339 w 33138"/>
                <a:gd name="connsiteY3" fmla="*/ 47839 h 49609"/>
                <a:gd name="connsiteX4" fmla="*/ 16401 w 33138"/>
                <a:gd name="connsiteY4" fmla="*/ 49625 h 49609"/>
                <a:gd name="connsiteX5" fmla="*/ 8662 w 33138"/>
                <a:gd name="connsiteY5" fmla="*/ 48037 h 49609"/>
                <a:gd name="connsiteX6" fmla="*/ 3701 w 33138"/>
                <a:gd name="connsiteY6" fmla="*/ 43275 h 49609"/>
                <a:gd name="connsiteX7" fmla="*/ 1121 w 33138"/>
                <a:gd name="connsiteY7" fmla="*/ 35536 h 49609"/>
                <a:gd name="connsiteX8" fmla="*/ 328 w 33138"/>
                <a:gd name="connsiteY8" fmla="*/ 24820 h 49609"/>
                <a:gd name="connsiteX9" fmla="*/ 1121 w 33138"/>
                <a:gd name="connsiteY9" fmla="*/ 14700 h 49609"/>
                <a:gd name="connsiteX10" fmla="*/ 4098 w 33138"/>
                <a:gd name="connsiteY10" fmla="*/ 6960 h 49609"/>
                <a:gd name="connsiteX11" fmla="*/ 9257 w 33138"/>
                <a:gd name="connsiteY11" fmla="*/ 1801 h 49609"/>
                <a:gd name="connsiteX12" fmla="*/ 17393 w 33138"/>
                <a:gd name="connsiteY12" fmla="*/ 15 h 49609"/>
                <a:gd name="connsiteX13" fmla="*/ 24934 w 33138"/>
                <a:gd name="connsiteY13" fmla="*/ 1603 h 49609"/>
                <a:gd name="connsiteX14" fmla="*/ 29895 w 33138"/>
                <a:gd name="connsiteY14" fmla="*/ 6365 h 49609"/>
                <a:gd name="connsiteX15" fmla="*/ 32673 w 33138"/>
                <a:gd name="connsiteY15" fmla="*/ 14104 h 49609"/>
                <a:gd name="connsiteX16" fmla="*/ 33467 w 33138"/>
                <a:gd name="connsiteY16" fmla="*/ 24622 h 49609"/>
                <a:gd name="connsiteX17" fmla="*/ 26918 w 33138"/>
                <a:gd name="connsiteY17" fmla="*/ 25018 h 49609"/>
                <a:gd name="connsiteX18" fmla="*/ 26720 w 33138"/>
                <a:gd name="connsiteY18" fmla="*/ 18668 h 49609"/>
                <a:gd name="connsiteX19" fmla="*/ 25926 w 33138"/>
                <a:gd name="connsiteY19" fmla="*/ 13509 h 49609"/>
                <a:gd name="connsiteX20" fmla="*/ 24735 w 33138"/>
                <a:gd name="connsiteY20" fmla="*/ 9739 h 49609"/>
                <a:gd name="connsiteX21" fmla="*/ 22751 w 33138"/>
                <a:gd name="connsiteY21" fmla="*/ 7159 h 49609"/>
                <a:gd name="connsiteX22" fmla="*/ 20171 w 33138"/>
                <a:gd name="connsiteY22" fmla="*/ 5770 h 49609"/>
                <a:gd name="connsiteX23" fmla="*/ 16996 w 33138"/>
                <a:gd name="connsiteY23" fmla="*/ 5175 h 49609"/>
                <a:gd name="connsiteX24" fmla="*/ 11837 w 33138"/>
                <a:gd name="connsiteY24" fmla="*/ 6762 h 49609"/>
                <a:gd name="connsiteX25" fmla="*/ 8662 w 33138"/>
                <a:gd name="connsiteY25" fmla="*/ 10731 h 49609"/>
                <a:gd name="connsiteX26" fmla="*/ 7273 w 33138"/>
                <a:gd name="connsiteY26" fmla="*/ 16883 h 49609"/>
                <a:gd name="connsiteX27" fmla="*/ 6876 w 33138"/>
                <a:gd name="connsiteY27" fmla="*/ 24423 h 49609"/>
                <a:gd name="connsiteX28" fmla="*/ 7273 w 33138"/>
                <a:gd name="connsiteY28" fmla="*/ 33551 h 49609"/>
                <a:gd name="connsiteX29" fmla="*/ 9059 w 33138"/>
                <a:gd name="connsiteY29" fmla="*/ 39703 h 49609"/>
                <a:gd name="connsiteX30" fmla="*/ 12035 w 33138"/>
                <a:gd name="connsiteY30" fmla="*/ 43275 h 49609"/>
                <a:gd name="connsiteX31" fmla="*/ 16798 w 33138"/>
                <a:gd name="connsiteY31" fmla="*/ 44267 h 49609"/>
                <a:gd name="connsiteX32" fmla="*/ 20370 w 33138"/>
                <a:gd name="connsiteY32" fmla="*/ 43672 h 49609"/>
                <a:gd name="connsiteX33" fmla="*/ 23148 w 33138"/>
                <a:gd name="connsiteY33" fmla="*/ 41687 h 49609"/>
                <a:gd name="connsiteX34" fmla="*/ 24934 w 33138"/>
                <a:gd name="connsiteY34" fmla="*/ 38711 h 49609"/>
                <a:gd name="connsiteX35" fmla="*/ 26124 w 33138"/>
                <a:gd name="connsiteY35" fmla="*/ 34940 h 49609"/>
                <a:gd name="connsiteX36" fmla="*/ 26720 w 33138"/>
                <a:gd name="connsiteY36" fmla="*/ 30376 h 49609"/>
                <a:gd name="connsiteX37" fmla="*/ 26918 w 33138"/>
                <a:gd name="connsiteY37" fmla="*/ 25018 h 4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3138" h="49609">
                  <a:moveTo>
                    <a:pt x="33467" y="24622"/>
                  </a:moveTo>
                  <a:cubicBezTo>
                    <a:pt x="33467" y="28342"/>
                    <a:pt x="33169" y="31716"/>
                    <a:pt x="32673" y="34742"/>
                  </a:cubicBezTo>
                  <a:cubicBezTo>
                    <a:pt x="32127" y="37818"/>
                    <a:pt x="31135" y="40447"/>
                    <a:pt x="29696" y="42679"/>
                  </a:cubicBezTo>
                  <a:cubicBezTo>
                    <a:pt x="28357" y="44813"/>
                    <a:pt x="26571" y="46549"/>
                    <a:pt x="24339" y="47839"/>
                  </a:cubicBezTo>
                  <a:cubicBezTo>
                    <a:pt x="22205" y="49029"/>
                    <a:pt x="19576" y="49625"/>
                    <a:pt x="16401" y="49625"/>
                  </a:cubicBezTo>
                  <a:cubicBezTo>
                    <a:pt x="13325" y="49625"/>
                    <a:pt x="10746" y="49079"/>
                    <a:pt x="8662" y="48037"/>
                  </a:cubicBezTo>
                  <a:cubicBezTo>
                    <a:pt x="6678" y="46847"/>
                    <a:pt x="4991" y="45259"/>
                    <a:pt x="3701" y="43275"/>
                  </a:cubicBezTo>
                  <a:cubicBezTo>
                    <a:pt x="2510" y="41191"/>
                    <a:pt x="1617" y="38611"/>
                    <a:pt x="1121" y="35536"/>
                  </a:cubicBezTo>
                  <a:cubicBezTo>
                    <a:pt x="576" y="32360"/>
                    <a:pt x="328" y="28789"/>
                    <a:pt x="328" y="24820"/>
                  </a:cubicBezTo>
                  <a:cubicBezTo>
                    <a:pt x="328" y="21149"/>
                    <a:pt x="576" y="17775"/>
                    <a:pt x="1121" y="14700"/>
                  </a:cubicBezTo>
                  <a:cubicBezTo>
                    <a:pt x="1766" y="11673"/>
                    <a:pt x="2758" y="9094"/>
                    <a:pt x="4098" y="6960"/>
                  </a:cubicBezTo>
                  <a:cubicBezTo>
                    <a:pt x="5388" y="4728"/>
                    <a:pt x="7124" y="2992"/>
                    <a:pt x="9257" y="1801"/>
                  </a:cubicBezTo>
                  <a:cubicBezTo>
                    <a:pt x="11490" y="610"/>
                    <a:pt x="14218" y="15"/>
                    <a:pt x="17393" y="15"/>
                  </a:cubicBezTo>
                  <a:cubicBezTo>
                    <a:pt x="20419" y="15"/>
                    <a:pt x="22949" y="561"/>
                    <a:pt x="24934" y="1603"/>
                  </a:cubicBezTo>
                  <a:cubicBezTo>
                    <a:pt x="27017" y="2694"/>
                    <a:pt x="28704" y="4282"/>
                    <a:pt x="29895" y="6365"/>
                  </a:cubicBezTo>
                  <a:cubicBezTo>
                    <a:pt x="31185" y="8498"/>
                    <a:pt x="32127" y="11078"/>
                    <a:pt x="32673" y="14104"/>
                  </a:cubicBezTo>
                  <a:cubicBezTo>
                    <a:pt x="33169" y="17180"/>
                    <a:pt x="33467" y="20653"/>
                    <a:pt x="33467" y="24622"/>
                  </a:cubicBezTo>
                  <a:close/>
                  <a:moveTo>
                    <a:pt x="26918" y="25018"/>
                  </a:moveTo>
                  <a:cubicBezTo>
                    <a:pt x="26918" y="22637"/>
                    <a:pt x="26819" y="20554"/>
                    <a:pt x="26720" y="18668"/>
                  </a:cubicBezTo>
                  <a:cubicBezTo>
                    <a:pt x="26571" y="16684"/>
                    <a:pt x="26323" y="14997"/>
                    <a:pt x="25926" y="13509"/>
                  </a:cubicBezTo>
                  <a:cubicBezTo>
                    <a:pt x="25628" y="12070"/>
                    <a:pt x="25232" y="10830"/>
                    <a:pt x="24735" y="9739"/>
                  </a:cubicBezTo>
                  <a:cubicBezTo>
                    <a:pt x="24190" y="8697"/>
                    <a:pt x="23545" y="7854"/>
                    <a:pt x="22751" y="7159"/>
                  </a:cubicBezTo>
                  <a:cubicBezTo>
                    <a:pt x="21957" y="6514"/>
                    <a:pt x="21064" y="6068"/>
                    <a:pt x="20171" y="5770"/>
                  </a:cubicBezTo>
                  <a:cubicBezTo>
                    <a:pt x="19229" y="5373"/>
                    <a:pt x="18187" y="5175"/>
                    <a:pt x="16996" y="5175"/>
                  </a:cubicBezTo>
                  <a:cubicBezTo>
                    <a:pt x="14863" y="5175"/>
                    <a:pt x="13127" y="5720"/>
                    <a:pt x="11837" y="6762"/>
                  </a:cubicBezTo>
                  <a:cubicBezTo>
                    <a:pt x="10497" y="7705"/>
                    <a:pt x="9456" y="9044"/>
                    <a:pt x="8662" y="10731"/>
                  </a:cubicBezTo>
                  <a:cubicBezTo>
                    <a:pt x="7967" y="12467"/>
                    <a:pt x="7521" y="14501"/>
                    <a:pt x="7273" y="16883"/>
                  </a:cubicBezTo>
                  <a:cubicBezTo>
                    <a:pt x="6975" y="19264"/>
                    <a:pt x="6876" y="21794"/>
                    <a:pt x="6876" y="24423"/>
                  </a:cubicBezTo>
                  <a:cubicBezTo>
                    <a:pt x="6876" y="27995"/>
                    <a:pt x="6975" y="31071"/>
                    <a:pt x="7273" y="33551"/>
                  </a:cubicBezTo>
                  <a:cubicBezTo>
                    <a:pt x="7670" y="36081"/>
                    <a:pt x="8265" y="38115"/>
                    <a:pt x="9059" y="39703"/>
                  </a:cubicBezTo>
                  <a:cubicBezTo>
                    <a:pt x="9853" y="41290"/>
                    <a:pt x="10845" y="42481"/>
                    <a:pt x="12035" y="43275"/>
                  </a:cubicBezTo>
                  <a:cubicBezTo>
                    <a:pt x="13325" y="43969"/>
                    <a:pt x="14913" y="44267"/>
                    <a:pt x="16798" y="44267"/>
                  </a:cubicBezTo>
                  <a:cubicBezTo>
                    <a:pt x="18088" y="44267"/>
                    <a:pt x="19278" y="44068"/>
                    <a:pt x="20370" y="43672"/>
                  </a:cubicBezTo>
                  <a:cubicBezTo>
                    <a:pt x="21412" y="43175"/>
                    <a:pt x="22354" y="42481"/>
                    <a:pt x="23148" y="41687"/>
                  </a:cubicBezTo>
                  <a:cubicBezTo>
                    <a:pt x="23942" y="40893"/>
                    <a:pt x="24537" y="39901"/>
                    <a:pt x="24934" y="38711"/>
                  </a:cubicBezTo>
                  <a:cubicBezTo>
                    <a:pt x="25430" y="37520"/>
                    <a:pt x="25827" y="36280"/>
                    <a:pt x="26124" y="34940"/>
                  </a:cubicBezTo>
                  <a:cubicBezTo>
                    <a:pt x="26521" y="33502"/>
                    <a:pt x="26720" y="31964"/>
                    <a:pt x="26720" y="30376"/>
                  </a:cubicBezTo>
                  <a:cubicBezTo>
                    <a:pt x="26819" y="28689"/>
                    <a:pt x="26918" y="26904"/>
                    <a:pt x="26918" y="250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413903D-C90D-4E15-9612-BCE51C0CC719}"/>
                </a:ext>
              </a:extLst>
            </p:cNvPr>
            <p:cNvSpPr/>
            <p:nvPr/>
          </p:nvSpPr>
          <p:spPr>
            <a:xfrm>
              <a:off x="6905490" y="1973659"/>
              <a:ext cx="13493" cy="65682"/>
            </a:xfrm>
            <a:custGeom>
              <a:avLst/>
              <a:gdLst>
                <a:gd name="connsiteX0" fmla="*/ 13824 w 13493"/>
                <a:gd name="connsiteY0" fmla="*/ 32758 h 65682"/>
                <a:gd name="connsiteX1" fmla="*/ 13229 w 13493"/>
                <a:gd name="connsiteY1" fmla="*/ 41092 h 65682"/>
                <a:gd name="connsiteX2" fmla="*/ 11840 w 13493"/>
                <a:gd name="connsiteY2" fmla="*/ 49228 h 65682"/>
                <a:gd name="connsiteX3" fmla="*/ 9260 w 13493"/>
                <a:gd name="connsiteY3" fmla="*/ 57165 h 65682"/>
                <a:gd name="connsiteX4" fmla="*/ 5688 w 13493"/>
                <a:gd name="connsiteY4" fmla="*/ 64904 h 65682"/>
                <a:gd name="connsiteX5" fmla="*/ 5292 w 13493"/>
                <a:gd name="connsiteY5" fmla="*/ 65103 h 65682"/>
                <a:gd name="connsiteX6" fmla="*/ 4696 w 13493"/>
                <a:gd name="connsiteY6" fmla="*/ 65301 h 65682"/>
                <a:gd name="connsiteX7" fmla="*/ 3903 w 13493"/>
                <a:gd name="connsiteY7" fmla="*/ 65500 h 65682"/>
                <a:gd name="connsiteX8" fmla="*/ 2910 w 13493"/>
                <a:gd name="connsiteY8" fmla="*/ 65698 h 65682"/>
                <a:gd name="connsiteX9" fmla="*/ 1323 w 13493"/>
                <a:gd name="connsiteY9" fmla="*/ 65500 h 65682"/>
                <a:gd name="connsiteX10" fmla="*/ 529 w 13493"/>
                <a:gd name="connsiteY10" fmla="*/ 65301 h 65682"/>
                <a:gd name="connsiteX11" fmla="*/ 331 w 13493"/>
                <a:gd name="connsiteY11" fmla="*/ 64706 h 65682"/>
                <a:gd name="connsiteX12" fmla="*/ 529 w 13493"/>
                <a:gd name="connsiteY12" fmla="*/ 63912 h 65682"/>
                <a:gd name="connsiteX13" fmla="*/ 5688 w 13493"/>
                <a:gd name="connsiteY13" fmla="*/ 48632 h 65682"/>
                <a:gd name="connsiteX14" fmla="*/ 7474 w 13493"/>
                <a:gd name="connsiteY14" fmla="*/ 32758 h 65682"/>
                <a:gd name="connsiteX15" fmla="*/ 5688 w 13493"/>
                <a:gd name="connsiteY15" fmla="*/ 16883 h 65682"/>
                <a:gd name="connsiteX16" fmla="*/ 529 w 13493"/>
                <a:gd name="connsiteY16" fmla="*/ 1603 h 65682"/>
                <a:gd name="connsiteX17" fmla="*/ 331 w 13493"/>
                <a:gd name="connsiteY17" fmla="*/ 1007 h 65682"/>
                <a:gd name="connsiteX18" fmla="*/ 529 w 13493"/>
                <a:gd name="connsiteY18" fmla="*/ 412 h 65682"/>
                <a:gd name="connsiteX19" fmla="*/ 1521 w 13493"/>
                <a:gd name="connsiteY19" fmla="*/ 214 h 65682"/>
                <a:gd name="connsiteX20" fmla="*/ 2910 w 13493"/>
                <a:gd name="connsiteY20" fmla="*/ 15 h 65682"/>
                <a:gd name="connsiteX21" fmla="*/ 4101 w 13493"/>
                <a:gd name="connsiteY21" fmla="*/ 15 h 65682"/>
                <a:gd name="connsiteX22" fmla="*/ 4895 w 13493"/>
                <a:gd name="connsiteY22" fmla="*/ 214 h 65682"/>
                <a:gd name="connsiteX23" fmla="*/ 5490 w 13493"/>
                <a:gd name="connsiteY23" fmla="*/ 611 h 65682"/>
                <a:gd name="connsiteX24" fmla="*/ 5688 w 13493"/>
                <a:gd name="connsiteY24" fmla="*/ 611 h 65682"/>
                <a:gd name="connsiteX25" fmla="*/ 11642 w 13493"/>
                <a:gd name="connsiteY25" fmla="*/ 16485 h 65682"/>
                <a:gd name="connsiteX26" fmla="*/ 13824 w 13493"/>
                <a:gd name="connsiteY26" fmla="*/ 3275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824" y="32758"/>
                  </a:moveTo>
                  <a:cubicBezTo>
                    <a:pt x="13824" y="35536"/>
                    <a:pt x="13626" y="38314"/>
                    <a:pt x="13229" y="41092"/>
                  </a:cubicBezTo>
                  <a:cubicBezTo>
                    <a:pt x="12931" y="43870"/>
                    <a:pt x="12485" y="46598"/>
                    <a:pt x="11840" y="49228"/>
                  </a:cubicBezTo>
                  <a:cubicBezTo>
                    <a:pt x="11146" y="51907"/>
                    <a:pt x="10302" y="54486"/>
                    <a:pt x="9260" y="57165"/>
                  </a:cubicBezTo>
                  <a:cubicBezTo>
                    <a:pt x="8169" y="59795"/>
                    <a:pt x="6978" y="62374"/>
                    <a:pt x="5688" y="64904"/>
                  </a:cubicBezTo>
                  <a:cubicBezTo>
                    <a:pt x="5688" y="65004"/>
                    <a:pt x="5540" y="65103"/>
                    <a:pt x="5292" y="65103"/>
                  </a:cubicBezTo>
                  <a:cubicBezTo>
                    <a:pt x="5143" y="65202"/>
                    <a:pt x="4944" y="65301"/>
                    <a:pt x="4696" y="65301"/>
                  </a:cubicBezTo>
                  <a:cubicBezTo>
                    <a:pt x="4547" y="65400"/>
                    <a:pt x="4299" y="65500"/>
                    <a:pt x="3903" y="65500"/>
                  </a:cubicBezTo>
                  <a:cubicBezTo>
                    <a:pt x="3605" y="65599"/>
                    <a:pt x="3307" y="65698"/>
                    <a:pt x="2910" y="65698"/>
                  </a:cubicBezTo>
                  <a:cubicBezTo>
                    <a:pt x="2216" y="65698"/>
                    <a:pt x="1720" y="65599"/>
                    <a:pt x="1323" y="65500"/>
                  </a:cubicBezTo>
                  <a:cubicBezTo>
                    <a:pt x="926" y="65500"/>
                    <a:pt x="628" y="65400"/>
                    <a:pt x="529" y="65301"/>
                  </a:cubicBezTo>
                  <a:cubicBezTo>
                    <a:pt x="380" y="65152"/>
                    <a:pt x="331" y="64954"/>
                    <a:pt x="331" y="64706"/>
                  </a:cubicBezTo>
                  <a:cubicBezTo>
                    <a:pt x="331" y="64557"/>
                    <a:pt x="380" y="64309"/>
                    <a:pt x="529" y="63912"/>
                  </a:cubicBezTo>
                  <a:cubicBezTo>
                    <a:pt x="2761" y="58852"/>
                    <a:pt x="4498" y="53792"/>
                    <a:pt x="5688" y="48632"/>
                  </a:cubicBezTo>
                  <a:cubicBezTo>
                    <a:pt x="6879" y="43374"/>
                    <a:pt x="7474" y="38066"/>
                    <a:pt x="7474" y="32758"/>
                  </a:cubicBezTo>
                  <a:cubicBezTo>
                    <a:pt x="7474" y="27499"/>
                    <a:pt x="6879" y="22191"/>
                    <a:pt x="5688" y="16883"/>
                  </a:cubicBezTo>
                  <a:cubicBezTo>
                    <a:pt x="4498" y="11624"/>
                    <a:pt x="2761" y="6514"/>
                    <a:pt x="529" y="1603"/>
                  </a:cubicBezTo>
                  <a:cubicBezTo>
                    <a:pt x="380" y="1355"/>
                    <a:pt x="331" y="1156"/>
                    <a:pt x="331" y="1007"/>
                  </a:cubicBezTo>
                  <a:cubicBezTo>
                    <a:pt x="331" y="759"/>
                    <a:pt x="380" y="561"/>
                    <a:pt x="529" y="412"/>
                  </a:cubicBezTo>
                  <a:cubicBezTo>
                    <a:pt x="777" y="313"/>
                    <a:pt x="1124" y="214"/>
                    <a:pt x="1521" y="214"/>
                  </a:cubicBezTo>
                  <a:cubicBezTo>
                    <a:pt x="1918" y="114"/>
                    <a:pt x="2365" y="15"/>
                    <a:pt x="2910" y="15"/>
                  </a:cubicBezTo>
                  <a:cubicBezTo>
                    <a:pt x="3406" y="15"/>
                    <a:pt x="3803" y="15"/>
                    <a:pt x="4101" y="15"/>
                  </a:cubicBezTo>
                  <a:cubicBezTo>
                    <a:pt x="4498" y="15"/>
                    <a:pt x="4746" y="114"/>
                    <a:pt x="4895" y="214"/>
                  </a:cubicBezTo>
                  <a:cubicBezTo>
                    <a:pt x="5143" y="362"/>
                    <a:pt x="5341" y="511"/>
                    <a:pt x="5490" y="611"/>
                  </a:cubicBezTo>
                  <a:cubicBezTo>
                    <a:pt x="5589" y="611"/>
                    <a:pt x="5688" y="611"/>
                    <a:pt x="5688" y="611"/>
                  </a:cubicBezTo>
                  <a:cubicBezTo>
                    <a:pt x="8169" y="5770"/>
                    <a:pt x="10153" y="11078"/>
                    <a:pt x="11642" y="16485"/>
                  </a:cubicBezTo>
                  <a:cubicBezTo>
                    <a:pt x="13080" y="21794"/>
                    <a:pt x="13824" y="27201"/>
                    <a:pt x="13824" y="327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47DA6E8-C964-4774-9453-E5EF794D2C8F}"/>
                </a:ext>
              </a:extLst>
            </p:cNvPr>
            <p:cNvSpPr/>
            <p:nvPr/>
          </p:nvSpPr>
          <p:spPr>
            <a:xfrm>
              <a:off x="5580895" y="1972008"/>
              <a:ext cx="13568" cy="65682"/>
            </a:xfrm>
            <a:custGeom>
              <a:avLst/>
              <a:gdLst>
                <a:gd name="connsiteX0" fmla="*/ 13720 w 13568"/>
                <a:gd name="connsiteY0" fmla="*/ 1603 h 65682"/>
                <a:gd name="connsiteX1" fmla="*/ 8362 w 13568"/>
                <a:gd name="connsiteY1" fmla="*/ 16882 h 65682"/>
                <a:gd name="connsiteX2" fmla="*/ 6775 w 13568"/>
                <a:gd name="connsiteY2" fmla="*/ 32757 h 65682"/>
                <a:gd name="connsiteX3" fmla="*/ 8362 w 13568"/>
                <a:gd name="connsiteY3" fmla="*/ 48632 h 65682"/>
                <a:gd name="connsiteX4" fmla="*/ 13522 w 13568"/>
                <a:gd name="connsiteY4" fmla="*/ 63912 h 65682"/>
                <a:gd name="connsiteX5" fmla="*/ 13720 w 13568"/>
                <a:gd name="connsiteY5" fmla="*/ 64706 h 65682"/>
                <a:gd name="connsiteX6" fmla="*/ 13522 w 13568"/>
                <a:gd name="connsiteY6" fmla="*/ 65301 h 65682"/>
                <a:gd name="connsiteX7" fmla="*/ 12728 w 13568"/>
                <a:gd name="connsiteY7" fmla="*/ 65499 h 65682"/>
                <a:gd name="connsiteX8" fmla="*/ 11339 w 13568"/>
                <a:gd name="connsiteY8" fmla="*/ 65698 h 65682"/>
                <a:gd name="connsiteX9" fmla="*/ 10148 w 13568"/>
                <a:gd name="connsiteY9" fmla="*/ 65499 h 65682"/>
                <a:gd name="connsiteX10" fmla="*/ 9354 w 13568"/>
                <a:gd name="connsiteY10" fmla="*/ 65301 h 65682"/>
                <a:gd name="connsiteX11" fmla="*/ 8759 w 13568"/>
                <a:gd name="connsiteY11" fmla="*/ 65103 h 65682"/>
                <a:gd name="connsiteX12" fmla="*/ 8362 w 13568"/>
                <a:gd name="connsiteY12" fmla="*/ 64904 h 65682"/>
                <a:gd name="connsiteX13" fmla="*/ 4790 w 13568"/>
                <a:gd name="connsiteY13" fmla="*/ 57165 h 65682"/>
                <a:gd name="connsiteX14" fmla="*/ 2211 w 13568"/>
                <a:gd name="connsiteY14" fmla="*/ 49228 h 65682"/>
                <a:gd name="connsiteX15" fmla="*/ 623 w 13568"/>
                <a:gd name="connsiteY15" fmla="*/ 41092 h 65682"/>
                <a:gd name="connsiteX16" fmla="*/ 226 w 13568"/>
                <a:gd name="connsiteY16" fmla="*/ 32757 h 65682"/>
                <a:gd name="connsiteX17" fmla="*/ 822 w 13568"/>
                <a:gd name="connsiteY17" fmla="*/ 24621 h 65682"/>
                <a:gd name="connsiteX18" fmla="*/ 2409 w 13568"/>
                <a:gd name="connsiteY18" fmla="*/ 16485 h 65682"/>
                <a:gd name="connsiteX19" fmla="*/ 4989 w 13568"/>
                <a:gd name="connsiteY19" fmla="*/ 8548 h 65682"/>
                <a:gd name="connsiteX20" fmla="*/ 8362 w 13568"/>
                <a:gd name="connsiteY20" fmla="*/ 610 h 65682"/>
                <a:gd name="connsiteX21" fmla="*/ 8561 w 13568"/>
                <a:gd name="connsiteY21" fmla="*/ 610 h 65682"/>
                <a:gd name="connsiteX22" fmla="*/ 8957 w 13568"/>
                <a:gd name="connsiteY22" fmla="*/ 214 h 65682"/>
                <a:gd name="connsiteX23" fmla="*/ 9950 w 13568"/>
                <a:gd name="connsiteY23" fmla="*/ 15 h 65682"/>
                <a:gd name="connsiteX24" fmla="*/ 11339 w 13568"/>
                <a:gd name="connsiteY24" fmla="*/ 15 h 65682"/>
                <a:gd name="connsiteX25" fmla="*/ 12529 w 13568"/>
                <a:gd name="connsiteY25" fmla="*/ 214 h 65682"/>
                <a:gd name="connsiteX26" fmla="*/ 13323 w 13568"/>
                <a:gd name="connsiteY26" fmla="*/ 412 h 65682"/>
                <a:gd name="connsiteX27" fmla="*/ 13720 w 13568"/>
                <a:gd name="connsiteY27" fmla="*/ 1007 h 65682"/>
                <a:gd name="connsiteX28" fmla="*/ 13720 w 13568"/>
                <a:gd name="connsiteY28" fmla="*/ 16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20" y="1603"/>
                  </a:moveTo>
                  <a:cubicBezTo>
                    <a:pt x="11339" y="6514"/>
                    <a:pt x="9553" y="11624"/>
                    <a:pt x="8362" y="16882"/>
                  </a:cubicBezTo>
                  <a:cubicBezTo>
                    <a:pt x="7271" y="22190"/>
                    <a:pt x="6775" y="27499"/>
                    <a:pt x="6775" y="32757"/>
                  </a:cubicBezTo>
                  <a:cubicBezTo>
                    <a:pt x="6775" y="38065"/>
                    <a:pt x="7271" y="43374"/>
                    <a:pt x="8362" y="48632"/>
                  </a:cubicBezTo>
                  <a:cubicBezTo>
                    <a:pt x="9553" y="53792"/>
                    <a:pt x="11240" y="58852"/>
                    <a:pt x="13522" y="63912"/>
                  </a:cubicBezTo>
                  <a:cubicBezTo>
                    <a:pt x="13621" y="64309"/>
                    <a:pt x="13720" y="64557"/>
                    <a:pt x="13720" y="64706"/>
                  </a:cubicBezTo>
                  <a:cubicBezTo>
                    <a:pt x="13819" y="64954"/>
                    <a:pt x="13770" y="65152"/>
                    <a:pt x="13522" y="65301"/>
                  </a:cubicBezTo>
                  <a:cubicBezTo>
                    <a:pt x="13373" y="65400"/>
                    <a:pt x="13125" y="65499"/>
                    <a:pt x="12728" y="65499"/>
                  </a:cubicBezTo>
                  <a:cubicBezTo>
                    <a:pt x="12430" y="65599"/>
                    <a:pt x="11984" y="65698"/>
                    <a:pt x="11339" y="65698"/>
                  </a:cubicBezTo>
                  <a:cubicBezTo>
                    <a:pt x="10793" y="65698"/>
                    <a:pt x="10396" y="65599"/>
                    <a:pt x="10148" y="65499"/>
                  </a:cubicBezTo>
                  <a:cubicBezTo>
                    <a:pt x="9851" y="65499"/>
                    <a:pt x="9603" y="65400"/>
                    <a:pt x="9354" y="65301"/>
                  </a:cubicBezTo>
                  <a:cubicBezTo>
                    <a:pt x="9057" y="65301"/>
                    <a:pt x="8858" y="65202"/>
                    <a:pt x="8759" y="65103"/>
                  </a:cubicBezTo>
                  <a:cubicBezTo>
                    <a:pt x="8610" y="65103"/>
                    <a:pt x="8461" y="65003"/>
                    <a:pt x="8362" y="64904"/>
                  </a:cubicBezTo>
                  <a:cubicBezTo>
                    <a:pt x="7023" y="62374"/>
                    <a:pt x="5832" y="59794"/>
                    <a:pt x="4790" y="57165"/>
                  </a:cubicBezTo>
                  <a:cubicBezTo>
                    <a:pt x="3848" y="54486"/>
                    <a:pt x="3004" y="51907"/>
                    <a:pt x="2211" y="49228"/>
                  </a:cubicBezTo>
                  <a:cubicBezTo>
                    <a:pt x="1516" y="46598"/>
                    <a:pt x="1020" y="43870"/>
                    <a:pt x="623" y="41092"/>
                  </a:cubicBezTo>
                  <a:cubicBezTo>
                    <a:pt x="326" y="38314"/>
                    <a:pt x="226" y="35535"/>
                    <a:pt x="226" y="32757"/>
                  </a:cubicBezTo>
                  <a:cubicBezTo>
                    <a:pt x="226" y="29979"/>
                    <a:pt x="425" y="27300"/>
                    <a:pt x="822" y="24621"/>
                  </a:cubicBezTo>
                  <a:cubicBezTo>
                    <a:pt x="1218" y="21843"/>
                    <a:pt x="1715" y="19164"/>
                    <a:pt x="2409" y="16485"/>
                  </a:cubicBezTo>
                  <a:cubicBezTo>
                    <a:pt x="3054" y="13707"/>
                    <a:pt x="3897" y="11078"/>
                    <a:pt x="4989" y="8548"/>
                  </a:cubicBezTo>
                  <a:cubicBezTo>
                    <a:pt x="6031" y="5919"/>
                    <a:pt x="7172" y="3289"/>
                    <a:pt x="8362" y="610"/>
                  </a:cubicBezTo>
                  <a:cubicBezTo>
                    <a:pt x="8461" y="610"/>
                    <a:pt x="8561" y="610"/>
                    <a:pt x="8561" y="610"/>
                  </a:cubicBezTo>
                  <a:cubicBezTo>
                    <a:pt x="8660" y="511"/>
                    <a:pt x="8809" y="362"/>
                    <a:pt x="8957" y="214"/>
                  </a:cubicBezTo>
                  <a:cubicBezTo>
                    <a:pt x="9206" y="114"/>
                    <a:pt x="9553" y="15"/>
                    <a:pt x="9950" y="15"/>
                  </a:cubicBezTo>
                  <a:cubicBezTo>
                    <a:pt x="10347" y="15"/>
                    <a:pt x="10793" y="15"/>
                    <a:pt x="11339" y="15"/>
                  </a:cubicBezTo>
                  <a:cubicBezTo>
                    <a:pt x="11835" y="15"/>
                    <a:pt x="12232" y="114"/>
                    <a:pt x="12529" y="214"/>
                  </a:cubicBezTo>
                  <a:cubicBezTo>
                    <a:pt x="12926" y="214"/>
                    <a:pt x="13174" y="313"/>
                    <a:pt x="13323" y="412"/>
                  </a:cubicBezTo>
                  <a:cubicBezTo>
                    <a:pt x="13571" y="561"/>
                    <a:pt x="13720" y="759"/>
                    <a:pt x="13720" y="1007"/>
                  </a:cubicBezTo>
                  <a:cubicBezTo>
                    <a:pt x="13819" y="1156"/>
                    <a:pt x="13819" y="1355"/>
                    <a:pt x="13720" y="16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1975977"/>
              <a:ext cx="106957" cy="49609"/>
              <a:chOff x="5602946" y="1975977"/>
              <a:chExt cx="106957" cy="49609"/>
            </a:xfrm>
            <a:solidFill>
              <a:srgbClr val="000000"/>
            </a:solidFill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869AF75-0ED1-4636-ABBB-40F795B850EC}"/>
                  </a:ext>
                </a:extLst>
              </p:cNvPr>
              <p:cNvSpPr/>
              <p:nvPr/>
            </p:nvSpPr>
            <p:spPr>
              <a:xfrm>
                <a:off x="5602946" y="1975977"/>
                <a:ext cx="30162" cy="49609"/>
              </a:xfrm>
              <a:custGeom>
                <a:avLst/>
                <a:gdLst>
                  <a:gd name="connsiteX0" fmla="*/ 30391 w 30162"/>
                  <a:gd name="connsiteY0" fmla="*/ 35139 h 49609"/>
                  <a:gd name="connsiteX1" fmla="*/ 29200 w 30162"/>
                  <a:gd name="connsiteY1" fmla="*/ 41092 h 49609"/>
                  <a:gd name="connsiteX2" fmla="*/ 26025 w 30162"/>
                  <a:gd name="connsiteY2" fmla="*/ 45656 h 49609"/>
                  <a:gd name="connsiteX3" fmla="*/ 20667 w 30162"/>
                  <a:gd name="connsiteY3" fmla="*/ 48632 h 49609"/>
                  <a:gd name="connsiteX4" fmla="*/ 13523 w 30162"/>
                  <a:gd name="connsiteY4" fmla="*/ 49624 h 49609"/>
                  <a:gd name="connsiteX5" fmla="*/ 8959 w 30162"/>
                  <a:gd name="connsiteY5" fmla="*/ 49228 h 49609"/>
                  <a:gd name="connsiteX6" fmla="*/ 5189 w 30162"/>
                  <a:gd name="connsiteY6" fmla="*/ 48235 h 49609"/>
                  <a:gd name="connsiteX7" fmla="*/ 2411 w 30162"/>
                  <a:gd name="connsiteY7" fmla="*/ 47045 h 49609"/>
                  <a:gd name="connsiteX8" fmla="*/ 1220 w 30162"/>
                  <a:gd name="connsiteY8" fmla="*/ 46251 h 49609"/>
                  <a:gd name="connsiteX9" fmla="*/ 823 w 30162"/>
                  <a:gd name="connsiteY9" fmla="*/ 45854 h 49609"/>
                  <a:gd name="connsiteX10" fmla="*/ 427 w 30162"/>
                  <a:gd name="connsiteY10" fmla="*/ 45060 h 49609"/>
                  <a:gd name="connsiteX11" fmla="*/ 228 w 30162"/>
                  <a:gd name="connsiteY11" fmla="*/ 44267 h 49609"/>
                  <a:gd name="connsiteX12" fmla="*/ 228 w 30162"/>
                  <a:gd name="connsiteY12" fmla="*/ 42878 h 49609"/>
                  <a:gd name="connsiteX13" fmla="*/ 427 w 30162"/>
                  <a:gd name="connsiteY13" fmla="*/ 41092 h 49609"/>
                  <a:gd name="connsiteX14" fmla="*/ 1220 w 30162"/>
                  <a:gd name="connsiteY14" fmla="*/ 40496 h 49609"/>
                  <a:gd name="connsiteX15" fmla="*/ 2609 w 30162"/>
                  <a:gd name="connsiteY15" fmla="*/ 41092 h 49609"/>
                  <a:gd name="connsiteX16" fmla="*/ 5189 w 30162"/>
                  <a:gd name="connsiteY16" fmla="*/ 42481 h 49609"/>
                  <a:gd name="connsiteX17" fmla="*/ 8761 w 30162"/>
                  <a:gd name="connsiteY17" fmla="*/ 43671 h 49609"/>
                  <a:gd name="connsiteX18" fmla="*/ 13325 w 30162"/>
                  <a:gd name="connsiteY18" fmla="*/ 44267 h 49609"/>
                  <a:gd name="connsiteX19" fmla="*/ 17691 w 30162"/>
                  <a:gd name="connsiteY19" fmla="*/ 43671 h 49609"/>
                  <a:gd name="connsiteX20" fmla="*/ 20667 w 30162"/>
                  <a:gd name="connsiteY20" fmla="*/ 41885 h 49609"/>
                  <a:gd name="connsiteX21" fmla="*/ 22652 w 30162"/>
                  <a:gd name="connsiteY21" fmla="*/ 39107 h 49609"/>
                  <a:gd name="connsiteX22" fmla="*/ 23247 w 30162"/>
                  <a:gd name="connsiteY22" fmla="*/ 35734 h 49609"/>
                  <a:gd name="connsiteX23" fmla="*/ 22453 w 30162"/>
                  <a:gd name="connsiteY23" fmla="*/ 31964 h 49609"/>
                  <a:gd name="connsiteX24" fmla="*/ 20072 w 30162"/>
                  <a:gd name="connsiteY24" fmla="*/ 29185 h 49609"/>
                  <a:gd name="connsiteX25" fmla="*/ 16302 w 30162"/>
                  <a:gd name="connsiteY25" fmla="*/ 27399 h 49609"/>
                  <a:gd name="connsiteX26" fmla="*/ 11341 w 30162"/>
                  <a:gd name="connsiteY26" fmla="*/ 26606 h 49609"/>
                  <a:gd name="connsiteX27" fmla="*/ 6777 w 30162"/>
                  <a:gd name="connsiteY27" fmla="*/ 26606 h 49609"/>
                  <a:gd name="connsiteX28" fmla="*/ 5983 w 30162"/>
                  <a:gd name="connsiteY28" fmla="*/ 26606 h 49609"/>
                  <a:gd name="connsiteX29" fmla="*/ 5586 w 30162"/>
                  <a:gd name="connsiteY29" fmla="*/ 26209 h 49609"/>
                  <a:gd name="connsiteX30" fmla="*/ 5189 w 30162"/>
                  <a:gd name="connsiteY30" fmla="*/ 25415 h 49609"/>
                  <a:gd name="connsiteX31" fmla="*/ 5189 w 30162"/>
                  <a:gd name="connsiteY31" fmla="*/ 24026 h 49609"/>
                  <a:gd name="connsiteX32" fmla="*/ 5189 w 30162"/>
                  <a:gd name="connsiteY32" fmla="*/ 23034 h 49609"/>
                  <a:gd name="connsiteX33" fmla="*/ 5586 w 30162"/>
                  <a:gd name="connsiteY33" fmla="*/ 22240 h 49609"/>
                  <a:gd name="connsiteX34" fmla="*/ 5983 w 30162"/>
                  <a:gd name="connsiteY34" fmla="*/ 21843 h 49609"/>
                  <a:gd name="connsiteX35" fmla="*/ 6578 w 30162"/>
                  <a:gd name="connsiteY35" fmla="*/ 21645 h 49609"/>
                  <a:gd name="connsiteX36" fmla="*/ 10944 w 30162"/>
                  <a:gd name="connsiteY36" fmla="*/ 21645 h 49609"/>
                  <a:gd name="connsiteX37" fmla="*/ 15309 w 30162"/>
                  <a:gd name="connsiteY37" fmla="*/ 21049 h 49609"/>
                  <a:gd name="connsiteX38" fmla="*/ 18484 w 30162"/>
                  <a:gd name="connsiteY38" fmla="*/ 19264 h 49609"/>
                  <a:gd name="connsiteX39" fmla="*/ 20667 w 30162"/>
                  <a:gd name="connsiteY39" fmla="*/ 16485 h 49609"/>
                  <a:gd name="connsiteX40" fmla="*/ 21461 w 30162"/>
                  <a:gd name="connsiteY40" fmla="*/ 12715 h 49609"/>
                  <a:gd name="connsiteX41" fmla="*/ 20866 w 30162"/>
                  <a:gd name="connsiteY41" fmla="*/ 9739 h 49609"/>
                  <a:gd name="connsiteX42" fmla="*/ 19477 w 30162"/>
                  <a:gd name="connsiteY42" fmla="*/ 7357 h 49609"/>
                  <a:gd name="connsiteX43" fmla="*/ 16897 w 30162"/>
                  <a:gd name="connsiteY43" fmla="*/ 5770 h 49609"/>
                  <a:gd name="connsiteX44" fmla="*/ 13523 w 30162"/>
                  <a:gd name="connsiteY44" fmla="*/ 5174 h 49609"/>
                  <a:gd name="connsiteX45" fmla="*/ 9555 w 30162"/>
                  <a:gd name="connsiteY45" fmla="*/ 5968 h 49609"/>
                  <a:gd name="connsiteX46" fmla="*/ 6380 w 30162"/>
                  <a:gd name="connsiteY46" fmla="*/ 7357 h 49609"/>
                  <a:gd name="connsiteX47" fmla="*/ 3998 w 30162"/>
                  <a:gd name="connsiteY47" fmla="*/ 8746 h 49609"/>
                  <a:gd name="connsiteX48" fmla="*/ 2609 w 30162"/>
                  <a:gd name="connsiteY48" fmla="*/ 9342 h 49609"/>
                  <a:gd name="connsiteX49" fmla="*/ 2213 w 30162"/>
                  <a:gd name="connsiteY49" fmla="*/ 9342 h 49609"/>
                  <a:gd name="connsiteX50" fmla="*/ 1816 w 30162"/>
                  <a:gd name="connsiteY50" fmla="*/ 8945 h 49609"/>
                  <a:gd name="connsiteX51" fmla="*/ 1617 w 30162"/>
                  <a:gd name="connsiteY51" fmla="*/ 8151 h 49609"/>
                  <a:gd name="connsiteX52" fmla="*/ 1617 w 30162"/>
                  <a:gd name="connsiteY52" fmla="*/ 6762 h 49609"/>
                  <a:gd name="connsiteX53" fmla="*/ 1617 w 30162"/>
                  <a:gd name="connsiteY53" fmla="*/ 5770 h 49609"/>
                  <a:gd name="connsiteX54" fmla="*/ 1816 w 30162"/>
                  <a:gd name="connsiteY54" fmla="*/ 5174 h 49609"/>
                  <a:gd name="connsiteX55" fmla="*/ 2014 w 30162"/>
                  <a:gd name="connsiteY55" fmla="*/ 4579 h 49609"/>
                  <a:gd name="connsiteX56" fmla="*/ 2609 w 30162"/>
                  <a:gd name="connsiteY56" fmla="*/ 3984 h 49609"/>
                  <a:gd name="connsiteX57" fmla="*/ 3998 w 30162"/>
                  <a:gd name="connsiteY57" fmla="*/ 2992 h 49609"/>
                  <a:gd name="connsiteX58" fmla="*/ 6578 w 30162"/>
                  <a:gd name="connsiteY58" fmla="*/ 1603 h 49609"/>
                  <a:gd name="connsiteX59" fmla="*/ 10150 w 30162"/>
                  <a:gd name="connsiteY59" fmla="*/ 412 h 49609"/>
                  <a:gd name="connsiteX60" fmla="*/ 14714 w 30162"/>
                  <a:gd name="connsiteY60" fmla="*/ 15 h 49609"/>
                  <a:gd name="connsiteX61" fmla="*/ 20667 w 30162"/>
                  <a:gd name="connsiteY61" fmla="*/ 809 h 49609"/>
                  <a:gd name="connsiteX62" fmla="*/ 24834 w 30162"/>
                  <a:gd name="connsiteY62" fmla="*/ 3190 h 49609"/>
                  <a:gd name="connsiteX63" fmla="*/ 27414 w 30162"/>
                  <a:gd name="connsiteY63" fmla="*/ 6960 h 49609"/>
                  <a:gd name="connsiteX64" fmla="*/ 28208 w 30162"/>
                  <a:gd name="connsiteY64" fmla="*/ 11723 h 49609"/>
                  <a:gd name="connsiteX65" fmla="*/ 27612 w 30162"/>
                  <a:gd name="connsiteY65" fmla="*/ 16089 h 49609"/>
                  <a:gd name="connsiteX66" fmla="*/ 25827 w 30162"/>
                  <a:gd name="connsiteY66" fmla="*/ 19660 h 49609"/>
                  <a:gd name="connsiteX67" fmla="*/ 23048 w 30162"/>
                  <a:gd name="connsiteY67" fmla="*/ 22042 h 49609"/>
                  <a:gd name="connsiteX68" fmla="*/ 19278 w 30162"/>
                  <a:gd name="connsiteY68" fmla="*/ 23431 h 49609"/>
                  <a:gd name="connsiteX69" fmla="*/ 19278 w 30162"/>
                  <a:gd name="connsiteY69" fmla="*/ 23629 h 49609"/>
                  <a:gd name="connsiteX70" fmla="*/ 23644 w 30162"/>
                  <a:gd name="connsiteY70" fmla="*/ 24820 h 49609"/>
                  <a:gd name="connsiteX71" fmla="*/ 27216 w 30162"/>
                  <a:gd name="connsiteY71" fmla="*/ 27399 h 49609"/>
                  <a:gd name="connsiteX72" fmla="*/ 29597 w 30162"/>
                  <a:gd name="connsiteY72" fmla="*/ 30773 h 49609"/>
                  <a:gd name="connsiteX73" fmla="*/ 30391 w 30162"/>
                  <a:gd name="connsiteY73" fmla="*/ 35139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391" y="35139"/>
                    </a:moveTo>
                    <a:cubicBezTo>
                      <a:pt x="30391" y="37272"/>
                      <a:pt x="29994" y="39256"/>
                      <a:pt x="29200" y="41092"/>
                    </a:cubicBezTo>
                    <a:cubicBezTo>
                      <a:pt x="28506" y="42828"/>
                      <a:pt x="27464" y="44366"/>
                      <a:pt x="26025" y="45656"/>
                    </a:cubicBezTo>
                    <a:cubicBezTo>
                      <a:pt x="24537" y="46846"/>
                      <a:pt x="22751" y="47839"/>
                      <a:pt x="20667" y="48632"/>
                    </a:cubicBezTo>
                    <a:cubicBezTo>
                      <a:pt x="18534" y="49277"/>
                      <a:pt x="16153" y="49624"/>
                      <a:pt x="13523" y="49624"/>
                    </a:cubicBezTo>
                    <a:cubicBezTo>
                      <a:pt x="11936" y="49624"/>
                      <a:pt x="10398" y="49476"/>
                      <a:pt x="8959" y="49228"/>
                    </a:cubicBezTo>
                    <a:cubicBezTo>
                      <a:pt x="7620" y="48930"/>
                      <a:pt x="6380" y="48632"/>
                      <a:pt x="5189" y="48235"/>
                    </a:cubicBezTo>
                    <a:cubicBezTo>
                      <a:pt x="4098" y="47839"/>
                      <a:pt x="3205" y="47442"/>
                      <a:pt x="2411" y="47045"/>
                    </a:cubicBezTo>
                    <a:cubicBezTo>
                      <a:pt x="1716" y="46648"/>
                      <a:pt x="1320" y="46400"/>
                      <a:pt x="1220" y="46251"/>
                    </a:cubicBezTo>
                    <a:cubicBezTo>
                      <a:pt x="1071" y="46152"/>
                      <a:pt x="923" y="46003"/>
                      <a:pt x="823" y="45854"/>
                    </a:cubicBezTo>
                    <a:cubicBezTo>
                      <a:pt x="675" y="45606"/>
                      <a:pt x="526" y="45358"/>
                      <a:pt x="427" y="45060"/>
                    </a:cubicBezTo>
                    <a:cubicBezTo>
                      <a:pt x="427" y="44812"/>
                      <a:pt x="327" y="44564"/>
                      <a:pt x="228" y="44267"/>
                    </a:cubicBezTo>
                    <a:cubicBezTo>
                      <a:pt x="228" y="43870"/>
                      <a:pt x="228" y="43423"/>
                      <a:pt x="228" y="42878"/>
                    </a:cubicBezTo>
                    <a:cubicBezTo>
                      <a:pt x="228" y="41985"/>
                      <a:pt x="278" y="41389"/>
                      <a:pt x="427" y="41092"/>
                    </a:cubicBezTo>
                    <a:cubicBezTo>
                      <a:pt x="675" y="40695"/>
                      <a:pt x="923" y="40496"/>
                      <a:pt x="1220" y="40496"/>
                    </a:cubicBezTo>
                    <a:cubicBezTo>
                      <a:pt x="1468" y="40496"/>
                      <a:pt x="1915" y="40695"/>
                      <a:pt x="2609" y="41092"/>
                    </a:cubicBezTo>
                    <a:cubicBezTo>
                      <a:pt x="3254" y="41489"/>
                      <a:pt x="4098" y="41985"/>
                      <a:pt x="5189" y="42481"/>
                    </a:cubicBezTo>
                    <a:cubicBezTo>
                      <a:pt x="6231" y="42878"/>
                      <a:pt x="7421" y="43274"/>
                      <a:pt x="8761" y="43671"/>
                    </a:cubicBezTo>
                    <a:cubicBezTo>
                      <a:pt x="10051" y="44068"/>
                      <a:pt x="11589" y="44267"/>
                      <a:pt x="13325" y="44267"/>
                    </a:cubicBezTo>
                    <a:cubicBezTo>
                      <a:pt x="15012" y="44267"/>
                      <a:pt x="16500" y="44068"/>
                      <a:pt x="17691" y="43671"/>
                    </a:cubicBezTo>
                    <a:cubicBezTo>
                      <a:pt x="18881" y="43274"/>
                      <a:pt x="19873" y="42679"/>
                      <a:pt x="20667" y="41885"/>
                    </a:cubicBezTo>
                    <a:cubicBezTo>
                      <a:pt x="21560" y="41092"/>
                      <a:pt x="22255" y="40199"/>
                      <a:pt x="22652" y="39107"/>
                    </a:cubicBezTo>
                    <a:cubicBezTo>
                      <a:pt x="23048" y="38066"/>
                      <a:pt x="23247" y="36924"/>
                      <a:pt x="23247" y="35734"/>
                    </a:cubicBezTo>
                    <a:cubicBezTo>
                      <a:pt x="23247" y="34295"/>
                      <a:pt x="22949" y="33055"/>
                      <a:pt x="22453" y="31964"/>
                    </a:cubicBezTo>
                    <a:cubicBezTo>
                      <a:pt x="21907" y="30922"/>
                      <a:pt x="21114" y="29979"/>
                      <a:pt x="20072" y="29185"/>
                    </a:cubicBezTo>
                    <a:cubicBezTo>
                      <a:pt x="19129" y="28392"/>
                      <a:pt x="17889" y="27796"/>
                      <a:pt x="16302" y="27399"/>
                    </a:cubicBezTo>
                    <a:cubicBezTo>
                      <a:pt x="14813" y="26903"/>
                      <a:pt x="13176" y="26606"/>
                      <a:pt x="11341" y="26606"/>
                    </a:cubicBezTo>
                    <a:lnTo>
                      <a:pt x="6777" y="26606"/>
                    </a:lnTo>
                    <a:cubicBezTo>
                      <a:pt x="6479" y="26606"/>
                      <a:pt x="6231" y="26606"/>
                      <a:pt x="5983" y="26606"/>
                    </a:cubicBezTo>
                    <a:cubicBezTo>
                      <a:pt x="5834" y="26507"/>
                      <a:pt x="5685" y="26358"/>
                      <a:pt x="5586" y="26209"/>
                    </a:cubicBezTo>
                    <a:cubicBezTo>
                      <a:pt x="5437" y="25961"/>
                      <a:pt x="5288" y="25713"/>
                      <a:pt x="5189" y="25415"/>
                    </a:cubicBezTo>
                    <a:cubicBezTo>
                      <a:pt x="5189" y="25018"/>
                      <a:pt x="5189" y="24572"/>
                      <a:pt x="5189" y="24026"/>
                    </a:cubicBezTo>
                    <a:cubicBezTo>
                      <a:pt x="5189" y="23629"/>
                      <a:pt x="5189" y="23332"/>
                      <a:pt x="5189" y="23034"/>
                    </a:cubicBezTo>
                    <a:cubicBezTo>
                      <a:pt x="5288" y="22637"/>
                      <a:pt x="5437" y="22389"/>
                      <a:pt x="5586" y="22240"/>
                    </a:cubicBezTo>
                    <a:cubicBezTo>
                      <a:pt x="5685" y="21992"/>
                      <a:pt x="5834" y="21843"/>
                      <a:pt x="5983" y="21843"/>
                    </a:cubicBezTo>
                    <a:cubicBezTo>
                      <a:pt x="6231" y="21744"/>
                      <a:pt x="6429" y="21645"/>
                      <a:pt x="6578" y="21645"/>
                    </a:cubicBezTo>
                    <a:lnTo>
                      <a:pt x="10944" y="21645"/>
                    </a:lnTo>
                    <a:cubicBezTo>
                      <a:pt x="12531" y="21645"/>
                      <a:pt x="13970" y="21446"/>
                      <a:pt x="15309" y="21049"/>
                    </a:cubicBezTo>
                    <a:cubicBezTo>
                      <a:pt x="16599" y="20653"/>
                      <a:pt x="17691" y="20057"/>
                      <a:pt x="18484" y="19264"/>
                    </a:cubicBezTo>
                    <a:cubicBezTo>
                      <a:pt x="19377" y="18470"/>
                      <a:pt x="20121" y="17577"/>
                      <a:pt x="20667" y="16485"/>
                    </a:cubicBezTo>
                    <a:cubicBezTo>
                      <a:pt x="21163" y="15295"/>
                      <a:pt x="21461" y="14055"/>
                      <a:pt x="21461" y="12715"/>
                    </a:cubicBezTo>
                    <a:cubicBezTo>
                      <a:pt x="21461" y="11673"/>
                      <a:pt x="21262" y="10681"/>
                      <a:pt x="20866" y="9739"/>
                    </a:cubicBezTo>
                    <a:cubicBezTo>
                      <a:pt x="20568" y="8846"/>
                      <a:pt x="20121" y="8052"/>
                      <a:pt x="19477" y="7357"/>
                    </a:cubicBezTo>
                    <a:cubicBezTo>
                      <a:pt x="18782" y="6712"/>
                      <a:pt x="17939" y="6167"/>
                      <a:pt x="16897" y="5770"/>
                    </a:cubicBezTo>
                    <a:cubicBezTo>
                      <a:pt x="15954" y="5373"/>
                      <a:pt x="14813" y="5174"/>
                      <a:pt x="13523" y="5174"/>
                    </a:cubicBezTo>
                    <a:cubicBezTo>
                      <a:pt x="12035" y="5174"/>
                      <a:pt x="10745" y="5472"/>
                      <a:pt x="9555" y="5968"/>
                    </a:cubicBezTo>
                    <a:cubicBezTo>
                      <a:pt x="8364" y="6365"/>
                      <a:pt x="7273" y="6861"/>
                      <a:pt x="6380" y="7357"/>
                    </a:cubicBezTo>
                    <a:cubicBezTo>
                      <a:pt x="5437" y="7754"/>
                      <a:pt x="4643" y="8250"/>
                      <a:pt x="3998" y="8746"/>
                    </a:cubicBezTo>
                    <a:cubicBezTo>
                      <a:pt x="3304" y="9143"/>
                      <a:pt x="2857" y="9342"/>
                      <a:pt x="2609" y="9342"/>
                    </a:cubicBezTo>
                    <a:cubicBezTo>
                      <a:pt x="2461" y="9342"/>
                      <a:pt x="2312" y="9342"/>
                      <a:pt x="2213" y="9342"/>
                    </a:cubicBezTo>
                    <a:cubicBezTo>
                      <a:pt x="2064" y="9242"/>
                      <a:pt x="1915" y="9094"/>
                      <a:pt x="1816" y="8945"/>
                    </a:cubicBezTo>
                    <a:cubicBezTo>
                      <a:pt x="1816" y="8697"/>
                      <a:pt x="1716" y="8449"/>
                      <a:pt x="1617" y="8151"/>
                    </a:cubicBezTo>
                    <a:cubicBezTo>
                      <a:pt x="1617" y="7754"/>
                      <a:pt x="1617" y="7308"/>
                      <a:pt x="1617" y="6762"/>
                    </a:cubicBezTo>
                    <a:cubicBezTo>
                      <a:pt x="1617" y="6365"/>
                      <a:pt x="1617" y="6067"/>
                      <a:pt x="1617" y="5770"/>
                    </a:cubicBezTo>
                    <a:cubicBezTo>
                      <a:pt x="1617" y="5522"/>
                      <a:pt x="1667" y="5323"/>
                      <a:pt x="1816" y="5174"/>
                    </a:cubicBezTo>
                    <a:cubicBezTo>
                      <a:pt x="1915" y="4926"/>
                      <a:pt x="2014" y="4728"/>
                      <a:pt x="2014" y="4579"/>
                    </a:cubicBezTo>
                    <a:cubicBezTo>
                      <a:pt x="2113" y="4331"/>
                      <a:pt x="2312" y="4133"/>
                      <a:pt x="2609" y="3984"/>
                    </a:cubicBezTo>
                    <a:cubicBezTo>
                      <a:pt x="2857" y="3736"/>
                      <a:pt x="3304" y="3389"/>
                      <a:pt x="3998" y="2992"/>
                    </a:cubicBezTo>
                    <a:cubicBezTo>
                      <a:pt x="4792" y="2496"/>
                      <a:pt x="5636" y="1999"/>
                      <a:pt x="6578" y="1603"/>
                    </a:cubicBezTo>
                    <a:cubicBezTo>
                      <a:pt x="7620" y="1107"/>
                      <a:pt x="8811" y="710"/>
                      <a:pt x="10150" y="412"/>
                    </a:cubicBezTo>
                    <a:cubicBezTo>
                      <a:pt x="11589" y="164"/>
                      <a:pt x="13127" y="15"/>
                      <a:pt x="14714" y="15"/>
                    </a:cubicBezTo>
                    <a:cubicBezTo>
                      <a:pt x="16946" y="15"/>
                      <a:pt x="18931" y="313"/>
                      <a:pt x="20667" y="809"/>
                    </a:cubicBezTo>
                    <a:cubicBezTo>
                      <a:pt x="22354" y="1355"/>
                      <a:pt x="23743" y="2148"/>
                      <a:pt x="24834" y="3190"/>
                    </a:cubicBezTo>
                    <a:cubicBezTo>
                      <a:pt x="26025" y="4282"/>
                      <a:pt x="26868" y="5522"/>
                      <a:pt x="27414" y="6960"/>
                    </a:cubicBezTo>
                    <a:cubicBezTo>
                      <a:pt x="27910" y="8449"/>
                      <a:pt x="28208" y="10036"/>
                      <a:pt x="28208" y="11723"/>
                    </a:cubicBezTo>
                    <a:cubicBezTo>
                      <a:pt x="28208" y="13310"/>
                      <a:pt x="28009" y="14799"/>
                      <a:pt x="27612" y="16089"/>
                    </a:cubicBezTo>
                    <a:cubicBezTo>
                      <a:pt x="27216" y="17428"/>
                      <a:pt x="26620" y="18619"/>
                      <a:pt x="25827" y="19660"/>
                    </a:cubicBezTo>
                    <a:cubicBezTo>
                      <a:pt x="25132" y="20603"/>
                      <a:pt x="24239" y="21397"/>
                      <a:pt x="23048" y="22042"/>
                    </a:cubicBezTo>
                    <a:cubicBezTo>
                      <a:pt x="21957" y="22736"/>
                      <a:pt x="20717" y="23183"/>
                      <a:pt x="19278" y="23431"/>
                    </a:cubicBezTo>
                    <a:lnTo>
                      <a:pt x="19278" y="23629"/>
                    </a:lnTo>
                    <a:cubicBezTo>
                      <a:pt x="20866" y="23778"/>
                      <a:pt x="22304" y="24175"/>
                      <a:pt x="23644" y="24820"/>
                    </a:cubicBezTo>
                    <a:cubicBezTo>
                      <a:pt x="25082" y="25514"/>
                      <a:pt x="26273" y="26358"/>
                      <a:pt x="27216" y="27399"/>
                    </a:cubicBezTo>
                    <a:cubicBezTo>
                      <a:pt x="28257" y="28342"/>
                      <a:pt x="29051" y="29483"/>
                      <a:pt x="29597" y="30773"/>
                    </a:cubicBezTo>
                    <a:cubicBezTo>
                      <a:pt x="30093" y="32112"/>
                      <a:pt x="30391" y="33551"/>
                      <a:pt x="30391" y="351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53F518D0-BCE9-4C18-ADF9-DB578FFED559}"/>
                  </a:ext>
                </a:extLst>
              </p:cNvPr>
              <p:cNvSpPr/>
              <p:nvPr/>
            </p:nvSpPr>
            <p:spPr>
              <a:xfrm>
                <a:off x="5639061" y="1976374"/>
                <a:ext cx="34726" cy="48617"/>
              </a:xfrm>
              <a:custGeom>
                <a:avLst/>
                <a:gdLst>
                  <a:gd name="connsiteX0" fmla="*/ 34958 w 34726"/>
                  <a:gd name="connsiteY0" fmla="*/ 34742 h 48617"/>
                  <a:gd name="connsiteX1" fmla="*/ 34561 w 34726"/>
                  <a:gd name="connsiteY1" fmla="*/ 36726 h 48617"/>
                  <a:gd name="connsiteX2" fmla="*/ 33370 w 34726"/>
                  <a:gd name="connsiteY2" fmla="*/ 37321 h 48617"/>
                  <a:gd name="connsiteX3" fmla="*/ 28012 w 34726"/>
                  <a:gd name="connsiteY3" fmla="*/ 37321 h 48617"/>
                  <a:gd name="connsiteX4" fmla="*/ 28012 w 34726"/>
                  <a:gd name="connsiteY4" fmla="*/ 47442 h 48617"/>
                  <a:gd name="connsiteX5" fmla="*/ 27814 w 34726"/>
                  <a:gd name="connsiteY5" fmla="*/ 48037 h 48617"/>
                  <a:gd name="connsiteX6" fmla="*/ 27417 w 34726"/>
                  <a:gd name="connsiteY6" fmla="*/ 48434 h 48617"/>
                  <a:gd name="connsiteX7" fmla="*/ 26425 w 34726"/>
                  <a:gd name="connsiteY7" fmla="*/ 48434 h 48617"/>
                  <a:gd name="connsiteX8" fmla="*/ 24837 w 34726"/>
                  <a:gd name="connsiteY8" fmla="*/ 48632 h 48617"/>
                  <a:gd name="connsiteX9" fmla="*/ 23448 w 34726"/>
                  <a:gd name="connsiteY9" fmla="*/ 48434 h 48617"/>
                  <a:gd name="connsiteX10" fmla="*/ 22456 w 34726"/>
                  <a:gd name="connsiteY10" fmla="*/ 48434 h 48617"/>
                  <a:gd name="connsiteX11" fmla="*/ 21861 w 34726"/>
                  <a:gd name="connsiteY11" fmla="*/ 48037 h 48617"/>
                  <a:gd name="connsiteX12" fmla="*/ 21861 w 34726"/>
                  <a:gd name="connsiteY12" fmla="*/ 47442 h 48617"/>
                  <a:gd name="connsiteX13" fmla="*/ 21861 w 34726"/>
                  <a:gd name="connsiteY13" fmla="*/ 37321 h 48617"/>
                  <a:gd name="connsiteX14" fmla="*/ 2017 w 34726"/>
                  <a:gd name="connsiteY14" fmla="*/ 37321 h 48617"/>
                  <a:gd name="connsiteX15" fmla="*/ 1025 w 34726"/>
                  <a:gd name="connsiteY15" fmla="*/ 37321 h 48617"/>
                  <a:gd name="connsiteX16" fmla="*/ 628 w 34726"/>
                  <a:gd name="connsiteY16" fmla="*/ 36924 h 48617"/>
                  <a:gd name="connsiteX17" fmla="*/ 231 w 34726"/>
                  <a:gd name="connsiteY17" fmla="*/ 36131 h 48617"/>
                  <a:gd name="connsiteX18" fmla="*/ 231 w 34726"/>
                  <a:gd name="connsiteY18" fmla="*/ 34543 h 48617"/>
                  <a:gd name="connsiteX19" fmla="*/ 231 w 34726"/>
                  <a:gd name="connsiteY19" fmla="*/ 33353 h 48617"/>
                  <a:gd name="connsiteX20" fmla="*/ 430 w 34726"/>
                  <a:gd name="connsiteY20" fmla="*/ 32360 h 48617"/>
                  <a:gd name="connsiteX21" fmla="*/ 628 w 34726"/>
                  <a:gd name="connsiteY21" fmla="*/ 31368 h 48617"/>
                  <a:gd name="connsiteX22" fmla="*/ 1223 w 34726"/>
                  <a:gd name="connsiteY22" fmla="*/ 30376 h 48617"/>
                  <a:gd name="connsiteX23" fmla="*/ 18487 w 34726"/>
                  <a:gd name="connsiteY23" fmla="*/ 1206 h 48617"/>
                  <a:gd name="connsiteX24" fmla="*/ 19083 w 34726"/>
                  <a:gd name="connsiteY24" fmla="*/ 809 h 48617"/>
                  <a:gd name="connsiteX25" fmla="*/ 19876 w 34726"/>
                  <a:gd name="connsiteY25" fmla="*/ 412 h 48617"/>
                  <a:gd name="connsiteX26" fmla="*/ 21266 w 34726"/>
                  <a:gd name="connsiteY26" fmla="*/ 213 h 48617"/>
                  <a:gd name="connsiteX27" fmla="*/ 23250 w 34726"/>
                  <a:gd name="connsiteY27" fmla="*/ 15 h 48617"/>
                  <a:gd name="connsiteX28" fmla="*/ 25234 w 34726"/>
                  <a:gd name="connsiteY28" fmla="*/ 213 h 48617"/>
                  <a:gd name="connsiteX29" fmla="*/ 26822 w 34726"/>
                  <a:gd name="connsiteY29" fmla="*/ 412 h 48617"/>
                  <a:gd name="connsiteX30" fmla="*/ 27616 w 34726"/>
                  <a:gd name="connsiteY30" fmla="*/ 809 h 48617"/>
                  <a:gd name="connsiteX31" fmla="*/ 28012 w 34726"/>
                  <a:gd name="connsiteY31" fmla="*/ 1404 h 48617"/>
                  <a:gd name="connsiteX32" fmla="*/ 28012 w 34726"/>
                  <a:gd name="connsiteY32" fmla="*/ 32162 h 48617"/>
                  <a:gd name="connsiteX33" fmla="*/ 33370 w 34726"/>
                  <a:gd name="connsiteY33" fmla="*/ 32162 h 48617"/>
                  <a:gd name="connsiteX34" fmla="*/ 34561 w 34726"/>
                  <a:gd name="connsiteY34" fmla="*/ 32757 h 48617"/>
                  <a:gd name="connsiteX35" fmla="*/ 34958 w 34726"/>
                  <a:gd name="connsiteY35" fmla="*/ 34742 h 48617"/>
                  <a:gd name="connsiteX36" fmla="*/ 21861 w 34726"/>
                  <a:gd name="connsiteY36" fmla="*/ 5770 h 48617"/>
                  <a:gd name="connsiteX37" fmla="*/ 21662 w 34726"/>
                  <a:gd name="connsiteY37" fmla="*/ 5770 h 48617"/>
                  <a:gd name="connsiteX38" fmla="*/ 5986 w 34726"/>
                  <a:gd name="connsiteY38" fmla="*/ 32162 h 48617"/>
                  <a:gd name="connsiteX39" fmla="*/ 21861 w 34726"/>
                  <a:gd name="connsiteY39" fmla="*/ 3216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58" y="34742"/>
                    </a:moveTo>
                    <a:cubicBezTo>
                      <a:pt x="34958" y="35535"/>
                      <a:pt x="34809" y="36230"/>
                      <a:pt x="34561" y="36726"/>
                    </a:cubicBezTo>
                    <a:cubicBezTo>
                      <a:pt x="34263" y="37123"/>
                      <a:pt x="33866" y="37321"/>
                      <a:pt x="33370" y="37321"/>
                    </a:cubicBezTo>
                    <a:lnTo>
                      <a:pt x="28012" y="37321"/>
                    </a:lnTo>
                    <a:lnTo>
                      <a:pt x="28012" y="47442"/>
                    </a:lnTo>
                    <a:cubicBezTo>
                      <a:pt x="28012" y="47739"/>
                      <a:pt x="27913" y="47938"/>
                      <a:pt x="27814" y="48037"/>
                    </a:cubicBezTo>
                    <a:cubicBezTo>
                      <a:pt x="27814" y="48186"/>
                      <a:pt x="27665" y="48335"/>
                      <a:pt x="27417" y="48434"/>
                    </a:cubicBezTo>
                    <a:cubicBezTo>
                      <a:pt x="27119" y="48434"/>
                      <a:pt x="26822" y="48434"/>
                      <a:pt x="26425" y="48434"/>
                    </a:cubicBezTo>
                    <a:cubicBezTo>
                      <a:pt x="26028" y="48533"/>
                      <a:pt x="25482" y="48632"/>
                      <a:pt x="24837" y="48632"/>
                    </a:cubicBezTo>
                    <a:cubicBezTo>
                      <a:pt x="24292" y="48632"/>
                      <a:pt x="23845" y="48533"/>
                      <a:pt x="23448" y="48434"/>
                    </a:cubicBezTo>
                    <a:cubicBezTo>
                      <a:pt x="23051" y="48434"/>
                      <a:pt x="22704" y="48434"/>
                      <a:pt x="22456" y="48434"/>
                    </a:cubicBezTo>
                    <a:cubicBezTo>
                      <a:pt x="22159" y="48335"/>
                      <a:pt x="21960" y="48186"/>
                      <a:pt x="21861" y="48037"/>
                    </a:cubicBezTo>
                    <a:cubicBezTo>
                      <a:pt x="21861" y="47938"/>
                      <a:pt x="21861" y="47739"/>
                      <a:pt x="21861" y="47442"/>
                    </a:cubicBezTo>
                    <a:lnTo>
                      <a:pt x="21861" y="37321"/>
                    </a:lnTo>
                    <a:lnTo>
                      <a:pt x="2017" y="37321"/>
                    </a:lnTo>
                    <a:cubicBezTo>
                      <a:pt x="1620" y="37321"/>
                      <a:pt x="1273" y="37321"/>
                      <a:pt x="1025" y="37321"/>
                    </a:cubicBezTo>
                    <a:cubicBezTo>
                      <a:pt x="876" y="37222"/>
                      <a:pt x="727" y="37073"/>
                      <a:pt x="628" y="36924"/>
                    </a:cubicBezTo>
                    <a:cubicBezTo>
                      <a:pt x="479" y="36676"/>
                      <a:pt x="330" y="36428"/>
                      <a:pt x="231" y="36131"/>
                    </a:cubicBezTo>
                    <a:cubicBezTo>
                      <a:pt x="231" y="35734"/>
                      <a:pt x="231" y="35238"/>
                      <a:pt x="231" y="34543"/>
                    </a:cubicBezTo>
                    <a:cubicBezTo>
                      <a:pt x="231" y="34047"/>
                      <a:pt x="231" y="33650"/>
                      <a:pt x="231" y="33353"/>
                    </a:cubicBezTo>
                    <a:cubicBezTo>
                      <a:pt x="231" y="32956"/>
                      <a:pt x="281" y="32658"/>
                      <a:pt x="430" y="32360"/>
                    </a:cubicBezTo>
                    <a:cubicBezTo>
                      <a:pt x="529" y="31963"/>
                      <a:pt x="628" y="31666"/>
                      <a:pt x="628" y="31368"/>
                    </a:cubicBezTo>
                    <a:cubicBezTo>
                      <a:pt x="727" y="31120"/>
                      <a:pt x="926" y="30773"/>
                      <a:pt x="1223" y="30376"/>
                    </a:cubicBezTo>
                    <a:lnTo>
                      <a:pt x="18487" y="1206"/>
                    </a:lnTo>
                    <a:cubicBezTo>
                      <a:pt x="18587" y="1107"/>
                      <a:pt x="18785" y="958"/>
                      <a:pt x="19083" y="809"/>
                    </a:cubicBezTo>
                    <a:cubicBezTo>
                      <a:pt x="19331" y="561"/>
                      <a:pt x="19579" y="412"/>
                      <a:pt x="19876" y="412"/>
                    </a:cubicBezTo>
                    <a:cubicBezTo>
                      <a:pt x="20273" y="313"/>
                      <a:pt x="20720" y="213"/>
                      <a:pt x="21266" y="213"/>
                    </a:cubicBezTo>
                    <a:cubicBezTo>
                      <a:pt x="21762" y="114"/>
                      <a:pt x="22456" y="15"/>
                      <a:pt x="23250" y="15"/>
                    </a:cubicBezTo>
                    <a:cubicBezTo>
                      <a:pt x="24044" y="15"/>
                      <a:pt x="24689" y="114"/>
                      <a:pt x="25234" y="213"/>
                    </a:cubicBezTo>
                    <a:cubicBezTo>
                      <a:pt x="25879" y="213"/>
                      <a:pt x="26425" y="313"/>
                      <a:pt x="26822" y="412"/>
                    </a:cubicBezTo>
                    <a:cubicBezTo>
                      <a:pt x="27219" y="561"/>
                      <a:pt x="27467" y="710"/>
                      <a:pt x="27616" y="809"/>
                    </a:cubicBezTo>
                    <a:cubicBezTo>
                      <a:pt x="27864" y="958"/>
                      <a:pt x="28012" y="1156"/>
                      <a:pt x="28012" y="1404"/>
                    </a:cubicBezTo>
                    <a:lnTo>
                      <a:pt x="28012" y="32162"/>
                    </a:lnTo>
                    <a:lnTo>
                      <a:pt x="33370" y="32162"/>
                    </a:lnTo>
                    <a:cubicBezTo>
                      <a:pt x="33866" y="32162"/>
                      <a:pt x="34263" y="32360"/>
                      <a:pt x="34561" y="32757"/>
                    </a:cubicBezTo>
                    <a:cubicBezTo>
                      <a:pt x="34809" y="33154"/>
                      <a:pt x="34958" y="33849"/>
                      <a:pt x="34958" y="34742"/>
                    </a:cubicBezTo>
                    <a:close/>
                    <a:moveTo>
                      <a:pt x="21861" y="5770"/>
                    </a:moveTo>
                    <a:lnTo>
                      <a:pt x="21662" y="5770"/>
                    </a:lnTo>
                    <a:lnTo>
                      <a:pt x="5986" y="32162"/>
                    </a:lnTo>
                    <a:lnTo>
                      <a:pt x="21861" y="321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D3DD193-13B1-4279-B4C6-A04874B51811}"/>
                  </a:ext>
                </a:extLst>
              </p:cNvPr>
              <p:cNvSpPr/>
              <p:nvPr/>
            </p:nvSpPr>
            <p:spPr>
              <a:xfrm>
                <a:off x="5681924" y="1976374"/>
                <a:ext cx="27979" cy="48418"/>
              </a:xfrm>
              <a:custGeom>
                <a:avLst/>
                <a:gdLst>
                  <a:gd name="connsiteX0" fmla="*/ 28214 w 27979"/>
                  <a:gd name="connsiteY0" fmla="*/ 45854 h 48418"/>
                  <a:gd name="connsiteX1" fmla="*/ 28015 w 27979"/>
                  <a:gd name="connsiteY1" fmla="*/ 47243 h 48418"/>
                  <a:gd name="connsiteX2" fmla="*/ 27817 w 27979"/>
                  <a:gd name="connsiteY2" fmla="*/ 48037 h 48418"/>
                  <a:gd name="connsiteX3" fmla="*/ 27222 w 27979"/>
                  <a:gd name="connsiteY3" fmla="*/ 48434 h 48418"/>
                  <a:gd name="connsiteX4" fmla="*/ 26825 w 27979"/>
                  <a:gd name="connsiteY4" fmla="*/ 48434 h 48418"/>
                  <a:gd name="connsiteX5" fmla="*/ 1623 w 27979"/>
                  <a:gd name="connsiteY5" fmla="*/ 48434 h 48418"/>
                  <a:gd name="connsiteX6" fmla="*/ 1226 w 27979"/>
                  <a:gd name="connsiteY6" fmla="*/ 48434 h 48418"/>
                  <a:gd name="connsiteX7" fmla="*/ 829 w 27979"/>
                  <a:gd name="connsiteY7" fmla="*/ 48037 h 48418"/>
                  <a:gd name="connsiteX8" fmla="*/ 433 w 27979"/>
                  <a:gd name="connsiteY8" fmla="*/ 47243 h 48418"/>
                  <a:gd name="connsiteX9" fmla="*/ 433 w 27979"/>
                  <a:gd name="connsiteY9" fmla="*/ 45854 h 48418"/>
                  <a:gd name="connsiteX10" fmla="*/ 433 w 27979"/>
                  <a:gd name="connsiteY10" fmla="*/ 44862 h 48418"/>
                  <a:gd name="connsiteX11" fmla="*/ 631 w 27979"/>
                  <a:gd name="connsiteY11" fmla="*/ 44068 h 48418"/>
                  <a:gd name="connsiteX12" fmla="*/ 1028 w 27979"/>
                  <a:gd name="connsiteY12" fmla="*/ 43473 h 48418"/>
                  <a:gd name="connsiteX13" fmla="*/ 1623 w 27979"/>
                  <a:gd name="connsiteY13" fmla="*/ 43274 h 48418"/>
                  <a:gd name="connsiteX14" fmla="*/ 11744 w 27979"/>
                  <a:gd name="connsiteY14" fmla="*/ 43274 h 48418"/>
                  <a:gd name="connsiteX15" fmla="*/ 11744 w 27979"/>
                  <a:gd name="connsiteY15" fmla="*/ 6762 h 48418"/>
                  <a:gd name="connsiteX16" fmla="*/ 2417 w 27979"/>
                  <a:gd name="connsiteY16" fmla="*/ 12318 h 48418"/>
                  <a:gd name="connsiteX17" fmla="*/ 1226 w 27979"/>
                  <a:gd name="connsiteY17" fmla="*/ 12715 h 48418"/>
                  <a:gd name="connsiteX18" fmla="*/ 631 w 27979"/>
                  <a:gd name="connsiteY18" fmla="*/ 12517 h 48418"/>
                  <a:gd name="connsiteX19" fmla="*/ 234 w 27979"/>
                  <a:gd name="connsiteY19" fmla="*/ 11723 h 48418"/>
                  <a:gd name="connsiteX20" fmla="*/ 234 w 27979"/>
                  <a:gd name="connsiteY20" fmla="*/ 10334 h 48418"/>
                  <a:gd name="connsiteX21" fmla="*/ 234 w 27979"/>
                  <a:gd name="connsiteY21" fmla="*/ 9342 h 48418"/>
                  <a:gd name="connsiteX22" fmla="*/ 234 w 27979"/>
                  <a:gd name="connsiteY22" fmla="*/ 8548 h 48418"/>
                  <a:gd name="connsiteX23" fmla="*/ 631 w 27979"/>
                  <a:gd name="connsiteY23" fmla="*/ 7953 h 48418"/>
                  <a:gd name="connsiteX24" fmla="*/ 1226 w 27979"/>
                  <a:gd name="connsiteY24" fmla="*/ 7556 h 48418"/>
                  <a:gd name="connsiteX25" fmla="*/ 12339 w 27979"/>
                  <a:gd name="connsiteY25" fmla="*/ 412 h 48418"/>
                  <a:gd name="connsiteX26" fmla="*/ 12736 w 27979"/>
                  <a:gd name="connsiteY26" fmla="*/ 213 h 48418"/>
                  <a:gd name="connsiteX27" fmla="*/ 13133 w 27979"/>
                  <a:gd name="connsiteY27" fmla="*/ 213 h 48418"/>
                  <a:gd name="connsiteX28" fmla="*/ 13926 w 27979"/>
                  <a:gd name="connsiteY28" fmla="*/ 15 h 48418"/>
                  <a:gd name="connsiteX29" fmla="*/ 15117 w 27979"/>
                  <a:gd name="connsiteY29" fmla="*/ 15 h 48418"/>
                  <a:gd name="connsiteX30" fmla="*/ 16704 w 27979"/>
                  <a:gd name="connsiteY30" fmla="*/ 15 h 48418"/>
                  <a:gd name="connsiteX31" fmla="*/ 17498 w 27979"/>
                  <a:gd name="connsiteY31" fmla="*/ 213 h 48418"/>
                  <a:gd name="connsiteX32" fmla="*/ 17895 w 27979"/>
                  <a:gd name="connsiteY32" fmla="*/ 610 h 48418"/>
                  <a:gd name="connsiteX33" fmla="*/ 18094 w 27979"/>
                  <a:gd name="connsiteY33" fmla="*/ 1007 h 48418"/>
                  <a:gd name="connsiteX34" fmla="*/ 18094 w 27979"/>
                  <a:gd name="connsiteY34" fmla="*/ 43274 h 48418"/>
                  <a:gd name="connsiteX35" fmla="*/ 26825 w 27979"/>
                  <a:gd name="connsiteY35" fmla="*/ 43274 h 48418"/>
                  <a:gd name="connsiteX36" fmla="*/ 27420 w 27979"/>
                  <a:gd name="connsiteY36" fmla="*/ 43473 h 48418"/>
                  <a:gd name="connsiteX37" fmla="*/ 27817 w 27979"/>
                  <a:gd name="connsiteY37" fmla="*/ 44068 h 48418"/>
                  <a:gd name="connsiteX38" fmla="*/ 28015 w 27979"/>
                  <a:gd name="connsiteY38" fmla="*/ 44862 h 48418"/>
                  <a:gd name="connsiteX39" fmla="*/ 28214 w 27979"/>
                  <a:gd name="connsiteY39" fmla="*/ 4585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14" y="45854"/>
                    </a:moveTo>
                    <a:cubicBezTo>
                      <a:pt x="28214" y="46400"/>
                      <a:pt x="28115" y="46846"/>
                      <a:pt x="28015" y="47243"/>
                    </a:cubicBezTo>
                    <a:cubicBezTo>
                      <a:pt x="28015" y="47541"/>
                      <a:pt x="27916" y="47789"/>
                      <a:pt x="27817" y="48037"/>
                    </a:cubicBezTo>
                    <a:cubicBezTo>
                      <a:pt x="27668" y="48186"/>
                      <a:pt x="27470" y="48335"/>
                      <a:pt x="27222" y="48434"/>
                    </a:cubicBezTo>
                    <a:cubicBezTo>
                      <a:pt x="27073" y="48434"/>
                      <a:pt x="26924" y="48434"/>
                      <a:pt x="26825" y="48434"/>
                    </a:cubicBezTo>
                    <a:lnTo>
                      <a:pt x="1623" y="48434"/>
                    </a:lnTo>
                    <a:cubicBezTo>
                      <a:pt x="1474" y="48434"/>
                      <a:pt x="1326" y="48434"/>
                      <a:pt x="1226" y="48434"/>
                    </a:cubicBezTo>
                    <a:cubicBezTo>
                      <a:pt x="1077" y="48335"/>
                      <a:pt x="929" y="48186"/>
                      <a:pt x="829" y="48037"/>
                    </a:cubicBezTo>
                    <a:cubicBezTo>
                      <a:pt x="681" y="47789"/>
                      <a:pt x="532" y="47541"/>
                      <a:pt x="433" y="47243"/>
                    </a:cubicBezTo>
                    <a:cubicBezTo>
                      <a:pt x="433" y="46846"/>
                      <a:pt x="433" y="46400"/>
                      <a:pt x="433" y="45854"/>
                    </a:cubicBezTo>
                    <a:cubicBezTo>
                      <a:pt x="433" y="45457"/>
                      <a:pt x="433" y="45160"/>
                      <a:pt x="433" y="44862"/>
                    </a:cubicBezTo>
                    <a:cubicBezTo>
                      <a:pt x="532" y="44465"/>
                      <a:pt x="631" y="44217"/>
                      <a:pt x="631" y="44068"/>
                    </a:cubicBezTo>
                    <a:cubicBezTo>
                      <a:pt x="730" y="43820"/>
                      <a:pt x="879" y="43622"/>
                      <a:pt x="1028" y="43473"/>
                    </a:cubicBezTo>
                    <a:cubicBezTo>
                      <a:pt x="1276" y="43374"/>
                      <a:pt x="1474" y="43274"/>
                      <a:pt x="1623" y="43274"/>
                    </a:cubicBezTo>
                    <a:lnTo>
                      <a:pt x="11744" y="43274"/>
                    </a:lnTo>
                    <a:lnTo>
                      <a:pt x="11744" y="6762"/>
                    </a:lnTo>
                    <a:lnTo>
                      <a:pt x="2417" y="12318"/>
                    </a:lnTo>
                    <a:cubicBezTo>
                      <a:pt x="2020" y="12467"/>
                      <a:pt x="1623" y="12616"/>
                      <a:pt x="1226" y="12715"/>
                    </a:cubicBezTo>
                    <a:cubicBezTo>
                      <a:pt x="929" y="12715"/>
                      <a:pt x="730" y="12665"/>
                      <a:pt x="631" y="12517"/>
                    </a:cubicBezTo>
                    <a:cubicBezTo>
                      <a:pt x="482" y="12417"/>
                      <a:pt x="333" y="12120"/>
                      <a:pt x="234" y="11723"/>
                    </a:cubicBezTo>
                    <a:cubicBezTo>
                      <a:pt x="234" y="11326"/>
                      <a:pt x="234" y="10880"/>
                      <a:pt x="234" y="10334"/>
                    </a:cubicBezTo>
                    <a:cubicBezTo>
                      <a:pt x="234" y="9937"/>
                      <a:pt x="234" y="9639"/>
                      <a:pt x="234" y="9342"/>
                    </a:cubicBezTo>
                    <a:cubicBezTo>
                      <a:pt x="234" y="8945"/>
                      <a:pt x="234" y="8697"/>
                      <a:pt x="234" y="8548"/>
                    </a:cubicBezTo>
                    <a:cubicBezTo>
                      <a:pt x="333" y="8300"/>
                      <a:pt x="482" y="8101"/>
                      <a:pt x="631" y="7953"/>
                    </a:cubicBezTo>
                    <a:cubicBezTo>
                      <a:pt x="730" y="7853"/>
                      <a:pt x="929" y="7705"/>
                      <a:pt x="1226" y="7556"/>
                    </a:cubicBezTo>
                    <a:lnTo>
                      <a:pt x="12339" y="412"/>
                    </a:lnTo>
                    <a:cubicBezTo>
                      <a:pt x="12438" y="313"/>
                      <a:pt x="12587" y="213"/>
                      <a:pt x="12736" y="213"/>
                    </a:cubicBezTo>
                    <a:cubicBezTo>
                      <a:pt x="12835" y="213"/>
                      <a:pt x="12984" y="213"/>
                      <a:pt x="13133" y="213"/>
                    </a:cubicBezTo>
                    <a:cubicBezTo>
                      <a:pt x="13381" y="114"/>
                      <a:pt x="13629" y="15"/>
                      <a:pt x="13926" y="15"/>
                    </a:cubicBezTo>
                    <a:cubicBezTo>
                      <a:pt x="14323" y="15"/>
                      <a:pt x="14720" y="15"/>
                      <a:pt x="15117" y="15"/>
                    </a:cubicBezTo>
                    <a:cubicBezTo>
                      <a:pt x="15762" y="15"/>
                      <a:pt x="16308" y="15"/>
                      <a:pt x="16704" y="15"/>
                    </a:cubicBezTo>
                    <a:cubicBezTo>
                      <a:pt x="17101" y="15"/>
                      <a:pt x="17349" y="114"/>
                      <a:pt x="17498" y="213"/>
                    </a:cubicBezTo>
                    <a:cubicBezTo>
                      <a:pt x="17746" y="362"/>
                      <a:pt x="17895" y="511"/>
                      <a:pt x="17895" y="610"/>
                    </a:cubicBezTo>
                    <a:cubicBezTo>
                      <a:pt x="17994" y="759"/>
                      <a:pt x="18094" y="908"/>
                      <a:pt x="18094" y="1007"/>
                    </a:cubicBezTo>
                    <a:lnTo>
                      <a:pt x="18094" y="43274"/>
                    </a:lnTo>
                    <a:lnTo>
                      <a:pt x="26825" y="43274"/>
                    </a:lnTo>
                    <a:cubicBezTo>
                      <a:pt x="27073" y="43274"/>
                      <a:pt x="27271" y="43374"/>
                      <a:pt x="27420" y="43473"/>
                    </a:cubicBezTo>
                    <a:cubicBezTo>
                      <a:pt x="27519" y="43622"/>
                      <a:pt x="27668" y="43820"/>
                      <a:pt x="27817" y="44068"/>
                    </a:cubicBezTo>
                    <a:cubicBezTo>
                      <a:pt x="27916" y="44217"/>
                      <a:pt x="28015" y="44465"/>
                      <a:pt x="28015" y="44862"/>
                    </a:cubicBezTo>
                    <a:cubicBezTo>
                      <a:pt x="28115" y="45160"/>
                      <a:pt x="28214" y="45457"/>
                      <a:pt x="28214" y="458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36C295F-3956-43AC-80FA-C5F5D4611E80}"/>
                </a:ext>
              </a:extLst>
            </p:cNvPr>
            <p:cNvSpPr/>
            <p:nvPr/>
          </p:nvSpPr>
          <p:spPr>
            <a:xfrm>
              <a:off x="5716587" y="2016458"/>
              <a:ext cx="12303" cy="19050"/>
            </a:xfrm>
            <a:custGeom>
              <a:avLst/>
              <a:gdLst>
                <a:gd name="connsiteX0" fmla="*/ 12540 w 12303"/>
                <a:gd name="connsiteY0" fmla="*/ 2992 h 19050"/>
                <a:gd name="connsiteX1" fmla="*/ 12342 w 12303"/>
                <a:gd name="connsiteY1" fmla="*/ 5174 h 19050"/>
                <a:gd name="connsiteX2" fmla="*/ 11945 w 12303"/>
                <a:gd name="connsiteY2" fmla="*/ 6960 h 19050"/>
                <a:gd name="connsiteX3" fmla="*/ 11350 w 12303"/>
                <a:gd name="connsiteY3" fmla="*/ 8548 h 19050"/>
                <a:gd name="connsiteX4" fmla="*/ 10159 w 12303"/>
                <a:gd name="connsiteY4" fmla="*/ 10532 h 19050"/>
                <a:gd name="connsiteX5" fmla="*/ 5198 w 12303"/>
                <a:gd name="connsiteY5" fmla="*/ 18073 h 19050"/>
                <a:gd name="connsiteX6" fmla="*/ 4603 w 12303"/>
                <a:gd name="connsiteY6" fmla="*/ 18470 h 19050"/>
                <a:gd name="connsiteX7" fmla="*/ 4008 w 12303"/>
                <a:gd name="connsiteY7" fmla="*/ 18867 h 19050"/>
                <a:gd name="connsiteX8" fmla="*/ 3214 w 12303"/>
                <a:gd name="connsiteY8" fmla="*/ 19065 h 19050"/>
                <a:gd name="connsiteX9" fmla="*/ 2023 w 12303"/>
                <a:gd name="connsiteY9" fmla="*/ 19065 h 19050"/>
                <a:gd name="connsiteX10" fmla="*/ 1031 w 12303"/>
                <a:gd name="connsiteY10" fmla="*/ 19065 h 19050"/>
                <a:gd name="connsiteX11" fmla="*/ 436 w 12303"/>
                <a:gd name="connsiteY11" fmla="*/ 18867 h 19050"/>
                <a:gd name="connsiteX12" fmla="*/ 237 w 12303"/>
                <a:gd name="connsiteY12" fmla="*/ 18470 h 19050"/>
                <a:gd name="connsiteX13" fmla="*/ 436 w 12303"/>
                <a:gd name="connsiteY13" fmla="*/ 18073 h 19050"/>
                <a:gd name="connsiteX14" fmla="*/ 5397 w 12303"/>
                <a:gd name="connsiteY14" fmla="*/ 7754 h 19050"/>
                <a:gd name="connsiteX15" fmla="*/ 5397 w 12303"/>
                <a:gd name="connsiteY15" fmla="*/ 2992 h 19050"/>
                <a:gd name="connsiteX16" fmla="*/ 5595 w 12303"/>
                <a:gd name="connsiteY16" fmla="*/ 1404 h 19050"/>
                <a:gd name="connsiteX17" fmla="*/ 6190 w 12303"/>
                <a:gd name="connsiteY17" fmla="*/ 610 h 19050"/>
                <a:gd name="connsiteX18" fmla="*/ 7183 w 12303"/>
                <a:gd name="connsiteY18" fmla="*/ 214 h 19050"/>
                <a:gd name="connsiteX19" fmla="*/ 8969 w 12303"/>
                <a:gd name="connsiteY19" fmla="*/ 15 h 19050"/>
                <a:gd name="connsiteX20" fmla="*/ 10358 w 12303"/>
                <a:gd name="connsiteY20" fmla="*/ 214 h 19050"/>
                <a:gd name="connsiteX21" fmla="*/ 11548 w 12303"/>
                <a:gd name="connsiteY21" fmla="*/ 610 h 19050"/>
                <a:gd name="connsiteX22" fmla="*/ 12342 w 12303"/>
                <a:gd name="connsiteY22" fmla="*/ 1404 h 19050"/>
                <a:gd name="connsiteX23" fmla="*/ 12540 w 12303"/>
                <a:gd name="connsiteY23" fmla="*/ 29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40" y="2992"/>
                  </a:moveTo>
                  <a:cubicBezTo>
                    <a:pt x="12540" y="3785"/>
                    <a:pt x="12441" y="4530"/>
                    <a:pt x="12342" y="5174"/>
                  </a:cubicBezTo>
                  <a:cubicBezTo>
                    <a:pt x="12193" y="5869"/>
                    <a:pt x="12044" y="6464"/>
                    <a:pt x="11945" y="6960"/>
                  </a:cubicBezTo>
                  <a:cubicBezTo>
                    <a:pt x="11796" y="7506"/>
                    <a:pt x="11598" y="8052"/>
                    <a:pt x="11350" y="8548"/>
                  </a:cubicBezTo>
                  <a:cubicBezTo>
                    <a:pt x="11052" y="9193"/>
                    <a:pt x="10655" y="9838"/>
                    <a:pt x="10159" y="10532"/>
                  </a:cubicBezTo>
                  <a:lnTo>
                    <a:pt x="5198" y="18073"/>
                  </a:lnTo>
                  <a:cubicBezTo>
                    <a:pt x="5049" y="18172"/>
                    <a:pt x="4851" y="18321"/>
                    <a:pt x="4603" y="18470"/>
                  </a:cubicBezTo>
                  <a:cubicBezTo>
                    <a:pt x="4454" y="18569"/>
                    <a:pt x="4256" y="18718"/>
                    <a:pt x="4008" y="18867"/>
                  </a:cubicBezTo>
                  <a:cubicBezTo>
                    <a:pt x="3859" y="18966"/>
                    <a:pt x="3611" y="19065"/>
                    <a:pt x="3214" y="19065"/>
                  </a:cubicBezTo>
                  <a:cubicBezTo>
                    <a:pt x="2916" y="19065"/>
                    <a:pt x="2519" y="19065"/>
                    <a:pt x="2023" y="19065"/>
                  </a:cubicBezTo>
                  <a:cubicBezTo>
                    <a:pt x="1626" y="19065"/>
                    <a:pt x="1279" y="19065"/>
                    <a:pt x="1031" y="19065"/>
                  </a:cubicBezTo>
                  <a:cubicBezTo>
                    <a:pt x="733" y="19065"/>
                    <a:pt x="535" y="18966"/>
                    <a:pt x="436" y="18867"/>
                  </a:cubicBezTo>
                  <a:cubicBezTo>
                    <a:pt x="287" y="18867"/>
                    <a:pt x="237" y="18718"/>
                    <a:pt x="237" y="18470"/>
                  </a:cubicBezTo>
                  <a:cubicBezTo>
                    <a:pt x="237" y="18321"/>
                    <a:pt x="287" y="18172"/>
                    <a:pt x="436" y="18073"/>
                  </a:cubicBezTo>
                  <a:lnTo>
                    <a:pt x="5397" y="7754"/>
                  </a:lnTo>
                  <a:lnTo>
                    <a:pt x="5397" y="2992"/>
                  </a:lnTo>
                  <a:cubicBezTo>
                    <a:pt x="5397" y="2347"/>
                    <a:pt x="5446" y="1801"/>
                    <a:pt x="5595" y="1404"/>
                  </a:cubicBezTo>
                  <a:cubicBezTo>
                    <a:pt x="5694" y="1007"/>
                    <a:pt x="5893" y="759"/>
                    <a:pt x="6190" y="610"/>
                  </a:cubicBezTo>
                  <a:cubicBezTo>
                    <a:pt x="6438" y="362"/>
                    <a:pt x="6786" y="214"/>
                    <a:pt x="7183" y="214"/>
                  </a:cubicBezTo>
                  <a:cubicBezTo>
                    <a:pt x="7679" y="114"/>
                    <a:pt x="8274" y="15"/>
                    <a:pt x="8969" y="15"/>
                  </a:cubicBezTo>
                  <a:cubicBezTo>
                    <a:pt x="9465" y="15"/>
                    <a:pt x="9961" y="114"/>
                    <a:pt x="10358" y="214"/>
                  </a:cubicBezTo>
                  <a:cubicBezTo>
                    <a:pt x="10854" y="214"/>
                    <a:pt x="11251" y="362"/>
                    <a:pt x="11548" y="610"/>
                  </a:cubicBezTo>
                  <a:cubicBezTo>
                    <a:pt x="11945" y="759"/>
                    <a:pt x="12193" y="1007"/>
                    <a:pt x="12342" y="1404"/>
                  </a:cubicBezTo>
                  <a:cubicBezTo>
                    <a:pt x="12441" y="1801"/>
                    <a:pt x="12540" y="2347"/>
                    <a:pt x="12540" y="29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4E12DE9-71EE-4248-8A2A-70E1CD0F1CE8}"/>
                </a:ext>
              </a:extLst>
            </p:cNvPr>
            <p:cNvSpPr/>
            <p:nvPr/>
          </p:nvSpPr>
          <p:spPr>
            <a:xfrm>
              <a:off x="5736828" y="1975977"/>
              <a:ext cx="33138" cy="49609"/>
            </a:xfrm>
            <a:custGeom>
              <a:avLst/>
              <a:gdLst>
                <a:gd name="connsiteX0" fmla="*/ 33378 w 33138"/>
                <a:gd name="connsiteY0" fmla="*/ 24621 h 49609"/>
                <a:gd name="connsiteX1" fmla="*/ 32584 w 33138"/>
                <a:gd name="connsiteY1" fmla="*/ 34742 h 49609"/>
                <a:gd name="connsiteX2" fmla="*/ 29608 w 33138"/>
                <a:gd name="connsiteY2" fmla="*/ 42679 h 49609"/>
                <a:gd name="connsiteX3" fmla="*/ 24250 w 33138"/>
                <a:gd name="connsiteY3" fmla="*/ 47839 h 49609"/>
                <a:gd name="connsiteX4" fmla="*/ 16312 w 33138"/>
                <a:gd name="connsiteY4" fmla="*/ 49624 h 49609"/>
                <a:gd name="connsiteX5" fmla="*/ 8573 w 33138"/>
                <a:gd name="connsiteY5" fmla="*/ 48037 h 49609"/>
                <a:gd name="connsiteX6" fmla="*/ 3612 w 33138"/>
                <a:gd name="connsiteY6" fmla="*/ 43274 h 49609"/>
                <a:gd name="connsiteX7" fmla="*/ 1033 w 33138"/>
                <a:gd name="connsiteY7" fmla="*/ 35535 h 49609"/>
                <a:gd name="connsiteX8" fmla="*/ 239 w 33138"/>
                <a:gd name="connsiteY8" fmla="*/ 24820 h 49609"/>
                <a:gd name="connsiteX9" fmla="*/ 1033 w 33138"/>
                <a:gd name="connsiteY9" fmla="*/ 14699 h 49609"/>
                <a:gd name="connsiteX10" fmla="*/ 4009 w 33138"/>
                <a:gd name="connsiteY10" fmla="*/ 6960 h 49609"/>
                <a:gd name="connsiteX11" fmla="*/ 9168 w 33138"/>
                <a:gd name="connsiteY11" fmla="*/ 1801 h 49609"/>
                <a:gd name="connsiteX12" fmla="*/ 17304 w 33138"/>
                <a:gd name="connsiteY12" fmla="*/ 15 h 49609"/>
                <a:gd name="connsiteX13" fmla="*/ 24845 w 33138"/>
                <a:gd name="connsiteY13" fmla="*/ 1603 h 49609"/>
                <a:gd name="connsiteX14" fmla="*/ 29806 w 33138"/>
                <a:gd name="connsiteY14" fmla="*/ 6365 h 49609"/>
                <a:gd name="connsiteX15" fmla="*/ 32584 w 33138"/>
                <a:gd name="connsiteY15" fmla="*/ 14104 h 49609"/>
                <a:gd name="connsiteX16" fmla="*/ 33378 w 33138"/>
                <a:gd name="connsiteY16" fmla="*/ 24621 h 49609"/>
                <a:gd name="connsiteX17" fmla="*/ 26829 w 33138"/>
                <a:gd name="connsiteY17" fmla="*/ 25018 h 49609"/>
                <a:gd name="connsiteX18" fmla="*/ 26631 w 33138"/>
                <a:gd name="connsiteY18" fmla="*/ 18668 h 49609"/>
                <a:gd name="connsiteX19" fmla="*/ 25837 w 33138"/>
                <a:gd name="connsiteY19" fmla="*/ 13509 h 49609"/>
                <a:gd name="connsiteX20" fmla="*/ 24646 w 33138"/>
                <a:gd name="connsiteY20" fmla="*/ 9739 h 49609"/>
                <a:gd name="connsiteX21" fmla="*/ 22662 w 33138"/>
                <a:gd name="connsiteY21" fmla="*/ 7159 h 49609"/>
                <a:gd name="connsiteX22" fmla="*/ 20083 w 33138"/>
                <a:gd name="connsiteY22" fmla="*/ 5770 h 49609"/>
                <a:gd name="connsiteX23" fmla="*/ 16908 w 33138"/>
                <a:gd name="connsiteY23" fmla="*/ 5174 h 49609"/>
                <a:gd name="connsiteX24" fmla="*/ 11748 w 33138"/>
                <a:gd name="connsiteY24" fmla="*/ 6762 h 49609"/>
                <a:gd name="connsiteX25" fmla="*/ 8573 w 33138"/>
                <a:gd name="connsiteY25" fmla="*/ 10731 h 49609"/>
                <a:gd name="connsiteX26" fmla="*/ 7184 w 33138"/>
                <a:gd name="connsiteY26" fmla="*/ 16882 h 49609"/>
                <a:gd name="connsiteX27" fmla="*/ 6787 w 33138"/>
                <a:gd name="connsiteY27" fmla="*/ 24423 h 49609"/>
                <a:gd name="connsiteX28" fmla="*/ 7184 w 33138"/>
                <a:gd name="connsiteY28" fmla="*/ 33551 h 49609"/>
                <a:gd name="connsiteX29" fmla="*/ 8970 w 33138"/>
                <a:gd name="connsiteY29" fmla="*/ 39703 h 49609"/>
                <a:gd name="connsiteX30" fmla="*/ 11946 w 33138"/>
                <a:gd name="connsiteY30" fmla="*/ 43274 h 49609"/>
                <a:gd name="connsiteX31" fmla="*/ 16709 w 33138"/>
                <a:gd name="connsiteY31" fmla="*/ 44267 h 49609"/>
                <a:gd name="connsiteX32" fmla="*/ 20281 w 33138"/>
                <a:gd name="connsiteY32" fmla="*/ 43671 h 49609"/>
                <a:gd name="connsiteX33" fmla="*/ 23059 w 33138"/>
                <a:gd name="connsiteY33" fmla="*/ 41687 h 49609"/>
                <a:gd name="connsiteX34" fmla="*/ 24845 w 33138"/>
                <a:gd name="connsiteY34" fmla="*/ 38710 h 49609"/>
                <a:gd name="connsiteX35" fmla="*/ 26036 w 33138"/>
                <a:gd name="connsiteY35" fmla="*/ 34940 h 49609"/>
                <a:gd name="connsiteX36" fmla="*/ 26631 w 33138"/>
                <a:gd name="connsiteY36" fmla="*/ 30376 h 49609"/>
                <a:gd name="connsiteX37" fmla="*/ 26829 w 33138"/>
                <a:gd name="connsiteY37" fmla="*/ 25018 h 4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3138" h="49609">
                  <a:moveTo>
                    <a:pt x="33378" y="24621"/>
                  </a:moveTo>
                  <a:cubicBezTo>
                    <a:pt x="33378" y="28342"/>
                    <a:pt x="33080" y="31715"/>
                    <a:pt x="32584" y="34742"/>
                  </a:cubicBezTo>
                  <a:cubicBezTo>
                    <a:pt x="32038" y="37817"/>
                    <a:pt x="31046" y="40447"/>
                    <a:pt x="29608" y="42679"/>
                  </a:cubicBezTo>
                  <a:cubicBezTo>
                    <a:pt x="28268" y="44812"/>
                    <a:pt x="26482" y="46549"/>
                    <a:pt x="24250" y="47839"/>
                  </a:cubicBezTo>
                  <a:cubicBezTo>
                    <a:pt x="22117" y="49029"/>
                    <a:pt x="19487" y="49624"/>
                    <a:pt x="16312" y="49624"/>
                  </a:cubicBezTo>
                  <a:cubicBezTo>
                    <a:pt x="13236" y="49624"/>
                    <a:pt x="10657" y="49079"/>
                    <a:pt x="8573" y="48037"/>
                  </a:cubicBezTo>
                  <a:cubicBezTo>
                    <a:pt x="6589" y="46846"/>
                    <a:pt x="4902" y="45259"/>
                    <a:pt x="3612" y="43274"/>
                  </a:cubicBezTo>
                  <a:cubicBezTo>
                    <a:pt x="2422" y="41191"/>
                    <a:pt x="1529" y="38611"/>
                    <a:pt x="1033" y="35535"/>
                  </a:cubicBezTo>
                  <a:cubicBezTo>
                    <a:pt x="487" y="32360"/>
                    <a:pt x="239" y="28789"/>
                    <a:pt x="239" y="24820"/>
                  </a:cubicBezTo>
                  <a:cubicBezTo>
                    <a:pt x="239" y="21149"/>
                    <a:pt x="487" y="17775"/>
                    <a:pt x="1033" y="14699"/>
                  </a:cubicBezTo>
                  <a:cubicBezTo>
                    <a:pt x="1677" y="11673"/>
                    <a:pt x="2670" y="9094"/>
                    <a:pt x="4009" y="6960"/>
                  </a:cubicBezTo>
                  <a:cubicBezTo>
                    <a:pt x="5299" y="4728"/>
                    <a:pt x="7035" y="2992"/>
                    <a:pt x="9168" y="1801"/>
                  </a:cubicBezTo>
                  <a:cubicBezTo>
                    <a:pt x="11401" y="610"/>
                    <a:pt x="14129" y="15"/>
                    <a:pt x="17304" y="15"/>
                  </a:cubicBezTo>
                  <a:cubicBezTo>
                    <a:pt x="20331" y="15"/>
                    <a:pt x="22861" y="561"/>
                    <a:pt x="24845" y="1603"/>
                  </a:cubicBezTo>
                  <a:cubicBezTo>
                    <a:pt x="26929" y="2694"/>
                    <a:pt x="28615" y="4282"/>
                    <a:pt x="29806" y="6365"/>
                  </a:cubicBezTo>
                  <a:cubicBezTo>
                    <a:pt x="31096" y="8498"/>
                    <a:pt x="32038" y="11078"/>
                    <a:pt x="32584" y="14104"/>
                  </a:cubicBezTo>
                  <a:cubicBezTo>
                    <a:pt x="33080" y="17180"/>
                    <a:pt x="33378" y="20653"/>
                    <a:pt x="33378" y="24621"/>
                  </a:cubicBezTo>
                  <a:close/>
                  <a:moveTo>
                    <a:pt x="26829" y="25018"/>
                  </a:moveTo>
                  <a:cubicBezTo>
                    <a:pt x="26829" y="22637"/>
                    <a:pt x="26730" y="20553"/>
                    <a:pt x="26631" y="18668"/>
                  </a:cubicBezTo>
                  <a:cubicBezTo>
                    <a:pt x="26482" y="16684"/>
                    <a:pt x="26234" y="14997"/>
                    <a:pt x="25837" y="13509"/>
                  </a:cubicBezTo>
                  <a:cubicBezTo>
                    <a:pt x="25540" y="12070"/>
                    <a:pt x="25143" y="10830"/>
                    <a:pt x="24646" y="9739"/>
                  </a:cubicBezTo>
                  <a:cubicBezTo>
                    <a:pt x="24101" y="8697"/>
                    <a:pt x="23456" y="7853"/>
                    <a:pt x="22662" y="7159"/>
                  </a:cubicBezTo>
                  <a:cubicBezTo>
                    <a:pt x="21869" y="6514"/>
                    <a:pt x="20975" y="6067"/>
                    <a:pt x="20083" y="5770"/>
                  </a:cubicBezTo>
                  <a:cubicBezTo>
                    <a:pt x="19140" y="5373"/>
                    <a:pt x="18098" y="5174"/>
                    <a:pt x="16908" y="5174"/>
                  </a:cubicBezTo>
                  <a:cubicBezTo>
                    <a:pt x="14774" y="5174"/>
                    <a:pt x="13038" y="5720"/>
                    <a:pt x="11748" y="6762"/>
                  </a:cubicBezTo>
                  <a:cubicBezTo>
                    <a:pt x="10409" y="7705"/>
                    <a:pt x="9367" y="9044"/>
                    <a:pt x="8573" y="10731"/>
                  </a:cubicBezTo>
                  <a:cubicBezTo>
                    <a:pt x="7879" y="12467"/>
                    <a:pt x="7432" y="14501"/>
                    <a:pt x="7184" y="16882"/>
                  </a:cubicBezTo>
                  <a:cubicBezTo>
                    <a:pt x="6886" y="19264"/>
                    <a:pt x="6787" y="21794"/>
                    <a:pt x="6787" y="24423"/>
                  </a:cubicBezTo>
                  <a:cubicBezTo>
                    <a:pt x="6787" y="27995"/>
                    <a:pt x="6886" y="31071"/>
                    <a:pt x="7184" y="33551"/>
                  </a:cubicBezTo>
                  <a:cubicBezTo>
                    <a:pt x="7581" y="36081"/>
                    <a:pt x="8176" y="38115"/>
                    <a:pt x="8970" y="39703"/>
                  </a:cubicBezTo>
                  <a:cubicBezTo>
                    <a:pt x="9764" y="41290"/>
                    <a:pt x="10756" y="42481"/>
                    <a:pt x="11946" y="43274"/>
                  </a:cubicBezTo>
                  <a:cubicBezTo>
                    <a:pt x="13236" y="43969"/>
                    <a:pt x="14824" y="44267"/>
                    <a:pt x="16709" y="44267"/>
                  </a:cubicBezTo>
                  <a:cubicBezTo>
                    <a:pt x="17999" y="44267"/>
                    <a:pt x="19190" y="44068"/>
                    <a:pt x="20281" y="43671"/>
                  </a:cubicBezTo>
                  <a:cubicBezTo>
                    <a:pt x="21323" y="43175"/>
                    <a:pt x="22265" y="42481"/>
                    <a:pt x="23059" y="41687"/>
                  </a:cubicBezTo>
                  <a:cubicBezTo>
                    <a:pt x="23853" y="40893"/>
                    <a:pt x="24448" y="39901"/>
                    <a:pt x="24845" y="38710"/>
                  </a:cubicBezTo>
                  <a:cubicBezTo>
                    <a:pt x="25341" y="37520"/>
                    <a:pt x="25738" y="36280"/>
                    <a:pt x="26036" y="34940"/>
                  </a:cubicBezTo>
                  <a:cubicBezTo>
                    <a:pt x="26433" y="33501"/>
                    <a:pt x="26631" y="31964"/>
                    <a:pt x="26631" y="30376"/>
                  </a:cubicBezTo>
                  <a:cubicBezTo>
                    <a:pt x="26730" y="28689"/>
                    <a:pt x="26829" y="26903"/>
                    <a:pt x="26829" y="250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42A0C-1072-4BA4-B422-F2F09D4FD652}"/>
                </a:ext>
              </a:extLst>
            </p:cNvPr>
            <p:cNvSpPr/>
            <p:nvPr/>
          </p:nvSpPr>
          <p:spPr>
            <a:xfrm>
              <a:off x="5777349" y="1972008"/>
              <a:ext cx="13493" cy="65682"/>
            </a:xfrm>
            <a:custGeom>
              <a:avLst/>
              <a:gdLst>
                <a:gd name="connsiteX0" fmla="*/ 13736 w 13493"/>
                <a:gd name="connsiteY0" fmla="*/ 32757 h 65682"/>
                <a:gd name="connsiteX1" fmla="*/ 13140 w 13493"/>
                <a:gd name="connsiteY1" fmla="*/ 41092 h 65682"/>
                <a:gd name="connsiteX2" fmla="*/ 11751 w 13493"/>
                <a:gd name="connsiteY2" fmla="*/ 49228 h 65682"/>
                <a:gd name="connsiteX3" fmla="*/ 9171 w 13493"/>
                <a:gd name="connsiteY3" fmla="*/ 57165 h 65682"/>
                <a:gd name="connsiteX4" fmla="*/ 5600 w 13493"/>
                <a:gd name="connsiteY4" fmla="*/ 64904 h 65682"/>
                <a:gd name="connsiteX5" fmla="*/ 5203 w 13493"/>
                <a:gd name="connsiteY5" fmla="*/ 65103 h 65682"/>
                <a:gd name="connsiteX6" fmla="*/ 4607 w 13493"/>
                <a:gd name="connsiteY6" fmla="*/ 65301 h 65682"/>
                <a:gd name="connsiteX7" fmla="*/ 3814 w 13493"/>
                <a:gd name="connsiteY7" fmla="*/ 65499 h 65682"/>
                <a:gd name="connsiteX8" fmla="*/ 2821 w 13493"/>
                <a:gd name="connsiteY8" fmla="*/ 65698 h 65682"/>
                <a:gd name="connsiteX9" fmla="*/ 1234 w 13493"/>
                <a:gd name="connsiteY9" fmla="*/ 65499 h 65682"/>
                <a:gd name="connsiteX10" fmla="*/ 440 w 13493"/>
                <a:gd name="connsiteY10" fmla="*/ 65301 h 65682"/>
                <a:gd name="connsiteX11" fmla="*/ 242 w 13493"/>
                <a:gd name="connsiteY11" fmla="*/ 64706 h 65682"/>
                <a:gd name="connsiteX12" fmla="*/ 440 w 13493"/>
                <a:gd name="connsiteY12" fmla="*/ 63912 h 65682"/>
                <a:gd name="connsiteX13" fmla="*/ 5600 w 13493"/>
                <a:gd name="connsiteY13" fmla="*/ 48632 h 65682"/>
                <a:gd name="connsiteX14" fmla="*/ 7386 w 13493"/>
                <a:gd name="connsiteY14" fmla="*/ 32757 h 65682"/>
                <a:gd name="connsiteX15" fmla="*/ 5600 w 13493"/>
                <a:gd name="connsiteY15" fmla="*/ 16882 h 65682"/>
                <a:gd name="connsiteX16" fmla="*/ 440 w 13493"/>
                <a:gd name="connsiteY16" fmla="*/ 1603 h 65682"/>
                <a:gd name="connsiteX17" fmla="*/ 242 w 13493"/>
                <a:gd name="connsiteY17" fmla="*/ 1007 h 65682"/>
                <a:gd name="connsiteX18" fmla="*/ 440 w 13493"/>
                <a:gd name="connsiteY18" fmla="*/ 412 h 65682"/>
                <a:gd name="connsiteX19" fmla="*/ 1432 w 13493"/>
                <a:gd name="connsiteY19" fmla="*/ 214 h 65682"/>
                <a:gd name="connsiteX20" fmla="*/ 2821 w 13493"/>
                <a:gd name="connsiteY20" fmla="*/ 15 h 65682"/>
                <a:gd name="connsiteX21" fmla="*/ 4012 w 13493"/>
                <a:gd name="connsiteY21" fmla="*/ 15 h 65682"/>
                <a:gd name="connsiteX22" fmla="*/ 4806 w 13493"/>
                <a:gd name="connsiteY22" fmla="*/ 214 h 65682"/>
                <a:gd name="connsiteX23" fmla="*/ 5401 w 13493"/>
                <a:gd name="connsiteY23" fmla="*/ 610 h 65682"/>
                <a:gd name="connsiteX24" fmla="*/ 5600 w 13493"/>
                <a:gd name="connsiteY24" fmla="*/ 610 h 65682"/>
                <a:gd name="connsiteX25" fmla="*/ 11553 w 13493"/>
                <a:gd name="connsiteY25" fmla="*/ 16485 h 65682"/>
                <a:gd name="connsiteX26" fmla="*/ 13736 w 13493"/>
                <a:gd name="connsiteY26" fmla="*/ 32757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36" y="32757"/>
                  </a:moveTo>
                  <a:cubicBezTo>
                    <a:pt x="13736" y="35535"/>
                    <a:pt x="13537" y="38314"/>
                    <a:pt x="13140" y="41092"/>
                  </a:cubicBezTo>
                  <a:cubicBezTo>
                    <a:pt x="12843" y="43870"/>
                    <a:pt x="12396" y="46598"/>
                    <a:pt x="11751" y="49228"/>
                  </a:cubicBezTo>
                  <a:cubicBezTo>
                    <a:pt x="11057" y="51907"/>
                    <a:pt x="10213" y="54486"/>
                    <a:pt x="9171" y="57165"/>
                  </a:cubicBezTo>
                  <a:cubicBezTo>
                    <a:pt x="8080" y="59794"/>
                    <a:pt x="6889" y="62374"/>
                    <a:pt x="5600" y="64904"/>
                  </a:cubicBezTo>
                  <a:cubicBezTo>
                    <a:pt x="5600" y="65003"/>
                    <a:pt x="5451" y="65103"/>
                    <a:pt x="5203" y="65103"/>
                  </a:cubicBezTo>
                  <a:cubicBezTo>
                    <a:pt x="5054" y="65202"/>
                    <a:pt x="4855" y="65301"/>
                    <a:pt x="4607" y="65301"/>
                  </a:cubicBezTo>
                  <a:cubicBezTo>
                    <a:pt x="4459" y="65400"/>
                    <a:pt x="4211" y="65499"/>
                    <a:pt x="3814" y="65499"/>
                  </a:cubicBezTo>
                  <a:cubicBezTo>
                    <a:pt x="3516" y="65599"/>
                    <a:pt x="3218" y="65698"/>
                    <a:pt x="2821" y="65698"/>
                  </a:cubicBezTo>
                  <a:cubicBezTo>
                    <a:pt x="2127" y="65698"/>
                    <a:pt x="1631" y="65599"/>
                    <a:pt x="1234" y="65499"/>
                  </a:cubicBezTo>
                  <a:cubicBezTo>
                    <a:pt x="837" y="65499"/>
                    <a:pt x="539" y="65400"/>
                    <a:pt x="440" y="65301"/>
                  </a:cubicBezTo>
                  <a:cubicBezTo>
                    <a:pt x="291" y="65152"/>
                    <a:pt x="242" y="64954"/>
                    <a:pt x="242" y="64706"/>
                  </a:cubicBezTo>
                  <a:cubicBezTo>
                    <a:pt x="242" y="64557"/>
                    <a:pt x="291" y="64309"/>
                    <a:pt x="440" y="63912"/>
                  </a:cubicBezTo>
                  <a:cubicBezTo>
                    <a:pt x="2673" y="58852"/>
                    <a:pt x="4409" y="53792"/>
                    <a:pt x="5600" y="48632"/>
                  </a:cubicBezTo>
                  <a:cubicBezTo>
                    <a:pt x="6790" y="43374"/>
                    <a:pt x="7386" y="38065"/>
                    <a:pt x="7386" y="32757"/>
                  </a:cubicBezTo>
                  <a:cubicBezTo>
                    <a:pt x="7386" y="27499"/>
                    <a:pt x="6790" y="22190"/>
                    <a:pt x="5600" y="16882"/>
                  </a:cubicBezTo>
                  <a:cubicBezTo>
                    <a:pt x="4409" y="11624"/>
                    <a:pt x="2673" y="6514"/>
                    <a:pt x="440" y="1603"/>
                  </a:cubicBezTo>
                  <a:cubicBezTo>
                    <a:pt x="291" y="1355"/>
                    <a:pt x="242" y="1156"/>
                    <a:pt x="242" y="1007"/>
                  </a:cubicBezTo>
                  <a:cubicBezTo>
                    <a:pt x="242" y="759"/>
                    <a:pt x="291" y="561"/>
                    <a:pt x="440" y="412"/>
                  </a:cubicBezTo>
                  <a:cubicBezTo>
                    <a:pt x="688" y="313"/>
                    <a:pt x="1036" y="214"/>
                    <a:pt x="1432" y="214"/>
                  </a:cubicBezTo>
                  <a:cubicBezTo>
                    <a:pt x="1829" y="114"/>
                    <a:pt x="2276" y="15"/>
                    <a:pt x="2821" y="15"/>
                  </a:cubicBezTo>
                  <a:cubicBezTo>
                    <a:pt x="3318" y="15"/>
                    <a:pt x="3714" y="15"/>
                    <a:pt x="4012" y="15"/>
                  </a:cubicBezTo>
                  <a:cubicBezTo>
                    <a:pt x="4409" y="15"/>
                    <a:pt x="4657" y="114"/>
                    <a:pt x="4806" y="214"/>
                  </a:cubicBezTo>
                  <a:cubicBezTo>
                    <a:pt x="5054" y="362"/>
                    <a:pt x="5252" y="511"/>
                    <a:pt x="5401" y="610"/>
                  </a:cubicBezTo>
                  <a:cubicBezTo>
                    <a:pt x="5500" y="610"/>
                    <a:pt x="5600" y="610"/>
                    <a:pt x="5600" y="610"/>
                  </a:cubicBezTo>
                  <a:cubicBezTo>
                    <a:pt x="8080" y="5770"/>
                    <a:pt x="10064" y="11078"/>
                    <a:pt x="11553" y="16485"/>
                  </a:cubicBezTo>
                  <a:cubicBezTo>
                    <a:pt x="12991" y="21794"/>
                    <a:pt x="13736" y="27201"/>
                    <a:pt x="13736" y="3275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E08C291-F4DB-4BD6-928F-AE2484AE9EB3}"/>
                </a:ext>
              </a:extLst>
            </p:cNvPr>
            <p:cNvSpPr/>
            <p:nvPr/>
          </p:nvSpPr>
          <p:spPr>
            <a:xfrm>
              <a:off x="6436820" y="4567555"/>
              <a:ext cx="23217" cy="111521"/>
            </a:xfrm>
            <a:custGeom>
              <a:avLst/>
              <a:gdLst>
                <a:gd name="connsiteX0" fmla="*/ 23312 w 23217"/>
                <a:gd name="connsiteY0" fmla="*/ 2802 h 111521"/>
                <a:gd name="connsiteX1" fmla="*/ 14382 w 23217"/>
                <a:gd name="connsiteY1" fmla="*/ 28996 h 111521"/>
                <a:gd name="connsiteX2" fmla="*/ 11406 w 23217"/>
                <a:gd name="connsiteY2" fmla="*/ 55785 h 111521"/>
                <a:gd name="connsiteX3" fmla="*/ 14382 w 23217"/>
                <a:gd name="connsiteY3" fmla="*/ 82772 h 111521"/>
                <a:gd name="connsiteX4" fmla="*/ 23114 w 23217"/>
                <a:gd name="connsiteY4" fmla="*/ 108966 h 111521"/>
                <a:gd name="connsiteX5" fmla="*/ 23511 w 23217"/>
                <a:gd name="connsiteY5" fmla="*/ 110157 h 111521"/>
                <a:gd name="connsiteX6" fmla="*/ 23114 w 23217"/>
                <a:gd name="connsiteY6" fmla="*/ 110951 h 111521"/>
                <a:gd name="connsiteX7" fmla="*/ 21725 w 23217"/>
                <a:gd name="connsiteY7" fmla="*/ 111546 h 111521"/>
                <a:gd name="connsiteX8" fmla="*/ 19145 w 23217"/>
                <a:gd name="connsiteY8" fmla="*/ 111744 h 111521"/>
                <a:gd name="connsiteX9" fmla="*/ 17161 w 23217"/>
                <a:gd name="connsiteY9" fmla="*/ 111546 h 111521"/>
                <a:gd name="connsiteX10" fmla="*/ 15772 w 23217"/>
                <a:gd name="connsiteY10" fmla="*/ 111347 h 111521"/>
                <a:gd name="connsiteX11" fmla="*/ 14779 w 23217"/>
                <a:gd name="connsiteY11" fmla="*/ 110951 h 111521"/>
                <a:gd name="connsiteX12" fmla="*/ 14382 w 23217"/>
                <a:gd name="connsiteY12" fmla="*/ 110355 h 111521"/>
                <a:gd name="connsiteX13" fmla="*/ 8231 w 23217"/>
                <a:gd name="connsiteY13" fmla="*/ 97258 h 111521"/>
                <a:gd name="connsiteX14" fmla="*/ 3865 w 23217"/>
                <a:gd name="connsiteY14" fmla="*/ 83963 h 111521"/>
                <a:gd name="connsiteX15" fmla="*/ 1087 w 23217"/>
                <a:gd name="connsiteY15" fmla="*/ 70072 h 111521"/>
                <a:gd name="connsiteX16" fmla="*/ 293 w 23217"/>
                <a:gd name="connsiteY16" fmla="*/ 55983 h 111521"/>
                <a:gd name="connsiteX17" fmla="*/ 1286 w 23217"/>
                <a:gd name="connsiteY17" fmla="*/ 41894 h 111521"/>
                <a:gd name="connsiteX18" fmla="*/ 4064 w 23217"/>
                <a:gd name="connsiteY18" fmla="*/ 28004 h 111521"/>
                <a:gd name="connsiteX19" fmla="*/ 8429 w 23217"/>
                <a:gd name="connsiteY19" fmla="*/ 14510 h 111521"/>
                <a:gd name="connsiteX20" fmla="*/ 14382 w 23217"/>
                <a:gd name="connsiteY20" fmla="*/ 1413 h 111521"/>
                <a:gd name="connsiteX21" fmla="*/ 14581 w 23217"/>
                <a:gd name="connsiteY21" fmla="*/ 818 h 111521"/>
                <a:gd name="connsiteX22" fmla="*/ 15375 w 23217"/>
                <a:gd name="connsiteY22" fmla="*/ 619 h 111521"/>
                <a:gd name="connsiteX23" fmla="*/ 16764 w 23217"/>
                <a:gd name="connsiteY23" fmla="*/ 421 h 111521"/>
                <a:gd name="connsiteX24" fmla="*/ 19145 w 23217"/>
                <a:gd name="connsiteY24" fmla="*/ 222 h 111521"/>
                <a:gd name="connsiteX25" fmla="*/ 21328 w 23217"/>
                <a:gd name="connsiteY25" fmla="*/ 421 h 111521"/>
                <a:gd name="connsiteX26" fmla="*/ 22717 w 23217"/>
                <a:gd name="connsiteY26" fmla="*/ 818 h 111521"/>
                <a:gd name="connsiteX27" fmla="*/ 23312 w 23217"/>
                <a:gd name="connsiteY27" fmla="*/ 1810 h 111521"/>
                <a:gd name="connsiteX28" fmla="*/ 23312 w 23217"/>
                <a:gd name="connsiteY28" fmla="*/ 2802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312" y="2802"/>
                  </a:moveTo>
                  <a:cubicBezTo>
                    <a:pt x="19343" y="11285"/>
                    <a:pt x="16367" y="20016"/>
                    <a:pt x="14382" y="28996"/>
                  </a:cubicBezTo>
                  <a:cubicBezTo>
                    <a:pt x="12398" y="37876"/>
                    <a:pt x="11406" y="46806"/>
                    <a:pt x="11406" y="55785"/>
                  </a:cubicBezTo>
                  <a:cubicBezTo>
                    <a:pt x="11406" y="64814"/>
                    <a:pt x="12398" y="73793"/>
                    <a:pt x="14382" y="82772"/>
                  </a:cubicBezTo>
                  <a:cubicBezTo>
                    <a:pt x="16367" y="91603"/>
                    <a:pt x="19244" y="100334"/>
                    <a:pt x="23114" y="108966"/>
                  </a:cubicBezTo>
                  <a:cubicBezTo>
                    <a:pt x="23362" y="109363"/>
                    <a:pt x="23511" y="109760"/>
                    <a:pt x="23511" y="110157"/>
                  </a:cubicBezTo>
                  <a:cubicBezTo>
                    <a:pt x="23511" y="110554"/>
                    <a:pt x="23362" y="110802"/>
                    <a:pt x="23114" y="110951"/>
                  </a:cubicBezTo>
                  <a:cubicBezTo>
                    <a:pt x="22816" y="111199"/>
                    <a:pt x="22370" y="111397"/>
                    <a:pt x="21725" y="111546"/>
                  </a:cubicBezTo>
                  <a:cubicBezTo>
                    <a:pt x="21030" y="111645"/>
                    <a:pt x="20187" y="111744"/>
                    <a:pt x="19145" y="111744"/>
                  </a:cubicBezTo>
                  <a:cubicBezTo>
                    <a:pt x="18450" y="111744"/>
                    <a:pt x="17806" y="111645"/>
                    <a:pt x="17161" y="111546"/>
                  </a:cubicBezTo>
                  <a:cubicBezTo>
                    <a:pt x="16615" y="111546"/>
                    <a:pt x="16168" y="111447"/>
                    <a:pt x="15772" y="111347"/>
                  </a:cubicBezTo>
                  <a:cubicBezTo>
                    <a:pt x="15375" y="111199"/>
                    <a:pt x="15027" y="111050"/>
                    <a:pt x="14779" y="110951"/>
                  </a:cubicBezTo>
                  <a:cubicBezTo>
                    <a:pt x="14631" y="110802"/>
                    <a:pt x="14482" y="110603"/>
                    <a:pt x="14382" y="110355"/>
                  </a:cubicBezTo>
                  <a:cubicBezTo>
                    <a:pt x="12001" y="106089"/>
                    <a:pt x="9918" y="101723"/>
                    <a:pt x="8231" y="97258"/>
                  </a:cubicBezTo>
                  <a:cubicBezTo>
                    <a:pt x="6495" y="92893"/>
                    <a:pt x="5056" y="88477"/>
                    <a:pt x="3865" y="83963"/>
                  </a:cubicBezTo>
                  <a:cubicBezTo>
                    <a:pt x="2675" y="79349"/>
                    <a:pt x="1732" y="74736"/>
                    <a:pt x="1087" y="70072"/>
                  </a:cubicBezTo>
                  <a:cubicBezTo>
                    <a:pt x="541" y="65459"/>
                    <a:pt x="293" y="60746"/>
                    <a:pt x="293" y="55983"/>
                  </a:cubicBezTo>
                  <a:cubicBezTo>
                    <a:pt x="293" y="51221"/>
                    <a:pt x="591" y="46558"/>
                    <a:pt x="1286" y="41894"/>
                  </a:cubicBezTo>
                  <a:cubicBezTo>
                    <a:pt x="1931" y="37281"/>
                    <a:pt x="2873" y="32667"/>
                    <a:pt x="4064" y="28004"/>
                  </a:cubicBezTo>
                  <a:cubicBezTo>
                    <a:pt x="5254" y="23390"/>
                    <a:pt x="6693" y="18876"/>
                    <a:pt x="8429" y="14510"/>
                  </a:cubicBezTo>
                  <a:cubicBezTo>
                    <a:pt x="10265" y="10045"/>
                    <a:pt x="12249" y="5679"/>
                    <a:pt x="14382" y="1413"/>
                  </a:cubicBezTo>
                  <a:cubicBezTo>
                    <a:pt x="14382" y="1165"/>
                    <a:pt x="14432" y="966"/>
                    <a:pt x="14581" y="818"/>
                  </a:cubicBezTo>
                  <a:cubicBezTo>
                    <a:pt x="14829" y="718"/>
                    <a:pt x="15077" y="619"/>
                    <a:pt x="15375" y="619"/>
                  </a:cubicBezTo>
                  <a:cubicBezTo>
                    <a:pt x="15772" y="520"/>
                    <a:pt x="16218" y="421"/>
                    <a:pt x="16764" y="421"/>
                  </a:cubicBezTo>
                  <a:cubicBezTo>
                    <a:pt x="17409" y="322"/>
                    <a:pt x="18202" y="222"/>
                    <a:pt x="19145" y="222"/>
                  </a:cubicBezTo>
                  <a:cubicBezTo>
                    <a:pt x="20038" y="222"/>
                    <a:pt x="20782" y="322"/>
                    <a:pt x="21328" y="421"/>
                  </a:cubicBezTo>
                  <a:cubicBezTo>
                    <a:pt x="21973" y="421"/>
                    <a:pt x="22419" y="570"/>
                    <a:pt x="22717" y="818"/>
                  </a:cubicBezTo>
                  <a:cubicBezTo>
                    <a:pt x="23114" y="1115"/>
                    <a:pt x="23312" y="1413"/>
                    <a:pt x="23312" y="1810"/>
                  </a:cubicBezTo>
                  <a:cubicBezTo>
                    <a:pt x="23411" y="2108"/>
                    <a:pt x="23411" y="2405"/>
                    <a:pt x="23312" y="28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80245A0-2B95-4081-8AE5-6FFCB4D61BDF}"/>
                </a:ext>
              </a:extLst>
            </p:cNvPr>
            <p:cNvSpPr/>
            <p:nvPr/>
          </p:nvSpPr>
          <p:spPr>
            <a:xfrm>
              <a:off x="6473190" y="4575294"/>
              <a:ext cx="51792" cy="83145"/>
            </a:xfrm>
            <a:custGeom>
              <a:avLst/>
              <a:gdLst>
                <a:gd name="connsiteX0" fmla="*/ 52089 w 51792"/>
                <a:gd name="connsiteY0" fmla="*/ 55785 h 83145"/>
                <a:gd name="connsiteX1" fmla="*/ 49707 w 51792"/>
                <a:gd name="connsiteY1" fmla="*/ 67691 h 83145"/>
                <a:gd name="connsiteX2" fmla="*/ 43556 w 51792"/>
                <a:gd name="connsiteY2" fmla="*/ 76224 h 83145"/>
                <a:gd name="connsiteX3" fmla="*/ 33832 w 51792"/>
                <a:gd name="connsiteY3" fmla="*/ 81582 h 83145"/>
                <a:gd name="connsiteX4" fmla="*/ 21529 w 51792"/>
                <a:gd name="connsiteY4" fmla="*/ 83368 h 83145"/>
                <a:gd name="connsiteX5" fmla="*/ 14187 w 51792"/>
                <a:gd name="connsiteY5" fmla="*/ 82772 h 83145"/>
                <a:gd name="connsiteX6" fmla="*/ 8036 w 51792"/>
                <a:gd name="connsiteY6" fmla="*/ 81582 h 83145"/>
                <a:gd name="connsiteX7" fmla="*/ 3670 w 51792"/>
                <a:gd name="connsiteY7" fmla="*/ 79994 h 83145"/>
                <a:gd name="connsiteX8" fmla="*/ 1487 w 51792"/>
                <a:gd name="connsiteY8" fmla="*/ 78804 h 83145"/>
                <a:gd name="connsiteX9" fmla="*/ 892 w 51792"/>
                <a:gd name="connsiteY9" fmla="*/ 78010 h 83145"/>
                <a:gd name="connsiteX10" fmla="*/ 495 w 51792"/>
                <a:gd name="connsiteY10" fmla="*/ 77018 h 83145"/>
                <a:gd name="connsiteX11" fmla="*/ 296 w 51792"/>
                <a:gd name="connsiteY11" fmla="*/ 75629 h 83145"/>
                <a:gd name="connsiteX12" fmla="*/ 296 w 51792"/>
                <a:gd name="connsiteY12" fmla="*/ 73644 h 83145"/>
                <a:gd name="connsiteX13" fmla="*/ 296 w 51792"/>
                <a:gd name="connsiteY13" fmla="*/ 71858 h 83145"/>
                <a:gd name="connsiteX14" fmla="*/ 693 w 51792"/>
                <a:gd name="connsiteY14" fmla="*/ 70469 h 83145"/>
                <a:gd name="connsiteX15" fmla="*/ 1289 w 51792"/>
                <a:gd name="connsiteY15" fmla="*/ 69675 h 83145"/>
                <a:gd name="connsiteX16" fmla="*/ 2082 w 51792"/>
                <a:gd name="connsiteY16" fmla="*/ 69279 h 83145"/>
                <a:gd name="connsiteX17" fmla="*/ 4067 w 51792"/>
                <a:gd name="connsiteY17" fmla="*/ 70072 h 83145"/>
                <a:gd name="connsiteX18" fmla="*/ 7639 w 51792"/>
                <a:gd name="connsiteY18" fmla="*/ 71858 h 83145"/>
                <a:gd name="connsiteX19" fmla="*/ 13195 w 51792"/>
                <a:gd name="connsiteY19" fmla="*/ 73644 h 83145"/>
                <a:gd name="connsiteX20" fmla="*/ 21132 w 51792"/>
                <a:gd name="connsiteY20" fmla="*/ 74438 h 83145"/>
                <a:gd name="connsiteX21" fmla="*/ 28871 w 51792"/>
                <a:gd name="connsiteY21" fmla="*/ 73446 h 83145"/>
                <a:gd name="connsiteX22" fmla="*/ 35023 w 51792"/>
                <a:gd name="connsiteY22" fmla="*/ 70271 h 83145"/>
                <a:gd name="connsiteX23" fmla="*/ 38992 w 51792"/>
                <a:gd name="connsiteY23" fmla="*/ 64913 h 83145"/>
                <a:gd name="connsiteX24" fmla="*/ 40579 w 51792"/>
                <a:gd name="connsiteY24" fmla="*/ 56777 h 83145"/>
                <a:gd name="connsiteX25" fmla="*/ 39190 w 51792"/>
                <a:gd name="connsiteY25" fmla="*/ 50030 h 83145"/>
                <a:gd name="connsiteX26" fmla="*/ 35420 w 51792"/>
                <a:gd name="connsiteY26" fmla="*/ 44871 h 83145"/>
                <a:gd name="connsiteX27" fmla="*/ 28871 w 51792"/>
                <a:gd name="connsiteY27" fmla="*/ 41894 h 83145"/>
                <a:gd name="connsiteX28" fmla="*/ 19545 w 51792"/>
                <a:gd name="connsiteY28" fmla="*/ 40902 h 83145"/>
                <a:gd name="connsiteX29" fmla="*/ 12996 w 51792"/>
                <a:gd name="connsiteY29" fmla="*/ 41299 h 83145"/>
                <a:gd name="connsiteX30" fmla="*/ 7837 w 51792"/>
                <a:gd name="connsiteY30" fmla="*/ 41696 h 83145"/>
                <a:gd name="connsiteX31" fmla="*/ 5257 w 51792"/>
                <a:gd name="connsiteY31" fmla="*/ 40902 h 83145"/>
                <a:gd name="connsiteX32" fmla="*/ 4464 w 51792"/>
                <a:gd name="connsiteY32" fmla="*/ 37727 h 83145"/>
                <a:gd name="connsiteX33" fmla="*/ 4464 w 51792"/>
                <a:gd name="connsiteY33" fmla="*/ 4390 h 83145"/>
                <a:gd name="connsiteX34" fmla="*/ 5456 w 51792"/>
                <a:gd name="connsiteY34" fmla="*/ 1413 h 83145"/>
                <a:gd name="connsiteX35" fmla="*/ 8234 w 51792"/>
                <a:gd name="connsiteY35" fmla="*/ 222 h 83145"/>
                <a:gd name="connsiteX36" fmla="*/ 44548 w 51792"/>
                <a:gd name="connsiteY36" fmla="*/ 222 h 83145"/>
                <a:gd name="connsiteX37" fmla="*/ 45540 w 51792"/>
                <a:gd name="connsiteY37" fmla="*/ 619 h 83145"/>
                <a:gd name="connsiteX38" fmla="*/ 46334 w 51792"/>
                <a:gd name="connsiteY38" fmla="*/ 1413 h 83145"/>
                <a:gd name="connsiteX39" fmla="*/ 46731 w 51792"/>
                <a:gd name="connsiteY39" fmla="*/ 3000 h 83145"/>
                <a:gd name="connsiteX40" fmla="*/ 46929 w 51792"/>
                <a:gd name="connsiteY40" fmla="*/ 4985 h 83145"/>
                <a:gd name="connsiteX41" fmla="*/ 46334 w 51792"/>
                <a:gd name="connsiteY41" fmla="*/ 8557 h 83145"/>
                <a:gd name="connsiteX42" fmla="*/ 44548 w 51792"/>
                <a:gd name="connsiteY42" fmla="*/ 9747 h 83145"/>
                <a:gd name="connsiteX43" fmla="*/ 13989 w 51792"/>
                <a:gd name="connsiteY43" fmla="*/ 9747 h 83145"/>
                <a:gd name="connsiteX44" fmla="*/ 13989 w 51792"/>
                <a:gd name="connsiteY44" fmla="*/ 32766 h 83145"/>
                <a:gd name="connsiteX45" fmla="*/ 18553 w 51792"/>
                <a:gd name="connsiteY45" fmla="*/ 32369 h 83145"/>
                <a:gd name="connsiteX46" fmla="*/ 23911 w 51792"/>
                <a:gd name="connsiteY46" fmla="*/ 32369 h 83145"/>
                <a:gd name="connsiteX47" fmla="*/ 36015 w 51792"/>
                <a:gd name="connsiteY47" fmla="*/ 34155 h 83145"/>
                <a:gd name="connsiteX48" fmla="*/ 44945 w 51792"/>
                <a:gd name="connsiteY48" fmla="*/ 38918 h 83145"/>
                <a:gd name="connsiteX49" fmla="*/ 50303 w 51792"/>
                <a:gd name="connsiteY49" fmla="*/ 46260 h 83145"/>
                <a:gd name="connsiteX50" fmla="*/ 52089 w 51792"/>
                <a:gd name="connsiteY50" fmla="*/ 55785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1792" h="83145">
                  <a:moveTo>
                    <a:pt x="52089" y="55785"/>
                  </a:moveTo>
                  <a:cubicBezTo>
                    <a:pt x="52089" y="60299"/>
                    <a:pt x="51295" y="64268"/>
                    <a:pt x="49707" y="67691"/>
                  </a:cubicBezTo>
                  <a:cubicBezTo>
                    <a:pt x="48219" y="71015"/>
                    <a:pt x="46185" y="73843"/>
                    <a:pt x="43556" y="76224"/>
                  </a:cubicBezTo>
                  <a:cubicBezTo>
                    <a:pt x="40877" y="78605"/>
                    <a:pt x="37652" y="80391"/>
                    <a:pt x="33832" y="81582"/>
                  </a:cubicBezTo>
                  <a:cubicBezTo>
                    <a:pt x="30112" y="82772"/>
                    <a:pt x="25994" y="83368"/>
                    <a:pt x="21529" y="83368"/>
                  </a:cubicBezTo>
                  <a:cubicBezTo>
                    <a:pt x="18999" y="83368"/>
                    <a:pt x="16568" y="83169"/>
                    <a:pt x="14187" y="82772"/>
                  </a:cubicBezTo>
                  <a:cubicBezTo>
                    <a:pt x="11905" y="82475"/>
                    <a:pt x="9871" y="82127"/>
                    <a:pt x="8036" y="81582"/>
                  </a:cubicBezTo>
                  <a:cubicBezTo>
                    <a:pt x="6299" y="81086"/>
                    <a:pt x="4861" y="80540"/>
                    <a:pt x="3670" y="79994"/>
                  </a:cubicBezTo>
                  <a:cubicBezTo>
                    <a:pt x="2578" y="79498"/>
                    <a:pt x="1884" y="79101"/>
                    <a:pt x="1487" y="78804"/>
                  </a:cubicBezTo>
                  <a:cubicBezTo>
                    <a:pt x="1189" y="78556"/>
                    <a:pt x="991" y="78307"/>
                    <a:pt x="892" y="78010"/>
                  </a:cubicBezTo>
                  <a:cubicBezTo>
                    <a:pt x="743" y="77762"/>
                    <a:pt x="594" y="77415"/>
                    <a:pt x="495" y="77018"/>
                  </a:cubicBezTo>
                  <a:cubicBezTo>
                    <a:pt x="495" y="76621"/>
                    <a:pt x="396" y="76174"/>
                    <a:pt x="296" y="75629"/>
                  </a:cubicBezTo>
                  <a:cubicBezTo>
                    <a:pt x="296" y="75132"/>
                    <a:pt x="296" y="74438"/>
                    <a:pt x="296" y="73644"/>
                  </a:cubicBezTo>
                  <a:cubicBezTo>
                    <a:pt x="296" y="72999"/>
                    <a:pt x="296" y="72404"/>
                    <a:pt x="296" y="71858"/>
                  </a:cubicBezTo>
                  <a:cubicBezTo>
                    <a:pt x="396" y="71213"/>
                    <a:pt x="544" y="70767"/>
                    <a:pt x="693" y="70469"/>
                  </a:cubicBezTo>
                  <a:cubicBezTo>
                    <a:pt x="941" y="70072"/>
                    <a:pt x="1140" y="69824"/>
                    <a:pt x="1289" y="69675"/>
                  </a:cubicBezTo>
                  <a:cubicBezTo>
                    <a:pt x="1537" y="69427"/>
                    <a:pt x="1785" y="69279"/>
                    <a:pt x="2082" y="69279"/>
                  </a:cubicBezTo>
                  <a:cubicBezTo>
                    <a:pt x="2578" y="69279"/>
                    <a:pt x="3273" y="69576"/>
                    <a:pt x="4067" y="70072"/>
                  </a:cubicBezTo>
                  <a:cubicBezTo>
                    <a:pt x="4960" y="70618"/>
                    <a:pt x="6150" y="71213"/>
                    <a:pt x="7639" y="71858"/>
                  </a:cubicBezTo>
                  <a:cubicBezTo>
                    <a:pt x="9226" y="72404"/>
                    <a:pt x="11062" y="72999"/>
                    <a:pt x="13195" y="73644"/>
                  </a:cubicBezTo>
                  <a:cubicBezTo>
                    <a:pt x="15427" y="74190"/>
                    <a:pt x="18057" y="74438"/>
                    <a:pt x="21132" y="74438"/>
                  </a:cubicBezTo>
                  <a:cubicBezTo>
                    <a:pt x="23911" y="74438"/>
                    <a:pt x="26490" y="74140"/>
                    <a:pt x="28871" y="73446"/>
                  </a:cubicBezTo>
                  <a:cubicBezTo>
                    <a:pt x="31253" y="72801"/>
                    <a:pt x="33287" y="71759"/>
                    <a:pt x="35023" y="70271"/>
                  </a:cubicBezTo>
                  <a:cubicBezTo>
                    <a:pt x="36710" y="68832"/>
                    <a:pt x="38049" y="67046"/>
                    <a:pt x="38992" y="64913"/>
                  </a:cubicBezTo>
                  <a:cubicBezTo>
                    <a:pt x="40034" y="62680"/>
                    <a:pt x="40579" y="59952"/>
                    <a:pt x="40579" y="56777"/>
                  </a:cubicBezTo>
                  <a:cubicBezTo>
                    <a:pt x="40579" y="54297"/>
                    <a:pt x="40083" y="52015"/>
                    <a:pt x="39190" y="50030"/>
                  </a:cubicBezTo>
                  <a:cubicBezTo>
                    <a:pt x="38396" y="47947"/>
                    <a:pt x="37107" y="46210"/>
                    <a:pt x="35420" y="44871"/>
                  </a:cubicBezTo>
                  <a:cubicBezTo>
                    <a:pt x="33684" y="43581"/>
                    <a:pt x="31501" y="42589"/>
                    <a:pt x="28871" y="41894"/>
                  </a:cubicBezTo>
                  <a:cubicBezTo>
                    <a:pt x="26341" y="41249"/>
                    <a:pt x="23216" y="40902"/>
                    <a:pt x="19545" y="40902"/>
                  </a:cubicBezTo>
                  <a:cubicBezTo>
                    <a:pt x="17015" y="40902"/>
                    <a:pt x="14832" y="41051"/>
                    <a:pt x="12996" y="41299"/>
                  </a:cubicBezTo>
                  <a:cubicBezTo>
                    <a:pt x="11111" y="41597"/>
                    <a:pt x="9425" y="41696"/>
                    <a:pt x="7837" y="41696"/>
                  </a:cubicBezTo>
                  <a:cubicBezTo>
                    <a:pt x="6646" y="41696"/>
                    <a:pt x="5753" y="41448"/>
                    <a:pt x="5257" y="40902"/>
                  </a:cubicBezTo>
                  <a:cubicBezTo>
                    <a:pt x="4712" y="40406"/>
                    <a:pt x="4464" y="39315"/>
                    <a:pt x="4464" y="37727"/>
                  </a:cubicBezTo>
                  <a:lnTo>
                    <a:pt x="4464" y="4390"/>
                  </a:lnTo>
                  <a:cubicBezTo>
                    <a:pt x="4464" y="3100"/>
                    <a:pt x="4761" y="2107"/>
                    <a:pt x="5456" y="1413"/>
                  </a:cubicBezTo>
                  <a:cubicBezTo>
                    <a:pt x="6101" y="619"/>
                    <a:pt x="7043" y="222"/>
                    <a:pt x="8234" y="222"/>
                  </a:cubicBezTo>
                  <a:lnTo>
                    <a:pt x="44548" y="222"/>
                  </a:lnTo>
                  <a:cubicBezTo>
                    <a:pt x="44945" y="222"/>
                    <a:pt x="45243" y="371"/>
                    <a:pt x="45540" y="619"/>
                  </a:cubicBezTo>
                  <a:cubicBezTo>
                    <a:pt x="45788" y="768"/>
                    <a:pt x="46036" y="1016"/>
                    <a:pt x="46334" y="1413"/>
                  </a:cubicBezTo>
                  <a:cubicBezTo>
                    <a:pt x="46582" y="1810"/>
                    <a:pt x="46731" y="2355"/>
                    <a:pt x="46731" y="3000"/>
                  </a:cubicBezTo>
                  <a:cubicBezTo>
                    <a:pt x="46830" y="3546"/>
                    <a:pt x="46929" y="4191"/>
                    <a:pt x="46929" y="4985"/>
                  </a:cubicBezTo>
                  <a:cubicBezTo>
                    <a:pt x="46929" y="6473"/>
                    <a:pt x="46731" y="7664"/>
                    <a:pt x="46334" y="8557"/>
                  </a:cubicBezTo>
                  <a:cubicBezTo>
                    <a:pt x="45937" y="9350"/>
                    <a:pt x="45342" y="9747"/>
                    <a:pt x="44548" y="9747"/>
                  </a:cubicBezTo>
                  <a:lnTo>
                    <a:pt x="13989" y="9747"/>
                  </a:lnTo>
                  <a:lnTo>
                    <a:pt x="13989" y="32766"/>
                  </a:lnTo>
                  <a:cubicBezTo>
                    <a:pt x="15427" y="32518"/>
                    <a:pt x="16965" y="32369"/>
                    <a:pt x="18553" y="32369"/>
                  </a:cubicBezTo>
                  <a:cubicBezTo>
                    <a:pt x="20140" y="32369"/>
                    <a:pt x="21926" y="32369"/>
                    <a:pt x="23911" y="32369"/>
                  </a:cubicBezTo>
                  <a:cubicBezTo>
                    <a:pt x="28524" y="32369"/>
                    <a:pt x="32543" y="32965"/>
                    <a:pt x="36015" y="34155"/>
                  </a:cubicBezTo>
                  <a:cubicBezTo>
                    <a:pt x="39587" y="35247"/>
                    <a:pt x="42564" y="36834"/>
                    <a:pt x="44945" y="38918"/>
                  </a:cubicBezTo>
                  <a:cubicBezTo>
                    <a:pt x="47326" y="40902"/>
                    <a:pt x="49112" y="43382"/>
                    <a:pt x="50303" y="46260"/>
                  </a:cubicBezTo>
                  <a:cubicBezTo>
                    <a:pt x="51493" y="49187"/>
                    <a:pt x="52089" y="52362"/>
                    <a:pt x="52089" y="557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9F10EC0-BEEB-4214-9B93-653844507E63}"/>
                </a:ext>
              </a:extLst>
            </p:cNvPr>
            <p:cNvSpPr/>
            <p:nvPr/>
          </p:nvSpPr>
          <p:spPr>
            <a:xfrm>
              <a:off x="6538764" y="4574897"/>
              <a:ext cx="47823" cy="82351"/>
            </a:xfrm>
            <a:custGeom>
              <a:avLst/>
              <a:gdLst>
                <a:gd name="connsiteX0" fmla="*/ 48125 w 47823"/>
                <a:gd name="connsiteY0" fmla="*/ 78208 h 82351"/>
                <a:gd name="connsiteX1" fmla="*/ 47926 w 47823"/>
                <a:gd name="connsiteY1" fmla="*/ 80391 h 82351"/>
                <a:gd name="connsiteX2" fmla="*/ 47331 w 47823"/>
                <a:gd name="connsiteY2" fmla="*/ 81780 h 82351"/>
                <a:gd name="connsiteX3" fmla="*/ 46537 w 47823"/>
                <a:gd name="connsiteY3" fmla="*/ 82376 h 82351"/>
                <a:gd name="connsiteX4" fmla="*/ 45743 w 47823"/>
                <a:gd name="connsiteY4" fmla="*/ 82574 h 82351"/>
                <a:gd name="connsiteX5" fmla="*/ 3079 w 47823"/>
                <a:gd name="connsiteY5" fmla="*/ 82574 h 82351"/>
                <a:gd name="connsiteX6" fmla="*/ 2087 w 47823"/>
                <a:gd name="connsiteY6" fmla="*/ 82376 h 82351"/>
                <a:gd name="connsiteX7" fmla="*/ 1293 w 47823"/>
                <a:gd name="connsiteY7" fmla="*/ 81780 h 82351"/>
                <a:gd name="connsiteX8" fmla="*/ 897 w 47823"/>
                <a:gd name="connsiteY8" fmla="*/ 80391 h 82351"/>
                <a:gd name="connsiteX9" fmla="*/ 698 w 47823"/>
                <a:gd name="connsiteY9" fmla="*/ 78208 h 82351"/>
                <a:gd name="connsiteX10" fmla="*/ 897 w 47823"/>
                <a:gd name="connsiteY10" fmla="*/ 76422 h 82351"/>
                <a:gd name="connsiteX11" fmla="*/ 1293 w 47823"/>
                <a:gd name="connsiteY11" fmla="*/ 75033 h 82351"/>
                <a:gd name="connsiteX12" fmla="*/ 2087 w 47823"/>
                <a:gd name="connsiteY12" fmla="*/ 74240 h 82351"/>
                <a:gd name="connsiteX13" fmla="*/ 3079 w 47823"/>
                <a:gd name="connsiteY13" fmla="*/ 73843 h 82351"/>
                <a:gd name="connsiteX14" fmla="*/ 20145 w 47823"/>
                <a:gd name="connsiteY14" fmla="*/ 73843 h 82351"/>
                <a:gd name="connsiteX15" fmla="*/ 20145 w 47823"/>
                <a:gd name="connsiteY15" fmla="*/ 11533 h 82351"/>
                <a:gd name="connsiteX16" fmla="*/ 4270 w 47823"/>
                <a:gd name="connsiteY16" fmla="*/ 21058 h 82351"/>
                <a:gd name="connsiteX17" fmla="*/ 2286 w 47823"/>
                <a:gd name="connsiteY17" fmla="*/ 21852 h 82351"/>
                <a:gd name="connsiteX18" fmla="*/ 1095 w 47823"/>
                <a:gd name="connsiteY18" fmla="*/ 21455 h 82351"/>
                <a:gd name="connsiteX19" fmla="*/ 500 w 47823"/>
                <a:gd name="connsiteY19" fmla="*/ 20265 h 82351"/>
                <a:gd name="connsiteX20" fmla="*/ 301 w 47823"/>
                <a:gd name="connsiteY20" fmla="*/ 17685 h 82351"/>
                <a:gd name="connsiteX21" fmla="*/ 301 w 47823"/>
                <a:gd name="connsiteY21" fmla="*/ 15899 h 82351"/>
                <a:gd name="connsiteX22" fmla="*/ 698 w 47823"/>
                <a:gd name="connsiteY22" fmla="*/ 14708 h 82351"/>
                <a:gd name="connsiteX23" fmla="*/ 1293 w 47823"/>
                <a:gd name="connsiteY23" fmla="*/ 13716 h 82351"/>
                <a:gd name="connsiteX24" fmla="*/ 2286 w 47823"/>
                <a:gd name="connsiteY24" fmla="*/ 12922 h 82351"/>
                <a:gd name="connsiteX25" fmla="*/ 21137 w 47823"/>
                <a:gd name="connsiteY25" fmla="*/ 818 h 82351"/>
                <a:gd name="connsiteX26" fmla="*/ 21733 w 47823"/>
                <a:gd name="connsiteY26" fmla="*/ 619 h 82351"/>
                <a:gd name="connsiteX27" fmla="*/ 22725 w 47823"/>
                <a:gd name="connsiteY27" fmla="*/ 421 h 82351"/>
                <a:gd name="connsiteX28" fmla="*/ 23915 w 47823"/>
                <a:gd name="connsiteY28" fmla="*/ 222 h 82351"/>
                <a:gd name="connsiteX29" fmla="*/ 25900 w 47823"/>
                <a:gd name="connsiteY29" fmla="*/ 222 h 82351"/>
                <a:gd name="connsiteX30" fmla="*/ 28479 w 47823"/>
                <a:gd name="connsiteY30" fmla="*/ 421 h 82351"/>
                <a:gd name="connsiteX31" fmla="*/ 30067 w 47823"/>
                <a:gd name="connsiteY31" fmla="*/ 619 h 82351"/>
                <a:gd name="connsiteX32" fmla="*/ 30662 w 47823"/>
                <a:gd name="connsiteY32" fmla="*/ 1215 h 82351"/>
                <a:gd name="connsiteX33" fmla="*/ 30861 w 47823"/>
                <a:gd name="connsiteY33" fmla="*/ 1810 h 82351"/>
                <a:gd name="connsiteX34" fmla="*/ 30861 w 47823"/>
                <a:gd name="connsiteY34" fmla="*/ 73843 h 82351"/>
                <a:gd name="connsiteX35" fmla="*/ 45743 w 47823"/>
                <a:gd name="connsiteY35" fmla="*/ 73843 h 82351"/>
                <a:gd name="connsiteX36" fmla="*/ 46736 w 47823"/>
                <a:gd name="connsiteY36" fmla="*/ 74240 h 82351"/>
                <a:gd name="connsiteX37" fmla="*/ 47331 w 47823"/>
                <a:gd name="connsiteY37" fmla="*/ 75033 h 82351"/>
                <a:gd name="connsiteX38" fmla="*/ 47926 w 47823"/>
                <a:gd name="connsiteY38" fmla="*/ 76422 h 82351"/>
                <a:gd name="connsiteX39" fmla="*/ 48125 w 47823"/>
                <a:gd name="connsiteY39" fmla="*/ 7820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8125" y="78208"/>
                  </a:moveTo>
                  <a:cubicBezTo>
                    <a:pt x="48125" y="79002"/>
                    <a:pt x="48026" y="79746"/>
                    <a:pt x="47926" y="80391"/>
                  </a:cubicBezTo>
                  <a:cubicBezTo>
                    <a:pt x="47777" y="80937"/>
                    <a:pt x="47579" y="81383"/>
                    <a:pt x="47331" y="81780"/>
                  </a:cubicBezTo>
                  <a:cubicBezTo>
                    <a:pt x="47033" y="82078"/>
                    <a:pt x="46785" y="82276"/>
                    <a:pt x="46537" y="82376"/>
                  </a:cubicBezTo>
                  <a:cubicBezTo>
                    <a:pt x="46240" y="82524"/>
                    <a:pt x="45991" y="82574"/>
                    <a:pt x="45743" y="82574"/>
                  </a:cubicBezTo>
                  <a:lnTo>
                    <a:pt x="3079" y="82574"/>
                  </a:lnTo>
                  <a:cubicBezTo>
                    <a:pt x="2683" y="82574"/>
                    <a:pt x="2335" y="82524"/>
                    <a:pt x="2087" y="82376"/>
                  </a:cubicBezTo>
                  <a:cubicBezTo>
                    <a:pt x="1790" y="82276"/>
                    <a:pt x="1541" y="82078"/>
                    <a:pt x="1293" y="81780"/>
                  </a:cubicBezTo>
                  <a:cubicBezTo>
                    <a:pt x="1145" y="81383"/>
                    <a:pt x="996" y="80937"/>
                    <a:pt x="897" y="80391"/>
                  </a:cubicBezTo>
                  <a:cubicBezTo>
                    <a:pt x="748" y="79746"/>
                    <a:pt x="698" y="79002"/>
                    <a:pt x="698" y="78208"/>
                  </a:cubicBezTo>
                  <a:cubicBezTo>
                    <a:pt x="698" y="77563"/>
                    <a:pt x="748" y="76968"/>
                    <a:pt x="897" y="76422"/>
                  </a:cubicBezTo>
                  <a:cubicBezTo>
                    <a:pt x="996" y="75778"/>
                    <a:pt x="1145" y="75331"/>
                    <a:pt x="1293" y="75033"/>
                  </a:cubicBezTo>
                  <a:cubicBezTo>
                    <a:pt x="1541" y="74637"/>
                    <a:pt x="1790" y="74388"/>
                    <a:pt x="2087" y="74240"/>
                  </a:cubicBezTo>
                  <a:cubicBezTo>
                    <a:pt x="2335" y="73992"/>
                    <a:pt x="2683" y="73843"/>
                    <a:pt x="3079" y="73843"/>
                  </a:cubicBezTo>
                  <a:lnTo>
                    <a:pt x="20145" y="73843"/>
                  </a:lnTo>
                  <a:lnTo>
                    <a:pt x="20145" y="11533"/>
                  </a:lnTo>
                  <a:lnTo>
                    <a:pt x="4270" y="21058"/>
                  </a:lnTo>
                  <a:cubicBezTo>
                    <a:pt x="3476" y="21455"/>
                    <a:pt x="2782" y="21753"/>
                    <a:pt x="2286" y="21852"/>
                  </a:cubicBezTo>
                  <a:cubicBezTo>
                    <a:pt x="1889" y="21852"/>
                    <a:pt x="1492" y="21753"/>
                    <a:pt x="1095" y="21455"/>
                  </a:cubicBezTo>
                  <a:cubicBezTo>
                    <a:pt x="797" y="21207"/>
                    <a:pt x="599" y="20810"/>
                    <a:pt x="500" y="20265"/>
                  </a:cubicBezTo>
                  <a:cubicBezTo>
                    <a:pt x="351" y="19620"/>
                    <a:pt x="301" y="18776"/>
                    <a:pt x="301" y="17685"/>
                  </a:cubicBezTo>
                  <a:cubicBezTo>
                    <a:pt x="301" y="17040"/>
                    <a:pt x="301" y="16445"/>
                    <a:pt x="301" y="15899"/>
                  </a:cubicBezTo>
                  <a:cubicBezTo>
                    <a:pt x="400" y="15403"/>
                    <a:pt x="549" y="15006"/>
                    <a:pt x="698" y="14708"/>
                  </a:cubicBezTo>
                  <a:cubicBezTo>
                    <a:pt x="797" y="14312"/>
                    <a:pt x="996" y="14014"/>
                    <a:pt x="1293" y="13716"/>
                  </a:cubicBezTo>
                  <a:cubicBezTo>
                    <a:pt x="1541" y="13468"/>
                    <a:pt x="1889" y="13220"/>
                    <a:pt x="2286" y="12922"/>
                  </a:cubicBezTo>
                  <a:lnTo>
                    <a:pt x="21137" y="818"/>
                  </a:lnTo>
                  <a:cubicBezTo>
                    <a:pt x="21236" y="719"/>
                    <a:pt x="21435" y="619"/>
                    <a:pt x="21733" y="619"/>
                  </a:cubicBezTo>
                  <a:cubicBezTo>
                    <a:pt x="21981" y="520"/>
                    <a:pt x="22328" y="421"/>
                    <a:pt x="22725" y="421"/>
                  </a:cubicBezTo>
                  <a:cubicBezTo>
                    <a:pt x="23122" y="322"/>
                    <a:pt x="23518" y="222"/>
                    <a:pt x="23915" y="222"/>
                  </a:cubicBezTo>
                  <a:cubicBezTo>
                    <a:pt x="24411" y="222"/>
                    <a:pt x="25106" y="222"/>
                    <a:pt x="25900" y="222"/>
                  </a:cubicBezTo>
                  <a:cubicBezTo>
                    <a:pt x="26941" y="222"/>
                    <a:pt x="27785" y="322"/>
                    <a:pt x="28479" y="421"/>
                  </a:cubicBezTo>
                  <a:cubicBezTo>
                    <a:pt x="29124" y="421"/>
                    <a:pt x="29670" y="520"/>
                    <a:pt x="30067" y="619"/>
                  </a:cubicBezTo>
                  <a:cubicBezTo>
                    <a:pt x="30464" y="768"/>
                    <a:pt x="30662" y="967"/>
                    <a:pt x="30662" y="1215"/>
                  </a:cubicBezTo>
                  <a:cubicBezTo>
                    <a:pt x="30761" y="1512"/>
                    <a:pt x="30861" y="1711"/>
                    <a:pt x="30861" y="1810"/>
                  </a:cubicBezTo>
                  <a:lnTo>
                    <a:pt x="30861" y="73843"/>
                  </a:lnTo>
                  <a:lnTo>
                    <a:pt x="45743" y="73843"/>
                  </a:lnTo>
                  <a:cubicBezTo>
                    <a:pt x="46140" y="73843"/>
                    <a:pt x="46438" y="73992"/>
                    <a:pt x="46736" y="74240"/>
                  </a:cubicBezTo>
                  <a:cubicBezTo>
                    <a:pt x="46984" y="74388"/>
                    <a:pt x="47182" y="74637"/>
                    <a:pt x="47331" y="75033"/>
                  </a:cubicBezTo>
                  <a:cubicBezTo>
                    <a:pt x="47579" y="75331"/>
                    <a:pt x="47777" y="75778"/>
                    <a:pt x="47926" y="76422"/>
                  </a:cubicBezTo>
                  <a:cubicBezTo>
                    <a:pt x="48026" y="76968"/>
                    <a:pt x="48125" y="77563"/>
                    <a:pt x="48125" y="78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9A1E6CA-3546-4F68-AE73-2B263BB95AC1}"/>
                </a:ext>
              </a:extLst>
            </p:cNvPr>
            <p:cNvSpPr/>
            <p:nvPr/>
          </p:nvSpPr>
          <p:spPr>
            <a:xfrm>
              <a:off x="6603396" y="4574103"/>
              <a:ext cx="51395" cy="83145"/>
            </a:xfrm>
            <a:custGeom>
              <a:avLst/>
              <a:gdLst>
                <a:gd name="connsiteX0" fmla="*/ 51702 w 51395"/>
                <a:gd name="connsiteY0" fmla="*/ 78605 h 83145"/>
                <a:gd name="connsiteX1" fmla="*/ 51504 w 51395"/>
                <a:gd name="connsiteY1" fmla="*/ 80788 h 83145"/>
                <a:gd name="connsiteX2" fmla="*/ 50908 w 51395"/>
                <a:gd name="connsiteY2" fmla="*/ 82177 h 83145"/>
                <a:gd name="connsiteX3" fmla="*/ 50115 w 51395"/>
                <a:gd name="connsiteY3" fmla="*/ 83169 h 83145"/>
                <a:gd name="connsiteX4" fmla="*/ 49122 w 51395"/>
                <a:gd name="connsiteY4" fmla="*/ 83368 h 83145"/>
                <a:gd name="connsiteX5" fmla="*/ 4077 w 51395"/>
                <a:gd name="connsiteY5" fmla="*/ 83368 h 83145"/>
                <a:gd name="connsiteX6" fmla="*/ 2291 w 51395"/>
                <a:gd name="connsiteY6" fmla="*/ 83169 h 83145"/>
                <a:gd name="connsiteX7" fmla="*/ 1299 w 51395"/>
                <a:gd name="connsiteY7" fmla="*/ 82574 h 83145"/>
                <a:gd name="connsiteX8" fmla="*/ 505 w 51395"/>
                <a:gd name="connsiteY8" fmla="*/ 80987 h 83145"/>
                <a:gd name="connsiteX9" fmla="*/ 307 w 51395"/>
                <a:gd name="connsiteY9" fmla="*/ 78605 h 83145"/>
                <a:gd name="connsiteX10" fmla="*/ 307 w 51395"/>
                <a:gd name="connsiteY10" fmla="*/ 76422 h 83145"/>
                <a:gd name="connsiteX11" fmla="*/ 704 w 51395"/>
                <a:gd name="connsiteY11" fmla="*/ 74835 h 83145"/>
                <a:gd name="connsiteX12" fmla="*/ 1497 w 51395"/>
                <a:gd name="connsiteY12" fmla="*/ 73247 h 83145"/>
                <a:gd name="connsiteX13" fmla="*/ 2886 w 51395"/>
                <a:gd name="connsiteY13" fmla="*/ 71660 h 83145"/>
                <a:gd name="connsiteX14" fmla="*/ 18761 w 51395"/>
                <a:gd name="connsiteY14" fmla="*/ 54991 h 83145"/>
                <a:gd name="connsiteX15" fmla="*/ 27493 w 51395"/>
                <a:gd name="connsiteY15" fmla="*/ 44474 h 83145"/>
                <a:gd name="connsiteX16" fmla="*/ 32652 w 51395"/>
                <a:gd name="connsiteY16" fmla="*/ 36140 h 83145"/>
                <a:gd name="connsiteX17" fmla="*/ 35033 w 51395"/>
                <a:gd name="connsiteY17" fmla="*/ 29194 h 83145"/>
                <a:gd name="connsiteX18" fmla="*/ 35629 w 51395"/>
                <a:gd name="connsiteY18" fmla="*/ 23241 h 83145"/>
                <a:gd name="connsiteX19" fmla="*/ 34636 w 51395"/>
                <a:gd name="connsiteY19" fmla="*/ 18280 h 83145"/>
                <a:gd name="connsiteX20" fmla="*/ 32057 w 51395"/>
                <a:gd name="connsiteY20" fmla="*/ 13915 h 83145"/>
                <a:gd name="connsiteX21" fmla="*/ 27890 w 51395"/>
                <a:gd name="connsiteY21" fmla="*/ 11137 h 83145"/>
                <a:gd name="connsiteX22" fmla="*/ 22135 w 51395"/>
                <a:gd name="connsiteY22" fmla="*/ 9946 h 83145"/>
                <a:gd name="connsiteX23" fmla="*/ 15190 w 51395"/>
                <a:gd name="connsiteY23" fmla="*/ 11137 h 83145"/>
                <a:gd name="connsiteX24" fmla="*/ 9832 w 51395"/>
                <a:gd name="connsiteY24" fmla="*/ 13319 h 83145"/>
                <a:gd name="connsiteX25" fmla="*/ 6061 w 51395"/>
                <a:gd name="connsiteY25" fmla="*/ 15701 h 83145"/>
                <a:gd name="connsiteX26" fmla="*/ 3680 w 51395"/>
                <a:gd name="connsiteY26" fmla="*/ 16693 h 83145"/>
                <a:gd name="connsiteX27" fmla="*/ 2886 w 51395"/>
                <a:gd name="connsiteY27" fmla="*/ 16494 h 83145"/>
                <a:gd name="connsiteX28" fmla="*/ 2291 w 51395"/>
                <a:gd name="connsiteY28" fmla="*/ 15701 h 83145"/>
                <a:gd name="connsiteX29" fmla="*/ 1894 w 51395"/>
                <a:gd name="connsiteY29" fmla="*/ 14113 h 83145"/>
                <a:gd name="connsiteX30" fmla="*/ 1894 w 51395"/>
                <a:gd name="connsiteY30" fmla="*/ 11930 h 83145"/>
                <a:gd name="connsiteX31" fmla="*/ 1894 w 51395"/>
                <a:gd name="connsiteY31" fmla="*/ 10343 h 83145"/>
                <a:gd name="connsiteX32" fmla="*/ 2093 w 51395"/>
                <a:gd name="connsiteY32" fmla="*/ 9152 h 83145"/>
                <a:gd name="connsiteX33" fmla="*/ 2489 w 51395"/>
                <a:gd name="connsiteY33" fmla="*/ 8160 h 83145"/>
                <a:gd name="connsiteX34" fmla="*/ 3482 w 51395"/>
                <a:gd name="connsiteY34" fmla="*/ 6969 h 83145"/>
                <a:gd name="connsiteX35" fmla="*/ 6061 w 51395"/>
                <a:gd name="connsiteY35" fmla="*/ 5183 h 83145"/>
                <a:gd name="connsiteX36" fmla="*/ 10824 w 51395"/>
                <a:gd name="connsiteY36" fmla="*/ 3001 h 83145"/>
                <a:gd name="connsiteX37" fmla="*/ 17174 w 51395"/>
                <a:gd name="connsiteY37" fmla="*/ 1016 h 83145"/>
                <a:gd name="connsiteX38" fmla="*/ 24318 w 51395"/>
                <a:gd name="connsiteY38" fmla="*/ 222 h 83145"/>
                <a:gd name="connsiteX39" fmla="*/ 34636 w 51395"/>
                <a:gd name="connsiteY39" fmla="*/ 2008 h 83145"/>
                <a:gd name="connsiteX40" fmla="*/ 41979 w 51395"/>
                <a:gd name="connsiteY40" fmla="*/ 6572 h 83145"/>
                <a:gd name="connsiteX41" fmla="*/ 46344 w 51395"/>
                <a:gd name="connsiteY41" fmla="*/ 13319 h 83145"/>
                <a:gd name="connsiteX42" fmla="*/ 47932 w 51395"/>
                <a:gd name="connsiteY42" fmla="*/ 21455 h 83145"/>
                <a:gd name="connsiteX43" fmla="*/ 47138 w 51395"/>
                <a:gd name="connsiteY43" fmla="*/ 29393 h 83145"/>
                <a:gd name="connsiteX44" fmla="*/ 44161 w 51395"/>
                <a:gd name="connsiteY44" fmla="*/ 37727 h 83145"/>
                <a:gd name="connsiteX45" fmla="*/ 37613 w 51395"/>
                <a:gd name="connsiteY45" fmla="*/ 47847 h 83145"/>
                <a:gd name="connsiteX46" fmla="*/ 26500 w 51395"/>
                <a:gd name="connsiteY46" fmla="*/ 60547 h 83145"/>
                <a:gd name="connsiteX47" fmla="*/ 13602 w 51395"/>
                <a:gd name="connsiteY47" fmla="*/ 74041 h 83145"/>
                <a:gd name="connsiteX48" fmla="*/ 49122 w 51395"/>
                <a:gd name="connsiteY48" fmla="*/ 74041 h 83145"/>
                <a:gd name="connsiteX49" fmla="*/ 50115 w 51395"/>
                <a:gd name="connsiteY49" fmla="*/ 74438 h 83145"/>
                <a:gd name="connsiteX50" fmla="*/ 50908 w 51395"/>
                <a:gd name="connsiteY50" fmla="*/ 75232 h 83145"/>
                <a:gd name="connsiteX51" fmla="*/ 51504 w 51395"/>
                <a:gd name="connsiteY51" fmla="*/ 76819 h 83145"/>
                <a:gd name="connsiteX52" fmla="*/ 51702 w 51395"/>
                <a:gd name="connsiteY52" fmla="*/ 78605 h 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395" h="83145">
                  <a:moveTo>
                    <a:pt x="51702" y="78605"/>
                  </a:moveTo>
                  <a:cubicBezTo>
                    <a:pt x="51702" y="79399"/>
                    <a:pt x="51603" y="80143"/>
                    <a:pt x="51504" y="80788"/>
                  </a:cubicBezTo>
                  <a:cubicBezTo>
                    <a:pt x="51355" y="81334"/>
                    <a:pt x="51156" y="81780"/>
                    <a:pt x="50908" y="82177"/>
                  </a:cubicBezTo>
                  <a:cubicBezTo>
                    <a:pt x="50759" y="82574"/>
                    <a:pt x="50511" y="82921"/>
                    <a:pt x="50115" y="83169"/>
                  </a:cubicBezTo>
                  <a:cubicBezTo>
                    <a:pt x="49817" y="83318"/>
                    <a:pt x="49519" y="83368"/>
                    <a:pt x="49122" y="83368"/>
                  </a:cubicBezTo>
                  <a:lnTo>
                    <a:pt x="4077" y="83368"/>
                  </a:lnTo>
                  <a:cubicBezTo>
                    <a:pt x="3382" y="83368"/>
                    <a:pt x="2787" y="83318"/>
                    <a:pt x="2291" y="83169"/>
                  </a:cubicBezTo>
                  <a:cubicBezTo>
                    <a:pt x="1894" y="83070"/>
                    <a:pt x="1547" y="82872"/>
                    <a:pt x="1299" y="82574"/>
                  </a:cubicBezTo>
                  <a:cubicBezTo>
                    <a:pt x="1001" y="82177"/>
                    <a:pt x="753" y="81681"/>
                    <a:pt x="505" y="80987"/>
                  </a:cubicBezTo>
                  <a:cubicBezTo>
                    <a:pt x="356" y="80342"/>
                    <a:pt x="307" y="79548"/>
                    <a:pt x="307" y="78605"/>
                  </a:cubicBezTo>
                  <a:cubicBezTo>
                    <a:pt x="307" y="77812"/>
                    <a:pt x="307" y="77117"/>
                    <a:pt x="307" y="76422"/>
                  </a:cubicBezTo>
                  <a:cubicBezTo>
                    <a:pt x="406" y="75778"/>
                    <a:pt x="555" y="75232"/>
                    <a:pt x="704" y="74835"/>
                  </a:cubicBezTo>
                  <a:cubicBezTo>
                    <a:pt x="952" y="74339"/>
                    <a:pt x="1200" y="73793"/>
                    <a:pt x="1497" y="73247"/>
                  </a:cubicBezTo>
                  <a:cubicBezTo>
                    <a:pt x="1894" y="72751"/>
                    <a:pt x="2341" y="72206"/>
                    <a:pt x="2886" y="71660"/>
                  </a:cubicBezTo>
                  <a:lnTo>
                    <a:pt x="18761" y="54991"/>
                  </a:lnTo>
                  <a:cubicBezTo>
                    <a:pt x="22432" y="51022"/>
                    <a:pt x="25359" y="47550"/>
                    <a:pt x="27493" y="44474"/>
                  </a:cubicBezTo>
                  <a:cubicBezTo>
                    <a:pt x="29725" y="41448"/>
                    <a:pt x="31461" y="38670"/>
                    <a:pt x="32652" y="36140"/>
                  </a:cubicBezTo>
                  <a:cubicBezTo>
                    <a:pt x="33942" y="33510"/>
                    <a:pt x="34736" y="31179"/>
                    <a:pt x="35033" y="29194"/>
                  </a:cubicBezTo>
                  <a:cubicBezTo>
                    <a:pt x="35430" y="27111"/>
                    <a:pt x="35629" y="25126"/>
                    <a:pt x="35629" y="23241"/>
                  </a:cubicBezTo>
                  <a:cubicBezTo>
                    <a:pt x="35629" y="21554"/>
                    <a:pt x="35281" y="19868"/>
                    <a:pt x="34636" y="18280"/>
                  </a:cubicBezTo>
                  <a:cubicBezTo>
                    <a:pt x="34091" y="16594"/>
                    <a:pt x="33247" y="15105"/>
                    <a:pt x="32057" y="13915"/>
                  </a:cubicBezTo>
                  <a:cubicBezTo>
                    <a:pt x="30965" y="12724"/>
                    <a:pt x="29576" y="11831"/>
                    <a:pt x="27890" y="11137"/>
                  </a:cubicBezTo>
                  <a:cubicBezTo>
                    <a:pt x="26302" y="10343"/>
                    <a:pt x="24367" y="9946"/>
                    <a:pt x="22135" y="9946"/>
                  </a:cubicBezTo>
                  <a:cubicBezTo>
                    <a:pt x="19605" y="9946"/>
                    <a:pt x="17273" y="10343"/>
                    <a:pt x="15190" y="11137"/>
                  </a:cubicBezTo>
                  <a:cubicBezTo>
                    <a:pt x="13205" y="11831"/>
                    <a:pt x="11419" y="12526"/>
                    <a:pt x="9832" y="13319"/>
                  </a:cubicBezTo>
                  <a:cubicBezTo>
                    <a:pt x="8343" y="14113"/>
                    <a:pt x="7103" y="14907"/>
                    <a:pt x="6061" y="15701"/>
                  </a:cubicBezTo>
                  <a:cubicBezTo>
                    <a:pt x="4970" y="16395"/>
                    <a:pt x="4176" y="16693"/>
                    <a:pt x="3680" y="16693"/>
                  </a:cubicBezTo>
                  <a:cubicBezTo>
                    <a:pt x="3382" y="16693"/>
                    <a:pt x="3134" y="16643"/>
                    <a:pt x="2886" y="16494"/>
                  </a:cubicBezTo>
                  <a:cubicBezTo>
                    <a:pt x="2737" y="16395"/>
                    <a:pt x="2539" y="16097"/>
                    <a:pt x="2291" y="15701"/>
                  </a:cubicBezTo>
                  <a:cubicBezTo>
                    <a:pt x="2142" y="15304"/>
                    <a:pt x="1993" y="14808"/>
                    <a:pt x="1894" y="14113"/>
                  </a:cubicBezTo>
                  <a:cubicBezTo>
                    <a:pt x="1894" y="13468"/>
                    <a:pt x="1894" y="12724"/>
                    <a:pt x="1894" y="11930"/>
                  </a:cubicBezTo>
                  <a:cubicBezTo>
                    <a:pt x="1894" y="11285"/>
                    <a:pt x="1894" y="10740"/>
                    <a:pt x="1894" y="10343"/>
                  </a:cubicBezTo>
                  <a:cubicBezTo>
                    <a:pt x="1993" y="9847"/>
                    <a:pt x="2093" y="9450"/>
                    <a:pt x="2093" y="9152"/>
                  </a:cubicBezTo>
                  <a:cubicBezTo>
                    <a:pt x="2192" y="8755"/>
                    <a:pt x="2341" y="8458"/>
                    <a:pt x="2489" y="8160"/>
                  </a:cubicBezTo>
                  <a:cubicBezTo>
                    <a:pt x="2737" y="7763"/>
                    <a:pt x="3085" y="7366"/>
                    <a:pt x="3482" y="6969"/>
                  </a:cubicBezTo>
                  <a:cubicBezTo>
                    <a:pt x="3978" y="6572"/>
                    <a:pt x="4871" y="5977"/>
                    <a:pt x="6061" y="5183"/>
                  </a:cubicBezTo>
                  <a:cubicBezTo>
                    <a:pt x="7351" y="4390"/>
                    <a:pt x="8939" y="3695"/>
                    <a:pt x="10824" y="3001"/>
                  </a:cubicBezTo>
                  <a:cubicBezTo>
                    <a:pt x="12808" y="2207"/>
                    <a:pt x="14892" y="1562"/>
                    <a:pt x="17174" y="1016"/>
                  </a:cubicBezTo>
                  <a:cubicBezTo>
                    <a:pt x="19406" y="520"/>
                    <a:pt x="21788" y="222"/>
                    <a:pt x="24318" y="222"/>
                  </a:cubicBezTo>
                  <a:cubicBezTo>
                    <a:pt x="28286" y="222"/>
                    <a:pt x="31709" y="818"/>
                    <a:pt x="34636" y="2008"/>
                  </a:cubicBezTo>
                  <a:cubicBezTo>
                    <a:pt x="37514" y="3100"/>
                    <a:pt x="39994" y="4588"/>
                    <a:pt x="41979" y="6572"/>
                  </a:cubicBezTo>
                  <a:cubicBezTo>
                    <a:pt x="43963" y="8557"/>
                    <a:pt x="45402" y="10839"/>
                    <a:pt x="46344" y="13319"/>
                  </a:cubicBezTo>
                  <a:cubicBezTo>
                    <a:pt x="47386" y="15849"/>
                    <a:pt x="47932" y="18578"/>
                    <a:pt x="47932" y="21455"/>
                  </a:cubicBezTo>
                  <a:cubicBezTo>
                    <a:pt x="47932" y="24134"/>
                    <a:pt x="47634" y="26763"/>
                    <a:pt x="47138" y="29393"/>
                  </a:cubicBezTo>
                  <a:cubicBezTo>
                    <a:pt x="46741" y="31923"/>
                    <a:pt x="45749" y="34701"/>
                    <a:pt x="44161" y="37727"/>
                  </a:cubicBezTo>
                  <a:cubicBezTo>
                    <a:pt x="42673" y="40803"/>
                    <a:pt x="40490" y="44176"/>
                    <a:pt x="37613" y="47847"/>
                  </a:cubicBezTo>
                  <a:cubicBezTo>
                    <a:pt x="34835" y="51568"/>
                    <a:pt x="31114" y="55785"/>
                    <a:pt x="26500" y="60547"/>
                  </a:cubicBezTo>
                  <a:lnTo>
                    <a:pt x="13602" y="74041"/>
                  </a:lnTo>
                  <a:lnTo>
                    <a:pt x="49122" y="74041"/>
                  </a:lnTo>
                  <a:cubicBezTo>
                    <a:pt x="49519" y="74041"/>
                    <a:pt x="49817" y="74190"/>
                    <a:pt x="50115" y="74438"/>
                  </a:cubicBezTo>
                  <a:cubicBezTo>
                    <a:pt x="50511" y="74587"/>
                    <a:pt x="50759" y="74835"/>
                    <a:pt x="50908" y="75232"/>
                  </a:cubicBezTo>
                  <a:cubicBezTo>
                    <a:pt x="51156" y="75629"/>
                    <a:pt x="51355" y="76174"/>
                    <a:pt x="51504" y="76819"/>
                  </a:cubicBezTo>
                  <a:cubicBezTo>
                    <a:pt x="51603" y="77365"/>
                    <a:pt x="51702" y="77960"/>
                    <a:pt x="51702" y="786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26F05D3-E122-425F-B094-E0EF2A769CE5}"/>
                </a:ext>
              </a:extLst>
            </p:cNvPr>
            <p:cNvSpPr/>
            <p:nvPr/>
          </p:nvSpPr>
          <p:spPr>
            <a:xfrm>
              <a:off x="6662713" y="4643159"/>
              <a:ext cx="20835" cy="32345"/>
            </a:xfrm>
            <a:custGeom>
              <a:avLst/>
              <a:gdLst>
                <a:gd name="connsiteX0" fmla="*/ 21148 w 20835"/>
                <a:gd name="connsiteY0" fmla="*/ 5183 h 32345"/>
                <a:gd name="connsiteX1" fmla="*/ 20949 w 20835"/>
                <a:gd name="connsiteY1" fmla="*/ 8954 h 32345"/>
                <a:gd name="connsiteX2" fmla="*/ 20354 w 20835"/>
                <a:gd name="connsiteY2" fmla="*/ 12129 h 32345"/>
                <a:gd name="connsiteX3" fmla="*/ 19163 w 20835"/>
                <a:gd name="connsiteY3" fmla="*/ 14907 h 32345"/>
                <a:gd name="connsiteX4" fmla="*/ 17377 w 20835"/>
                <a:gd name="connsiteY4" fmla="*/ 17883 h 32345"/>
                <a:gd name="connsiteX5" fmla="*/ 8646 w 20835"/>
                <a:gd name="connsiteY5" fmla="*/ 30980 h 32345"/>
                <a:gd name="connsiteX6" fmla="*/ 8051 w 20835"/>
                <a:gd name="connsiteY6" fmla="*/ 31576 h 32345"/>
                <a:gd name="connsiteX7" fmla="*/ 7059 w 20835"/>
                <a:gd name="connsiteY7" fmla="*/ 32171 h 32345"/>
                <a:gd name="connsiteX8" fmla="*/ 5669 w 20835"/>
                <a:gd name="connsiteY8" fmla="*/ 32568 h 32345"/>
                <a:gd name="connsiteX9" fmla="*/ 3685 w 20835"/>
                <a:gd name="connsiteY9" fmla="*/ 32568 h 32345"/>
                <a:gd name="connsiteX10" fmla="*/ 1701 w 20835"/>
                <a:gd name="connsiteY10" fmla="*/ 32568 h 32345"/>
                <a:gd name="connsiteX11" fmla="*/ 709 w 20835"/>
                <a:gd name="connsiteY11" fmla="*/ 32171 h 32345"/>
                <a:gd name="connsiteX12" fmla="*/ 312 w 20835"/>
                <a:gd name="connsiteY12" fmla="*/ 31576 h 32345"/>
                <a:gd name="connsiteX13" fmla="*/ 709 w 20835"/>
                <a:gd name="connsiteY13" fmla="*/ 30782 h 32345"/>
                <a:gd name="connsiteX14" fmla="*/ 9043 w 20835"/>
                <a:gd name="connsiteY14" fmla="*/ 13319 h 32345"/>
                <a:gd name="connsiteX15" fmla="*/ 9043 w 20835"/>
                <a:gd name="connsiteY15" fmla="*/ 5183 h 32345"/>
                <a:gd name="connsiteX16" fmla="*/ 9440 w 20835"/>
                <a:gd name="connsiteY16" fmla="*/ 2604 h 32345"/>
                <a:gd name="connsiteX17" fmla="*/ 10432 w 20835"/>
                <a:gd name="connsiteY17" fmla="*/ 1016 h 32345"/>
                <a:gd name="connsiteX18" fmla="*/ 12416 w 20835"/>
                <a:gd name="connsiteY18" fmla="*/ 421 h 32345"/>
                <a:gd name="connsiteX19" fmla="*/ 15194 w 20835"/>
                <a:gd name="connsiteY19" fmla="*/ 222 h 32345"/>
                <a:gd name="connsiteX20" fmla="*/ 17774 w 20835"/>
                <a:gd name="connsiteY20" fmla="*/ 421 h 32345"/>
                <a:gd name="connsiteX21" fmla="*/ 19759 w 20835"/>
                <a:gd name="connsiteY21" fmla="*/ 1016 h 32345"/>
                <a:gd name="connsiteX22" fmla="*/ 20751 w 20835"/>
                <a:gd name="connsiteY22" fmla="*/ 2604 h 32345"/>
                <a:gd name="connsiteX23" fmla="*/ 21148 w 20835"/>
                <a:gd name="connsiteY23" fmla="*/ 5183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1148" y="5183"/>
                  </a:moveTo>
                  <a:cubicBezTo>
                    <a:pt x="21148" y="6523"/>
                    <a:pt x="21048" y="7763"/>
                    <a:pt x="20949" y="8954"/>
                  </a:cubicBezTo>
                  <a:cubicBezTo>
                    <a:pt x="20800" y="10045"/>
                    <a:pt x="20602" y="11087"/>
                    <a:pt x="20354" y="12129"/>
                  </a:cubicBezTo>
                  <a:cubicBezTo>
                    <a:pt x="20056" y="13071"/>
                    <a:pt x="19659" y="14014"/>
                    <a:pt x="19163" y="14907"/>
                  </a:cubicBezTo>
                  <a:cubicBezTo>
                    <a:pt x="18766" y="15800"/>
                    <a:pt x="18171" y="16792"/>
                    <a:pt x="17377" y="17883"/>
                  </a:cubicBezTo>
                  <a:lnTo>
                    <a:pt x="8646" y="30980"/>
                  </a:lnTo>
                  <a:cubicBezTo>
                    <a:pt x="8497" y="31228"/>
                    <a:pt x="8299" y="31427"/>
                    <a:pt x="8051" y="31576"/>
                  </a:cubicBezTo>
                  <a:cubicBezTo>
                    <a:pt x="7753" y="31824"/>
                    <a:pt x="7455" y="32022"/>
                    <a:pt x="7059" y="32171"/>
                  </a:cubicBezTo>
                  <a:cubicBezTo>
                    <a:pt x="6662" y="32419"/>
                    <a:pt x="6166" y="32568"/>
                    <a:pt x="5669" y="32568"/>
                  </a:cubicBezTo>
                  <a:cubicBezTo>
                    <a:pt x="5124" y="32568"/>
                    <a:pt x="4479" y="32568"/>
                    <a:pt x="3685" y="32568"/>
                  </a:cubicBezTo>
                  <a:cubicBezTo>
                    <a:pt x="2891" y="32568"/>
                    <a:pt x="2197" y="32568"/>
                    <a:pt x="1701" y="32568"/>
                  </a:cubicBezTo>
                  <a:cubicBezTo>
                    <a:pt x="1304" y="32568"/>
                    <a:pt x="957" y="32419"/>
                    <a:pt x="709" y="32171"/>
                  </a:cubicBezTo>
                  <a:cubicBezTo>
                    <a:pt x="560" y="32022"/>
                    <a:pt x="411" y="31824"/>
                    <a:pt x="312" y="31576"/>
                  </a:cubicBezTo>
                  <a:cubicBezTo>
                    <a:pt x="312" y="31278"/>
                    <a:pt x="411" y="31030"/>
                    <a:pt x="709" y="30782"/>
                  </a:cubicBezTo>
                  <a:lnTo>
                    <a:pt x="9043" y="13319"/>
                  </a:lnTo>
                  <a:lnTo>
                    <a:pt x="9043" y="5183"/>
                  </a:lnTo>
                  <a:cubicBezTo>
                    <a:pt x="9043" y="4142"/>
                    <a:pt x="9142" y="3298"/>
                    <a:pt x="9440" y="2604"/>
                  </a:cubicBezTo>
                  <a:cubicBezTo>
                    <a:pt x="9688" y="1959"/>
                    <a:pt x="10035" y="1413"/>
                    <a:pt x="10432" y="1016"/>
                  </a:cubicBezTo>
                  <a:cubicBezTo>
                    <a:pt x="10928" y="619"/>
                    <a:pt x="11623" y="421"/>
                    <a:pt x="12416" y="421"/>
                  </a:cubicBezTo>
                  <a:cubicBezTo>
                    <a:pt x="13210" y="322"/>
                    <a:pt x="14103" y="222"/>
                    <a:pt x="15194" y="222"/>
                  </a:cubicBezTo>
                  <a:cubicBezTo>
                    <a:pt x="16236" y="222"/>
                    <a:pt x="17080" y="322"/>
                    <a:pt x="17774" y="421"/>
                  </a:cubicBezTo>
                  <a:cubicBezTo>
                    <a:pt x="18568" y="421"/>
                    <a:pt x="19213" y="619"/>
                    <a:pt x="19759" y="1016"/>
                  </a:cubicBezTo>
                  <a:cubicBezTo>
                    <a:pt x="20255" y="1413"/>
                    <a:pt x="20602" y="1959"/>
                    <a:pt x="20751" y="2604"/>
                  </a:cubicBezTo>
                  <a:cubicBezTo>
                    <a:pt x="20999" y="3298"/>
                    <a:pt x="21148" y="4142"/>
                    <a:pt x="21148" y="51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01D6F35-8B09-43CF-83D3-846CD5F8532F}"/>
                </a:ext>
              </a:extLst>
            </p:cNvPr>
            <p:cNvSpPr/>
            <p:nvPr/>
          </p:nvSpPr>
          <p:spPr>
            <a:xfrm>
              <a:off x="6698432" y="4574103"/>
              <a:ext cx="51196" cy="84335"/>
            </a:xfrm>
            <a:custGeom>
              <a:avLst/>
              <a:gdLst>
                <a:gd name="connsiteX0" fmla="*/ 51511 w 51196"/>
                <a:gd name="connsiteY0" fmla="*/ 59952 h 84335"/>
                <a:gd name="connsiteX1" fmla="*/ 49527 w 51196"/>
                <a:gd name="connsiteY1" fmla="*/ 70072 h 84335"/>
                <a:gd name="connsiteX2" fmla="*/ 43970 w 51196"/>
                <a:gd name="connsiteY2" fmla="*/ 78010 h 84335"/>
                <a:gd name="connsiteX3" fmla="*/ 34842 w 51196"/>
                <a:gd name="connsiteY3" fmla="*/ 82971 h 84335"/>
                <a:gd name="connsiteX4" fmla="*/ 22738 w 51196"/>
                <a:gd name="connsiteY4" fmla="*/ 84558 h 84335"/>
                <a:gd name="connsiteX5" fmla="*/ 15197 w 51196"/>
                <a:gd name="connsiteY5" fmla="*/ 83765 h 84335"/>
                <a:gd name="connsiteX6" fmla="*/ 8847 w 51196"/>
                <a:gd name="connsiteY6" fmla="*/ 82376 h 84335"/>
                <a:gd name="connsiteX7" fmla="*/ 4084 w 51196"/>
                <a:gd name="connsiteY7" fmla="*/ 80391 h 84335"/>
                <a:gd name="connsiteX8" fmla="*/ 1703 w 51196"/>
                <a:gd name="connsiteY8" fmla="*/ 79002 h 84335"/>
                <a:gd name="connsiteX9" fmla="*/ 1108 w 51196"/>
                <a:gd name="connsiteY9" fmla="*/ 78208 h 84335"/>
                <a:gd name="connsiteX10" fmla="*/ 711 w 51196"/>
                <a:gd name="connsiteY10" fmla="*/ 77018 h 84335"/>
                <a:gd name="connsiteX11" fmla="*/ 314 w 51196"/>
                <a:gd name="connsiteY11" fmla="*/ 75629 h 84335"/>
                <a:gd name="connsiteX12" fmla="*/ 314 w 51196"/>
                <a:gd name="connsiteY12" fmla="*/ 73247 h 84335"/>
                <a:gd name="connsiteX13" fmla="*/ 711 w 51196"/>
                <a:gd name="connsiteY13" fmla="*/ 70271 h 84335"/>
                <a:gd name="connsiteX14" fmla="*/ 1902 w 51196"/>
                <a:gd name="connsiteY14" fmla="*/ 69279 h 84335"/>
                <a:gd name="connsiteX15" fmla="*/ 4084 w 51196"/>
                <a:gd name="connsiteY15" fmla="*/ 70271 h 84335"/>
                <a:gd name="connsiteX16" fmla="*/ 8450 w 51196"/>
                <a:gd name="connsiteY16" fmla="*/ 72454 h 84335"/>
                <a:gd name="connsiteX17" fmla="*/ 14602 w 51196"/>
                <a:gd name="connsiteY17" fmla="*/ 74637 h 84335"/>
                <a:gd name="connsiteX18" fmla="*/ 22539 w 51196"/>
                <a:gd name="connsiteY18" fmla="*/ 75629 h 84335"/>
                <a:gd name="connsiteX19" fmla="*/ 29881 w 51196"/>
                <a:gd name="connsiteY19" fmla="*/ 74637 h 84335"/>
                <a:gd name="connsiteX20" fmla="*/ 35041 w 51196"/>
                <a:gd name="connsiteY20" fmla="*/ 71462 h 84335"/>
                <a:gd name="connsiteX21" fmla="*/ 38216 w 51196"/>
                <a:gd name="connsiteY21" fmla="*/ 66897 h 84335"/>
                <a:gd name="connsiteX22" fmla="*/ 39406 w 51196"/>
                <a:gd name="connsiteY22" fmla="*/ 60944 h 84335"/>
                <a:gd name="connsiteX23" fmla="*/ 38017 w 51196"/>
                <a:gd name="connsiteY23" fmla="*/ 54793 h 84335"/>
                <a:gd name="connsiteX24" fmla="*/ 34049 w 51196"/>
                <a:gd name="connsiteY24" fmla="*/ 50030 h 84335"/>
                <a:gd name="connsiteX25" fmla="*/ 27500 w 51196"/>
                <a:gd name="connsiteY25" fmla="*/ 46855 h 84335"/>
                <a:gd name="connsiteX26" fmla="*/ 18967 w 51196"/>
                <a:gd name="connsiteY26" fmla="*/ 45665 h 84335"/>
                <a:gd name="connsiteX27" fmla="*/ 11228 w 51196"/>
                <a:gd name="connsiteY27" fmla="*/ 45665 h 84335"/>
                <a:gd name="connsiteX28" fmla="*/ 10038 w 51196"/>
                <a:gd name="connsiteY28" fmla="*/ 45466 h 84335"/>
                <a:gd name="connsiteX29" fmla="*/ 9244 w 51196"/>
                <a:gd name="connsiteY29" fmla="*/ 44871 h 84335"/>
                <a:gd name="connsiteX30" fmla="*/ 8847 w 51196"/>
                <a:gd name="connsiteY30" fmla="*/ 43482 h 84335"/>
                <a:gd name="connsiteX31" fmla="*/ 8649 w 51196"/>
                <a:gd name="connsiteY31" fmla="*/ 41299 h 84335"/>
                <a:gd name="connsiteX32" fmla="*/ 8847 w 51196"/>
                <a:gd name="connsiteY32" fmla="*/ 39315 h 84335"/>
                <a:gd name="connsiteX33" fmla="*/ 9244 w 51196"/>
                <a:gd name="connsiteY33" fmla="*/ 38124 h 84335"/>
                <a:gd name="connsiteX34" fmla="*/ 10038 w 51196"/>
                <a:gd name="connsiteY34" fmla="*/ 37330 h 84335"/>
                <a:gd name="connsiteX35" fmla="*/ 11030 w 51196"/>
                <a:gd name="connsiteY35" fmla="*/ 37132 h 84335"/>
                <a:gd name="connsiteX36" fmla="*/ 18174 w 51196"/>
                <a:gd name="connsiteY36" fmla="*/ 37132 h 84335"/>
                <a:gd name="connsiteX37" fmla="*/ 25714 w 51196"/>
                <a:gd name="connsiteY37" fmla="*/ 36140 h 84335"/>
                <a:gd name="connsiteX38" fmla="*/ 31270 w 51196"/>
                <a:gd name="connsiteY38" fmla="*/ 32965 h 84335"/>
                <a:gd name="connsiteX39" fmla="*/ 34842 w 51196"/>
                <a:gd name="connsiteY39" fmla="*/ 28202 h 84335"/>
                <a:gd name="connsiteX40" fmla="*/ 36231 w 51196"/>
                <a:gd name="connsiteY40" fmla="*/ 21852 h 84335"/>
                <a:gd name="connsiteX41" fmla="*/ 35239 w 51196"/>
                <a:gd name="connsiteY41" fmla="*/ 17090 h 84335"/>
                <a:gd name="connsiteX42" fmla="*/ 32858 w 51196"/>
                <a:gd name="connsiteY42" fmla="*/ 13121 h 84335"/>
                <a:gd name="connsiteX43" fmla="*/ 28691 w 51196"/>
                <a:gd name="connsiteY43" fmla="*/ 10343 h 84335"/>
                <a:gd name="connsiteX44" fmla="*/ 22738 w 51196"/>
                <a:gd name="connsiteY44" fmla="*/ 9351 h 84335"/>
                <a:gd name="connsiteX45" fmla="*/ 15991 w 51196"/>
                <a:gd name="connsiteY45" fmla="*/ 10541 h 84335"/>
                <a:gd name="connsiteX46" fmla="*/ 10434 w 51196"/>
                <a:gd name="connsiteY46" fmla="*/ 12922 h 84335"/>
                <a:gd name="connsiteX47" fmla="*/ 6466 w 51196"/>
                <a:gd name="connsiteY47" fmla="*/ 15304 h 84335"/>
                <a:gd name="connsiteX48" fmla="*/ 4283 w 51196"/>
                <a:gd name="connsiteY48" fmla="*/ 16296 h 84335"/>
                <a:gd name="connsiteX49" fmla="*/ 3489 w 51196"/>
                <a:gd name="connsiteY49" fmla="*/ 16097 h 84335"/>
                <a:gd name="connsiteX50" fmla="*/ 2894 w 51196"/>
                <a:gd name="connsiteY50" fmla="*/ 15502 h 84335"/>
                <a:gd name="connsiteX51" fmla="*/ 2497 w 51196"/>
                <a:gd name="connsiteY51" fmla="*/ 14113 h 84335"/>
                <a:gd name="connsiteX52" fmla="*/ 2497 w 51196"/>
                <a:gd name="connsiteY52" fmla="*/ 11930 h 84335"/>
                <a:gd name="connsiteX53" fmla="*/ 2497 w 51196"/>
                <a:gd name="connsiteY53" fmla="*/ 10343 h 84335"/>
                <a:gd name="connsiteX54" fmla="*/ 2894 w 51196"/>
                <a:gd name="connsiteY54" fmla="*/ 8954 h 84335"/>
                <a:gd name="connsiteX55" fmla="*/ 3291 w 51196"/>
                <a:gd name="connsiteY55" fmla="*/ 7962 h 84335"/>
                <a:gd name="connsiteX56" fmla="*/ 4084 w 51196"/>
                <a:gd name="connsiteY56" fmla="*/ 6969 h 84335"/>
                <a:gd name="connsiteX57" fmla="*/ 6466 w 51196"/>
                <a:gd name="connsiteY57" fmla="*/ 5183 h 84335"/>
                <a:gd name="connsiteX58" fmla="*/ 11030 w 51196"/>
                <a:gd name="connsiteY58" fmla="*/ 3001 h 84335"/>
                <a:gd name="connsiteX59" fmla="*/ 17181 w 51196"/>
                <a:gd name="connsiteY59" fmla="*/ 1016 h 84335"/>
                <a:gd name="connsiteX60" fmla="*/ 24920 w 51196"/>
                <a:gd name="connsiteY60" fmla="*/ 222 h 84335"/>
                <a:gd name="connsiteX61" fmla="*/ 34842 w 51196"/>
                <a:gd name="connsiteY61" fmla="*/ 1810 h 84335"/>
                <a:gd name="connsiteX62" fmla="*/ 41986 w 51196"/>
                <a:gd name="connsiteY62" fmla="*/ 5977 h 84335"/>
                <a:gd name="connsiteX63" fmla="*/ 46352 w 51196"/>
                <a:gd name="connsiteY63" fmla="*/ 12327 h 84335"/>
                <a:gd name="connsiteX64" fmla="*/ 47741 w 51196"/>
                <a:gd name="connsiteY64" fmla="*/ 20463 h 84335"/>
                <a:gd name="connsiteX65" fmla="*/ 46749 w 51196"/>
                <a:gd name="connsiteY65" fmla="*/ 27607 h 84335"/>
                <a:gd name="connsiteX66" fmla="*/ 43772 w 51196"/>
                <a:gd name="connsiteY66" fmla="*/ 33560 h 84335"/>
                <a:gd name="connsiteX67" fmla="*/ 39009 w 51196"/>
                <a:gd name="connsiteY67" fmla="*/ 37926 h 84335"/>
                <a:gd name="connsiteX68" fmla="*/ 32461 w 51196"/>
                <a:gd name="connsiteY68" fmla="*/ 40307 h 84335"/>
                <a:gd name="connsiteX69" fmla="*/ 32461 w 51196"/>
                <a:gd name="connsiteY69" fmla="*/ 40505 h 84335"/>
                <a:gd name="connsiteX70" fmla="*/ 40200 w 51196"/>
                <a:gd name="connsiteY70" fmla="*/ 42688 h 84335"/>
                <a:gd name="connsiteX71" fmla="*/ 46153 w 51196"/>
                <a:gd name="connsiteY71" fmla="*/ 46855 h 84335"/>
                <a:gd name="connsiteX72" fmla="*/ 50122 w 51196"/>
                <a:gd name="connsiteY72" fmla="*/ 52808 h 84335"/>
                <a:gd name="connsiteX73" fmla="*/ 51511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511" y="59952"/>
                  </a:moveTo>
                  <a:cubicBezTo>
                    <a:pt x="51511" y="63673"/>
                    <a:pt x="50817" y="67046"/>
                    <a:pt x="49527" y="70072"/>
                  </a:cubicBezTo>
                  <a:cubicBezTo>
                    <a:pt x="48336" y="73148"/>
                    <a:pt x="46451" y="75778"/>
                    <a:pt x="43970" y="78010"/>
                  </a:cubicBezTo>
                  <a:cubicBezTo>
                    <a:pt x="41589" y="80143"/>
                    <a:pt x="38513" y="81780"/>
                    <a:pt x="34842" y="82971"/>
                  </a:cubicBezTo>
                  <a:cubicBezTo>
                    <a:pt x="31270" y="84013"/>
                    <a:pt x="27202" y="84558"/>
                    <a:pt x="22738" y="84558"/>
                  </a:cubicBezTo>
                  <a:cubicBezTo>
                    <a:pt x="20059" y="84558"/>
                    <a:pt x="17578" y="84261"/>
                    <a:pt x="15197" y="83765"/>
                  </a:cubicBezTo>
                  <a:cubicBezTo>
                    <a:pt x="12816" y="83368"/>
                    <a:pt x="10683" y="82921"/>
                    <a:pt x="8847" y="82376"/>
                  </a:cubicBezTo>
                  <a:cubicBezTo>
                    <a:pt x="6962" y="81731"/>
                    <a:pt x="5374" y="81086"/>
                    <a:pt x="4084" y="80391"/>
                  </a:cubicBezTo>
                  <a:cubicBezTo>
                    <a:pt x="2894" y="79746"/>
                    <a:pt x="2100" y="79300"/>
                    <a:pt x="1703" y="79002"/>
                  </a:cubicBezTo>
                  <a:cubicBezTo>
                    <a:pt x="1406" y="78754"/>
                    <a:pt x="1207" y="78506"/>
                    <a:pt x="1108" y="78208"/>
                  </a:cubicBezTo>
                  <a:cubicBezTo>
                    <a:pt x="959" y="77812"/>
                    <a:pt x="810" y="77415"/>
                    <a:pt x="711" y="77018"/>
                  </a:cubicBezTo>
                  <a:cubicBezTo>
                    <a:pt x="562" y="76621"/>
                    <a:pt x="413" y="76174"/>
                    <a:pt x="314" y="75629"/>
                  </a:cubicBezTo>
                  <a:cubicBezTo>
                    <a:pt x="314" y="74984"/>
                    <a:pt x="314" y="74190"/>
                    <a:pt x="314" y="73247"/>
                  </a:cubicBezTo>
                  <a:cubicBezTo>
                    <a:pt x="314" y="71809"/>
                    <a:pt x="413" y="70817"/>
                    <a:pt x="711" y="70271"/>
                  </a:cubicBezTo>
                  <a:cubicBezTo>
                    <a:pt x="959" y="69626"/>
                    <a:pt x="1356" y="69279"/>
                    <a:pt x="1902" y="69279"/>
                  </a:cubicBezTo>
                  <a:cubicBezTo>
                    <a:pt x="2299" y="69279"/>
                    <a:pt x="2993" y="69626"/>
                    <a:pt x="4084" y="70271"/>
                  </a:cubicBezTo>
                  <a:cubicBezTo>
                    <a:pt x="5275" y="70965"/>
                    <a:pt x="6714" y="71660"/>
                    <a:pt x="8450" y="72454"/>
                  </a:cubicBezTo>
                  <a:cubicBezTo>
                    <a:pt x="10286" y="73247"/>
                    <a:pt x="12320" y="73992"/>
                    <a:pt x="14602" y="74637"/>
                  </a:cubicBezTo>
                  <a:cubicBezTo>
                    <a:pt x="16983" y="75331"/>
                    <a:pt x="19612" y="75629"/>
                    <a:pt x="22539" y="75629"/>
                  </a:cubicBezTo>
                  <a:cubicBezTo>
                    <a:pt x="25317" y="75629"/>
                    <a:pt x="27748" y="75331"/>
                    <a:pt x="29881" y="74637"/>
                  </a:cubicBezTo>
                  <a:cubicBezTo>
                    <a:pt x="31965" y="73843"/>
                    <a:pt x="33701" y="72801"/>
                    <a:pt x="35041" y="71462"/>
                  </a:cubicBezTo>
                  <a:cubicBezTo>
                    <a:pt x="36479" y="70172"/>
                    <a:pt x="37521" y="68634"/>
                    <a:pt x="38216" y="66897"/>
                  </a:cubicBezTo>
                  <a:cubicBezTo>
                    <a:pt x="39009" y="65062"/>
                    <a:pt x="39406" y="63077"/>
                    <a:pt x="39406" y="60944"/>
                  </a:cubicBezTo>
                  <a:cubicBezTo>
                    <a:pt x="39406" y="58712"/>
                    <a:pt x="38910" y="56678"/>
                    <a:pt x="38017" y="54793"/>
                  </a:cubicBezTo>
                  <a:cubicBezTo>
                    <a:pt x="37075" y="52957"/>
                    <a:pt x="35735" y="51370"/>
                    <a:pt x="34049" y="50030"/>
                  </a:cubicBezTo>
                  <a:cubicBezTo>
                    <a:pt x="32312" y="48592"/>
                    <a:pt x="30129" y="47550"/>
                    <a:pt x="27500" y="46855"/>
                  </a:cubicBezTo>
                  <a:cubicBezTo>
                    <a:pt x="24970" y="46062"/>
                    <a:pt x="22142" y="45665"/>
                    <a:pt x="18967" y="45665"/>
                  </a:cubicBezTo>
                  <a:lnTo>
                    <a:pt x="11228" y="45665"/>
                  </a:lnTo>
                  <a:cubicBezTo>
                    <a:pt x="10831" y="45665"/>
                    <a:pt x="10434" y="45615"/>
                    <a:pt x="10038" y="45466"/>
                  </a:cubicBezTo>
                  <a:cubicBezTo>
                    <a:pt x="9740" y="45367"/>
                    <a:pt x="9492" y="45169"/>
                    <a:pt x="9244" y="44871"/>
                  </a:cubicBezTo>
                  <a:cubicBezTo>
                    <a:pt x="9095" y="44474"/>
                    <a:pt x="8946" y="44027"/>
                    <a:pt x="8847" y="43482"/>
                  </a:cubicBezTo>
                  <a:cubicBezTo>
                    <a:pt x="8698" y="42986"/>
                    <a:pt x="8649" y="42242"/>
                    <a:pt x="8649" y="41299"/>
                  </a:cubicBezTo>
                  <a:cubicBezTo>
                    <a:pt x="8649" y="40505"/>
                    <a:pt x="8698" y="39860"/>
                    <a:pt x="8847" y="39315"/>
                  </a:cubicBezTo>
                  <a:cubicBezTo>
                    <a:pt x="8946" y="38819"/>
                    <a:pt x="9095" y="38422"/>
                    <a:pt x="9244" y="38124"/>
                  </a:cubicBezTo>
                  <a:cubicBezTo>
                    <a:pt x="9492" y="37727"/>
                    <a:pt x="9740" y="37479"/>
                    <a:pt x="10038" y="37330"/>
                  </a:cubicBezTo>
                  <a:cubicBezTo>
                    <a:pt x="10286" y="37231"/>
                    <a:pt x="10633" y="37132"/>
                    <a:pt x="11030" y="37132"/>
                  </a:cubicBezTo>
                  <a:lnTo>
                    <a:pt x="18174" y="37132"/>
                  </a:lnTo>
                  <a:cubicBezTo>
                    <a:pt x="20952" y="37132"/>
                    <a:pt x="23432" y="36834"/>
                    <a:pt x="25714" y="36140"/>
                  </a:cubicBezTo>
                  <a:cubicBezTo>
                    <a:pt x="27947" y="35346"/>
                    <a:pt x="29782" y="34304"/>
                    <a:pt x="31270" y="32965"/>
                  </a:cubicBezTo>
                  <a:cubicBezTo>
                    <a:pt x="32858" y="31675"/>
                    <a:pt x="34049" y="30087"/>
                    <a:pt x="34842" y="28202"/>
                  </a:cubicBezTo>
                  <a:cubicBezTo>
                    <a:pt x="35735" y="26218"/>
                    <a:pt x="36231" y="24134"/>
                    <a:pt x="36231" y="21852"/>
                  </a:cubicBezTo>
                  <a:cubicBezTo>
                    <a:pt x="36231" y="20165"/>
                    <a:pt x="35884" y="18578"/>
                    <a:pt x="35239" y="17090"/>
                  </a:cubicBezTo>
                  <a:cubicBezTo>
                    <a:pt x="34694" y="15502"/>
                    <a:pt x="33900" y="14212"/>
                    <a:pt x="32858" y="13121"/>
                  </a:cubicBezTo>
                  <a:cubicBezTo>
                    <a:pt x="31767" y="11930"/>
                    <a:pt x="30377" y="11037"/>
                    <a:pt x="28691" y="10343"/>
                  </a:cubicBezTo>
                  <a:cubicBezTo>
                    <a:pt x="26954" y="9698"/>
                    <a:pt x="24970" y="9351"/>
                    <a:pt x="22738" y="9351"/>
                  </a:cubicBezTo>
                  <a:cubicBezTo>
                    <a:pt x="20356" y="9351"/>
                    <a:pt x="18074" y="9747"/>
                    <a:pt x="15991" y="10541"/>
                  </a:cubicBezTo>
                  <a:cubicBezTo>
                    <a:pt x="14006" y="11236"/>
                    <a:pt x="12121" y="12029"/>
                    <a:pt x="10434" y="12922"/>
                  </a:cubicBezTo>
                  <a:cubicBezTo>
                    <a:pt x="8847" y="13716"/>
                    <a:pt x="7508" y="14510"/>
                    <a:pt x="6466" y="15304"/>
                  </a:cubicBezTo>
                  <a:cubicBezTo>
                    <a:pt x="5374" y="15998"/>
                    <a:pt x="4680" y="16296"/>
                    <a:pt x="4283" y="16296"/>
                  </a:cubicBezTo>
                  <a:cubicBezTo>
                    <a:pt x="3985" y="16296"/>
                    <a:pt x="3737" y="16246"/>
                    <a:pt x="3489" y="16097"/>
                  </a:cubicBezTo>
                  <a:cubicBezTo>
                    <a:pt x="3340" y="15998"/>
                    <a:pt x="3142" y="15800"/>
                    <a:pt x="2894" y="15502"/>
                  </a:cubicBezTo>
                  <a:cubicBezTo>
                    <a:pt x="2745" y="15105"/>
                    <a:pt x="2596" y="14659"/>
                    <a:pt x="2497" y="14113"/>
                  </a:cubicBezTo>
                  <a:cubicBezTo>
                    <a:pt x="2497" y="13617"/>
                    <a:pt x="2497" y="12873"/>
                    <a:pt x="2497" y="11930"/>
                  </a:cubicBezTo>
                  <a:cubicBezTo>
                    <a:pt x="2497" y="11285"/>
                    <a:pt x="2497" y="10740"/>
                    <a:pt x="2497" y="10343"/>
                  </a:cubicBezTo>
                  <a:cubicBezTo>
                    <a:pt x="2596" y="9847"/>
                    <a:pt x="2745" y="9351"/>
                    <a:pt x="2894" y="8954"/>
                  </a:cubicBezTo>
                  <a:cubicBezTo>
                    <a:pt x="2993" y="8557"/>
                    <a:pt x="3142" y="8259"/>
                    <a:pt x="3291" y="7962"/>
                  </a:cubicBezTo>
                  <a:cubicBezTo>
                    <a:pt x="3390" y="7713"/>
                    <a:pt x="3688" y="7366"/>
                    <a:pt x="4084" y="6969"/>
                  </a:cubicBezTo>
                  <a:cubicBezTo>
                    <a:pt x="4481" y="6572"/>
                    <a:pt x="5275" y="5977"/>
                    <a:pt x="6466" y="5183"/>
                  </a:cubicBezTo>
                  <a:cubicBezTo>
                    <a:pt x="7756" y="4390"/>
                    <a:pt x="9294" y="3695"/>
                    <a:pt x="11030" y="3001"/>
                  </a:cubicBezTo>
                  <a:cubicBezTo>
                    <a:pt x="12865" y="2207"/>
                    <a:pt x="14899" y="1562"/>
                    <a:pt x="17181" y="1016"/>
                  </a:cubicBezTo>
                  <a:cubicBezTo>
                    <a:pt x="19563" y="520"/>
                    <a:pt x="22142" y="222"/>
                    <a:pt x="24920" y="222"/>
                  </a:cubicBezTo>
                  <a:cubicBezTo>
                    <a:pt x="28740" y="222"/>
                    <a:pt x="32064" y="768"/>
                    <a:pt x="34842" y="1810"/>
                  </a:cubicBezTo>
                  <a:cubicBezTo>
                    <a:pt x="37720" y="2752"/>
                    <a:pt x="40101" y="4142"/>
                    <a:pt x="41986" y="5977"/>
                  </a:cubicBezTo>
                  <a:cubicBezTo>
                    <a:pt x="43970" y="7713"/>
                    <a:pt x="45409" y="9847"/>
                    <a:pt x="46352" y="12327"/>
                  </a:cubicBezTo>
                  <a:cubicBezTo>
                    <a:pt x="47245" y="14708"/>
                    <a:pt x="47741" y="17437"/>
                    <a:pt x="47741" y="20463"/>
                  </a:cubicBezTo>
                  <a:cubicBezTo>
                    <a:pt x="47741" y="22993"/>
                    <a:pt x="47394" y="25374"/>
                    <a:pt x="46749" y="27607"/>
                  </a:cubicBezTo>
                  <a:cubicBezTo>
                    <a:pt x="46054" y="29889"/>
                    <a:pt x="45062" y="31873"/>
                    <a:pt x="43772" y="33560"/>
                  </a:cubicBezTo>
                  <a:cubicBezTo>
                    <a:pt x="42433" y="35296"/>
                    <a:pt x="40845" y="36735"/>
                    <a:pt x="39009" y="37926"/>
                  </a:cubicBezTo>
                  <a:cubicBezTo>
                    <a:pt x="37124" y="39116"/>
                    <a:pt x="34942" y="39910"/>
                    <a:pt x="32461" y="40307"/>
                  </a:cubicBezTo>
                  <a:lnTo>
                    <a:pt x="32461" y="40505"/>
                  </a:lnTo>
                  <a:cubicBezTo>
                    <a:pt x="35239" y="40803"/>
                    <a:pt x="37819" y="41497"/>
                    <a:pt x="40200" y="42688"/>
                  </a:cubicBezTo>
                  <a:cubicBezTo>
                    <a:pt x="42581" y="43779"/>
                    <a:pt x="44566" y="45169"/>
                    <a:pt x="46153" y="46855"/>
                  </a:cubicBezTo>
                  <a:cubicBezTo>
                    <a:pt x="47840" y="48443"/>
                    <a:pt x="49179" y="50427"/>
                    <a:pt x="50122" y="52808"/>
                  </a:cubicBezTo>
                  <a:cubicBezTo>
                    <a:pt x="51015" y="55090"/>
                    <a:pt x="51511" y="57472"/>
                    <a:pt x="51511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74347A9-1B81-45BE-861C-BB42E343381C}"/>
                </a:ext>
              </a:extLst>
            </p:cNvPr>
            <p:cNvSpPr/>
            <p:nvPr/>
          </p:nvSpPr>
          <p:spPr>
            <a:xfrm>
              <a:off x="6755871" y="4574897"/>
              <a:ext cx="58935" cy="82748"/>
            </a:xfrm>
            <a:custGeom>
              <a:avLst/>
              <a:gdLst>
                <a:gd name="connsiteX0" fmla="*/ 59255 w 58935"/>
                <a:gd name="connsiteY0" fmla="*/ 59357 h 82748"/>
                <a:gd name="connsiteX1" fmla="*/ 58660 w 58935"/>
                <a:gd name="connsiteY1" fmla="*/ 62532 h 82748"/>
                <a:gd name="connsiteX2" fmla="*/ 56874 w 58935"/>
                <a:gd name="connsiteY2" fmla="*/ 63722 h 82748"/>
                <a:gd name="connsiteX3" fmla="*/ 47547 w 58935"/>
                <a:gd name="connsiteY3" fmla="*/ 63722 h 82748"/>
                <a:gd name="connsiteX4" fmla="*/ 47547 w 58935"/>
                <a:gd name="connsiteY4" fmla="*/ 80987 h 82748"/>
                <a:gd name="connsiteX5" fmla="*/ 47349 w 58935"/>
                <a:gd name="connsiteY5" fmla="*/ 81979 h 82748"/>
                <a:gd name="connsiteX6" fmla="*/ 46555 w 58935"/>
                <a:gd name="connsiteY6" fmla="*/ 82574 h 82748"/>
                <a:gd name="connsiteX7" fmla="*/ 44769 w 58935"/>
                <a:gd name="connsiteY7" fmla="*/ 82772 h 82748"/>
                <a:gd name="connsiteX8" fmla="*/ 42189 w 58935"/>
                <a:gd name="connsiteY8" fmla="*/ 82971 h 82748"/>
                <a:gd name="connsiteX9" fmla="*/ 39808 w 58935"/>
                <a:gd name="connsiteY9" fmla="*/ 82772 h 82748"/>
                <a:gd name="connsiteX10" fmla="*/ 38022 w 58935"/>
                <a:gd name="connsiteY10" fmla="*/ 82574 h 82748"/>
                <a:gd name="connsiteX11" fmla="*/ 37228 w 58935"/>
                <a:gd name="connsiteY11" fmla="*/ 81979 h 82748"/>
                <a:gd name="connsiteX12" fmla="*/ 37030 w 58935"/>
                <a:gd name="connsiteY12" fmla="*/ 80987 h 82748"/>
                <a:gd name="connsiteX13" fmla="*/ 37030 w 58935"/>
                <a:gd name="connsiteY13" fmla="*/ 63722 h 82748"/>
                <a:gd name="connsiteX14" fmla="*/ 3296 w 58935"/>
                <a:gd name="connsiteY14" fmla="*/ 63722 h 82748"/>
                <a:gd name="connsiteX15" fmla="*/ 1906 w 58935"/>
                <a:gd name="connsiteY15" fmla="*/ 63524 h 82748"/>
                <a:gd name="connsiteX16" fmla="*/ 1113 w 58935"/>
                <a:gd name="connsiteY16" fmla="*/ 62929 h 82748"/>
                <a:gd name="connsiteX17" fmla="*/ 517 w 58935"/>
                <a:gd name="connsiteY17" fmla="*/ 61540 h 82748"/>
                <a:gd name="connsiteX18" fmla="*/ 319 w 58935"/>
                <a:gd name="connsiteY18" fmla="*/ 58960 h 82748"/>
                <a:gd name="connsiteX19" fmla="*/ 319 w 58935"/>
                <a:gd name="connsiteY19" fmla="*/ 56777 h 82748"/>
                <a:gd name="connsiteX20" fmla="*/ 716 w 58935"/>
                <a:gd name="connsiteY20" fmla="*/ 54991 h 82748"/>
                <a:gd name="connsiteX21" fmla="*/ 1113 w 58935"/>
                <a:gd name="connsiteY21" fmla="*/ 53602 h 82748"/>
                <a:gd name="connsiteX22" fmla="*/ 1906 w 58935"/>
                <a:gd name="connsiteY22" fmla="*/ 52015 h 82748"/>
                <a:gd name="connsiteX23" fmla="*/ 31474 w 58935"/>
                <a:gd name="connsiteY23" fmla="*/ 2207 h 82748"/>
                <a:gd name="connsiteX24" fmla="*/ 32267 w 58935"/>
                <a:gd name="connsiteY24" fmla="*/ 1413 h 82748"/>
                <a:gd name="connsiteX25" fmla="*/ 33855 w 58935"/>
                <a:gd name="connsiteY25" fmla="*/ 818 h 82748"/>
                <a:gd name="connsiteX26" fmla="*/ 36236 w 58935"/>
                <a:gd name="connsiteY26" fmla="*/ 421 h 82748"/>
                <a:gd name="connsiteX27" fmla="*/ 39610 w 58935"/>
                <a:gd name="connsiteY27" fmla="*/ 222 h 82748"/>
                <a:gd name="connsiteX28" fmla="*/ 43182 w 58935"/>
                <a:gd name="connsiteY28" fmla="*/ 421 h 82748"/>
                <a:gd name="connsiteX29" fmla="*/ 45563 w 58935"/>
                <a:gd name="connsiteY29" fmla="*/ 1016 h 82748"/>
                <a:gd name="connsiteX30" fmla="*/ 46952 w 58935"/>
                <a:gd name="connsiteY30" fmla="*/ 1612 h 82748"/>
                <a:gd name="connsiteX31" fmla="*/ 47547 w 58935"/>
                <a:gd name="connsiteY31" fmla="*/ 2604 h 82748"/>
                <a:gd name="connsiteX32" fmla="*/ 47547 w 58935"/>
                <a:gd name="connsiteY32" fmla="*/ 54793 h 82748"/>
                <a:gd name="connsiteX33" fmla="*/ 56874 w 58935"/>
                <a:gd name="connsiteY33" fmla="*/ 54793 h 82748"/>
                <a:gd name="connsiteX34" fmla="*/ 58461 w 58935"/>
                <a:gd name="connsiteY34" fmla="*/ 55983 h 82748"/>
                <a:gd name="connsiteX35" fmla="*/ 59255 w 58935"/>
                <a:gd name="connsiteY35" fmla="*/ 59357 h 82748"/>
                <a:gd name="connsiteX36" fmla="*/ 37030 w 58935"/>
                <a:gd name="connsiteY36" fmla="*/ 9946 h 82748"/>
                <a:gd name="connsiteX37" fmla="*/ 10241 w 58935"/>
                <a:gd name="connsiteY37" fmla="*/ 54793 h 82748"/>
                <a:gd name="connsiteX38" fmla="*/ 37030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255" y="59357"/>
                  </a:moveTo>
                  <a:cubicBezTo>
                    <a:pt x="59255" y="60696"/>
                    <a:pt x="59057" y="61738"/>
                    <a:pt x="58660" y="62532"/>
                  </a:cubicBezTo>
                  <a:cubicBezTo>
                    <a:pt x="58263" y="63326"/>
                    <a:pt x="57667" y="63722"/>
                    <a:pt x="56874" y="63722"/>
                  </a:cubicBezTo>
                  <a:lnTo>
                    <a:pt x="47547" y="63722"/>
                  </a:lnTo>
                  <a:lnTo>
                    <a:pt x="47547" y="80987"/>
                  </a:lnTo>
                  <a:cubicBezTo>
                    <a:pt x="47547" y="81383"/>
                    <a:pt x="47448" y="81731"/>
                    <a:pt x="47349" y="81979"/>
                  </a:cubicBezTo>
                  <a:cubicBezTo>
                    <a:pt x="47200" y="82128"/>
                    <a:pt x="46952" y="82326"/>
                    <a:pt x="46555" y="82574"/>
                  </a:cubicBezTo>
                  <a:cubicBezTo>
                    <a:pt x="46158" y="82673"/>
                    <a:pt x="45563" y="82772"/>
                    <a:pt x="44769" y="82772"/>
                  </a:cubicBezTo>
                  <a:cubicBezTo>
                    <a:pt x="44074" y="82872"/>
                    <a:pt x="43231" y="82971"/>
                    <a:pt x="42189" y="82971"/>
                  </a:cubicBezTo>
                  <a:cubicBezTo>
                    <a:pt x="41247" y="82971"/>
                    <a:pt x="40453" y="82872"/>
                    <a:pt x="39808" y="82772"/>
                  </a:cubicBezTo>
                  <a:cubicBezTo>
                    <a:pt x="39113" y="82772"/>
                    <a:pt x="38518" y="82673"/>
                    <a:pt x="38022" y="82574"/>
                  </a:cubicBezTo>
                  <a:cubicBezTo>
                    <a:pt x="37625" y="82326"/>
                    <a:pt x="37328" y="82128"/>
                    <a:pt x="37228" y="81979"/>
                  </a:cubicBezTo>
                  <a:cubicBezTo>
                    <a:pt x="37080" y="81731"/>
                    <a:pt x="37030" y="81383"/>
                    <a:pt x="37030" y="80987"/>
                  </a:cubicBezTo>
                  <a:lnTo>
                    <a:pt x="37030" y="63722"/>
                  </a:lnTo>
                  <a:lnTo>
                    <a:pt x="3296" y="63722"/>
                  </a:lnTo>
                  <a:cubicBezTo>
                    <a:pt x="2750" y="63722"/>
                    <a:pt x="2303" y="63673"/>
                    <a:pt x="1906" y="63524"/>
                  </a:cubicBezTo>
                  <a:cubicBezTo>
                    <a:pt x="1609" y="63425"/>
                    <a:pt x="1361" y="63226"/>
                    <a:pt x="1113" y="62929"/>
                  </a:cubicBezTo>
                  <a:cubicBezTo>
                    <a:pt x="815" y="62532"/>
                    <a:pt x="617" y="62085"/>
                    <a:pt x="517" y="61540"/>
                  </a:cubicBezTo>
                  <a:cubicBezTo>
                    <a:pt x="369" y="60895"/>
                    <a:pt x="319" y="60051"/>
                    <a:pt x="319" y="58960"/>
                  </a:cubicBezTo>
                  <a:cubicBezTo>
                    <a:pt x="319" y="58166"/>
                    <a:pt x="319" y="57472"/>
                    <a:pt x="319" y="56777"/>
                  </a:cubicBezTo>
                  <a:cubicBezTo>
                    <a:pt x="418" y="56132"/>
                    <a:pt x="567" y="55537"/>
                    <a:pt x="716" y="54991"/>
                  </a:cubicBezTo>
                  <a:cubicBezTo>
                    <a:pt x="815" y="54495"/>
                    <a:pt x="964" y="53999"/>
                    <a:pt x="1113" y="53602"/>
                  </a:cubicBezTo>
                  <a:cubicBezTo>
                    <a:pt x="1361" y="53106"/>
                    <a:pt x="1609" y="52560"/>
                    <a:pt x="1906" y="52015"/>
                  </a:cubicBezTo>
                  <a:lnTo>
                    <a:pt x="31474" y="2207"/>
                  </a:lnTo>
                  <a:cubicBezTo>
                    <a:pt x="31573" y="1959"/>
                    <a:pt x="31871" y="1711"/>
                    <a:pt x="32267" y="1413"/>
                  </a:cubicBezTo>
                  <a:cubicBezTo>
                    <a:pt x="32763" y="1165"/>
                    <a:pt x="33309" y="967"/>
                    <a:pt x="33855" y="818"/>
                  </a:cubicBezTo>
                  <a:cubicBezTo>
                    <a:pt x="34500" y="570"/>
                    <a:pt x="35294" y="421"/>
                    <a:pt x="36236" y="421"/>
                  </a:cubicBezTo>
                  <a:cubicBezTo>
                    <a:pt x="37129" y="322"/>
                    <a:pt x="38270" y="222"/>
                    <a:pt x="39610" y="222"/>
                  </a:cubicBezTo>
                  <a:cubicBezTo>
                    <a:pt x="40899" y="222"/>
                    <a:pt x="42090" y="322"/>
                    <a:pt x="43182" y="421"/>
                  </a:cubicBezTo>
                  <a:cubicBezTo>
                    <a:pt x="44223" y="570"/>
                    <a:pt x="45017" y="768"/>
                    <a:pt x="45563" y="1016"/>
                  </a:cubicBezTo>
                  <a:cubicBezTo>
                    <a:pt x="46208" y="1165"/>
                    <a:pt x="46654" y="1363"/>
                    <a:pt x="46952" y="1612"/>
                  </a:cubicBezTo>
                  <a:cubicBezTo>
                    <a:pt x="47349" y="1909"/>
                    <a:pt x="47547" y="2207"/>
                    <a:pt x="47547" y="2604"/>
                  </a:cubicBezTo>
                  <a:lnTo>
                    <a:pt x="47547" y="54793"/>
                  </a:lnTo>
                  <a:lnTo>
                    <a:pt x="56874" y="54793"/>
                  </a:lnTo>
                  <a:cubicBezTo>
                    <a:pt x="57519" y="54793"/>
                    <a:pt x="58064" y="55190"/>
                    <a:pt x="58461" y="55983"/>
                  </a:cubicBezTo>
                  <a:cubicBezTo>
                    <a:pt x="58957" y="56678"/>
                    <a:pt x="59255" y="57769"/>
                    <a:pt x="59255" y="59357"/>
                  </a:cubicBezTo>
                  <a:close/>
                  <a:moveTo>
                    <a:pt x="37030" y="9946"/>
                  </a:moveTo>
                  <a:lnTo>
                    <a:pt x="10241" y="54793"/>
                  </a:lnTo>
                  <a:lnTo>
                    <a:pt x="37030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650B7D3-0839-4739-AC2F-7BD241F5A971}"/>
                </a:ext>
              </a:extLst>
            </p:cNvPr>
            <p:cNvSpPr/>
            <p:nvPr/>
          </p:nvSpPr>
          <p:spPr>
            <a:xfrm>
              <a:off x="6825861" y="4574103"/>
              <a:ext cx="56554" cy="84335"/>
            </a:xfrm>
            <a:custGeom>
              <a:avLst/>
              <a:gdLst>
                <a:gd name="connsiteX0" fmla="*/ 56879 w 56554"/>
                <a:gd name="connsiteY0" fmla="*/ 42291 h 84335"/>
                <a:gd name="connsiteX1" fmla="*/ 55292 w 56554"/>
                <a:gd name="connsiteY1" fmla="*/ 59555 h 84335"/>
                <a:gd name="connsiteX2" fmla="*/ 50529 w 56554"/>
                <a:gd name="connsiteY2" fmla="*/ 72851 h 84335"/>
                <a:gd name="connsiteX3" fmla="*/ 41401 w 56554"/>
                <a:gd name="connsiteY3" fmla="*/ 81582 h 84335"/>
                <a:gd name="connsiteX4" fmla="*/ 27709 w 56554"/>
                <a:gd name="connsiteY4" fmla="*/ 84558 h 84335"/>
                <a:gd name="connsiteX5" fmla="*/ 14612 w 56554"/>
                <a:gd name="connsiteY5" fmla="*/ 81780 h 84335"/>
                <a:gd name="connsiteX6" fmla="*/ 6277 w 56554"/>
                <a:gd name="connsiteY6" fmla="*/ 73644 h 84335"/>
                <a:gd name="connsiteX7" fmla="*/ 1713 w 56554"/>
                <a:gd name="connsiteY7" fmla="*/ 60547 h 84335"/>
                <a:gd name="connsiteX8" fmla="*/ 324 w 56554"/>
                <a:gd name="connsiteY8" fmla="*/ 42688 h 84335"/>
                <a:gd name="connsiteX9" fmla="*/ 1713 w 56554"/>
                <a:gd name="connsiteY9" fmla="*/ 25424 h 84335"/>
                <a:gd name="connsiteX10" fmla="*/ 6674 w 56554"/>
                <a:gd name="connsiteY10" fmla="*/ 12129 h 84335"/>
                <a:gd name="connsiteX11" fmla="*/ 15802 w 56554"/>
                <a:gd name="connsiteY11" fmla="*/ 3397 h 84335"/>
                <a:gd name="connsiteX12" fmla="*/ 29495 w 56554"/>
                <a:gd name="connsiteY12" fmla="*/ 222 h 84335"/>
                <a:gd name="connsiteX13" fmla="*/ 42393 w 56554"/>
                <a:gd name="connsiteY13" fmla="*/ 3001 h 84335"/>
                <a:gd name="connsiteX14" fmla="*/ 50926 w 56554"/>
                <a:gd name="connsiteY14" fmla="*/ 11137 h 84335"/>
                <a:gd name="connsiteX15" fmla="*/ 55490 w 56554"/>
                <a:gd name="connsiteY15" fmla="*/ 24432 h 84335"/>
                <a:gd name="connsiteX16" fmla="*/ 56879 w 56554"/>
                <a:gd name="connsiteY16" fmla="*/ 42291 h 84335"/>
                <a:gd name="connsiteX17" fmla="*/ 45767 w 56554"/>
                <a:gd name="connsiteY17" fmla="*/ 43085 h 84335"/>
                <a:gd name="connsiteX18" fmla="*/ 45370 w 56554"/>
                <a:gd name="connsiteY18" fmla="*/ 32171 h 84335"/>
                <a:gd name="connsiteX19" fmla="*/ 43981 w 56554"/>
                <a:gd name="connsiteY19" fmla="*/ 23440 h 84335"/>
                <a:gd name="connsiteX20" fmla="*/ 41798 w 56554"/>
                <a:gd name="connsiteY20" fmla="*/ 17090 h 84335"/>
                <a:gd name="connsiteX21" fmla="*/ 38424 w 56554"/>
                <a:gd name="connsiteY21" fmla="*/ 12526 h 84335"/>
                <a:gd name="connsiteX22" fmla="*/ 34257 w 56554"/>
                <a:gd name="connsiteY22" fmla="*/ 9946 h 84335"/>
                <a:gd name="connsiteX23" fmla="*/ 28701 w 56554"/>
                <a:gd name="connsiteY23" fmla="*/ 9152 h 84335"/>
                <a:gd name="connsiteX24" fmla="*/ 19970 w 56554"/>
                <a:gd name="connsiteY24" fmla="*/ 11732 h 84335"/>
                <a:gd name="connsiteX25" fmla="*/ 14810 w 56554"/>
                <a:gd name="connsiteY25" fmla="*/ 18677 h 84335"/>
                <a:gd name="connsiteX26" fmla="*/ 12032 w 56554"/>
                <a:gd name="connsiteY26" fmla="*/ 28996 h 84335"/>
                <a:gd name="connsiteX27" fmla="*/ 11437 w 56554"/>
                <a:gd name="connsiteY27" fmla="*/ 41894 h 84335"/>
                <a:gd name="connsiteX28" fmla="*/ 12429 w 56554"/>
                <a:gd name="connsiteY28" fmla="*/ 57571 h 84335"/>
                <a:gd name="connsiteX29" fmla="*/ 15406 w 56554"/>
                <a:gd name="connsiteY29" fmla="*/ 68088 h 84335"/>
                <a:gd name="connsiteX30" fmla="*/ 20565 w 56554"/>
                <a:gd name="connsiteY30" fmla="*/ 73843 h 84335"/>
                <a:gd name="connsiteX31" fmla="*/ 28502 w 56554"/>
                <a:gd name="connsiteY31" fmla="*/ 75629 h 84335"/>
                <a:gd name="connsiteX32" fmla="*/ 34456 w 56554"/>
                <a:gd name="connsiteY32" fmla="*/ 74637 h 84335"/>
                <a:gd name="connsiteX33" fmla="*/ 39218 w 56554"/>
                <a:gd name="connsiteY33" fmla="*/ 71263 h 84335"/>
                <a:gd name="connsiteX34" fmla="*/ 42393 w 56554"/>
                <a:gd name="connsiteY34" fmla="*/ 66104 h 84335"/>
                <a:gd name="connsiteX35" fmla="*/ 44377 w 56554"/>
                <a:gd name="connsiteY35" fmla="*/ 59555 h 84335"/>
                <a:gd name="connsiteX36" fmla="*/ 45370 w 56554"/>
                <a:gd name="connsiteY36" fmla="*/ 51816 h 84335"/>
                <a:gd name="connsiteX37" fmla="*/ 45767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879" y="42291"/>
                  </a:moveTo>
                  <a:cubicBezTo>
                    <a:pt x="56879" y="48542"/>
                    <a:pt x="56333" y="54297"/>
                    <a:pt x="55292" y="59555"/>
                  </a:cubicBezTo>
                  <a:cubicBezTo>
                    <a:pt x="54349" y="64715"/>
                    <a:pt x="52761" y="69179"/>
                    <a:pt x="50529" y="72851"/>
                  </a:cubicBezTo>
                  <a:cubicBezTo>
                    <a:pt x="48247" y="76571"/>
                    <a:pt x="45221" y="79498"/>
                    <a:pt x="41401" y="81582"/>
                  </a:cubicBezTo>
                  <a:cubicBezTo>
                    <a:pt x="37680" y="83566"/>
                    <a:pt x="33116" y="84558"/>
                    <a:pt x="27709" y="84558"/>
                  </a:cubicBezTo>
                  <a:cubicBezTo>
                    <a:pt x="22549" y="84558"/>
                    <a:pt x="18184" y="83616"/>
                    <a:pt x="14612" y="81780"/>
                  </a:cubicBezTo>
                  <a:cubicBezTo>
                    <a:pt x="11139" y="79945"/>
                    <a:pt x="8361" y="77216"/>
                    <a:pt x="6277" y="73644"/>
                  </a:cubicBezTo>
                  <a:cubicBezTo>
                    <a:pt x="4144" y="70072"/>
                    <a:pt x="2606" y="65707"/>
                    <a:pt x="1713" y="60547"/>
                  </a:cubicBezTo>
                  <a:cubicBezTo>
                    <a:pt x="771" y="55388"/>
                    <a:pt x="324" y="49435"/>
                    <a:pt x="324" y="42688"/>
                  </a:cubicBezTo>
                  <a:cubicBezTo>
                    <a:pt x="324" y="36338"/>
                    <a:pt x="771" y="30583"/>
                    <a:pt x="1713" y="25424"/>
                  </a:cubicBezTo>
                  <a:cubicBezTo>
                    <a:pt x="2755" y="20265"/>
                    <a:pt x="4392" y="15849"/>
                    <a:pt x="6674" y="12129"/>
                  </a:cubicBezTo>
                  <a:cubicBezTo>
                    <a:pt x="9056" y="8309"/>
                    <a:pt x="12082" y="5382"/>
                    <a:pt x="15802" y="3397"/>
                  </a:cubicBezTo>
                  <a:cubicBezTo>
                    <a:pt x="19474" y="1314"/>
                    <a:pt x="24038" y="222"/>
                    <a:pt x="29495" y="222"/>
                  </a:cubicBezTo>
                  <a:cubicBezTo>
                    <a:pt x="34654" y="222"/>
                    <a:pt x="38920" y="1165"/>
                    <a:pt x="42393" y="3001"/>
                  </a:cubicBezTo>
                  <a:cubicBezTo>
                    <a:pt x="45965" y="4886"/>
                    <a:pt x="48793" y="7565"/>
                    <a:pt x="50926" y="11137"/>
                  </a:cubicBezTo>
                  <a:cubicBezTo>
                    <a:pt x="53158" y="14708"/>
                    <a:pt x="54696" y="19173"/>
                    <a:pt x="55490" y="24432"/>
                  </a:cubicBezTo>
                  <a:cubicBezTo>
                    <a:pt x="56383" y="29591"/>
                    <a:pt x="56879" y="35544"/>
                    <a:pt x="56879" y="42291"/>
                  </a:cubicBezTo>
                  <a:close/>
                  <a:moveTo>
                    <a:pt x="45767" y="43085"/>
                  </a:moveTo>
                  <a:cubicBezTo>
                    <a:pt x="45767" y="39017"/>
                    <a:pt x="45618" y="35346"/>
                    <a:pt x="45370" y="32171"/>
                  </a:cubicBezTo>
                  <a:cubicBezTo>
                    <a:pt x="45072" y="28897"/>
                    <a:pt x="44626" y="25970"/>
                    <a:pt x="43981" y="23440"/>
                  </a:cubicBezTo>
                  <a:cubicBezTo>
                    <a:pt x="43435" y="20959"/>
                    <a:pt x="42691" y="18826"/>
                    <a:pt x="41798" y="17090"/>
                  </a:cubicBezTo>
                  <a:cubicBezTo>
                    <a:pt x="40855" y="15254"/>
                    <a:pt x="39714" y="13716"/>
                    <a:pt x="38424" y="12526"/>
                  </a:cubicBezTo>
                  <a:cubicBezTo>
                    <a:pt x="37234" y="11335"/>
                    <a:pt x="35845" y="10492"/>
                    <a:pt x="34257" y="9946"/>
                  </a:cubicBezTo>
                  <a:cubicBezTo>
                    <a:pt x="32670" y="9450"/>
                    <a:pt x="30784" y="9152"/>
                    <a:pt x="28701" y="9152"/>
                  </a:cubicBezTo>
                  <a:cubicBezTo>
                    <a:pt x="25129" y="9152"/>
                    <a:pt x="22202" y="10045"/>
                    <a:pt x="19970" y="11732"/>
                  </a:cubicBezTo>
                  <a:cubicBezTo>
                    <a:pt x="17836" y="13468"/>
                    <a:pt x="16100" y="15800"/>
                    <a:pt x="14810" y="18677"/>
                  </a:cubicBezTo>
                  <a:cubicBezTo>
                    <a:pt x="13471" y="21604"/>
                    <a:pt x="12528" y="25027"/>
                    <a:pt x="12032" y="28996"/>
                  </a:cubicBezTo>
                  <a:cubicBezTo>
                    <a:pt x="11635" y="32965"/>
                    <a:pt x="11437" y="37281"/>
                    <a:pt x="11437" y="41894"/>
                  </a:cubicBezTo>
                  <a:cubicBezTo>
                    <a:pt x="11437" y="47996"/>
                    <a:pt x="11734" y="53205"/>
                    <a:pt x="12429" y="57571"/>
                  </a:cubicBezTo>
                  <a:cubicBezTo>
                    <a:pt x="13074" y="61837"/>
                    <a:pt x="14066" y="65310"/>
                    <a:pt x="15406" y="68088"/>
                  </a:cubicBezTo>
                  <a:cubicBezTo>
                    <a:pt x="16695" y="70767"/>
                    <a:pt x="18432" y="72652"/>
                    <a:pt x="20565" y="73843"/>
                  </a:cubicBezTo>
                  <a:cubicBezTo>
                    <a:pt x="22797" y="75033"/>
                    <a:pt x="25427" y="75629"/>
                    <a:pt x="28502" y="75629"/>
                  </a:cubicBezTo>
                  <a:cubicBezTo>
                    <a:pt x="30735" y="75629"/>
                    <a:pt x="32719" y="75331"/>
                    <a:pt x="34456" y="74637"/>
                  </a:cubicBezTo>
                  <a:cubicBezTo>
                    <a:pt x="36291" y="73843"/>
                    <a:pt x="37879" y="72751"/>
                    <a:pt x="39218" y="71263"/>
                  </a:cubicBezTo>
                  <a:cubicBezTo>
                    <a:pt x="40508" y="69824"/>
                    <a:pt x="41599" y="68088"/>
                    <a:pt x="42393" y="66104"/>
                  </a:cubicBezTo>
                  <a:cubicBezTo>
                    <a:pt x="43286" y="64119"/>
                    <a:pt x="43981" y="61937"/>
                    <a:pt x="44377" y="59555"/>
                  </a:cubicBezTo>
                  <a:cubicBezTo>
                    <a:pt x="44874" y="57174"/>
                    <a:pt x="45221" y="54594"/>
                    <a:pt x="45370" y="51816"/>
                  </a:cubicBezTo>
                  <a:cubicBezTo>
                    <a:pt x="45618" y="49038"/>
                    <a:pt x="45767" y="46161"/>
                    <a:pt x="45767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65E573B7-F219-4F60-8C4D-147DE4310D30}"/>
                </a:ext>
              </a:extLst>
            </p:cNvPr>
            <p:cNvSpPr/>
            <p:nvPr/>
          </p:nvSpPr>
          <p:spPr>
            <a:xfrm>
              <a:off x="6893044" y="4567555"/>
              <a:ext cx="23018" cy="111521"/>
            </a:xfrm>
            <a:custGeom>
              <a:avLst/>
              <a:gdLst>
                <a:gd name="connsiteX0" fmla="*/ 23348 w 23018"/>
                <a:gd name="connsiteY0" fmla="*/ 55983 h 111521"/>
                <a:gd name="connsiteX1" fmla="*/ 22356 w 23018"/>
                <a:gd name="connsiteY1" fmla="*/ 70072 h 111521"/>
                <a:gd name="connsiteX2" fmla="*/ 19776 w 23018"/>
                <a:gd name="connsiteY2" fmla="*/ 83963 h 111521"/>
                <a:gd name="connsiteX3" fmla="*/ 15411 w 23018"/>
                <a:gd name="connsiteY3" fmla="*/ 97258 h 111521"/>
                <a:gd name="connsiteX4" fmla="*/ 9457 w 23018"/>
                <a:gd name="connsiteY4" fmla="*/ 110355 h 111521"/>
                <a:gd name="connsiteX5" fmla="*/ 8862 w 23018"/>
                <a:gd name="connsiteY5" fmla="*/ 110951 h 111521"/>
                <a:gd name="connsiteX6" fmla="*/ 8068 w 23018"/>
                <a:gd name="connsiteY6" fmla="*/ 111347 h 111521"/>
                <a:gd name="connsiteX7" fmla="*/ 6481 w 23018"/>
                <a:gd name="connsiteY7" fmla="*/ 111546 h 111521"/>
                <a:gd name="connsiteX8" fmla="*/ 4695 w 23018"/>
                <a:gd name="connsiteY8" fmla="*/ 111744 h 111521"/>
                <a:gd name="connsiteX9" fmla="*/ 1917 w 23018"/>
                <a:gd name="connsiteY9" fmla="*/ 111546 h 111521"/>
                <a:gd name="connsiteX10" fmla="*/ 726 w 23018"/>
                <a:gd name="connsiteY10" fmla="*/ 110951 h 111521"/>
                <a:gd name="connsiteX11" fmla="*/ 329 w 23018"/>
                <a:gd name="connsiteY11" fmla="*/ 110157 h 111521"/>
                <a:gd name="connsiteX12" fmla="*/ 726 w 23018"/>
                <a:gd name="connsiteY12" fmla="*/ 108966 h 111521"/>
                <a:gd name="connsiteX13" fmla="*/ 9457 w 23018"/>
                <a:gd name="connsiteY13" fmla="*/ 82772 h 111521"/>
                <a:gd name="connsiteX14" fmla="*/ 12434 w 23018"/>
                <a:gd name="connsiteY14" fmla="*/ 55785 h 111521"/>
                <a:gd name="connsiteX15" fmla="*/ 9457 w 23018"/>
                <a:gd name="connsiteY15" fmla="*/ 28996 h 111521"/>
                <a:gd name="connsiteX16" fmla="*/ 528 w 23018"/>
                <a:gd name="connsiteY16" fmla="*/ 2802 h 111521"/>
                <a:gd name="connsiteX17" fmla="*/ 329 w 23018"/>
                <a:gd name="connsiteY17" fmla="*/ 1810 h 111521"/>
                <a:gd name="connsiteX18" fmla="*/ 925 w 23018"/>
                <a:gd name="connsiteY18" fmla="*/ 818 h 111521"/>
                <a:gd name="connsiteX19" fmla="*/ 2314 w 23018"/>
                <a:gd name="connsiteY19" fmla="*/ 421 h 111521"/>
                <a:gd name="connsiteX20" fmla="*/ 4695 w 23018"/>
                <a:gd name="connsiteY20" fmla="*/ 222 h 111521"/>
                <a:gd name="connsiteX21" fmla="*/ 6878 w 23018"/>
                <a:gd name="connsiteY21" fmla="*/ 421 h 111521"/>
                <a:gd name="connsiteX22" fmla="*/ 8267 w 23018"/>
                <a:gd name="connsiteY22" fmla="*/ 619 h 111521"/>
                <a:gd name="connsiteX23" fmla="*/ 9061 w 23018"/>
                <a:gd name="connsiteY23" fmla="*/ 818 h 111521"/>
                <a:gd name="connsiteX24" fmla="*/ 9457 w 23018"/>
                <a:gd name="connsiteY24" fmla="*/ 1413 h 111521"/>
                <a:gd name="connsiteX25" fmla="*/ 19578 w 23018"/>
                <a:gd name="connsiteY25" fmla="*/ 28004 h 111521"/>
                <a:gd name="connsiteX26" fmla="*/ 23348 w 23018"/>
                <a:gd name="connsiteY26" fmla="*/ 55983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348" y="55983"/>
                  </a:moveTo>
                  <a:cubicBezTo>
                    <a:pt x="23348" y="60746"/>
                    <a:pt x="23001" y="65459"/>
                    <a:pt x="22356" y="70072"/>
                  </a:cubicBezTo>
                  <a:cubicBezTo>
                    <a:pt x="21810" y="74736"/>
                    <a:pt x="20967" y="79349"/>
                    <a:pt x="19776" y="83963"/>
                  </a:cubicBezTo>
                  <a:cubicBezTo>
                    <a:pt x="18586" y="88477"/>
                    <a:pt x="17097" y="92893"/>
                    <a:pt x="15411" y="97258"/>
                  </a:cubicBezTo>
                  <a:cubicBezTo>
                    <a:pt x="13823" y="101723"/>
                    <a:pt x="11839" y="106089"/>
                    <a:pt x="9457" y="110355"/>
                  </a:cubicBezTo>
                  <a:cubicBezTo>
                    <a:pt x="9309" y="110603"/>
                    <a:pt x="9110" y="110802"/>
                    <a:pt x="8862" y="110951"/>
                  </a:cubicBezTo>
                  <a:cubicBezTo>
                    <a:pt x="8713" y="111050"/>
                    <a:pt x="8465" y="111199"/>
                    <a:pt x="8068" y="111347"/>
                  </a:cubicBezTo>
                  <a:cubicBezTo>
                    <a:pt x="7672" y="111447"/>
                    <a:pt x="7126" y="111546"/>
                    <a:pt x="6481" y="111546"/>
                  </a:cubicBezTo>
                  <a:cubicBezTo>
                    <a:pt x="5935" y="111645"/>
                    <a:pt x="5340" y="111744"/>
                    <a:pt x="4695" y="111744"/>
                  </a:cubicBezTo>
                  <a:cubicBezTo>
                    <a:pt x="3504" y="111744"/>
                    <a:pt x="2562" y="111645"/>
                    <a:pt x="1917" y="111546"/>
                  </a:cubicBezTo>
                  <a:cubicBezTo>
                    <a:pt x="1371" y="111397"/>
                    <a:pt x="974" y="111199"/>
                    <a:pt x="726" y="110951"/>
                  </a:cubicBezTo>
                  <a:cubicBezTo>
                    <a:pt x="429" y="110802"/>
                    <a:pt x="329" y="110554"/>
                    <a:pt x="329" y="110157"/>
                  </a:cubicBezTo>
                  <a:cubicBezTo>
                    <a:pt x="329" y="109760"/>
                    <a:pt x="429" y="109363"/>
                    <a:pt x="726" y="108966"/>
                  </a:cubicBezTo>
                  <a:cubicBezTo>
                    <a:pt x="4546" y="100334"/>
                    <a:pt x="7473" y="91603"/>
                    <a:pt x="9457" y="82772"/>
                  </a:cubicBezTo>
                  <a:cubicBezTo>
                    <a:pt x="11442" y="73793"/>
                    <a:pt x="12434" y="64814"/>
                    <a:pt x="12434" y="55785"/>
                  </a:cubicBezTo>
                  <a:cubicBezTo>
                    <a:pt x="12434" y="46806"/>
                    <a:pt x="11442" y="37876"/>
                    <a:pt x="9457" y="28996"/>
                  </a:cubicBezTo>
                  <a:cubicBezTo>
                    <a:pt x="7473" y="20016"/>
                    <a:pt x="4497" y="11285"/>
                    <a:pt x="528" y="2802"/>
                  </a:cubicBezTo>
                  <a:cubicBezTo>
                    <a:pt x="379" y="2405"/>
                    <a:pt x="329" y="2108"/>
                    <a:pt x="329" y="1810"/>
                  </a:cubicBezTo>
                  <a:cubicBezTo>
                    <a:pt x="429" y="1413"/>
                    <a:pt x="627" y="1115"/>
                    <a:pt x="925" y="818"/>
                  </a:cubicBezTo>
                  <a:cubicBezTo>
                    <a:pt x="1322" y="570"/>
                    <a:pt x="1768" y="421"/>
                    <a:pt x="2314" y="421"/>
                  </a:cubicBezTo>
                  <a:cubicBezTo>
                    <a:pt x="2959" y="322"/>
                    <a:pt x="3752" y="222"/>
                    <a:pt x="4695" y="222"/>
                  </a:cubicBezTo>
                  <a:cubicBezTo>
                    <a:pt x="5588" y="222"/>
                    <a:pt x="6332" y="322"/>
                    <a:pt x="6878" y="421"/>
                  </a:cubicBezTo>
                  <a:cubicBezTo>
                    <a:pt x="7523" y="421"/>
                    <a:pt x="7969" y="520"/>
                    <a:pt x="8267" y="619"/>
                  </a:cubicBezTo>
                  <a:cubicBezTo>
                    <a:pt x="8664" y="619"/>
                    <a:pt x="8912" y="718"/>
                    <a:pt x="9061" y="818"/>
                  </a:cubicBezTo>
                  <a:cubicBezTo>
                    <a:pt x="9160" y="966"/>
                    <a:pt x="9309" y="1165"/>
                    <a:pt x="9457" y="1413"/>
                  </a:cubicBezTo>
                  <a:cubicBezTo>
                    <a:pt x="13823" y="10045"/>
                    <a:pt x="17197" y="18876"/>
                    <a:pt x="19578" y="28004"/>
                  </a:cubicBezTo>
                  <a:cubicBezTo>
                    <a:pt x="22058" y="37132"/>
                    <a:pt x="23348" y="46458"/>
                    <a:pt x="23348" y="559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DA308A1-242C-4BFC-9FA8-3285B750998B}"/>
                </a:ext>
              </a:extLst>
            </p:cNvPr>
            <p:cNvSpPr/>
            <p:nvPr/>
          </p:nvSpPr>
          <p:spPr>
            <a:xfrm>
              <a:off x="6631566" y="4720034"/>
              <a:ext cx="13568" cy="65682"/>
            </a:xfrm>
            <a:custGeom>
              <a:avLst/>
              <a:gdLst>
                <a:gd name="connsiteX0" fmla="*/ 13803 w 13568"/>
                <a:gd name="connsiteY0" fmla="*/ 1819 h 65682"/>
                <a:gd name="connsiteX1" fmla="*/ 8445 w 13568"/>
                <a:gd name="connsiteY1" fmla="*/ 17099 h 65682"/>
                <a:gd name="connsiteX2" fmla="*/ 6857 w 13568"/>
                <a:gd name="connsiteY2" fmla="*/ 32974 h 65682"/>
                <a:gd name="connsiteX3" fmla="*/ 8445 w 13568"/>
                <a:gd name="connsiteY3" fmla="*/ 48849 h 65682"/>
                <a:gd name="connsiteX4" fmla="*/ 13604 w 13568"/>
                <a:gd name="connsiteY4" fmla="*/ 64128 h 65682"/>
                <a:gd name="connsiteX5" fmla="*/ 13803 w 13568"/>
                <a:gd name="connsiteY5" fmla="*/ 64922 h 65682"/>
                <a:gd name="connsiteX6" fmla="*/ 13604 w 13568"/>
                <a:gd name="connsiteY6" fmla="*/ 65517 h 65682"/>
                <a:gd name="connsiteX7" fmla="*/ 12811 w 13568"/>
                <a:gd name="connsiteY7" fmla="*/ 65716 h 65682"/>
                <a:gd name="connsiteX8" fmla="*/ 11421 w 13568"/>
                <a:gd name="connsiteY8" fmla="*/ 65914 h 65682"/>
                <a:gd name="connsiteX9" fmla="*/ 10231 w 13568"/>
                <a:gd name="connsiteY9" fmla="*/ 65716 h 65682"/>
                <a:gd name="connsiteX10" fmla="*/ 9437 w 13568"/>
                <a:gd name="connsiteY10" fmla="*/ 65517 h 65682"/>
                <a:gd name="connsiteX11" fmla="*/ 8842 w 13568"/>
                <a:gd name="connsiteY11" fmla="*/ 65319 h 65682"/>
                <a:gd name="connsiteX12" fmla="*/ 8445 w 13568"/>
                <a:gd name="connsiteY12" fmla="*/ 65121 h 65682"/>
                <a:gd name="connsiteX13" fmla="*/ 4873 w 13568"/>
                <a:gd name="connsiteY13" fmla="*/ 57382 h 65682"/>
                <a:gd name="connsiteX14" fmla="*/ 2293 w 13568"/>
                <a:gd name="connsiteY14" fmla="*/ 49444 h 65682"/>
                <a:gd name="connsiteX15" fmla="*/ 706 w 13568"/>
                <a:gd name="connsiteY15" fmla="*/ 41308 h 65682"/>
                <a:gd name="connsiteX16" fmla="*/ 309 w 13568"/>
                <a:gd name="connsiteY16" fmla="*/ 32974 h 65682"/>
                <a:gd name="connsiteX17" fmla="*/ 904 w 13568"/>
                <a:gd name="connsiteY17" fmla="*/ 24838 h 65682"/>
                <a:gd name="connsiteX18" fmla="*/ 2492 w 13568"/>
                <a:gd name="connsiteY18" fmla="*/ 16702 h 65682"/>
                <a:gd name="connsiteX19" fmla="*/ 5072 w 13568"/>
                <a:gd name="connsiteY19" fmla="*/ 8764 h 65682"/>
                <a:gd name="connsiteX20" fmla="*/ 8445 w 13568"/>
                <a:gd name="connsiteY20" fmla="*/ 827 h 65682"/>
                <a:gd name="connsiteX21" fmla="*/ 8643 w 13568"/>
                <a:gd name="connsiteY21" fmla="*/ 827 h 65682"/>
                <a:gd name="connsiteX22" fmla="*/ 9040 w 13568"/>
                <a:gd name="connsiteY22" fmla="*/ 430 h 65682"/>
                <a:gd name="connsiteX23" fmla="*/ 10032 w 13568"/>
                <a:gd name="connsiteY23" fmla="*/ 232 h 65682"/>
                <a:gd name="connsiteX24" fmla="*/ 11421 w 13568"/>
                <a:gd name="connsiteY24" fmla="*/ 232 h 65682"/>
                <a:gd name="connsiteX25" fmla="*/ 12612 w 13568"/>
                <a:gd name="connsiteY25" fmla="*/ 430 h 65682"/>
                <a:gd name="connsiteX26" fmla="*/ 13406 w 13568"/>
                <a:gd name="connsiteY26" fmla="*/ 628 h 65682"/>
                <a:gd name="connsiteX27" fmla="*/ 13803 w 13568"/>
                <a:gd name="connsiteY27" fmla="*/ 1224 h 65682"/>
                <a:gd name="connsiteX28" fmla="*/ 13803 w 13568"/>
                <a:gd name="connsiteY28" fmla="*/ 18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803" y="1819"/>
                  </a:moveTo>
                  <a:cubicBezTo>
                    <a:pt x="11421" y="6730"/>
                    <a:pt x="9636" y="11840"/>
                    <a:pt x="8445" y="17099"/>
                  </a:cubicBezTo>
                  <a:cubicBezTo>
                    <a:pt x="7354" y="22407"/>
                    <a:pt x="6857" y="27715"/>
                    <a:pt x="6857" y="32974"/>
                  </a:cubicBezTo>
                  <a:cubicBezTo>
                    <a:pt x="6857" y="38282"/>
                    <a:pt x="7354" y="43590"/>
                    <a:pt x="8445" y="48849"/>
                  </a:cubicBezTo>
                  <a:cubicBezTo>
                    <a:pt x="9636" y="54008"/>
                    <a:pt x="11322" y="59068"/>
                    <a:pt x="13604" y="64128"/>
                  </a:cubicBezTo>
                  <a:cubicBezTo>
                    <a:pt x="13704" y="64525"/>
                    <a:pt x="13803" y="64773"/>
                    <a:pt x="13803" y="64922"/>
                  </a:cubicBezTo>
                  <a:cubicBezTo>
                    <a:pt x="13902" y="65170"/>
                    <a:pt x="13852" y="65369"/>
                    <a:pt x="13604" y="65517"/>
                  </a:cubicBezTo>
                  <a:cubicBezTo>
                    <a:pt x="13455" y="65617"/>
                    <a:pt x="13207" y="65716"/>
                    <a:pt x="12811" y="65716"/>
                  </a:cubicBezTo>
                  <a:cubicBezTo>
                    <a:pt x="12513" y="65815"/>
                    <a:pt x="12066" y="65914"/>
                    <a:pt x="11421" y="65914"/>
                  </a:cubicBezTo>
                  <a:cubicBezTo>
                    <a:pt x="10876" y="65914"/>
                    <a:pt x="10479" y="65815"/>
                    <a:pt x="10231" y="65716"/>
                  </a:cubicBezTo>
                  <a:cubicBezTo>
                    <a:pt x="9933" y="65716"/>
                    <a:pt x="9685" y="65617"/>
                    <a:pt x="9437" y="65517"/>
                  </a:cubicBezTo>
                  <a:cubicBezTo>
                    <a:pt x="9140" y="65517"/>
                    <a:pt x="8941" y="65418"/>
                    <a:pt x="8842" y="65319"/>
                  </a:cubicBezTo>
                  <a:cubicBezTo>
                    <a:pt x="8693" y="65319"/>
                    <a:pt x="8544" y="65220"/>
                    <a:pt x="8445" y="65121"/>
                  </a:cubicBezTo>
                  <a:cubicBezTo>
                    <a:pt x="7106" y="62590"/>
                    <a:pt x="5915" y="60011"/>
                    <a:pt x="4873" y="57382"/>
                  </a:cubicBezTo>
                  <a:cubicBezTo>
                    <a:pt x="3931" y="54703"/>
                    <a:pt x="3087" y="52123"/>
                    <a:pt x="2293" y="49444"/>
                  </a:cubicBezTo>
                  <a:cubicBezTo>
                    <a:pt x="1599" y="46815"/>
                    <a:pt x="1103" y="44086"/>
                    <a:pt x="706" y="41308"/>
                  </a:cubicBezTo>
                  <a:cubicBezTo>
                    <a:pt x="408" y="38530"/>
                    <a:pt x="309" y="35752"/>
                    <a:pt x="309" y="32974"/>
                  </a:cubicBezTo>
                  <a:cubicBezTo>
                    <a:pt x="309" y="30195"/>
                    <a:pt x="507" y="27517"/>
                    <a:pt x="904" y="24838"/>
                  </a:cubicBezTo>
                  <a:cubicBezTo>
                    <a:pt x="1301" y="22060"/>
                    <a:pt x="1797" y="19381"/>
                    <a:pt x="2492" y="16702"/>
                  </a:cubicBezTo>
                  <a:cubicBezTo>
                    <a:pt x="3137" y="13924"/>
                    <a:pt x="3980" y="11294"/>
                    <a:pt x="5072" y="8764"/>
                  </a:cubicBezTo>
                  <a:cubicBezTo>
                    <a:pt x="6113" y="6135"/>
                    <a:pt x="7254" y="3506"/>
                    <a:pt x="8445" y="827"/>
                  </a:cubicBezTo>
                  <a:cubicBezTo>
                    <a:pt x="8544" y="827"/>
                    <a:pt x="8643" y="827"/>
                    <a:pt x="8643" y="827"/>
                  </a:cubicBezTo>
                  <a:cubicBezTo>
                    <a:pt x="8743" y="728"/>
                    <a:pt x="8891" y="579"/>
                    <a:pt x="9040" y="430"/>
                  </a:cubicBezTo>
                  <a:cubicBezTo>
                    <a:pt x="9288" y="331"/>
                    <a:pt x="9636" y="232"/>
                    <a:pt x="10032" y="232"/>
                  </a:cubicBezTo>
                  <a:cubicBezTo>
                    <a:pt x="10429" y="232"/>
                    <a:pt x="10876" y="232"/>
                    <a:pt x="11421" y="232"/>
                  </a:cubicBezTo>
                  <a:cubicBezTo>
                    <a:pt x="11918" y="232"/>
                    <a:pt x="12315" y="331"/>
                    <a:pt x="12612" y="430"/>
                  </a:cubicBezTo>
                  <a:cubicBezTo>
                    <a:pt x="13009" y="430"/>
                    <a:pt x="13257" y="529"/>
                    <a:pt x="13406" y="628"/>
                  </a:cubicBezTo>
                  <a:cubicBezTo>
                    <a:pt x="13654" y="777"/>
                    <a:pt x="13803" y="976"/>
                    <a:pt x="13803" y="1224"/>
                  </a:cubicBezTo>
                  <a:cubicBezTo>
                    <a:pt x="13902" y="1372"/>
                    <a:pt x="13902" y="1571"/>
                    <a:pt x="13803" y="18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53490" y="4724003"/>
              <a:ext cx="106759" cy="49609"/>
              <a:chOff x="6653490" y="4724003"/>
              <a:chExt cx="106759" cy="49609"/>
            </a:xfrm>
            <a:solidFill>
              <a:srgbClr val="000000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E1E99D3-261F-4AED-966E-7859E55A8800}"/>
                  </a:ext>
                </a:extLst>
              </p:cNvPr>
              <p:cNvSpPr/>
              <p:nvPr/>
            </p:nvSpPr>
            <p:spPr>
              <a:xfrm>
                <a:off x="6653490" y="4724598"/>
                <a:ext cx="30360" cy="49014"/>
              </a:xfrm>
              <a:custGeom>
                <a:avLst/>
                <a:gdLst>
                  <a:gd name="connsiteX0" fmla="*/ 30672 w 30360"/>
                  <a:gd name="connsiteY0" fmla="*/ 32974 h 49014"/>
                  <a:gd name="connsiteX1" fmla="*/ 29283 w 30360"/>
                  <a:gd name="connsiteY1" fmla="*/ 39919 h 49014"/>
                  <a:gd name="connsiteX2" fmla="*/ 25711 w 30360"/>
                  <a:gd name="connsiteY2" fmla="*/ 45078 h 49014"/>
                  <a:gd name="connsiteX3" fmla="*/ 19956 w 30360"/>
                  <a:gd name="connsiteY3" fmla="*/ 48253 h 49014"/>
                  <a:gd name="connsiteX4" fmla="*/ 12812 w 30360"/>
                  <a:gd name="connsiteY4" fmla="*/ 49246 h 49014"/>
                  <a:gd name="connsiteX5" fmla="*/ 8447 w 30360"/>
                  <a:gd name="connsiteY5" fmla="*/ 48849 h 49014"/>
                  <a:gd name="connsiteX6" fmla="*/ 4875 w 30360"/>
                  <a:gd name="connsiteY6" fmla="*/ 48055 h 49014"/>
                  <a:gd name="connsiteX7" fmla="*/ 2295 w 30360"/>
                  <a:gd name="connsiteY7" fmla="*/ 47261 h 49014"/>
                  <a:gd name="connsiteX8" fmla="*/ 906 w 30360"/>
                  <a:gd name="connsiteY8" fmla="*/ 46468 h 49014"/>
                  <a:gd name="connsiteX9" fmla="*/ 509 w 30360"/>
                  <a:gd name="connsiteY9" fmla="*/ 46071 h 49014"/>
                  <a:gd name="connsiteX10" fmla="*/ 311 w 30360"/>
                  <a:gd name="connsiteY10" fmla="*/ 45475 h 49014"/>
                  <a:gd name="connsiteX11" fmla="*/ 311 w 30360"/>
                  <a:gd name="connsiteY11" fmla="*/ 44682 h 49014"/>
                  <a:gd name="connsiteX12" fmla="*/ 311 w 30360"/>
                  <a:gd name="connsiteY12" fmla="*/ 43491 h 49014"/>
                  <a:gd name="connsiteX13" fmla="*/ 311 w 30360"/>
                  <a:gd name="connsiteY13" fmla="*/ 42499 h 49014"/>
                  <a:gd name="connsiteX14" fmla="*/ 509 w 30360"/>
                  <a:gd name="connsiteY14" fmla="*/ 41507 h 49014"/>
                  <a:gd name="connsiteX15" fmla="*/ 906 w 30360"/>
                  <a:gd name="connsiteY15" fmla="*/ 41110 h 49014"/>
                  <a:gd name="connsiteX16" fmla="*/ 1303 w 30360"/>
                  <a:gd name="connsiteY16" fmla="*/ 40911 h 49014"/>
                  <a:gd name="connsiteX17" fmla="*/ 2494 w 30360"/>
                  <a:gd name="connsiteY17" fmla="*/ 41507 h 49014"/>
                  <a:gd name="connsiteX18" fmla="*/ 4478 w 30360"/>
                  <a:gd name="connsiteY18" fmla="*/ 42499 h 49014"/>
                  <a:gd name="connsiteX19" fmla="*/ 7851 w 30360"/>
                  <a:gd name="connsiteY19" fmla="*/ 43491 h 49014"/>
                  <a:gd name="connsiteX20" fmla="*/ 12614 w 30360"/>
                  <a:gd name="connsiteY20" fmla="*/ 43888 h 49014"/>
                  <a:gd name="connsiteX21" fmla="*/ 16980 w 30360"/>
                  <a:gd name="connsiteY21" fmla="*/ 43293 h 49014"/>
                  <a:gd name="connsiteX22" fmla="*/ 20551 w 30360"/>
                  <a:gd name="connsiteY22" fmla="*/ 41507 h 49014"/>
                  <a:gd name="connsiteX23" fmla="*/ 22933 w 30360"/>
                  <a:gd name="connsiteY23" fmla="*/ 38332 h 49014"/>
                  <a:gd name="connsiteX24" fmla="*/ 23925 w 30360"/>
                  <a:gd name="connsiteY24" fmla="*/ 33569 h 49014"/>
                  <a:gd name="connsiteX25" fmla="*/ 23131 w 30360"/>
                  <a:gd name="connsiteY25" fmla="*/ 29600 h 49014"/>
                  <a:gd name="connsiteX26" fmla="*/ 20948 w 30360"/>
                  <a:gd name="connsiteY26" fmla="*/ 26624 h 49014"/>
                  <a:gd name="connsiteX27" fmla="*/ 17178 w 30360"/>
                  <a:gd name="connsiteY27" fmla="*/ 24838 h 49014"/>
                  <a:gd name="connsiteX28" fmla="*/ 11622 w 30360"/>
                  <a:gd name="connsiteY28" fmla="*/ 24243 h 49014"/>
                  <a:gd name="connsiteX29" fmla="*/ 7653 w 30360"/>
                  <a:gd name="connsiteY29" fmla="*/ 24441 h 49014"/>
                  <a:gd name="connsiteX30" fmla="*/ 4676 w 30360"/>
                  <a:gd name="connsiteY30" fmla="*/ 24639 h 49014"/>
                  <a:gd name="connsiteX31" fmla="*/ 3089 w 30360"/>
                  <a:gd name="connsiteY31" fmla="*/ 24243 h 49014"/>
                  <a:gd name="connsiteX32" fmla="*/ 2692 w 30360"/>
                  <a:gd name="connsiteY32" fmla="*/ 22258 h 49014"/>
                  <a:gd name="connsiteX33" fmla="*/ 2692 w 30360"/>
                  <a:gd name="connsiteY33" fmla="*/ 2811 h 49014"/>
                  <a:gd name="connsiteX34" fmla="*/ 3287 w 30360"/>
                  <a:gd name="connsiteY34" fmla="*/ 827 h 49014"/>
                  <a:gd name="connsiteX35" fmla="*/ 5073 w 30360"/>
                  <a:gd name="connsiteY35" fmla="*/ 232 h 49014"/>
                  <a:gd name="connsiteX36" fmla="*/ 26306 w 30360"/>
                  <a:gd name="connsiteY36" fmla="*/ 232 h 49014"/>
                  <a:gd name="connsiteX37" fmla="*/ 26901 w 30360"/>
                  <a:gd name="connsiteY37" fmla="*/ 430 h 49014"/>
                  <a:gd name="connsiteX38" fmla="*/ 27298 w 30360"/>
                  <a:gd name="connsiteY38" fmla="*/ 1025 h 49014"/>
                  <a:gd name="connsiteX39" fmla="*/ 27497 w 30360"/>
                  <a:gd name="connsiteY39" fmla="*/ 1819 h 49014"/>
                  <a:gd name="connsiteX40" fmla="*/ 27695 w 30360"/>
                  <a:gd name="connsiteY40" fmla="*/ 3010 h 49014"/>
                  <a:gd name="connsiteX41" fmla="*/ 27298 w 30360"/>
                  <a:gd name="connsiteY41" fmla="*/ 5193 h 49014"/>
                  <a:gd name="connsiteX42" fmla="*/ 26306 w 30360"/>
                  <a:gd name="connsiteY42" fmla="*/ 5788 h 49014"/>
                  <a:gd name="connsiteX43" fmla="*/ 8248 w 30360"/>
                  <a:gd name="connsiteY43" fmla="*/ 5788 h 49014"/>
                  <a:gd name="connsiteX44" fmla="*/ 8248 w 30360"/>
                  <a:gd name="connsiteY44" fmla="*/ 19480 h 49014"/>
                  <a:gd name="connsiteX45" fmla="*/ 11026 w 30360"/>
                  <a:gd name="connsiteY45" fmla="*/ 19282 h 49014"/>
                  <a:gd name="connsiteX46" fmla="*/ 14201 w 30360"/>
                  <a:gd name="connsiteY46" fmla="*/ 19083 h 49014"/>
                  <a:gd name="connsiteX47" fmla="*/ 21345 w 30360"/>
                  <a:gd name="connsiteY47" fmla="*/ 20075 h 49014"/>
                  <a:gd name="connsiteX48" fmla="*/ 26505 w 30360"/>
                  <a:gd name="connsiteY48" fmla="*/ 22854 h 49014"/>
                  <a:gd name="connsiteX49" fmla="*/ 29481 w 30360"/>
                  <a:gd name="connsiteY49" fmla="*/ 27219 h 49014"/>
                  <a:gd name="connsiteX50" fmla="*/ 30672 w 30360"/>
                  <a:gd name="connsiteY50" fmla="*/ 32974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72" y="32974"/>
                    </a:moveTo>
                    <a:cubicBezTo>
                      <a:pt x="30672" y="35504"/>
                      <a:pt x="30176" y="37835"/>
                      <a:pt x="29283" y="39919"/>
                    </a:cubicBezTo>
                    <a:cubicBezTo>
                      <a:pt x="28489" y="41903"/>
                      <a:pt x="27298" y="43640"/>
                      <a:pt x="25711" y="45078"/>
                    </a:cubicBezTo>
                    <a:cubicBezTo>
                      <a:pt x="24123" y="46418"/>
                      <a:pt x="22189" y="47460"/>
                      <a:pt x="19956" y="48253"/>
                    </a:cubicBezTo>
                    <a:cubicBezTo>
                      <a:pt x="17823" y="48898"/>
                      <a:pt x="15442" y="49246"/>
                      <a:pt x="12812" y="49246"/>
                    </a:cubicBezTo>
                    <a:cubicBezTo>
                      <a:pt x="11225" y="49246"/>
                      <a:pt x="9737" y="49097"/>
                      <a:pt x="8447" y="48849"/>
                    </a:cubicBezTo>
                    <a:cubicBezTo>
                      <a:pt x="7107" y="48551"/>
                      <a:pt x="5917" y="48353"/>
                      <a:pt x="4875" y="48055"/>
                    </a:cubicBezTo>
                    <a:cubicBezTo>
                      <a:pt x="3784" y="47807"/>
                      <a:pt x="2940" y="47559"/>
                      <a:pt x="2295" y="47261"/>
                    </a:cubicBezTo>
                    <a:cubicBezTo>
                      <a:pt x="1601" y="46864"/>
                      <a:pt x="1154" y="46616"/>
                      <a:pt x="906" y="46468"/>
                    </a:cubicBezTo>
                    <a:cubicBezTo>
                      <a:pt x="757" y="46368"/>
                      <a:pt x="609" y="46219"/>
                      <a:pt x="509" y="46071"/>
                    </a:cubicBezTo>
                    <a:cubicBezTo>
                      <a:pt x="509" y="45823"/>
                      <a:pt x="410" y="45624"/>
                      <a:pt x="311" y="45475"/>
                    </a:cubicBezTo>
                    <a:cubicBezTo>
                      <a:pt x="311" y="45227"/>
                      <a:pt x="311" y="44979"/>
                      <a:pt x="311" y="44682"/>
                    </a:cubicBezTo>
                    <a:cubicBezTo>
                      <a:pt x="311" y="44285"/>
                      <a:pt x="311" y="43888"/>
                      <a:pt x="311" y="43491"/>
                    </a:cubicBezTo>
                    <a:cubicBezTo>
                      <a:pt x="311" y="43094"/>
                      <a:pt x="311" y="42796"/>
                      <a:pt x="311" y="42499"/>
                    </a:cubicBezTo>
                    <a:cubicBezTo>
                      <a:pt x="410" y="42102"/>
                      <a:pt x="509" y="41804"/>
                      <a:pt x="509" y="41507"/>
                    </a:cubicBezTo>
                    <a:cubicBezTo>
                      <a:pt x="609" y="41259"/>
                      <a:pt x="757" y="41110"/>
                      <a:pt x="906" y="41110"/>
                    </a:cubicBezTo>
                    <a:cubicBezTo>
                      <a:pt x="1005" y="41010"/>
                      <a:pt x="1154" y="40911"/>
                      <a:pt x="1303" y="40911"/>
                    </a:cubicBezTo>
                    <a:cubicBezTo>
                      <a:pt x="1551" y="40911"/>
                      <a:pt x="1948" y="41110"/>
                      <a:pt x="2494" y="41507"/>
                    </a:cubicBezTo>
                    <a:cubicBezTo>
                      <a:pt x="2990" y="41804"/>
                      <a:pt x="3684" y="42102"/>
                      <a:pt x="4478" y="42499"/>
                    </a:cubicBezTo>
                    <a:cubicBezTo>
                      <a:pt x="5371" y="42796"/>
                      <a:pt x="6512" y="43094"/>
                      <a:pt x="7851" y="43491"/>
                    </a:cubicBezTo>
                    <a:cubicBezTo>
                      <a:pt x="9141" y="43789"/>
                      <a:pt x="10729" y="43888"/>
                      <a:pt x="12614" y="43888"/>
                    </a:cubicBezTo>
                    <a:cubicBezTo>
                      <a:pt x="14201" y="43888"/>
                      <a:pt x="15640" y="43689"/>
                      <a:pt x="16980" y="43293"/>
                    </a:cubicBezTo>
                    <a:cubicBezTo>
                      <a:pt x="18418" y="42896"/>
                      <a:pt x="19609" y="42300"/>
                      <a:pt x="20551" y="41507"/>
                    </a:cubicBezTo>
                    <a:cubicBezTo>
                      <a:pt x="21593" y="40614"/>
                      <a:pt x="22387" y="39522"/>
                      <a:pt x="22933" y="38332"/>
                    </a:cubicBezTo>
                    <a:cubicBezTo>
                      <a:pt x="23578" y="37042"/>
                      <a:pt x="23925" y="35454"/>
                      <a:pt x="23925" y="33569"/>
                    </a:cubicBezTo>
                    <a:cubicBezTo>
                      <a:pt x="23925" y="31982"/>
                      <a:pt x="23627" y="30692"/>
                      <a:pt x="23131" y="29600"/>
                    </a:cubicBezTo>
                    <a:cubicBezTo>
                      <a:pt x="22734" y="28410"/>
                      <a:pt x="21990" y="27418"/>
                      <a:pt x="20948" y="26624"/>
                    </a:cubicBezTo>
                    <a:cubicBezTo>
                      <a:pt x="20006" y="25830"/>
                      <a:pt x="18766" y="25235"/>
                      <a:pt x="17178" y="24838"/>
                    </a:cubicBezTo>
                    <a:cubicBezTo>
                      <a:pt x="15591" y="24441"/>
                      <a:pt x="13705" y="24243"/>
                      <a:pt x="11622" y="24243"/>
                    </a:cubicBezTo>
                    <a:cubicBezTo>
                      <a:pt x="10133" y="24243"/>
                      <a:pt x="8844" y="24342"/>
                      <a:pt x="7653" y="24441"/>
                    </a:cubicBezTo>
                    <a:cubicBezTo>
                      <a:pt x="6562" y="24590"/>
                      <a:pt x="5569" y="24639"/>
                      <a:pt x="4676" y="24639"/>
                    </a:cubicBezTo>
                    <a:cubicBezTo>
                      <a:pt x="3982" y="24639"/>
                      <a:pt x="3486" y="24540"/>
                      <a:pt x="3089" y="24243"/>
                    </a:cubicBezTo>
                    <a:cubicBezTo>
                      <a:pt x="2791" y="23846"/>
                      <a:pt x="2692" y="23201"/>
                      <a:pt x="2692" y="22258"/>
                    </a:cubicBezTo>
                    <a:lnTo>
                      <a:pt x="2692" y="2811"/>
                    </a:lnTo>
                    <a:cubicBezTo>
                      <a:pt x="2692" y="1918"/>
                      <a:pt x="2891" y="1224"/>
                      <a:pt x="3287" y="827"/>
                    </a:cubicBezTo>
                    <a:cubicBezTo>
                      <a:pt x="3684" y="430"/>
                      <a:pt x="4280" y="232"/>
                      <a:pt x="5073" y="232"/>
                    </a:cubicBezTo>
                    <a:lnTo>
                      <a:pt x="26306" y="232"/>
                    </a:lnTo>
                    <a:cubicBezTo>
                      <a:pt x="26554" y="232"/>
                      <a:pt x="26753" y="331"/>
                      <a:pt x="26901" y="430"/>
                    </a:cubicBezTo>
                    <a:cubicBezTo>
                      <a:pt x="27001" y="579"/>
                      <a:pt x="27150" y="777"/>
                      <a:pt x="27298" y="1025"/>
                    </a:cubicBezTo>
                    <a:cubicBezTo>
                      <a:pt x="27398" y="1174"/>
                      <a:pt x="27497" y="1422"/>
                      <a:pt x="27497" y="1819"/>
                    </a:cubicBezTo>
                    <a:cubicBezTo>
                      <a:pt x="27596" y="2216"/>
                      <a:pt x="27695" y="2613"/>
                      <a:pt x="27695" y="3010"/>
                    </a:cubicBezTo>
                    <a:cubicBezTo>
                      <a:pt x="27695" y="3952"/>
                      <a:pt x="27546" y="4696"/>
                      <a:pt x="27298" y="5193"/>
                    </a:cubicBezTo>
                    <a:cubicBezTo>
                      <a:pt x="27001" y="5589"/>
                      <a:pt x="26703" y="5788"/>
                      <a:pt x="26306" y="5788"/>
                    </a:cubicBezTo>
                    <a:lnTo>
                      <a:pt x="8248" y="5788"/>
                    </a:lnTo>
                    <a:lnTo>
                      <a:pt x="8248" y="19480"/>
                    </a:lnTo>
                    <a:cubicBezTo>
                      <a:pt x="9141" y="19381"/>
                      <a:pt x="10084" y="19282"/>
                      <a:pt x="11026" y="19282"/>
                    </a:cubicBezTo>
                    <a:cubicBezTo>
                      <a:pt x="11919" y="19182"/>
                      <a:pt x="13011" y="19083"/>
                      <a:pt x="14201" y="19083"/>
                    </a:cubicBezTo>
                    <a:cubicBezTo>
                      <a:pt x="16980" y="19083"/>
                      <a:pt x="19361" y="19430"/>
                      <a:pt x="21345" y="20075"/>
                    </a:cubicBezTo>
                    <a:cubicBezTo>
                      <a:pt x="23429" y="20770"/>
                      <a:pt x="25165" y="21663"/>
                      <a:pt x="26505" y="22854"/>
                    </a:cubicBezTo>
                    <a:cubicBezTo>
                      <a:pt x="27794" y="24044"/>
                      <a:pt x="28787" y="25532"/>
                      <a:pt x="29481" y="27219"/>
                    </a:cubicBezTo>
                    <a:cubicBezTo>
                      <a:pt x="30275" y="28955"/>
                      <a:pt x="30672" y="30890"/>
                      <a:pt x="30672" y="329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26007EA-FECF-4361-B291-20979C38CA4B}"/>
                  </a:ext>
                </a:extLst>
              </p:cNvPr>
              <p:cNvSpPr/>
              <p:nvPr/>
            </p:nvSpPr>
            <p:spPr>
              <a:xfrm>
                <a:off x="6694368" y="4724400"/>
                <a:ext cx="27979" cy="48418"/>
              </a:xfrm>
              <a:custGeom>
                <a:avLst/>
                <a:gdLst>
                  <a:gd name="connsiteX0" fmla="*/ 28294 w 27979"/>
                  <a:gd name="connsiteY0" fmla="*/ 46071 h 48418"/>
                  <a:gd name="connsiteX1" fmla="*/ 28095 w 27979"/>
                  <a:gd name="connsiteY1" fmla="*/ 47460 h 48418"/>
                  <a:gd name="connsiteX2" fmla="*/ 27897 w 27979"/>
                  <a:gd name="connsiteY2" fmla="*/ 48253 h 48418"/>
                  <a:gd name="connsiteX3" fmla="*/ 27301 w 27979"/>
                  <a:gd name="connsiteY3" fmla="*/ 48650 h 48418"/>
                  <a:gd name="connsiteX4" fmla="*/ 26905 w 27979"/>
                  <a:gd name="connsiteY4" fmla="*/ 48650 h 48418"/>
                  <a:gd name="connsiteX5" fmla="*/ 1703 w 27979"/>
                  <a:gd name="connsiteY5" fmla="*/ 48650 h 48418"/>
                  <a:gd name="connsiteX6" fmla="*/ 1306 w 27979"/>
                  <a:gd name="connsiteY6" fmla="*/ 48650 h 48418"/>
                  <a:gd name="connsiteX7" fmla="*/ 909 w 27979"/>
                  <a:gd name="connsiteY7" fmla="*/ 48253 h 48418"/>
                  <a:gd name="connsiteX8" fmla="*/ 512 w 27979"/>
                  <a:gd name="connsiteY8" fmla="*/ 47460 h 48418"/>
                  <a:gd name="connsiteX9" fmla="*/ 512 w 27979"/>
                  <a:gd name="connsiteY9" fmla="*/ 46071 h 48418"/>
                  <a:gd name="connsiteX10" fmla="*/ 512 w 27979"/>
                  <a:gd name="connsiteY10" fmla="*/ 45078 h 48418"/>
                  <a:gd name="connsiteX11" fmla="*/ 711 w 27979"/>
                  <a:gd name="connsiteY11" fmla="*/ 44285 h 48418"/>
                  <a:gd name="connsiteX12" fmla="*/ 1108 w 27979"/>
                  <a:gd name="connsiteY12" fmla="*/ 43689 h 48418"/>
                  <a:gd name="connsiteX13" fmla="*/ 1703 w 27979"/>
                  <a:gd name="connsiteY13" fmla="*/ 43491 h 48418"/>
                  <a:gd name="connsiteX14" fmla="*/ 11823 w 27979"/>
                  <a:gd name="connsiteY14" fmla="*/ 43491 h 48418"/>
                  <a:gd name="connsiteX15" fmla="*/ 11823 w 27979"/>
                  <a:gd name="connsiteY15" fmla="*/ 6978 h 48418"/>
                  <a:gd name="connsiteX16" fmla="*/ 2497 w 27979"/>
                  <a:gd name="connsiteY16" fmla="*/ 12535 h 48418"/>
                  <a:gd name="connsiteX17" fmla="*/ 1306 w 27979"/>
                  <a:gd name="connsiteY17" fmla="*/ 12932 h 48418"/>
                  <a:gd name="connsiteX18" fmla="*/ 711 w 27979"/>
                  <a:gd name="connsiteY18" fmla="*/ 12733 h 48418"/>
                  <a:gd name="connsiteX19" fmla="*/ 314 w 27979"/>
                  <a:gd name="connsiteY19" fmla="*/ 11939 h 48418"/>
                  <a:gd name="connsiteX20" fmla="*/ 314 w 27979"/>
                  <a:gd name="connsiteY20" fmla="*/ 10550 h 48418"/>
                  <a:gd name="connsiteX21" fmla="*/ 314 w 27979"/>
                  <a:gd name="connsiteY21" fmla="*/ 9558 h 48418"/>
                  <a:gd name="connsiteX22" fmla="*/ 314 w 27979"/>
                  <a:gd name="connsiteY22" fmla="*/ 8764 h 48418"/>
                  <a:gd name="connsiteX23" fmla="*/ 711 w 27979"/>
                  <a:gd name="connsiteY23" fmla="*/ 8169 h 48418"/>
                  <a:gd name="connsiteX24" fmla="*/ 1306 w 27979"/>
                  <a:gd name="connsiteY24" fmla="*/ 7772 h 48418"/>
                  <a:gd name="connsiteX25" fmla="*/ 12419 w 27979"/>
                  <a:gd name="connsiteY25" fmla="*/ 628 h 48418"/>
                  <a:gd name="connsiteX26" fmla="*/ 12815 w 27979"/>
                  <a:gd name="connsiteY26" fmla="*/ 430 h 48418"/>
                  <a:gd name="connsiteX27" fmla="*/ 13212 w 27979"/>
                  <a:gd name="connsiteY27" fmla="*/ 430 h 48418"/>
                  <a:gd name="connsiteX28" fmla="*/ 14006 w 27979"/>
                  <a:gd name="connsiteY28" fmla="*/ 232 h 48418"/>
                  <a:gd name="connsiteX29" fmla="*/ 15197 w 27979"/>
                  <a:gd name="connsiteY29" fmla="*/ 232 h 48418"/>
                  <a:gd name="connsiteX30" fmla="*/ 16784 w 27979"/>
                  <a:gd name="connsiteY30" fmla="*/ 232 h 48418"/>
                  <a:gd name="connsiteX31" fmla="*/ 17578 w 27979"/>
                  <a:gd name="connsiteY31" fmla="*/ 430 h 48418"/>
                  <a:gd name="connsiteX32" fmla="*/ 17975 w 27979"/>
                  <a:gd name="connsiteY32" fmla="*/ 827 h 48418"/>
                  <a:gd name="connsiteX33" fmla="*/ 18173 w 27979"/>
                  <a:gd name="connsiteY33" fmla="*/ 1224 h 48418"/>
                  <a:gd name="connsiteX34" fmla="*/ 18173 w 27979"/>
                  <a:gd name="connsiteY34" fmla="*/ 43491 h 48418"/>
                  <a:gd name="connsiteX35" fmla="*/ 26905 w 27979"/>
                  <a:gd name="connsiteY35" fmla="*/ 43491 h 48418"/>
                  <a:gd name="connsiteX36" fmla="*/ 27500 w 27979"/>
                  <a:gd name="connsiteY36" fmla="*/ 43689 h 48418"/>
                  <a:gd name="connsiteX37" fmla="*/ 27897 w 27979"/>
                  <a:gd name="connsiteY37" fmla="*/ 44285 h 48418"/>
                  <a:gd name="connsiteX38" fmla="*/ 28095 w 27979"/>
                  <a:gd name="connsiteY38" fmla="*/ 45078 h 48418"/>
                  <a:gd name="connsiteX39" fmla="*/ 28294 w 27979"/>
                  <a:gd name="connsiteY39" fmla="*/ 46071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94" y="46071"/>
                    </a:moveTo>
                    <a:cubicBezTo>
                      <a:pt x="28294" y="46616"/>
                      <a:pt x="28194" y="47063"/>
                      <a:pt x="28095" y="47460"/>
                    </a:cubicBezTo>
                    <a:cubicBezTo>
                      <a:pt x="28095" y="47757"/>
                      <a:pt x="27996" y="48005"/>
                      <a:pt x="27897" y="48253"/>
                    </a:cubicBezTo>
                    <a:cubicBezTo>
                      <a:pt x="27748" y="48402"/>
                      <a:pt x="27549" y="48551"/>
                      <a:pt x="27301" y="48650"/>
                    </a:cubicBezTo>
                    <a:cubicBezTo>
                      <a:pt x="27153" y="48650"/>
                      <a:pt x="27004" y="48650"/>
                      <a:pt x="26905" y="48650"/>
                    </a:cubicBezTo>
                    <a:lnTo>
                      <a:pt x="1703" y="48650"/>
                    </a:lnTo>
                    <a:cubicBezTo>
                      <a:pt x="1554" y="48650"/>
                      <a:pt x="1405" y="48650"/>
                      <a:pt x="1306" y="48650"/>
                    </a:cubicBezTo>
                    <a:cubicBezTo>
                      <a:pt x="1157" y="48551"/>
                      <a:pt x="1008" y="48402"/>
                      <a:pt x="909" y="48253"/>
                    </a:cubicBezTo>
                    <a:cubicBezTo>
                      <a:pt x="760" y="48005"/>
                      <a:pt x="612" y="47757"/>
                      <a:pt x="512" y="47460"/>
                    </a:cubicBezTo>
                    <a:cubicBezTo>
                      <a:pt x="512" y="47063"/>
                      <a:pt x="512" y="46616"/>
                      <a:pt x="512" y="46071"/>
                    </a:cubicBezTo>
                    <a:cubicBezTo>
                      <a:pt x="512" y="45674"/>
                      <a:pt x="512" y="45376"/>
                      <a:pt x="512" y="45078"/>
                    </a:cubicBezTo>
                    <a:cubicBezTo>
                      <a:pt x="612" y="44682"/>
                      <a:pt x="711" y="44433"/>
                      <a:pt x="711" y="44285"/>
                    </a:cubicBezTo>
                    <a:cubicBezTo>
                      <a:pt x="810" y="44037"/>
                      <a:pt x="959" y="43838"/>
                      <a:pt x="1108" y="43689"/>
                    </a:cubicBezTo>
                    <a:cubicBezTo>
                      <a:pt x="1356" y="43590"/>
                      <a:pt x="1554" y="43491"/>
                      <a:pt x="1703" y="43491"/>
                    </a:cubicBezTo>
                    <a:lnTo>
                      <a:pt x="11823" y="43491"/>
                    </a:lnTo>
                    <a:lnTo>
                      <a:pt x="11823" y="6978"/>
                    </a:lnTo>
                    <a:lnTo>
                      <a:pt x="2497" y="12535"/>
                    </a:lnTo>
                    <a:cubicBezTo>
                      <a:pt x="2100" y="12683"/>
                      <a:pt x="1703" y="12832"/>
                      <a:pt x="1306" y="12932"/>
                    </a:cubicBezTo>
                    <a:cubicBezTo>
                      <a:pt x="1008" y="12932"/>
                      <a:pt x="810" y="12882"/>
                      <a:pt x="711" y="12733"/>
                    </a:cubicBezTo>
                    <a:cubicBezTo>
                      <a:pt x="562" y="12634"/>
                      <a:pt x="413" y="12336"/>
                      <a:pt x="314" y="11939"/>
                    </a:cubicBezTo>
                    <a:cubicBezTo>
                      <a:pt x="314" y="11542"/>
                      <a:pt x="314" y="11096"/>
                      <a:pt x="314" y="10550"/>
                    </a:cubicBezTo>
                    <a:cubicBezTo>
                      <a:pt x="314" y="10153"/>
                      <a:pt x="314" y="9856"/>
                      <a:pt x="314" y="9558"/>
                    </a:cubicBezTo>
                    <a:cubicBezTo>
                      <a:pt x="314" y="9161"/>
                      <a:pt x="314" y="8913"/>
                      <a:pt x="314" y="8764"/>
                    </a:cubicBezTo>
                    <a:cubicBezTo>
                      <a:pt x="413" y="8516"/>
                      <a:pt x="562" y="8318"/>
                      <a:pt x="711" y="8169"/>
                    </a:cubicBezTo>
                    <a:cubicBezTo>
                      <a:pt x="810" y="8070"/>
                      <a:pt x="1008" y="7921"/>
                      <a:pt x="1306" y="7772"/>
                    </a:cubicBezTo>
                    <a:lnTo>
                      <a:pt x="12419" y="628"/>
                    </a:lnTo>
                    <a:cubicBezTo>
                      <a:pt x="12518" y="529"/>
                      <a:pt x="12667" y="430"/>
                      <a:pt x="12815" y="430"/>
                    </a:cubicBezTo>
                    <a:cubicBezTo>
                      <a:pt x="12915" y="430"/>
                      <a:pt x="13063" y="430"/>
                      <a:pt x="13212" y="430"/>
                    </a:cubicBezTo>
                    <a:cubicBezTo>
                      <a:pt x="13460" y="331"/>
                      <a:pt x="13708" y="232"/>
                      <a:pt x="14006" y="232"/>
                    </a:cubicBezTo>
                    <a:cubicBezTo>
                      <a:pt x="14403" y="232"/>
                      <a:pt x="14800" y="232"/>
                      <a:pt x="15197" y="232"/>
                    </a:cubicBezTo>
                    <a:cubicBezTo>
                      <a:pt x="15842" y="232"/>
                      <a:pt x="16387" y="232"/>
                      <a:pt x="16784" y="232"/>
                    </a:cubicBezTo>
                    <a:cubicBezTo>
                      <a:pt x="17181" y="232"/>
                      <a:pt x="17429" y="331"/>
                      <a:pt x="17578" y="430"/>
                    </a:cubicBezTo>
                    <a:cubicBezTo>
                      <a:pt x="17826" y="579"/>
                      <a:pt x="17975" y="728"/>
                      <a:pt x="17975" y="827"/>
                    </a:cubicBezTo>
                    <a:cubicBezTo>
                      <a:pt x="18074" y="976"/>
                      <a:pt x="18173" y="1124"/>
                      <a:pt x="18173" y="1224"/>
                    </a:cubicBezTo>
                    <a:lnTo>
                      <a:pt x="18173" y="43491"/>
                    </a:lnTo>
                    <a:lnTo>
                      <a:pt x="26905" y="43491"/>
                    </a:lnTo>
                    <a:cubicBezTo>
                      <a:pt x="27153" y="43491"/>
                      <a:pt x="27351" y="43590"/>
                      <a:pt x="27500" y="43689"/>
                    </a:cubicBezTo>
                    <a:cubicBezTo>
                      <a:pt x="27599" y="43838"/>
                      <a:pt x="27748" y="44037"/>
                      <a:pt x="27897" y="44285"/>
                    </a:cubicBezTo>
                    <a:cubicBezTo>
                      <a:pt x="27996" y="44433"/>
                      <a:pt x="28095" y="44682"/>
                      <a:pt x="28095" y="45078"/>
                    </a:cubicBezTo>
                    <a:cubicBezTo>
                      <a:pt x="28194" y="45376"/>
                      <a:pt x="28294" y="45674"/>
                      <a:pt x="28294" y="4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5F53C267-AE6C-4D9D-8BFD-95AF2103BEC1}"/>
                  </a:ext>
                </a:extLst>
              </p:cNvPr>
              <p:cNvSpPr/>
              <p:nvPr/>
            </p:nvSpPr>
            <p:spPr>
              <a:xfrm>
                <a:off x="6730087" y="4724003"/>
                <a:ext cx="30162" cy="48815"/>
              </a:xfrm>
              <a:custGeom>
                <a:avLst/>
                <a:gdLst>
                  <a:gd name="connsiteX0" fmla="*/ 30479 w 30162"/>
                  <a:gd name="connsiteY0" fmla="*/ 46269 h 48815"/>
                  <a:gd name="connsiteX1" fmla="*/ 30281 w 30162"/>
                  <a:gd name="connsiteY1" fmla="*/ 47460 h 48815"/>
                  <a:gd name="connsiteX2" fmla="*/ 30083 w 30162"/>
                  <a:gd name="connsiteY2" fmla="*/ 48452 h 48815"/>
                  <a:gd name="connsiteX3" fmla="*/ 29686 w 30162"/>
                  <a:gd name="connsiteY3" fmla="*/ 48849 h 48815"/>
                  <a:gd name="connsiteX4" fmla="*/ 29090 w 30162"/>
                  <a:gd name="connsiteY4" fmla="*/ 49047 h 48815"/>
                  <a:gd name="connsiteX5" fmla="*/ 2500 w 30162"/>
                  <a:gd name="connsiteY5" fmla="*/ 49047 h 48815"/>
                  <a:gd name="connsiteX6" fmla="*/ 1507 w 30162"/>
                  <a:gd name="connsiteY6" fmla="*/ 49047 h 48815"/>
                  <a:gd name="connsiteX7" fmla="*/ 912 w 30162"/>
                  <a:gd name="connsiteY7" fmla="*/ 48650 h 48815"/>
                  <a:gd name="connsiteX8" fmla="*/ 515 w 30162"/>
                  <a:gd name="connsiteY8" fmla="*/ 47658 h 48815"/>
                  <a:gd name="connsiteX9" fmla="*/ 317 w 30162"/>
                  <a:gd name="connsiteY9" fmla="*/ 46269 h 48815"/>
                  <a:gd name="connsiteX10" fmla="*/ 317 w 30162"/>
                  <a:gd name="connsiteY10" fmla="*/ 45078 h 48815"/>
                  <a:gd name="connsiteX11" fmla="*/ 714 w 30162"/>
                  <a:gd name="connsiteY11" fmla="*/ 44086 h 48815"/>
                  <a:gd name="connsiteX12" fmla="*/ 1111 w 30162"/>
                  <a:gd name="connsiteY12" fmla="*/ 43094 h 48815"/>
                  <a:gd name="connsiteX13" fmla="*/ 1904 w 30162"/>
                  <a:gd name="connsiteY13" fmla="*/ 42102 h 48815"/>
                  <a:gd name="connsiteX14" fmla="*/ 11231 w 30162"/>
                  <a:gd name="connsiteY14" fmla="*/ 32378 h 48815"/>
                  <a:gd name="connsiteX15" fmla="*/ 16390 w 30162"/>
                  <a:gd name="connsiteY15" fmla="*/ 26227 h 48815"/>
                  <a:gd name="connsiteX16" fmla="*/ 19367 w 30162"/>
                  <a:gd name="connsiteY16" fmla="*/ 21266 h 48815"/>
                  <a:gd name="connsiteX17" fmla="*/ 20756 w 30162"/>
                  <a:gd name="connsiteY17" fmla="*/ 17099 h 48815"/>
                  <a:gd name="connsiteX18" fmla="*/ 21153 w 30162"/>
                  <a:gd name="connsiteY18" fmla="*/ 13725 h 48815"/>
                  <a:gd name="connsiteX19" fmla="*/ 20558 w 30162"/>
                  <a:gd name="connsiteY19" fmla="*/ 10749 h 48815"/>
                  <a:gd name="connsiteX20" fmla="*/ 19168 w 30162"/>
                  <a:gd name="connsiteY20" fmla="*/ 8368 h 48815"/>
                  <a:gd name="connsiteX21" fmla="*/ 16589 w 30162"/>
                  <a:gd name="connsiteY21" fmla="*/ 6582 h 48815"/>
                  <a:gd name="connsiteX22" fmla="*/ 13215 w 30162"/>
                  <a:gd name="connsiteY22" fmla="*/ 5788 h 48815"/>
                  <a:gd name="connsiteX23" fmla="*/ 9048 w 30162"/>
                  <a:gd name="connsiteY23" fmla="*/ 6582 h 48815"/>
                  <a:gd name="connsiteX24" fmla="*/ 5873 w 30162"/>
                  <a:gd name="connsiteY24" fmla="*/ 7970 h 48815"/>
                  <a:gd name="connsiteX25" fmla="*/ 3690 w 30162"/>
                  <a:gd name="connsiteY25" fmla="*/ 9360 h 48815"/>
                  <a:gd name="connsiteX26" fmla="*/ 2301 w 30162"/>
                  <a:gd name="connsiteY26" fmla="*/ 9955 h 48815"/>
                  <a:gd name="connsiteX27" fmla="*/ 1904 w 30162"/>
                  <a:gd name="connsiteY27" fmla="*/ 9757 h 48815"/>
                  <a:gd name="connsiteX28" fmla="*/ 1507 w 30162"/>
                  <a:gd name="connsiteY28" fmla="*/ 9360 h 48815"/>
                  <a:gd name="connsiteX29" fmla="*/ 1309 w 30162"/>
                  <a:gd name="connsiteY29" fmla="*/ 8368 h 48815"/>
                  <a:gd name="connsiteX30" fmla="*/ 1309 w 30162"/>
                  <a:gd name="connsiteY30" fmla="*/ 6978 h 48815"/>
                  <a:gd name="connsiteX31" fmla="*/ 1309 w 30162"/>
                  <a:gd name="connsiteY31" fmla="*/ 5986 h 48815"/>
                  <a:gd name="connsiteX32" fmla="*/ 1309 w 30162"/>
                  <a:gd name="connsiteY32" fmla="*/ 5391 h 48815"/>
                  <a:gd name="connsiteX33" fmla="*/ 1706 w 30162"/>
                  <a:gd name="connsiteY33" fmla="*/ 4795 h 48815"/>
                  <a:gd name="connsiteX34" fmla="*/ 2301 w 30162"/>
                  <a:gd name="connsiteY34" fmla="*/ 4200 h 48815"/>
                  <a:gd name="connsiteX35" fmla="*/ 3690 w 30162"/>
                  <a:gd name="connsiteY35" fmla="*/ 3208 h 48815"/>
                  <a:gd name="connsiteX36" fmla="*/ 6468 w 30162"/>
                  <a:gd name="connsiteY36" fmla="*/ 1819 h 48815"/>
                  <a:gd name="connsiteX37" fmla="*/ 10239 w 30162"/>
                  <a:gd name="connsiteY37" fmla="*/ 628 h 48815"/>
                  <a:gd name="connsiteX38" fmla="*/ 14406 w 30162"/>
                  <a:gd name="connsiteY38" fmla="*/ 232 h 48815"/>
                  <a:gd name="connsiteX39" fmla="*/ 20558 w 30162"/>
                  <a:gd name="connsiteY39" fmla="*/ 1224 h 48815"/>
                  <a:gd name="connsiteX40" fmla="*/ 24923 w 30162"/>
                  <a:gd name="connsiteY40" fmla="*/ 4002 h 48815"/>
                  <a:gd name="connsiteX41" fmla="*/ 27503 w 30162"/>
                  <a:gd name="connsiteY41" fmla="*/ 7970 h 48815"/>
                  <a:gd name="connsiteX42" fmla="*/ 28297 w 30162"/>
                  <a:gd name="connsiteY42" fmla="*/ 12733 h 48815"/>
                  <a:gd name="connsiteX43" fmla="*/ 27900 w 30162"/>
                  <a:gd name="connsiteY43" fmla="*/ 17297 h 48815"/>
                  <a:gd name="connsiteX44" fmla="*/ 26114 w 30162"/>
                  <a:gd name="connsiteY44" fmla="*/ 22258 h 48815"/>
                  <a:gd name="connsiteX45" fmla="*/ 22343 w 30162"/>
                  <a:gd name="connsiteY45" fmla="*/ 28211 h 48815"/>
                  <a:gd name="connsiteX46" fmla="*/ 15795 w 30162"/>
                  <a:gd name="connsiteY46" fmla="*/ 35553 h 48815"/>
                  <a:gd name="connsiteX47" fmla="*/ 8056 w 30162"/>
                  <a:gd name="connsiteY47" fmla="*/ 43689 h 48815"/>
                  <a:gd name="connsiteX48" fmla="*/ 29090 w 30162"/>
                  <a:gd name="connsiteY48" fmla="*/ 43689 h 48815"/>
                  <a:gd name="connsiteX49" fmla="*/ 29487 w 30162"/>
                  <a:gd name="connsiteY49" fmla="*/ 43888 h 48815"/>
                  <a:gd name="connsiteX50" fmla="*/ 30083 w 30162"/>
                  <a:gd name="connsiteY50" fmla="*/ 44285 h 48815"/>
                  <a:gd name="connsiteX51" fmla="*/ 30281 w 30162"/>
                  <a:gd name="connsiteY51" fmla="*/ 45277 h 48815"/>
                  <a:gd name="connsiteX52" fmla="*/ 30479 w 30162"/>
                  <a:gd name="connsiteY52" fmla="*/ 462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79" y="46269"/>
                    </a:moveTo>
                    <a:cubicBezTo>
                      <a:pt x="30479" y="46666"/>
                      <a:pt x="30380" y="47063"/>
                      <a:pt x="30281" y="47460"/>
                    </a:cubicBezTo>
                    <a:cubicBezTo>
                      <a:pt x="30281" y="47857"/>
                      <a:pt x="30182" y="48204"/>
                      <a:pt x="30083" y="48452"/>
                    </a:cubicBezTo>
                    <a:cubicBezTo>
                      <a:pt x="30083" y="48601"/>
                      <a:pt x="29934" y="48749"/>
                      <a:pt x="29686" y="48849"/>
                    </a:cubicBezTo>
                    <a:cubicBezTo>
                      <a:pt x="29537" y="48998"/>
                      <a:pt x="29338" y="49047"/>
                      <a:pt x="29090" y="49047"/>
                    </a:cubicBezTo>
                    <a:lnTo>
                      <a:pt x="2500" y="49047"/>
                    </a:lnTo>
                    <a:cubicBezTo>
                      <a:pt x="2103" y="49047"/>
                      <a:pt x="1756" y="49047"/>
                      <a:pt x="1507" y="49047"/>
                    </a:cubicBezTo>
                    <a:cubicBezTo>
                      <a:pt x="1359" y="48948"/>
                      <a:pt x="1160" y="48799"/>
                      <a:pt x="912" y="48650"/>
                    </a:cubicBezTo>
                    <a:cubicBezTo>
                      <a:pt x="763" y="48402"/>
                      <a:pt x="615" y="48055"/>
                      <a:pt x="515" y="47658"/>
                    </a:cubicBezTo>
                    <a:cubicBezTo>
                      <a:pt x="366" y="47261"/>
                      <a:pt x="317" y="46815"/>
                      <a:pt x="317" y="46269"/>
                    </a:cubicBezTo>
                    <a:cubicBezTo>
                      <a:pt x="317" y="45773"/>
                      <a:pt x="317" y="45376"/>
                      <a:pt x="317" y="45078"/>
                    </a:cubicBezTo>
                    <a:cubicBezTo>
                      <a:pt x="416" y="44682"/>
                      <a:pt x="565" y="44384"/>
                      <a:pt x="714" y="44086"/>
                    </a:cubicBezTo>
                    <a:cubicBezTo>
                      <a:pt x="813" y="43689"/>
                      <a:pt x="962" y="43392"/>
                      <a:pt x="1111" y="43094"/>
                    </a:cubicBezTo>
                    <a:cubicBezTo>
                      <a:pt x="1359" y="42846"/>
                      <a:pt x="1607" y="42499"/>
                      <a:pt x="1904" y="42102"/>
                    </a:cubicBezTo>
                    <a:lnTo>
                      <a:pt x="11231" y="32378"/>
                    </a:lnTo>
                    <a:cubicBezTo>
                      <a:pt x="13314" y="29997"/>
                      <a:pt x="15051" y="27963"/>
                      <a:pt x="16390" y="26227"/>
                    </a:cubicBezTo>
                    <a:cubicBezTo>
                      <a:pt x="17680" y="24391"/>
                      <a:pt x="18672" y="22754"/>
                      <a:pt x="19367" y="21266"/>
                    </a:cubicBezTo>
                    <a:cubicBezTo>
                      <a:pt x="20161" y="19678"/>
                      <a:pt x="20607" y="18289"/>
                      <a:pt x="20756" y="17099"/>
                    </a:cubicBezTo>
                    <a:cubicBezTo>
                      <a:pt x="21004" y="15908"/>
                      <a:pt x="21153" y="14817"/>
                      <a:pt x="21153" y="13725"/>
                    </a:cubicBezTo>
                    <a:cubicBezTo>
                      <a:pt x="21153" y="12683"/>
                      <a:pt x="20954" y="11691"/>
                      <a:pt x="20558" y="10749"/>
                    </a:cubicBezTo>
                    <a:cubicBezTo>
                      <a:pt x="20260" y="9856"/>
                      <a:pt x="19813" y="9062"/>
                      <a:pt x="19168" y="8368"/>
                    </a:cubicBezTo>
                    <a:cubicBezTo>
                      <a:pt x="18474" y="7574"/>
                      <a:pt x="17631" y="6978"/>
                      <a:pt x="16589" y="6582"/>
                    </a:cubicBezTo>
                    <a:cubicBezTo>
                      <a:pt x="15646" y="6085"/>
                      <a:pt x="14505" y="5788"/>
                      <a:pt x="13215" y="5788"/>
                    </a:cubicBezTo>
                    <a:cubicBezTo>
                      <a:pt x="11727" y="5788"/>
                      <a:pt x="10338" y="6085"/>
                      <a:pt x="9048" y="6582"/>
                    </a:cubicBezTo>
                    <a:cubicBezTo>
                      <a:pt x="7857" y="6978"/>
                      <a:pt x="6766" y="7474"/>
                      <a:pt x="5873" y="7970"/>
                    </a:cubicBezTo>
                    <a:cubicBezTo>
                      <a:pt x="5079" y="8368"/>
                      <a:pt x="4335" y="8864"/>
                      <a:pt x="3690" y="9360"/>
                    </a:cubicBezTo>
                    <a:cubicBezTo>
                      <a:pt x="3145" y="9757"/>
                      <a:pt x="2698" y="9955"/>
                      <a:pt x="2301" y="9955"/>
                    </a:cubicBezTo>
                    <a:cubicBezTo>
                      <a:pt x="2152" y="9955"/>
                      <a:pt x="2004" y="9905"/>
                      <a:pt x="1904" y="9757"/>
                    </a:cubicBezTo>
                    <a:cubicBezTo>
                      <a:pt x="1756" y="9657"/>
                      <a:pt x="1607" y="9508"/>
                      <a:pt x="1507" y="9360"/>
                    </a:cubicBezTo>
                    <a:cubicBezTo>
                      <a:pt x="1507" y="9112"/>
                      <a:pt x="1408" y="8764"/>
                      <a:pt x="1309" y="8368"/>
                    </a:cubicBezTo>
                    <a:cubicBezTo>
                      <a:pt x="1309" y="7970"/>
                      <a:pt x="1309" y="7524"/>
                      <a:pt x="1309" y="6978"/>
                    </a:cubicBezTo>
                    <a:cubicBezTo>
                      <a:pt x="1309" y="6582"/>
                      <a:pt x="1309" y="6284"/>
                      <a:pt x="1309" y="5986"/>
                    </a:cubicBezTo>
                    <a:cubicBezTo>
                      <a:pt x="1309" y="5738"/>
                      <a:pt x="1309" y="5540"/>
                      <a:pt x="1309" y="5391"/>
                    </a:cubicBezTo>
                    <a:cubicBezTo>
                      <a:pt x="1408" y="5143"/>
                      <a:pt x="1557" y="4944"/>
                      <a:pt x="1706" y="4795"/>
                    </a:cubicBezTo>
                    <a:cubicBezTo>
                      <a:pt x="1805" y="4696"/>
                      <a:pt x="2004" y="4498"/>
                      <a:pt x="2301" y="4200"/>
                    </a:cubicBezTo>
                    <a:cubicBezTo>
                      <a:pt x="2549" y="3952"/>
                      <a:pt x="2996" y="3605"/>
                      <a:pt x="3690" y="3208"/>
                    </a:cubicBezTo>
                    <a:cubicBezTo>
                      <a:pt x="4484" y="2712"/>
                      <a:pt x="5377" y="2216"/>
                      <a:pt x="6468" y="1819"/>
                    </a:cubicBezTo>
                    <a:cubicBezTo>
                      <a:pt x="7659" y="1323"/>
                      <a:pt x="8899" y="926"/>
                      <a:pt x="10239" y="628"/>
                    </a:cubicBezTo>
                    <a:cubicBezTo>
                      <a:pt x="11529" y="380"/>
                      <a:pt x="12918" y="232"/>
                      <a:pt x="14406" y="232"/>
                    </a:cubicBezTo>
                    <a:cubicBezTo>
                      <a:pt x="16787" y="232"/>
                      <a:pt x="18821" y="579"/>
                      <a:pt x="20558" y="1224"/>
                    </a:cubicBezTo>
                    <a:cubicBezTo>
                      <a:pt x="22244" y="1918"/>
                      <a:pt x="23733" y="2811"/>
                      <a:pt x="24923" y="4002"/>
                    </a:cubicBezTo>
                    <a:cubicBezTo>
                      <a:pt x="26114" y="5093"/>
                      <a:pt x="26957" y="6383"/>
                      <a:pt x="27503" y="7970"/>
                    </a:cubicBezTo>
                    <a:cubicBezTo>
                      <a:pt x="27999" y="9459"/>
                      <a:pt x="28297" y="11046"/>
                      <a:pt x="28297" y="12733"/>
                    </a:cubicBezTo>
                    <a:cubicBezTo>
                      <a:pt x="28297" y="14221"/>
                      <a:pt x="28148" y="15710"/>
                      <a:pt x="27900" y="17297"/>
                    </a:cubicBezTo>
                    <a:cubicBezTo>
                      <a:pt x="27602" y="18785"/>
                      <a:pt x="27007" y="20422"/>
                      <a:pt x="26114" y="22258"/>
                    </a:cubicBezTo>
                    <a:cubicBezTo>
                      <a:pt x="25320" y="23994"/>
                      <a:pt x="24030" y="25979"/>
                      <a:pt x="22343" y="28211"/>
                    </a:cubicBezTo>
                    <a:cubicBezTo>
                      <a:pt x="20756" y="30344"/>
                      <a:pt x="18573" y="32775"/>
                      <a:pt x="15795" y="35553"/>
                    </a:cubicBezTo>
                    <a:lnTo>
                      <a:pt x="8056" y="43689"/>
                    </a:lnTo>
                    <a:lnTo>
                      <a:pt x="29090" y="43689"/>
                    </a:lnTo>
                    <a:cubicBezTo>
                      <a:pt x="29189" y="43689"/>
                      <a:pt x="29338" y="43789"/>
                      <a:pt x="29487" y="43888"/>
                    </a:cubicBezTo>
                    <a:cubicBezTo>
                      <a:pt x="29735" y="43888"/>
                      <a:pt x="29934" y="44037"/>
                      <a:pt x="30083" y="44285"/>
                    </a:cubicBezTo>
                    <a:cubicBezTo>
                      <a:pt x="30182" y="44582"/>
                      <a:pt x="30281" y="44880"/>
                      <a:pt x="30281" y="45277"/>
                    </a:cubicBezTo>
                    <a:cubicBezTo>
                      <a:pt x="30380" y="45574"/>
                      <a:pt x="30479" y="45872"/>
                      <a:pt x="30479" y="462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1AFDC28-B810-4D2E-8BC3-FC044D8BD2BB}"/>
                </a:ext>
              </a:extLst>
            </p:cNvPr>
            <p:cNvSpPr/>
            <p:nvPr/>
          </p:nvSpPr>
          <p:spPr>
            <a:xfrm>
              <a:off x="6767131" y="4764484"/>
              <a:ext cx="12303" cy="19050"/>
            </a:xfrm>
            <a:custGeom>
              <a:avLst/>
              <a:gdLst>
                <a:gd name="connsiteX0" fmla="*/ 12623 w 12303"/>
                <a:gd name="connsiteY0" fmla="*/ 3208 h 19050"/>
                <a:gd name="connsiteX1" fmla="*/ 12425 w 12303"/>
                <a:gd name="connsiteY1" fmla="*/ 5391 h 19050"/>
                <a:gd name="connsiteX2" fmla="*/ 12028 w 12303"/>
                <a:gd name="connsiteY2" fmla="*/ 7177 h 19050"/>
                <a:gd name="connsiteX3" fmla="*/ 11432 w 12303"/>
                <a:gd name="connsiteY3" fmla="*/ 8764 h 19050"/>
                <a:gd name="connsiteX4" fmla="*/ 10242 w 12303"/>
                <a:gd name="connsiteY4" fmla="*/ 10749 h 19050"/>
                <a:gd name="connsiteX5" fmla="*/ 5281 w 12303"/>
                <a:gd name="connsiteY5" fmla="*/ 18289 h 19050"/>
                <a:gd name="connsiteX6" fmla="*/ 4686 w 12303"/>
                <a:gd name="connsiteY6" fmla="*/ 18686 h 19050"/>
                <a:gd name="connsiteX7" fmla="*/ 4090 w 12303"/>
                <a:gd name="connsiteY7" fmla="*/ 19083 h 19050"/>
                <a:gd name="connsiteX8" fmla="*/ 3297 w 12303"/>
                <a:gd name="connsiteY8" fmla="*/ 19282 h 19050"/>
                <a:gd name="connsiteX9" fmla="*/ 2106 w 12303"/>
                <a:gd name="connsiteY9" fmla="*/ 19282 h 19050"/>
                <a:gd name="connsiteX10" fmla="*/ 1114 w 12303"/>
                <a:gd name="connsiteY10" fmla="*/ 19282 h 19050"/>
                <a:gd name="connsiteX11" fmla="*/ 518 w 12303"/>
                <a:gd name="connsiteY11" fmla="*/ 19083 h 19050"/>
                <a:gd name="connsiteX12" fmla="*/ 320 w 12303"/>
                <a:gd name="connsiteY12" fmla="*/ 18686 h 19050"/>
                <a:gd name="connsiteX13" fmla="*/ 518 w 12303"/>
                <a:gd name="connsiteY13" fmla="*/ 18289 h 19050"/>
                <a:gd name="connsiteX14" fmla="*/ 5479 w 12303"/>
                <a:gd name="connsiteY14" fmla="*/ 7971 h 19050"/>
                <a:gd name="connsiteX15" fmla="*/ 5479 w 12303"/>
                <a:gd name="connsiteY15" fmla="*/ 3208 h 19050"/>
                <a:gd name="connsiteX16" fmla="*/ 5678 w 12303"/>
                <a:gd name="connsiteY16" fmla="*/ 1621 h 19050"/>
                <a:gd name="connsiteX17" fmla="*/ 6273 w 12303"/>
                <a:gd name="connsiteY17" fmla="*/ 827 h 19050"/>
                <a:gd name="connsiteX18" fmla="*/ 7265 w 12303"/>
                <a:gd name="connsiteY18" fmla="*/ 430 h 19050"/>
                <a:gd name="connsiteX19" fmla="*/ 9051 w 12303"/>
                <a:gd name="connsiteY19" fmla="*/ 232 h 19050"/>
                <a:gd name="connsiteX20" fmla="*/ 10440 w 12303"/>
                <a:gd name="connsiteY20" fmla="*/ 430 h 19050"/>
                <a:gd name="connsiteX21" fmla="*/ 11631 w 12303"/>
                <a:gd name="connsiteY21" fmla="*/ 827 h 19050"/>
                <a:gd name="connsiteX22" fmla="*/ 12425 w 12303"/>
                <a:gd name="connsiteY22" fmla="*/ 1621 h 19050"/>
                <a:gd name="connsiteX23" fmla="*/ 12623 w 12303"/>
                <a:gd name="connsiteY23" fmla="*/ 32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623" y="3208"/>
                  </a:moveTo>
                  <a:cubicBezTo>
                    <a:pt x="12623" y="4002"/>
                    <a:pt x="12524" y="4746"/>
                    <a:pt x="12425" y="5391"/>
                  </a:cubicBezTo>
                  <a:cubicBezTo>
                    <a:pt x="12276" y="6085"/>
                    <a:pt x="12127" y="6681"/>
                    <a:pt x="12028" y="7177"/>
                  </a:cubicBezTo>
                  <a:cubicBezTo>
                    <a:pt x="11879" y="7723"/>
                    <a:pt x="11681" y="8268"/>
                    <a:pt x="11432" y="8764"/>
                  </a:cubicBezTo>
                  <a:cubicBezTo>
                    <a:pt x="11135" y="9409"/>
                    <a:pt x="10738" y="10054"/>
                    <a:pt x="10242" y="10749"/>
                  </a:cubicBezTo>
                  <a:lnTo>
                    <a:pt x="5281" y="18289"/>
                  </a:lnTo>
                  <a:cubicBezTo>
                    <a:pt x="5132" y="18389"/>
                    <a:pt x="4934" y="18537"/>
                    <a:pt x="4686" y="18686"/>
                  </a:cubicBezTo>
                  <a:cubicBezTo>
                    <a:pt x="4537" y="18785"/>
                    <a:pt x="4338" y="18934"/>
                    <a:pt x="4090" y="19083"/>
                  </a:cubicBezTo>
                  <a:cubicBezTo>
                    <a:pt x="3941" y="19182"/>
                    <a:pt x="3693" y="19282"/>
                    <a:pt x="3297" y="19282"/>
                  </a:cubicBezTo>
                  <a:cubicBezTo>
                    <a:pt x="2999" y="19282"/>
                    <a:pt x="2602" y="19282"/>
                    <a:pt x="2106" y="19282"/>
                  </a:cubicBezTo>
                  <a:cubicBezTo>
                    <a:pt x="1709" y="19282"/>
                    <a:pt x="1362" y="19282"/>
                    <a:pt x="1114" y="19282"/>
                  </a:cubicBezTo>
                  <a:cubicBezTo>
                    <a:pt x="816" y="19282"/>
                    <a:pt x="618" y="19182"/>
                    <a:pt x="518" y="19083"/>
                  </a:cubicBezTo>
                  <a:cubicBezTo>
                    <a:pt x="370" y="19083"/>
                    <a:pt x="320" y="18934"/>
                    <a:pt x="320" y="18686"/>
                  </a:cubicBezTo>
                  <a:cubicBezTo>
                    <a:pt x="320" y="18537"/>
                    <a:pt x="370" y="18389"/>
                    <a:pt x="518" y="18289"/>
                  </a:cubicBezTo>
                  <a:lnTo>
                    <a:pt x="5479" y="7971"/>
                  </a:lnTo>
                  <a:lnTo>
                    <a:pt x="5479" y="3208"/>
                  </a:lnTo>
                  <a:cubicBezTo>
                    <a:pt x="5479" y="2563"/>
                    <a:pt x="5529" y="2017"/>
                    <a:pt x="5678" y="1621"/>
                  </a:cubicBezTo>
                  <a:cubicBezTo>
                    <a:pt x="5777" y="1224"/>
                    <a:pt x="5975" y="976"/>
                    <a:pt x="6273" y="827"/>
                  </a:cubicBezTo>
                  <a:cubicBezTo>
                    <a:pt x="6521" y="579"/>
                    <a:pt x="6868" y="430"/>
                    <a:pt x="7265" y="430"/>
                  </a:cubicBezTo>
                  <a:cubicBezTo>
                    <a:pt x="7761" y="331"/>
                    <a:pt x="8357" y="232"/>
                    <a:pt x="9051" y="232"/>
                  </a:cubicBezTo>
                  <a:cubicBezTo>
                    <a:pt x="9547" y="232"/>
                    <a:pt x="10043" y="331"/>
                    <a:pt x="10440" y="430"/>
                  </a:cubicBezTo>
                  <a:cubicBezTo>
                    <a:pt x="10936" y="430"/>
                    <a:pt x="11333" y="579"/>
                    <a:pt x="11631" y="827"/>
                  </a:cubicBezTo>
                  <a:cubicBezTo>
                    <a:pt x="12028" y="976"/>
                    <a:pt x="12276" y="1224"/>
                    <a:pt x="12425" y="1621"/>
                  </a:cubicBezTo>
                  <a:cubicBezTo>
                    <a:pt x="12524" y="2017"/>
                    <a:pt x="12623" y="2563"/>
                    <a:pt x="12623" y="3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788491" y="4724003"/>
              <a:ext cx="106957" cy="49609"/>
              <a:chOff x="6788491" y="4724003"/>
              <a:chExt cx="106957" cy="49609"/>
            </a:xfrm>
            <a:solidFill>
              <a:srgbClr val="000000"/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78AF681-FD79-4CC4-BB00-F39C6C95CAAC}"/>
                  </a:ext>
                </a:extLst>
              </p:cNvPr>
              <p:cNvSpPr/>
              <p:nvPr/>
            </p:nvSpPr>
            <p:spPr>
              <a:xfrm>
                <a:off x="6788491" y="4724003"/>
                <a:ext cx="30162" cy="49609"/>
              </a:xfrm>
              <a:custGeom>
                <a:avLst/>
                <a:gdLst>
                  <a:gd name="connsiteX0" fmla="*/ 30484 w 30162"/>
                  <a:gd name="connsiteY0" fmla="*/ 35355 h 49609"/>
                  <a:gd name="connsiteX1" fmla="*/ 29293 w 30162"/>
                  <a:gd name="connsiteY1" fmla="*/ 41308 h 49609"/>
                  <a:gd name="connsiteX2" fmla="*/ 26118 w 30162"/>
                  <a:gd name="connsiteY2" fmla="*/ 45872 h 49609"/>
                  <a:gd name="connsiteX3" fmla="*/ 20761 w 30162"/>
                  <a:gd name="connsiteY3" fmla="*/ 48849 h 49609"/>
                  <a:gd name="connsiteX4" fmla="*/ 13617 w 30162"/>
                  <a:gd name="connsiteY4" fmla="*/ 49841 h 49609"/>
                  <a:gd name="connsiteX5" fmla="*/ 9053 w 30162"/>
                  <a:gd name="connsiteY5" fmla="*/ 49444 h 49609"/>
                  <a:gd name="connsiteX6" fmla="*/ 5282 w 30162"/>
                  <a:gd name="connsiteY6" fmla="*/ 48452 h 49609"/>
                  <a:gd name="connsiteX7" fmla="*/ 2504 w 30162"/>
                  <a:gd name="connsiteY7" fmla="*/ 47261 h 49609"/>
                  <a:gd name="connsiteX8" fmla="*/ 1314 w 30162"/>
                  <a:gd name="connsiteY8" fmla="*/ 46467 h 49609"/>
                  <a:gd name="connsiteX9" fmla="*/ 917 w 30162"/>
                  <a:gd name="connsiteY9" fmla="*/ 46071 h 49609"/>
                  <a:gd name="connsiteX10" fmla="*/ 520 w 30162"/>
                  <a:gd name="connsiteY10" fmla="*/ 45277 h 49609"/>
                  <a:gd name="connsiteX11" fmla="*/ 321 w 30162"/>
                  <a:gd name="connsiteY11" fmla="*/ 44483 h 49609"/>
                  <a:gd name="connsiteX12" fmla="*/ 321 w 30162"/>
                  <a:gd name="connsiteY12" fmla="*/ 43094 h 49609"/>
                  <a:gd name="connsiteX13" fmla="*/ 520 w 30162"/>
                  <a:gd name="connsiteY13" fmla="*/ 41308 h 49609"/>
                  <a:gd name="connsiteX14" fmla="*/ 1314 w 30162"/>
                  <a:gd name="connsiteY14" fmla="*/ 40713 h 49609"/>
                  <a:gd name="connsiteX15" fmla="*/ 2703 w 30162"/>
                  <a:gd name="connsiteY15" fmla="*/ 41308 h 49609"/>
                  <a:gd name="connsiteX16" fmla="*/ 5282 w 30162"/>
                  <a:gd name="connsiteY16" fmla="*/ 42697 h 49609"/>
                  <a:gd name="connsiteX17" fmla="*/ 8854 w 30162"/>
                  <a:gd name="connsiteY17" fmla="*/ 43888 h 49609"/>
                  <a:gd name="connsiteX18" fmla="*/ 13418 w 30162"/>
                  <a:gd name="connsiteY18" fmla="*/ 44483 h 49609"/>
                  <a:gd name="connsiteX19" fmla="*/ 17784 w 30162"/>
                  <a:gd name="connsiteY19" fmla="*/ 43888 h 49609"/>
                  <a:gd name="connsiteX20" fmla="*/ 20761 w 30162"/>
                  <a:gd name="connsiteY20" fmla="*/ 42102 h 49609"/>
                  <a:gd name="connsiteX21" fmla="*/ 22745 w 30162"/>
                  <a:gd name="connsiteY21" fmla="*/ 39324 h 49609"/>
                  <a:gd name="connsiteX22" fmla="*/ 23340 w 30162"/>
                  <a:gd name="connsiteY22" fmla="*/ 35950 h 49609"/>
                  <a:gd name="connsiteX23" fmla="*/ 22547 w 30162"/>
                  <a:gd name="connsiteY23" fmla="*/ 32180 h 49609"/>
                  <a:gd name="connsiteX24" fmla="*/ 20165 w 30162"/>
                  <a:gd name="connsiteY24" fmla="*/ 29402 h 49609"/>
                  <a:gd name="connsiteX25" fmla="*/ 16395 w 30162"/>
                  <a:gd name="connsiteY25" fmla="*/ 27616 h 49609"/>
                  <a:gd name="connsiteX26" fmla="*/ 11434 w 30162"/>
                  <a:gd name="connsiteY26" fmla="*/ 26822 h 49609"/>
                  <a:gd name="connsiteX27" fmla="*/ 6870 w 30162"/>
                  <a:gd name="connsiteY27" fmla="*/ 26822 h 49609"/>
                  <a:gd name="connsiteX28" fmla="*/ 6076 w 30162"/>
                  <a:gd name="connsiteY28" fmla="*/ 26822 h 49609"/>
                  <a:gd name="connsiteX29" fmla="*/ 5679 w 30162"/>
                  <a:gd name="connsiteY29" fmla="*/ 26425 h 49609"/>
                  <a:gd name="connsiteX30" fmla="*/ 5282 w 30162"/>
                  <a:gd name="connsiteY30" fmla="*/ 25632 h 49609"/>
                  <a:gd name="connsiteX31" fmla="*/ 5282 w 30162"/>
                  <a:gd name="connsiteY31" fmla="*/ 24243 h 49609"/>
                  <a:gd name="connsiteX32" fmla="*/ 5282 w 30162"/>
                  <a:gd name="connsiteY32" fmla="*/ 23250 h 49609"/>
                  <a:gd name="connsiteX33" fmla="*/ 5679 w 30162"/>
                  <a:gd name="connsiteY33" fmla="*/ 22457 h 49609"/>
                  <a:gd name="connsiteX34" fmla="*/ 6076 w 30162"/>
                  <a:gd name="connsiteY34" fmla="*/ 22060 h 49609"/>
                  <a:gd name="connsiteX35" fmla="*/ 6671 w 30162"/>
                  <a:gd name="connsiteY35" fmla="*/ 21861 h 49609"/>
                  <a:gd name="connsiteX36" fmla="*/ 11037 w 30162"/>
                  <a:gd name="connsiteY36" fmla="*/ 21861 h 49609"/>
                  <a:gd name="connsiteX37" fmla="*/ 15403 w 30162"/>
                  <a:gd name="connsiteY37" fmla="*/ 21266 h 49609"/>
                  <a:gd name="connsiteX38" fmla="*/ 18578 w 30162"/>
                  <a:gd name="connsiteY38" fmla="*/ 19480 h 49609"/>
                  <a:gd name="connsiteX39" fmla="*/ 20761 w 30162"/>
                  <a:gd name="connsiteY39" fmla="*/ 16702 h 49609"/>
                  <a:gd name="connsiteX40" fmla="*/ 21554 w 30162"/>
                  <a:gd name="connsiteY40" fmla="*/ 12932 h 49609"/>
                  <a:gd name="connsiteX41" fmla="*/ 20959 w 30162"/>
                  <a:gd name="connsiteY41" fmla="*/ 9955 h 49609"/>
                  <a:gd name="connsiteX42" fmla="*/ 19570 w 30162"/>
                  <a:gd name="connsiteY42" fmla="*/ 7574 h 49609"/>
                  <a:gd name="connsiteX43" fmla="*/ 16990 w 30162"/>
                  <a:gd name="connsiteY43" fmla="*/ 5986 h 49609"/>
                  <a:gd name="connsiteX44" fmla="*/ 13617 w 30162"/>
                  <a:gd name="connsiteY44" fmla="*/ 5391 h 49609"/>
                  <a:gd name="connsiteX45" fmla="*/ 9648 w 30162"/>
                  <a:gd name="connsiteY45" fmla="*/ 6185 h 49609"/>
                  <a:gd name="connsiteX46" fmla="*/ 6473 w 30162"/>
                  <a:gd name="connsiteY46" fmla="*/ 7574 h 49609"/>
                  <a:gd name="connsiteX47" fmla="*/ 4092 w 30162"/>
                  <a:gd name="connsiteY47" fmla="*/ 8963 h 49609"/>
                  <a:gd name="connsiteX48" fmla="*/ 2703 w 30162"/>
                  <a:gd name="connsiteY48" fmla="*/ 9558 h 49609"/>
                  <a:gd name="connsiteX49" fmla="*/ 2306 w 30162"/>
                  <a:gd name="connsiteY49" fmla="*/ 9558 h 49609"/>
                  <a:gd name="connsiteX50" fmla="*/ 1909 w 30162"/>
                  <a:gd name="connsiteY50" fmla="*/ 9161 h 49609"/>
                  <a:gd name="connsiteX51" fmla="*/ 1711 w 30162"/>
                  <a:gd name="connsiteY51" fmla="*/ 8368 h 49609"/>
                  <a:gd name="connsiteX52" fmla="*/ 1711 w 30162"/>
                  <a:gd name="connsiteY52" fmla="*/ 6978 h 49609"/>
                  <a:gd name="connsiteX53" fmla="*/ 1711 w 30162"/>
                  <a:gd name="connsiteY53" fmla="*/ 5986 h 49609"/>
                  <a:gd name="connsiteX54" fmla="*/ 1909 w 30162"/>
                  <a:gd name="connsiteY54" fmla="*/ 5391 h 49609"/>
                  <a:gd name="connsiteX55" fmla="*/ 2107 w 30162"/>
                  <a:gd name="connsiteY55" fmla="*/ 4795 h 49609"/>
                  <a:gd name="connsiteX56" fmla="*/ 2703 w 30162"/>
                  <a:gd name="connsiteY56" fmla="*/ 4200 h 49609"/>
                  <a:gd name="connsiteX57" fmla="*/ 4092 w 30162"/>
                  <a:gd name="connsiteY57" fmla="*/ 3208 h 49609"/>
                  <a:gd name="connsiteX58" fmla="*/ 6671 w 30162"/>
                  <a:gd name="connsiteY58" fmla="*/ 1819 h 49609"/>
                  <a:gd name="connsiteX59" fmla="*/ 10243 w 30162"/>
                  <a:gd name="connsiteY59" fmla="*/ 628 h 49609"/>
                  <a:gd name="connsiteX60" fmla="*/ 14807 w 30162"/>
                  <a:gd name="connsiteY60" fmla="*/ 232 h 49609"/>
                  <a:gd name="connsiteX61" fmla="*/ 20761 w 30162"/>
                  <a:gd name="connsiteY61" fmla="*/ 1025 h 49609"/>
                  <a:gd name="connsiteX62" fmla="*/ 24928 w 30162"/>
                  <a:gd name="connsiteY62" fmla="*/ 3407 h 49609"/>
                  <a:gd name="connsiteX63" fmla="*/ 27507 w 30162"/>
                  <a:gd name="connsiteY63" fmla="*/ 7177 h 49609"/>
                  <a:gd name="connsiteX64" fmla="*/ 28301 w 30162"/>
                  <a:gd name="connsiteY64" fmla="*/ 11939 h 49609"/>
                  <a:gd name="connsiteX65" fmla="*/ 27706 w 30162"/>
                  <a:gd name="connsiteY65" fmla="*/ 16305 h 49609"/>
                  <a:gd name="connsiteX66" fmla="*/ 25920 w 30162"/>
                  <a:gd name="connsiteY66" fmla="*/ 19877 h 49609"/>
                  <a:gd name="connsiteX67" fmla="*/ 23142 w 30162"/>
                  <a:gd name="connsiteY67" fmla="*/ 22258 h 49609"/>
                  <a:gd name="connsiteX68" fmla="*/ 19372 w 30162"/>
                  <a:gd name="connsiteY68" fmla="*/ 23647 h 49609"/>
                  <a:gd name="connsiteX69" fmla="*/ 19372 w 30162"/>
                  <a:gd name="connsiteY69" fmla="*/ 23845 h 49609"/>
                  <a:gd name="connsiteX70" fmla="*/ 23737 w 30162"/>
                  <a:gd name="connsiteY70" fmla="*/ 25036 h 49609"/>
                  <a:gd name="connsiteX71" fmla="*/ 27309 w 30162"/>
                  <a:gd name="connsiteY71" fmla="*/ 27616 h 49609"/>
                  <a:gd name="connsiteX72" fmla="*/ 29690 w 30162"/>
                  <a:gd name="connsiteY72" fmla="*/ 30989 h 49609"/>
                  <a:gd name="connsiteX73" fmla="*/ 30484 w 30162"/>
                  <a:gd name="connsiteY73" fmla="*/ 3535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484" y="35355"/>
                    </a:moveTo>
                    <a:cubicBezTo>
                      <a:pt x="30484" y="37488"/>
                      <a:pt x="30087" y="39473"/>
                      <a:pt x="29293" y="41308"/>
                    </a:cubicBezTo>
                    <a:cubicBezTo>
                      <a:pt x="28599" y="43044"/>
                      <a:pt x="27557" y="44582"/>
                      <a:pt x="26118" y="45872"/>
                    </a:cubicBezTo>
                    <a:cubicBezTo>
                      <a:pt x="24630" y="47063"/>
                      <a:pt x="22844" y="48055"/>
                      <a:pt x="20761" y="48849"/>
                    </a:cubicBezTo>
                    <a:cubicBezTo>
                      <a:pt x="18627" y="49494"/>
                      <a:pt x="16246" y="49841"/>
                      <a:pt x="13617" y="49841"/>
                    </a:cubicBezTo>
                    <a:cubicBezTo>
                      <a:pt x="12029" y="49841"/>
                      <a:pt x="10491" y="49692"/>
                      <a:pt x="9053" y="49444"/>
                    </a:cubicBezTo>
                    <a:cubicBezTo>
                      <a:pt x="7713" y="49146"/>
                      <a:pt x="6473" y="48849"/>
                      <a:pt x="5282" y="48452"/>
                    </a:cubicBezTo>
                    <a:cubicBezTo>
                      <a:pt x="4191" y="48055"/>
                      <a:pt x="3298" y="47658"/>
                      <a:pt x="2504" y="47261"/>
                    </a:cubicBezTo>
                    <a:cubicBezTo>
                      <a:pt x="1810" y="46864"/>
                      <a:pt x="1413" y="46616"/>
                      <a:pt x="1314" y="46467"/>
                    </a:cubicBezTo>
                    <a:cubicBezTo>
                      <a:pt x="1165" y="46368"/>
                      <a:pt x="1016" y="46219"/>
                      <a:pt x="917" y="46071"/>
                    </a:cubicBezTo>
                    <a:cubicBezTo>
                      <a:pt x="768" y="45823"/>
                      <a:pt x="619" y="45574"/>
                      <a:pt x="520" y="45277"/>
                    </a:cubicBezTo>
                    <a:cubicBezTo>
                      <a:pt x="520" y="45029"/>
                      <a:pt x="421" y="44781"/>
                      <a:pt x="321" y="44483"/>
                    </a:cubicBezTo>
                    <a:cubicBezTo>
                      <a:pt x="321" y="44086"/>
                      <a:pt x="321" y="43640"/>
                      <a:pt x="321" y="43094"/>
                    </a:cubicBezTo>
                    <a:cubicBezTo>
                      <a:pt x="321" y="42201"/>
                      <a:pt x="371" y="41606"/>
                      <a:pt x="520" y="41308"/>
                    </a:cubicBezTo>
                    <a:cubicBezTo>
                      <a:pt x="768" y="40911"/>
                      <a:pt x="1016" y="40713"/>
                      <a:pt x="1314" y="40713"/>
                    </a:cubicBezTo>
                    <a:cubicBezTo>
                      <a:pt x="1562" y="40713"/>
                      <a:pt x="2008" y="40911"/>
                      <a:pt x="2703" y="41308"/>
                    </a:cubicBezTo>
                    <a:cubicBezTo>
                      <a:pt x="3348" y="41705"/>
                      <a:pt x="4191" y="42201"/>
                      <a:pt x="5282" y="42697"/>
                    </a:cubicBezTo>
                    <a:cubicBezTo>
                      <a:pt x="6324" y="43094"/>
                      <a:pt x="7515" y="43491"/>
                      <a:pt x="8854" y="43888"/>
                    </a:cubicBezTo>
                    <a:cubicBezTo>
                      <a:pt x="10144" y="44285"/>
                      <a:pt x="11682" y="44483"/>
                      <a:pt x="13418" y="44483"/>
                    </a:cubicBezTo>
                    <a:cubicBezTo>
                      <a:pt x="15105" y="44483"/>
                      <a:pt x="16593" y="44285"/>
                      <a:pt x="17784" y="43888"/>
                    </a:cubicBezTo>
                    <a:cubicBezTo>
                      <a:pt x="18975" y="43491"/>
                      <a:pt x="19967" y="42896"/>
                      <a:pt x="20761" y="42102"/>
                    </a:cubicBezTo>
                    <a:cubicBezTo>
                      <a:pt x="21653" y="41308"/>
                      <a:pt x="22348" y="40415"/>
                      <a:pt x="22745" y="39324"/>
                    </a:cubicBezTo>
                    <a:cubicBezTo>
                      <a:pt x="23142" y="38282"/>
                      <a:pt x="23340" y="37141"/>
                      <a:pt x="23340" y="35950"/>
                    </a:cubicBezTo>
                    <a:cubicBezTo>
                      <a:pt x="23340" y="34512"/>
                      <a:pt x="23043" y="33271"/>
                      <a:pt x="22547" y="32180"/>
                    </a:cubicBezTo>
                    <a:cubicBezTo>
                      <a:pt x="22001" y="31138"/>
                      <a:pt x="21207" y="30195"/>
                      <a:pt x="20165" y="29402"/>
                    </a:cubicBezTo>
                    <a:cubicBezTo>
                      <a:pt x="19223" y="28608"/>
                      <a:pt x="17982" y="28013"/>
                      <a:pt x="16395" y="27616"/>
                    </a:cubicBezTo>
                    <a:cubicBezTo>
                      <a:pt x="14907" y="27120"/>
                      <a:pt x="13270" y="26822"/>
                      <a:pt x="11434" y="26822"/>
                    </a:cubicBezTo>
                    <a:lnTo>
                      <a:pt x="6870" y="26822"/>
                    </a:lnTo>
                    <a:cubicBezTo>
                      <a:pt x="6572" y="26822"/>
                      <a:pt x="6324" y="26822"/>
                      <a:pt x="6076" y="26822"/>
                    </a:cubicBezTo>
                    <a:cubicBezTo>
                      <a:pt x="5927" y="26723"/>
                      <a:pt x="5779" y="26574"/>
                      <a:pt x="5679" y="26425"/>
                    </a:cubicBezTo>
                    <a:cubicBezTo>
                      <a:pt x="5530" y="26177"/>
                      <a:pt x="5382" y="25929"/>
                      <a:pt x="5282" y="25632"/>
                    </a:cubicBezTo>
                    <a:cubicBezTo>
                      <a:pt x="5282" y="25235"/>
                      <a:pt x="5282" y="24788"/>
                      <a:pt x="5282" y="24243"/>
                    </a:cubicBezTo>
                    <a:cubicBezTo>
                      <a:pt x="5282" y="23845"/>
                      <a:pt x="5282" y="23548"/>
                      <a:pt x="5282" y="23250"/>
                    </a:cubicBezTo>
                    <a:cubicBezTo>
                      <a:pt x="5382" y="22853"/>
                      <a:pt x="5530" y="22605"/>
                      <a:pt x="5679" y="22457"/>
                    </a:cubicBezTo>
                    <a:cubicBezTo>
                      <a:pt x="5779" y="22208"/>
                      <a:pt x="5927" y="22060"/>
                      <a:pt x="6076" y="22060"/>
                    </a:cubicBezTo>
                    <a:cubicBezTo>
                      <a:pt x="6324" y="21960"/>
                      <a:pt x="6523" y="21861"/>
                      <a:pt x="6671" y="21861"/>
                    </a:cubicBezTo>
                    <a:lnTo>
                      <a:pt x="11037" y="21861"/>
                    </a:lnTo>
                    <a:cubicBezTo>
                      <a:pt x="12625" y="21861"/>
                      <a:pt x="14063" y="21663"/>
                      <a:pt x="15403" y="21266"/>
                    </a:cubicBezTo>
                    <a:cubicBezTo>
                      <a:pt x="16693" y="20869"/>
                      <a:pt x="17784" y="20274"/>
                      <a:pt x="18578" y="19480"/>
                    </a:cubicBezTo>
                    <a:cubicBezTo>
                      <a:pt x="19471" y="18686"/>
                      <a:pt x="20215" y="17793"/>
                      <a:pt x="20761" y="16702"/>
                    </a:cubicBezTo>
                    <a:cubicBezTo>
                      <a:pt x="21257" y="15511"/>
                      <a:pt x="21554" y="14271"/>
                      <a:pt x="21554" y="12932"/>
                    </a:cubicBezTo>
                    <a:cubicBezTo>
                      <a:pt x="21554" y="11890"/>
                      <a:pt x="21356" y="10897"/>
                      <a:pt x="20959" y="9955"/>
                    </a:cubicBezTo>
                    <a:cubicBezTo>
                      <a:pt x="20661" y="9062"/>
                      <a:pt x="20215" y="8268"/>
                      <a:pt x="19570" y="7574"/>
                    </a:cubicBezTo>
                    <a:cubicBezTo>
                      <a:pt x="18875" y="6929"/>
                      <a:pt x="18032" y="6383"/>
                      <a:pt x="16990" y="5986"/>
                    </a:cubicBezTo>
                    <a:cubicBezTo>
                      <a:pt x="16048" y="5589"/>
                      <a:pt x="14907" y="5391"/>
                      <a:pt x="13617" y="5391"/>
                    </a:cubicBezTo>
                    <a:cubicBezTo>
                      <a:pt x="12128" y="5391"/>
                      <a:pt x="10839" y="5689"/>
                      <a:pt x="9648" y="6185"/>
                    </a:cubicBezTo>
                    <a:cubicBezTo>
                      <a:pt x="8457" y="6582"/>
                      <a:pt x="7366" y="7078"/>
                      <a:pt x="6473" y="7574"/>
                    </a:cubicBezTo>
                    <a:cubicBezTo>
                      <a:pt x="5530" y="7970"/>
                      <a:pt x="4737" y="8467"/>
                      <a:pt x="4092" y="8963"/>
                    </a:cubicBezTo>
                    <a:cubicBezTo>
                      <a:pt x="3397" y="9360"/>
                      <a:pt x="2951" y="9558"/>
                      <a:pt x="2703" y="9558"/>
                    </a:cubicBezTo>
                    <a:cubicBezTo>
                      <a:pt x="2554" y="9558"/>
                      <a:pt x="2405" y="9558"/>
                      <a:pt x="2306" y="9558"/>
                    </a:cubicBezTo>
                    <a:cubicBezTo>
                      <a:pt x="2157" y="9459"/>
                      <a:pt x="2008" y="9310"/>
                      <a:pt x="1909" y="9161"/>
                    </a:cubicBezTo>
                    <a:cubicBezTo>
                      <a:pt x="1909" y="8913"/>
                      <a:pt x="1810" y="8665"/>
                      <a:pt x="1711" y="8368"/>
                    </a:cubicBezTo>
                    <a:cubicBezTo>
                      <a:pt x="1711" y="7970"/>
                      <a:pt x="1711" y="7524"/>
                      <a:pt x="1711" y="6978"/>
                    </a:cubicBezTo>
                    <a:cubicBezTo>
                      <a:pt x="1711" y="6582"/>
                      <a:pt x="1711" y="6284"/>
                      <a:pt x="1711" y="5986"/>
                    </a:cubicBezTo>
                    <a:cubicBezTo>
                      <a:pt x="1711" y="5738"/>
                      <a:pt x="1760" y="5540"/>
                      <a:pt x="1909" y="5391"/>
                    </a:cubicBezTo>
                    <a:cubicBezTo>
                      <a:pt x="2008" y="5143"/>
                      <a:pt x="2107" y="4944"/>
                      <a:pt x="2107" y="4795"/>
                    </a:cubicBezTo>
                    <a:cubicBezTo>
                      <a:pt x="2207" y="4547"/>
                      <a:pt x="2405" y="4349"/>
                      <a:pt x="2703" y="4200"/>
                    </a:cubicBezTo>
                    <a:cubicBezTo>
                      <a:pt x="2951" y="3952"/>
                      <a:pt x="3397" y="3605"/>
                      <a:pt x="4092" y="3208"/>
                    </a:cubicBezTo>
                    <a:cubicBezTo>
                      <a:pt x="4886" y="2712"/>
                      <a:pt x="5729" y="2216"/>
                      <a:pt x="6671" y="1819"/>
                    </a:cubicBezTo>
                    <a:cubicBezTo>
                      <a:pt x="7713" y="1323"/>
                      <a:pt x="8904" y="926"/>
                      <a:pt x="10243" y="628"/>
                    </a:cubicBezTo>
                    <a:cubicBezTo>
                      <a:pt x="11682" y="380"/>
                      <a:pt x="13220" y="232"/>
                      <a:pt x="14807" y="232"/>
                    </a:cubicBezTo>
                    <a:cubicBezTo>
                      <a:pt x="17040" y="232"/>
                      <a:pt x="19024" y="529"/>
                      <a:pt x="20761" y="1025"/>
                    </a:cubicBezTo>
                    <a:cubicBezTo>
                      <a:pt x="22447" y="1571"/>
                      <a:pt x="23836" y="2365"/>
                      <a:pt x="24928" y="3407"/>
                    </a:cubicBezTo>
                    <a:cubicBezTo>
                      <a:pt x="26118" y="4498"/>
                      <a:pt x="26962" y="5738"/>
                      <a:pt x="27507" y="7177"/>
                    </a:cubicBezTo>
                    <a:cubicBezTo>
                      <a:pt x="28003" y="8665"/>
                      <a:pt x="28301" y="10253"/>
                      <a:pt x="28301" y="11939"/>
                    </a:cubicBezTo>
                    <a:cubicBezTo>
                      <a:pt x="28301" y="13527"/>
                      <a:pt x="28103" y="15015"/>
                      <a:pt x="27706" y="16305"/>
                    </a:cubicBezTo>
                    <a:cubicBezTo>
                      <a:pt x="27309" y="17644"/>
                      <a:pt x="26714" y="18835"/>
                      <a:pt x="25920" y="19877"/>
                    </a:cubicBezTo>
                    <a:cubicBezTo>
                      <a:pt x="25225" y="20819"/>
                      <a:pt x="24332" y="21613"/>
                      <a:pt x="23142" y="22258"/>
                    </a:cubicBezTo>
                    <a:cubicBezTo>
                      <a:pt x="22050" y="22953"/>
                      <a:pt x="20810" y="23399"/>
                      <a:pt x="19372" y="23647"/>
                    </a:cubicBezTo>
                    <a:lnTo>
                      <a:pt x="19372" y="23845"/>
                    </a:lnTo>
                    <a:cubicBezTo>
                      <a:pt x="20959" y="23994"/>
                      <a:pt x="22398" y="24391"/>
                      <a:pt x="23737" y="25036"/>
                    </a:cubicBezTo>
                    <a:cubicBezTo>
                      <a:pt x="25176" y="25731"/>
                      <a:pt x="26366" y="26574"/>
                      <a:pt x="27309" y="27616"/>
                    </a:cubicBezTo>
                    <a:cubicBezTo>
                      <a:pt x="28351" y="28558"/>
                      <a:pt x="29145" y="29699"/>
                      <a:pt x="29690" y="30989"/>
                    </a:cubicBezTo>
                    <a:cubicBezTo>
                      <a:pt x="30186" y="32329"/>
                      <a:pt x="30484" y="33768"/>
                      <a:pt x="30484" y="35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F6EA6B87-A316-40B3-B870-7CDB59138843}"/>
                  </a:ext>
                </a:extLst>
              </p:cNvPr>
              <p:cNvSpPr/>
              <p:nvPr/>
            </p:nvSpPr>
            <p:spPr>
              <a:xfrm>
                <a:off x="6824606" y="4724400"/>
                <a:ext cx="34726" cy="48617"/>
              </a:xfrm>
              <a:custGeom>
                <a:avLst/>
                <a:gdLst>
                  <a:gd name="connsiteX0" fmla="*/ 35051 w 34726"/>
                  <a:gd name="connsiteY0" fmla="*/ 34958 h 48617"/>
                  <a:gd name="connsiteX1" fmla="*/ 34654 w 34726"/>
                  <a:gd name="connsiteY1" fmla="*/ 36942 h 48617"/>
                  <a:gd name="connsiteX2" fmla="*/ 33464 w 34726"/>
                  <a:gd name="connsiteY2" fmla="*/ 37538 h 48617"/>
                  <a:gd name="connsiteX3" fmla="*/ 28106 w 34726"/>
                  <a:gd name="connsiteY3" fmla="*/ 37538 h 48617"/>
                  <a:gd name="connsiteX4" fmla="*/ 28106 w 34726"/>
                  <a:gd name="connsiteY4" fmla="*/ 47658 h 48617"/>
                  <a:gd name="connsiteX5" fmla="*/ 27907 w 34726"/>
                  <a:gd name="connsiteY5" fmla="*/ 48253 h 48617"/>
                  <a:gd name="connsiteX6" fmla="*/ 27510 w 34726"/>
                  <a:gd name="connsiteY6" fmla="*/ 48650 h 48617"/>
                  <a:gd name="connsiteX7" fmla="*/ 26518 w 34726"/>
                  <a:gd name="connsiteY7" fmla="*/ 48650 h 48617"/>
                  <a:gd name="connsiteX8" fmla="*/ 24931 w 34726"/>
                  <a:gd name="connsiteY8" fmla="*/ 48849 h 48617"/>
                  <a:gd name="connsiteX9" fmla="*/ 23542 w 34726"/>
                  <a:gd name="connsiteY9" fmla="*/ 48650 h 48617"/>
                  <a:gd name="connsiteX10" fmla="*/ 22549 w 34726"/>
                  <a:gd name="connsiteY10" fmla="*/ 48650 h 48617"/>
                  <a:gd name="connsiteX11" fmla="*/ 21954 w 34726"/>
                  <a:gd name="connsiteY11" fmla="*/ 48253 h 48617"/>
                  <a:gd name="connsiteX12" fmla="*/ 21954 w 34726"/>
                  <a:gd name="connsiteY12" fmla="*/ 47658 h 48617"/>
                  <a:gd name="connsiteX13" fmla="*/ 21954 w 34726"/>
                  <a:gd name="connsiteY13" fmla="*/ 37538 h 48617"/>
                  <a:gd name="connsiteX14" fmla="*/ 2110 w 34726"/>
                  <a:gd name="connsiteY14" fmla="*/ 37538 h 48617"/>
                  <a:gd name="connsiteX15" fmla="*/ 1118 w 34726"/>
                  <a:gd name="connsiteY15" fmla="*/ 37538 h 48617"/>
                  <a:gd name="connsiteX16" fmla="*/ 721 w 34726"/>
                  <a:gd name="connsiteY16" fmla="*/ 37141 h 48617"/>
                  <a:gd name="connsiteX17" fmla="*/ 324 w 34726"/>
                  <a:gd name="connsiteY17" fmla="*/ 36347 h 48617"/>
                  <a:gd name="connsiteX18" fmla="*/ 324 w 34726"/>
                  <a:gd name="connsiteY18" fmla="*/ 34760 h 48617"/>
                  <a:gd name="connsiteX19" fmla="*/ 324 w 34726"/>
                  <a:gd name="connsiteY19" fmla="*/ 33569 h 48617"/>
                  <a:gd name="connsiteX20" fmla="*/ 523 w 34726"/>
                  <a:gd name="connsiteY20" fmla="*/ 32577 h 48617"/>
                  <a:gd name="connsiteX21" fmla="*/ 721 w 34726"/>
                  <a:gd name="connsiteY21" fmla="*/ 31585 h 48617"/>
                  <a:gd name="connsiteX22" fmla="*/ 1317 w 34726"/>
                  <a:gd name="connsiteY22" fmla="*/ 30592 h 48617"/>
                  <a:gd name="connsiteX23" fmla="*/ 18581 w 34726"/>
                  <a:gd name="connsiteY23" fmla="*/ 1422 h 48617"/>
                  <a:gd name="connsiteX24" fmla="*/ 19176 w 34726"/>
                  <a:gd name="connsiteY24" fmla="*/ 1025 h 48617"/>
                  <a:gd name="connsiteX25" fmla="*/ 19970 w 34726"/>
                  <a:gd name="connsiteY25" fmla="*/ 628 h 48617"/>
                  <a:gd name="connsiteX26" fmla="*/ 21359 w 34726"/>
                  <a:gd name="connsiteY26" fmla="*/ 430 h 48617"/>
                  <a:gd name="connsiteX27" fmla="*/ 23343 w 34726"/>
                  <a:gd name="connsiteY27" fmla="*/ 232 h 48617"/>
                  <a:gd name="connsiteX28" fmla="*/ 25328 w 34726"/>
                  <a:gd name="connsiteY28" fmla="*/ 430 h 48617"/>
                  <a:gd name="connsiteX29" fmla="*/ 26915 w 34726"/>
                  <a:gd name="connsiteY29" fmla="*/ 628 h 48617"/>
                  <a:gd name="connsiteX30" fmla="*/ 27709 w 34726"/>
                  <a:gd name="connsiteY30" fmla="*/ 1025 h 48617"/>
                  <a:gd name="connsiteX31" fmla="*/ 28106 w 34726"/>
                  <a:gd name="connsiteY31" fmla="*/ 1621 h 48617"/>
                  <a:gd name="connsiteX32" fmla="*/ 28106 w 34726"/>
                  <a:gd name="connsiteY32" fmla="*/ 32378 h 48617"/>
                  <a:gd name="connsiteX33" fmla="*/ 33464 w 34726"/>
                  <a:gd name="connsiteY33" fmla="*/ 32378 h 48617"/>
                  <a:gd name="connsiteX34" fmla="*/ 34654 w 34726"/>
                  <a:gd name="connsiteY34" fmla="*/ 32974 h 48617"/>
                  <a:gd name="connsiteX35" fmla="*/ 35051 w 34726"/>
                  <a:gd name="connsiteY35" fmla="*/ 34958 h 48617"/>
                  <a:gd name="connsiteX36" fmla="*/ 21954 w 34726"/>
                  <a:gd name="connsiteY36" fmla="*/ 5986 h 48617"/>
                  <a:gd name="connsiteX37" fmla="*/ 21756 w 34726"/>
                  <a:gd name="connsiteY37" fmla="*/ 5986 h 48617"/>
                  <a:gd name="connsiteX38" fmla="*/ 6079 w 34726"/>
                  <a:gd name="connsiteY38" fmla="*/ 32378 h 48617"/>
                  <a:gd name="connsiteX39" fmla="*/ 21954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51" y="34958"/>
                    </a:moveTo>
                    <a:cubicBezTo>
                      <a:pt x="35051" y="35752"/>
                      <a:pt x="34902" y="36446"/>
                      <a:pt x="34654" y="36942"/>
                    </a:cubicBezTo>
                    <a:cubicBezTo>
                      <a:pt x="34356" y="37339"/>
                      <a:pt x="33960" y="37538"/>
                      <a:pt x="33464" y="37538"/>
                    </a:cubicBezTo>
                    <a:lnTo>
                      <a:pt x="28106" y="37538"/>
                    </a:lnTo>
                    <a:lnTo>
                      <a:pt x="28106" y="47658"/>
                    </a:lnTo>
                    <a:cubicBezTo>
                      <a:pt x="28106" y="47956"/>
                      <a:pt x="28006" y="48154"/>
                      <a:pt x="27907" y="48253"/>
                    </a:cubicBezTo>
                    <a:cubicBezTo>
                      <a:pt x="27907" y="48402"/>
                      <a:pt x="27758" y="48551"/>
                      <a:pt x="27510" y="48650"/>
                    </a:cubicBezTo>
                    <a:cubicBezTo>
                      <a:pt x="27213" y="48650"/>
                      <a:pt x="26915" y="48650"/>
                      <a:pt x="26518" y="48650"/>
                    </a:cubicBezTo>
                    <a:cubicBezTo>
                      <a:pt x="26121" y="48749"/>
                      <a:pt x="25576" y="48849"/>
                      <a:pt x="24931" y="48849"/>
                    </a:cubicBezTo>
                    <a:cubicBezTo>
                      <a:pt x="24385" y="48849"/>
                      <a:pt x="23939" y="48749"/>
                      <a:pt x="23542" y="48650"/>
                    </a:cubicBezTo>
                    <a:cubicBezTo>
                      <a:pt x="23145" y="48650"/>
                      <a:pt x="22798" y="48650"/>
                      <a:pt x="22549" y="48650"/>
                    </a:cubicBezTo>
                    <a:cubicBezTo>
                      <a:pt x="22252" y="48551"/>
                      <a:pt x="22053" y="48402"/>
                      <a:pt x="21954" y="48253"/>
                    </a:cubicBezTo>
                    <a:cubicBezTo>
                      <a:pt x="21954" y="48154"/>
                      <a:pt x="21954" y="47956"/>
                      <a:pt x="21954" y="47658"/>
                    </a:cubicBezTo>
                    <a:lnTo>
                      <a:pt x="21954" y="37538"/>
                    </a:lnTo>
                    <a:lnTo>
                      <a:pt x="2110" y="37538"/>
                    </a:lnTo>
                    <a:cubicBezTo>
                      <a:pt x="1714" y="37538"/>
                      <a:pt x="1366" y="37538"/>
                      <a:pt x="1118" y="37538"/>
                    </a:cubicBezTo>
                    <a:cubicBezTo>
                      <a:pt x="969" y="37439"/>
                      <a:pt x="821" y="37290"/>
                      <a:pt x="721" y="37141"/>
                    </a:cubicBezTo>
                    <a:cubicBezTo>
                      <a:pt x="573" y="36893"/>
                      <a:pt x="424" y="36645"/>
                      <a:pt x="324" y="36347"/>
                    </a:cubicBezTo>
                    <a:cubicBezTo>
                      <a:pt x="324" y="35950"/>
                      <a:pt x="324" y="35454"/>
                      <a:pt x="324" y="34760"/>
                    </a:cubicBezTo>
                    <a:cubicBezTo>
                      <a:pt x="324" y="34264"/>
                      <a:pt x="324" y="33867"/>
                      <a:pt x="324" y="33569"/>
                    </a:cubicBezTo>
                    <a:cubicBezTo>
                      <a:pt x="324" y="33172"/>
                      <a:pt x="374" y="32874"/>
                      <a:pt x="523" y="32577"/>
                    </a:cubicBezTo>
                    <a:cubicBezTo>
                      <a:pt x="622" y="32180"/>
                      <a:pt x="721" y="31882"/>
                      <a:pt x="721" y="31585"/>
                    </a:cubicBezTo>
                    <a:cubicBezTo>
                      <a:pt x="821" y="31337"/>
                      <a:pt x="1019" y="30989"/>
                      <a:pt x="1317" y="30592"/>
                    </a:cubicBezTo>
                    <a:lnTo>
                      <a:pt x="18581" y="1422"/>
                    </a:lnTo>
                    <a:cubicBezTo>
                      <a:pt x="18680" y="1323"/>
                      <a:pt x="18878" y="1174"/>
                      <a:pt x="19176" y="1025"/>
                    </a:cubicBezTo>
                    <a:cubicBezTo>
                      <a:pt x="19424" y="777"/>
                      <a:pt x="19672" y="628"/>
                      <a:pt x="19970" y="628"/>
                    </a:cubicBezTo>
                    <a:cubicBezTo>
                      <a:pt x="20367" y="529"/>
                      <a:pt x="20813" y="430"/>
                      <a:pt x="21359" y="430"/>
                    </a:cubicBezTo>
                    <a:cubicBezTo>
                      <a:pt x="21855" y="331"/>
                      <a:pt x="22549" y="232"/>
                      <a:pt x="23343" y="232"/>
                    </a:cubicBezTo>
                    <a:cubicBezTo>
                      <a:pt x="24137" y="232"/>
                      <a:pt x="24782" y="331"/>
                      <a:pt x="25328" y="430"/>
                    </a:cubicBezTo>
                    <a:cubicBezTo>
                      <a:pt x="25973" y="430"/>
                      <a:pt x="26518" y="529"/>
                      <a:pt x="26915" y="628"/>
                    </a:cubicBezTo>
                    <a:cubicBezTo>
                      <a:pt x="27312" y="777"/>
                      <a:pt x="27560" y="926"/>
                      <a:pt x="27709" y="1025"/>
                    </a:cubicBezTo>
                    <a:cubicBezTo>
                      <a:pt x="27957" y="1174"/>
                      <a:pt x="28106" y="1372"/>
                      <a:pt x="28106" y="1621"/>
                    </a:cubicBezTo>
                    <a:lnTo>
                      <a:pt x="28106" y="32378"/>
                    </a:lnTo>
                    <a:lnTo>
                      <a:pt x="33464" y="32378"/>
                    </a:lnTo>
                    <a:cubicBezTo>
                      <a:pt x="33960" y="32378"/>
                      <a:pt x="34356" y="32577"/>
                      <a:pt x="34654" y="32974"/>
                    </a:cubicBezTo>
                    <a:cubicBezTo>
                      <a:pt x="34902" y="33371"/>
                      <a:pt x="35051" y="34065"/>
                      <a:pt x="35051" y="34958"/>
                    </a:cubicBezTo>
                    <a:close/>
                    <a:moveTo>
                      <a:pt x="21954" y="5986"/>
                    </a:moveTo>
                    <a:lnTo>
                      <a:pt x="21756" y="5986"/>
                    </a:lnTo>
                    <a:lnTo>
                      <a:pt x="6079" y="32378"/>
                    </a:lnTo>
                    <a:lnTo>
                      <a:pt x="21954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79482A1-3C9C-4893-9A12-22F790E42C70}"/>
                  </a:ext>
                </a:extLst>
              </p:cNvPr>
              <p:cNvSpPr/>
              <p:nvPr/>
            </p:nvSpPr>
            <p:spPr>
              <a:xfrm>
                <a:off x="6867469" y="4724400"/>
                <a:ext cx="27979" cy="48418"/>
              </a:xfrm>
              <a:custGeom>
                <a:avLst/>
                <a:gdLst>
                  <a:gd name="connsiteX0" fmla="*/ 28307 w 27979"/>
                  <a:gd name="connsiteY0" fmla="*/ 46071 h 48418"/>
                  <a:gd name="connsiteX1" fmla="*/ 28109 w 27979"/>
                  <a:gd name="connsiteY1" fmla="*/ 47460 h 48418"/>
                  <a:gd name="connsiteX2" fmla="*/ 27910 w 27979"/>
                  <a:gd name="connsiteY2" fmla="*/ 48253 h 48418"/>
                  <a:gd name="connsiteX3" fmla="*/ 27315 w 27979"/>
                  <a:gd name="connsiteY3" fmla="*/ 48650 h 48418"/>
                  <a:gd name="connsiteX4" fmla="*/ 26918 w 27979"/>
                  <a:gd name="connsiteY4" fmla="*/ 48650 h 48418"/>
                  <a:gd name="connsiteX5" fmla="*/ 1717 w 27979"/>
                  <a:gd name="connsiteY5" fmla="*/ 48650 h 48418"/>
                  <a:gd name="connsiteX6" fmla="*/ 1320 w 27979"/>
                  <a:gd name="connsiteY6" fmla="*/ 48650 h 48418"/>
                  <a:gd name="connsiteX7" fmla="*/ 923 w 27979"/>
                  <a:gd name="connsiteY7" fmla="*/ 48253 h 48418"/>
                  <a:gd name="connsiteX8" fmla="*/ 526 w 27979"/>
                  <a:gd name="connsiteY8" fmla="*/ 47460 h 48418"/>
                  <a:gd name="connsiteX9" fmla="*/ 526 w 27979"/>
                  <a:gd name="connsiteY9" fmla="*/ 46071 h 48418"/>
                  <a:gd name="connsiteX10" fmla="*/ 526 w 27979"/>
                  <a:gd name="connsiteY10" fmla="*/ 45078 h 48418"/>
                  <a:gd name="connsiteX11" fmla="*/ 724 w 27979"/>
                  <a:gd name="connsiteY11" fmla="*/ 44285 h 48418"/>
                  <a:gd name="connsiteX12" fmla="*/ 1121 w 27979"/>
                  <a:gd name="connsiteY12" fmla="*/ 43689 h 48418"/>
                  <a:gd name="connsiteX13" fmla="*/ 1717 w 27979"/>
                  <a:gd name="connsiteY13" fmla="*/ 43491 h 48418"/>
                  <a:gd name="connsiteX14" fmla="*/ 11837 w 27979"/>
                  <a:gd name="connsiteY14" fmla="*/ 43491 h 48418"/>
                  <a:gd name="connsiteX15" fmla="*/ 11837 w 27979"/>
                  <a:gd name="connsiteY15" fmla="*/ 6978 h 48418"/>
                  <a:gd name="connsiteX16" fmla="*/ 2510 w 27979"/>
                  <a:gd name="connsiteY16" fmla="*/ 12535 h 48418"/>
                  <a:gd name="connsiteX17" fmla="*/ 1320 w 27979"/>
                  <a:gd name="connsiteY17" fmla="*/ 12932 h 48418"/>
                  <a:gd name="connsiteX18" fmla="*/ 724 w 27979"/>
                  <a:gd name="connsiteY18" fmla="*/ 12733 h 48418"/>
                  <a:gd name="connsiteX19" fmla="*/ 327 w 27979"/>
                  <a:gd name="connsiteY19" fmla="*/ 11939 h 48418"/>
                  <a:gd name="connsiteX20" fmla="*/ 327 w 27979"/>
                  <a:gd name="connsiteY20" fmla="*/ 10550 h 48418"/>
                  <a:gd name="connsiteX21" fmla="*/ 327 w 27979"/>
                  <a:gd name="connsiteY21" fmla="*/ 9558 h 48418"/>
                  <a:gd name="connsiteX22" fmla="*/ 327 w 27979"/>
                  <a:gd name="connsiteY22" fmla="*/ 8764 h 48418"/>
                  <a:gd name="connsiteX23" fmla="*/ 724 w 27979"/>
                  <a:gd name="connsiteY23" fmla="*/ 8169 h 48418"/>
                  <a:gd name="connsiteX24" fmla="*/ 1320 w 27979"/>
                  <a:gd name="connsiteY24" fmla="*/ 7772 h 48418"/>
                  <a:gd name="connsiteX25" fmla="*/ 12432 w 27979"/>
                  <a:gd name="connsiteY25" fmla="*/ 628 h 48418"/>
                  <a:gd name="connsiteX26" fmla="*/ 12829 w 27979"/>
                  <a:gd name="connsiteY26" fmla="*/ 430 h 48418"/>
                  <a:gd name="connsiteX27" fmla="*/ 13226 w 27979"/>
                  <a:gd name="connsiteY27" fmla="*/ 430 h 48418"/>
                  <a:gd name="connsiteX28" fmla="*/ 14020 w 27979"/>
                  <a:gd name="connsiteY28" fmla="*/ 232 h 48418"/>
                  <a:gd name="connsiteX29" fmla="*/ 15210 w 27979"/>
                  <a:gd name="connsiteY29" fmla="*/ 232 h 48418"/>
                  <a:gd name="connsiteX30" fmla="*/ 16798 w 27979"/>
                  <a:gd name="connsiteY30" fmla="*/ 232 h 48418"/>
                  <a:gd name="connsiteX31" fmla="*/ 17592 w 27979"/>
                  <a:gd name="connsiteY31" fmla="*/ 430 h 48418"/>
                  <a:gd name="connsiteX32" fmla="*/ 17988 w 27979"/>
                  <a:gd name="connsiteY32" fmla="*/ 827 h 48418"/>
                  <a:gd name="connsiteX33" fmla="*/ 18187 w 27979"/>
                  <a:gd name="connsiteY33" fmla="*/ 1224 h 48418"/>
                  <a:gd name="connsiteX34" fmla="*/ 18187 w 27979"/>
                  <a:gd name="connsiteY34" fmla="*/ 43491 h 48418"/>
                  <a:gd name="connsiteX35" fmla="*/ 26918 w 27979"/>
                  <a:gd name="connsiteY35" fmla="*/ 43491 h 48418"/>
                  <a:gd name="connsiteX36" fmla="*/ 27513 w 27979"/>
                  <a:gd name="connsiteY36" fmla="*/ 43689 h 48418"/>
                  <a:gd name="connsiteX37" fmla="*/ 27910 w 27979"/>
                  <a:gd name="connsiteY37" fmla="*/ 44285 h 48418"/>
                  <a:gd name="connsiteX38" fmla="*/ 28109 w 27979"/>
                  <a:gd name="connsiteY38" fmla="*/ 45078 h 48418"/>
                  <a:gd name="connsiteX39" fmla="*/ 28307 w 27979"/>
                  <a:gd name="connsiteY39" fmla="*/ 46071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307" y="46071"/>
                    </a:moveTo>
                    <a:cubicBezTo>
                      <a:pt x="28307" y="46616"/>
                      <a:pt x="28208" y="47063"/>
                      <a:pt x="28109" y="47460"/>
                    </a:cubicBezTo>
                    <a:cubicBezTo>
                      <a:pt x="28109" y="47757"/>
                      <a:pt x="28009" y="48005"/>
                      <a:pt x="27910" y="48253"/>
                    </a:cubicBezTo>
                    <a:cubicBezTo>
                      <a:pt x="27761" y="48402"/>
                      <a:pt x="27563" y="48551"/>
                      <a:pt x="27315" y="48650"/>
                    </a:cubicBezTo>
                    <a:cubicBezTo>
                      <a:pt x="27166" y="48650"/>
                      <a:pt x="27017" y="48650"/>
                      <a:pt x="26918" y="48650"/>
                    </a:cubicBezTo>
                    <a:lnTo>
                      <a:pt x="1717" y="48650"/>
                    </a:lnTo>
                    <a:cubicBezTo>
                      <a:pt x="1568" y="48650"/>
                      <a:pt x="1419" y="48650"/>
                      <a:pt x="1320" y="48650"/>
                    </a:cubicBezTo>
                    <a:cubicBezTo>
                      <a:pt x="1171" y="48551"/>
                      <a:pt x="1022" y="48402"/>
                      <a:pt x="923" y="48253"/>
                    </a:cubicBezTo>
                    <a:cubicBezTo>
                      <a:pt x="774" y="48005"/>
                      <a:pt x="625" y="47757"/>
                      <a:pt x="526" y="47460"/>
                    </a:cubicBezTo>
                    <a:cubicBezTo>
                      <a:pt x="526" y="47063"/>
                      <a:pt x="526" y="46616"/>
                      <a:pt x="526" y="46071"/>
                    </a:cubicBezTo>
                    <a:cubicBezTo>
                      <a:pt x="526" y="45674"/>
                      <a:pt x="526" y="45376"/>
                      <a:pt x="526" y="45078"/>
                    </a:cubicBezTo>
                    <a:cubicBezTo>
                      <a:pt x="625" y="44682"/>
                      <a:pt x="724" y="44433"/>
                      <a:pt x="724" y="44285"/>
                    </a:cubicBezTo>
                    <a:cubicBezTo>
                      <a:pt x="824" y="44037"/>
                      <a:pt x="972" y="43838"/>
                      <a:pt x="1121" y="43689"/>
                    </a:cubicBezTo>
                    <a:cubicBezTo>
                      <a:pt x="1369" y="43590"/>
                      <a:pt x="1568" y="43491"/>
                      <a:pt x="1717" y="43491"/>
                    </a:cubicBezTo>
                    <a:lnTo>
                      <a:pt x="11837" y="43491"/>
                    </a:lnTo>
                    <a:lnTo>
                      <a:pt x="11837" y="6978"/>
                    </a:lnTo>
                    <a:lnTo>
                      <a:pt x="2510" y="12535"/>
                    </a:lnTo>
                    <a:cubicBezTo>
                      <a:pt x="2113" y="12683"/>
                      <a:pt x="1717" y="12832"/>
                      <a:pt x="1320" y="12932"/>
                    </a:cubicBezTo>
                    <a:cubicBezTo>
                      <a:pt x="1022" y="12932"/>
                      <a:pt x="824" y="12882"/>
                      <a:pt x="724" y="12733"/>
                    </a:cubicBezTo>
                    <a:cubicBezTo>
                      <a:pt x="576" y="12634"/>
                      <a:pt x="427" y="12336"/>
                      <a:pt x="327" y="11939"/>
                    </a:cubicBezTo>
                    <a:cubicBezTo>
                      <a:pt x="327" y="11542"/>
                      <a:pt x="327" y="11096"/>
                      <a:pt x="327" y="10550"/>
                    </a:cubicBezTo>
                    <a:cubicBezTo>
                      <a:pt x="327" y="10153"/>
                      <a:pt x="327" y="9856"/>
                      <a:pt x="327" y="9558"/>
                    </a:cubicBezTo>
                    <a:cubicBezTo>
                      <a:pt x="327" y="9161"/>
                      <a:pt x="327" y="8913"/>
                      <a:pt x="327" y="8764"/>
                    </a:cubicBezTo>
                    <a:cubicBezTo>
                      <a:pt x="427" y="8516"/>
                      <a:pt x="576" y="8318"/>
                      <a:pt x="724" y="8169"/>
                    </a:cubicBezTo>
                    <a:cubicBezTo>
                      <a:pt x="824" y="8070"/>
                      <a:pt x="1022" y="7921"/>
                      <a:pt x="1320" y="7772"/>
                    </a:cubicBezTo>
                    <a:lnTo>
                      <a:pt x="12432" y="628"/>
                    </a:lnTo>
                    <a:cubicBezTo>
                      <a:pt x="12531" y="529"/>
                      <a:pt x="12680" y="430"/>
                      <a:pt x="12829" y="430"/>
                    </a:cubicBezTo>
                    <a:cubicBezTo>
                      <a:pt x="12928" y="430"/>
                      <a:pt x="13077" y="430"/>
                      <a:pt x="13226" y="430"/>
                    </a:cubicBezTo>
                    <a:cubicBezTo>
                      <a:pt x="13474" y="331"/>
                      <a:pt x="13722" y="232"/>
                      <a:pt x="14020" y="232"/>
                    </a:cubicBezTo>
                    <a:cubicBezTo>
                      <a:pt x="14417" y="232"/>
                      <a:pt x="14813" y="232"/>
                      <a:pt x="15210" y="232"/>
                    </a:cubicBezTo>
                    <a:cubicBezTo>
                      <a:pt x="15855" y="232"/>
                      <a:pt x="16401" y="232"/>
                      <a:pt x="16798" y="232"/>
                    </a:cubicBezTo>
                    <a:cubicBezTo>
                      <a:pt x="17195" y="232"/>
                      <a:pt x="17443" y="331"/>
                      <a:pt x="17592" y="430"/>
                    </a:cubicBezTo>
                    <a:cubicBezTo>
                      <a:pt x="17840" y="579"/>
                      <a:pt x="17988" y="728"/>
                      <a:pt x="17988" y="827"/>
                    </a:cubicBezTo>
                    <a:cubicBezTo>
                      <a:pt x="18088" y="976"/>
                      <a:pt x="18187" y="1124"/>
                      <a:pt x="18187" y="1224"/>
                    </a:cubicBezTo>
                    <a:lnTo>
                      <a:pt x="18187" y="43491"/>
                    </a:lnTo>
                    <a:lnTo>
                      <a:pt x="26918" y="43491"/>
                    </a:lnTo>
                    <a:cubicBezTo>
                      <a:pt x="27166" y="43491"/>
                      <a:pt x="27365" y="43590"/>
                      <a:pt x="27513" y="43689"/>
                    </a:cubicBezTo>
                    <a:cubicBezTo>
                      <a:pt x="27613" y="43838"/>
                      <a:pt x="27761" y="44037"/>
                      <a:pt x="27910" y="44285"/>
                    </a:cubicBezTo>
                    <a:cubicBezTo>
                      <a:pt x="28009" y="44433"/>
                      <a:pt x="28109" y="44682"/>
                      <a:pt x="28109" y="45078"/>
                    </a:cubicBezTo>
                    <a:cubicBezTo>
                      <a:pt x="28208" y="45376"/>
                      <a:pt x="28307" y="45674"/>
                      <a:pt x="28307" y="4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9443D7F-49A9-4669-9230-64FDFCCEDE5D}"/>
                </a:ext>
              </a:extLst>
            </p:cNvPr>
            <p:cNvSpPr/>
            <p:nvPr/>
          </p:nvSpPr>
          <p:spPr>
            <a:xfrm>
              <a:off x="6905490" y="4720034"/>
              <a:ext cx="13493" cy="65682"/>
            </a:xfrm>
            <a:custGeom>
              <a:avLst/>
              <a:gdLst>
                <a:gd name="connsiteX0" fmla="*/ 13824 w 13493"/>
                <a:gd name="connsiteY0" fmla="*/ 32974 h 65682"/>
                <a:gd name="connsiteX1" fmla="*/ 13229 w 13493"/>
                <a:gd name="connsiteY1" fmla="*/ 41308 h 65682"/>
                <a:gd name="connsiteX2" fmla="*/ 11840 w 13493"/>
                <a:gd name="connsiteY2" fmla="*/ 49444 h 65682"/>
                <a:gd name="connsiteX3" fmla="*/ 9260 w 13493"/>
                <a:gd name="connsiteY3" fmla="*/ 57382 h 65682"/>
                <a:gd name="connsiteX4" fmla="*/ 5688 w 13493"/>
                <a:gd name="connsiteY4" fmla="*/ 65121 h 65682"/>
                <a:gd name="connsiteX5" fmla="*/ 5292 w 13493"/>
                <a:gd name="connsiteY5" fmla="*/ 65319 h 65682"/>
                <a:gd name="connsiteX6" fmla="*/ 4696 w 13493"/>
                <a:gd name="connsiteY6" fmla="*/ 65517 h 65682"/>
                <a:gd name="connsiteX7" fmla="*/ 3903 w 13493"/>
                <a:gd name="connsiteY7" fmla="*/ 65716 h 65682"/>
                <a:gd name="connsiteX8" fmla="*/ 2910 w 13493"/>
                <a:gd name="connsiteY8" fmla="*/ 65914 h 65682"/>
                <a:gd name="connsiteX9" fmla="*/ 1323 w 13493"/>
                <a:gd name="connsiteY9" fmla="*/ 65716 h 65682"/>
                <a:gd name="connsiteX10" fmla="*/ 529 w 13493"/>
                <a:gd name="connsiteY10" fmla="*/ 65517 h 65682"/>
                <a:gd name="connsiteX11" fmla="*/ 331 w 13493"/>
                <a:gd name="connsiteY11" fmla="*/ 64922 h 65682"/>
                <a:gd name="connsiteX12" fmla="*/ 529 w 13493"/>
                <a:gd name="connsiteY12" fmla="*/ 64128 h 65682"/>
                <a:gd name="connsiteX13" fmla="*/ 5688 w 13493"/>
                <a:gd name="connsiteY13" fmla="*/ 48849 h 65682"/>
                <a:gd name="connsiteX14" fmla="*/ 7474 w 13493"/>
                <a:gd name="connsiteY14" fmla="*/ 32974 h 65682"/>
                <a:gd name="connsiteX15" fmla="*/ 5688 w 13493"/>
                <a:gd name="connsiteY15" fmla="*/ 17099 h 65682"/>
                <a:gd name="connsiteX16" fmla="*/ 529 w 13493"/>
                <a:gd name="connsiteY16" fmla="*/ 1819 h 65682"/>
                <a:gd name="connsiteX17" fmla="*/ 331 w 13493"/>
                <a:gd name="connsiteY17" fmla="*/ 1224 h 65682"/>
                <a:gd name="connsiteX18" fmla="*/ 529 w 13493"/>
                <a:gd name="connsiteY18" fmla="*/ 628 h 65682"/>
                <a:gd name="connsiteX19" fmla="*/ 1521 w 13493"/>
                <a:gd name="connsiteY19" fmla="*/ 430 h 65682"/>
                <a:gd name="connsiteX20" fmla="*/ 2910 w 13493"/>
                <a:gd name="connsiteY20" fmla="*/ 232 h 65682"/>
                <a:gd name="connsiteX21" fmla="*/ 4101 w 13493"/>
                <a:gd name="connsiteY21" fmla="*/ 232 h 65682"/>
                <a:gd name="connsiteX22" fmla="*/ 4895 w 13493"/>
                <a:gd name="connsiteY22" fmla="*/ 430 h 65682"/>
                <a:gd name="connsiteX23" fmla="*/ 5490 w 13493"/>
                <a:gd name="connsiteY23" fmla="*/ 827 h 65682"/>
                <a:gd name="connsiteX24" fmla="*/ 5688 w 13493"/>
                <a:gd name="connsiteY24" fmla="*/ 827 h 65682"/>
                <a:gd name="connsiteX25" fmla="*/ 11642 w 13493"/>
                <a:gd name="connsiteY25" fmla="*/ 16702 h 65682"/>
                <a:gd name="connsiteX26" fmla="*/ 13824 w 13493"/>
                <a:gd name="connsiteY26" fmla="*/ 32974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824" y="32974"/>
                  </a:moveTo>
                  <a:cubicBezTo>
                    <a:pt x="13824" y="35752"/>
                    <a:pt x="13626" y="38530"/>
                    <a:pt x="13229" y="41308"/>
                  </a:cubicBezTo>
                  <a:cubicBezTo>
                    <a:pt x="12931" y="44086"/>
                    <a:pt x="12485" y="46815"/>
                    <a:pt x="11840" y="49444"/>
                  </a:cubicBezTo>
                  <a:cubicBezTo>
                    <a:pt x="11146" y="52123"/>
                    <a:pt x="10302" y="54703"/>
                    <a:pt x="9260" y="57382"/>
                  </a:cubicBezTo>
                  <a:cubicBezTo>
                    <a:pt x="8169" y="60011"/>
                    <a:pt x="6978" y="62590"/>
                    <a:pt x="5688" y="65121"/>
                  </a:cubicBezTo>
                  <a:cubicBezTo>
                    <a:pt x="5688" y="65220"/>
                    <a:pt x="5540" y="65319"/>
                    <a:pt x="5292" y="65319"/>
                  </a:cubicBezTo>
                  <a:cubicBezTo>
                    <a:pt x="5143" y="65418"/>
                    <a:pt x="4944" y="65517"/>
                    <a:pt x="4696" y="65517"/>
                  </a:cubicBezTo>
                  <a:cubicBezTo>
                    <a:pt x="4547" y="65617"/>
                    <a:pt x="4299" y="65716"/>
                    <a:pt x="3903" y="65716"/>
                  </a:cubicBezTo>
                  <a:cubicBezTo>
                    <a:pt x="3605" y="65815"/>
                    <a:pt x="3307" y="65914"/>
                    <a:pt x="2910" y="65914"/>
                  </a:cubicBezTo>
                  <a:cubicBezTo>
                    <a:pt x="2216" y="65914"/>
                    <a:pt x="1720" y="65815"/>
                    <a:pt x="1323" y="65716"/>
                  </a:cubicBezTo>
                  <a:cubicBezTo>
                    <a:pt x="926" y="65716"/>
                    <a:pt x="628" y="65617"/>
                    <a:pt x="529" y="65517"/>
                  </a:cubicBezTo>
                  <a:cubicBezTo>
                    <a:pt x="380" y="65369"/>
                    <a:pt x="331" y="65170"/>
                    <a:pt x="331" y="64922"/>
                  </a:cubicBezTo>
                  <a:cubicBezTo>
                    <a:pt x="331" y="64773"/>
                    <a:pt x="380" y="64525"/>
                    <a:pt x="529" y="64128"/>
                  </a:cubicBezTo>
                  <a:cubicBezTo>
                    <a:pt x="2761" y="59068"/>
                    <a:pt x="4498" y="54008"/>
                    <a:pt x="5688" y="48849"/>
                  </a:cubicBezTo>
                  <a:cubicBezTo>
                    <a:pt x="6879" y="43590"/>
                    <a:pt x="7474" y="38282"/>
                    <a:pt x="7474" y="32974"/>
                  </a:cubicBezTo>
                  <a:cubicBezTo>
                    <a:pt x="7474" y="27715"/>
                    <a:pt x="6879" y="22407"/>
                    <a:pt x="5688" y="17099"/>
                  </a:cubicBezTo>
                  <a:cubicBezTo>
                    <a:pt x="4498" y="11840"/>
                    <a:pt x="2761" y="6730"/>
                    <a:pt x="529" y="1819"/>
                  </a:cubicBezTo>
                  <a:cubicBezTo>
                    <a:pt x="380" y="1571"/>
                    <a:pt x="331" y="1372"/>
                    <a:pt x="331" y="1224"/>
                  </a:cubicBezTo>
                  <a:cubicBezTo>
                    <a:pt x="331" y="976"/>
                    <a:pt x="380" y="777"/>
                    <a:pt x="529" y="628"/>
                  </a:cubicBezTo>
                  <a:cubicBezTo>
                    <a:pt x="777" y="529"/>
                    <a:pt x="1124" y="430"/>
                    <a:pt x="1521" y="430"/>
                  </a:cubicBezTo>
                  <a:cubicBezTo>
                    <a:pt x="1918" y="331"/>
                    <a:pt x="2365" y="232"/>
                    <a:pt x="2910" y="232"/>
                  </a:cubicBezTo>
                  <a:cubicBezTo>
                    <a:pt x="3406" y="232"/>
                    <a:pt x="3803" y="232"/>
                    <a:pt x="4101" y="232"/>
                  </a:cubicBezTo>
                  <a:cubicBezTo>
                    <a:pt x="4498" y="232"/>
                    <a:pt x="4746" y="331"/>
                    <a:pt x="4895" y="430"/>
                  </a:cubicBezTo>
                  <a:cubicBezTo>
                    <a:pt x="5143" y="579"/>
                    <a:pt x="5341" y="728"/>
                    <a:pt x="5490" y="827"/>
                  </a:cubicBezTo>
                  <a:cubicBezTo>
                    <a:pt x="5589" y="827"/>
                    <a:pt x="5688" y="827"/>
                    <a:pt x="5688" y="827"/>
                  </a:cubicBezTo>
                  <a:cubicBezTo>
                    <a:pt x="8169" y="5986"/>
                    <a:pt x="10153" y="11294"/>
                    <a:pt x="11642" y="16702"/>
                  </a:cubicBezTo>
                  <a:cubicBezTo>
                    <a:pt x="13080" y="22010"/>
                    <a:pt x="13824" y="27418"/>
                    <a:pt x="13824" y="329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D7BF3E-4A67-4E6D-A470-4C0120324484}"/>
                </a:ext>
              </a:extLst>
            </p:cNvPr>
            <p:cNvSpPr/>
            <p:nvPr/>
          </p:nvSpPr>
          <p:spPr>
            <a:xfrm>
              <a:off x="6631566" y="5984954"/>
              <a:ext cx="13568" cy="65682"/>
            </a:xfrm>
            <a:custGeom>
              <a:avLst/>
              <a:gdLst>
                <a:gd name="connsiteX0" fmla="*/ 13803 w 13568"/>
                <a:gd name="connsiteY0" fmla="*/ 1919 h 65682"/>
                <a:gd name="connsiteX1" fmla="*/ 8445 w 13568"/>
                <a:gd name="connsiteY1" fmla="*/ 17198 h 65682"/>
                <a:gd name="connsiteX2" fmla="*/ 6857 w 13568"/>
                <a:gd name="connsiteY2" fmla="*/ 33073 h 65682"/>
                <a:gd name="connsiteX3" fmla="*/ 8445 w 13568"/>
                <a:gd name="connsiteY3" fmla="*/ 48948 h 65682"/>
                <a:gd name="connsiteX4" fmla="*/ 13604 w 13568"/>
                <a:gd name="connsiteY4" fmla="*/ 64228 h 65682"/>
                <a:gd name="connsiteX5" fmla="*/ 13803 w 13568"/>
                <a:gd name="connsiteY5" fmla="*/ 65022 h 65682"/>
                <a:gd name="connsiteX6" fmla="*/ 13604 w 13568"/>
                <a:gd name="connsiteY6" fmla="*/ 65617 h 65682"/>
                <a:gd name="connsiteX7" fmla="*/ 12811 w 13568"/>
                <a:gd name="connsiteY7" fmla="*/ 65815 h 65682"/>
                <a:gd name="connsiteX8" fmla="*/ 11421 w 13568"/>
                <a:gd name="connsiteY8" fmla="*/ 66014 h 65682"/>
                <a:gd name="connsiteX9" fmla="*/ 10231 w 13568"/>
                <a:gd name="connsiteY9" fmla="*/ 65815 h 65682"/>
                <a:gd name="connsiteX10" fmla="*/ 9437 w 13568"/>
                <a:gd name="connsiteY10" fmla="*/ 65617 h 65682"/>
                <a:gd name="connsiteX11" fmla="*/ 8842 w 13568"/>
                <a:gd name="connsiteY11" fmla="*/ 65419 h 65682"/>
                <a:gd name="connsiteX12" fmla="*/ 8445 w 13568"/>
                <a:gd name="connsiteY12" fmla="*/ 65220 h 65682"/>
                <a:gd name="connsiteX13" fmla="*/ 4873 w 13568"/>
                <a:gd name="connsiteY13" fmla="*/ 57481 h 65682"/>
                <a:gd name="connsiteX14" fmla="*/ 2293 w 13568"/>
                <a:gd name="connsiteY14" fmla="*/ 49544 h 65682"/>
                <a:gd name="connsiteX15" fmla="*/ 706 w 13568"/>
                <a:gd name="connsiteY15" fmla="*/ 41408 h 65682"/>
                <a:gd name="connsiteX16" fmla="*/ 309 w 13568"/>
                <a:gd name="connsiteY16" fmla="*/ 33073 h 65682"/>
                <a:gd name="connsiteX17" fmla="*/ 904 w 13568"/>
                <a:gd name="connsiteY17" fmla="*/ 24937 h 65682"/>
                <a:gd name="connsiteX18" fmla="*/ 2492 w 13568"/>
                <a:gd name="connsiteY18" fmla="*/ 16801 h 65682"/>
                <a:gd name="connsiteX19" fmla="*/ 5072 w 13568"/>
                <a:gd name="connsiteY19" fmla="*/ 8864 h 65682"/>
                <a:gd name="connsiteX20" fmla="*/ 8445 w 13568"/>
                <a:gd name="connsiteY20" fmla="*/ 926 h 65682"/>
                <a:gd name="connsiteX21" fmla="*/ 8643 w 13568"/>
                <a:gd name="connsiteY21" fmla="*/ 926 h 65682"/>
                <a:gd name="connsiteX22" fmla="*/ 9040 w 13568"/>
                <a:gd name="connsiteY22" fmla="*/ 530 h 65682"/>
                <a:gd name="connsiteX23" fmla="*/ 10032 w 13568"/>
                <a:gd name="connsiteY23" fmla="*/ 331 h 65682"/>
                <a:gd name="connsiteX24" fmla="*/ 11421 w 13568"/>
                <a:gd name="connsiteY24" fmla="*/ 331 h 65682"/>
                <a:gd name="connsiteX25" fmla="*/ 12612 w 13568"/>
                <a:gd name="connsiteY25" fmla="*/ 530 h 65682"/>
                <a:gd name="connsiteX26" fmla="*/ 13406 w 13568"/>
                <a:gd name="connsiteY26" fmla="*/ 728 h 65682"/>
                <a:gd name="connsiteX27" fmla="*/ 13803 w 13568"/>
                <a:gd name="connsiteY27" fmla="*/ 1323 h 65682"/>
                <a:gd name="connsiteX28" fmla="*/ 13803 w 13568"/>
                <a:gd name="connsiteY28" fmla="*/ 19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803" y="1919"/>
                  </a:moveTo>
                  <a:cubicBezTo>
                    <a:pt x="11421" y="6830"/>
                    <a:pt x="9636" y="11940"/>
                    <a:pt x="8445" y="17198"/>
                  </a:cubicBezTo>
                  <a:cubicBezTo>
                    <a:pt x="7354" y="22506"/>
                    <a:pt x="6857" y="27815"/>
                    <a:pt x="6857" y="33073"/>
                  </a:cubicBezTo>
                  <a:cubicBezTo>
                    <a:pt x="6857" y="38381"/>
                    <a:pt x="7354" y="43690"/>
                    <a:pt x="8445" y="48948"/>
                  </a:cubicBezTo>
                  <a:cubicBezTo>
                    <a:pt x="9636" y="54108"/>
                    <a:pt x="11322" y="59168"/>
                    <a:pt x="13604" y="64228"/>
                  </a:cubicBezTo>
                  <a:cubicBezTo>
                    <a:pt x="13704" y="64625"/>
                    <a:pt x="13803" y="64873"/>
                    <a:pt x="13803" y="65022"/>
                  </a:cubicBezTo>
                  <a:cubicBezTo>
                    <a:pt x="13902" y="65270"/>
                    <a:pt x="13852" y="65468"/>
                    <a:pt x="13604" y="65617"/>
                  </a:cubicBezTo>
                  <a:cubicBezTo>
                    <a:pt x="13455" y="65716"/>
                    <a:pt x="13207" y="65815"/>
                    <a:pt x="12811" y="65815"/>
                  </a:cubicBezTo>
                  <a:cubicBezTo>
                    <a:pt x="12513" y="65915"/>
                    <a:pt x="12066" y="66014"/>
                    <a:pt x="11421" y="66014"/>
                  </a:cubicBezTo>
                  <a:cubicBezTo>
                    <a:pt x="10876" y="66014"/>
                    <a:pt x="10479" y="65915"/>
                    <a:pt x="10231" y="65815"/>
                  </a:cubicBezTo>
                  <a:cubicBezTo>
                    <a:pt x="9933" y="65815"/>
                    <a:pt x="9685" y="65716"/>
                    <a:pt x="9437" y="65617"/>
                  </a:cubicBezTo>
                  <a:cubicBezTo>
                    <a:pt x="9140" y="65617"/>
                    <a:pt x="8941" y="65518"/>
                    <a:pt x="8842" y="65419"/>
                  </a:cubicBezTo>
                  <a:cubicBezTo>
                    <a:pt x="8693" y="65419"/>
                    <a:pt x="8544" y="65319"/>
                    <a:pt x="8445" y="65220"/>
                  </a:cubicBezTo>
                  <a:cubicBezTo>
                    <a:pt x="7106" y="62690"/>
                    <a:pt x="5915" y="60110"/>
                    <a:pt x="4873" y="57481"/>
                  </a:cubicBezTo>
                  <a:cubicBezTo>
                    <a:pt x="3931" y="54802"/>
                    <a:pt x="3087" y="52223"/>
                    <a:pt x="2293" y="49544"/>
                  </a:cubicBezTo>
                  <a:cubicBezTo>
                    <a:pt x="1599" y="46914"/>
                    <a:pt x="1103" y="44186"/>
                    <a:pt x="706" y="41408"/>
                  </a:cubicBezTo>
                  <a:cubicBezTo>
                    <a:pt x="408" y="38630"/>
                    <a:pt x="309" y="35851"/>
                    <a:pt x="309" y="33073"/>
                  </a:cubicBezTo>
                  <a:cubicBezTo>
                    <a:pt x="309" y="30295"/>
                    <a:pt x="507" y="27616"/>
                    <a:pt x="904" y="24937"/>
                  </a:cubicBezTo>
                  <a:cubicBezTo>
                    <a:pt x="1301" y="22159"/>
                    <a:pt x="1797" y="19480"/>
                    <a:pt x="2492" y="16801"/>
                  </a:cubicBezTo>
                  <a:cubicBezTo>
                    <a:pt x="3137" y="14023"/>
                    <a:pt x="3980" y="11394"/>
                    <a:pt x="5072" y="8864"/>
                  </a:cubicBezTo>
                  <a:cubicBezTo>
                    <a:pt x="6113" y="6235"/>
                    <a:pt x="7254" y="3605"/>
                    <a:pt x="8445" y="926"/>
                  </a:cubicBezTo>
                  <a:cubicBezTo>
                    <a:pt x="8544" y="926"/>
                    <a:pt x="8643" y="926"/>
                    <a:pt x="8643" y="926"/>
                  </a:cubicBezTo>
                  <a:cubicBezTo>
                    <a:pt x="8743" y="827"/>
                    <a:pt x="8891" y="678"/>
                    <a:pt x="9040" y="530"/>
                  </a:cubicBezTo>
                  <a:cubicBezTo>
                    <a:pt x="9288" y="430"/>
                    <a:pt x="9636" y="331"/>
                    <a:pt x="10032" y="331"/>
                  </a:cubicBezTo>
                  <a:cubicBezTo>
                    <a:pt x="10429" y="331"/>
                    <a:pt x="10876" y="331"/>
                    <a:pt x="11421" y="331"/>
                  </a:cubicBezTo>
                  <a:cubicBezTo>
                    <a:pt x="11918" y="331"/>
                    <a:pt x="12315" y="430"/>
                    <a:pt x="12612" y="530"/>
                  </a:cubicBezTo>
                  <a:cubicBezTo>
                    <a:pt x="13009" y="530"/>
                    <a:pt x="13257" y="629"/>
                    <a:pt x="13406" y="728"/>
                  </a:cubicBezTo>
                  <a:cubicBezTo>
                    <a:pt x="13654" y="877"/>
                    <a:pt x="13803" y="1075"/>
                    <a:pt x="13803" y="1323"/>
                  </a:cubicBezTo>
                  <a:cubicBezTo>
                    <a:pt x="13902" y="1472"/>
                    <a:pt x="13902" y="1671"/>
                    <a:pt x="13803" y="1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53490" y="5988923"/>
              <a:ext cx="106759" cy="49609"/>
              <a:chOff x="6653490" y="5988923"/>
              <a:chExt cx="106759" cy="49609"/>
            </a:xfrm>
            <a:solidFill>
              <a:srgbClr val="000000"/>
            </a:solidFill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C01BC17-0CAD-4B91-B019-7845B128595A}"/>
                  </a:ext>
                </a:extLst>
              </p:cNvPr>
              <p:cNvSpPr/>
              <p:nvPr/>
            </p:nvSpPr>
            <p:spPr>
              <a:xfrm>
                <a:off x="6653490" y="5989518"/>
                <a:ext cx="30360" cy="49014"/>
              </a:xfrm>
              <a:custGeom>
                <a:avLst/>
                <a:gdLst>
                  <a:gd name="connsiteX0" fmla="*/ 30672 w 30360"/>
                  <a:gd name="connsiteY0" fmla="*/ 33073 h 49014"/>
                  <a:gd name="connsiteX1" fmla="*/ 29283 w 30360"/>
                  <a:gd name="connsiteY1" fmla="*/ 40019 h 49014"/>
                  <a:gd name="connsiteX2" fmla="*/ 25711 w 30360"/>
                  <a:gd name="connsiteY2" fmla="*/ 45178 h 49014"/>
                  <a:gd name="connsiteX3" fmla="*/ 19956 w 30360"/>
                  <a:gd name="connsiteY3" fmla="*/ 48353 h 49014"/>
                  <a:gd name="connsiteX4" fmla="*/ 12812 w 30360"/>
                  <a:gd name="connsiteY4" fmla="*/ 49345 h 49014"/>
                  <a:gd name="connsiteX5" fmla="*/ 8447 w 30360"/>
                  <a:gd name="connsiteY5" fmla="*/ 48948 h 49014"/>
                  <a:gd name="connsiteX6" fmla="*/ 4875 w 30360"/>
                  <a:gd name="connsiteY6" fmla="*/ 48155 h 49014"/>
                  <a:gd name="connsiteX7" fmla="*/ 2295 w 30360"/>
                  <a:gd name="connsiteY7" fmla="*/ 47361 h 49014"/>
                  <a:gd name="connsiteX8" fmla="*/ 906 w 30360"/>
                  <a:gd name="connsiteY8" fmla="*/ 46567 h 49014"/>
                  <a:gd name="connsiteX9" fmla="*/ 509 w 30360"/>
                  <a:gd name="connsiteY9" fmla="*/ 46170 h 49014"/>
                  <a:gd name="connsiteX10" fmla="*/ 311 w 30360"/>
                  <a:gd name="connsiteY10" fmla="*/ 45575 h 49014"/>
                  <a:gd name="connsiteX11" fmla="*/ 311 w 30360"/>
                  <a:gd name="connsiteY11" fmla="*/ 44781 h 49014"/>
                  <a:gd name="connsiteX12" fmla="*/ 311 w 30360"/>
                  <a:gd name="connsiteY12" fmla="*/ 43591 h 49014"/>
                  <a:gd name="connsiteX13" fmla="*/ 311 w 30360"/>
                  <a:gd name="connsiteY13" fmla="*/ 42598 h 49014"/>
                  <a:gd name="connsiteX14" fmla="*/ 509 w 30360"/>
                  <a:gd name="connsiteY14" fmla="*/ 41606 h 49014"/>
                  <a:gd name="connsiteX15" fmla="*/ 906 w 30360"/>
                  <a:gd name="connsiteY15" fmla="*/ 41209 h 49014"/>
                  <a:gd name="connsiteX16" fmla="*/ 1303 w 30360"/>
                  <a:gd name="connsiteY16" fmla="*/ 41011 h 49014"/>
                  <a:gd name="connsiteX17" fmla="*/ 2494 w 30360"/>
                  <a:gd name="connsiteY17" fmla="*/ 41606 h 49014"/>
                  <a:gd name="connsiteX18" fmla="*/ 4478 w 30360"/>
                  <a:gd name="connsiteY18" fmla="*/ 42598 h 49014"/>
                  <a:gd name="connsiteX19" fmla="*/ 7851 w 30360"/>
                  <a:gd name="connsiteY19" fmla="*/ 43591 h 49014"/>
                  <a:gd name="connsiteX20" fmla="*/ 12614 w 30360"/>
                  <a:gd name="connsiteY20" fmla="*/ 43987 h 49014"/>
                  <a:gd name="connsiteX21" fmla="*/ 16980 w 30360"/>
                  <a:gd name="connsiteY21" fmla="*/ 43392 h 49014"/>
                  <a:gd name="connsiteX22" fmla="*/ 20551 w 30360"/>
                  <a:gd name="connsiteY22" fmla="*/ 41606 h 49014"/>
                  <a:gd name="connsiteX23" fmla="*/ 22933 w 30360"/>
                  <a:gd name="connsiteY23" fmla="*/ 38431 h 49014"/>
                  <a:gd name="connsiteX24" fmla="*/ 23925 w 30360"/>
                  <a:gd name="connsiteY24" fmla="*/ 33669 h 49014"/>
                  <a:gd name="connsiteX25" fmla="*/ 23131 w 30360"/>
                  <a:gd name="connsiteY25" fmla="*/ 29700 h 49014"/>
                  <a:gd name="connsiteX26" fmla="*/ 20948 w 30360"/>
                  <a:gd name="connsiteY26" fmla="*/ 26723 h 49014"/>
                  <a:gd name="connsiteX27" fmla="*/ 17178 w 30360"/>
                  <a:gd name="connsiteY27" fmla="*/ 24937 h 49014"/>
                  <a:gd name="connsiteX28" fmla="*/ 11622 w 30360"/>
                  <a:gd name="connsiteY28" fmla="*/ 24342 h 49014"/>
                  <a:gd name="connsiteX29" fmla="*/ 7653 w 30360"/>
                  <a:gd name="connsiteY29" fmla="*/ 24541 h 49014"/>
                  <a:gd name="connsiteX30" fmla="*/ 4676 w 30360"/>
                  <a:gd name="connsiteY30" fmla="*/ 24739 h 49014"/>
                  <a:gd name="connsiteX31" fmla="*/ 3089 w 30360"/>
                  <a:gd name="connsiteY31" fmla="*/ 24342 h 49014"/>
                  <a:gd name="connsiteX32" fmla="*/ 2692 w 30360"/>
                  <a:gd name="connsiteY32" fmla="*/ 22358 h 49014"/>
                  <a:gd name="connsiteX33" fmla="*/ 2692 w 30360"/>
                  <a:gd name="connsiteY33" fmla="*/ 2911 h 49014"/>
                  <a:gd name="connsiteX34" fmla="*/ 3287 w 30360"/>
                  <a:gd name="connsiteY34" fmla="*/ 926 h 49014"/>
                  <a:gd name="connsiteX35" fmla="*/ 5073 w 30360"/>
                  <a:gd name="connsiteY35" fmla="*/ 331 h 49014"/>
                  <a:gd name="connsiteX36" fmla="*/ 26306 w 30360"/>
                  <a:gd name="connsiteY36" fmla="*/ 331 h 49014"/>
                  <a:gd name="connsiteX37" fmla="*/ 26901 w 30360"/>
                  <a:gd name="connsiteY37" fmla="*/ 530 h 49014"/>
                  <a:gd name="connsiteX38" fmla="*/ 27298 w 30360"/>
                  <a:gd name="connsiteY38" fmla="*/ 1125 h 49014"/>
                  <a:gd name="connsiteX39" fmla="*/ 27497 w 30360"/>
                  <a:gd name="connsiteY39" fmla="*/ 1919 h 49014"/>
                  <a:gd name="connsiteX40" fmla="*/ 27695 w 30360"/>
                  <a:gd name="connsiteY40" fmla="*/ 3109 h 49014"/>
                  <a:gd name="connsiteX41" fmla="*/ 27298 w 30360"/>
                  <a:gd name="connsiteY41" fmla="*/ 5292 h 49014"/>
                  <a:gd name="connsiteX42" fmla="*/ 26306 w 30360"/>
                  <a:gd name="connsiteY42" fmla="*/ 5887 h 49014"/>
                  <a:gd name="connsiteX43" fmla="*/ 8248 w 30360"/>
                  <a:gd name="connsiteY43" fmla="*/ 5887 h 49014"/>
                  <a:gd name="connsiteX44" fmla="*/ 8248 w 30360"/>
                  <a:gd name="connsiteY44" fmla="*/ 19580 h 49014"/>
                  <a:gd name="connsiteX45" fmla="*/ 11026 w 30360"/>
                  <a:gd name="connsiteY45" fmla="*/ 19381 h 49014"/>
                  <a:gd name="connsiteX46" fmla="*/ 14201 w 30360"/>
                  <a:gd name="connsiteY46" fmla="*/ 19183 h 49014"/>
                  <a:gd name="connsiteX47" fmla="*/ 21345 w 30360"/>
                  <a:gd name="connsiteY47" fmla="*/ 20175 h 49014"/>
                  <a:gd name="connsiteX48" fmla="*/ 26505 w 30360"/>
                  <a:gd name="connsiteY48" fmla="*/ 22953 h 49014"/>
                  <a:gd name="connsiteX49" fmla="*/ 29481 w 30360"/>
                  <a:gd name="connsiteY49" fmla="*/ 27319 h 49014"/>
                  <a:gd name="connsiteX50" fmla="*/ 30672 w 30360"/>
                  <a:gd name="connsiteY50" fmla="*/ 3307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72" y="33073"/>
                    </a:moveTo>
                    <a:cubicBezTo>
                      <a:pt x="30672" y="35603"/>
                      <a:pt x="30176" y="37935"/>
                      <a:pt x="29283" y="40019"/>
                    </a:cubicBezTo>
                    <a:cubicBezTo>
                      <a:pt x="28489" y="42003"/>
                      <a:pt x="27298" y="43739"/>
                      <a:pt x="25711" y="45178"/>
                    </a:cubicBezTo>
                    <a:cubicBezTo>
                      <a:pt x="24123" y="46517"/>
                      <a:pt x="22189" y="47559"/>
                      <a:pt x="19956" y="48353"/>
                    </a:cubicBezTo>
                    <a:cubicBezTo>
                      <a:pt x="17823" y="48998"/>
                      <a:pt x="15442" y="49345"/>
                      <a:pt x="12812" y="49345"/>
                    </a:cubicBezTo>
                    <a:cubicBezTo>
                      <a:pt x="11225" y="49345"/>
                      <a:pt x="9737" y="49196"/>
                      <a:pt x="8447" y="48948"/>
                    </a:cubicBezTo>
                    <a:cubicBezTo>
                      <a:pt x="7107" y="48651"/>
                      <a:pt x="5917" y="48452"/>
                      <a:pt x="4875" y="48155"/>
                    </a:cubicBezTo>
                    <a:cubicBezTo>
                      <a:pt x="3784" y="47907"/>
                      <a:pt x="2940" y="47659"/>
                      <a:pt x="2295" y="47361"/>
                    </a:cubicBezTo>
                    <a:cubicBezTo>
                      <a:pt x="1601" y="46964"/>
                      <a:pt x="1154" y="46716"/>
                      <a:pt x="906" y="46567"/>
                    </a:cubicBezTo>
                    <a:cubicBezTo>
                      <a:pt x="757" y="46468"/>
                      <a:pt x="609" y="46319"/>
                      <a:pt x="509" y="46170"/>
                    </a:cubicBezTo>
                    <a:cubicBezTo>
                      <a:pt x="509" y="45922"/>
                      <a:pt x="410" y="45724"/>
                      <a:pt x="311" y="45575"/>
                    </a:cubicBezTo>
                    <a:cubicBezTo>
                      <a:pt x="311" y="45327"/>
                      <a:pt x="311" y="45079"/>
                      <a:pt x="311" y="44781"/>
                    </a:cubicBezTo>
                    <a:cubicBezTo>
                      <a:pt x="311" y="44384"/>
                      <a:pt x="311" y="43987"/>
                      <a:pt x="311" y="43591"/>
                    </a:cubicBezTo>
                    <a:cubicBezTo>
                      <a:pt x="311" y="43194"/>
                      <a:pt x="311" y="42896"/>
                      <a:pt x="311" y="42598"/>
                    </a:cubicBezTo>
                    <a:cubicBezTo>
                      <a:pt x="410" y="42201"/>
                      <a:pt x="509" y="41904"/>
                      <a:pt x="509" y="41606"/>
                    </a:cubicBezTo>
                    <a:cubicBezTo>
                      <a:pt x="609" y="41358"/>
                      <a:pt x="757" y="41209"/>
                      <a:pt x="906" y="41209"/>
                    </a:cubicBezTo>
                    <a:cubicBezTo>
                      <a:pt x="1005" y="41110"/>
                      <a:pt x="1154" y="41011"/>
                      <a:pt x="1303" y="41011"/>
                    </a:cubicBezTo>
                    <a:cubicBezTo>
                      <a:pt x="1551" y="41011"/>
                      <a:pt x="1948" y="41209"/>
                      <a:pt x="2494" y="41606"/>
                    </a:cubicBezTo>
                    <a:cubicBezTo>
                      <a:pt x="2990" y="41904"/>
                      <a:pt x="3684" y="42201"/>
                      <a:pt x="4478" y="42598"/>
                    </a:cubicBezTo>
                    <a:cubicBezTo>
                      <a:pt x="5371" y="42896"/>
                      <a:pt x="6512" y="43194"/>
                      <a:pt x="7851" y="43591"/>
                    </a:cubicBezTo>
                    <a:cubicBezTo>
                      <a:pt x="9141" y="43888"/>
                      <a:pt x="10729" y="43987"/>
                      <a:pt x="12614" y="43987"/>
                    </a:cubicBezTo>
                    <a:cubicBezTo>
                      <a:pt x="14201" y="43987"/>
                      <a:pt x="15640" y="43789"/>
                      <a:pt x="16980" y="43392"/>
                    </a:cubicBezTo>
                    <a:cubicBezTo>
                      <a:pt x="18418" y="42995"/>
                      <a:pt x="19609" y="42400"/>
                      <a:pt x="20551" y="41606"/>
                    </a:cubicBezTo>
                    <a:cubicBezTo>
                      <a:pt x="21593" y="40713"/>
                      <a:pt x="22387" y="39622"/>
                      <a:pt x="22933" y="38431"/>
                    </a:cubicBezTo>
                    <a:cubicBezTo>
                      <a:pt x="23578" y="37141"/>
                      <a:pt x="23925" y="35554"/>
                      <a:pt x="23925" y="33669"/>
                    </a:cubicBezTo>
                    <a:cubicBezTo>
                      <a:pt x="23925" y="32081"/>
                      <a:pt x="23627" y="30791"/>
                      <a:pt x="23131" y="29700"/>
                    </a:cubicBezTo>
                    <a:cubicBezTo>
                      <a:pt x="22734" y="28509"/>
                      <a:pt x="21990" y="27517"/>
                      <a:pt x="20948" y="26723"/>
                    </a:cubicBezTo>
                    <a:cubicBezTo>
                      <a:pt x="20006" y="25930"/>
                      <a:pt x="18766" y="25334"/>
                      <a:pt x="17178" y="24937"/>
                    </a:cubicBezTo>
                    <a:cubicBezTo>
                      <a:pt x="15591" y="24541"/>
                      <a:pt x="13705" y="24342"/>
                      <a:pt x="11622" y="24342"/>
                    </a:cubicBezTo>
                    <a:cubicBezTo>
                      <a:pt x="10133" y="24342"/>
                      <a:pt x="8844" y="24441"/>
                      <a:pt x="7653" y="24541"/>
                    </a:cubicBezTo>
                    <a:cubicBezTo>
                      <a:pt x="6562" y="24689"/>
                      <a:pt x="5569" y="24739"/>
                      <a:pt x="4676" y="24739"/>
                    </a:cubicBezTo>
                    <a:cubicBezTo>
                      <a:pt x="3982" y="24739"/>
                      <a:pt x="3486" y="24640"/>
                      <a:pt x="3089" y="24342"/>
                    </a:cubicBezTo>
                    <a:cubicBezTo>
                      <a:pt x="2791" y="23945"/>
                      <a:pt x="2692" y="23300"/>
                      <a:pt x="2692" y="22358"/>
                    </a:cubicBezTo>
                    <a:lnTo>
                      <a:pt x="2692" y="2911"/>
                    </a:lnTo>
                    <a:cubicBezTo>
                      <a:pt x="2692" y="2018"/>
                      <a:pt x="2891" y="1323"/>
                      <a:pt x="3287" y="926"/>
                    </a:cubicBezTo>
                    <a:cubicBezTo>
                      <a:pt x="3684" y="530"/>
                      <a:pt x="4280" y="331"/>
                      <a:pt x="5073" y="331"/>
                    </a:cubicBezTo>
                    <a:lnTo>
                      <a:pt x="26306" y="331"/>
                    </a:lnTo>
                    <a:cubicBezTo>
                      <a:pt x="26554" y="331"/>
                      <a:pt x="26753" y="430"/>
                      <a:pt x="26901" y="530"/>
                    </a:cubicBezTo>
                    <a:cubicBezTo>
                      <a:pt x="27001" y="678"/>
                      <a:pt x="27150" y="877"/>
                      <a:pt x="27298" y="1125"/>
                    </a:cubicBezTo>
                    <a:cubicBezTo>
                      <a:pt x="27398" y="1274"/>
                      <a:pt x="27497" y="1522"/>
                      <a:pt x="27497" y="1919"/>
                    </a:cubicBezTo>
                    <a:cubicBezTo>
                      <a:pt x="27596" y="2316"/>
                      <a:pt x="27695" y="2712"/>
                      <a:pt x="27695" y="3109"/>
                    </a:cubicBezTo>
                    <a:cubicBezTo>
                      <a:pt x="27695" y="4052"/>
                      <a:pt x="27546" y="4796"/>
                      <a:pt x="27298" y="5292"/>
                    </a:cubicBezTo>
                    <a:cubicBezTo>
                      <a:pt x="27001" y="5689"/>
                      <a:pt x="26703" y="5887"/>
                      <a:pt x="26306" y="5887"/>
                    </a:cubicBezTo>
                    <a:lnTo>
                      <a:pt x="8248" y="5887"/>
                    </a:lnTo>
                    <a:lnTo>
                      <a:pt x="8248" y="19580"/>
                    </a:lnTo>
                    <a:cubicBezTo>
                      <a:pt x="9141" y="19480"/>
                      <a:pt x="10084" y="19381"/>
                      <a:pt x="11026" y="19381"/>
                    </a:cubicBezTo>
                    <a:cubicBezTo>
                      <a:pt x="11919" y="19282"/>
                      <a:pt x="13011" y="19183"/>
                      <a:pt x="14201" y="19183"/>
                    </a:cubicBezTo>
                    <a:cubicBezTo>
                      <a:pt x="16980" y="19183"/>
                      <a:pt x="19361" y="19530"/>
                      <a:pt x="21345" y="20175"/>
                    </a:cubicBezTo>
                    <a:cubicBezTo>
                      <a:pt x="23429" y="20869"/>
                      <a:pt x="25165" y="21762"/>
                      <a:pt x="26505" y="22953"/>
                    </a:cubicBezTo>
                    <a:cubicBezTo>
                      <a:pt x="27794" y="24144"/>
                      <a:pt x="28787" y="25632"/>
                      <a:pt x="29481" y="27319"/>
                    </a:cubicBezTo>
                    <a:cubicBezTo>
                      <a:pt x="30275" y="29055"/>
                      <a:pt x="30672" y="30990"/>
                      <a:pt x="30672" y="330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39FF4887-043F-46CC-BB78-38AA574F6242}"/>
                  </a:ext>
                </a:extLst>
              </p:cNvPr>
              <p:cNvSpPr/>
              <p:nvPr/>
            </p:nvSpPr>
            <p:spPr>
              <a:xfrm>
                <a:off x="6694368" y="5989320"/>
                <a:ext cx="27979" cy="48418"/>
              </a:xfrm>
              <a:custGeom>
                <a:avLst/>
                <a:gdLst>
                  <a:gd name="connsiteX0" fmla="*/ 28294 w 27979"/>
                  <a:gd name="connsiteY0" fmla="*/ 46170 h 48418"/>
                  <a:gd name="connsiteX1" fmla="*/ 28095 w 27979"/>
                  <a:gd name="connsiteY1" fmla="*/ 47559 h 48418"/>
                  <a:gd name="connsiteX2" fmla="*/ 27897 w 27979"/>
                  <a:gd name="connsiteY2" fmla="*/ 48353 h 48418"/>
                  <a:gd name="connsiteX3" fmla="*/ 27301 w 27979"/>
                  <a:gd name="connsiteY3" fmla="*/ 48750 h 48418"/>
                  <a:gd name="connsiteX4" fmla="*/ 26905 w 27979"/>
                  <a:gd name="connsiteY4" fmla="*/ 48750 h 48418"/>
                  <a:gd name="connsiteX5" fmla="*/ 1703 w 27979"/>
                  <a:gd name="connsiteY5" fmla="*/ 48750 h 48418"/>
                  <a:gd name="connsiteX6" fmla="*/ 1306 w 27979"/>
                  <a:gd name="connsiteY6" fmla="*/ 48750 h 48418"/>
                  <a:gd name="connsiteX7" fmla="*/ 909 w 27979"/>
                  <a:gd name="connsiteY7" fmla="*/ 48353 h 48418"/>
                  <a:gd name="connsiteX8" fmla="*/ 512 w 27979"/>
                  <a:gd name="connsiteY8" fmla="*/ 47559 h 48418"/>
                  <a:gd name="connsiteX9" fmla="*/ 512 w 27979"/>
                  <a:gd name="connsiteY9" fmla="*/ 46170 h 48418"/>
                  <a:gd name="connsiteX10" fmla="*/ 512 w 27979"/>
                  <a:gd name="connsiteY10" fmla="*/ 45178 h 48418"/>
                  <a:gd name="connsiteX11" fmla="*/ 711 w 27979"/>
                  <a:gd name="connsiteY11" fmla="*/ 44384 h 48418"/>
                  <a:gd name="connsiteX12" fmla="*/ 1108 w 27979"/>
                  <a:gd name="connsiteY12" fmla="*/ 43789 h 48418"/>
                  <a:gd name="connsiteX13" fmla="*/ 1703 w 27979"/>
                  <a:gd name="connsiteY13" fmla="*/ 43590 h 48418"/>
                  <a:gd name="connsiteX14" fmla="*/ 11823 w 27979"/>
                  <a:gd name="connsiteY14" fmla="*/ 43590 h 48418"/>
                  <a:gd name="connsiteX15" fmla="*/ 11823 w 27979"/>
                  <a:gd name="connsiteY15" fmla="*/ 7078 h 48418"/>
                  <a:gd name="connsiteX16" fmla="*/ 2497 w 27979"/>
                  <a:gd name="connsiteY16" fmla="*/ 12634 h 48418"/>
                  <a:gd name="connsiteX17" fmla="*/ 1306 w 27979"/>
                  <a:gd name="connsiteY17" fmla="*/ 13031 h 48418"/>
                  <a:gd name="connsiteX18" fmla="*/ 711 w 27979"/>
                  <a:gd name="connsiteY18" fmla="*/ 12833 h 48418"/>
                  <a:gd name="connsiteX19" fmla="*/ 314 w 27979"/>
                  <a:gd name="connsiteY19" fmla="*/ 12039 h 48418"/>
                  <a:gd name="connsiteX20" fmla="*/ 314 w 27979"/>
                  <a:gd name="connsiteY20" fmla="*/ 10650 h 48418"/>
                  <a:gd name="connsiteX21" fmla="*/ 314 w 27979"/>
                  <a:gd name="connsiteY21" fmla="*/ 9658 h 48418"/>
                  <a:gd name="connsiteX22" fmla="*/ 314 w 27979"/>
                  <a:gd name="connsiteY22" fmla="*/ 8864 h 48418"/>
                  <a:gd name="connsiteX23" fmla="*/ 711 w 27979"/>
                  <a:gd name="connsiteY23" fmla="*/ 8269 h 48418"/>
                  <a:gd name="connsiteX24" fmla="*/ 1306 w 27979"/>
                  <a:gd name="connsiteY24" fmla="*/ 7872 h 48418"/>
                  <a:gd name="connsiteX25" fmla="*/ 12419 w 27979"/>
                  <a:gd name="connsiteY25" fmla="*/ 728 h 48418"/>
                  <a:gd name="connsiteX26" fmla="*/ 12815 w 27979"/>
                  <a:gd name="connsiteY26" fmla="*/ 529 h 48418"/>
                  <a:gd name="connsiteX27" fmla="*/ 13212 w 27979"/>
                  <a:gd name="connsiteY27" fmla="*/ 529 h 48418"/>
                  <a:gd name="connsiteX28" fmla="*/ 14006 w 27979"/>
                  <a:gd name="connsiteY28" fmla="*/ 331 h 48418"/>
                  <a:gd name="connsiteX29" fmla="*/ 15197 w 27979"/>
                  <a:gd name="connsiteY29" fmla="*/ 331 h 48418"/>
                  <a:gd name="connsiteX30" fmla="*/ 16784 w 27979"/>
                  <a:gd name="connsiteY30" fmla="*/ 331 h 48418"/>
                  <a:gd name="connsiteX31" fmla="*/ 17578 w 27979"/>
                  <a:gd name="connsiteY31" fmla="*/ 529 h 48418"/>
                  <a:gd name="connsiteX32" fmla="*/ 17975 w 27979"/>
                  <a:gd name="connsiteY32" fmla="*/ 926 h 48418"/>
                  <a:gd name="connsiteX33" fmla="*/ 18173 w 27979"/>
                  <a:gd name="connsiteY33" fmla="*/ 1323 h 48418"/>
                  <a:gd name="connsiteX34" fmla="*/ 18173 w 27979"/>
                  <a:gd name="connsiteY34" fmla="*/ 43590 h 48418"/>
                  <a:gd name="connsiteX35" fmla="*/ 26905 w 27979"/>
                  <a:gd name="connsiteY35" fmla="*/ 43590 h 48418"/>
                  <a:gd name="connsiteX36" fmla="*/ 27500 w 27979"/>
                  <a:gd name="connsiteY36" fmla="*/ 43789 h 48418"/>
                  <a:gd name="connsiteX37" fmla="*/ 27897 w 27979"/>
                  <a:gd name="connsiteY37" fmla="*/ 44384 h 48418"/>
                  <a:gd name="connsiteX38" fmla="*/ 28095 w 27979"/>
                  <a:gd name="connsiteY38" fmla="*/ 45178 h 48418"/>
                  <a:gd name="connsiteX39" fmla="*/ 28294 w 27979"/>
                  <a:gd name="connsiteY39" fmla="*/ 4617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94" y="46170"/>
                    </a:moveTo>
                    <a:cubicBezTo>
                      <a:pt x="28294" y="46716"/>
                      <a:pt x="28194" y="47162"/>
                      <a:pt x="28095" y="47559"/>
                    </a:cubicBezTo>
                    <a:cubicBezTo>
                      <a:pt x="28095" y="47857"/>
                      <a:pt x="27996" y="48105"/>
                      <a:pt x="27897" y="48353"/>
                    </a:cubicBezTo>
                    <a:cubicBezTo>
                      <a:pt x="27748" y="48502"/>
                      <a:pt x="27549" y="48651"/>
                      <a:pt x="27301" y="48750"/>
                    </a:cubicBezTo>
                    <a:cubicBezTo>
                      <a:pt x="27153" y="48750"/>
                      <a:pt x="27004" y="48750"/>
                      <a:pt x="26905" y="48750"/>
                    </a:cubicBezTo>
                    <a:lnTo>
                      <a:pt x="1703" y="48750"/>
                    </a:lnTo>
                    <a:cubicBezTo>
                      <a:pt x="1554" y="48750"/>
                      <a:pt x="1405" y="48750"/>
                      <a:pt x="1306" y="48750"/>
                    </a:cubicBezTo>
                    <a:cubicBezTo>
                      <a:pt x="1157" y="48651"/>
                      <a:pt x="1008" y="48502"/>
                      <a:pt x="909" y="48353"/>
                    </a:cubicBezTo>
                    <a:cubicBezTo>
                      <a:pt x="760" y="48105"/>
                      <a:pt x="612" y="47857"/>
                      <a:pt x="512" y="47559"/>
                    </a:cubicBezTo>
                    <a:cubicBezTo>
                      <a:pt x="512" y="47162"/>
                      <a:pt x="512" y="46716"/>
                      <a:pt x="512" y="46170"/>
                    </a:cubicBezTo>
                    <a:cubicBezTo>
                      <a:pt x="512" y="45773"/>
                      <a:pt x="512" y="45476"/>
                      <a:pt x="512" y="45178"/>
                    </a:cubicBezTo>
                    <a:cubicBezTo>
                      <a:pt x="612" y="44781"/>
                      <a:pt x="711" y="44533"/>
                      <a:pt x="711" y="44384"/>
                    </a:cubicBezTo>
                    <a:cubicBezTo>
                      <a:pt x="810" y="44136"/>
                      <a:pt x="959" y="43938"/>
                      <a:pt x="1108" y="43789"/>
                    </a:cubicBezTo>
                    <a:cubicBezTo>
                      <a:pt x="1356" y="43690"/>
                      <a:pt x="1554" y="43590"/>
                      <a:pt x="1703" y="43590"/>
                    </a:cubicBezTo>
                    <a:lnTo>
                      <a:pt x="11823" y="43590"/>
                    </a:lnTo>
                    <a:lnTo>
                      <a:pt x="11823" y="7078"/>
                    </a:lnTo>
                    <a:lnTo>
                      <a:pt x="2497" y="12634"/>
                    </a:lnTo>
                    <a:cubicBezTo>
                      <a:pt x="2100" y="12783"/>
                      <a:pt x="1703" y="12932"/>
                      <a:pt x="1306" y="13031"/>
                    </a:cubicBezTo>
                    <a:cubicBezTo>
                      <a:pt x="1008" y="13031"/>
                      <a:pt x="810" y="12981"/>
                      <a:pt x="711" y="12833"/>
                    </a:cubicBezTo>
                    <a:cubicBezTo>
                      <a:pt x="562" y="12733"/>
                      <a:pt x="413" y="12436"/>
                      <a:pt x="314" y="12039"/>
                    </a:cubicBezTo>
                    <a:cubicBezTo>
                      <a:pt x="314" y="11642"/>
                      <a:pt x="314" y="11196"/>
                      <a:pt x="314" y="10650"/>
                    </a:cubicBezTo>
                    <a:cubicBezTo>
                      <a:pt x="314" y="10253"/>
                      <a:pt x="314" y="9955"/>
                      <a:pt x="314" y="9658"/>
                    </a:cubicBezTo>
                    <a:cubicBezTo>
                      <a:pt x="314" y="9261"/>
                      <a:pt x="314" y="9013"/>
                      <a:pt x="314" y="8864"/>
                    </a:cubicBezTo>
                    <a:cubicBezTo>
                      <a:pt x="413" y="8616"/>
                      <a:pt x="562" y="8417"/>
                      <a:pt x="711" y="8269"/>
                    </a:cubicBezTo>
                    <a:cubicBezTo>
                      <a:pt x="810" y="8169"/>
                      <a:pt x="1008" y="8021"/>
                      <a:pt x="1306" y="7872"/>
                    </a:cubicBezTo>
                    <a:lnTo>
                      <a:pt x="12419" y="728"/>
                    </a:lnTo>
                    <a:cubicBezTo>
                      <a:pt x="12518" y="629"/>
                      <a:pt x="12667" y="529"/>
                      <a:pt x="12815" y="529"/>
                    </a:cubicBezTo>
                    <a:cubicBezTo>
                      <a:pt x="12915" y="529"/>
                      <a:pt x="13063" y="529"/>
                      <a:pt x="13212" y="529"/>
                    </a:cubicBezTo>
                    <a:cubicBezTo>
                      <a:pt x="13460" y="430"/>
                      <a:pt x="13708" y="331"/>
                      <a:pt x="14006" y="331"/>
                    </a:cubicBezTo>
                    <a:cubicBezTo>
                      <a:pt x="14403" y="331"/>
                      <a:pt x="14800" y="331"/>
                      <a:pt x="15197" y="331"/>
                    </a:cubicBezTo>
                    <a:cubicBezTo>
                      <a:pt x="15842" y="331"/>
                      <a:pt x="16387" y="331"/>
                      <a:pt x="16784" y="331"/>
                    </a:cubicBezTo>
                    <a:cubicBezTo>
                      <a:pt x="17181" y="331"/>
                      <a:pt x="17429" y="430"/>
                      <a:pt x="17578" y="529"/>
                    </a:cubicBezTo>
                    <a:cubicBezTo>
                      <a:pt x="17826" y="678"/>
                      <a:pt x="17975" y="827"/>
                      <a:pt x="17975" y="926"/>
                    </a:cubicBezTo>
                    <a:cubicBezTo>
                      <a:pt x="18074" y="1075"/>
                      <a:pt x="18173" y="1224"/>
                      <a:pt x="18173" y="1323"/>
                    </a:cubicBezTo>
                    <a:lnTo>
                      <a:pt x="18173" y="43590"/>
                    </a:lnTo>
                    <a:lnTo>
                      <a:pt x="26905" y="43590"/>
                    </a:lnTo>
                    <a:cubicBezTo>
                      <a:pt x="27153" y="43590"/>
                      <a:pt x="27351" y="43690"/>
                      <a:pt x="27500" y="43789"/>
                    </a:cubicBezTo>
                    <a:cubicBezTo>
                      <a:pt x="27599" y="43938"/>
                      <a:pt x="27748" y="44136"/>
                      <a:pt x="27897" y="44384"/>
                    </a:cubicBezTo>
                    <a:cubicBezTo>
                      <a:pt x="27996" y="44533"/>
                      <a:pt x="28095" y="44781"/>
                      <a:pt x="28095" y="45178"/>
                    </a:cubicBezTo>
                    <a:cubicBezTo>
                      <a:pt x="28194" y="45476"/>
                      <a:pt x="28294" y="45773"/>
                      <a:pt x="28294" y="46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3DCCDFC-C285-401F-9CA9-41B4C0D0BB88}"/>
                  </a:ext>
                </a:extLst>
              </p:cNvPr>
              <p:cNvSpPr/>
              <p:nvPr/>
            </p:nvSpPr>
            <p:spPr>
              <a:xfrm>
                <a:off x="6730087" y="5988923"/>
                <a:ext cx="30162" cy="48815"/>
              </a:xfrm>
              <a:custGeom>
                <a:avLst/>
                <a:gdLst>
                  <a:gd name="connsiteX0" fmla="*/ 30479 w 30162"/>
                  <a:gd name="connsiteY0" fmla="*/ 46369 h 48815"/>
                  <a:gd name="connsiteX1" fmla="*/ 30281 w 30162"/>
                  <a:gd name="connsiteY1" fmla="*/ 47559 h 48815"/>
                  <a:gd name="connsiteX2" fmla="*/ 30083 w 30162"/>
                  <a:gd name="connsiteY2" fmla="*/ 48551 h 48815"/>
                  <a:gd name="connsiteX3" fmla="*/ 29686 w 30162"/>
                  <a:gd name="connsiteY3" fmla="*/ 48948 h 48815"/>
                  <a:gd name="connsiteX4" fmla="*/ 29090 w 30162"/>
                  <a:gd name="connsiteY4" fmla="*/ 49147 h 48815"/>
                  <a:gd name="connsiteX5" fmla="*/ 2500 w 30162"/>
                  <a:gd name="connsiteY5" fmla="*/ 49147 h 48815"/>
                  <a:gd name="connsiteX6" fmla="*/ 1507 w 30162"/>
                  <a:gd name="connsiteY6" fmla="*/ 49147 h 48815"/>
                  <a:gd name="connsiteX7" fmla="*/ 912 w 30162"/>
                  <a:gd name="connsiteY7" fmla="*/ 48750 h 48815"/>
                  <a:gd name="connsiteX8" fmla="*/ 515 w 30162"/>
                  <a:gd name="connsiteY8" fmla="*/ 47758 h 48815"/>
                  <a:gd name="connsiteX9" fmla="*/ 317 w 30162"/>
                  <a:gd name="connsiteY9" fmla="*/ 46369 h 48815"/>
                  <a:gd name="connsiteX10" fmla="*/ 317 w 30162"/>
                  <a:gd name="connsiteY10" fmla="*/ 45178 h 48815"/>
                  <a:gd name="connsiteX11" fmla="*/ 714 w 30162"/>
                  <a:gd name="connsiteY11" fmla="*/ 44186 h 48815"/>
                  <a:gd name="connsiteX12" fmla="*/ 1111 w 30162"/>
                  <a:gd name="connsiteY12" fmla="*/ 43194 h 48815"/>
                  <a:gd name="connsiteX13" fmla="*/ 1904 w 30162"/>
                  <a:gd name="connsiteY13" fmla="*/ 42201 h 48815"/>
                  <a:gd name="connsiteX14" fmla="*/ 11231 w 30162"/>
                  <a:gd name="connsiteY14" fmla="*/ 32478 h 48815"/>
                  <a:gd name="connsiteX15" fmla="*/ 16390 w 30162"/>
                  <a:gd name="connsiteY15" fmla="*/ 26326 h 48815"/>
                  <a:gd name="connsiteX16" fmla="*/ 19367 w 30162"/>
                  <a:gd name="connsiteY16" fmla="*/ 21365 h 48815"/>
                  <a:gd name="connsiteX17" fmla="*/ 20756 w 30162"/>
                  <a:gd name="connsiteY17" fmla="*/ 17198 h 48815"/>
                  <a:gd name="connsiteX18" fmla="*/ 21153 w 30162"/>
                  <a:gd name="connsiteY18" fmla="*/ 13825 h 48815"/>
                  <a:gd name="connsiteX19" fmla="*/ 20558 w 30162"/>
                  <a:gd name="connsiteY19" fmla="*/ 10848 h 48815"/>
                  <a:gd name="connsiteX20" fmla="*/ 19168 w 30162"/>
                  <a:gd name="connsiteY20" fmla="*/ 8467 h 48815"/>
                  <a:gd name="connsiteX21" fmla="*/ 16589 w 30162"/>
                  <a:gd name="connsiteY21" fmla="*/ 6681 h 48815"/>
                  <a:gd name="connsiteX22" fmla="*/ 13215 w 30162"/>
                  <a:gd name="connsiteY22" fmla="*/ 5887 h 48815"/>
                  <a:gd name="connsiteX23" fmla="*/ 9048 w 30162"/>
                  <a:gd name="connsiteY23" fmla="*/ 6681 h 48815"/>
                  <a:gd name="connsiteX24" fmla="*/ 5873 w 30162"/>
                  <a:gd name="connsiteY24" fmla="*/ 8070 h 48815"/>
                  <a:gd name="connsiteX25" fmla="*/ 3690 w 30162"/>
                  <a:gd name="connsiteY25" fmla="*/ 9459 h 48815"/>
                  <a:gd name="connsiteX26" fmla="*/ 2301 w 30162"/>
                  <a:gd name="connsiteY26" fmla="*/ 10055 h 48815"/>
                  <a:gd name="connsiteX27" fmla="*/ 1904 w 30162"/>
                  <a:gd name="connsiteY27" fmla="*/ 9856 h 48815"/>
                  <a:gd name="connsiteX28" fmla="*/ 1507 w 30162"/>
                  <a:gd name="connsiteY28" fmla="*/ 9459 h 48815"/>
                  <a:gd name="connsiteX29" fmla="*/ 1309 w 30162"/>
                  <a:gd name="connsiteY29" fmla="*/ 8467 h 48815"/>
                  <a:gd name="connsiteX30" fmla="*/ 1309 w 30162"/>
                  <a:gd name="connsiteY30" fmla="*/ 7078 h 48815"/>
                  <a:gd name="connsiteX31" fmla="*/ 1309 w 30162"/>
                  <a:gd name="connsiteY31" fmla="*/ 6086 h 48815"/>
                  <a:gd name="connsiteX32" fmla="*/ 1309 w 30162"/>
                  <a:gd name="connsiteY32" fmla="*/ 5490 h 48815"/>
                  <a:gd name="connsiteX33" fmla="*/ 1706 w 30162"/>
                  <a:gd name="connsiteY33" fmla="*/ 4895 h 48815"/>
                  <a:gd name="connsiteX34" fmla="*/ 2301 w 30162"/>
                  <a:gd name="connsiteY34" fmla="*/ 4300 h 48815"/>
                  <a:gd name="connsiteX35" fmla="*/ 3690 w 30162"/>
                  <a:gd name="connsiteY35" fmla="*/ 3308 h 48815"/>
                  <a:gd name="connsiteX36" fmla="*/ 6468 w 30162"/>
                  <a:gd name="connsiteY36" fmla="*/ 1919 h 48815"/>
                  <a:gd name="connsiteX37" fmla="*/ 10239 w 30162"/>
                  <a:gd name="connsiteY37" fmla="*/ 728 h 48815"/>
                  <a:gd name="connsiteX38" fmla="*/ 14406 w 30162"/>
                  <a:gd name="connsiteY38" fmla="*/ 331 h 48815"/>
                  <a:gd name="connsiteX39" fmla="*/ 20558 w 30162"/>
                  <a:gd name="connsiteY39" fmla="*/ 1323 h 48815"/>
                  <a:gd name="connsiteX40" fmla="*/ 24923 w 30162"/>
                  <a:gd name="connsiteY40" fmla="*/ 4101 h 48815"/>
                  <a:gd name="connsiteX41" fmla="*/ 27503 w 30162"/>
                  <a:gd name="connsiteY41" fmla="*/ 8070 h 48815"/>
                  <a:gd name="connsiteX42" fmla="*/ 28297 w 30162"/>
                  <a:gd name="connsiteY42" fmla="*/ 12833 h 48815"/>
                  <a:gd name="connsiteX43" fmla="*/ 27900 w 30162"/>
                  <a:gd name="connsiteY43" fmla="*/ 17397 h 48815"/>
                  <a:gd name="connsiteX44" fmla="*/ 26114 w 30162"/>
                  <a:gd name="connsiteY44" fmla="*/ 22358 h 48815"/>
                  <a:gd name="connsiteX45" fmla="*/ 22343 w 30162"/>
                  <a:gd name="connsiteY45" fmla="*/ 28311 h 48815"/>
                  <a:gd name="connsiteX46" fmla="*/ 15795 w 30162"/>
                  <a:gd name="connsiteY46" fmla="*/ 35653 h 48815"/>
                  <a:gd name="connsiteX47" fmla="*/ 8056 w 30162"/>
                  <a:gd name="connsiteY47" fmla="*/ 43789 h 48815"/>
                  <a:gd name="connsiteX48" fmla="*/ 29090 w 30162"/>
                  <a:gd name="connsiteY48" fmla="*/ 43789 h 48815"/>
                  <a:gd name="connsiteX49" fmla="*/ 29487 w 30162"/>
                  <a:gd name="connsiteY49" fmla="*/ 43987 h 48815"/>
                  <a:gd name="connsiteX50" fmla="*/ 30083 w 30162"/>
                  <a:gd name="connsiteY50" fmla="*/ 44384 h 48815"/>
                  <a:gd name="connsiteX51" fmla="*/ 30281 w 30162"/>
                  <a:gd name="connsiteY51" fmla="*/ 45376 h 48815"/>
                  <a:gd name="connsiteX52" fmla="*/ 30479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79" y="46369"/>
                    </a:moveTo>
                    <a:cubicBezTo>
                      <a:pt x="30479" y="46765"/>
                      <a:pt x="30380" y="47162"/>
                      <a:pt x="30281" y="47559"/>
                    </a:cubicBezTo>
                    <a:cubicBezTo>
                      <a:pt x="30281" y="47956"/>
                      <a:pt x="30182" y="48303"/>
                      <a:pt x="30083" y="48551"/>
                    </a:cubicBezTo>
                    <a:cubicBezTo>
                      <a:pt x="30083" y="48700"/>
                      <a:pt x="29934" y="48849"/>
                      <a:pt x="29686" y="48948"/>
                    </a:cubicBezTo>
                    <a:cubicBezTo>
                      <a:pt x="29537" y="49097"/>
                      <a:pt x="29338" y="49147"/>
                      <a:pt x="29090" y="49147"/>
                    </a:cubicBezTo>
                    <a:lnTo>
                      <a:pt x="2500" y="49147"/>
                    </a:lnTo>
                    <a:cubicBezTo>
                      <a:pt x="2103" y="49147"/>
                      <a:pt x="1756" y="49147"/>
                      <a:pt x="1507" y="49147"/>
                    </a:cubicBezTo>
                    <a:cubicBezTo>
                      <a:pt x="1359" y="49048"/>
                      <a:pt x="1160" y="48899"/>
                      <a:pt x="912" y="48750"/>
                    </a:cubicBezTo>
                    <a:cubicBezTo>
                      <a:pt x="763" y="48502"/>
                      <a:pt x="615" y="48155"/>
                      <a:pt x="515" y="47758"/>
                    </a:cubicBezTo>
                    <a:cubicBezTo>
                      <a:pt x="366" y="47361"/>
                      <a:pt x="317" y="46914"/>
                      <a:pt x="317" y="46369"/>
                    </a:cubicBezTo>
                    <a:cubicBezTo>
                      <a:pt x="317" y="45873"/>
                      <a:pt x="317" y="45476"/>
                      <a:pt x="317" y="45178"/>
                    </a:cubicBezTo>
                    <a:cubicBezTo>
                      <a:pt x="416" y="44781"/>
                      <a:pt x="565" y="44483"/>
                      <a:pt x="714" y="44186"/>
                    </a:cubicBezTo>
                    <a:cubicBezTo>
                      <a:pt x="813" y="43789"/>
                      <a:pt x="962" y="43491"/>
                      <a:pt x="1111" y="43194"/>
                    </a:cubicBezTo>
                    <a:cubicBezTo>
                      <a:pt x="1359" y="42946"/>
                      <a:pt x="1607" y="42598"/>
                      <a:pt x="1904" y="42201"/>
                    </a:cubicBezTo>
                    <a:lnTo>
                      <a:pt x="11231" y="32478"/>
                    </a:lnTo>
                    <a:cubicBezTo>
                      <a:pt x="13314" y="30097"/>
                      <a:pt x="15051" y="28063"/>
                      <a:pt x="16390" y="26326"/>
                    </a:cubicBezTo>
                    <a:cubicBezTo>
                      <a:pt x="17680" y="24491"/>
                      <a:pt x="18672" y="22854"/>
                      <a:pt x="19367" y="21365"/>
                    </a:cubicBezTo>
                    <a:cubicBezTo>
                      <a:pt x="20161" y="19778"/>
                      <a:pt x="20607" y="18389"/>
                      <a:pt x="20756" y="17198"/>
                    </a:cubicBezTo>
                    <a:cubicBezTo>
                      <a:pt x="21004" y="16008"/>
                      <a:pt x="21153" y="14916"/>
                      <a:pt x="21153" y="13825"/>
                    </a:cubicBezTo>
                    <a:cubicBezTo>
                      <a:pt x="21153" y="12783"/>
                      <a:pt x="20954" y="11791"/>
                      <a:pt x="20558" y="10848"/>
                    </a:cubicBezTo>
                    <a:cubicBezTo>
                      <a:pt x="20260" y="9955"/>
                      <a:pt x="19813" y="9162"/>
                      <a:pt x="19168" y="8467"/>
                    </a:cubicBezTo>
                    <a:cubicBezTo>
                      <a:pt x="18474" y="7673"/>
                      <a:pt x="17631" y="7078"/>
                      <a:pt x="16589" y="6681"/>
                    </a:cubicBezTo>
                    <a:cubicBezTo>
                      <a:pt x="15646" y="6185"/>
                      <a:pt x="14505" y="5887"/>
                      <a:pt x="13215" y="5887"/>
                    </a:cubicBezTo>
                    <a:cubicBezTo>
                      <a:pt x="11727" y="5887"/>
                      <a:pt x="10338" y="6185"/>
                      <a:pt x="9048" y="6681"/>
                    </a:cubicBezTo>
                    <a:cubicBezTo>
                      <a:pt x="7857" y="7078"/>
                      <a:pt x="6766" y="7574"/>
                      <a:pt x="5873" y="8070"/>
                    </a:cubicBezTo>
                    <a:cubicBezTo>
                      <a:pt x="5079" y="8467"/>
                      <a:pt x="4335" y="8963"/>
                      <a:pt x="3690" y="9459"/>
                    </a:cubicBezTo>
                    <a:cubicBezTo>
                      <a:pt x="3145" y="9856"/>
                      <a:pt x="2698" y="10055"/>
                      <a:pt x="2301" y="10055"/>
                    </a:cubicBezTo>
                    <a:cubicBezTo>
                      <a:pt x="2152" y="10055"/>
                      <a:pt x="2004" y="10005"/>
                      <a:pt x="1904" y="9856"/>
                    </a:cubicBezTo>
                    <a:cubicBezTo>
                      <a:pt x="1756" y="9757"/>
                      <a:pt x="1607" y="9608"/>
                      <a:pt x="1507" y="9459"/>
                    </a:cubicBezTo>
                    <a:cubicBezTo>
                      <a:pt x="1507" y="9211"/>
                      <a:pt x="1408" y="8864"/>
                      <a:pt x="1309" y="8467"/>
                    </a:cubicBezTo>
                    <a:cubicBezTo>
                      <a:pt x="1309" y="8070"/>
                      <a:pt x="1309" y="7624"/>
                      <a:pt x="1309" y="7078"/>
                    </a:cubicBezTo>
                    <a:cubicBezTo>
                      <a:pt x="1309" y="6681"/>
                      <a:pt x="1309" y="6383"/>
                      <a:pt x="1309" y="6086"/>
                    </a:cubicBezTo>
                    <a:cubicBezTo>
                      <a:pt x="1309" y="5838"/>
                      <a:pt x="1309" y="5639"/>
                      <a:pt x="1309" y="5490"/>
                    </a:cubicBezTo>
                    <a:cubicBezTo>
                      <a:pt x="1408" y="5242"/>
                      <a:pt x="1557" y="5044"/>
                      <a:pt x="1706" y="4895"/>
                    </a:cubicBezTo>
                    <a:cubicBezTo>
                      <a:pt x="1805" y="4796"/>
                      <a:pt x="2004" y="4598"/>
                      <a:pt x="2301" y="4300"/>
                    </a:cubicBezTo>
                    <a:cubicBezTo>
                      <a:pt x="2549" y="4052"/>
                      <a:pt x="2996" y="3705"/>
                      <a:pt x="3690" y="3308"/>
                    </a:cubicBezTo>
                    <a:cubicBezTo>
                      <a:pt x="4484" y="2812"/>
                      <a:pt x="5377" y="2315"/>
                      <a:pt x="6468" y="1919"/>
                    </a:cubicBezTo>
                    <a:cubicBezTo>
                      <a:pt x="7659" y="1423"/>
                      <a:pt x="8899" y="1026"/>
                      <a:pt x="10239" y="728"/>
                    </a:cubicBezTo>
                    <a:cubicBezTo>
                      <a:pt x="11529" y="480"/>
                      <a:pt x="12918" y="331"/>
                      <a:pt x="14406" y="331"/>
                    </a:cubicBezTo>
                    <a:cubicBezTo>
                      <a:pt x="16787" y="331"/>
                      <a:pt x="18821" y="678"/>
                      <a:pt x="20558" y="1323"/>
                    </a:cubicBezTo>
                    <a:cubicBezTo>
                      <a:pt x="22244" y="2018"/>
                      <a:pt x="23733" y="2911"/>
                      <a:pt x="24923" y="4101"/>
                    </a:cubicBezTo>
                    <a:cubicBezTo>
                      <a:pt x="26114" y="5193"/>
                      <a:pt x="26957" y="6483"/>
                      <a:pt x="27503" y="8070"/>
                    </a:cubicBezTo>
                    <a:cubicBezTo>
                      <a:pt x="27999" y="9558"/>
                      <a:pt x="28297" y="11146"/>
                      <a:pt x="28297" y="12833"/>
                    </a:cubicBezTo>
                    <a:cubicBezTo>
                      <a:pt x="28297" y="14321"/>
                      <a:pt x="28148" y="15809"/>
                      <a:pt x="27900" y="17397"/>
                    </a:cubicBezTo>
                    <a:cubicBezTo>
                      <a:pt x="27602" y="18885"/>
                      <a:pt x="27007" y="20522"/>
                      <a:pt x="26114" y="22358"/>
                    </a:cubicBezTo>
                    <a:cubicBezTo>
                      <a:pt x="25320" y="24094"/>
                      <a:pt x="24030" y="26078"/>
                      <a:pt x="22343" y="28311"/>
                    </a:cubicBezTo>
                    <a:cubicBezTo>
                      <a:pt x="20756" y="30444"/>
                      <a:pt x="18573" y="32875"/>
                      <a:pt x="15795" y="35653"/>
                    </a:cubicBezTo>
                    <a:lnTo>
                      <a:pt x="8056" y="43789"/>
                    </a:lnTo>
                    <a:lnTo>
                      <a:pt x="29090" y="43789"/>
                    </a:lnTo>
                    <a:cubicBezTo>
                      <a:pt x="29189" y="43789"/>
                      <a:pt x="29338" y="43888"/>
                      <a:pt x="29487" y="43987"/>
                    </a:cubicBezTo>
                    <a:cubicBezTo>
                      <a:pt x="29735" y="43987"/>
                      <a:pt x="29934" y="44136"/>
                      <a:pt x="30083" y="44384"/>
                    </a:cubicBezTo>
                    <a:cubicBezTo>
                      <a:pt x="30182" y="44682"/>
                      <a:pt x="30281" y="44980"/>
                      <a:pt x="30281" y="45376"/>
                    </a:cubicBezTo>
                    <a:cubicBezTo>
                      <a:pt x="30380" y="45674"/>
                      <a:pt x="30479" y="45972"/>
                      <a:pt x="30479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F00426E-1AA6-4AC6-805E-C14A712439DC}"/>
                </a:ext>
              </a:extLst>
            </p:cNvPr>
            <p:cNvSpPr/>
            <p:nvPr/>
          </p:nvSpPr>
          <p:spPr>
            <a:xfrm>
              <a:off x="6767131" y="6029404"/>
              <a:ext cx="12303" cy="19050"/>
            </a:xfrm>
            <a:custGeom>
              <a:avLst/>
              <a:gdLst>
                <a:gd name="connsiteX0" fmla="*/ 12623 w 12303"/>
                <a:gd name="connsiteY0" fmla="*/ 3308 h 19050"/>
                <a:gd name="connsiteX1" fmla="*/ 12425 w 12303"/>
                <a:gd name="connsiteY1" fmla="*/ 5490 h 19050"/>
                <a:gd name="connsiteX2" fmla="*/ 12028 w 12303"/>
                <a:gd name="connsiteY2" fmla="*/ 7276 h 19050"/>
                <a:gd name="connsiteX3" fmla="*/ 11432 w 12303"/>
                <a:gd name="connsiteY3" fmla="*/ 8864 h 19050"/>
                <a:gd name="connsiteX4" fmla="*/ 10242 w 12303"/>
                <a:gd name="connsiteY4" fmla="*/ 10848 h 19050"/>
                <a:gd name="connsiteX5" fmla="*/ 5281 w 12303"/>
                <a:gd name="connsiteY5" fmla="*/ 18389 h 19050"/>
                <a:gd name="connsiteX6" fmla="*/ 4686 w 12303"/>
                <a:gd name="connsiteY6" fmla="*/ 18786 h 19050"/>
                <a:gd name="connsiteX7" fmla="*/ 4090 w 12303"/>
                <a:gd name="connsiteY7" fmla="*/ 19183 h 19050"/>
                <a:gd name="connsiteX8" fmla="*/ 3297 w 12303"/>
                <a:gd name="connsiteY8" fmla="*/ 19381 h 19050"/>
                <a:gd name="connsiteX9" fmla="*/ 2106 w 12303"/>
                <a:gd name="connsiteY9" fmla="*/ 19381 h 19050"/>
                <a:gd name="connsiteX10" fmla="*/ 1114 w 12303"/>
                <a:gd name="connsiteY10" fmla="*/ 19381 h 19050"/>
                <a:gd name="connsiteX11" fmla="*/ 518 w 12303"/>
                <a:gd name="connsiteY11" fmla="*/ 19183 h 19050"/>
                <a:gd name="connsiteX12" fmla="*/ 320 w 12303"/>
                <a:gd name="connsiteY12" fmla="*/ 18786 h 19050"/>
                <a:gd name="connsiteX13" fmla="*/ 518 w 12303"/>
                <a:gd name="connsiteY13" fmla="*/ 18389 h 19050"/>
                <a:gd name="connsiteX14" fmla="*/ 5479 w 12303"/>
                <a:gd name="connsiteY14" fmla="*/ 8070 h 19050"/>
                <a:gd name="connsiteX15" fmla="*/ 5479 w 12303"/>
                <a:gd name="connsiteY15" fmla="*/ 3308 h 19050"/>
                <a:gd name="connsiteX16" fmla="*/ 5678 w 12303"/>
                <a:gd name="connsiteY16" fmla="*/ 1720 h 19050"/>
                <a:gd name="connsiteX17" fmla="*/ 6273 w 12303"/>
                <a:gd name="connsiteY17" fmla="*/ 926 h 19050"/>
                <a:gd name="connsiteX18" fmla="*/ 7265 w 12303"/>
                <a:gd name="connsiteY18" fmla="*/ 530 h 19050"/>
                <a:gd name="connsiteX19" fmla="*/ 9051 w 12303"/>
                <a:gd name="connsiteY19" fmla="*/ 331 h 19050"/>
                <a:gd name="connsiteX20" fmla="*/ 10440 w 12303"/>
                <a:gd name="connsiteY20" fmla="*/ 530 h 19050"/>
                <a:gd name="connsiteX21" fmla="*/ 11631 w 12303"/>
                <a:gd name="connsiteY21" fmla="*/ 926 h 19050"/>
                <a:gd name="connsiteX22" fmla="*/ 12425 w 12303"/>
                <a:gd name="connsiteY22" fmla="*/ 1720 h 19050"/>
                <a:gd name="connsiteX23" fmla="*/ 12623 w 12303"/>
                <a:gd name="connsiteY23" fmla="*/ 33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623" y="3308"/>
                  </a:moveTo>
                  <a:cubicBezTo>
                    <a:pt x="12623" y="4101"/>
                    <a:pt x="12524" y="4846"/>
                    <a:pt x="12425" y="5490"/>
                  </a:cubicBezTo>
                  <a:cubicBezTo>
                    <a:pt x="12276" y="6185"/>
                    <a:pt x="12127" y="6780"/>
                    <a:pt x="12028" y="7276"/>
                  </a:cubicBezTo>
                  <a:cubicBezTo>
                    <a:pt x="11879" y="7822"/>
                    <a:pt x="11681" y="8368"/>
                    <a:pt x="11432" y="8864"/>
                  </a:cubicBezTo>
                  <a:cubicBezTo>
                    <a:pt x="11135" y="9509"/>
                    <a:pt x="10738" y="10154"/>
                    <a:pt x="10242" y="10848"/>
                  </a:cubicBezTo>
                  <a:lnTo>
                    <a:pt x="5281" y="18389"/>
                  </a:lnTo>
                  <a:cubicBezTo>
                    <a:pt x="5132" y="18488"/>
                    <a:pt x="4934" y="18637"/>
                    <a:pt x="4686" y="18786"/>
                  </a:cubicBezTo>
                  <a:cubicBezTo>
                    <a:pt x="4537" y="18885"/>
                    <a:pt x="4338" y="19034"/>
                    <a:pt x="4090" y="19183"/>
                  </a:cubicBezTo>
                  <a:cubicBezTo>
                    <a:pt x="3941" y="19282"/>
                    <a:pt x="3693" y="19381"/>
                    <a:pt x="3297" y="19381"/>
                  </a:cubicBezTo>
                  <a:cubicBezTo>
                    <a:pt x="2999" y="19381"/>
                    <a:pt x="2602" y="19381"/>
                    <a:pt x="2106" y="19381"/>
                  </a:cubicBezTo>
                  <a:cubicBezTo>
                    <a:pt x="1709" y="19381"/>
                    <a:pt x="1362" y="19381"/>
                    <a:pt x="1114" y="19381"/>
                  </a:cubicBezTo>
                  <a:cubicBezTo>
                    <a:pt x="816" y="19381"/>
                    <a:pt x="618" y="19282"/>
                    <a:pt x="518" y="19183"/>
                  </a:cubicBezTo>
                  <a:cubicBezTo>
                    <a:pt x="370" y="19183"/>
                    <a:pt x="320" y="19034"/>
                    <a:pt x="320" y="18786"/>
                  </a:cubicBezTo>
                  <a:cubicBezTo>
                    <a:pt x="320" y="18637"/>
                    <a:pt x="370" y="18488"/>
                    <a:pt x="518" y="18389"/>
                  </a:cubicBezTo>
                  <a:lnTo>
                    <a:pt x="5479" y="8070"/>
                  </a:lnTo>
                  <a:lnTo>
                    <a:pt x="5479" y="3308"/>
                  </a:lnTo>
                  <a:cubicBezTo>
                    <a:pt x="5479" y="2663"/>
                    <a:pt x="5529" y="2117"/>
                    <a:pt x="5678" y="1720"/>
                  </a:cubicBezTo>
                  <a:cubicBezTo>
                    <a:pt x="5777" y="1323"/>
                    <a:pt x="5975" y="1075"/>
                    <a:pt x="6273" y="926"/>
                  </a:cubicBezTo>
                  <a:cubicBezTo>
                    <a:pt x="6521" y="678"/>
                    <a:pt x="6868" y="530"/>
                    <a:pt x="7265" y="530"/>
                  </a:cubicBezTo>
                  <a:cubicBezTo>
                    <a:pt x="7761" y="430"/>
                    <a:pt x="8357" y="331"/>
                    <a:pt x="9051" y="331"/>
                  </a:cubicBezTo>
                  <a:cubicBezTo>
                    <a:pt x="9547" y="331"/>
                    <a:pt x="10043" y="430"/>
                    <a:pt x="10440" y="530"/>
                  </a:cubicBezTo>
                  <a:cubicBezTo>
                    <a:pt x="10936" y="530"/>
                    <a:pt x="11333" y="678"/>
                    <a:pt x="11631" y="926"/>
                  </a:cubicBezTo>
                  <a:cubicBezTo>
                    <a:pt x="12028" y="1075"/>
                    <a:pt x="12276" y="1323"/>
                    <a:pt x="12425" y="1720"/>
                  </a:cubicBezTo>
                  <a:cubicBezTo>
                    <a:pt x="12524" y="2117"/>
                    <a:pt x="12623" y="2663"/>
                    <a:pt x="12623" y="33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0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788491" y="5988923"/>
              <a:ext cx="106759" cy="49609"/>
              <a:chOff x="6788491" y="5988923"/>
              <a:chExt cx="106759" cy="49609"/>
            </a:xfrm>
            <a:solidFill>
              <a:srgbClr val="000000"/>
            </a:solidFill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2408341-00F7-4078-A36B-82B52DD2A98B}"/>
                  </a:ext>
                </a:extLst>
              </p:cNvPr>
              <p:cNvSpPr/>
              <p:nvPr/>
            </p:nvSpPr>
            <p:spPr>
              <a:xfrm>
                <a:off x="6788491" y="5989518"/>
                <a:ext cx="30360" cy="49014"/>
              </a:xfrm>
              <a:custGeom>
                <a:avLst/>
                <a:gdLst>
                  <a:gd name="connsiteX0" fmla="*/ 30682 w 30360"/>
                  <a:gd name="connsiteY0" fmla="*/ 33073 h 49014"/>
                  <a:gd name="connsiteX1" fmla="*/ 29293 w 30360"/>
                  <a:gd name="connsiteY1" fmla="*/ 40019 h 49014"/>
                  <a:gd name="connsiteX2" fmla="*/ 25722 w 30360"/>
                  <a:gd name="connsiteY2" fmla="*/ 45178 h 49014"/>
                  <a:gd name="connsiteX3" fmla="*/ 19967 w 30360"/>
                  <a:gd name="connsiteY3" fmla="*/ 48353 h 49014"/>
                  <a:gd name="connsiteX4" fmla="*/ 12823 w 30360"/>
                  <a:gd name="connsiteY4" fmla="*/ 49345 h 49014"/>
                  <a:gd name="connsiteX5" fmla="*/ 8457 w 30360"/>
                  <a:gd name="connsiteY5" fmla="*/ 48948 h 49014"/>
                  <a:gd name="connsiteX6" fmla="*/ 4886 w 30360"/>
                  <a:gd name="connsiteY6" fmla="*/ 48155 h 49014"/>
                  <a:gd name="connsiteX7" fmla="*/ 2306 w 30360"/>
                  <a:gd name="connsiteY7" fmla="*/ 47361 h 49014"/>
                  <a:gd name="connsiteX8" fmla="*/ 917 w 30360"/>
                  <a:gd name="connsiteY8" fmla="*/ 46567 h 49014"/>
                  <a:gd name="connsiteX9" fmla="*/ 520 w 30360"/>
                  <a:gd name="connsiteY9" fmla="*/ 46170 h 49014"/>
                  <a:gd name="connsiteX10" fmla="*/ 321 w 30360"/>
                  <a:gd name="connsiteY10" fmla="*/ 45575 h 49014"/>
                  <a:gd name="connsiteX11" fmla="*/ 321 w 30360"/>
                  <a:gd name="connsiteY11" fmla="*/ 44781 h 49014"/>
                  <a:gd name="connsiteX12" fmla="*/ 321 w 30360"/>
                  <a:gd name="connsiteY12" fmla="*/ 43591 h 49014"/>
                  <a:gd name="connsiteX13" fmla="*/ 321 w 30360"/>
                  <a:gd name="connsiteY13" fmla="*/ 42598 h 49014"/>
                  <a:gd name="connsiteX14" fmla="*/ 520 w 30360"/>
                  <a:gd name="connsiteY14" fmla="*/ 41606 h 49014"/>
                  <a:gd name="connsiteX15" fmla="*/ 917 w 30360"/>
                  <a:gd name="connsiteY15" fmla="*/ 41209 h 49014"/>
                  <a:gd name="connsiteX16" fmla="*/ 1314 w 30360"/>
                  <a:gd name="connsiteY16" fmla="*/ 41011 h 49014"/>
                  <a:gd name="connsiteX17" fmla="*/ 2504 w 30360"/>
                  <a:gd name="connsiteY17" fmla="*/ 41606 h 49014"/>
                  <a:gd name="connsiteX18" fmla="*/ 4489 w 30360"/>
                  <a:gd name="connsiteY18" fmla="*/ 42598 h 49014"/>
                  <a:gd name="connsiteX19" fmla="*/ 7862 w 30360"/>
                  <a:gd name="connsiteY19" fmla="*/ 43591 h 49014"/>
                  <a:gd name="connsiteX20" fmla="*/ 12625 w 30360"/>
                  <a:gd name="connsiteY20" fmla="*/ 43987 h 49014"/>
                  <a:gd name="connsiteX21" fmla="*/ 16990 w 30360"/>
                  <a:gd name="connsiteY21" fmla="*/ 43392 h 49014"/>
                  <a:gd name="connsiteX22" fmla="*/ 20562 w 30360"/>
                  <a:gd name="connsiteY22" fmla="*/ 41606 h 49014"/>
                  <a:gd name="connsiteX23" fmla="*/ 22943 w 30360"/>
                  <a:gd name="connsiteY23" fmla="*/ 38431 h 49014"/>
                  <a:gd name="connsiteX24" fmla="*/ 23936 w 30360"/>
                  <a:gd name="connsiteY24" fmla="*/ 33669 h 49014"/>
                  <a:gd name="connsiteX25" fmla="*/ 23142 w 30360"/>
                  <a:gd name="connsiteY25" fmla="*/ 29700 h 49014"/>
                  <a:gd name="connsiteX26" fmla="*/ 20959 w 30360"/>
                  <a:gd name="connsiteY26" fmla="*/ 26723 h 49014"/>
                  <a:gd name="connsiteX27" fmla="*/ 17189 w 30360"/>
                  <a:gd name="connsiteY27" fmla="*/ 24937 h 49014"/>
                  <a:gd name="connsiteX28" fmla="*/ 11632 w 30360"/>
                  <a:gd name="connsiteY28" fmla="*/ 24342 h 49014"/>
                  <a:gd name="connsiteX29" fmla="*/ 7664 w 30360"/>
                  <a:gd name="connsiteY29" fmla="*/ 24541 h 49014"/>
                  <a:gd name="connsiteX30" fmla="*/ 4687 w 30360"/>
                  <a:gd name="connsiteY30" fmla="*/ 24739 h 49014"/>
                  <a:gd name="connsiteX31" fmla="*/ 3100 w 30360"/>
                  <a:gd name="connsiteY31" fmla="*/ 24342 h 49014"/>
                  <a:gd name="connsiteX32" fmla="*/ 2703 w 30360"/>
                  <a:gd name="connsiteY32" fmla="*/ 22358 h 49014"/>
                  <a:gd name="connsiteX33" fmla="*/ 2703 w 30360"/>
                  <a:gd name="connsiteY33" fmla="*/ 2911 h 49014"/>
                  <a:gd name="connsiteX34" fmla="*/ 3298 w 30360"/>
                  <a:gd name="connsiteY34" fmla="*/ 926 h 49014"/>
                  <a:gd name="connsiteX35" fmla="*/ 5084 w 30360"/>
                  <a:gd name="connsiteY35" fmla="*/ 331 h 49014"/>
                  <a:gd name="connsiteX36" fmla="*/ 26317 w 30360"/>
                  <a:gd name="connsiteY36" fmla="*/ 331 h 49014"/>
                  <a:gd name="connsiteX37" fmla="*/ 26912 w 30360"/>
                  <a:gd name="connsiteY37" fmla="*/ 530 h 49014"/>
                  <a:gd name="connsiteX38" fmla="*/ 27309 w 30360"/>
                  <a:gd name="connsiteY38" fmla="*/ 1125 h 49014"/>
                  <a:gd name="connsiteX39" fmla="*/ 27507 w 30360"/>
                  <a:gd name="connsiteY39" fmla="*/ 1919 h 49014"/>
                  <a:gd name="connsiteX40" fmla="*/ 27706 w 30360"/>
                  <a:gd name="connsiteY40" fmla="*/ 3109 h 49014"/>
                  <a:gd name="connsiteX41" fmla="*/ 27309 w 30360"/>
                  <a:gd name="connsiteY41" fmla="*/ 5292 h 49014"/>
                  <a:gd name="connsiteX42" fmla="*/ 26317 w 30360"/>
                  <a:gd name="connsiteY42" fmla="*/ 5887 h 49014"/>
                  <a:gd name="connsiteX43" fmla="*/ 8259 w 30360"/>
                  <a:gd name="connsiteY43" fmla="*/ 5887 h 49014"/>
                  <a:gd name="connsiteX44" fmla="*/ 8259 w 30360"/>
                  <a:gd name="connsiteY44" fmla="*/ 19580 h 49014"/>
                  <a:gd name="connsiteX45" fmla="*/ 11037 w 30360"/>
                  <a:gd name="connsiteY45" fmla="*/ 19381 h 49014"/>
                  <a:gd name="connsiteX46" fmla="*/ 14212 w 30360"/>
                  <a:gd name="connsiteY46" fmla="*/ 19183 h 49014"/>
                  <a:gd name="connsiteX47" fmla="*/ 21356 w 30360"/>
                  <a:gd name="connsiteY47" fmla="*/ 20175 h 49014"/>
                  <a:gd name="connsiteX48" fmla="*/ 26515 w 30360"/>
                  <a:gd name="connsiteY48" fmla="*/ 22953 h 49014"/>
                  <a:gd name="connsiteX49" fmla="*/ 29492 w 30360"/>
                  <a:gd name="connsiteY49" fmla="*/ 27319 h 49014"/>
                  <a:gd name="connsiteX50" fmla="*/ 30682 w 30360"/>
                  <a:gd name="connsiteY50" fmla="*/ 3307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82" y="33073"/>
                    </a:moveTo>
                    <a:cubicBezTo>
                      <a:pt x="30682" y="35603"/>
                      <a:pt x="30186" y="37935"/>
                      <a:pt x="29293" y="40019"/>
                    </a:cubicBezTo>
                    <a:cubicBezTo>
                      <a:pt x="28500" y="42003"/>
                      <a:pt x="27309" y="43739"/>
                      <a:pt x="25722" y="45178"/>
                    </a:cubicBezTo>
                    <a:cubicBezTo>
                      <a:pt x="24134" y="46517"/>
                      <a:pt x="22199" y="47559"/>
                      <a:pt x="19967" y="48353"/>
                    </a:cubicBezTo>
                    <a:cubicBezTo>
                      <a:pt x="17834" y="48998"/>
                      <a:pt x="15452" y="49345"/>
                      <a:pt x="12823" y="49345"/>
                    </a:cubicBezTo>
                    <a:cubicBezTo>
                      <a:pt x="11236" y="49345"/>
                      <a:pt x="9747" y="49196"/>
                      <a:pt x="8457" y="48948"/>
                    </a:cubicBezTo>
                    <a:cubicBezTo>
                      <a:pt x="7118" y="48651"/>
                      <a:pt x="5927" y="48452"/>
                      <a:pt x="4886" y="48155"/>
                    </a:cubicBezTo>
                    <a:cubicBezTo>
                      <a:pt x="3794" y="47907"/>
                      <a:pt x="2951" y="47659"/>
                      <a:pt x="2306" y="47361"/>
                    </a:cubicBezTo>
                    <a:cubicBezTo>
                      <a:pt x="1611" y="46964"/>
                      <a:pt x="1165" y="46716"/>
                      <a:pt x="917" y="46567"/>
                    </a:cubicBezTo>
                    <a:cubicBezTo>
                      <a:pt x="768" y="46468"/>
                      <a:pt x="619" y="46319"/>
                      <a:pt x="520" y="46170"/>
                    </a:cubicBezTo>
                    <a:cubicBezTo>
                      <a:pt x="520" y="45922"/>
                      <a:pt x="421" y="45724"/>
                      <a:pt x="321" y="45575"/>
                    </a:cubicBezTo>
                    <a:cubicBezTo>
                      <a:pt x="321" y="45327"/>
                      <a:pt x="321" y="45079"/>
                      <a:pt x="321" y="44781"/>
                    </a:cubicBezTo>
                    <a:cubicBezTo>
                      <a:pt x="321" y="44384"/>
                      <a:pt x="321" y="43987"/>
                      <a:pt x="321" y="43591"/>
                    </a:cubicBezTo>
                    <a:cubicBezTo>
                      <a:pt x="321" y="43194"/>
                      <a:pt x="321" y="42896"/>
                      <a:pt x="321" y="42598"/>
                    </a:cubicBezTo>
                    <a:cubicBezTo>
                      <a:pt x="421" y="42201"/>
                      <a:pt x="520" y="41904"/>
                      <a:pt x="520" y="41606"/>
                    </a:cubicBezTo>
                    <a:cubicBezTo>
                      <a:pt x="619" y="41358"/>
                      <a:pt x="768" y="41209"/>
                      <a:pt x="917" y="41209"/>
                    </a:cubicBezTo>
                    <a:cubicBezTo>
                      <a:pt x="1016" y="41110"/>
                      <a:pt x="1165" y="41011"/>
                      <a:pt x="1314" y="41011"/>
                    </a:cubicBezTo>
                    <a:cubicBezTo>
                      <a:pt x="1562" y="41011"/>
                      <a:pt x="1959" y="41209"/>
                      <a:pt x="2504" y="41606"/>
                    </a:cubicBezTo>
                    <a:cubicBezTo>
                      <a:pt x="3000" y="41904"/>
                      <a:pt x="3695" y="42201"/>
                      <a:pt x="4489" y="42598"/>
                    </a:cubicBezTo>
                    <a:cubicBezTo>
                      <a:pt x="5382" y="42896"/>
                      <a:pt x="6523" y="43194"/>
                      <a:pt x="7862" y="43591"/>
                    </a:cubicBezTo>
                    <a:cubicBezTo>
                      <a:pt x="9152" y="43888"/>
                      <a:pt x="10739" y="43987"/>
                      <a:pt x="12625" y="43987"/>
                    </a:cubicBezTo>
                    <a:cubicBezTo>
                      <a:pt x="14212" y="43987"/>
                      <a:pt x="15651" y="43789"/>
                      <a:pt x="16990" y="43392"/>
                    </a:cubicBezTo>
                    <a:cubicBezTo>
                      <a:pt x="18429" y="42995"/>
                      <a:pt x="19620" y="42400"/>
                      <a:pt x="20562" y="41606"/>
                    </a:cubicBezTo>
                    <a:cubicBezTo>
                      <a:pt x="21604" y="40713"/>
                      <a:pt x="22398" y="39622"/>
                      <a:pt x="22943" y="38431"/>
                    </a:cubicBezTo>
                    <a:cubicBezTo>
                      <a:pt x="23588" y="37141"/>
                      <a:pt x="23936" y="35554"/>
                      <a:pt x="23936" y="33669"/>
                    </a:cubicBezTo>
                    <a:cubicBezTo>
                      <a:pt x="23936" y="32081"/>
                      <a:pt x="23638" y="30791"/>
                      <a:pt x="23142" y="29700"/>
                    </a:cubicBezTo>
                    <a:cubicBezTo>
                      <a:pt x="22745" y="28509"/>
                      <a:pt x="22001" y="27517"/>
                      <a:pt x="20959" y="26723"/>
                    </a:cubicBezTo>
                    <a:cubicBezTo>
                      <a:pt x="20016" y="25930"/>
                      <a:pt x="18776" y="25334"/>
                      <a:pt x="17189" y="24937"/>
                    </a:cubicBezTo>
                    <a:cubicBezTo>
                      <a:pt x="15601" y="24541"/>
                      <a:pt x="13716" y="24342"/>
                      <a:pt x="11632" y="24342"/>
                    </a:cubicBezTo>
                    <a:cubicBezTo>
                      <a:pt x="10144" y="24342"/>
                      <a:pt x="8854" y="24441"/>
                      <a:pt x="7664" y="24541"/>
                    </a:cubicBezTo>
                    <a:cubicBezTo>
                      <a:pt x="6572" y="24689"/>
                      <a:pt x="5580" y="24739"/>
                      <a:pt x="4687" y="24739"/>
                    </a:cubicBezTo>
                    <a:cubicBezTo>
                      <a:pt x="3993" y="24739"/>
                      <a:pt x="3496" y="24640"/>
                      <a:pt x="3100" y="24342"/>
                    </a:cubicBezTo>
                    <a:cubicBezTo>
                      <a:pt x="2802" y="23945"/>
                      <a:pt x="2703" y="23300"/>
                      <a:pt x="2703" y="22358"/>
                    </a:cubicBezTo>
                    <a:lnTo>
                      <a:pt x="2703" y="2911"/>
                    </a:lnTo>
                    <a:cubicBezTo>
                      <a:pt x="2703" y="2018"/>
                      <a:pt x="2901" y="1323"/>
                      <a:pt x="3298" y="926"/>
                    </a:cubicBezTo>
                    <a:cubicBezTo>
                      <a:pt x="3695" y="530"/>
                      <a:pt x="4290" y="331"/>
                      <a:pt x="5084" y="331"/>
                    </a:cubicBezTo>
                    <a:lnTo>
                      <a:pt x="26317" y="331"/>
                    </a:lnTo>
                    <a:cubicBezTo>
                      <a:pt x="26565" y="331"/>
                      <a:pt x="26763" y="430"/>
                      <a:pt x="26912" y="530"/>
                    </a:cubicBezTo>
                    <a:cubicBezTo>
                      <a:pt x="27011" y="678"/>
                      <a:pt x="27160" y="877"/>
                      <a:pt x="27309" y="1125"/>
                    </a:cubicBezTo>
                    <a:cubicBezTo>
                      <a:pt x="27408" y="1274"/>
                      <a:pt x="27507" y="1522"/>
                      <a:pt x="27507" y="1919"/>
                    </a:cubicBezTo>
                    <a:cubicBezTo>
                      <a:pt x="27607" y="2316"/>
                      <a:pt x="27706" y="2712"/>
                      <a:pt x="27706" y="3109"/>
                    </a:cubicBezTo>
                    <a:cubicBezTo>
                      <a:pt x="27706" y="4052"/>
                      <a:pt x="27557" y="4796"/>
                      <a:pt x="27309" y="5292"/>
                    </a:cubicBezTo>
                    <a:cubicBezTo>
                      <a:pt x="27011" y="5689"/>
                      <a:pt x="26714" y="5887"/>
                      <a:pt x="26317" y="5887"/>
                    </a:cubicBezTo>
                    <a:lnTo>
                      <a:pt x="8259" y="5887"/>
                    </a:lnTo>
                    <a:lnTo>
                      <a:pt x="8259" y="19580"/>
                    </a:lnTo>
                    <a:cubicBezTo>
                      <a:pt x="9152" y="19480"/>
                      <a:pt x="10095" y="19381"/>
                      <a:pt x="11037" y="19381"/>
                    </a:cubicBezTo>
                    <a:cubicBezTo>
                      <a:pt x="11930" y="19282"/>
                      <a:pt x="13022" y="19183"/>
                      <a:pt x="14212" y="19183"/>
                    </a:cubicBezTo>
                    <a:cubicBezTo>
                      <a:pt x="16990" y="19183"/>
                      <a:pt x="19372" y="19530"/>
                      <a:pt x="21356" y="20175"/>
                    </a:cubicBezTo>
                    <a:cubicBezTo>
                      <a:pt x="23439" y="20869"/>
                      <a:pt x="25176" y="21762"/>
                      <a:pt x="26515" y="22953"/>
                    </a:cubicBezTo>
                    <a:cubicBezTo>
                      <a:pt x="27805" y="24144"/>
                      <a:pt x="28797" y="25632"/>
                      <a:pt x="29492" y="27319"/>
                    </a:cubicBezTo>
                    <a:cubicBezTo>
                      <a:pt x="30286" y="29055"/>
                      <a:pt x="30682" y="30990"/>
                      <a:pt x="30682" y="330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6C96193-CA3F-42EF-BEB4-631C2E4FFD10}"/>
                  </a:ext>
                </a:extLst>
              </p:cNvPr>
              <p:cNvSpPr/>
              <p:nvPr/>
            </p:nvSpPr>
            <p:spPr>
              <a:xfrm>
                <a:off x="6829369" y="5989320"/>
                <a:ext cx="27979" cy="48418"/>
              </a:xfrm>
              <a:custGeom>
                <a:avLst/>
                <a:gdLst>
                  <a:gd name="connsiteX0" fmla="*/ 28304 w 27979"/>
                  <a:gd name="connsiteY0" fmla="*/ 46170 h 48418"/>
                  <a:gd name="connsiteX1" fmla="*/ 28106 w 27979"/>
                  <a:gd name="connsiteY1" fmla="*/ 47559 h 48418"/>
                  <a:gd name="connsiteX2" fmla="*/ 27907 w 27979"/>
                  <a:gd name="connsiteY2" fmla="*/ 48353 h 48418"/>
                  <a:gd name="connsiteX3" fmla="*/ 27312 w 27979"/>
                  <a:gd name="connsiteY3" fmla="*/ 48750 h 48418"/>
                  <a:gd name="connsiteX4" fmla="*/ 26915 w 27979"/>
                  <a:gd name="connsiteY4" fmla="*/ 48750 h 48418"/>
                  <a:gd name="connsiteX5" fmla="*/ 1714 w 27979"/>
                  <a:gd name="connsiteY5" fmla="*/ 48750 h 48418"/>
                  <a:gd name="connsiteX6" fmla="*/ 1317 w 27979"/>
                  <a:gd name="connsiteY6" fmla="*/ 48750 h 48418"/>
                  <a:gd name="connsiteX7" fmla="*/ 920 w 27979"/>
                  <a:gd name="connsiteY7" fmla="*/ 48353 h 48418"/>
                  <a:gd name="connsiteX8" fmla="*/ 523 w 27979"/>
                  <a:gd name="connsiteY8" fmla="*/ 47559 h 48418"/>
                  <a:gd name="connsiteX9" fmla="*/ 523 w 27979"/>
                  <a:gd name="connsiteY9" fmla="*/ 46170 h 48418"/>
                  <a:gd name="connsiteX10" fmla="*/ 523 w 27979"/>
                  <a:gd name="connsiteY10" fmla="*/ 45178 h 48418"/>
                  <a:gd name="connsiteX11" fmla="*/ 721 w 27979"/>
                  <a:gd name="connsiteY11" fmla="*/ 44384 h 48418"/>
                  <a:gd name="connsiteX12" fmla="*/ 1118 w 27979"/>
                  <a:gd name="connsiteY12" fmla="*/ 43789 h 48418"/>
                  <a:gd name="connsiteX13" fmla="*/ 1714 w 27979"/>
                  <a:gd name="connsiteY13" fmla="*/ 43590 h 48418"/>
                  <a:gd name="connsiteX14" fmla="*/ 11834 w 27979"/>
                  <a:gd name="connsiteY14" fmla="*/ 43590 h 48418"/>
                  <a:gd name="connsiteX15" fmla="*/ 11834 w 27979"/>
                  <a:gd name="connsiteY15" fmla="*/ 7078 h 48418"/>
                  <a:gd name="connsiteX16" fmla="*/ 2507 w 27979"/>
                  <a:gd name="connsiteY16" fmla="*/ 12634 h 48418"/>
                  <a:gd name="connsiteX17" fmla="*/ 1317 w 27979"/>
                  <a:gd name="connsiteY17" fmla="*/ 13031 h 48418"/>
                  <a:gd name="connsiteX18" fmla="*/ 721 w 27979"/>
                  <a:gd name="connsiteY18" fmla="*/ 12833 h 48418"/>
                  <a:gd name="connsiteX19" fmla="*/ 324 w 27979"/>
                  <a:gd name="connsiteY19" fmla="*/ 12039 h 48418"/>
                  <a:gd name="connsiteX20" fmla="*/ 324 w 27979"/>
                  <a:gd name="connsiteY20" fmla="*/ 10650 h 48418"/>
                  <a:gd name="connsiteX21" fmla="*/ 324 w 27979"/>
                  <a:gd name="connsiteY21" fmla="*/ 9658 h 48418"/>
                  <a:gd name="connsiteX22" fmla="*/ 324 w 27979"/>
                  <a:gd name="connsiteY22" fmla="*/ 8864 h 48418"/>
                  <a:gd name="connsiteX23" fmla="*/ 721 w 27979"/>
                  <a:gd name="connsiteY23" fmla="*/ 8269 h 48418"/>
                  <a:gd name="connsiteX24" fmla="*/ 1317 w 27979"/>
                  <a:gd name="connsiteY24" fmla="*/ 7872 h 48418"/>
                  <a:gd name="connsiteX25" fmla="*/ 12429 w 27979"/>
                  <a:gd name="connsiteY25" fmla="*/ 728 h 48418"/>
                  <a:gd name="connsiteX26" fmla="*/ 12826 w 27979"/>
                  <a:gd name="connsiteY26" fmla="*/ 529 h 48418"/>
                  <a:gd name="connsiteX27" fmla="*/ 13223 w 27979"/>
                  <a:gd name="connsiteY27" fmla="*/ 529 h 48418"/>
                  <a:gd name="connsiteX28" fmla="*/ 14017 w 27979"/>
                  <a:gd name="connsiteY28" fmla="*/ 331 h 48418"/>
                  <a:gd name="connsiteX29" fmla="*/ 15207 w 27979"/>
                  <a:gd name="connsiteY29" fmla="*/ 331 h 48418"/>
                  <a:gd name="connsiteX30" fmla="*/ 16795 w 27979"/>
                  <a:gd name="connsiteY30" fmla="*/ 331 h 48418"/>
                  <a:gd name="connsiteX31" fmla="*/ 17589 w 27979"/>
                  <a:gd name="connsiteY31" fmla="*/ 529 h 48418"/>
                  <a:gd name="connsiteX32" fmla="*/ 17985 w 27979"/>
                  <a:gd name="connsiteY32" fmla="*/ 926 h 48418"/>
                  <a:gd name="connsiteX33" fmla="*/ 18184 w 27979"/>
                  <a:gd name="connsiteY33" fmla="*/ 1323 h 48418"/>
                  <a:gd name="connsiteX34" fmla="*/ 18184 w 27979"/>
                  <a:gd name="connsiteY34" fmla="*/ 43590 h 48418"/>
                  <a:gd name="connsiteX35" fmla="*/ 26915 w 27979"/>
                  <a:gd name="connsiteY35" fmla="*/ 43590 h 48418"/>
                  <a:gd name="connsiteX36" fmla="*/ 27510 w 27979"/>
                  <a:gd name="connsiteY36" fmla="*/ 43789 h 48418"/>
                  <a:gd name="connsiteX37" fmla="*/ 27907 w 27979"/>
                  <a:gd name="connsiteY37" fmla="*/ 44384 h 48418"/>
                  <a:gd name="connsiteX38" fmla="*/ 28106 w 27979"/>
                  <a:gd name="connsiteY38" fmla="*/ 45178 h 48418"/>
                  <a:gd name="connsiteX39" fmla="*/ 28304 w 27979"/>
                  <a:gd name="connsiteY39" fmla="*/ 4617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304" y="46170"/>
                    </a:moveTo>
                    <a:cubicBezTo>
                      <a:pt x="28304" y="46716"/>
                      <a:pt x="28205" y="47162"/>
                      <a:pt x="28106" y="47559"/>
                    </a:cubicBezTo>
                    <a:cubicBezTo>
                      <a:pt x="28106" y="47857"/>
                      <a:pt x="28006" y="48105"/>
                      <a:pt x="27907" y="48353"/>
                    </a:cubicBezTo>
                    <a:cubicBezTo>
                      <a:pt x="27758" y="48502"/>
                      <a:pt x="27560" y="48651"/>
                      <a:pt x="27312" y="48750"/>
                    </a:cubicBezTo>
                    <a:cubicBezTo>
                      <a:pt x="27163" y="48750"/>
                      <a:pt x="27014" y="48750"/>
                      <a:pt x="26915" y="48750"/>
                    </a:cubicBezTo>
                    <a:lnTo>
                      <a:pt x="1714" y="48750"/>
                    </a:lnTo>
                    <a:cubicBezTo>
                      <a:pt x="1565" y="48750"/>
                      <a:pt x="1416" y="48750"/>
                      <a:pt x="1317" y="48750"/>
                    </a:cubicBezTo>
                    <a:cubicBezTo>
                      <a:pt x="1168" y="48651"/>
                      <a:pt x="1019" y="48502"/>
                      <a:pt x="920" y="48353"/>
                    </a:cubicBezTo>
                    <a:cubicBezTo>
                      <a:pt x="771" y="48105"/>
                      <a:pt x="622" y="47857"/>
                      <a:pt x="523" y="47559"/>
                    </a:cubicBezTo>
                    <a:cubicBezTo>
                      <a:pt x="523" y="47162"/>
                      <a:pt x="523" y="46716"/>
                      <a:pt x="523" y="46170"/>
                    </a:cubicBezTo>
                    <a:cubicBezTo>
                      <a:pt x="523" y="45773"/>
                      <a:pt x="523" y="45476"/>
                      <a:pt x="523" y="45178"/>
                    </a:cubicBezTo>
                    <a:cubicBezTo>
                      <a:pt x="622" y="44781"/>
                      <a:pt x="721" y="44533"/>
                      <a:pt x="721" y="44384"/>
                    </a:cubicBezTo>
                    <a:cubicBezTo>
                      <a:pt x="821" y="44136"/>
                      <a:pt x="969" y="43938"/>
                      <a:pt x="1118" y="43789"/>
                    </a:cubicBezTo>
                    <a:cubicBezTo>
                      <a:pt x="1366" y="43690"/>
                      <a:pt x="1565" y="43590"/>
                      <a:pt x="1714" y="43590"/>
                    </a:cubicBezTo>
                    <a:lnTo>
                      <a:pt x="11834" y="43590"/>
                    </a:lnTo>
                    <a:lnTo>
                      <a:pt x="11834" y="7078"/>
                    </a:lnTo>
                    <a:lnTo>
                      <a:pt x="2507" y="12634"/>
                    </a:lnTo>
                    <a:cubicBezTo>
                      <a:pt x="2110" y="12783"/>
                      <a:pt x="1714" y="12932"/>
                      <a:pt x="1317" y="13031"/>
                    </a:cubicBezTo>
                    <a:cubicBezTo>
                      <a:pt x="1019" y="13031"/>
                      <a:pt x="821" y="12981"/>
                      <a:pt x="721" y="12833"/>
                    </a:cubicBezTo>
                    <a:cubicBezTo>
                      <a:pt x="573" y="12733"/>
                      <a:pt x="424" y="12436"/>
                      <a:pt x="324" y="12039"/>
                    </a:cubicBezTo>
                    <a:cubicBezTo>
                      <a:pt x="324" y="11642"/>
                      <a:pt x="324" y="11196"/>
                      <a:pt x="324" y="10650"/>
                    </a:cubicBezTo>
                    <a:cubicBezTo>
                      <a:pt x="324" y="10253"/>
                      <a:pt x="324" y="9955"/>
                      <a:pt x="324" y="9658"/>
                    </a:cubicBezTo>
                    <a:cubicBezTo>
                      <a:pt x="324" y="9261"/>
                      <a:pt x="324" y="9013"/>
                      <a:pt x="324" y="8864"/>
                    </a:cubicBezTo>
                    <a:cubicBezTo>
                      <a:pt x="424" y="8616"/>
                      <a:pt x="573" y="8417"/>
                      <a:pt x="721" y="8269"/>
                    </a:cubicBezTo>
                    <a:cubicBezTo>
                      <a:pt x="821" y="8169"/>
                      <a:pt x="1019" y="8021"/>
                      <a:pt x="1317" y="7872"/>
                    </a:cubicBezTo>
                    <a:lnTo>
                      <a:pt x="12429" y="728"/>
                    </a:lnTo>
                    <a:cubicBezTo>
                      <a:pt x="12528" y="629"/>
                      <a:pt x="12677" y="529"/>
                      <a:pt x="12826" y="529"/>
                    </a:cubicBezTo>
                    <a:cubicBezTo>
                      <a:pt x="12925" y="529"/>
                      <a:pt x="13074" y="529"/>
                      <a:pt x="13223" y="529"/>
                    </a:cubicBezTo>
                    <a:cubicBezTo>
                      <a:pt x="13471" y="430"/>
                      <a:pt x="13719" y="331"/>
                      <a:pt x="14017" y="331"/>
                    </a:cubicBezTo>
                    <a:cubicBezTo>
                      <a:pt x="14414" y="331"/>
                      <a:pt x="14810" y="331"/>
                      <a:pt x="15207" y="331"/>
                    </a:cubicBezTo>
                    <a:cubicBezTo>
                      <a:pt x="15852" y="331"/>
                      <a:pt x="16398" y="331"/>
                      <a:pt x="16795" y="331"/>
                    </a:cubicBezTo>
                    <a:cubicBezTo>
                      <a:pt x="17192" y="331"/>
                      <a:pt x="17440" y="430"/>
                      <a:pt x="17589" y="529"/>
                    </a:cubicBezTo>
                    <a:cubicBezTo>
                      <a:pt x="17837" y="678"/>
                      <a:pt x="17985" y="827"/>
                      <a:pt x="17985" y="926"/>
                    </a:cubicBezTo>
                    <a:cubicBezTo>
                      <a:pt x="18085" y="1075"/>
                      <a:pt x="18184" y="1224"/>
                      <a:pt x="18184" y="1323"/>
                    </a:cubicBezTo>
                    <a:lnTo>
                      <a:pt x="18184" y="43590"/>
                    </a:lnTo>
                    <a:lnTo>
                      <a:pt x="26915" y="43590"/>
                    </a:lnTo>
                    <a:cubicBezTo>
                      <a:pt x="27163" y="43590"/>
                      <a:pt x="27362" y="43690"/>
                      <a:pt x="27510" y="43789"/>
                    </a:cubicBezTo>
                    <a:cubicBezTo>
                      <a:pt x="27610" y="43938"/>
                      <a:pt x="27758" y="44136"/>
                      <a:pt x="27907" y="44384"/>
                    </a:cubicBezTo>
                    <a:cubicBezTo>
                      <a:pt x="28006" y="44533"/>
                      <a:pt x="28106" y="44781"/>
                      <a:pt x="28106" y="45178"/>
                    </a:cubicBezTo>
                    <a:cubicBezTo>
                      <a:pt x="28205" y="45476"/>
                      <a:pt x="28304" y="45773"/>
                      <a:pt x="28304" y="46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CB2B1C0-0044-40AA-9773-53A291731208}"/>
                  </a:ext>
                </a:extLst>
              </p:cNvPr>
              <p:cNvSpPr/>
              <p:nvPr/>
            </p:nvSpPr>
            <p:spPr>
              <a:xfrm>
                <a:off x="6865088" y="5988923"/>
                <a:ext cx="30162" cy="48815"/>
              </a:xfrm>
              <a:custGeom>
                <a:avLst/>
                <a:gdLst>
                  <a:gd name="connsiteX0" fmla="*/ 30490 w 30162"/>
                  <a:gd name="connsiteY0" fmla="*/ 46369 h 48815"/>
                  <a:gd name="connsiteX1" fmla="*/ 30292 w 30162"/>
                  <a:gd name="connsiteY1" fmla="*/ 47559 h 48815"/>
                  <a:gd name="connsiteX2" fmla="*/ 30093 w 30162"/>
                  <a:gd name="connsiteY2" fmla="*/ 48551 h 48815"/>
                  <a:gd name="connsiteX3" fmla="*/ 29696 w 30162"/>
                  <a:gd name="connsiteY3" fmla="*/ 48948 h 48815"/>
                  <a:gd name="connsiteX4" fmla="*/ 29101 w 30162"/>
                  <a:gd name="connsiteY4" fmla="*/ 49147 h 48815"/>
                  <a:gd name="connsiteX5" fmla="*/ 2510 w 30162"/>
                  <a:gd name="connsiteY5" fmla="*/ 49147 h 48815"/>
                  <a:gd name="connsiteX6" fmla="*/ 1518 w 30162"/>
                  <a:gd name="connsiteY6" fmla="*/ 49147 h 48815"/>
                  <a:gd name="connsiteX7" fmla="*/ 923 w 30162"/>
                  <a:gd name="connsiteY7" fmla="*/ 48750 h 48815"/>
                  <a:gd name="connsiteX8" fmla="*/ 526 w 30162"/>
                  <a:gd name="connsiteY8" fmla="*/ 47758 h 48815"/>
                  <a:gd name="connsiteX9" fmla="*/ 327 w 30162"/>
                  <a:gd name="connsiteY9" fmla="*/ 46369 h 48815"/>
                  <a:gd name="connsiteX10" fmla="*/ 327 w 30162"/>
                  <a:gd name="connsiteY10" fmla="*/ 45178 h 48815"/>
                  <a:gd name="connsiteX11" fmla="*/ 724 w 30162"/>
                  <a:gd name="connsiteY11" fmla="*/ 44186 h 48815"/>
                  <a:gd name="connsiteX12" fmla="*/ 1121 w 30162"/>
                  <a:gd name="connsiteY12" fmla="*/ 43194 h 48815"/>
                  <a:gd name="connsiteX13" fmla="*/ 1915 w 30162"/>
                  <a:gd name="connsiteY13" fmla="*/ 42201 h 48815"/>
                  <a:gd name="connsiteX14" fmla="*/ 11242 w 30162"/>
                  <a:gd name="connsiteY14" fmla="*/ 32478 h 48815"/>
                  <a:gd name="connsiteX15" fmla="*/ 16401 w 30162"/>
                  <a:gd name="connsiteY15" fmla="*/ 26326 h 48815"/>
                  <a:gd name="connsiteX16" fmla="*/ 19377 w 30162"/>
                  <a:gd name="connsiteY16" fmla="*/ 21365 h 48815"/>
                  <a:gd name="connsiteX17" fmla="*/ 20767 w 30162"/>
                  <a:gd name="connsiteY17" fmla="*/ 17198 h 48815"/>
                  <a:gd name="connsiteX18" fmla="*/ 21163 w 30162"/>
                  <a:gd name="connsiteY18" fmla="*/ 13825 h 48815"/>
                  <a:gd name="connsiteX19" fmla="*/ 20568 w 30162"/>
                  <a:gd name="connsiteY19" fmla="*/ 10848 h 48815"/>
                  <a:gd name="connsiteX20" fmla="*/ 19179 w 30162"/>
                  <a:gd name="connsiteY20" fmla="*/ 8467 h 48815"/>
                  <a:gd name="connsiteX21" fmla="*/ 16599 w 30162"/>
                  <a:gd name="connsiteY21" fmla="*/ 6681 h 48815"/>
                  <a:gd name="connsiteX22" fmla="*/ 13226 w 30162"/>
                  <a:gd name="connsiteY22" fmla="*/ 5887 h 48815"/>
                  <a:gd name="connsiteX23" fmla="*/ 9059 w 30162"/>
                  <a:gd name="connsiteY23" fmla="*/ 6681 h 48815"/>
                  <a:gd name="connsiteX24" fmla="*/ 5884 w 30162"/>
                  <a:gd name="connsiteY24" fmla="*/ 8070 h 48815"/>
                  <a:gd name="connsiteX25" fmla="*/ 3701 w 30162"/>
                  <a:gd name="connsiteY25" fmla="*/ 9459 h 48815"/>
                  <a:gd name="connsiteX26" fmla="*/ 2312 w 30162"/>
                  <a:gd name="connsiteY26" fmla="*/ 10055 h 48815"/>
                  <a:gd name="connsiteX27" fmla="*/ 1915 w 30162"/>
                  <a:gd name="connsiteY27" fmla="*/ 9856 h 48815"/>
                  <a:gd name="connsiteX28" fmla="*/ 1518 w 30162"/>
                  <a:gd name="connsiteY28" fmla="*/ 9459 h 48815"/>
                  <a:gd name="connsiteX29" fmla="*/ 1320 w 30162"/>
                  <a:gd name="connsiteY29" fmla="*/ 8467 h 48815"/>
                  <a:gd name="connsiteX30" fmla="*/ 1320 w 30162"/>
                  <a:gd name="connsiteY30" fmla="*/ 7078 h 48815"/>
                  <a:gd name="connsiteX31" fmla="*/ 1320 w 30162"/>
                  <a:gd name="connsiteY31" fmla="*/ 6086 h 48815"/>
                  <a:gd name="connsiteX32" fmla="*/ 1320 w 30162"/>
                  <a:gd name="connsiteY32" fmla="*/ 5490 h 48815"/>
                  <a:gd name="connsiteX33" fmla="*/ 1717 w 30162"/>
                  <a:gd name="connsiteY33" fmla="*/ 4895 h 48815"/>
                  <a:gd name="connsiteX34" fmla="*/ 2312 w 30162"/>
                  <a:gd name="connsiteY34" fmla="*/ 4300 h 48815"/>
                  <a:gd name="connsiteX35" fmla="*/ 3701 w 30162"/>
                  <a:gd name="connsiteY35" fmla="*/ 3308 h 48815"/>
                  <a:gd name="connsiteX36" fmla="*/ 6479 w 30162"/>
                  <a:gd name="connsiteY36" fmla="*/ 1919 h 48815"/>
                  <a:gd name="connsiteX37" fmla="*/ 10249 w 30162"/>
                  <a:gd name="connsiteY37" fmla="*/ 728 h 48815"/>
                  <a:gd name="connsiteX38" fmla="*/ 14417 w 30162"/>
                  <a:gd name="connsiteY38" fmla="*/ 331 h 48815"/>
                  <a:gd name="connsiteX39" fmla="*/ 20568 w 30162"/>
                  <a:gd name="connsiteY39" fmla="*/ 1323 h 48815"/>
                  <a:gd name="connsiteX40" fmla="*/ 24934 w 30162"/>
                  <a:gd name="connsiteY40" fmla="*/ 4101 h 48815"/>
                  <a:gd name="connsiteX41" fmla="*/ 27513 w 30162"/>
                  <a:gd name="connsiteY41" fmla="*/ 8070 h 48815"/>
                  <a:gd name="connsiteX42" fmla="*/ 28307 w 30162"/>
                  <a:gd name="connsiteY42" fmla="*/ 12833 h 48815"/>
                  <a:gd name="connsiteX43" fmla="*/ 27910 w 30162"/>
                  <a:gd name="connsiteY43" fmla="*/ 17397 h 48815"/>
                  <a:gd name="connsiteX44" fmla="*/ 26124 w 30162"/>
                  <a:gd name="connsiteY44" fmla="*/ 22358 h 48815"/>
                  <a:gd name="connsiteX45" fmla="*/ 22354 w 30162"/>
                  <a:gd name="connsiteY45" fmla="*/ 28311 h 48815"/>
                  <a:gd name="connsiteX46" fmla="*/ 15806 w 30162"/>
                  <a:gd name="connsiteY46" fmla="*/ 35653 h 48815"/>
                  <a:gd name="connsiteX47" fmla="*/ 8067 w 30162"/>
                  <a:gd name="connsiteY47" fmla="*/ 43789 h 48815"/>
                  <a:gd name="connsiteX48" fmla="*/ 29101 w 30162"/>
                  <a:gd name="connsiteY48" fmla="*/ 43789 h 48815"/>
                  <a:gd name="connsiteX49" fmla="*/ 29498 w 30162"/>
                  <a:gd name="connsiteY49" fmla="*/ 43987 h 48815"/>
                  <a:gd name="connsiteX50" fmla="*/ 30093 w 30162"/>
                  <a:gd name="connsiteY50" fmla="*/ 44384 h 48815"/>
                  <a:gd name="connsiteX51" fmla="*/ 30292 w 30162"/>
                  <a:gd name="connsiteY51" fmla="*/ 45376 h 48815"/>
                  <a:gd name="connsiteX52" fmla="*/ 30490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90" y="46369"/>
                    </a:moveTo>
                    <a:cubicBezTo>
                      <a:pt x="30490" y="46765"/>
                      <a:pt x="30391" y="47162"/>
                      <a:pt x="30292" y="47559"/>
                    </a:cubicBezTo>
                    <a:cubicBezTo>
                      <a:pt x="30292" y="47956"/>
                      <a:pt x="30192" y="48303"/>
                      <a:pt x="30093" y="48551"/>
                    </a:cubicBezTo>
                    <a:cubicBezTo>
                      <a:pt x="30093" y="48700"/>
                      <a:pt x="29944" y="48849"/>
                      <a:pt x="29696" y="48948"/>
                    </a:cubicBezTo>
                    <a:cubicBezTo>
                      <a:pt x="29547" y="49097"/>
                      <a:pt x="29349" y="49147"/>
                      <a:pt x="29101" y="49147"/>
                    </a:cubicBezTo>
                    <a:lnTo>
                      <a:pt x="2510" y="49147"/>
                    </a:lnTo>
                    <a:cubicBezTo>
                      <a:pt x="2113" y="49147"/>
                      <a:pt x="1766" y="49147"/>
                      <a:pt x="1518" y="49147"/>
                    </a:cubicBezTo>
                    <a:cubicBezTo>
                      <a:pt x="1369" y="49048"/>
                      <a:pt x="1171" y="48899"/>
                      <a:pt x="923" y="48750"/>
                    </a:cubicBezTo>
                    <a:cubicBezTo>
                      <a:pt x="774" y="48502"/>
                      <a:pt x="625" y="48155"/>
                      <a:pt x="526" y="47758"/>
                    </a:cubicBezTo>
                    <a:cubicBezTo>
                      <a:pt x="377" y="47361"/>
                      <a:pt x="327" y="46914"/>
                      <a:pt x="327" y="46369"/>
                    </a:cubicBezTo>
                    <a:cubicBezTo>
                      <a:pt x="327" y="45873"/>
                      <a:pt x="327" y="45476"/>
                      <a:pt x="327" y="45178"/>
                    </a:cubicBezTo>
                    <a:cubicBezTo>
                      <a:pt x="427" y="44781"/>
                      <a:pt x="576" y="44483"/>
                      <a:pt x="724" y="44186"/>
                    </a:cubicBezTo>
                    <a:cubicBezTo>
                      <a:pt x="824" y="43789"/>
                      <a:pt x="972" y="43491"/>
                      <a:pt x="1121" y="43194"/>
                    </a:cubicBezTo>
                    <a:cubicBezTo>
                      <a:pt x="1369" y="42946"/>
                      <a:pt x="1617" y="42598"/>
                      <a:pt x="1915" y="42201"/>
                    </a:cubicBezTo>
                    <a:lnTo>
                      <a:pt x="11242" y="32478"/>
                    </a:lnTo>
                    <a:cubicBezTo>
                      <a:pt x="13325" y="30097"/>
                      <a:pt x="15061" y="28063"/>
                      <a:pt x="16401" y="26326"/>
                    </a:cubicBezTo>
                    <a:cubicBezTo>
                      <a:pt x="17691" y="24491"/>
                      <a:pt x="18683" y="22854"/>
                      <a:pt x="19377" y="21365"/>
                    </a:cubicBezTo>
                    <a:cubicBezTo>
                      <a:pt x="20171" y="19778"/>
                      <a:pt x="20618" y="18389"/>
                      <a:pt x="20767" y="17198"/>
                    </a:cubicBezTo>
                    <a:cubicBezTo>
                      <a:pt x="21015" y="16008"/>
                      <a:pt x="21163" y="14916"/>
                      <a:pt x="21163" y="13825"/>
                    </a:cubicBezTo>
                    <a:cubicBezTo>
                      <a:pt x="21163" y="12783"/>
                      <a:pt x="20965" y="11791"/>
                      <a:pt x="20568" y="10848"/>
                    </a:cubicBezTo>
                    <a:cubicBezTo>
                      <a:pt x="20270" y="9955"/>
                      <a:pt x="19824" y="9162"/>
                      <a:pt x="19179" y="8467"/>
                    </a:cubicBezTo>
                    <a:cubicBezTo>
                      <a:pt x="18484" y="7673"/>
                      <a:pt x="17641" y="7078"/>
                      <a:pt x="16599" y="6681"/>
                    </a:cubicBezTo>
                    <a:cubicBezTo>
                      <a:pt x="15657" y="6185"/>
                      <a:pt x="14516" y="5887"/>
                      <a:pt x="13226" y="5887"/>
                    </a:cubicBezTo>
                    <a:cubicBezTo>
                      <a:pt x="11738" y="5887"/>
                      <a:pt x="10349" y="6185"/>
                      <a:pt x="9059" y="6681"/>
                    </a:cubicBezTo>
                    <a:cubicBezTo>
                      <a:pt x="7868" y="7078"/>
                      <a:pt x="6777" y="7574"/>
                      <a:pt x="5884" y="8070"/>
                    </a:cubicBezTo>
                    <a:cubicBezTo>
                      <a:pt x="5090" y="8467"/>
                      <a:pt x="4346" y="8963"/>
                      <a:pt x="3701" y="9459"/>
                    </a:cubicBezTo>
                    <a:cubicBezTo>
                      <a:pt x="3155" y="9856"/>
                      <a:pt x="2709" y="10055"/>
                      <a:pt x="2312" y="10055"/>
                    </a:cubicBezTo>
                    <a:cubicBezTo>
                      <a:pt x="2163" y="10055"/>
                      <a:pt x="2014" y="10005"/>
                      <a:pt x="1915" y="9856"/>
                    </a:cubicBezTo>
                    <a:cubicBezTo>
                      <a:pt x="1766" y="9757"/>
                      <a:pt x="1617" y="9608"/>
                      <a:pt x="1518" y="9459"/>
                    </a:cubicBezTo>
                    <a:cubicBezTo>
                      <a:pt x="1518" y="9211"/>
                      <a:pt x="1419" y="8864"/>
                      <a:pt x="1320" y="8467"/>
                    </a:cubicBezTo>
                    <a:cubicBezTo>
                      <a:pt x="1320" y="8070"/>
                      <a:pt x="1320" y="7624"/>
                      <a:pt x="1320" y="7078"/>
                    </a:cubicBezTo>
                    <a:cubicBezTo>
                      <a:pt x="1320" y="6681"/>
                      <a:pt x="1320" y="6383"/>
                      <a:pt x="1320" y="6086"/>
                    </a:cubicBezTo>
                    <a:cubicBezTo>
                      <a:pt x="1320" y="5838"/>
                      <a:pt x="1320" y="5639"/>
                      <a:pt x="1320" y="5490"/>
                    </a:cubicBezTo>
                    <a:cubicBezTo>
                      <a:pt x="1419" y="5242"/>
                      <a:pt x="1568" y="5044"/>
                      <a:pt x="1717" y="4895"/>
                    </a:cubicBezTo>
                    <a:cubicBezTo>
                      <a:pt x="1816" y="4796"/>
                      <a:pt x="2014" y="4598"/>
                      <a:pt x="2312" y="4300"/>
                    </a:cubicBezTo>
                    <a:cubicBezTo>
                      <a:pt x="2560" y="4052"/>
                      <a:pt x="3006" y="3705"/>
                      <a:pt x="3701" y="3308"/>
                    </a:cubicBezTo>
                    <a:cubicBezTo>
                      <a:pt x="4495" y="2812"/>
                      <a:pt x="5388" y="2315"/>
                      <a:pt x="6479" y="1919"/>
                    </a:cubicBezTo>
                    <a:cubicBezTo>
                      <a:pt x="7670" y="1423"/>
                      <a:pt x="8910" y="1026"/>
                      <a:pt x="10249" y="728"/>
                    </a:cubicBezTo>
                    <a:cubicBezTo>
                      <a:pt x="11539" y="480"/>
                      <a:pt x="12928" y="331"/>
                      <a:pt x="14417" y="331"/>
                    </a:cubicBezTo>
                    <a:cubicBezTo>
                      <a:pt x="16798" y="331"/>
                      <a:pt x="18832" y="678"/>
                      <a:pt x="20568" y="1323"/>
                    </a:cubicBezTo>
                    <a:cubicBezTo>
                      <a:pt x="22255" y="2018"/>
                      <a:pt x="23743" y="2911"/>
                      <a:pt x="24934" y="4101"/>
                    </a:cubicBezTo>
                    <a:cubicBezTo>
                      <a:pt x="26124" y="5193"/>
                      <a:pt x="26968" y="6483"/>
                      <a:pt x="27513" y="8070"/>
                    </a:cubicBezTo>
                    <a:cubicBezTo>
                      <a:pt x="28009" y="9558"/>
                      <a:pt x="28307" y="11146"/>
                      <a:pt x="28307" y="12833"/>
                    </a:cubicBezTo>
                    <a:cubicBezTo>
                      <a:pt x="28307" y="14321"/>
                      <a:pt x="28158" y="15809"/>
                      <a:pt x="27910" y="17397"/>
                    </a:cubicBezTo>
                    <a:cubicBezTo>
                      <a:pt x="27613" y="18885"/>
                      <a:pt x="27017" y="20522"/>
                      <a:pt x="26124" y="22358"/>
                    </a:cubicBezTo>
                    <a:cubicBezTo>
                      <a:pt x="25331" y="24094"/>
                      <a:pt x="24041" y="26078"/>
                      <a:pt x="22354" y="28311"/>
                    </a:cubicBezTo>
                    <a:cubicBezTo>
                      <a:pt x="20767" y="30444"/>
                      <a:pt x="18584" y="32875"/>
                      <a:pt x="15806" y="35653"/>
                    </a:cubicBezTo>
                    <a:lnTo>
                      <a:pt x="8067" y="43789"/>
                    </a:lnTo>
                    <a:lnTo>
                      <a:pt x="29101" y="43789"/>
                    </a:lnTo>
                    <a:cubicBezTo>
                      <a:pt x="29200" y="43789"/>
                      <a:pt x="29349" y="43888"/>
                      <a:pt x="29498" y="43987"/>
                    </a:cubicBezTo>
                    <a:cubicBezTo>
                      <a:pt x="29746" y="43987"/>
                      <a:pt x="29944" y="44136"/>
                      <a:pt x="30093" y="44384"/>
                    </a:cubicBezTo>
                    <a:cubicBezTo>
                      <a:pt x="30192" y="44682"/>
                      <a:pt x="30292" y="44980"/>
                      <a:pt x="30292" y="45376"/>
                    </a:cubicBezTo>
                    <a:cubicBezTo>
                      <a:pt x="30391" y="45674"/>
                      <a:pt x="30490" y="45972"/>
                      <a:pt x="30490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9E39FF3-77EE-4EBD-9F1E-E0E30FA70003}"/>
                </a:ext>
              </a:extLst>
            </p:cNvPr>
            <p:cNvSpPr/>
            <p:nvPr/>
          </p:nvSpPr>
          <p:spPr>
            <a:xfrm>
              <a:off x="6905490" y="5984954"/>
              <a:ext cx="13493" cy="65682"/>
            </a:xfrm>
            <a:custGeom>
              <a:avLst/>
              <a:gdLst>
                <a:gd name="connsiteX0" fmla="*/ 13824 w 13493"/>
                <a:gd name="connsiteY0" fmla="*/ 33073 h 65682"/>
                <a:gd name="connsiteX1" fmla="*/ 13229 w 13493"/>
                <a:gd name="connsiteY1" fmla="*/ 41408 h 65682"/>
                <a:gd name="connsiteX2" fmla="*/ 11840 w 13493"/>
                <a:gd name="connsiteY2" fmla="*/ 49544 h 65682"/>
                <a:gd name="connsiteX3" fmla="*/ 9260 w 13493"/>
                <a:gd name="connsiteY3" fmla="*/ 57481 h 65682"/>
                <a:gd name="connsiteX4" fmla="*/ 5688 w 13493"/>
                <a:gd name="connsiteY4" fmla="*/ 65220 h 65682"/>
                <a:gd name="connsiteX5" fmla="*/ 5292 w 13493"/>
                <a:gd name="connsiteY5" fmla="*/ 65419 h 65682"/>
                <a:gd name="connsiteX6" fmla="*/ 4696 w 13493"/>
                <a:gd name="connsiteY6" fmla="*/ 65617 h 65682"/>
                <a:gd name="connsiteX7" fmla="*/ 3903 w 13493"/>
                <a:gd name="connsiteY7" fmla="*/ 65815 h 65682"/>
                <a:gd name="connsiteX8" fmla="*/ 2910 w 13493"/>
                <a:gd name="connsiteY8" fmla="*/ 66014 h 65682"/>
                <a:gd name="connsiteX9" fmla="*/ 1323 w 13493"/>
                <a:gd name="connsiteY9" fmla="*/ 65815 h 65682"/>
                <a:gd name="connsiteX10" fmla="*/ 529 w 13493"/>
                <a:gd name="connsiteY10" fmla="*/ 65617 h 65682"/>
                <a:gd name="connsiteX11" fmla="*/ 331 w 13493"/>
                <a:gd name="connsiteY11" fmla="*/ 65022 h 65682"/>
                <a:gd name="connsiteX12" fmla="*/ 529 w 13493"/>
                <a:gd name="connsiteY12" fmla="*/ 64228 h 65682"/>
                <a:gd name="connsiteX13" fmla="*/ 5688 w 13493"/>
                <a:gd name="connsiteY13" fmla="*/ 48948 h 65682"/>
                <a:gd name="connsiteX14" fmla="*/ 7474 w 13493"/>
                <a:gd name="connsiteY14" fmla="*/ 33073 h 65682"/>
                <a:gd name="connsiteX15" fmla="*/ 5688 w 13493"/>
                <a:gd name="connsiteY15" fmla="*/ 17198 h 65682"/>
                <a:gd name="connsiteX16" fmla="*/ 529 w 13493"/>
                <a:gd name="connsiteY16" fmla="*/ 1919 h 65682"/>
                <a:gd name="connsiteX17" fmla="*/ 331 w 13493"/>
                <a:gd name="connsiteY17" fmla="*/ 1323 h 65682"/>
                <a:gd name="connsiteX18" fmla="*/ 529 w 13493"/>
                <a:gd name="connsiteY18" fmla="*/ 728 h 65682"/>
                <a:gd name="connsiteX19" fmla="*/ 1521 w 13493"/>
                <a:gd name="connsiteY19" fmla="*/ 530 h 65682"/>
                <a:gd name="connsiteX20" fmla="*/ 2910 w 13493"/>
                <a:gd name="connsiteY20" fmla="*/ 331 h 65682"/>
                <a:gd name="connsiteX21" fmla="*/ 4101 w 13493"/>
                <a:gd name="connsiteY21" fmla="*/ 331 h 65682"/>
                <a:gd name="connsiteX22" fmla="*/ 4895 w 13493"/>
                <a:gd name="connsiteY22" fmla="*/ 530 h 65682"/>
                <a:gd name="connsiteX23" fmla="*/ 5490 w 13493"/>
                <a:gd name="connsiteY23" fmla="*/ 926 h 65682"/>
                <a:gd name="connsiteX24" fmla="*/ 5688 w 13493"/>
                <a:gd name="connsiteY24" fmla="*/ 926 h 65682"/>
                <a:gd name="connsiteX25" fmla="*/ 11642 w 13493"/>
                <a:gd name="connsiteY25" fmla="*/ 16801 h 65682"/>
                <a:gd name="connsiteX26" fmla="*/ 13824 w 13493"/>
                <a:gd name="connsiteY26" fmla="*/ 330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824" y="33073"/>
                  </a:moveTo>
                  <a:cubicBezTo>
                    <a:pt x="13824" y="35851"/>
                    <a:pt x="13626" y="38630"/>
                    <a:pt x="13229" y="41408"/>
                  </a:cubicBezTo>
                  <a:cubicBezTo>
                    <a:pt x="12931" y="44186"/>
                    <a:pt x="12485" y="46914"/>
                    <a:pt x="11840" y="49544"/>
                  </a:cubicBezTo>
                  <a:cubicBezTo>
                    <a:pt x="11146" y="52223"/>
                    <a:pt x="10302" y="54802"/>
                    <a:pt x="9260" y="57481"/>
                  </a:cubicBezTo>
                  <a:cubicBezTo>
                    <a:pt x="8169" y="60110"/>
                    <a:pt x="6978" y="62690"/>
                    <a:pt x="5688" y="65220"/>
                  </a:cubicBezTo>
                  <a:cubicBezTo>
                    <a:pt x="5688" y="65319"/>
                    <a:pt x="5540" y="65419"/>
                    <a:pt x="5292" y="65419"/>
                  </a:cubicBezTo>
                  <a:cubicBezTo>
                    <a:pt x="5143" y="65518"/>
                    <a:pt x="4944" y="65617"/>
                    <a:pt x="4696" y="65617"/>
                  </a:cubicBezTo>
                  <a:cubicBezTo>
                    <a:pt x="4547" y="65716"/>
                    <a:pt x="4299" y="65815"/>
                    <a:pt x="3903" y="65815"/>
                  </a:cubicBezTo>
                  <a:cubicBezTo>
                    <a:pt x="3605" y="65915"/>
                    <a:pt x="3307" y="66014"/>
                    <a:pt x="2910" y="66014"/>
                  </a:cubicBezTo>
                  <a:cubicBezTo>
                    <a:pt x="2216" y="66014"/>
                    <a:pt x="1720" y="65915"/>
                    <a:pt x="1323" y="65815"/>
                  </a:cubicBezTo>
                  <a:cubicBezTo>
                    <a:pt x="926" y="65815"/>
                    <a:pt x="628" y="65716"/>
                    <a:pt x="529" y="65617"/>
                  </a:cubicBezTo>
                  <a:cubicBezTo>
                    <a:pt x="380" y="65468"/>
                    <a:pt x="331" y="65270"/>
                    <a:pt x="331" y="65022"/>
                  </a:cubicBezTo>
                  <a:cubicBezTo>
                    <a:pt x="331" y="64873"/>
                    <a:pt x="380" y="64625"/>
                    <a:pt x="529" y="64228"/>
                  </a:cubicBezTo>
                  <a:cubicBezTo>
                    <a:pt x="2761" y="59168"/>
                    <a:pt x="4498" y="54108"/>
                    <a:pt x="5688" y="48948"/>
                  </a:cubicBezTo>
                  <a:cubicBezTo>
                    <a:pt x="6879" y="43690"/>
                    <a:pt x="7474" y="38381"/>
                    <a:pt x="7474" y="33073"/>
                  </a:cubicBezTo>
                  <a:cubicBezTo>
                    <a:pt x="7474" y="27815"/>
                    <a:pt x="6879" y="22506"/>
                    <a:pt x="5688" y="17198"/>
                  </a:cubicBezTo>
                  <a:cubicBezTo>
                    <a:pt x="4498" y="11940"/>
                    <a:pt x="2761" y="6830"/>
                    <a:pt x="529" y="1919"/>
                  </a:cubicBezTo>
                  <a:cubicBezTo>
                    <a:pt x="380" y="1671"/>
                    <a:pt x="331" y="1472"/>
                    <a:pt x="331" y="1323"/>
                  </a:cubicBezTo>
                  <a:cubicBezTo>
                    <a:pt x="331" y="1075"/>
                    <a:pt x="380" y="877"/>
                    <a:pt x="529" y="728"/>
                  </a:cubicBezTo>
                  <a:cubicBezTo>
                    <a:pt x="777" y="629"/>
                    <a:pt x="1124" y="530"/>
                    <a:pt x="1521" y="530"/>
                  </a:cubicBezTo>
                  <a:cubicBezTo>
                    <a:pt x="1918" y="430"/>
                    <a:pt x="2365" y="331"/>
                    <a:pt x="2910" y="331"/>
                  </a:cubicBezTo>
                  <a:cubicBezTo>
                    <a:pt x="3406" y="331"/>
                    <a:pt x="3803" y="331"/>
                    <a:pt x="4101" y="331"/>
                  </a:cubicBezTo>
                  <a:cubicBezTo>
                    <a:pt x="4498" y="331"/>
                    <a:pt x="4746" y="430"/>
                    <a:pt x="4895" y="530"/>
                  </a:cubicBezTo>
                  <a:cubicBezTo>
                    <a:pt x="5143" y="678"/>
                    <a:pt x="5341" y="827"/>
                    <a:pt x="5490" y="926"/>
                  </a:cubicBezTo>
                  <a:cubicBezTo>
                    <a:pt x="5589" y="926"/>
                    <a:pt x="5688" y="926"/>
                    <a:pt x="5688" y="926"/>
                  </a:cubicBezTo>
                  <a:cubicBezTo>
                    <a:pt x="8169" y="6086"/>
                    <a:pt x="10153" y="11394"/>
                    <a:pt x="11642" y="16801"/>
                  </a:cubicBezTo>
                  <a:cubicBezTo>
                    <a:pt x="13080" y="22110"/>
                    <a:pt x="13824" y="27517"/>
                    <a:pt x="13824" y="33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B4CD7DF-E863-43EB-A937-66975CB54765}"/>
                </a:ext>
              </a:extLst>
            </p:cNvPr>
            <p:cNvSpPr/>
            <p:nvPr/>
          </p:nvSpPr>
          <p:spPr>
            <a:xfrm>
              <a:off x="5580895" y="5984954"/>
              <a:ext cx="13568" cy="65682"/>
            </a:xfrm>
            <a:custGeom>
              <a:avLst/>
              <a:gdLst>
                <a:gd name="connsiteX0" fmla="*/ 13720 w 13568"/>
                <a:gd name="connsiteY0" fmla="*/ 1919 h 65682"/>
                <a:gd name="connsiteX1" fmla="*/ 8362 w 13568"/>
                <a:gd name="connsiteY1" fmla="*/ 17198 h 65682"/>
                <a:gd name="connsiteX2" fmla="*/ 6775 w 13568"/>
                <a:gd name="connsiteY2" fmla="*/ 33073 h 65682"/>
                <a:gd name="connsiteX3" fmla="*/ 8362 w 13568"/>
                <a:gd name="connsiteY3" fmla="*/ 48948 h 65682"/>
                <a:gd name="connsiteX4" fmla="*/ 13522 w 13568"/>
                <a:gd name="connsiteY4" fmla="*/ 64228 h 65682"/>
                <a:gd name="connsiteX5" fmla="*/ 13720 w 13568"/>
                <a:gd name="connsiteY5" fmla="*/ 65022 h 65682"/>
                <a:gd name="connsiteX6" fmla="*/ 13522 w 13568"/>
                <a:gd name="connsiteY6" fmla="*/ 65617 h 65682"/>
                <a:gd name="connsiteX7" fmla="*/ 12728 w 13568"/>
                <a:gd name="connsiteY7" fmla="*/ 65815 h 65682"/>
                <a:gd name="connsiteX8" fmla="*/ 11339 w 13568"/>
                <a:gd name="connsiteY8" fmla="*/ 66014 h 65682"/>
                <a:gd name="connsiteX9" fmla="*/ 10148 w 13568"/>
                <a:gd name="connsiteY9" fmla="*/ 65815 h 65682"/>
                <a:gd name="connsiteX10" fmla="*/ 9354 w 13568"/>
                <a:gd name="connsiteY10" fmla="*/ 65617 h 65682"/>
                <a:gd name="connsiteX11" fmla="*/ 8759 w 13568"/>
                <a:gd name="connsiteY11" fmla="*/ 65419 h 65682"/>
                <a:gd name="connsiteX12" fmla="*/ 8362 w 13568"/>
                <a:gd name="connsiteY12" fmla="*/ 65220 h 65682"/>
                <a:gd name="connsiteX13" fmla="*/ 4790 w 13568"/>
                <a:gd name="connsiteY13" fmla="*/ 57481 h 65682"/>
                <a:gd name="connsiteX14" fmla="*/ 2211 w 13568"/>
                <a:gd name="connsiteY14" fmla="*/ 49544 h 65682"/>
                <a:gd name="connsiteX15" fmla="*/ 623 w 13568"/>
                <a:gd name="connsiteY15" fmla="*/ 41408 h 65682"/>
                <a:gd name="connsiteX16" fmla="*/ 226 w 13568"/>
                <a:gd name="connsiteY16" fmla="*/ 33073 h 65682"/>
                <a:gd name="connsiteX17" fmla="*/ 822 w 13568"/>
                <a:gd name="connsiteY17" fmla="*/ 24937 h 65682"/>
                <a:gd name="connsiteX18" fmla="*/ 2409 w 13568"/>
                <a:gd name="connsiteY18" fmla="*/ 16801 h 65682"/>
                <a:gd name="connsiteX19" fmla="*/ 4989 w 13568"/>
                <a:gd name="connsiteY19" fmla="*/ 8864 h 65682"/>
                <a:gd name="connsiteX20" fmla="*/ 8362 w 13568"/>
                <a:gd name="connsiteY20" fmla="*/ 926 h 65682"/>
                <a:gd name="connsiteX21" fmla="*/ 8561 w 13568"/>
                <a:gd name="connsiteY21" fmla="*/ 926 h 65682"/>
                <a:gd name="connsiteX22" fmla="*/ 8957 w 13568"/>
                <a:gd name="connsiteY22" fmla="*/ 530 h 65682"/>
                <a:gd name="connsiteX23" fmla="*/ 9950 w 13568"/>
                <a:gd name="connsiteY23" fmla="*/ 331 h 65682"/>
                <a:gd name="connsiteX24" fmla="*/ 11339 w 13568"/>
                <a:gd name="connsiteY24" fmla="*/ 331 h 65682"/>
                <a:gd name="connsiteX25" fmla="*/ 12529 w 13568"/>
                <a:gd name="connsiteY25" fmla="*/ 530 h 65682"/>
                <a:gd name="connsiteX26" fmla="*/ 13323 w 13568"/>
                <a:gd name="connsiteY26" fmla="*/ 728 h 65682"/>
                <a:gd name="connsiteX27" fmla="*/ 13720 w 13568"/>
                <a:gd name="connsiteY27" fmla="*/ 1323 h 65682"/>
                <a:gd name="connsiteX28" fmla="*/ 13720 w 13568"/>
                <a:gd name="connsiteY28" fmla="*/ 19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20" y="1919"/>
                  </a:moveTo>
                  <a:cubicBezTo>
                    <a:pt x="11339" y="6830"/>
                    <a:pt x="9553" y="11940"/>
                    <a:pt x="8362" y="17198"/>
                  </a:cubicBezTo>
                  <a:cubicBezTo>
                    <a:pt x="7271" y="22506"/>
                    <a:pt x="6775" y="27815"/>
                    <a:pt x="6775" y="33073"/>
                  </a:cubicBezTo>
                  <a:cubicBezTo>
                    <a:pt x="6775" y="38381"/>
                    <a:pt x="7271" y="43690"/>
                    <a:pt x="8362" y="48948"/>
                  </a:cubicBezTo>
                  <a:cubicBezTo>
                    <a:pt x="9553" y="54108"/>
                    <a:pt x="11240" y="59168"/>
                    <a:pt x="13522" y="64228"/>
                  </a:cubicBezTo>
                  <a:cubicBezTo>
                    <a:pt x="13621" y="64625"/>
                    <a:pt x="13720" y="64873"/>
                    <a:pt x="13720" y="65022"/>
                  </a:cubicBezTo>
                  <a:cubicBezTo>
                    <a:pt x="13819" y="65270"/>
                    <a:pt x="13770" y="65468"/>
                    <a:pt x="13522" y="65617"/>
                  </a:cubicBezTo>
                  <a:cubicBezTo>
                    <a:pt x="13373" y="65716"/>
                    <a:pt x="13125" y="65815"/>
                    <a:pt x="12728" y="65815"/>
                  </a:cubicBezTo>
                  <a:cubicBezTo>
                    <a:pt x="12430" y="65915"/>
                    <a:pt x="11984" y="66014"/>
                    <a:pt x="11339" y="66014"/>
                  </a:cubicBezTo>
                  <a:cubicBezTo>
                    <a:pt x="10793" y="66014"/>
                    <a:pt x="10396" y="65915"/>
                    <a:pt x="10148" y="65815"/>
                  </a:cubicBezTo>
                  <a:cubicBezTo>
                    <a:pt x="9851" y="65815"/>
                    <a:pt x="9603" y="65716"/>
                    <a:pt x="9354" y="65617"/>
                  </a:cubicBezTo>
                  <a:cubicBezTo>
                    <a:pt x="9057" y="65617"/>
                    <a:pt x="8858" y="65518"/>
                    <a:pt x="8759" y="65419"/>
                  </a:cubicBezTo>
                  <a:cubicBezTo>
                    <a:pt x="8610" y="65419"/>
                    <a:pt x="8461" y="65319"/>
                    <a:pt x="8362" y="65220"/>
                  </a:cubicBezTo>
                  <a:cubicBezTo>
                    <a:pt x="7023" y="62690"/>
                    <a:pt x="5832" y="60110"/>
                    <a:pt x="4790" y="57481"/>
                  </a:cubicBezTo>
                  <a:cubicBezTo>
                    <a:pt x="3848" y="54802"/>
                    <a:pt x="3004" y="52223"/>
                    <a:pt x="2211" y="49544"/>
                  </a:cubicBezTo>
                  <a:cubicBezTo>
                    <a:pt x="1516" y="46914"/>
                    <a:pt x="1020" y="44186"/>
                    <a:pt x="623" y="41408"/>
                  </a:cubicBezTo>
                  <a:cubicBezTo>
                    <a:pt x="326" y="38630"/>
                    <a:pt x="226" y="35851"/>
                    <a:pt x="226" y="33073"/>
                  </a:cubicBezTo>
                  <a:cubicBezTo>
                    <a:pt x="226" y="30295"/>
                    <a:pt x="425" y="27616"/>
                    <a:pt x="822" y="24937"/>
                  </a:cubicBezTo>
                  <a:cubicBezTo>
                    <a:pt x="1218" y="22159"/>
                    <a:pt x="1715" y="19480"/>
                    <a:pt x="2409" y="16801"/>
                  </a:cubicBezTo>
                  <a:cubicBezTo>
                    <a:pt x="3054" y="14023"/>
                    <a:pt x="3897" y="11394"/>
                    <a:pt x="4989" y="8864"/>
                  </a:cubicBezTo>
                  <a:cubicBezTo>
                    <a:pt x="6031" y="6235"/>
                    <a:pt x="7172" y="3605"/>
                    <a:pt x="8362" y="926"/>
                  </a:cubicBezTo>
                  <a:cubicBezTo>
                    <a:pt x="8461" y="926"/>
                    <a:pt x="8561" y="926"/>
                    <a:pt x="8561" y="926"/>
                  </a:cubicBezTo>
                  <a:cubicBezTo>
                    <a:pt x="8660" y="827"/>
                    <a:pt x="8809" y="678"/>
                    <a:pt x="8957" y="530"/>
                  </a:cubicBezTo>
                  <a:cubicBezTo>
                    <a:pt x="9206" y="430"/>
                    <a:pt x="9553" y="331"/>
                    <a:pt x="9950" y="331"/>
                  </a:cubicBezTo>
                  <a:cubicBezTo>
                    <a:pt x="10347" y="331"/>
                    <a:pt x="10793" y="331"/>
                    <a:pt x="11339" y="331"/>
                  </a:cubicBezTo>
                  <a:cubicBezTo>
                    <a:pt x="11835" y="331"/>
                    <a:pt x="12232" y="430"/>
                    <a:pt x="12529" y="530"/>
                  </a:cubicBezTo>
                  <a:cubicBezTo>
                    <a:pt x="12926" y="530"/>
                    <a:pt x="13174" y="629"/>
                    <a:pt x="13323" y="728"/>
                  </a:cubicBezTo>
                  <a:cubicBezTo>
                    <a:pt x="13571" y="877"/>
                    <a:pt x="13720" y="1075"/>
                    <a:pt x="13720" y="1323"/>
                  </a:cubicBezTo>
                  <a:cubicBezTo>
                    <a:pt x="13819" y="1472"/>
                    <a:pt x="13819" y="1671"/>
                    <a:pt x="13720" y="1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6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5988923"/>
              <a:ext cx="106957" cy="49609"/>
              <a:chOff x="5602946" y="5988923"/>
              <a:chExt cx="106957" cy="49609"/>
            </a:xfrm>
            <a:solidFill>
              <a:srgbClr val="000000"/>
            </a:solidFill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AB48F69A-0C6A-42EA-8D8F-6A3F04873045}"/>
                  </a:ext>
                </a:extLst>
              </p:cNvPr>
              <p:cNvSpPr/>
              <p:nvPr/>
            </p:nvSpPr>
            <p:spPr>
              <a:xfrm>
                <a:off x="5602946" y="5988923"/>
                <a:ext cx="30162" cy="49609"/>
              </a:xfrm>
              <a:custGeom>
                <a:avLst/>
                <a:gdLst>
                  <a:gd name="connsiteX0" fmla="*/ 30391 w 30162"/>
                  <a:gd name="connsiteY0" fmla="*/ 35455 h 49609"/>
                  <a:gd name="connsiteX1" fmla="*/ 29200 w 30162"/>
                  <a:gd name="connsiteY1" fmla="*/ 41408 h 49609"/>
                  <a:gd name="connsiteX2" fmla="*/ 26025 w 30162"/>
                  <a:gd name="connsiteY2" fmla="*/ 45972 h 49609"/>
                  <a:gd name="connsiteX3" fmla="*/ 20667 w 30162"/>
                  <a:gd name="connsiteY3" fmla="*/ 48948 h 49609"/>
                  <a:gd name="connsiteX4" fmla="*/ 13523 w 30162"/>
                  <a:gd name="connsiteY4" fmla="*/ 49940 h 49609"/>
                  <a:gd name="connsiteX5" fmla="*/ 8959 w 30162"/>
                  <a:gd name="connsiteY5" fmla="*/ 49544 h 49609"/>
                  <a:gd name="connsiteX6" fmla="*/ 5189 w 30162"/>
                  <a:gd name="connsiteY6" fmla="*/ 48551 h 49609"/>
                  <a:gd name="connsiteX7" fmla="*/ 2411 w 30162"/>
                  <a:gd name="connsiteY7" fmla="*/ 47361 h 49609"/>
                  <a:gd name="connsiteX8" fmla="*/ 1220 w 30162"/>
                  <a:gd name="connsiteY8" fmla="*/ 46567 h 49609"/>
                  <a:gd name="connsiteX9" fmla="*/ 823 w 30162"/>
                  <a:gd name="connsiteY9" fmla="*/ 46170 h 49609"/>
                  <a:gd name="connsiteX10" fmla="*/ 427 w 30162"/>
                  <a:gd name="connsiteY10" fmla="*/ 45376 h 49609"/>
                  <a:gd name="connsiteX11" fmla="*/ 228 w 30162"/>
                  <a:gd name="connsiteY11" fmla="*/ 44583 h 49609"/>
                  <a:gd name="connsiteX12" fmla="*/ 228 w 30162"/>
                  <a:gd name="connsiteY12" fmla="*/ 43194 h 49609"/>
                  <a:gd name="connsiteX13" fmla="*/ 427 w 30162"/>
                  <a:gd name="connsiteY13" fmla="*/ 41408 h 49609"/>
                  <a:gd name="connsiteX14" fmla="*/ 1220 w 30162"/>
                  <a:gd name="connsiteY14" fmla="*/ 40812 h 49609"/>
                  <a:gd name="connsiteX15" fmla="*/ 2609 w 30162"/>
                  <a:gd name="connsiteY15" fmla="*/ 41408 h 49609"/>
                  <a:gd name="connsiteX16" fmla="*/ 5189 w 30162"/>
                  <a:gd name="connsiteY16" fmla="*/ 42797 h 49609"/>
                  <a:gd name="connsiteX17" fmla="*/ 8761 w 30162"/>
                  <a:gd name="connsiteY17" fmla="*/ 43987 h 49609"/>
                  <a:gd name="connsiteX18" fmla="*/ 13325 w 30162"/>
                  <a:gd name="connsiteY18" fmla="*/ 44583 h 49609"/>
                  <a:gd name="connsiteX19" fmla="*/ 17691 w 30162"/>
                  <a:gd name="connsiteY19" fmla="*/ 43987 h 49609"/>
                  <a:gd name="connsiteX20" fmla="*/ 20667 w 30162"/>
                  <a:gd name="connsiteY20" fmla="*/ 42201 h 49609"/>
                  <a:gd name="connsiteX21" fmla="*/ 22652 w 30162"/>
                  <a:gd name="connsiteY21" fmla="*/ 39423 h 49609"/>
                  <a:gd name="connsiteX22" fmla="*/ 23247 w 30162"/>
                  <a:gd name="connsiteY22" fmla="*/ 36050 h 49609"/>
                  <a:gd name="connsiteX23" fmla="*/ 22453 w 30162"/>
                  <a:gd name="connsiteY23" fmla="*/ 32280 h 49609"/>
                  <a:gd name="connsiteX24" fmla="*/ 20072 w 30162"/>
                  <a:gd name="connsiteY24" fmla="*/ 29501 h 49609"/>
                  <a:gd name="connsiteX25" fmla="*/ 16302 w 30162"/>
                  <a:gd name="connsiteY25" fmla="*/ 27715 h 49609"/>
                  <a:gd name="connsiteX26" fmla="*/ 11341 w 30162"/>
                  <a:gd name="connsiteY26" fmla="*/ 26922 h 49609"/>
                  <a:gd name="connsiteX27" fmla="*/ 6777 w 30162"/>
                  <a:gd name="connsiteY27" fmla="*/ 26922 h 49609"/>
                  <a:gd name="connsiteX28" fmla="*/ 5983 w 30162"/>
                  <a:gd name="connsiteY28" fmla="*/ 26922 h 49609"/>
                  <a:gd name="connsiteX29" fmla="*/ 5586 w 30162"/>
                  <a:gd name="connsiteY29" fmla="*/ 26525 h 49609"/>
                  <a:gd name="connsiteX30" fmla="*/ 5189 w 30162"/>
                  <a:gd name="connsiteY30" fmla="*/ 25731 h 49609"/>
                  <a:gd name="connsiteX31" fmla="*/ 5189 w 30162"/>
                  <a:gd name="connsiteY31" fmla="*/ 24342 h 49609"/>
                  <a:gd name="connsiteX32" fmla="*/ 5189 w 30162"/>
                  <a:gd name="connsiteY32" fmla="*/ 23350 h 49609"/>
                  <a:gd name="connsiteX33" fmla="*/ 5586 w 30162"/>
                  <a:gd name="connsiteY33" fmla="*/ 22556 h 49609"/>
                  <a:gd name="connsiteX34" fmla="*/ 5983 w 30162"/>
                  <a:gd name="connsiteY34" fmla="*/ 22159 h 49609"/>
                  <a:gd name="connsiteX35" fmla="*/ 6578 w 30162"/>
                  <a:gd name="connsiteY35" fmla="*/ 21961 h 49609"/>
                  <a:gd name="connsiteX36" fmla="*/ 10944 w 30162"/>
                  <a:gd name="connsiteY36" fmla="*/ 21961 h 49609"/>
                  <a:gd name="connsiteX37" fmla="*/ 15309 w 30162"/>
                  <a:gd name="connsiteY37" fmla="*/ 21365 h 49609"/>
                  <a:gd name="connsiteX38" fmla="*/ 18484 w 30162"/>
                  <a:gd name="connsiteY38" fmla="*/ 19580 h 49609"/>
                  <a:gd name="connsiteX39" fmla="*/ 20667 w 30162"/>
                  <a:gd name="connsiteY39" fmla="*/ 16801 h 49609"/>
                  <a:gd name="connsiteX40" fmla="*/ 21461 w 30162"/>
                  <a:gd name="connsiteY40" fmla="*/ 13031 h 49609"/>
                  <a:gd name="connsiteX41" fmla="*/ 20866 w 30162"/>
                  <a:gd name="connsiteY41" fmla="*/ 10055 h 49609"/>
                  <a:gd name="connsiteX42" fmla="*/ 19477 w 30162"/>
                  <a:gd name="connsiteY42" fmla="*/ 7673 h 49609"/>
                  <a:gd name="connsiteX43" fmla="*/ 16897 w 30162"/>
                  <a:gd name="connsiteY43" fmla="*/ 6086 h 49609"/>
                  <a:gd name="connsiteX44" fmla="*/ 13523 w 30162"/>
                  <a:gd name="connsiteY44" fmla="*/ 5490 h 49609"/>
                  <a:gd name="connsiteX45" fmla="*/ 9555 w 30162"/>
                  <a:gd name="connsiteY45" fmla="*/ 6284 h 49609"/>
                  <a:gd name="connsiteX46" fmla="*/ 6380 w 30162"/>
                  <a:gd name="connsiteY46" fmla="*/ 7673 h 49609"/>
                  <a:gd name="connsiteX47" fmla="*/ 3998 w 30162"/>
                  <a:gd name="connsiteY47" fmla="*/ 9062 h 49609"/>
                  <a:gd name="connsiteX48" fmla="*/ 2609 w 30162"/>
                  <a:gd name="connsiteY48" fmla="*/ 9658 h 49609"/>
                  <a:gd name="connsiteX49" fmla="*/ 2213 w 30162"/>
                  <a:gd name="connsiteY49" fmla="*/ 9658 h 49609"/>
                  <a:gd name="connsiteX50" fmla="*/ 1816 w 30162"/>
                  <a:gd name="connsiteY50" fmla="*/ 9261 h 49609"/>
                  <a:gd name="connsiteX51" fmla="*/ 1617 w 30162"/>
                  <a:gd name="connsiteY51" fmla="*/ 8467 h 49609"/>
                  <a:gd name="connsiteX52" fmla="*/ 1617 w 30162"/>
                  <a:gd name="connsiteY52" fmla="*/ 7078 h 49609"/>
                  <a:gd name="connsiteX53" fmla="*/ 1617 w 30162"/>
                  <a:gd name="connsiteY53" fmla="*/ 6086 h 49609"/>
                  <a:gd name="connsiteX54" fmla="*/ 1816 w 30162"/>
                  <a:gd name="connsiteY54" fmla="*/ 5490 h 49609"/>
                  <a:gd name="connsiteX55" fmla="*/ 2014 w 30162"/>
                  <a:gd name="connsiteY55" fmla="*/ 4895 h 49609"/>
                  <a:gd name="connsiteX56" fmla="*/ 2609 w 30162"/>
                  <a:gd name="connsiteY56" fmla="*/ 4300 h 49609"/>
                  <a:gd name="connsiteX57" fmla="*/ 3998 w 30162"/>
                  <a:gd name="connsiteY57" fmla="*/ 3308 h 49609"/>
                  <a:gd name="connsiteX58" fmla="*/ 6578 w 30162"/>
                  <a:gd name="connsiteY58" fmla="*/ 1919 h 49609"/>
                  <a:gd name="connsiteX59" fmla="*/ 10150 w 30162"/>
                  <a:gd name="connsiteY59" fmla="*/ 728 h 49609"/>
                  <a:gd name="connsiteX60" fmla="*/ 14714 w 30162"/>
                  <a:gd name="connsiteY60" fmla="*/ 331 h 49609"/>
                  <a:gd name="connsiteX61" fmla="*/ 20667 w 30162"/>
                  <a:gd name="connsiteY61" fmla="*/ 1125 h 49609"/>
                  <a:gd name="connsiteX62" fmla="*/ 24834 w 30162"/>
                  <a:gd name="connsiteY62" fmla="*/ 3506 h 49609"/>
                  <a:gd name="connsiteX63" fmla="*/ 27414 w 30162"/>
                  <a:gd name="connsiteY63" fmla="*/ 7276 h 49609"/>
                  <a:gd name="connsiteX64" fmla="*/ 28208 w 30162"/>
                  <a:gd name="connsiteY64" fmla="*/ 12039 h 49609"/>
                  <a:gd name="connsiteX65" fmla="*/ 27612 w 30162"/>
                  <a:gd name="connsiteY65" fmla="*/ 16405 h 49609"/>
                  <a:gd name="connsiteX66" fmla="*/ 25827 w 30162"/>
                  <a:gd name="connsiteY66" fmla="*/ 19976 h 49609"/>
                  <a:gd name="connsiteX67" fmla="*/ 23048 w 30162"/>
                  <a:gd name="connsiteY67" fmla="*/ 22358 h 49609"/>
                  <a:gd name="connsiteX68" fmla="*/ 19278 w 30162"/>
                  <a:gd name="connsiteY68" fmla="*/ 23747 h 49609"/>
                  <a:gd name="connsiteX69" fmla="*/ 19278 w 30162"/>
                  <a:gd name="connsiteY69" fmla="*/ 23945 h 49609"/>
                  <a:gd name="connsiteX70" fmla="*/ 23644 w 30162"/>
                  <a:gd name="connsiteY70" fmla="*/ 25136 h 49609"/>
                  <a:gd name="connsiteX71" fmla="*/ 27216 w 30162"/>
                  <a:gd name="connsiteY71" fmla="*/ 27715 h 49609"/>
                  <a:gd name="connsiteX72" fmla="*/ 29597 w 30162"/>
                  <a:gd name="connsiteY72" fmla="*/ 31089 h 49609"/>
                  <a:gd name="connsiteX73" fmla="*/ 30391 w 30162"/>
                  <a:gd name="connsiteY73" fmla="*/ 3545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391" y="35455"/>
                    </a:moveTo>
                    <a:cubicBezTo>
                      <a:pt x="30391" y="37588"/>
                      <a:pt x="29994" y="39572"/>
                      <a:pt x="29200" y="41408"/>
                    </a:cubicBezTo>
                    <a:cubicBezTo>
                      <a:pt x="28506" y="43144"/>
                      <a:pt x="27464" y="44682"/>
                      <a:pt x="26025" y="45972"/>
                    </a:cubicBezTo>
                    <a:cubicBezTo>
                      <a:pt x="24537" y="47162"/>
                      <a:pt x="22751" y="48155"/>
                      <a:pt x="20667" y="48948"/>
                    </a:cubicBezTo>
                    <a:cubicBezTo>
                      <a:pt x="18534" y="49593"/>
                      <a:pt x="16153" y="49940"/>
                      <a:pt x="13523" y="49940"/>
                    </a:cubicBezTo>
                    <a:cubicBezTo>
                      <a:pt x="11936" y="49940"/>
                      <a:pt x="10398" y="49792"/>
                      <a:pt x="8959" y="49544"/>
                    </a:cubicBezTo>
                    <a:cubicBezTo>
                      <a:pt x="7620" y="49246"/>
                      <a:pt x="6380" y="48948"/>
                      <a:pt x="5189" y="48551"/>
                    </a:cubicBezTo>
                    <a:cubicBezTo>
                      <a:pt x="4098" y="48155"/>
                      <a:pt x="3205" y="47758"/>
                      <a:pt x="2411" y="47361"/>
                    </a:cubicBezTo>
                    <a:cubicBezTo>
                      <a:pt x="1716" y="46964"/>
                      <a:pt x="1320" y="46716"/>
                      <a:pt x="1220" y="46567"/>
                    </a:cubicBezTo>
                    <a:cubicBezTo>
                      <a:pt x="1071" y="46468"/>
                      <a:pt x="923" y="46319"/>
                      <a:pt x="823" y="46170"/>
                    </a:cubicBezTo>
                    <a:cubicBezTo>
                      <a:pt x="675" y="45922"/>
                      <a:pt x="526" y="45674"/>
                      <a:pt x="427" y="45376"/>
                    </a:cubicBezTo>
                    <a:cubicBezTo>
                      <a:pt x="427" y="45128"/>
                      <a:pt x="327" y="44880"/>
                      <a:pt x="228" y="44583"/>
                    </a:cubicBezTo>
                    <a:cubicBezTo>
                      <a:pt x="228" y="44186"/>
                      <a:pt x="228" y="43739"/>
                      <a:pt x="228" y="43194"/>
                    </a:cubicBezTo>
                    <a:cubicBezTo>
                      <a:pt x="228" y="42301"/>
                      <a:pt x="278" y="41705"/>
                      <a:pt x="427" y="41408"/>
                    </a:cubicBezTo>
                    <a:cubicBezTo>
                      <a:pt x="675" y="41011"/>
                      <a:pt x="923" y="40812"/>
                      <a:pt x="1220" y="40812"/>
                    </a:cubicBezTo>
                    <a:cubicBezTo>
                      <a:pt x="1468" y="40812"/>
                      <a:pt x="1915" y="41011"/>
                      <a:pt x="2609" y="41408"/>
                    </a:cubicBezTo>
                    <a:cubicBezTo>
                      <a:pt x="3254" y="41805"/>
                      <a:pt x="4098" y="42301"/>
                      <a:pt x="5189" y="42797"/>
                    </a:cubicBezTo>
                    <a:cubicBezTo>
                      <a:pt x="6231" y="43194"/>
                      <a:pt x="7421" y="43590"/>
                      <a:pt x="8761" y="43987"/>
                    </a:cubicBezTo>
                    <a:cubicBezTo>
                      <a:pt x="10051" y="44384"/>
                      <a:pt x="11589" y="44583"/>
                      <a:pt x="13325" y="44583"/>
                    </a:cubicBezTo>
                    <a:cubicBezTo>
                      <a:pt x="15012" y="44583"/>
                      <a:pt x="16500" y="44384"/>
                      <a:pt x="17691" y="43987"/>
                    </a:cubicBezTo>
                    <a:cubicBezTo>
                      <a:pt x="18881" y="43590"/>
                      <a:pt x="19873" y="42995"/>
                      <a:pt x="20667" y="42201"/>
                    </a:cubicBezTo>
                    <a:cubicBezTo>
                      <a:pt x="21560" y="41408"/>
                      <a:pt x="22255" y="40515"/>
                      <a:pt x="22652" y="39423"/>
                    </a:cubicBezTo>
                    <a:cubicBezTo>
                      <a:pt x="23048" y="38381"/>
                      <a:pt x="23247" y="37240"/>
                      <a:pt x="23247" y="36050"/>
                    </a:cubicBezTo>
                    <a:cubicBezTo>
                      <a:pt x="23247" y="34611"/>
                      <a:pt x="22949" y="33371"/>
                      <a:pt x="22453" y="32280"/>
                    </a:cubicBezTo>
                    <a:cubicBezTo>
                      <a:pt x="21907" y="31238"/>
                      <a:pt x="21114" y="30295"/>
                      <a:pt x="20072" y="29501"/>
                    </a:cubicBezTo>
                    <a:cubicBezTo>
                      <a:pt x="19129" y="28708"/>
                      <a:pt x="17889" y="28112"/>
                      <a:pt x="16302" y="27715"/>
                    </a:cubicBezTo>
                    <a:cubicBezTo>
                      <a:pt x="14813" y="27219"/>
                      <a:pt x="13176" y="26922"/>
                      <a:pt x="11341" y="26922"/>
                    </a:cubicBezTo>
                    <a:lnTo>
                      <a:pt x="6777" y="26922"/>
                    </a:lnTo>
                    <a:cubicBezTo>
                      <a:pt x="6479" y="26922"/>
                      <a:pt x="6231" y="26922"/>
                      <a:pt x="5983" y="26922"/>
                    </a:cubicBezTo>
                    <a:cubicBezTo>
                      <a:pt x="5834" y="26823"/>
                      <a:pt x="5685" y="26674"/>
                      <a:pt x="5586" y="26525"/>
                    </a:cubicBezTo>
                    <a:cubicBezTo>
                      <a:pt x="5437" y="26277"/>
                      <a:pt x="5288" y="26029"/>
                      <a:pt x="5189" y="25731"/>
                    </a:cubicBezTo>
                    <a:cubicBezTo>
                      <a:pt x="5189" y="25334"/>
                      <a:pt x="5189" y="24888"/>
                      <a:pt x="5189" y="24342"/>
                    </a:cubicBezTo>
                    <a:cubicBezTo>
                      <a:pt x="5189" y="23945"/>
                      <a:pt x="5189" y="23648"/>
                      <a:pt x="5189" y="23350"/>
                    </a:cubicBezTo>
                    <a:cubicBezTo>
                      <a:pt x="5288" y="22953"/>
                      <a:pt x="5437" y="22705"/>
                      <a:pt x="5586" y="22556"/>
                    </a:cubicBezTo>
                    <a:cubicBezTo>
                      <a:pt x="5685" y="22308"/>
                      <a:pt x="5834" y="22159"/>
                      <a:pt x="5983" y="22159"/>
                    </a:cubicBezTo>
                    <a:cubicBezTo>
                      <a:pt x="6231" y="22060"/>
                      <a:pt x="6429" y="21961"/>
                      <a:pt x="6578" y="21961"/>
                    </a:cubicBezTo>
                    <a:lnTo>
                      <a:pt x="10944" y="21961"/>
                    </a:lnTo>
                    <a:cubicBezTo>
                      <a:pt x="12531" y="21961"/>
                      <a:pt x="13970" y="21762"/>
                      <a:pt x="15309" y="21365"/>
                    </a:cubicBezTo>
                    <a:cubicBezTo>
                      <a:pt x="16599" y="20969"/>
                      <a:pt x="17691" y="20373"/>
                      <a:pt x="18484" y="19580"/>
                    </a:cubicBezTo>
                    <a:cubicBezTo>
                      <a:pt x="19377" y="18786"/>
                      <a:pt x="20121" y="17893"/>
                      <a:pt x="20667" y="16801"/>
                    </a:cubicBezTo>
                    <a:cubicBezTo>
                      <a:pt x="21163" y="15611"/>
                      <a:pt x="21461" y="14371"/>
                      <a:pt x="21461" y="13031"/>
                    </a:cubicBezTo>
                    <a:cubicBezTo>
                      <a:pt x="21461" y="11989"/>
                      <a:pt x="21262" y="10997"/>
                      <a:pt x="20866" y="10055"/>
                    </a:cubicBezTo>
                    <a:cubicBezTo>
                      <a:pt x="20568" y="9162"/>
                      <a:pt x="20121" y="8368"/>
                      <a:pt x="19477" y="7673"/>
                    </a:cubicBezTo>
                    <a:cubicBezTo>
                      <a:pt x="18782" y="7028"/>
                      <a:pt x="17939" y="6483"/>
                      <a:pt x="16897" y="6086"/>
                    </a:cubicBezTo>
                    <a:cubicBezTo>
                      <a:pt x="15954" y="5689"/>
                      <a:pt x="14813" y="5490"/>
                      <a:pt x="13523" y="5490"/>
                    </a:cubicBezTo>
                    <a:cubicBezTo>
                      <a:pt x="12035" y="5490"/>
                      <a:pt x="10745" y="5788"/>
                      <a:pt x="9555" y="6284"/>
                    </a:cubicBezTo>
                    <a:cubicBezTo>
                      <a:pt x="8364" y="6681"/>
                      <a:pt x="7273" y="7177"/>
                      <a:pt x="6380" y="7673"/>
                    </a:cubicBezTo>
                    <a:cubicBezTo>
                      <a:pt x="5437" y="8070"/>
                      <a:pt x="4643" y="8566"/>
                      <a:pt x="3998" y="9062"/>
                    </a:cubicBezTo>
                    <a:cubicBezTo>
                      <a:pt x="3304" y="9459"/>
                      <a:pt x="2857" y="9658"/>
                      <a:pt x="2609" y="9658"/>
                    </a:cubicBezTo>
                    <a:cubicBezTo>
                      <a:pt x="2461" y="9658"/>
                      <a:pt x="2312" y="9658"/>
                      <a:pt x="2213" y="9658"/>
                    </a:cubicBezTo>
                    <a:cubicBezTo>
                      <a:pt x="2064" y="9558"/>
                      <a:pt x="1915" y="9410"/>
                      <a:pt x="1816" y="9261"/>
                    </a:cubicBezTo>
                    <a:cubicBezTo>
                      <a:pt x="1816" y="9013"/>
                      <a:pt x="1716" y="8765"/>
                      <a:pt x="1617" y="8467"/>
                    </a:cubicBezTo>
                    <a:cubicBezTo>
                      <a:pt x="1617" y="8070"/>
                      <a:pt x="1617" y="7624"/>
                      <a:pt x="1617" y="7078"/>
                    </a:cubicBezTo>
                    <a:cubicBezTo>
                      <a:pt x="1617" y="6681"/>
                      <a:pt x="1617" y="6383"/>
                      <a:pt x="1617" y="6086"/>
                    </a:cubicBezTo>
                    <a:cubicBezTo>
                      <a:pt x="1617" y="5838"/>
                      <a:pt x="1667" y="5639"/>
                      <a:pt x="1816" y="5490"/>
                    </a:cubicBezTo>
                    <a:cubicBezTo>
                      <a:pt x="1915" y="5242"/>
                      <a:pt x="2014" y="5044"/>
                      <a:pt x="2014" y="4895"/>
                    </a:cubicBezTo>
                    <a:cubicBezTo>
                      <a:pt x="2113" y="4647"/>
                      <a:pt x="2312" y="4449"/>
                      <a:pt x="2609" y="4300"/>
                    </a:cubicBezTo>
                    <a:cubicBezTo>
                      <a:pt x="2857" y="4052"/>
                      <a:pt x="3304" y="3705"/>
                      <a:pt x="3998" y="3308"/>
                    </a:cubicBezTo>
                    <a:cubicBezTo>
                      <a:pt x="4792" y="2812"/>
                      <a:pt x="5636" y="2315"/>
                      <a:pt x="6578" y="1919"/>
                    </a:cubicBezTo>
                    <a:cubicBezTo>
                      <a:pt x="7620" y="1423"/>
                      <a:pt x="8811" y="1026"/>
                      <a:pt x="10150" y="728"/>
                    </a:cubicBezTo>
                    <a:cubicBezTo>
                      <a:pt x="11589" y="480"/>
                      <a:pt x="13127" y="331"/>
                      <a:pt x="14714" y="331"/>
                    </a:cubicBezTo>
                    <a:cubicBezTo>
                      <a:pt x="16946" y="331"/>
                      <a:pt x="18931" y="629"/>
                      <a:pt x="20667" y="1125"/>
                    </a:cubicBezTo>
                    <a:cubicBezTo>
                      <a:pt x="22354" y="1671"/>
                      <a:pt x="23743" y="2464"/>
                      <a:pt x="24834" y="3506"/>
                    </a:cubicBezTo>
                    <a:cubicBezTo>
                      <a:pt x="26025" y="4598"/>
                      <a:pt x="26868" y="5838"/>
                      <a:pt x="27414" y="7276"/>
                    </a:cubicBezTo>
                    <a:cubicBezTo>
                      <a:pt x="27910" y="8765"/>
                      <a:pt x="28208" y="10352"/>
                      <a:pt x="28208" y="12039"/>
                    </a:cubicBezTo>
                    <a:cubicBezTo>
                      <a:pt x="28208" y="13626"/>
                      <a:pt x="28009" y="15115"/>
                      <a:pt x="27612" y="16405"/>
                    </a:cubicBezTo>
                    <a:cubicBezTo>
                      <a:pt x="27216" y="17744"/>
                      <a:pt x="26620" y="18935"/>
                      <a:pt x="25827" y="19976"/>
                    </a:cubicBezTo>
                    <a:cubicBezTo>
                      <a:pt x="25132" y="20919"/>
                      <a:pt x="24239" y="21713"/>
                      <a:pt x="23048" y="22358"/>
                    </a:cubicBezTo>
                    <a:cubicBezTo>
                      <a:pt x="21957" y="23052"/>
                      <a:pt x="20717" y="23499"/>
                      <a:pt x="19278" y="23747"/>
                    </a:cubicBezTo>
                    <a:lnTo>
                      <a:pt x="19278" y="23945"/>
                    </a:lnTo>
                    <a:cubicBezTo>
                      <a:pt x="20866" y="24094"/>
                      <a:pt x="22304" y="24491"/>
                      <a:pt x="23644" y="25136"/>
                    </a:cubicBezTo>
                    <a:cubicBezTo>
                      <a:pt x="25082" y="25830"/>
                      <a:pt x="26273" y="26674"/>
                      <a:pt x="27216" y="27715"/>
                    </a:cubicBezTo>
                    <a:cubicBezTo>
                      <a:pt x="28257" y="28658"/>
                      <a:pt x="29051" y="29799"/>
                      <a:pt x="29597" y="31089"/>
                    </a:cubicBezTo>
                    <a:cubicBezTo>
                      <a:pt x="30093" y="32428"/>
                      <a:pt x="30391" y="33867"/>
                      <a:pt x="30391" y="354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F8F8BCC-A1BE-43C0-B2A1-E8B706ADB9A4}"/>
                  </a:ext>
                </a:extLst>
              </p:cNvPr>
              <p:cNvSpPr/>
              <p:nvPr/>
            </p:nvSpPr>
            <p:spPr>
              <a:xfrm>
                <a:off x="5639061" y="5989320"/>
                <a:ext cx="34726" cy="48617"/>
              </a:xfrm>
              <a:custGeom>
                <a:avLst/>
                <a:gdLst>
                  <a:gd name="connsiteX0" fmla="*/ 34958 w 34726"/>
                  <a:gd name="connsiteY0" fmla="*/ 35058 h 48617"/>
                  <a:gd name="connsiteX1" fmla="*/ 34561 w 34726"/>
                  <a:gd name="connsiteY1" fmla="*/ 37042 h 48617"/>
                  <a:gd name="connsiteX2" fmla="*/ 33370 w 34726"/>
                  <a:gd name="connsiteY2" fmla="*/ 37637 h 48617"/>
                  <a:gd name="connsiteX3" fmla="*/ 28012 w 34726"/>
                  <a:gd name="connsiteY3" fmla="*/ 37637 h 48617"/>
                  <a:gd name="connsiteX4" fmla="*/ 28012 w 34726"/>
                  <a:gd name="connsiteY4" fmla="*/ 47758 h 48617"/>
                  <a:gd name="connsiteX5" fmla="*/ 27814 w 34726"/>
                  <a:gd name="connsiteY5" fmla="*/ 48353 h 48617"/>
                  <a:gd name="connsiteX6" fmla="*/ 27417 w 34726"/>
                  <a:gd name="connsiteY6" fmla="*/ 48750 h 48617"/>
                  <a:gd name="connsiteX7" fmla="*/ 26425 w 34726"/>
                  <a:gd name="connsiteY7" fmla="*/ 48750 h 48617"/>
                  <a:gd name="connsiteX8" fmla="*/ 24837 w 34726"/>
                  <a:gd name="connsiteY8" fmla="*/ 48948 h 48617"/>
                  <a:gd name="connsiteX9" fmla="*/ 23448 w 34726"/>
                  <a:gd name="connsiteY9" fmla="*/ 48750 h 48617"/>
                  <a:gd name="connsiteX10" fmla="*/ 22456 w 34726"/>
                  <a:gd name="connsiteY10" fmla="*/ 48750 h 48617"/>
                  <a:gd name="connsiteX11" fmla="*/ 21861 w 34726"/>
                  <a:gd name="connsiteY11" fmla="*/ 48353 h 48617"/>
                  <a:gd name="connsiteX12" fmla="*/ 21861 w 34726"/>
                  <a:gd name="connsiteY12" fmla="*/ 47758 h 48617"/>
                  <a:gd name="connsiteX13" fmla="*/ 21861 w 34726"/>
                  <a:gd name="connsiteY13" fmla="*/ 37637 h 48617"/>
                  <a:gd name="connsiteX14" fmla="*/ 2017 w 34726"/>
                  <a:gd name="connsiteY14" fmla="*/ 37637 h 48617"/>
                  <a:gd name="connsiteX15" fmla="*/ 1025 w 34726"/>
                  <a:gd name="connsiteY15" fmla="*/ 37637 h 48617"/>
                  <a:gd name="connsiteX16" fmla="*/ 628 w 34726"/>
                  <a:gd name="connsiteY16" fmla="*/ 37240 h 48617"/>
                  <a:gd name="connsiteX17" fmla="*/ 231 w 34726"/>
                  <a:gd name="connsiteY17" fmla="*/ 36447 h 48617"/>
                  <a:gd name="connsiteX18" fmla="*/ 231 w 34726"/>
                  <a:gd name="connsiteY18" fmla="*/ 34859 h 48617"/>
                  <a:gd name="connsiteX19" fmla="*/ 231 w 34726"/>
                  <a:gd name="connsiteY19" fmla="*/ 33669 h 48617"/>
                  <a:gd name="connsiteX20" fmla="*/ 430 w 34726"/>
                  <a:gd name="connsiteY20" fmla="*/ 32676 h 48617"/>
                  <a:gd name="connsiteX21" fmla="*/ 628 w 34726"/>
                  <a:gd name="connsiteY21" fmla="*/ 31684 h 48617"/>
                  <a:gd name="connsiteX22" fmla="*/ 1223 w 34726"/>
                  <a:gd name="connsiteY22" fmla="*/ 30692 h 48617"/>
                  <a:gd name="connsiteX23" fmla="*/ 18487 w 34726"/>
                  <a:gd name="connsiteY23" fmla="*/ 1522 h 48617"/>
                  <a:gd name="connsiteX24" fmla="*/ 19083 w 34726"/>
                  <a:gd name="connsiteY24" fmla="*/ 1125 h 48617"/>
                  <a:gd name="connsiteX25" fmla="*/ 19876 w 34726"/>
                  <a:gd name="connsiteY25" fmla="*/ 728 h 48617"/>
                  <a:gd name="connsiteX26" fmla="*/ 21266 w 34726"/>
                  <a:gd name="connsiteY26" fmla="*/ 529 h 48617"/>
                  <a:gd name="connsiteX27" fmla="*/ 23250 w 34726"/>
                  <a:gd name="connsiteY27" fmla="*/ 331 h 48617"/>
                  <a:gd name="connsiteX28" fmla="*/ 25234 w 34726"/>
                  <a:gd name="connsiteY28" fmla="*/ 529 h 48617"/>
                  <a:gd name="connsiteX29" fmla="*/ 26822 w 34726"/>
                  <a:gd name="connsiteY29" fmla="*/ 728 h 48617"/>
                  <a:gd name="connsiteX30" fmla="*/ 27616 w 34726"/>
                  <a:gd name="connsiteY30" fmla="*/ 1125 h 48617"/>
                  <a:gd name="connsiteX31" fmla="*/ 28012 w 34726"/>
                  <a:gd name="connsiteY31" fmla="*/ 1720 h 48617"/>
                  <a:gd name="connsiteX32" fmla="*/ 28012 w 34726"/>
                  <a:gd name="connsiteY32" fmla="*/ 32478 h 48617"/>
                  <a:gd name="connsiteX33" fmla="*/ 33370 w 34726"/>
                  <a:gd name="connsiteY33" fmla="*/ 32478 h 48617"/>
                  <a:gd name="connsiteX34" fmla="*/ 34561 w 34726"/>
                  <a:gd name="connsiteY34" fmla="*/ 33073 h 48617"/>
                  <a:gd name="connsiteX35" fmla="*/ 34958 w 34726"/>
                  <a:gd name="connsiteY35" fmla="*/ 35058 h 48617"/>
                  <a:gd name="connsiteX36" fmla="*/ 21861 w 34726"/>
                  <a:gd name="connsiteY36" fmla="*/ 6086 h 48617"/>
                  <a:gd name="connsiteX37" fmla="*/ 21662 w 34726"/>
                  <a:gd name="connsiteY37" fmla="*/ 6086 h 48617"/>
                  <a:gd name="connsiteX38" fmla="*/ 5986 w 34726"/>
                  <a:gd name="connsiteY38" fmla="*/ 32478 h 48617"/>
                  <a:gd name="connsiteX39" fmla="*/ 21861 w 34726"/>
                  <a:gd name="connsiteY39" fmla="*/ 324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58" y="35058"/>
                    </a:moveTo>
                    <a:cubicBezTo>
                      <a:pt x="34958" y="35851"/>
                      <a:pt x="34809" y="36546"/>
                      <a:pt x="34561" y="37042"/>
                    </a:cubicBezTo>
                    <a:cubicBezTo>
                      <a:pt x="34263" y="37439"/>
                      <a:pt x="33866" y="37637"/>
                      <a:pt x="33370" y="37637"/>
                    </a:cubicBezTo>
                    <a:lnTo>
                      <a:pt x="28012" y="37637"/>
                    </a:lnTo>
                    <a:lnTo>
                      <a:pt x="28012" y="47758"/>
                    </a:lnTo>
                    <a:cubicBezTo>
                      <a:pt x="28012" y="48055"/>
                      <a:pt x="27913" y="48254"/>
                      <a:pt x="27814" y="48353"/>
                    </a:cubicBezTo>
                    <a:cubicBezTo>
                      <a:pt x="27814" y="48502"/>
                      <a:pt x="27665" y="48651"/>
                      <a:pt x="27417" y="48750"/>
                    </a:cubicBezTo>
                    <a:cubicBezTo>
                      <a:pt x="27119" y="48750"/>
                      <a:pt x="26822" y="48750"/>
                      <a:pt x="26425" y="48750"/>
                    </a:cubicBezTo>
                    <a:cubicBezTo>
                      <a:pt x="26028" y="48849"/>
                      <a:pt x="25482" y="48948"/>
                      <a:pt x="24837" y="48948"/>
                    </a:cubicBezTo>
                    <a:cubicBezTo>
                      <a:pt x="24292" y="48948"/>
                      <a:pt x="23845" y="48849"/>
                      <a:pt x="23448" y="48750"/>
                    </a:cubicBezTo>
                    <a:cubicBezTo>
                      <a:pt x="23051" y="48750"/>
                      <a:pt x="22704" y="48750"/>
                      <a:pt x="22456" y="48750"/>
                    </a:cubicBezTo>
                    <a:cubicBezTo>
                      <a:pt x="22159" y="48651"/>
                      <a:pt x="21960" y="48502"/>
                      <a:pt x="21861" y="48353"/>
                    </a:cubicBezTo>
                    <a:cubicBezTo>
                      <a:pt x="21861" y="48254"/>
                      <a:pt x="21861" y="48055"/>
                      <a:pt x="21861" y="47758"/>
                    </a:cubicBezTo>
                    <a:lnTo>
                      <a:pt x="21861" y="37637"/>
                    </a:lnTo>
                    <a:lnTo>
                      <a:pt x="2017" y="37637"/>
                    </a:lnTo>
                    <a:cubicBezTo>
                      <a:pt x="1620" y="37637"/>
                      <a:pt x="1273" y="37637"/>
                      <a:pt x="1025" y="37637"/>
                    </a:cubicBezTo>
                    <a:cubicBezTo>
                      <a:pt x="876" y="37538"/>
                      <a:pt x="727" y="37389"/>
                      <a:pt x="628" y="37240"/>
                    </a:cubicBezTo>
                    <a:cubicBezTo>
                      <a:pt x="479" y="36992"/>
                      <a:pt x="330" y="36744"/>
                      <a:pt x="231" y="36447"/>
                    </a:cubicBezTo>
                    <a:cubicBezTo>
                      <a:pt x="231" y="36050"/>
                      <a:pt x="231" y="35554"/>
                      <a:pt x="231" y="34859"/>
                    </a:cubicBezTo>
                    <a:cubicBezTo>
                      <a:pt x="231" y="34363"/>
                      <a:pt x="231" y="33966"/>
                      <a:pt x="231" y="33669"/>
                    </a:cubicBezTo>
                    <a:cubicBezTo>
                      <a:pt x="231" y="33272"/>
                      <a:pt x="281" y="32974"/>
                      <a:pt x="430" y="32676"/>
                    </a:cubicBezTo>
                    <a:cubicBezTo>
                      <a:pt x="529" y="32279"/>
                      <a:pt x="628" y="31982"/>
                      <a:pt x="628" y="31684"/>
                    </a:cubicBezTo>
                    <a:cubicBezTo>
                      <a:pt x="727" y="31436"/>
                      <a:pt x="926" y="31089"/>
                      <a:pt x="1223" y="30692"/>
                    </a:cubicBezTo>
                    <a:lnTo>
                      <a:pt x="18487" y="1522"/>
                    </a:lnTo>
                    <a:cubicBezTo>
                      <a:pt x="18587" y="1423"/>
                      <a:pt x="18785" y="1274"/>
                      <a:pt x="19083" y="1125"/>
                    </a:cubicBezTo>
                    <a:cubicBezTo>
                      <a:pt x="19331" y="877"/>
                      <a:pt x="19579" y="728"/>
                      <a:pt x="19876" y="728"/>
                    </a:cubicBezTo>
                    <a:cubicBezTo>
                      <a:pt x="20273" y="629"/>
                      <a:pt x="20720" y="529"/>
                      <a:pt x="21266" y="529"/>
                    </a:cubicBezTo>
                    <a:cubicBezTo>
                      <a:pt x="21762" y="430"/>
                      <a:pt x="22456" y="331"/>
                      <a:pt x="23250" y="331"/>
                    </a:cubicBezTo>
                    <a:cubicBezTo>
                      <a:pt x="24044" y="331"/>
                      <a:pt x="24689" y="430"/>
                      <a:pt x="25234" y="529"/>
                    </a:cubicBezTo>
                    <a:cubicBezTo>
                      <a:pt x="25879" y="529"/>
                      <a:pt x="26425" y="629"/>
                      <a:pt x="26822" y="728"/>
                    </a:cubicBezTo>
                    <a:cubicBezTo>
                      <a:pt x="27219" y="877"/>
                      <a:pt x="27467" y="1026"/>
                      <a:pt x="27616" y="1125"/>
                    </a:cubicBezTo>
                    <a:cubicBezTo>
                      <a:pt x="27864" y="1274"/>
                      <a:pt x="28012" y="1472"/>
                      <a:pt x="28012" y="1720"/>
                    </a:cubicBezTo>
                    <a:lnTo>
                      <a:pt x="28012" y="32478"/>
                    </a:lnTo>
                    <a:lnTo>
                      <a:pt x="33370" y="32478"/>
                    </a:lnTo>
                    <a:cubicBezTo>
                      <a:pt x="33866" y="32478"/>
                      <a:pt x="34263" y="32676"/>
                      <a:pt x="34561" y="33073"/>
                    </a:cubicBezTo>
                    <a:cubicBezTo>
                      <a:pt x="34809" y="33470"/>
                      <a:pt x="34958" y="34165"/>
                      <a:pt x="34958" y="35058"/>
                    </a:cubicBezTo>
                    <a:close/>
                    <a:moveTo>
                      <a:pt x="21861" y="6086"/>
                    </a:moveTo>
                    <a:lnTo>
                      <a:pt x="21662" y="6086"/>
                    </a:lnTo>
                    <a:lnTo>
                      <a:pt x="5986" y="32478"/>
                    </a:lnTo>
                    <a:lnTo>
                      <a:pt x="21861" y="324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C97291F-B928-4538-A0C4-011C5D92ADD0}"/>
                  </a:ext>
                </a:extLst>
              </p:cNvPr>
              <p:cNvSpPr/>
              <p:nvPr/>
            </p:nvSpPr>
            <p:spPr>
              <a:xfrm>
                <a:off x="5681924" y="5989320"/>
                <a:ext cx="27979" cy="48418"/>
              </a:xfrm>
              <a:custGeom>
                <a:avLst/>
                <a:gdLst>
                  <a:gd name="connsiteX0" fmla="*/ 28214 w 27979"/>
                  <a:gd name="connsiteY0" fmla="*/ 46170 h 48418"/>
                  <a:gd name="connsiteX1" fmla="*/ 28015 w 27979"/>
                  <a:gd name="connsiteY1" fmla="*/ 47559 h 48418"/>
                  <a:gd name="connsiteX2" fmla="*/ 27817 w 27979"/>
                  <a:gd name="connsiteY2" fmla="*/ 48353 h 48418"/>
                  <a:gd name="connsiteX3" fmla="*/ 27222 w 27979"/>
                  <a:gd name="connsiteY3" fmla="*/ 48750 h 48418"/>
                  <a:gd name="connsiteX4" fmla="*/ 26825 w 27979"/>
                  <a:gd name="connsiteY4" fmla="*/ 48750 h 48418"/>
                  <a:gd name="connsiteX5" fmla="*/ 1623 w 27979"/>
                  <a:gd name="connsiteY5" fmla="*/ 48750 h 48418"/>
                  <a:gd name="connsiteX6" fmla="*/ 1226 w 27979"/>
                  <a:gd name="connsiteY6" fmla="*/ 48750 h 48418"/>
                  <a:gd name="connsiteX7" fmla="*/ 829 w 27979"/>
                  <a:gd name="connsiteY7" fmla="*/ 48353 h 48418"/>
                  <a:gd name="connsiteX8" fmla="*/ 433 w 27979"/>
                  <a:gd name="connsiteY8" fmla="*/ 47559 h 48418"/>
                  <a:gd name="connsiteX9" fmla="*/ 433 w 27979"/>
                  <a:gd name="connsiteY9" fmla="*/ 46170 h 48418"/>
                  <a:gd name="connsiteX10" fmla="*/ 433 w 27979"/>
                  <a:gd name="connsiteY10" fmla="*/ 45178 h 48418"/>
                  <a:gd name="connsiteX11" fmla="*/ 631 w 27979"/>
                  <a:gd name="connsiteY11" fmla="*/ 44384 h 48418"/>
                  <a:gd name="connsiteX12" fmla="*/ 1028 w 27979"/>
                  <a:gd name="connsiteY12" fmla="*/ 43789 h 48418"/>
                  <a:gd name="connsiteX13" fmla="*/ 1623 w 27979"/>
                  <a:gd name="connsiteY13" fmla="*/ 43590 h 48418"/>
                  <a:gd name="connsiteX14" fmla="*/ 11744 w 27979"/>
                  <a:gd name="connsiteY14" fmla="*/ 43590 h 48418"/>
                  <a:gd name="connsiteX15" fmla="*/ 11744 w 27979"/>
                  <a:gd name="connsiteY15" fmla="*/ 7078 h 48418"/>
                  <a:gd name="connsiteX16" fmla="*/ 2417 w 27979"/>
                  <a:gd name="connsiteY16" fmla="*/ 12634 h 48418"/>
                  <a:gd name="connsiteX17" fmla="*/ 1226 w 27979"/>
                  <a:gd name="connsiteY17" fmla="*/ 13031 h 48418"/>
                  <a:gd name="connsiteX18" fmla="*/ 631 w 27979"/>
                  <a:gd name="connsiteY18" fmla="*/ 12833 h 48418"/>
                  <a:gd name="connsiteX19" fmla="*/ 234 w 27979"/>
                  <a:gd name="connsiteY19" fmla="*/ 12039 h 48418"/>
                  <a:gd name="connsiteX20" fmla="*/ 234 w 27979"/>
                  <a:gd name="connsiteY20" fmla="*/ 10650 h 48418"/>
                  <a:gd name="connsiteX21" fmla="*/ 234 w 27979"/>
                  <a:gd name="connsiteY21" fmla="*/ 9658 h 48418"/>
                  <a:gd name="connsiteX22" fmla="*/ 234 w 27979"/>
                  <a:gd name="connsiteY22" fmla="*/ 8864 h 48418"/>
                  <a:gd name="connsiteX23" fmla="*/ 631 w 27979"/>
                  <a:gd name="connsiteY23" fmla="*/ 8269 h 48418"/>
                  <a:gd name="connsiteX24" fmla="*/ 1226 w 27979"/>
                  <a:gd name="connsiteY24" fmla="*/ 7872 h 48418"/>
                  <a:gd name="connsiteX25" fmla="*/ 12339 w 27979"/>
                  <a:gd name="connsiteY25" fmla="*/ 728 h 48418"/>
                  <a:gd name="connsiteX26" fmla="*/ 12736 w 27979"/>
                  <a:gd name="connsiteY26" fmla="*/ 529 h 48418"/>
                  <a:gd name="connsiteX27" fmla="*/ 13133 w 27979"/>
                  <a:gd name="connsiteY27" fmla="*/ 529 h 48418"/>
                  <a:gd name="connsiteX28" fmla="*/ 13926 w 27979"/>
                  <a:gd name="connsiteY28" fmla="*/ 331 h 48418"/>
                  <a:gd name="connsiteX29" fmla="*/ 15117 w 27979"/>
                  <a:gd name="connsiteY29" fmla="*/ 331 h 48418"/>
                  <a:gd name="connsiteX30" fmla="*/ 16704 w 27979"/>
                  <a:gd name="connsiteY30" fmla="*/ 331 h 48418"/>
                  <a:gd name="connsiteX31" fmla="*/ 17498 w 27979"/>
                  <a:gd name="connsiteY31" fmla="*/ 529 h 48418"/>
                  <a:gd name="connsiteX32" fmla="*/ 17895 w 27979"/>
                  <a:gd name="connsiteY32" fmla="*/ 926 h 48418"/>
                  <a:gd name="connsiteX33" fmla="*/ 18094 w 27979"/>
                  <a:gd name="connsiteY33" fmla="*/ 1323 h 48418"/>
                  <a:gd name="connsiteX34" fmla="*/ 18094 w 27979"/>
                  <a:gd name="connsiteY34" fmla="*/ 43590 h 48418"/>
                  <a:gd name="connsiteX35" fmla="*/ 26825 w 27979"/>
                  <a:gd name="connsiteY35" fmla="*/ 43590 h 48418"/>
                  <a:gd name="connsiteX36" fmla="*/ 27420 w 27979"/>
                  <a:gd name="connsiteY36" fmla="*/ 43789 h 48418"/>
                  <a:gd name="connsiteX37" fmla="*/ 27817 w 27979"/>
                  <a:gd name="connsiteY37" fmla="*/ 44384 h 48418"/>
                  <a:gd name="connsiteX38" fmla="*/ 28015 w 27979"/>
                  <a:gd name="connsiteY38" fmla="*/ 45178 h 48418"/>
                  <a:gd name="connsiteX39" fmla="*/ 28214 w 27979"/>
                  <a:gd name="connsiteY39" fmla="*/ 4617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14" y="46170"/>
                    </a:moveTo>
                    <a:cubicBezTo>
                      <a:pt x="28214" y="46716"/>
                      <a:pt x="28115" y="47162"/>
                      <a:pt x="28015" y="47559"/>
                    </a:cubicBezTo>
                    <a:cubicBezTo>
                      <a:pt x="28015" y="47857"/>
                      <a:pt x="27916" y="48105"/>
                      <a:pt x="27817" y="48353"/>
                    </a:cubicBezTo>
                    <a:cubicBezTo>
                      <a:pt x="27668" y="48502"/>
                      <a:pt x="27470" y="48651"/>
                      <a:pt x="27222" y="48750"/>
                    </a:cubicBezTo>
                    <a:cubicBezTo>
                      <a:pt x="27073" y="48750"/>
                      <a:pt x="26924" y="48750"/>
                      <a:pt x="26825" y="48750"/>
                    </a:cubicBezTo>
                    <a:lnTo>
                      <a:pt x="1623" y="48750"/>
                    </a:lnTo>
                    <a:cubicBezTo>
                      <a:pt x="1474" y="48750"/>
                      <a:pt x="1326" y="48750"/>
                      <a:pt x="1226" y="48750"/>
                    </a:cubicBezTo>
                    <a:cubicBezTo>
                      <a:pt x="1077" y="48651"/>
                      <a:pt x="929" y="48502"/>
                      <a:pt x="829" y="48353"/>
                    </a:cubicBezTo>
                    <a:cubicBezTo>
                      <a:pt x="681" y="48105"/>
                      <a:pt x="532" y="47857"/>
                      <a:pt x="433" y="47559"/>
                    </a:cubicBezTo>
                    <a:cubicBezTo>
                      <a:pt x="433" y="47162"/>
                      <a:pt x="433" y="46716"/>
                      <a:pt x="433" y="46170"/>
                    </a:cubicBezTo>
                    <a:cubicBezTo>
                      <a:pt x="433" y="45773"/>
                      <a:pt x="433" y="45476"/>
                      <a:pt x="433" y="45178"/>
                    </a:cubicBezTo>
                    <a:cubicBezTo>
                      <a:pt x="532" y="44781"/>
                      <a:pt x="631" y="44533"/>
                      <a:pt x="631" y="44384"/>
                    </a:cubicBezTo>
                    <a:cubicBezTo>
                      <a:pt x="730" y="44136"/>
                      <a:pt x="879" y="43938"/>
                      <a:pt x="1028" y="43789"/>
                    </a:cubicBezTo>
                    <a:cubicBezTo>
                      <a:pt x="1276" y="43690"/>
                      <a:pt x="1474" y="43590"/>
                      <a:pt x="1623" y="43590"/>
                    </a:cubicBezTo>
                    <a:lnTo>
                      <a:pt x="11744" y="43590"/>
                    </a:lnTo>
                    <a:lnTo>
                      <a:pt x="11744" y="7078"/>
                    </a:lnTo>
                    <a:lnTo>
                      <a:pt x="2417" y="12634"/>
                    </a:lnTo>
                    <a:cubicBezTo>
                      <a:pt x="2020" y="12783"/>
                      <a:pt x="1623" y="12932"/>
                      <a:pt x="1226" y="13031"/>
                    </a:cubicBezTo>
                    <a:cubicBezTo>
                      <a:pt x="929" y="13031"/>
                      <a:pt x="730" y="12981"/>
                      <a:pt x="631" y="12833"/>
                    </a:cubicBezTo>
                    <a:cubicBezTo>
                      <a:pt x="482" y="12733"/>
                      <a:pt x="333" y="12436"/>
                      <a:pt x="234" y="12039"/>
                    </a:cubicBezTo>
                    <a:cubicBezTo>
                      <a:pt x="234" y="11642"/>
                      <a:pt x="234" y="11196"/>
                      <a:pt x="234" y="10650"/>
                    </a:cubicBezTo>
                    <a:cubicBezTo>
                      <a:pt x="234" y="10253"/>
                      <a:pt x="234" y="9955"/>
                      <a:pt x="234" y="9658"/>
                    </a:cubicBezTo>
                    <a:cubicBezTo>
                      <a:pt x="234" y="9261"/>
                      <a:pt x="234" y="9013"/>
                      <a:pt x="234" y="8864"/>
                    </a:cubicBezTo>
                    <a:cubicBezTo>
                      <a:pt x="333" y="8616"/>
                      <a:pt x="482" y="8417"/>
                      <a:pt x="631" y="8269"/>
                    </a:cubicBezTo>
                    <a:cubicBezTo>
                      <a:pt x="730" y="8169"/>
                      <a:pt x="929" y="8021"/>
                      <a:pt x="1226" y="7872"/>
                    </a:cubicBezTo>
                    <a:lnTo>
                      <a:pt x="12339" y="728"/>
                    </a:lnTo>
                    <a:cubicBezTo>
                      <a:pt x="12438" y="629"/>
                      <a:pt x="12587" y="529"/>
                      <a:pt x="12736" y="529"/>
                    </a:cubicBezTo>
                    <a:cubicBezTo>
                      <a:pt x="12835" y="529"/>
                      <a:pt x="12984" y="529"/>
                      <a:pt x="13133" y="529"/>
                    </a:cubicBezTo>
                    <a:cubicBezTo>
                      <a:pt x="13381" y="430"/>
                      <a:pt x="13629" y="331"/>
                      <a:pt x="13926" y="331"/>
                    </a:cubicBezTo>
                    <a:cubicBezTo>
                      <a:pt x="14323" y="331"/>
                      <a:pt x="14720" y="331"/>
                      <a:pt x="15117" y="331"/>
                    </a:cubicBezTo>
                    <a:cubicBezTo>
                      <a:pt x="15762" y="331"/>
                      <a:pt x="16308" y="331"/>
                      <a:pt x="16704" y="331"/>
                    </a:cubicBezTo>
                    <a:cubicBezTo>
                      <a:pt x="17101" y="331"/>
                      <a:pt x="17349" y="430"/>
                      <a:pt x="17498" y="529"/>
                    </a:cubicBezTo>
                    <a:cubicBezTo>
                      <a:pt x="17746" y="678"/>
                      <a:pt x="17895" y="827"/>
                      <a:pt x="17895" y="926"/>
                    </a:cubicBezTo>
                    <a:cubicBezTo>
                      <a:pt x="17994" y="1075"/>
                      <a:pt x="18094" y="1224"/>
                      <a:pt x="18094" y="1323"/>
                    </a:cubicBezTo>
                    <a:lnTo>
                      <a:pt x="18094" y="43590"/>
                    </a:lnTo>
                    <a:lnTo>
                      <a:pt x="26825" y="43590"/>
                    </a:lnTo>
                    <a:cubicBezTo>
                      <a:pt x="27073" y="43590"/>
                      <a:pt x="27271" y="43690"/>
                      <a:pt x="27420" y="43789"/>
                    </a:cubicBezTo>
                    <a:cubicBezTo>
                      <a:pt x="27519" y="43938"/>
                      <a:pt x="27668" y="44136"/>
                      <a:pt x="27817" y="44384"/>
                    </a:cubicBezTo>
                    <a:cubicBezTo>
                      <a:pt x="27916" y="44533"/>
                      <a:pt x="28015" y="44781"/>
                      <a:pt x="28015" y="45178"/>
                    </a:cubicBezTo>
                    <a:cubicBezTo>
                      <a:pt x="28115" y="45476"/>
                      <a:pt x="28214" y="45773"/>
                      <a:pt x="28214" y="46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4FE007E-20E0-4DE4-8652-9C6C1997FAEB}"/>
                </a:ext>
              </a:extLst>
            </p:cNvPr>
            <p:cNvSpPr/>
            <p:nvPr/>
          </p:nvSpPr>
          <p:spPr>
            <a:xfrm>
              <a:off x="5716587" y="6029404"/>
              <a:ext cx="12303" cy="19050"/>
            </a:xfrm>
            <a:custGeom>
              <a:avLst/>
              <a:gdLst>
                <a:gd name="connsiteX0" fmla="*/ 12540 w 12303"/>
                <a:gd name="connsiteY0" fmla="*/ 3308 h 19050"/>
                <a:gd name="connsiteX1" fmla="*/ 12342 w 12303"/>
                <a:gd name="connsiteY1" fmla="*/ 5490 h 19050"/>
                <a:gd name="connsiteX2" fmla="*/ 11945 w 12303"/>
                <a:gd name="connsiteY2" fmla="*/ 7276 h 19050"/>
                <a:gd name="connsiteX3" fmla="*/ 11350 w 12303"/>
                <a:gd name="connsiteY3" fmla="*/ 8864 h 19050"/>
                <a:gd name="connsiteX4" fmla="*/ 10159 w 12303"/>
                <a:gd name="connsiteY4" fmla="*/ 10848 h 19050"/>
                <a:gd name="connsiteX5" fmla="*/ 5198 w 12303"/>
                <a:gd name="connsiteY5" fmla="*/ 18389 h 19050"/>
                <a:gd name="connsiteX6" fmla="*/ 4603 w 12303"/>
                <a:gd name="connsiteY6" fmla="*/ 18786 h 19050"/>
                <a:gd name="connsiteX7" fmla="*/ 4008 w 12303"/>
                <a:gd name="connsiteY7" fmla="*/ 19183 h 19050"/>
                <a:gd name="connsiteX8" fmla="*/ 3214 w 12303"/>
                <a:gd name="connsiteY8" fmla="*/ 19381 h 19050"/>
                <a:gd name="connsiteX9" fmla="*/ 2023 w 12303"/>
                <a:gd name="connsiteY9" fmla="*/ 19381 h 19050"/>
                <a:gd name="connsiteX10" fmla="*/ 1031 w 12303"/>
                <a:gd name="connsiteY10" fmla="*/ 19381 h 19050"/>
                <a:gd name="connsiteX11" fmla="*/ 436 w 12303"/>
                <a:gd name="connsiteY11" fmla="*/ 19183 h 19050"/>
                <a:gd name="connsiteX12" fmla="*/ 237 w 12303"/>
                <a:gd name="connsiteY12" fmla="*/ 18786 h 19050"/>
                <a:gd name="connsiteX13" fmla="*/ 436 w 12303"/>
                <a:gd name="connsiteY13" fmla="*/ 18389 h 19050"/>
                <a:gd name="connsiteX14" fmla="*/ 5397 w 12303"/>
                <a:gd name="connsiteY14" fmla="*/ 8070 h 19050"/>
                <a:gd name="connsiteX15" fmla="*/ 5397 w 12303"/>
                <a:gd name="connsiteY15" fmla="*/ 3308 h 19050"/>
                <a:gd name="connsiteX16" fmla="*/ 5595 w 12303"/>
                <a:gd name="connsiteY16" fmla="*/ 1720 h 19050"/>
                <a:gd name="connsiteX17" fmla="*/ 6190 w 12303"/>
                <a:gd name="connsiteY17" fmla="*/ 926 h 19050"/>
                <a:gd name="connsiteX18" fmla="*/ 7183 w 12303"/>
                <a:gd name="connsiteY18" fmla="*/ 530 h 19050"/>
                <a:gd name="connsiteX19" fmla="*/ 8969 w 12303"/>
                <a:gd name="connsiteY19" fmla="*/ 331 h 19050"/>
                <a:gd name="connsiteX20" fmla="*/ 10358 w 12303"/>
                <a:gd name="connsiteY20" fmla="*/ 530 h 19050"/>
                <a:gd name="connsiteX21" fmla="*/ 11548 w 12303"/>
                <a:gd name="connsiteY21" fmla="*/ 926 h 19050"/>
                <a:gd name="connsiteX22" fmla="*/ 12342 w 12303"/>
                <a:gd name="connsiteY22" fmla="*/ 1720 h 19050"/>
                <a:gd name="connsiteX23" fmla="*/ 12540 w 12303"/>
                <a:gd name="connsiteY23" fmla="*/ 33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40" y="3308"/>
                  </a:moveTo>
                  <a:cubicBezTo>
                    <a:pt x="12540" y="4101"/>
                    <a:pt x="12441" y="4846"/>
                    <a:pt x="12342" y="5490"/>
                  </a:cubicBezTo>
                  <a:cubicBezTo>
                    <a:pt x="12193" y="6185"/>
                    <a:pt x="12044" y="6780"/>
                    <a:pt x="11945" y="7276"/>
                  </a:cubicBezTo>
                  <a:cubicBezTo>
                    <a:pt x="11796" y="7822"/>
                    <a:pt x="11598" y="8368"/>
                    <a:pt x="11350" y="8864"/>
                  </a:cubicBezTo>
                  <a:cubicBezTo>
                    <a:pt x="11052" y="9509"/>
                    <a:pt x="10655" y="10154"/>
                    <a:pt x="10159" y="10848"/>
                  </a:cubicBezTo>
                  <a:lnTo>
                    <a:pt x="5198" y="18389"/>
                  </a:lnTo>
                  <a:cubicBezTo>
                    <a:pt x="5049" y="18488"/>
                    <a:pt x="4851" y="18637"/>
                    <a:pt x="4603" y="18786"/>
                  </a:cubicBezTo>
                  <a:cubicBezTo>
                    <a:pt x="4454" y="18885"/>
                    <a:pt x="4256" y="19034"/>
                    <a:pt x="4008" y="19183"/>
                  </a:cubicBezTo>
                  <a:cubicBezTo>
                    <a:pt x="3859" y="19282"/>
                    <a:pt x="3611" y="19381"/>
                    <a:pt x="3214" y="19381"/>
                  </a:cubicBezTo>
                  <a:cubicBezTo>
                    <a:pt x="2916" y="19381"/>
                    <a:pt x="2519" y="19381"/>
                    <a:pt x="2023" y="19381"/>
                  </a:cubicBezTo>
                  <a:cubicBezTo>
                    <a:pt x="1626" y="19381"/>
                    <a:pt x="1279" y="19381"/>
                    <a:pt x="1031" y="19381"/>
                  </a:cubicBezTo>
                  <a:cubicBezTo>
                    <a:pt x="733" y="19381"/>
                    <a:pt x="535" y="19282"/>
                    <a:pt x="436" y="19183"/>
                  </a:cubicBezTo>
                  <a:cubicBezTo>
                    <a:pt x="287" y="19183"/>
                    <a:pt x="237" y="19034"/>
                    <a:pt x="237" y="18786"/>
                  </a:cubicBezTo>
                  <a:cubicBezTo>
                    <a:pt x="237" y="18637"/>
                    <a:pt x="287" y="18488"/>
                    <a:pt x="436" y="18389"/>
                  </a:cubicBezTo>
                  <a:lnTo>
                    <a:pt x="5397" y="8070"/>
                  </a:lnTo>
                  <a:lnTo>
                    <a:pt x="5397" y="3308"/>
                  </a:lnTo>
                  <a:cubicBezTo>
                    <a:pt x="5397" y="2663"/>
                    <a:pt x="5446" y="2117"/>
                    <a:pt x="5595" y="1720"/>
                  </a:cubicBezTo>
                  <a:cubicBezTo>
                    <a:pt x="5694" y="1323"/>
                    <a:pt x="5893" y="1075"/>
                    <a:pt x="6190" y="926"/>
                  </a:cubicBezTo>
                  <a:cubicBezTo>
                    <a:pt x="6438" y="678"/>
                    <a:pt x="6786" y="530"/>
                    <a:pt x="7183" y="530"/>
                  </a:cubicBezTo>
                  <a:cubicBezTo>
                    <a:pt x="7679" y="430"/>
                    <a:pt x="8274" y="331"/>
                    <a:pt x="8969" y="331"/>
                  </a:cubicBezTo>
                  <a:cubicBezTo>
                    <a:pt x="9465" y="331"/>
                    <a:pt x="9961" y="430"/>
                    <a:pt x="10358" y="530"/>
                  </a:cubicBezTo>
                  <a:cubicBezTo>
                    <a:pt x="10854" y="530"/>
                    <a:pt x="11251" y="678"/>
                    <a:pt x="11548" y="926"/>
                  </a:cubicBezTo>
                  <a:cubicBezTo>
                    <a:pt x="11945" y="1075"/>
                    <a:pt x="12193" y="1323"/>
                    <a:pt x="12342" y="1720"/>
                  </a:cubicBezTo>
                  <a:cubicBezTo>
                    <a:pt x="12441" y="2117"/>
                    <a:pt x="12540" y="2663"/>
                    <a:pt x="12540" y="33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37820" y="5988923"/>
              <a:ext cx="106759" cy="49609"/>
              <a:chOff x="5737820" y="5988923"/>
              <a:chExt cx="106759" cy="49609"/>
            </a:xfrm>
            <a:solidFill>
              <a:srgbClr val="000000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1760EA1-0487-4FD2-8FFA-DE2199229149}"/>
                  </a:ext>
                </a:extLst>
              </p:cNvPr>
              <p:cNvSpPr/>
              <p:nvPr/>
            </p:nvSpPr>
            <p:spPr>
              <a:xfrm>
                <a:off x="5737820" y="5989518"/>
                <a:ext cx="30360" cy="49014"/>
              </a:xfrm>
              <a:custGeom>
                <a:avLst/>
                <a:gdLst>
                  <a:gd name="connsiteX0" fmla="*/ 30600 w 30360"/>
                  <a:gd name="connsiteY0" fmla="*/ 33073 h 49014"/>
                  <a:gd name="connsiteX1" fmla="*/ 29211 w 30360"/>
                  <a:gd name="connsiteY1" fmla="*/ 40019 h 49014"/>
                  <a:gd name="connsiteX2" fmla="*/ 25639 w 30360"/>
                  <a:gd name="connsiteY2" fmla="*/ 45178 h 49014"/>
                  <a:gd name="connsiteX3" fmla="*/ 19884 w 30360"/>
                  <a:gd name="connsiteY3" fmla="*/ 48353 h 49014"/>
                  <a:gd name="connsiteX4" fmla="*/ 12740 w 30360"/>
                  <a:gd name="connsiteY4" fmla="*/ 49345 h 49014"/>
                  <a:gd name="connsiteX5" fmla="*/ 8375 w 30360"/>
                  <a:gd name="connsiteY5" fmla="*/ 48948 h 49014"/>
                  <a:gd name="connsiteX6" fmla="*/ 4803 w 30360"/>
                  <a:gd name="connsiteY6" fmla="*/ 48155 h 49014"/>
                  <a:gd name="connsiteX7" fmla="*/ 2223 w 30360"/>
                  <a:gd name="connsiteY7" fmla="*/ 47361 h 49014"/>
                  <a:gd name="connsiteX8" fmla="*/ 834 w 30360"/>
                  <a:gd name="connsiteY8" fmla="*/ 46567 h 49014"/>
                  <a:gd name="connsiteX9" fmla="*/ 437 w 30360"/>
                  <a:gd name="connsiteY9" fmla="*/ 46170 h 49014"/>
                  <a:gd name="connsiteX10" fmla="*/ 239 w 30360"/>
                  <a:gd name="connsiteY10" fmla="*/ 45575 h 49014"/>
                  <a:gd name="connsiteX11" fmla="*/ 239 w 30360"/>
                  <a:gd name="connsiteY11" fmla="*/ 44781 h 49014"/>
                  <a:gd name="connsiteX12" fmla="*/ 239 w 30360"/>
                  <a:gd name="connsiteY12" fmla="*/ 43591 h 49014"/>
                  <a:gd name="connsiteX13" fmla="*/ 239 w 30360"/>
                  <a:gd name="connsiteY13" fmla="*/ 42598 h 49014"/>
                  <a:gd name="connsiteX14" fmla="*/ 437 w 30360"/>
                  <a:gd name="connsiteY14" fmla="*/ 41606 h 49014"/>
                  <a:gd name="connsiteX15" fmla="*/ 834 w 30360"/>
                  <a:gd name="connsiteY15" fmla="*/ 41209 h 49014"/>
                  <a:gd name="connsiteX16" fmla="*/ 1231 w 30360"/>
                  <a:gd name="connsiteY16" fmla="*/ 41011 h 49014"/>
                  <a:gd name="connsiteX17" fmla="*/ 2422 w 30360"/>
                  <a:gd name="connsiteY17" fmla="*/ 41606 h 49014"/>
                  <a:gd name="connsiteX18" fmla="*/ 4406 w 30360"/>
                  <a:gd name="connsiteY18" fmla="*/ 42598 h 49014"/>
                  <a:gd name="connsiteX19" fmla="*/ 7779 w 30360"/>
                  <a:gd name="connsiteY19" fmla="*/ 43591 h 49014"/>
                  <a:gd name="connsiteX20" fmla="*/ 12542 w 30360"/>
                  <a:gd name="connsiteY20" fmla="*/ 43987 h 49014"/>
                  <a:gd name="connsiteX21" fmla="*/ 16908 w 30360"/>
                  <a:gd name="connsiteY21" fmla="*/ 43392 h 49014"/>
                  <a:gd name="connsiteX22" fmla="*/ 20479 w 30360"/>
                  <a:gd name="connsiteY22" fmla="*/ 41606 h 49014"/>
                  <a:gd name="connsiteX23" fmla="*/ 22861 w 30360"/>
                  <a:gd name="connsiteY23" fmla="*/ 38431 h 49014"/>
                  <a:gd name="connsiteX24" fmla="*/ 23853 w 30360"/>
                  <a:gd name="connsiteY24" fmla="*/ 33669 h 49014"/>
                  <a:gd name="connsiteX25" fmla="*/ 23059 w 30360"/>
                  <a:gd name="connsiteY25" fmla="*/ 29700 h 49014"/>
                  <a:gd name="connsiteX26" fmla="*/ 20876 w 30360"/>
                  <a:gd name="connsiteY26" fmla="*/ 26723 h 49014"/>
                  <a:gd name="connsiteX27" fmla="*/ 17106 w 30360"/>
                  <a:gd name="connsiteY27" fmla="*/ 24937 h 49014"/>
                  <a:gd name="connsiteX28" fmla="*/ 11550 w 30360"/>
                  <a:gd name="connsiteY28" fmla="*/ 24342 h 49014"/>
                  <a:gd name="connsiteX29" fmla="*/ 7581 w 30360"/>
                  <a:gd name="connsiteY29" fmla="*/ 24541 h 49014"/>
                  <a:gd name="connsiteX30" fmla="*/ 4604 w 30360"/>
                  <a:gd name="connsiteY30" fmla="*/ 24739 h 49014"/>
                  <a:gd name="connsiteX31" fmla="*/ 3017 w 30360"/>
                  <a:gd name="connsiteY31" fmla="*/ 24342 h 49014"/>
                  <a:gd name="connsiteX32" fmla="*/ 2620 w 30360"/>
                  <a:gd name="connsiteY32" fmla="*/ 22358 h 49014"/>
                  <a:gd name="connsiteX33" fmla="*/ 2620 w 30360"/>
                  <a:gd name="connsiteY33" fmla="*/ 2911 h 49014"/>
                  <a:gd name="connsiteX34" fmla="*/ 3215 w 30360"/>
                  <a:gd name="connsiteY34" fmla="*/ 926 h 49014"/>
                  <a:gd name="connsiteX35" fmla="*/ 5001 w 30360"/>
                  <a:gd name="connsiteY35" fmla="*/ 331 h 49014"/>
                  <a:gd name="connsiteX36" fmla="*/ 26234 w 30360"/>
                  <a:gd name="connsiteY36" fmla="*/ 331 h 49014"/>
                  <a:gd name="connsiteX37" fmla="*/ 26829 w 30360"/>
                  <a:gd name="connsiteY37" fmla="*/ 530 h 49014"/>
                  <a:gd name="connsiteX38" fmla="*/ 27226 w 30360"/>
                  <a:gd name="connsiteY38" fmla="*/ 1125 h 49014"/>
                  <a:gd name="connsiteX39" fmla="*/ 27425 w 30360"/>
                  <a:gd name="connsiteY39" fmla="*/ 1919 h 49014"/>
                  <a:gd name="connsiteX40" fmla="*/ 27623 w 30360"/>
                  <a:gd name="connsiteY40" fmla="*/ 3109 h 49014"/>
                  <a:gd name="connsiteX41" fmla="*/ 27226 w 30360"/>
                  <a:gd name="connsiteY41" fmla="*/ 5292 h 49014"/>
                  <a:gd name="connsiteX42" fmla="*/ 26234 w 30360"/>
                  <a:gd name="connsiteY42" fmla="*/ 5887 h 49014"/>
                  <a:gd name="connsiteX43" fmla="*/ 8176 w 30360"/>
                  <a:gd name="connsiteY43" fmla="*/ 5887 h 49014"/>
                  <a:gd name="connsiteX44" fmla="*/ 8176 w 30360"/>
                  <a:gd name="connsiteY44" fmla="*/ 19580 h 49014"/>
                  <a:gd name="connsiteX45" fmla="*/ 10954 w 30360"/>
                  <a:gd name="connsiteY45" fmla="*/ 19381 h 49014"/>
                  <a:gd name="connsiteX46" fmla="*/ 14129 w 30360"/>
                  <a:gd name="connsiteY46" fmla="*/ 19183 h 49014"/>
                  <a:gd name="connsiteX47" fmla="*/ 21273 w 30360"/>
                  <a:gd name="connsiteY47" fmla="*/ 20175 h 49014"/>
                  <a:gd name="connsiteX48" fmla="*/ 26433 w 30360"/>
                  <a:gd name="connsiteY48" fmla="*/ 22953 h 49014"/>
                  <a:gd name="connsiteX49" fmla="*/ 29409 w 30360"/>
                  <a:gd name="connsiteY49" fmla="*/ 27319 h 49014"/>
                  <a:gd name="connsiteX50" fmla="*/ 30600 w 30360"/>
                  <a:gd name="connsiteY50" fmla="*/ 3307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00" y="33073"/>
                    </a:moveTo>
                    <a:cubicBezTo>
                      <a:pt x="30600" y="35603"/>
                      <a:pt x="30104" y="37935"/>
                      <a:pt x="29211" y="40019"/>
                    </a:cubicBezTo>
                    <a:cubicBezTo>
                      <a:pt x="28417" y="42003"/>
                      <a:pt x="27226" y="43739"/>
                      <a:pt x="25639" y="45178"/>
                    </a:cubicBezTo>
                    <a:cubicBezTo>
                      <a:pt x="24051" y="46517"/>
                      <a:pt x="22116" y="47559"/>
                      <a:pt x="19884" y="48353"/>
                    </a:cubicBezTo>
                    <a:cubicBezTo>
                      <a:pt x="17751" y="48998"/>
                      <a:pt x="15370" y="49345"/>
                      <a:pt x="12740" y="49345"/>
                    </a:cubicBezTo>
                    <a:cubicBezTo>
                      <a:pt x="11153" y="49345"/>
                      <a:pt x="9664" y="49196"/>
                      <a:pt x="8375" y="48948"/>
                    </a:cubicBezTo>
                    <a:cubicBezTo>
                      <a:pt x="7035" y="48651"/>
                      <a:pt x="5845" y="48452"/>
                      <a:pt x="4803" y="48155"/>
                    </a:cubicBezTo>
                    <a:cubicBezTo>
                      <a:pt x="3711" y="47907"/>
                      <a:pt x="2868" y="47659"/>
                      <a:pt x="2223" y="47361"/>
                    </a:cubicBezTo>
                    <a:cubicBezTo>
                      <a:pt x="1529" y="46964"/>
                      <a:pt x="1082" y="46716"/>
                      <a:pt x="834" y="46567"/>
                    </a:cubicBezTo>
                    <a:cubicBezTo>
                      <a:pt x="685" y="46468"/>
                      <a:pt x="536" y="46319"/>
                      <a:pt x="437" y="46170"/>
                    </a:cubicBezTo>
                    <a:cubicBezTo>
                      <a:pt x="437" y="45922"/>
                      <a:pt x="338" y="45724"/>
                      <a:pt x="239" y="45575"/>
                    </a:cubicBezTo>
                    <a:cubicBezTo>
                      <a:pt x="239" y="45327"/>
                      <a:pt x="239" y="45079"/>
                      <a:pt x="239" y="44781"/>
                    </a:cubicBezTo>
                    <a:cubicBezTo>
                      <a:pt x="239" y="44384"/>
                      <a:pt x="239" y="43987"/>
                      <a:pt x="239" y="43591"/>
                    </a:cubicBezTo>
                    <a:cubicBezTo>
                      <a:pt x="239" y="43194"/>
                      <a:pt x="239" y="42896"/>
                      <a:pt x="239" y="42598"/>
                    </a:cubicBezTo>
                    <a:cubicBezTo>
                      <a:pt x="338" y="42201"/>
                      <a:pt x="437" y="41904"/>
                      <a:pt x="437" y="41606"/>
                    </a:cubicBezTo>
                    <a:cubicBezTo>
                      <a:pt x="536" y="41358"/>
                      <a:pt x="685" y="41209"/>
                      <a:pt x="834" y="41209"/>
                    </a:cubicBezTo>
                    <a:cubicBezTo>
                      <a:pt x="933" y="41110"/>
                      <a:pt x="1082" y="41011"/>
                      <a:pt x="1231" y="41011"/>
                    </a:cubicBezTo>
                    <a:cubicBezTo>
                      <a:pt x="1479" y="41011"/>
                      <a:pt x="1876" y="41209"/>
                      <a:pt x="2422" y="41606"/>
                    </a:cubicBezTo>
                    <a:cubicBezTo>
                      <a:pt x="2918" y="41904"/>
                      <a:pt x="3612" y="42201"/>
                      <a:pt x="4406" y="42598"/>
                    </a:cubicBezTo>
                    <a:cubicBezTo>
                      <a:pt x="5299" y="42896"/>
                      <a:pt x="6440" y="43194"/>
                      <a:pt x="7779" y="43591"/>
                    </a:cubicBezTo>
                    <a:cubicBezTo>
                      <a:pt x="9069" y="43888"/>
                      <a:pt x="10657" y="43987"/>
                      <a:pt x="12542" y="43987"/>
                    </a:cubicBezTo>
                    <a:cubicBezTo>
                      <a:pt x="14129" y="43987"/>
                      <a:pt x="15568" y="43789"/>
                      <a:pt x="16908" y="43392"/>
                    </a:cubicBezTo>
                    <a:cubicBezTo>
                      <a:pt x="18346" y="42995"/>
                      <a:pt x="19537" y="42400"/>
                      <a:pt x="20479" y="41606"/>
                    </a:cubicBezTo>
                    <a:cubicBezTo>
                      <a:pt x="21521" y="40713"/>
                      <a:pt x="22315" y="39622"/>
                      <a:pt x="22861" y="38431"/>
                    </a:cubicBezTo>
                    <a:cubicBezTo>
                      <a:pt x="23506" y="37141"/>
                      <a:pt x="23853" y="35554"/>
                      <a:pt x="23853" y="33669"/>
                    </a:cubicBezTo>
                    <a:cubicBezTo>
                      <a:pt x="23853" y="32081"/>
                      <a:pt x="23555" y="30791"/>
                      <a:pt x="23059" y="29700"/>
                    </a:cubicBezTo>
                    <a:cubicBezTo>
                      <a:pt x="22662" y="28509"/>
                      <a:pt x="21918" y="27517"/>
                      <a:pt x="20876" y="26723"/>
                    </a:cubicBezTo>
                    <a:cubicBezTo>
                      <a:pt x="19934" y="25930"/>
                      <a:pt x="18693" y="25334"/>
                      <a:pt x="17106" y="24937"/>
                    </a:cubicBezTo>
                    <a:cubicBezTo>
                      <a:pt x="15518" y="24541"/>
                      <a:pt x="13633" y="24342"/>
                      <a:pt x="11550" y="24342"/>
                    </a:cubicBezTo>
                    <a:cubicBezTo>
                      <a:pt x="10061" y="24342"/>
                      <a:pt x="8772" y="24441"/>
                      <a:pt x="7581" y="24541"/>
                    </a:cubicBezTo>
                    <a:cubicBezTo>
                      <a:pt x="6490" y="24689"/>
                      <a:pt x="5497" y="24739"/>
                      <a:pt x="4604" y="24739"/>
                    </a:cubicBezTo>
                    <a:cubicBezTo>
                      <a:pt x="3910" y="24739"/>
                      <a:pt x="3414" y="24640"/>
                      <a:pt x="3017" y="24342"/>
                    </a:cubicBezTo>
                    <a:cubicBezTo>
                      <a:pt x="2719" y="23945"/>
                      <a:pt x="2620" y="23300"/>
                      <a:pt x="2620" y="22358"/>
                    </a:cubicBezTo>
                    <a:lnTo>
                      <a:pt x="2620" y="2911"/>
                    </a:lnTo>
                    <a:cubicBezTo>
                      <a:pt x="2620" y="2018"/>
                      <a:pt x="2818" y="1323"/>
                      <a:pt x="3215" y="926"/>
                    </a:cubicBezTo>
                    <a:cubicBezTo>
                      <a:pt x="3612" y="530"/>
                      <a:pt x="4208" y="331"/>
                      <a:pt x="5001" y="331"/>
                    </a:cubicBezTo>
                    <a:lnTo>
                      <a:pt x="26234" y="331"/>
                    </a:lnTo>
                    <a:cubicBezTo>
                      <a:pt x="26482" y="331"/>
                      <a:pt x="26681" y="430"/>
                      <a:pt x="26829" y="530"/>
                    </a:cubicBezTo>
                    <a:cubicBezTo>
                      <a:pt x="26929" y="678"/>
                      <a:pt x="27077" y="877"/>
                      <a:pt x="27226" y="1125"/>
                    </a:cubicBezTo>
                    <a:cubicBezTo>
                      <a:pt x="27326" y="1274"/>
                      <a:pt x="27425" y="1522"/>
                      <a:pt x="27425" y="1919"/>
                    </a:cubicBezTo>
                    <a:cubicBezTo>
                      <a:pt x="27524" y="2316"/>
                      <a:pt x="27623" y="2712"/>
                      <a:pt x="27623" y="3109"/>
                    </a:cubicBezTo>
                    <a:cubicBezTo>
                      <a:pt x="27623" y="4052"/>
                      <a:pt x="27474" y="4796"/>
                      <a:pt x="27226" y="5292"/>
                    </a:cubicBezTo>
                    <a:cubicBezTo>
                      <a:pt x="26929" y="5689"/>
                      <a:pt x="26631" y="5887"/>
                      <a:pt x="26234" y="5887"/>
                    </a:cubicBezTo>
                    <a:lnTo>
                      <a:pt x="8176" y="5887"/>
                    </a:lnTo>
                    <a:lnTo>
                      <a:pt x="8176" y="19580"/>
                    </a:lnTo>
                    <a:cubicBezTo>
                      <a:pt x="9069" y="19480"/>
                      <a:pt x="10012" y="19381"/>
                      <a:pt x="10954" y="19381"/>
                    </a:cubicBezTo>
                    <a:cubicBezTo>
                      <a:pt x="11847" y="19282"/>
                      <a:pt x="12939" y="19183"/>
                      <a:pt x="14129" y="19183"/>
                    </a:cubicBezTo>
                    <a:cubicBezTo>
                      <a:pt x="16908" y="19183"/>
                      <a:pt x="19289" y="19530"/>
                      <a:pt x="21273" y="20175"/>
                    </a:cubicBezTo>
                    <a:cubicBezTo>
                      <a:pt x="23357" y="20869"/>
                      <a:pt x="25093" y="21762"/>
                      <a:pt x="26433" y="22953"/>
                    </a:cubicBezTo>
                    <a:cubicBezTo>
                      <a:pt x="27722" y="24144"/>
                      <a:pt x="28715" y="25632"/>
                      <a:pt x="29409" y="27319"/>
                    </a:cubicBezTo>
                    <a:cubicBezTo>
                      <a:pt x="30203" y="29055"/>
                      <a:pt x="30600" y="30990"/>
                      <a:pt x="30600" y="330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CA554B6-4FCB-449F-B69B-5F728161F598}"/>
                  </a:ext>
                </a:extLst>
              </p:cNvPr>
              <p:cNvSpPr/>
              <p:nvPr/>
            </p:nvSpPr>
            <p:spPr>
              <a:xfrm>
                <a:off x="5778698" y="5989320"/>
                <a:ext cx="27979" cy="48418"/>
              </a:xfrm>
              <a:custGeom>
                <a:avLst/>
                <a:gdLst>
                  <a:gd name="connsiteX0" fmla="*/ 28221 w 27979"/>
                  <a:gd name="connsiteY0" fmla="*/ 46170 h 48418"/>
                  <a:gd name="connsiteX1" fmla="*/ 28023 w 27979"/>
                  <a:gd name="connsiteY1" fmla="*/ 47559 h 48418"/>
                  <a:gd name="connsiteX2" fmla="*/ 27825 w 27979"/>
                  <a:gd name="connsiteY2" fmla="*/ 48353 h 48418"/>
                  <a:gd name="connsiteX3" fmla="*/ 27229 w 27979"/>
                  <a:gd name="connsiteY3" fmla="*/ 48750 h 48418"/>
                  <a:gd name="connsiteX4" fmla="*/ 26832 w 27979"/>
                  <a:gd name="connsiteY4" fmla="*/ 48750 h 48418"/>
                  <a:gd name="connsiteX5" fmla="*/ 1631 w 27979"/>
                  <a:gd name="connsiteY5" fmla="*/ 48750 h 48418"/>
                  <a:gd name="connsiteX6" fmla="*/ 1234 w 27979"/>
                  <a:gd name="connsiteY6" fmla="*/ 48750 h 48418"/>
                  <a:gd name="connsiteX7" fmla="*/ 837 w 27979"/>
                  <a:gd name="connsiteY7" fmla="*/ 48353 h 48418"/>
                  <a:gd name="connsiteX8" fmla="*/ 440 w 27979"/>
                  <a:gd name="connsiteY8" fmla="*/ 47559 h 48418"/>
                  <a:gd name="connsiteX9" fmla="*/ 440 w 27979"/>
                  <a:gd name="connsiteY9" fmla="*/ 46170 h 48418"/>
                  <a:gd name="connsiteX10" fmla="*/ 440 w 27979"/>
                  <a:gd name="connsiteY10" fmla="*/ 45178 h 48418"/>
                  <a:gd name="connsiteX11" fmla="*/ 639 w 27979"/>
                  <a:gd name="connsiteY11" fmla="*/ 44384 h 48418"/>
                  <a:gd name="connsiteX12" fmla="*/ 1036 w 27979"/>
                  <a:gd name="connsiteY12" fmla="*/ 43789 h 48418"/>
                  <a:gd name="connsiteX13" fmla="*/ 1631 w 27979"/>
                  <a:gd name="connsiteY13" fmla="*/ 43590 h 48418"/>
                  <a:gd name="connsiteX14" fmla="*/ 11751 w 27979"/>
                  <a:gd name="connsiteY14" fmla="*/ 43590 h 48418"/>
                  <a:gd name="connsiteX15" fmla="*/ 11751 w 27979"/>
                  <a:gd name="connsiteY15" fmla="*/ 7078 h 48418"/>
                  <a:gd name="connsiteX16" fmla="*/ 2425 w 27979"/>
                  <a:gd name="connsiteY16" fmla="*/ 12634 h 48418"/>
                  <a:gd name="connsiteX17" fmla="*/ 1234 w 27979"/>
                  <a:gd name="connsiteY17" fmla="*/ 13031 h 48418"/>
                  <a:gd name="connsiteX18" fmla="*/ 639 w 27979"/>
                  <a:gd name="connsiteY18" fmla="*/ 12833 h 48418"/>
                  <a:gd name="connsiteX19" fmla="*/ 242 w 27979"/>
                  <a:gd name="connsiteY19" fmla="*/ 12039 h 48418"/>
                  <a:gd name="connsiteX20" fmla="*/ 242 w 27979"/>
                  <a:gd name="connsiteY20" fmla="*/ 10650 h 48418"/>
                  <a:gd name="connsiteX21" fmla="*/ 242 w 27979"/>
                  <a:gd name="connsiteY21" fmla="*/ 9658 h 48418"/>
                  <a:gd name="connsiteX22" fmla="*/ 242 w 27979"/>
                  <a:gd name="connsiteY22" fmla="*/ 8864 h 48418"/>
                  <a:gd name="connsiteX23" fmla="*/ 639 w 27979"/>
                  <a:gd name="connsiteY23" fmla="*/ 8269 h 48418"/>
                  <a:gd name="connsiteX24" fmla="*/ 1234 w 27979"/>
                  <a:gd name="connsiteY24" fmla="*/ 7872 h 48418"/>
                  <a:gd name="connsiteX25" fmla="*/ 12346 w 27979"/>
                  <a:gd name="connsiteY25" fmla="*/ 728 h 48418"/>
                  <a:gd name="connsiteX26" fmla="*/ 12743 w 27979"/>
                  <a:gd name="connsiteY26" fmla="*/ 529 h 48418"/>
                  <a:gd name="connsiteX27" fmla="*/ 13140 w 27979"/>
                  <a:gd name="connsiteY27" fmla="*/ 529 h 48418"/>
                  <a:gd name="connsiteX28" fmla="*/ 13934 w 27979"/>
                  <a:gd name="connsiteY28" fmla="*/ 331 h 48418"/>
                  <a:gd name="connsiteX29" fmla="*/ 15125 w 27979"/>
                  <a:gd name="connsiteY29" fmla="*/ 331 h 48418"/>
                  <a:gd name="connsiteX30" fmla="*/ 16712 w 27979"/>
                  <a:gd name="connsiteY30" fmla="*/ 331 h 48418"/>
                  <a:gd name="connsiteX31" fmla="*/ 17506 w 27979"/>
                  <a:gd name="connsiteY31" fmla="*/ 529 h 48418"/>
                  <a:gd name="connsiteX32" fmla="*/ 17903 w 27979"/>
                  <a:gd name="connsiteY32" fmla="*/ 926 h 48418"/>
                  <a:gd name="connsiteX33" fmla="*/ 18101 w 27979"/>
                  <a:gd name="connsiteY33" fmla="*/ 1323 h 48418"/>
                  <a:gd name="connsiteX34" fmla="*/ 18101 w 27979"/>
                  <a:gd name="connsiteY34" fmla="*/ 43590 h 48418"/>
                  <a:gd name="connsiteX35" fmla="*/ 26832 w 27979"/>
                  <a:gd name="connsiteY35" fmla="*/ 43590 h 48418"/>
                  <a:gd name="connsiteX36" fmla="*/ 27428 w 27979"/>
                  <a:gd name="connsiteY36" fmla="*/ 43789 h 48418"/>
                  <a:gd name="connsiteX37" fmla="*/ 27825 w 27979"/>
                  <a:gd name="connsiteY37" fmla="*/ 44384 h 48418"/>
                  <a:gd name="connsiteX38" fmla="*/ 28023 w 27979"/>
                  <a:gd name="connsiteY38" fmla="*/ 45178 h 48418"/>
                  <a:gd name="connsiteX39" fmla="*/ 28221 w 27979"/>
                  <a:gd name="connsiteY39" fmla="*/ 4617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21" y="46170"/>
                    </a:moveTo>
                    <a:cubicBezTo>
                      <a:pt x="28221" y="46716"/>
                      <a:pt x="28122" y="47162"/>
                      <a:pt x="28023" y="47559"/>
                    </a:cubicBezTo>
                    <a:cubicBezTo>
                      <a:pt x="28023" y="47857"/>
                      <a:pt x="27924" y="48105"/>
                      <a:pt x="27825" y="48353"/>
                    </a:cubicBezTo>
                    <a:cubicBezTo>
                      <a:pt x="27676" y="48502"/>
                      <a:pt x="27477" y="48651"/>
                      <a:pt x="27229" y="48750"/>
                    </a:cubicBezTo>
                    <a:cubicBezTo>
                      <a:pt x="27080" y="48750"/>
                      <a:pt x="26932" y="48750"/>
                      <a:pt x="26832" y="48750"/>
                    </a:cubicBezTo>
                    <a:lnTo>
                      <a:pt x="1631" y="48750"/>
                    </a:lnTo>
                    <a:cubicBezTo>
                      <a:pt x="1482" y="48750"/>
                      <a:pt x="1333" y="48750"/>
                      <a:pt x="1234" y="48750"/>
                    </a:cubicBezTo>
                    <a:cubicBezTo>
                      <a:pt x="1085" y="48651"/>
                      <a:pt x="936" y="48502"/>
                      <a:pt x="837" y="48353"/>
                    </a:cubicBezTo>
                    <a:cubicBezTo>
                      <a:pt x="688" y="48105"/>
                      <a:pt x="539" y="47857"/>
                      <a:pt x="440" y="47559"/>
                    </a:cubicBezTo>
                    <a:cubicBezTo>
                      <a:pt x="440" y="47162"/>
                      <a:pt x="440" y="46716"/>
                      <a:pt x="440" y="46170"/>
                    </a:cubicBezTo>
                    <a:cubicBezTo>
                      <a:pt x="440" y="45773"/>
                      <a:pt x="440" y="45476"/>
                      <a:pt x="440" y="45178"/>
                    </a:cubicBezTo>
                    <a:cubicBezTo>
                      <a:pt x="539" y="44781"/>
                      <a:pt x="639" y="44533"/>
                      <a:pt x="639" y="44384"/>
                    </a:cubicBezTo>
                    <a:cubicBezTo>
                      <a:pt x="738" y="44136"/>
                      <a:pt x="887" y="43938"/>
                      <a:pt x="1036" y="43789"/>
                    </a:cubicBezTo>
                    <a:cubicBezTo>
                      <a:pt x="1284" y="43690"/>
                      <a:pt x="1482" y="43590"/>
                      <a:pt x="1631" y="43590"/>
                    </a:cubicBezTo>
                    <a:lnTo>
                      <a:pt x="11751" y="43590"/>
                    </a:lnTo>
                    <a:lnTo>
                      <a:pt x="11751" y="7078"/>
                    </a:lnTo>
                    <a:lnTo>
                      <a:pt x="2425" y="12634"/>
                    </a:lnTo>
                    <a:cubicBezTo>
                      <a:pt x="2028" y="12783"/>
                      <a:pt x="1631" y="12932"/>
                      <a:pt x="1234" y="13031"/>
                    </a:cubicBezTo>
                    <a:cubicBezTo>
                      <a:pt x="936" y="13031"/>
                      <a:pt x="738" y="12981"/>
                      <a:pt x="639" y="12833"/>
                    </a:cubicBezTo>
                    <a:cubicBezTo>
                      <a:pt x="490" y="12733"/>
                      <a:pt x="341" y="12436"/>
                      <a:pt x="242" y="12039"/>
                    </a:cubicBezTo>
                    <a:cubicBezTo>
                      <a:pt x="242" y="11642"/>
                      <a:pt x="242" y="11196"/>
                      <a:pt x="242" y="10650"/>
                    </a:cubicBezTo>
                    <a:cubicBezTo>
                      <a:pt x="242" y="10253"/>
                      <a:pt x="242" y="9955"/>
                      <a:pt x="242" y="9658"/>
                    </a:cubicBezTo>
                    <a:cubicBezTo>
                      <a:pt x="242" y="9261"/>
                      <a:pt x="242" y="9013"/>
                      <a:pt x="242" y="8864"/>
                    </a:cubicBezTo>
                    <a:cubicBezTo>
                      <a:pt x="341" y="8616"/>
                      <a:pt x="490" y="8417"/>
                      <a:pt x="639" y="8269"/>
                    </a:cubicBezTo>
                    <a:cubicBezTo>
                      <a:pt x="738" y="8169"/>
                      <a:pt x="936" y="8021"/>
                      <a:pt x="1234" y="7872"/>
                    </a:cubicBezTo>
                    <a:lnTo>
                      <a:pt x="12346" y="728"/>
                    </a:lnTo>
                    <a:cubicBezTo>
                      <a:pt x="12446" y="629"/>
                      <a:pt x="12594" y="529"/>
                      <a:pt x="12743" y="529"/>
                    </a:cubicBezTo>
                    <a:cubicBezTo>
                      <a:pt x="12842" y="529"/>
                      <a:pt x="12991" y="529"/>
                      <a:pt x="13140" y="529"/>
                    </a:cubicBezTo>
                    <a:cubicBezTo>
                      <a:pt x="13388" y="430"/>
                      <a:pt x="13636" y="331"/>
                      <a:pt x="13934" y="331"/>
                    </a:cubicBezTo>
                    <a:cubicBezTo>
                      <a:pt x="14331" y="331"/>
                      <a:pt x="14728" y="331"/>
                      <a:pt x="15125" y="331"/>
                    </a:cubicBezTo>
                    <a:cubicBezTo>
                      <a:pt x="15769" y="331"/>
                      <a:pt x="16315" y="331"/>
                      <a:pt x="16712" y="331"/>
                    </a:cubicBezTo>
                    <a:cubicBezTo>
                      <a:pt x="17109" y="331"/>
                      <a:pt x="17357" y="430"/>
                      <a:pt x="17506" y="529"/>
                    </a:cubicBezTo>
                    <a:cubicBezTo>
                      <a:pt x="17754" y="678"/>
                      <a:pt x="17903" y="827"/>
                      <a:pt x="17903" y="926"/>
                    </a:cubicBezTo>
                    <a:cubicBezTo>
                      <a:pt x="18002" y="1075"/>
                      <a:pt x="18101" y="1224"/>
                      <a:pt x="18101" y="1323"/>
                    </a:cubicBezTo>
                    <a:lnTo>
                      <a:pt x="18101" y="43590"/>
                    </a:lnTo>
                    <a:lnTo>
                      <a:pt x="26832" y="43590"/>
                    </a:lnTo>
                    <a:cubicBezTo>
                      <a:pt x="27080" y="43590"/>
                      <a:pt x="27279" y="43690"/>
                      <a:pt x="27428" y="43789"/>
                    </a:cubicBezTo>
                    <a:cubicBezTo>
                      <a:pt x="27527" y="43938"/>
                      <a:pt x="27676" y="44136"/>
                      <a:pt x="27825" y="44384"/>
                    </a:cubicBezTo>
                    <a:cubicBezTo>
                      <a:pt x="27924" y="44533"/>
                      <a:pt x="28023" y="44781"/>
                      <a:pt x="28023" y="45178"/>
                    </a:cubicBezTo>
                    <a:cubicBezTo>
                      <a:pt x="28122" y="45476"/>
                      <a:pt x="28221" y="45773"/>
                      <a:pt x="28221" y="46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A261454-5DC3-4A67-9492-BC843D82ADC4}"/>
                  </a:ext>
                </a:extLst>
              </p:cNvPr>
              <p:cNvSpPr/>
              <p:nvPr/>
            </p:nvSpPr>
            <p:spPr>
              <a:xfrm>
                <a:off x="5814417" y="5988923"/>
                <a:ext cx="30162" cy="48815"/>
              </a:xfrm>
              <a:custGeom>
                <a:avLst/>
                <a:gdLst>
                  <a:gd name="connsiteX0" fmla="*/ 30407 w 30162"/>
                  <a:gd name="connsiteY0" fmla="*/ 46369 h 48815"/>
                  <a:gd name="connsiteX1" fmla="*/ 30209 w 30162"/>
                  <a:gd name="connsiteY1" fmla="*/ 47559 h 48815"/>
                  <a:gd name="connsiteX2" fmla="*/ 30010 w 30162"/>
                  <a:gd name="connsiteY2" fmla="*/ 48551 h 48815"/>
                  <a:gd name="connsiteX3" fmla="*/ 29613 w 30162"/>
                  <a:gd name="connsiteY3" fmla="*/ 48948 h 48815"/>
                  <a:gd name="connsiteX4" fmla="*/ 29018 w 30162"/>
                  <a:gd name="connsiteY4" fmla="*/ 49147 h 48815"/>
                  <a:gd name="connsiteX5" fmla="*/ 2428 w 30162"/>
                  <a:gd name="connsiteY5" fmla="*/ 49147 h 48815"/>
                  <a:gd name="connsiteX6" fmla="*/ 1435 w 30162"/>
                  <a:gd name="connsiteY6" fmla="*/ 49147 h 48815"/>
                  <a:gd name="connsiteX7" fmla="*/ 840 w 30162"/>
                  <a:gd name="connsiteY7" fmla="*/ 48750 h 48815"/>
                  <a:gd name="connsiteX8" fmla="*/ 443 w 30162"/>
                  <a:gd name="connsiteY8" fmla="*/ 47758 h 48815"/>
                  <a:gd name="connsiteX9" fmla="*/ 245 w 30162"/>
                  <a:gd name="connsiteY9" fmla="*/ 46369 h 48815"/>
                  <a:gd name="connsiteX10" fmla="*/ 245 w 30162"/>
                  <a:gd name="connsiteY10" fmla="*/ 45178 h 48815"/>
                  <a:gd name="connsiteX11" fmla="*/ 642 w 30162"/>
                  <a:gd name="connsiteY11" fmla="*/ 44186 h 48815"/>
                  <a:gd name="connsiteX12" fmla="*/ 1039 w 30162"/>
                  <a:gd name="connsiteY12" fmla="*/ 43194 h 48815"/>
                  <a:gd name="connsiteX13" fmla="*/ 1832 w 30162"/>
                  <a:gd name="connsiteY13" fmla="*/ 42201 h 48815"/>
                  <a:gd name="connsiteX14" fmla="*/ 11159 w 30162"/>
                  <a:gd name="connsiteY14" fmla="*/ 32478 h 48815"/>
                  <a:gd name="connsiteX15" fmla="*/ 16318 w 30162"/>
                  <a:gd name="connsiteY15" fmla="*/ 26326 h 48815"/>
                  <a:gd name="connsiteX16" fmla="*/ 19295 w 30162"/>
                  <a:gd name="connsiteY16" fmla="*/ 21365 h 48815"/>
                  <a:gd name="connsiteX17" fmla="*/ 20684 w 30162"/>
                  <a:gd name="connsiteY17" fmla="*/ 17198 h 48815"/>
                  <a:gd name="connsiteX18" fmla="*/ 21081 w 30162"/>
                  <a:gd name="connsiteY18" fmla="*/ 13825 h 48815"/>
                  <a:gd name="connsiteX19" fmla="*/ 20485 w 30162"/>
                  <a:gd name="connsiteY19" fmla="*/ 10848 h 48815"/>
                  <a:gd name="connsiteX20" fmla="*/ 19096 w 30162"/>
                  <a:gd name="connsiteY20" fmla="*/ 8467 h 48815"/>
                  <a:gd name="connsiteX21" fmla="*/ 16517 w 30162"/>
                  <a:gd name="connsiteY21" fmla="*/ 6681 h 48815"/>
                  <a:gd name="connsiteX22" fmla="*/ 13143 w 30162"/>
                  <a:gd name="connsiteY22" fmla="*/ 5887 h 48815"/>
                  <a:gd name="connsiteX23" fmla="*/ 8976 w 30162"/>
                  <a:gd name="connsiteY23" fmla="*/ 6681 h 48815"/>
                  <a:gd name="connsiteX24" fmla="*/ 5801 w 30162"/>
                  <a:gd name="connsiteY24" fmla="*/ 8070 h 48815"/>
                  <a:gd name="connsiteX25" fmla="*/ 3618 w 30162"/>
                  <a:gd name="connsiteY25" fmla="*/ 9459 h 48815"/>
                  <a:gd name="connsiteX26" fmla="*/ 2229 w 30162"/>
                  <a:gd name="connsiteY26" fmla="*/ 10055 h 48815"/>
                  <a:gd name="connsiteX27" fmla="*/ 1832 w 30162"/>
                  <a:gd name="connsiteY27" fmla="*/ 9856 h 48815"/>
                  <a:gd name="connsiteX28" fmla="*/ 1435 w 30162"/>
                  <a:gd name="connsiteY28" fmla="*/ 9459 h 48815"/>
                  <a:gd name="connsiteX29" fmla="*/ 1237 w 30162"/>
                  <a:gd name="connsiteY29" fmla="*/ 8467 h 48815"/>
                  <a:gd name="connsiteX30" fmla="*/ 1237 w 30162"/>
                  <a:gd name="connsiteY30" fmla="*/ 7078 h 48815"/>
                  <a:gd name="connsiteX31" fmla="*/ 1237 w 30162"/>
                  <a:gd name="connsiteY31" fmla="*/ 6086 h 48815"/>
                  <a:gd name="connsiteX32" fmla="*/ 1237 w 30162"/>
                  <a:gd name="connsiteY32" fmla="*/ 5490 h 48815"/>
                  <a:gd name="connsiteX33" fmla="*/ 1634 w 30162"/>
                  <a:gd name="connsiteY33" fmla="*/ 4895 h 48815"/>
                  <a:gd name="connsiteX34" fmla="*/ 2229 w 30162"/>
                  <a:gd name="connsiteY34" fmla="*/ 4300 h 48815"/>
                  <a:gd name="connsiteX35" fmla="*/ 3618 w 30162"/>
                  <a:gd name="connsiteY35" fmla="*/ 3308 h 48815"/>
                  <a:gd name="connsiteX36" fmla="*/ 6396 w 30162"/>
                  <a:gd name="connsiteY36" fmla="*/ 1919 h 48815"/>
                  <a:gd name="connsiteX37" fmla="*/ 10167 w 30162"/>
                  <a:gd name="connsiteY37" fmla="*/ 728 h 48815"/>
                  <a:gd name="connsiteX38" fmla="*/ 14334 w 30162"/>
                  <a:gd name="connsiteY38" fmla="*/ 331 h 48815"/>
                  <a:gd name="connsiteX39" fmla="*/ 20485 w 30162"/>
                  <a:gd name="connsiteY39" fmla="*/ 1323 h 48815"/>
                  <a:gd name="connsiteX40" fmla="*/ 24851 w 30162"/>
                  <a:gd name="connsiteY40" fmla="*/ 4101 h 48815"/>
                  <a:gd name="connsiteX41" fmla="*/ 27431 w 30162"/>
                  <a:gd name="connsiteY41" fmla="*/ 8070 h 48815"/>
                  <a:gd name="connsiteX42" fmla="*/ 28224 w 30162"/>
                  <a:gd name="connsiteY42" fmla="*/ 12833 h 48815"/>
                  <a:gd name="connsiteX43" fmla="*/ 27828 w 30162"/>
                  <a:gd name="connsiteY43" fmla="*/ 17397 h 48815"/>
                  <a:gd name="connsiteX44" fmla="*/ 26042 w 30162"/>
                  <a:gd name="connsiteY44" fmla="*/ 22358 h 48815"/>
                  <a:gd name="connsiteX45" fmla="*/ 22271 w 30162"/>
                  <a:gd name="connsiteY45" fmla="*/ 28311 h 48815"/>
                  <a:gd name="connsiteX46" fmla="*/ 15723 w 30162"/>
                  <a:gd name="connsiteY46" fmla="*/ 35653 h 48815"/>
                  <a:gd name="connsiteX47" fmla="*/ 7984 w 30162"/>
                  <a:gd name="connsiteY47" fmla="*/ 43789 h 48815"/>
                  <a:gd name="connsiteX48" fmla="*/ 29018 w 30162"/>
                  <a:gd name="connsiteY48" fmla="*/ 43789 h 48815"/>
                  <a:gd name="connsiteX49" fmla="*/ 29415 w 30162"/>
                  <a:gd name="connsiteY49" fmla="*/ 43987 h 48815"/>
                  <a:gd name="connsiteX50" fmla="*/ 30010 w 30162"/>
                  <a:gd name="connsiteY50" fmla="*/ 44384 h 48815"/>
                  <a:gd name="connsiteX51" fmla="*/ 30209 w 30162"/>
                  <a:gd name="connsiteY51" fmla="*/ 45376 h 48815"/>
                  <a:gd name="connsiteX52" fmla="*/ 30407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07" y="46369"/>
                    </a:moveTo>
                    <a:cubicBezTo>
                      <a:pt x="30407" y="46765"/>
                      <a:pt x="30308" y="47162"/>
                      <a:pt x="30209" y="47559"/>
                    </a:cubicBezTo>
                    <a:cubicBezTo>
                      <a:pt x="30209" y="47956"/>
                      <a:pt x="30110" y="48303"/>
                      <a:pt x="30010" y="48551"/>
                    </a:cubicBezTo>
                    <a:cubicBezTo>
                      <a:pt x="30010" y="48700"/>
                      <a:pt x="29862" y="48849"/>
                      <a:pt x="29613" y="48948"/>
                    </a:cubicBezTo>
                    <a:cubicBezTo>
                      <a:pt x="29465" y="49097"/>
                      <a:pt x="29266" y="49147"/>
                      <a:pt x="29018" y="49147"/>
                    </a:cubicBezTo>
                    <a:lnTo>
                      <a:pt x="2428" y="49147"/>
                    </a:lnTo>
                    <a:cubicBezTo>
                      <a:pt x="2031" y="49147"/>
                      <a:pt x="1683" y="49147"/>
                      <a:pt x="1435" y="49147"/>
                    </a:cubicBezTo>
                    <a:cubicBezTo>
                      <a:pt x="1287" y="49048"/>
                      <a:pt x="1088" y="48899"/>
                      <a:pt x="840" y="48750"/>
                    </a:cubicBezTo>
                    <a:cubicBezTo>
                      <a:pt x="691" y="48502"/>
                      <a:pt x="542" y="48155"/>
                      <a:pt x="443" y="47758"/>
                    </a:cubicBezTo>
                    <a:cubicBezTo>
                      <a:pt x="294" y="47361"/>
                      <a:pt x="245" y="46914"/>
                      <a:pt x="245" y="46369"/>
                    </a:cubicBezTo>
                    <a:cubicBezTo>
                      <a:pt x="245" y="45873"/>
                      <a:pt x="245" y="45476"/>
                      <a:pt x="245" y="45178"/>
                    </a:cubicBezTo>
                    <a:cubicBezTo>
                      <a:pt x="344" y="44781"/>
                      <a:pt x="493" y="44483"/>
                      <a:pt x="642" y="44186"/>
                    </a:cubicBezTo>
                    <a:cubicBezTo>
                      <a:pt x="741" y="43789"/>
                      <a:pt x="890" y="43491"/>
                      <a:pt x="1039" y="43194"/>
                    </a:cubicBezTo>
                    <a:cubicBezTo>
                      <a:pt x="1287" y="42946"/>
                      <a:pt x="1535" y="42598"/>
                      <a:pt x="1832" y="42201"/>
                    </a:cubicBezTo>
                    <a:lnTo>
                      <a:pt x="11159" y="32478"/>
                    </a:lnTo>
                    <a:cubicBezTo>
                      <a:pt x="13242" y="30097"/>
                      <a:pt x="14979" y="28063"/>
                      <a:pt x="16318" y="26326"/>
                    </a:cubicBezTo>
                    <a:cubicBezTo>
                      <a:pt x="17608" y="24491"/>
                      <a:pt x="18600" y="22854"/>
                      <a:pt x="19295" y="21365"/>
                    </a:cubicBezTo>
                    <a:cubicBezTo>
                      <a:pt x="20088" y="19778"/>
                      <a:pt x="20535" y="18389"/>
                      <a:pt x="20684" y="17198"/>
                    </a:cubicBezTo>
                    <a:cubicBezTo>
                      <a:pt x="20932" y="16008"/>
                      <a:pt x="21081" y="14916"/>
                      <a:pt x="21081" y="13825"/>
                    </a:cubicBezTo>
                    <a:cubicBezTo>
                      <a:pt x="21081" y="12783"/>
                      <a:pt x="20882" y="11791"/>
                      <a:pt x="20485" y="10848"/>
                    </a:cubicBezTo>
                    <a:cubicBezTo>
                      <a:pt x="20188" y="9955"/>
                      <a:pt x="19741" y="9162"/>
                      <a:pt x="19096" y="8467"/>
                    </a:cubicBezTo>
                    <a:cubicBezTo>
                      <a:pt x="18402" y="7673"/>
                      <a:pt x="17558" y="7078"/>
                      <a:pt x="16517" y="6681"/>
                    </a:cubicBezTo>
                    <a:cubicBezTo>
                      <a:pt x="15574" y="6185"/>
                      <a:pt x="14433" y="5887"/>
                      <a:pt x="13143" y="5887"/>
                    </a:cubicBezTo>
                    <a:cubicBezTo>
                      <a:pt x="11655" y="5887"/>
                      <a:pt x="10266" y="6185"/>
                      <a:pt x="8976" y="6681"/>
                    </a:cubicBezTo>
                    <a:cubicBezTo>
                      <a:pt x="7785" y="7078"/>
                      <a:pt x="6694" y="7574"/>
                      <a:pt x="5801" y="8070"/>
                    </a:cubicBezTo>
                    <a:cubicBezTo>
                      <a:pt x="5007" y="8467"/>
                      <a:pt x="4263" y="8963"/>
                      <a:pt x="3618" y="9459"/>
                    </a:cubicBezTo>
                    <a:cubicBezTo>
                      <a:pt x="3072" y="9856"/>
                      <a:pt x="2626" y="10055"/>
                      <a:pt x="2229" y="10055"/>
                    </a:cubicBezTo>
                    <a:cubicBezTo>
                      <a:pt x="2080" y="10055"/>
                      <a:pt x="1931" y="10005"/>
                      <a:pt x="1832" y="9856"/>
                    </a:cubicBezTo>
                    <a:cubicBezTo>
                      <a:pt x="1683" y="9757"/>
                      <a:pt x="1535" y="9608"/>
                      <a:pt x="1435" y="9459"/>
                    </a:cubicBezTo>
                    <a:cubicBezTo>
                      <a:pt x="1435" y="9211"/>
                      <a:pt x="1336" y="8864"/>
                      <a:pt x="1237" y="8467"/>
                    </a:cubicBezTo>
                    <a:cubicBezTo>
                      <a:pt x="1237" y="8070"/>
                      <a:pt x="1237" y="7624"/>
                      <a:pt x="1237" y="7078"/>
                    </a:cubicBezTo>
                    <a:cubicBezTo>
                      <a:pt x="1237" y="6681"/>
                      <a:pt x="1237" y="6383"/>
                      <a:pt x="1237" y="6086"/>
                    </a:cubicBezTo>
                    <a:cubicBezTo>
                      <a:pt x="1237" y="5838"/>
                      <a:pt x="1237" y="5639"/>
                      <a:pt x="1237" y="5490"/>
                    </a:cubicBezTo>
                    <a:cubicBezTo>
                      <a:pt x="1336" y="5242"/>
                      <a:pt x="1485" y="5044"/>
                      <a:pt x="1634" y="4895"/>
                    </a:cubicBezTo>
                    <a:cubicBezTo>
                      <a:pt x="1733" y="4796"/>
                      <a:pt x="1931" y="4598"/>
                      <a:pt x="2229" y="4300"/>
                    </a:cubicBezTo>
                    <a:cubicBezTo>
                      <a:pt x="2477" y="4052"/>
                      <a:pt x="2924" y="3705"/>
                      <a:pt x="3618" y="3308"/>
                    </a:cubicBezTo>
                    <a:cubicBezTo>
                      <a:pt x="4412" y="2812"/>
                      <a:pt x="5305" y="2315"/>
                      <a:pt x="6396" y="1919"/>
                    </a:cubicBezTo>
                    <a:cubicBezTo>
                      <a:pt x="7587" y="1423"/>
                      <a:pt x="8827" y="1026"/>
                      <a:pt x="10167" y="728"/>
                    </a:cubicBezTo>
                    <a:cubicBezTo>
                      <a:pt x="11457" y="480"/>
                      <a:pt x="12845" y="331"/>
                      <a:pt x="14334" y="331"/>
                    </a:cubicBezTo>
                    <a:cubicBezTo>
                      <a:pt x="16715" y="331"/>
                      <a:pt x="18749" y="678"/>
                      <a:pt x="20485" y="1323"/>
                    </a:cubicBezTo>
                    <a:cubicBezTo>
                      <a:pt x="22172" y="2018"/>
                      <a:pt x="23660" y="2911"/>
                      <a:pt x="24851" y="4101"/>
                    </a:cubicBezTo>
                    <a:cubicBezTo>
                      <a:pt x="26042" y="5193"/>
                      <a:pt x="26885" y="6483"/>
                      <a:pt x="27431" y="8070"/>
                    </a:cubicBezTo>
                    <a:cubicBezTo>
                      <a:pt x="27927" y="9558"/>
                      <a:pt x="28224" y="11146"/>
                      <a:pt x="28224" y="12833"/>
                    </a:cubicBezTo>
                    <a:cubicBezTo>
                      <a:pt x="28224" y="14321"/>
                      <a:pt x="28076" y="15809"/>
                      <a:pt x="27828" y="17397"/>
                    </a:cubicBezTo>
                    <a:cubicBezTo>
                      <a:pt x="27530" y="18885"/>
                      <a:pt x="26935" y="20522"/>
                      <a:pt x="26042" y="22358"/>
                    </a:cubicBezTo>
                    <a:cubicBezTo>
                      <a:pt x="25248" y="24094"/>
                      <a:pt x="23958" y="26078"/>
                      <a:pt x="22271" y="28311"/>
                    </a:cubicBezTo>
                    <a:cubicBezTo>
                      <a:pt x="20684" y="30444"/>
                      <a:pt x="18501" y="32875"/>
                      <a:pt x="15723" y="35653"/>
                    </a:cubicBezTo>
                    <a:lnTo>
                      <a:pt x="7984" y="43789"/>
                    </a:lnTo>
                    <a:lnTo>
                      <a:pt x="29018" y="43789"/>
                    </a:lnTo>
                    <a:cubicBezTo>
                      <a:pt x="29117" y="43789"/>
                      <a:pt x="29266" y="43888"/>
                      <a:pt x="29415" y="43987"/>
                    </a:cubicBezTo>
                    <a:cubicBezTo>
                      <a:pt x="29663" y="43987"/>
                      <a:pt x="29862" y="44136"/>
                      <a:pt x="30010" y="44384"/>
                    </a:cubicBezTo>
                    <a:cubicBezTo>
                      <a:pt x="30110" y="44682"/>
                      <a:pt x="30209" y="44980"/>
                      <a:pt x="30209" y="45376"/>
                    </a:cubicBezTo>
                    <a:cubicBezTo>
                      <a:pt x="30308" y="45674"/>
                      <a:pt x="30407" y="45972"/>
                      <a:pt x="30407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88F57CC-EDB2-45CA-8200-1CD9C1992CB1}"/>
                </a:ext>
              </a:extLst>
            </p:cNvPr>
            <p:cNvSpPr/>
            <p:nvPr/>
          </p:nvSpPr>
          <p:spPr>
            <a:xfrm>
              <a:off x="5854819" y="5984954"/>
              <a:ext cx="13493" cy="65682"/>
            </a:xfrm>
            <a:custGeom>
              <a:avLst/>
              <a:gdLst>
                <a:gd name="connsiteX0" fmla="*/ 13742 w 13493"/>
                <a:gd name="connsiteY0" fmla="*/ 33073 h 65682"/>
                <a:gd name="connsiteX1" fmla="*/ 13146 w 13493"/>
                <a:gd name="connsiteY1" fmla="*/ 41408 h 65682"/>
                <a:gd name="connsiteX2" fmla="*/ 11757 w 13493"/>
                <a:gd name="connsiteY2" fmla="*/ 49544 h 65682"/>
                <a:gd name="connsiteX3" fmla="*/ 9178 w 13493"/>
                <a:gd name="connsiteY3" fmla="*/ 57481 h 65682"/>
                <a:gd name="connsiteX4" fmla="*/ 5606 w 13493"/>
                <a:gd name="connsiteY4" fmla="*/ 65220 h 65682"/>
                <a:gd name="connsiteX5" fmla="*/ 5209 w 13493"/>
                <a:gd name="connsiteY5" fmla="*/ 65419 h 65682"/>
                <a:gd name="connsiteX6" fmla="*/ 4614 w 13493"/>
                <a:gd name="connsiteY6" fmla="*/ 65617 h 65682"/>
                <a:gd name="connsiteX7" fmla="*/ 3820 w 13493"/>
                <a:gd name="connsiteY7" fmla="*/ 65815 h 65682"/>
                <a:gd name="connsiteX8" fmla="*/ 2828 w 13493"/>
                <a:gd name="connsiteY8" fmla="*/ 66014 h 65682"/>
                <a:gd name="connsiteX9" fmla="*/ 1240 w 13493"/>
                <a:gd name="connsiteY9" fmla="*/ 65815 h 65682"/>
                <a:gd name="connsiteX10" fmla="*/ 446 w 13493"/>
                <a:gd name="connsiteY10" fmla="*/ 65617 h 65682"/>
                <a:gd name="connsiteX11" fmla="*/ 248 w 13493"/>
                <a:gd name="connsiteY11" fmla="*/ 65022 h 65682"/>
                <a:gd name="connsiteX12" fmla="*/ 446 w 13493"/>
                <a:gd name="connsiteY12" fmla="*/ 64228 h 65682"/>
                <a:gd name="connsiteX13" fmla="*/ 5606 w 13493"/>
                <a:gd name="connsiteY13" fmla="*/ 48948 h 65682"/>
                <a:gd name="connsiteX14" fmla="*/ 7392 w 13493"/>
                <a:gd name="connsiteY14" fmla="*/ 33073 h 65682"/>
                <a:gd name="connsiteX15" fmla="*/ 5606 w 13493"/>
                <a:gd name="connsiteY15" fmla="*/ 17198 h 65682"/>
                <a:gd name="connsiteX16" fmla="*/ 446 w 13493"/>
                <a:gd name="connsiteY16" fmla="*/ 1919 h 65682"/>
                <a:gd name="connsiteX17" fmla="*/ 248 w 13493"/>
                <a:gd name="connsiteY17" fmla="*/ 1323 h 65682"/>
                <a:gd name="connsiteX18" fmla="*/ 446 w 13493"/>
                <a:gd name="connsiteY18" fmla="*/ 728 h 65682"/>
                <a:gd name="connsiteX19" fmla="*/ 1439 w 13493"/>
                <a:gd name="connsiteY19" fmla="*/ 530 h 65682"/>
                <a:gd name="connsiteX20" fmla="*/ 2828 w 13493"/>
                <a:gd name="connsiteY20" fmla="*/ 331 h 65682"/>
                <a:gd name="connsiteX21" fmla="*/ 4018 w 13493"/>
                <a:gd name="connsiteY21" fmla="*/ 331 h 65682"/>
                <a:gd name="connsiteX22" fmla="*/ 4812 w 13493"/>
                <a:gd name="connsiteY22" fmla="*/ 530 h 65682"/>
                <a:gd name="connsiteX23" fmla="*/ 5407 w 13493"/>
                <a:gd name="connsiteY23" fmla="*/ 926 h 65682"/>
                <a:gd name="connsiteX24" fmla="*/ 5606 w 13493"/>
                <a:gd name="connsiteY24" fmla="*/ 926 h 65682"/>
                <a:gd name="connsiteX25" fmla="*/ 11559 w 13493"/>
                <a:gd name="connsiteY25" fmla="*/ 16801 h 65682"/>
                <a:gd name="connsiteX26" fmla="*/ 13742 w 13493"/>
                <a:gd name="connsiteY26" fmla="*/ 330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42" y="33073"/>
                  </a:moveTo>
                  <a:cubicBezTo>
                    <a:pt x="13742" y="35851"/>
                    <a:pt x="13543" y="38630"/>
                    <a:pt x="13146" y="41408"/>
                  </a:cubicBezTo>
                  <a:cubicBezTo>
                    <a:pt x="12849" y="44186"/>
                    <a:pt x="12402" y="46914"/>
                    <a:pt x="11757" y="49544"/>
                  </a:cubicBezTo>
                  <a:cubicBezTo>
                    <a:pt x="11063" y="52223"/>
                    <a:pt x="10219" y="54802"/>
                    <a:pt x="9178" y="57481"/>
                  </a:cubicBezTo>
                  <a:cubicBezTo>
                    <a:pt x="8086" y="60110"/>
                    <a:pt x="6896" y="62690"/>
                    <a:pt x="5606" y="65220"/>
                  </a:cubicBezTo>
                  <a:cubicBezTo>
                    <a:pt x="5606" y="65319"/>
                    <a:pt x="5457" y="65419"/>
                    <a:pt x="5209" y="65419"/>
                  </a:cubicBezTo>
                  <a:cubicBezTo>
                    <a:pt x="5060" y="65518"/>
                    <a:pt x="4862" y="65617"/>
                    <a:pt x="4614" y="65617"/>
                  </a:cubicBezTo>
                  <a:cubicBezTo>
                    <a:pt x="4465" y="65716"/>
                    <a:pt x="4217" y="65815"/>
                    <a:pt x="3820" y="65815"/>
                  </a:cubicBezTo>
                  <a:cubicBezTo>
                    <a:pt x="3522" y="65915"/>
                    <a:pt x="3224" y="66014"/>
                    <a:pt x="2828" y="66014"/>
                  </a:cubicBezTo>
                  <a:cubicBezTo>
                    <a:pt x="2133" y="66014"/>
                    <a:pt x="1637" y="65915"/>
                    <a:pt x="1240" y="65815"/>
                  </a:cubicBezTo>
                  <a:cubicBezTo>
                    <a:pt x="843" y="65815"/>
                    <a:pt x="546" y="65716"/>
                    <a:pt x="446" y="65617"/>
                  </a:cubicBezTo>
                  <a:cubicBezTo>
                    <a:pt x="298" y="65468"/>
                    <a:pt x="248" y="65270"/>
                    <a:pt x="248" y="65022"/>
                  </a:cubicBezTo>
                  <a:cubicBezTo>
                    <a:pt x="248" y="64873"/>
                    <a:pt x="298" y="64625"/>
                    <a:pt x="446" y="64228"/>
                  </a:cubicBezTo>
                  <a:cubicBezTo>
                    <a:pt x="2679" y="59168"/>
                    <a:pt x="4415" y="54108"/>
                    <a:pt x="5606" y="48948"/>
                  </a:cubicBezTo>
                  <a:cubicBezTo>
                    <a:pt x="6796" y="43690"/>
                    <a:pt x="7392" y="38381"/>
                    <a:pt x="7392" y="33073"/>
                  </a:cubicBezTo>
                  <a:cubicBezTo>
                    <a:pt x="7392" y="27815"/>
                    <a:pt x="6796" y="22506"/>
                    <a:pt x="5606" y="17198"/>
                  </a:cubicBezTo>
                  <a:cubicBezTo>
                    <a:pt x="4415" y="11940"/>
                    <a:pt x="2679" y="6830"/>
                    <a:pt x="446" y="1919"/>
                  </a:cubicBezTo>
                  <a:cubicBezTo>
                    <a:pt x="298" y="1671"/>
                    <a:pt x="248" y="1472"/>
                    <a:pt x="248" y="1323"/>
                  </a:cubicBezTo>
                  <a:cubicBezTo>
                    <a:pt x="248" y="1075"/>
                    <a:pt x="298" y="877"/>
                    <a:pt x="446" y="728"/>
                  </a:cubicBezTo>
                  <a:cubicBezTo>
                    <a:pt x="694" y="629"/>
                    <a:pt x="1042" y="530"/>
                    <a:pt x="1439" y="530"/>
                  </a:cubicBezTo>
                  <a:cubicBezTo>
                    <a:pt x="1835" y="430"/>
                    <a:pt x="2282" y="331"/>
                    <a:pt x="2828" y="331"/>
                  </a:cubicBezTo>
                  <a:cubicBezTo>
                    <a:pt x="3324" y="331"/>
                    <a:pt x="3721" y="331"/>
                    <a:pt x="4018" y="331"/>
                  </a:cubicBezTo>
                  <a:cubicBezTo>
                    <a:pt x="4415" y="331"/>
                    <a:pt x="4663" y="430"/>
                    <a:pt x="4812" y="530"/>
                  </a:cubicBezTo>
                  <a:cubicBezTo>
                    <a:pt x="5060" y="678"/>
                    <a:pt x="5258" y="827"/>
                    <a:pt x="5407" y="926"/>
                  </a:cubicBezTo>
                  <a:cubicBezTo>
                    <a:pt x="5507" y="926"/>
                    <a:pt x="5606" y="926"/>
                    <a:pt x="5606" y="926"/>
                  </a:cubicBezTo>
                  <a:cubicBezTo>
                    <a:pt x="8086" y="6086"/>
                    <a:pt x="10071" y="11394"/>
                    <a:pt x="11559" y="16801"/>
                  </a:cubicBezTo>
                  <a:cubicBezTo>
                    <a:pt x="12997" y="22110"/>
                    <a:pt x="13742" y="27517"/>
                    <a:pt x="13742" y="33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4F6C32E-744F-4FAE-A50E-5CD8555BF03B}"/>
                </a:ext>
              </a:extLst>
            </p:cNvPr>
            <p:cNvSpPr/>
            <p:nvPr/>
          </p:nvSpPr>
          <p:spPr>
            <a:xfrm>
              <a:off x="5580895" y="4720034"/>
              <a:ext cx="13568" cy="65682"/>
            </a:xfrm>
            <a:custGeom>
              <a:avLst/>
              <a:gdLst>
                <a:gd name="connsiteX0" fmla="*/ 13720 w 13568"/>
                <a:gd name="connsiteY0" fmla="*/ 1819 h 65682"/>
                <a:gd name="connsiteX1" fmla="*/ 8362 w 13568"/>
                <a:gd name="connsiteY1" fmla="*/ 17099 h 65682"/>
                <a:gd name="connsiteX2" fmla="*/ 6775 w 13568"/>
                <a:gd name="connsiteY2" fmla="*/ 32974 h 65682"/>
                <a:gd name="connsiteX3" fmla="*/ 8362 w 13568"/>
                <a:gd name="connsiteY3" fmla="*/ 48849 h 65682"/>
                <a:gd name="connsiteX4" fmla="*/ 13522 w 13568"/>
                <a:gd name="connsiteY4" fmla="*/ 64128 h 65682"/>
                <a:gd name="connsiteX5" fmla="*/ 13720 w 13568"/>
                <a:gd name="connsiteY5" fmla="*/ 64922 h 65682"/>
                <a:gd name="connsiteX6" fmla="*/ 13522 w 13568"/>
                <a:gd name="connsiteY6" fmla="*/ 65517 h 65682"/>
                <a:gd name="connsiteX7" fmla="*/ 12728 w 13568"/>
                <a:gd name="connsiteY7" fmla="*/ 65716 h 65682"/>
                <a:gd name="connsiteX8" fmla="*/ 11339 w 13568"/>
                <a:gd name="connsiteY8" fmla="*/ 65914 h 65682"/>
                <a:gd name="connsiteX9" fmla="*/ 10148 w 13568"/>
                <a:gd name="connsiteY9" fmla="*/ 65716 h 65682"/>
                <a:gd name="connsiteX10" fmla="*/ 9354 w 13568"/>
                <a:gd name="connsiteY10" fmla="*/ 65517 h 65682"/>
                <a:gd name="connsiteX11" fmla="*/ 8759 w 13568"/>
                <a:gd name="connsiteY11" fmla="*/ 65319 h 65682"/>
                <a:gd name="connsiteX12" fmla="*/ 8362 w 13568"/>
                <a:gd name="connsiteY12" fmla="*/ 65121 h 65682"/>
                <a:gd name="connsiteX13" fmla="*/ 4790 w 13568"/>
                <a:gd name="connsiteY13" fmla="*/ 57382 h 65682"/>
                <a:gd name="connsiteX14" fmla="*/ 2211 w 13568"/>
                <a:gd name="connsiteY14" fmla="*/ 49444 h 65682"/>
                <a:gd name="connsiteX15" fmla="*/ 623 w 13568"/>
                <a:gd name="connsiteY15" fmla="*/ 41308 h 65682"/>
                <a:gd name="connsiteX16" fmla="*/ 226 w 13568"/>
                <a:gd name="connsiteY16" fmla="*/ 32974 h 65682"/>
                <a:gd name="connsiteX17" fmla="*/ 822 w 13568"/>
                <a:gd name="connsiteY17" fmla="*/ 24838 h 65682"/>
                <a:gd name="connsiteX18" fmla="*/ 2409 w 13568"/>
                <a:gd name="connsiteY18" fmla="*/ 16702 h 65682"/>
                <a:gd name="connsiteX19" fmla="*/ 4989 w 13568"/>
                <a:gd name="connsiteY19" fmla="*/ 8764 h 65682"/>
                <a:gd name="connsiteX20" fmla="*/ 8362 w 13568"/>
                <a:gd name="connsiteY20" fmla="*/ 827 h 65682"/>
                <a:gd name="connsiteX21" fmla="*/ 8561 w 13568"/>
                <a:gd name="connsiteY21" fmla="*/ 827 h 65682"/>
                <a:gd name="connsiteX22" fmla="*/ 8957 w 13568"/>
                <a:gd name="connsiteY22" fmla="*/ 430 h 65682"/>
                <a:gd name="connsiteX23" fmla="*/ 9950 w 13568"/>
                <a:gd name="connsiteY23" fmla="*/ 232 h 65682"/>
                <a:gd name="connsiteX24" fmla="*/ 11339 w 13568"/>
                <a:gd name="connsiteY24" fmla="*/ 232 h 65682"/>
                <a:gd name="connsiteX25" fmla="*/ 12529 w 13568"/>
                <a:gd name="connsiteY25" fmla="*/ 430 h 65682"/>
                <a:gd name="connsiteX26" fmla="*/ 13323 w 13568"/>
                <a:gd name="connsiteY26" fmla="*/ 628 h 65682"/>
                <a:gd name="connsiteX27" fmla="*/ 13720 w 13568"/>
                <a:gd name="connsiteY27" fmla="*/ 1224 h 65682"/>
                <a:gd name="connsiteX28" fmla="*/ 13720 w 13568"/>
                <a:gd name="connsiteY28" fmla="*/ 18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20" y="1819"/>
                  </a:moveTo>
                  <a:cubicBezTo>
                    <a:pt x="11339" y="6730"/>
                    <a:pt x="9553" y="11840"/>
                    <a:pt x="8362" y="17099"/>
                  </a:cubicBezTo>
                  <a:cubicBezTo>
                    <a:pt x="7271" y="22407"/>
                    <a:pt x="6775" y="27715"/>
                    <a:pt x="6775" y="32974"/>
                  </a:cubicBezTo>
                  <a:cubicBezTo>
                    <a:pt x="6775" y="38282"/>
                    <a:pt x="7271" y="43590"/>
                    <a:pt x="8362" y="48849"/>
                  </a:cubicBezTo>
                  <a:cubicBezTo>
                    <a:pt x="9553" y="54008"/>
                    <a:pt x="11240" y="59068"/>
                    <a:pt x="13522" y="64128"/>
                  </a:cubicBezTo>
                  <a:cubicBezTo>
                    <a:pt x="13621" y="64525"/>
                    <a:pt x="13720" y="64773"/>
                    <a:pt x="13720" y="64922"/>
                  </a:cubicBezTo>
                  <a:cubicBezTo>
                    <a:pt x="13819" y="65170"/>
                    <a:pt x="13770" y="65369"/>
                    <a:pt x="13522" y="65517"/>
                  </a:cubicBezTo>
                  <a:cubicBezTo>
                    <a:pt x="13373" y="65617"/>
                    <a:pt x="13125" y="65716"/>
                    <a:pt x="12728" y="65716"/>
                  </a:cubicBezTo>
                  <a:cubicBezTo>
                    <a:pt x="12430" y="65815"/>
                    <a:pt x="11984" y="65914"/>
                    <a:pt x="11339" y="65914"/>
                  </a:cubicBezTo>
                  <a:cubicBezTo>
                    <a:pt x="10793" y="65914"/>
                    <a:pt x="10396" y="65815"/>
                    <a:pt x="10148" y="65716"/>
                  </a:cubicBezTo>
                  <a:cubicBezTo>
                    <a:pt x="9851" y="65716"/>
                    <a:pt x="9603" y="65617"/>
                    <a:pt x="9354" y="65517"/>
                  </a:cubicBezTo>
                  <a:cubicBezTo>
                    <a:pt x="9057" y="65517"/>
                    <a:pt x="8858" y="65418"/>
                    <a:pt x="8759" y="65319"/>
                  </a:cubicBezTo>
                  <a:cubicBezTo>
                    <a:pt x="8610" y="65319"/>
                    <a:pt x="8461" y="65220"/>
                    <a:pt x="8362" y="65121"/>
                  </a:cubicBezTo>
                  <a:cubicBezTo>
                    <a:pt x="7023" y="62590"/>
                    <a:pt x="5832" y="60011"/>
                    <a:pt x="4790" y="57382"/>
                  </a:cubicBezTo>
                  <a:cubicBezTo>
                    <a:pt x="3848" y="54703"/>
                    <a:pt x="3004" y="52123"/>
                    <a:pt x="2211" y="49444"/>
                  </a:cubicBezTo>
                  <a:cubicBezTo>
                    <a:pt x="1516" y="46815"/>
                    <a:pt x="1020" y="44086"/>
                    <a:pt x="623" y="41308"/>
                  </a:cubicBezTo>
                  <a:cubicBezTo>
                    <a:pt x="326" y="38530"/>
                    <a:pt x="226" y="35752"/>
                    <a:pt x="226" y="32974"/>
                  </a:cubicBezTo>
                  <a:cubicBezTo>
                    <a:pt x="226" y="30195"/>
                    <a:pt x="425" y="27517"/>
                    <a:pt x="822" y="24838"/>
                  </a:cubicBezTo>
                  <a:cubicBezTo>
                    <a:pt x="1218" y="22060"/>
                    <a:pt x="1715" y="19381"/>
                    <a:pt x="2409" y="16702"/>
                  </a:cubicBezTo>
                  <a:cubicBezTo>
                    <a:pt x="3054" y="13924"/>
                    <a:pt x="3897" y="11294"/>
                    <a:pt x="4989" y="8764"/>
                  </a:cubicBezTo>
                  <a:cubicBezTo>
                    <a:pt x="6031" y="6135"/>
                    <a:pt x="7172" y="3506"/>
                    <a:pt x="8362" y="827"/>
                  </a:cubicBezTo>
                  <a:cubicBezTo>
                    <a:pt x="8461" y="827"/>
                    <a:pt x="8561" y="827"/>
                    <a:pt x="8561" y="827"/>
                  </a:cubicBezTo>
                  <a:cubicBezTo>
                    <a:pt x="8660" y="728"/>
                    <a:pt x="8809" y="579"/>
                    <a:pt x="8957" y="430"/>
                  </a:cubicBezTo>
                  <a:cubicBezTo>
                    <a:pt x="9206" y="331"/>
                    <a:pt x="9553" y="232"/>
                    <a:pt x="9950" y="232"/>
                  </a:cubicBezTo>
                  <a:cubicBezTo>
                    <a:pt x="10347" y="232"/>
                    <a:pt x="10793" y="232"/>
                    <a:pt x="11339" y="232"/>
                  </a:cubicBezTo>
                  <a:cubicBezTo>
                    <a:pt x="11835" y="232"/>
                    <a:pt x="12232" y="331"/>
                    <a:pt x="12529" y="430"/>
                  </a:cubicBezTo>
                  <a:cubicBezTo>
                    <a:pt x="12926" y="430"/>
                    <a:pt x="13174" y="529"/>
                    <a:pt x="13323" y="628"/>
                  </a:cubicBezTo>
                  <a:cubicBezTo>
                    <a:pt x="13571" y="777"/>
                    <a:pt x="13720" y="976"/>
                    <a:pt x="13720" y="1224"/>
                  </a:cubicBezTo>
                  <a:cubicBezTo>
                    <a:pt x="13819" y="1372"/>
                    <a:pt x="13819" y="1571"/>
                    <a:pt x="13720" y="18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7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4724003"/>
              <a:ext cx="106957" cy="49609"/>
              <a:chOff x="5602946" y="4724003"/>
              <a:chExt cx="106957" cy="49609"/>
            </a:xfrm>
            <a:solidFill>
              <a:srgbClr val="000000"/>
            </a:solidFill>
          </p:grpSpPr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77B0101-550A-44A6-9951-C846FD337212}"/>
                  </a:ext>
                </a:extLst>
              </p:cNvPr>
              <p:cNvSpPr/>
              <p:nvPr/>
            </p:nvSpPr>
            <p:spPr>
              <a:xfrm>
                <a:off x="5602946" y="4724003"/>
                <a:ext cx="30162" cy="49609"/>
              </a:xfrm>
              <a:custGeom>
                <a:avLst/>
                <a:gdLst>
                  <a:gd name="connsiteX0" fmla="*/ 30391 w 30162"/>
                  <a:gd name="connsiteY0" fmla="*/ 35355 h 49609"/>
                  <a:gd name="connsiteX1" fmla="*/ 29200 w 30162"/>
                  <a:gd name="connsiteY1" fmla="*/ 41308 h 49609"/>
                  <a:gd name="connsiteX2" fmla="*/ 26025 w 30162"/>
                  <a:gd name="connsiteY2" fmla="*/ 45872 h 49609"/>
                  <a:gd name="connsiteX3" fmla="*/ 20667 w 30162"/>
                  <a:gd name="connsiteY3" fmla="*/ 48849 h 49609"/>
                  <a:gd name="connsiteX4" fmla="*/ 13523 w 30162"/>
                  <a:gd name="connsiteY4" fmla="*/ 49841 h 49609"/>
                  <a:gd name="connsiteX5" fmla="*/ 8959 w 30162"/>
                  <a:gd name="connsiteY5" fmla="*/ 49444 h 49609"/>
                  <a:gd name="connsiteX6" fmla="*/ 5189 w 30162"/>
                  <a:gd name="connsiteY6" fmla="*/ 48452 h 49609"/>
                  <a:gd name="connsiteX7" fmla="*/ 2411 w 30162"/>
                  <a:gd name="connsiteY7" fmla="*/ 47261 h 49609"/>
                  <a:gd name="connsiteX8" fmla="*/ 1220 w 30162"/>
                  <a:gd name="connsiteY8" fmla="*/ 46467 h 49609"/>
                  <a:gd name="connsiteX9" fmla="*/ 823 w 30162"/>
                  <a:gd name="connsiteY9" fmla="*/ 46071 h 49609"/>
                  <a:gd name="connsiteX10" fmla="*/ 427 w 30162"/>
                  <a:gd name="connsiteY10" fmla="*/ 45277 h 49609"/>
                  <a:gd name="connsiteX11" fmla="*/ 228 w 30162"/>
                  <a:gd name="connsiteY11" fmla="*/ 44483 h 49609"/>
                  <a:gd name="connsiteX12" fmla="*/ 228 w 30162"/>
                  <a:gd name="connsiteY12" fmla="*/ 43094 h 49609"/>
                  <a:gd name="connsiteX13" fmla="*/ 427 w 30162"/>
                  <a:gd name="connsiteY13" fmla="*/ 41308 h 49609"/>
                  <a:gd name="connsiteX14" fmla="*/ 1220 w 30162"/>
                  <a:gd name="connsiteY14" fmla="*/ 40713 h 49609"/>
                  <a:gd name="connsiteX15" fmla="*/ 2609 w 30162"/>
                  <a:gd name="connsiteY15" fmla="*/ 41308 h 49609"/>
                  <a:gd name="connsiteX16" fmla="*/ 5189 w 30162"/>
                  <a:gd name="connsiteY16" fmla="*/ 42697 h 49609"/>
                  <a:gd name="connsiteX17" fmla="*/ 8761 w 30162"/>
                  <a:gd name="connsiteY17" fmla="*/ 43888 h 49609"/>
                  <a:gd name="connsiteX18" fmla="*/ 13325 w 30162"/>
                  <a:gd name="connsiteY18" fmla="*/ 44483 h 49609"/>
                  <a:gd name="connsiteX19" fmla="*/ 17691 w 30162"/>
                  <a:gd name="connsiteY19" fmla="*/ 43888 h 49609"/>
                  <a:gd name="connsiteX20" fmla="*/ 20667 w 30162"/>
                  <a:gd name="connsiteY20" fmla="*/ 42102 h 49609"/>
                  <a:gd name="connsiteX21" fmla="*/ 22652 w 30162"/>
                  <a:gd name="connsiteY21" fmla="*/ 39324 h 49609"/>
                  <a:gd name="connsiteX22" fmla="*/ 23247 w 30162"/>
                  <a:gd name="connsiteY22" fmla="*/ 35950 h 49609"/>
                  <a:gd name="connsiteX23" fmla="*/ 22453 w 30162"/>
                  <a:gd name="connsiteY23" fmla="*/ 32180 h 49609"/>
                  <a:gd name="connsiteX24" fmla="*/ 20072 w 30162"/>
                  <a:gd name="connsiteY24" fmla="*/ 29402 h 49609"/>
                  <a:gd name="connsiteX25" fmla="*/ 16302 w 30162"/>
                  <a:gd name="connsiteY25" fmla="*/ 27616 h 49609"/>
                  <a:gd name="connsiteX26" fmla="*/ 11341 w 30162"/>
                  <a:gd name="connsiteY26" fmla="*/ 26822 h 49609"/>
                  <a:gd name="connsiteX27" fmla="*/ 6777 w 30162"/>
                  <a:gd name="connsiteY27" fmla="*/ 26822 h 49609"/>
                  <a:gd name="connsiteX28" fmla="*/ 5983 w 30162"/>
                  <a:gd name="connsiteY28" fmla="*/ 26822 h 49609"/>
                  <a:gd name="connsiteX29" fmla="*/ 5586 w 30162"/>
                  <a:gd name="connsiteY29" fmla="*/ 26425 h 49609"/>
                  <a:gd name="connsiteX30" fmla="*/ 5189 w 30162"/>
                  <a:gd name="connsiteY30" fmla="*/ 25632 h 49609"/>
                  <a:gd name="connsiteX31" fmla="*/ 5189 w 30162"/>
                  <a:gd name="connsiteY31" fmla="*/ 24243 h 49609"/>
                  <a:gd name="connsiteX32" fmla="*/ 5189 w 30162"/>
                  <a:gd name="connsiteY32" fmla="*/ 23250 h 49609"/>
                  <a:gd name="connsiteX33" fmla="*/ 5586 w 30162"/>
                  <a:gd name="connsiteY33" fmla="*/ 22457 h 49609"/>
                  <a:gd name="connsiteX34" fmla="*/ 5983 w 30162"/>
                  <a:gd name="connsiteY34" fmla="*/ 22060 h 49609"/>
                  <a:gd name="connsiteX35" fmla="*/ 6578 w 30162"/>
                  <a:gd name="connsiteY35" fmla="*/ 21861 h 49609"/>
                  <a:gd name="connsiteX36" fmla="*/ 10944 w 30162"/>
                  <a:gd name="connsiteY36" fmla="*/ 21861 h 49609"/>
                  <a:gd name="connsiteX37" fmla="*/ 15309 w 30162"/>
                  <a:gd name="connsiteY37" fmla="*/ 21266 h 49609"/>
                  <a:gd name="connsiteX38" fmla="*/ 18484 w 30162"/>
                  <a:gd name="connsiteY38" fmla="*/ 19480 h 49609"/>
                  <a:gd name="connsiteX39" fmla="*/ 20667 w 30162"/>
                  <a:gd name="connsiteY39" fmla="*/ 16702 h 49609"/>
                  <a:gd name="connsiteX40" fmla="*/ 21461 w 30162"/>
                  <a:gd name="connsiteY40" fmla="*/ 12932 h 49609"/>
                  <a:gd name="connsiteX41" fmla="*/ 20866 w 30162"/>
                  <a:gd name="connsiteY41" fmla="*/ 9955 h 49609"/>
                  <a:gd name="connsiteX42" fmla="*/ 19477 w 30162"/>
                  <a:gd name="connsiteY42" fmla="*/ 7574 h 49609"/>
                  <a:gd name="connsiteX43" fmla="*/ 16897 w 30162"/>
                  <a:gd name="connsiteY43" fmla="*/ 5986 h 49609"/>
                  <a:gd name="connsiteX44" fmla="*/ 13523 w 30162"/>
                  <a:gd name="connsiteY44" fmla="*/ 5391 h 49609"/>
                  <a:gd name="connsiteX45" fmla="*/ 9555 w 30162"/>
                  <a:gd name="connsiteY45" fmla="*/ 6185 h 49609"/>
                  <a:gd name="connsiteX46" fmla="*/ 6380 w 30162"/>
                  <a:gd name="connsiteY46" fmla="*/ 7574 h 49609"/>
                  <a:gd name="connsiteX47" fmla="*/ 3998 w 30162"/>
                  <a:gd name="connsiteY47" fmla="*/ 8963 h 49609"/>
                  <a:gd name="connsiteX48" fmla="*/ 2609 w 30162"/>
                  <a:gd name="connsiteY48" fmla="*/ 9558 h 49609"/>
                  <a:gd name="connsiteX49" fmla="*/ 2213 w 30162"/>
                  <a:gd name="connsiteY49" fmla="*/ 9558 h 49609"/>
                  <a:gd name="connsiteX50" fmla="*/ 1816 w 30162"/>
                  <a:gd name="connsiteY50" fmla="*/ 9161 h 49609"/>
                  <a:gd name="connsiteX51" fmla="*/ 1617 w 30162"/>
                  <a:gd name="connsiteY51" fmla="*/ 8368 h 49609"/>
                  <a:gd name="connsiteX52" fmla="*/ 1617 w 30162"/>
                  <a:gd name="connsiteY52" fmla="*/ 6978 h 49609"/>
                  <a:gd name="connsiteX53" fmla="*/ 1617 w 30162"/>
                  <a:gd name="connsiteY53" fmla="*/ 5986 h 49609"/>
                  <a:gd name="connsiteX54" fmla="*/ 1816 w 30162"/>
                  <a:gd name="connsiteY54" fmla="*/ 5391 h 49609"/>
                  <a:gd name="connsiteX55" fmla="*/ 2014 w 30162"/>
                  <a:gd name="connsiteY55" fmla="*/ 4795 h 49609"/>
                  <a:gd name="connsiteX56" fmla="*/ 2609 w 30162"/>
                  <a:gd name="connsiteY56" fmla="*/ 4200 h 49609"/>
                  <a:gd name="connsiteX57" fmla="*/ 3998 w 30162"/>
                  <a:gd name="connsiteY57" fmla="*/ 3208 h 49609"/>
                  <a:gd name="connsiteX58" fmla="*/ 6578 w 30162"/>
                  <a:gd name="connsiteY58" fmla="*/ 1819 h 49609"/>
                  <a:gd name="connsiteX59" fmla="*/ 10150 w 30162"/>
                  <a:gd name="connsiteY59" fmla="*/ 628 h 49609"/>
                  <a:gd name="connsiteX60" fmla="*/ 14714 w 30162"/>
                  <a:gd name="connsiteY60" fmla="*/ 232 h 49609"/>
                  <a:gd name="connsiteX61" fmla="*/ 20667 w 30162"/>
                  <a:gd name="connsiteY61" fmla="*/ 1025 h 49609"/>
                  <a:gd name="connsiteX62" fmla="*/ 24834 w 30162"/>
                  <a:gd name="connsiteY62" fmla="*/ 3407 h 49609"/>
                  <a:gd name="connsiteX63" fmla="*/ 27414 w 30162"/>
                  <a:gd name="connsiteY63" fmla="*/ 7177 h 49609"/>
                  <a:gd name="connsiteX64" fmla="*/ 28208 w 30162"/>
                  <a:gd name="connsiteY64" fmla="*/ 11939 h 49609"/>
                  <a:gd name="connsiteX65" fmla="*/ 27612 w 30162"/>
                  <a:gd name="connsiteY65" fmla="*/ 16305 h 49609"/>
                  <a:gd name="connsiteX66" fmla="*/ 25827 w 30162"/>
                  <a:gd name="connsiteY66" fmla="*/ 19877 h 49609"/>
                  <a:gd name="connsiteX67" fmla="*/ 23048 w 30162"/>
                  <a:gd name="connsiteY67" fmla="*/ 22258 h 49609"/>
                  <a:gd name="connsiteX68" fmla="*/ 19278 w 30162"/>
                  <a:gd name="connsiteY68" fmla="*/ 23647 h 49609"/>
                  <a:gd name="connsiteX69" fmla="*/ 19278 w 30162"/>
                  <a:gd name="connsiteY69" fmla="*/ 23845 h 49609"/>
                  <a:gd name="connsiteX70" fmla="*/ 23644 w 30162"/>
                  <a:gd name="connsiteY70" fmla="*/ 25036 h 49609"/>
                  <a:gd name="connsiteX71" fmla="*/ 27216 w 30162"/>
                  <a:gd name="connsiteY71" fmla="*/ 27616 h 49609"/>
                  <a:gd name="connsiteX72" fmla="*/ 29597 w 30162"/>
                  <a:gd name="connsiteY72" fmla="*/ 30989 h 49609"/>
                  <a:gd name="connsiteX73" fmla="*/ 30391 w 30162"/>
                  <a:gd name="connsiteY73" fmla="*/ 3535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391" y="35355"/>
                    </a:moveTo>
                    <a:cubicBezTo>
                      <a:pt x="30391" y="37488"/>
                      <a:pt x="29994" y="39473"/>
                      <a:pt x="29200" y="41308"/>
                    </a:cubicBezTo>
                    <a:cubicBezTo>
                      <a:pt x="28506" y="43044"/>
                      <a:pt x="27464" y="44582"/>
                      <a:pt x="26025" y="45872"/>
                    </a:cubicBezTo>
                    <a:cubicBezTo>
                      <a:pt x="24537" y="47063"/>
                      <a:pt x="22751" y="48055"/>
                      <a:pt x="20667" y="48849"/>
                    </a:cubicBezTo>
                    <a:cubicBezTo>
                      <a:pt x="18534" y="49494"/>
                      <a:pt x="16153" y="49841"/>
                      <a:pt x="13523" y="49841"/>
                    </a:cubicBezTo>
                    <a:cubicBezTo>
                      <a:pt x="11936" y="49841"/>
                      <a:pt x="10398" y="49692"/>
                      <a:pt x="8959" y="49444"/>
                    </a:cubicBezTo>
                    <a:cubicBezTo>
                      <a:pt x="7620" y="49146"/>
                      <a:pt x="6380" y="48849"/>
                      <a:pt x="5189" y="48452"/>
                    </a:cubicBezTo>
                    <a:cubicBezTo>
                      <a:pt x="4098" y="48055"/>
                      <a:pt x="3205" y="47658"/>
                      <a:pt x="2411" y="47261"/>
                    </a:cubicBezTo>
                    <a:cubicBezTo>
                      <a:pt x="1716" y="46864"/>
                      <a:pt x="1320" y="46616"/>
                      <a:pt x="1220" y="46467"/>
                    </a:cubicBezTo>
                    <a:cubicBezTo>
                      <a:pt x="1071" y="46368"/>
                      <a:pt x="923" y="46219"/>
                      <a:pt x="823" y="46071"/>
                    </a:cubicBezTo>
                    <a:cubicBezTo>
                      <a:pt x="675" y="45823"/>
                      <a:pt x="526" y="45574"/>
                      <a:pt x="427" y="45277"/>
                    </a:cubicBezTo>
                    <a:cubicBezTo>
                      <a:pt x="427" y="45029"/>
                      <a:pt x="327" y="44781"/>
                      <a:pt x="228" y="44483"/>
                    </a:cubicBezTo>
                    <a:cubicBezTo>
                      <a:pt x="228" y="44086"/>
                      <a:pt x="228" y="43640"/>
                      <a:pt x="228" y="43094"/>
                    </a:cubicBezTo>
                    <a:cubicBezTo>
                      <a:pt x="228" y="42201"/>
                      <a:pt x="278" y="41606"/>
                      <a:pt x="427" y="41308"/>
                    </a:cubicBezTo>
                    <a:cubicBezTo>
                      <a:pt x="675" y="40911"/>
                      <a:pt x="923" y="40713"/>
                      <a:pt x="1220" y="40713"/>
                    </a:cubicBezTo>
                    <a:cubicBezTo>
                      <a:pt x="1468" y="40713"/>
                      <a:pt x="1915" y="40911"/>
                      <a:pt x="2609" y="41308"/>
                    </a:cubicBezTo>
                    <a:cubicBezTo>
                      <a:pt x="3254" y="41705"/>
                      <a:pt x="4098" y="42201"/>
                      <a:pt x="5189" y="42697"/>
                    </a:cubicBezTo>
                    <a:cubicBezTo>
                      <a:pt x="6231" y="43094"/>
                      <a:pt x="7421" y="43491"/>
                      <a:pt x="8761" y="43888"/>
                    </a:cubicBezTo>
                    <a:cubicBezTo>
                      <a:pt x="10051" y="44285"/>
                      <a:pt x="11589" y="44483"/>
                      <a:pt x="13325" y="44483"/>
                    </a:cubicBezTo>
                    <a:cubicBezTo>
                      <a:pt x="15012" y="44483"/>
                      <a:pt x="16500" y="44285"/>
                      <a:pt x="17691" y="43888"/>
                    </a:cubicBezTo>
                    <a:cubicBezTo>
                      <a:pt x="18881" y="43491"/>
                      <a:pt x="19873" y="42896"/>
                      <a:pt x="20667" y="42102"/>
                    </a:cubicBezTo>
                    <a:cubicBezTo>
                      <a:pt x="21560" y="41308"/>
                      <a:pt x="22255" y="40415"/>
                      <a:pt x="22652" y="39324"/>
                    </a:cubicBezTo>
                    <a:cubicBezTo>
                      <a:pt x="23048" y="38282"/>
                      <a:pt x="23247" y="37141"/>
                      <a:pt x="23247" y="35950"/>
                    </a:cubicBezTo>
                    <a:cubicBezTo>
                      <a:pt x="23247" y="34512"/>
                      <a:pt x="22949" y="33271"/>
                      <a:pt x="22453" y="32180"/>
                    </a:cubicBezTo>
                    <a:cubicBezTo>
                      <a:pt x="21907" y="31138"/>
                      <a:pt x="21114" y="30195"/>
                      <a:pt x="20072" y="29402"/>
                    </a:cubicBezTo>
                    <a:cubicBezTo>
                      <a:pt x="19129" y="28608"/>
                      <a:pt x="17889" y="28013"/>
                      <a:pt x="16302" y="27616"/>
                    </a:cubicBezTo>
                    <a:cubicBezTo>
                      <a:pt x="14813" y="27120"/>
                      <a:pt x="13176" y="26822"/>
                      <a:pt x="11341" y="26822"/>
                    </a:cubicBezTo>
                    <a:lnTo>
                      <a:pt x="6777" y="26822"/>
                    </a:lnTo>
                    <a:cubicBezTo>
                      <a:pt x="6479" y="26822"/>
                      <a:pt x="6231" y="26822"/>
                      <a:pt x="5983" y="26822"/>
                    </a:cubicBezTo>
                    <a:cubicBezTo>
                      <a:pt x="5834" y="26723"/>
                      <a:pt x="5685" y="26574"/>
                      <a:pt x="5586" y="26425"/>
                    </a:cubicBezTo>
                    <a:cubicBezTo>
                      <a:pt x="5437" y="26177"/>
                      <a:pt x="5288" y="25929"/>
                      <a:pt x="5189" y="25632"/>
                    </a:cubicBezTo>
                    <a:cubicBezTo>
                      <a:pt x="5189" y="25235"/>
                      <a:pt x="5189" y="24788"/>
                      <a:pt x="5189" y="24243"/>
                    </a:cubicBezTo>
                    <a:cubicBezTo>
                      <a:pt x="5189" y="23845"/>
                      <a:pt x="5189" y="23548"/>
                      <a:pt x="5189" y="23250"/>
                    </a:cubicBezTo>
                    <a:cubicBezTo>
                      <a:pt x="5288" y="22853"/>
                      <a:pt x="5437" y="22605"/>
                      <a:pt x="5586" y="22457"/>
                    </a:cubicBezTo>
                    <a:cubicBezTo>
                      <a:pt x="5685" y="22208"/>
                      <a:pt x="5834" y="22060"/>
                      <a:pt x="5983" y="22060"/>
                    </a:cubicBezTo>
                    <a:cubicBezTo>
                      <a:pt x="6231" y="21960"/>
                      <a:pt x="6429" y="21861"/>
                      <a:pt x="6578" y="21861"/>
                    </a:cubicBezTo>
                    <a:lnTo>
                      <a:pt x="10944" y="21861"/>
                    </a:lnTo>
                    <a:cubicBezTo>
                      <a:pt x="12531" y="21861"/>
                      <a:pt x="13970" y="21663"/>
                      <a:pt x="15309" y="21266"/>
                    </a:cubicBezTo>
                    <a:cubicBezTo>
                      <a:pt x="16599" y="20869"/>
                      <a:pt x="17691" y="20274"/>
                      <a:pt x="18484" y="19480"/>
                    </a:cubicBezTo>
                    <a:cubicBezTo>
                      <a:pt x="19377" y="18686"/>
                      <a:pt x="20121" y="17793"/>
                      <a:pt x="20667" y="16702"/>
                    </a:cubicBezTo>
                    <a:cubicBezTo>
                      <a:pt x="21163" y="15511"/>
                      <a:pt x="21461" y="14271"/>
                      <a:pt x="21461" y="12932"/>
                    </a:cubicBezTo>
                    <a:cubicBezTo>
                      <a:pt x="21461" y="11890"/>
                      <a:pt x="21262" y="10897"/>
                      <a:pt x="20866" y="9955"/>
                    </a:cubicBezTo>
                    <a:cubicBezTo>
                      <a:pt x="20568" y="9062"/>
                      <a:pt x="20121" y="8268"/>
                      <a:pt x="19477" y="7574"/>
                    </a:cubicBezTo>
                    <a:cubicBezTo>
                      <a:pt x="18782" y="6929"/>
                      <a:pt x="17939" y="6383"/>
                      <a:pt x="16897" y="5986"/>
                    </a:cubicBezTo>
                    <a:cubicBezTo>
                      <a:pt x="15954" y="5589"/>
                      <a:pt x="14813" y="5391"/>
                      <a:pt x="13523" y="5391"/>
                    </a:cubicBezTo>
                    <a:cubicBezTo>
                      <a:pt x="12035" y="5391"/>
                      <a:pt x="10745" y="5689"/>
                      <a:pt x="9555" y="6185"/>
                    </a:cubicBezTo>
                    <a:cubicBezTo>
                      <a:pt x="8364" y="6582"/>
                      <a:pt x="7273" y="7078"/>
                      <a:pt x="6380" y="7574"/>
                    </a:cubicBezTo>
                    <a:cubicBezTo>
                      <a:pt x="5437" y="7970"/>
                      <a:pt x="4643" y="8467"/>
                      <a:pt x="3998" y="8963"/>
                    </a:cubicBezTo>
                    <a:cubicBezTo>
                      <a:pt x="3304" y="9360"/>
                      <a:pt x="2857" y="9558"/>
                      <a:pt x="2609" y="9558"/>
                    </a:cubicBezTo>
                    <a:cubicBezTo>
                      <a:pt x="2461" y="9558"/>
                      <a:pt x="2312" y="9558"/>
                      <a:pt x="2213" y="9558"/>
                    </a:cubicBezTo>
                    <a:cubicBezTo>
                      <a:pt x="2064" y="9459"/>
                      <a:pt x="1915" y="9310"/>
                      <a:pt x="1816" y="9161"/>
                    </a:cubicBezTo>
                    <a:cubicBezTo>
                      <a:pt x="1816" y="8913"/>
                      <a:pt x="1716" y="8665"/>
                      <a:pt x="1617" y="8368"/>
                    </a:cubicBezTo>
                    <a:cubicBezTo>
                      <a:pt x="1617" y="7970"/>
                      <a:pt x="1617" y="7524"/>
                      <a:pt x="1617" y="6978"/>
                    </a:cubicBezTo>
                    <a:cubicBezTo>
                      <a:pt x="1617" y="6582"/>
                      <a:pt x="1617" y="6284"/>
                      <a:pt x="1617" y="5986"/>
                    </a:cubicBezTo>
                    <a:cubicBezTo>
                      <a:pt x="1617" y="5738"/>
                      <a:pt x="1667" y="5540"/>
                      <a:pt x="1816" y="5391"/>
                    </a:cubicBezTo>
                    <a:cubicBezTo>
                      <a:pt x="1915" y="5143"/>
                      <a:pt x="2014" y="4944"/>
                      <a:pt x="2014" y="4795"/>
                    </a:cubicBezTo>
                    <a:cubicBezTo>
                      <a:pt x="2113" y="4547"/>
                      <a:pt x="2312" y="4349"/>
                      <a:pt x="2609" y="4200"/>
                    </a:cubicBezTo>
                    <a:cubicBezTo>
                      <a:pt x="2857" y="3952"/>
                      <a:pt x="3304" y="3605"/>
                      <a:pt x="3998" y="3208"/>
                    </a:cubicBezTo>
                    <a:cubicBezTo>
                      <a:pt x="4792" y="2712"/>
                      <a:pt x="5636" y="2216"/>
                      <a:pt x="6578" y="1819"/>
                    </a:cubicBezTo>
                    <a:cubicBezTo>
                      <a:pt x="7620" y="1323"/>
                      <a:pt x="8811" y="926"/>
                      <a:pt x="10150" y="628"/>
                    </a:cubicBezTo>
                    <a:cubicBezTo>
                      <a:pt x="11589" y="380"/>
                      <a:pt x="13127" y="232"/>
                      <a:pt x="14714" y="232"/>
                    </a:cubicBezTo>
                    <a:cubicBezTo>
                      <a:pt x="16946" y="232"/>
                      <a:pt x="18931" y="529"/>
                      <a:pt x="20667" y="1025"/>
                    </a:cubicBezTo>
                    <a:cubicBezTo>
                      <a:pt x="22354" y="1571"/>
                      <a:pt x="23743" y="2365"/>
                      <a:pt x="24834" y="3407"/>
                    </a:cubicBezTo>
                    <a:cubicBezTo>
                      <a:pt x="26025" y="4498"/>
                      <a:pt x="26868" y="5738"/>
                      <a:pt x="27414" y="7177"/>
                    </a:cubicBezTo>
                    <a:cubicBezTo>
                      <a:pt x="27910" y="8665"/>
                      <a:pt x="28208" y="10253"/>
                      <a:pt x="28208" y="11939"/>
                    </a:cubicBezTo>
                    <a:cubicBezTo>
                      <a:pt x="28208" y="13527"/>
                      <a:pt x="28009" y="15015"/>
                      <a:pt x="27612" y="16305"/>
                    </a:cubicBezTo>
                    <a:cubicBezTo>
                      <a:pt x="27216" y="17644"/>
                      <a:pt x="26620" y="18835"/>
                      <a:pt x="25827" y="19877"/>
                    </a:cubicBezTo>
                    <a:cubicBezTo>
                      <a:pt x="25132" y="20819"/>
                      <a:pt x="24239" y="21613"/>
                      <a:pt x="23048" y="22258"/>
                    </a:cubicBezTo>
                    <a:cubicBezTo>
                      <a:pt x="21957" y="22953"/>
                      <a:pt x="20717" y="23399"/>
                      <a:pt x="19278" y="23647"/>
                    </a:cubicBezTo>
                    <a:lnTo>
                      <a:pt x="19278" y="23845"/>
                    </a:lnTo>
                    <a:cubicBezTo>
                      <a:pt x="20866" y="23994"/>
                      <a:pt x="22304" y="24391"/>
                      <a:pt x="23644" y="25036"/>
                    </a:cubicBezTo>
                    <a:cubicBezTo>
                      <a:pt x="25082" y="25731"/>
                      <a:pt x="26273" y="26574"/>
                      <a:pt x="27216" y="27616"/>
                    </a:cubicBezTo>
                    <a:cubicBezTo>
                      <a:pt x="28257" y="28558"/>
                      <a:pt x="29051" y="29699"/>
                      <a:pt x="29597" y="30989"/>
                    </a:cubicBezTo>
                    <a:cubicBezTo>
                      <a:pt x="30093" y="32329"/>
                      <a:pt x="30391" y="33768"/>
                      <a:pt x="30391" y="35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48B10B1-59BA-48BE-9732-8306137F1660}"/>
                  </a:ext>
                </a:extLst>
              </p:cNvPr>
              <p:cNvSpPr/>
              <p:nvPr/>
            </p:nvSpPr>
            <p:spPr>
              <a:xfrm>
                <a:off x="5639061" y="4724400"/>
                <a:ext cx="34726" cy="48617"/>
              </a:xfrm>
              <a:custGeom>
                <a:avLst/>
                <a:gdLst>
                  <a:gd name="connsiteX0" fmla="*/ 34958 w 34726"/>
                  <a:gd name="connsiteY0" fmla="*/ 34958 h 48617"/>
                  <a:gd name="connsiteX1" fmla="*/ 34561 w 34726"/>
                  <a:gd name="connsiteY1" fmla="*/ 36942 h 48617"/>
                  <a:gd name="connsiteX2" fmla="*/ 33370 w 34726"/>
                  <a:gd name="connsiteY2" fmla="*/ 37538 h 48617"/>
                  <a:gd name="connsiteX3" fmla="*/ 28012 w 34726"/>
                  <a:gd name="connsiteY3" fmla="*/ 37538 h 48617"/>
                  <a:gd name="connsiteX4" fmla="*/ 28012 w 34726"/>
                  <a:gd name="connsiteY4" fmla="*/ 47658 h 48617"/>
                  <a:gd name="connsiteX5" fmla="*/ 27814 w 34726"/>
                  <a:gd name="connsiteY5" fmla="*/ 48253 h 48617"/>
                  <a:gd name="connsiteX6" fmla="*/ 27417 w 34726"/>
                  <a:gd name="connsiteY6" fmla="*/ 48650 h 48617"/>
                  <a:gd name="connsiteX7" fmla="*/ 26425 w 34726"/>
                  <a:gd name="connsiteY7" fmla="*/ 48650 h 48617"/>
                  <a:gd name="connsiteX8" fmla="*/ 24837 w 34726"/>
                  <a:gd name="connsiteY8" fmla="*/ 48849 h 48617"/>
                  <a:gd name="connsiteX9" fmla="*/ 23448 w 34726"/>
                  <a:gd name="connsiteY9" fmla="*/ 48650 h 48617"/>
                  <a:gd name="connsiteX10" fmla="*/ 22456 w 34726"/>
                  <a:gd name="connsiteY10" fmla="*/ 48650 h 48617"/>
                  <a:gd name="connsiteX11" fmla="*/ 21861 w 34726"/>
                  <a:gd name="connsiteY11" fmla="*/ 48253 h 48617"/>
                  <a:gd name="connsiteX12" fmla="*/ 21861 w 34726"/>
                  <a:gd name="connsiteY12" fmla="*/ 47658 h 48617"/>
                  <a:gd name="connsiteX13" fmla="*/ 21861 w 34726"/>
                  <a:gd name="connsiteY13" fmla="*/ 37538 h 48617"/>
                  <a:gd name="connsiteX14" fmla="*/ 2017 w 34726"/>
                  <a:gd name="connsiteY14" fmla="*/ 37538 h 48617"/>
                  <a:gd name="connsiteX15" fmla="*/ 1025 w 34726"/>
                  <a:gd name="connsiteY15" fmla="*/ 37538 h 48617"/>
                  <a:gd name="connsiteX16" fmla="*/ 628 w 34726"/>
                  <a:gd name="connsiteY16" fmla="*/ 37141 h 48617"/>
                  <a:gd name="connsiteX17" fmla="*/ 231 w 34726"/>
                  <a:gd name="connsiteY17" fmla="*/ 36347 h 48617"/>
                  <a:gd name="connsiteX18" fmla="*/ 231 w 34726"/>
                  <a:gd name="connsiteY18" fmla="*/ 34760 h 48617"/>
                  <a:gd name="connsiteX19" fmla="*/ 231 w 34726"/>
                  <a:gd name="connsiteY19" fmla="*/ 33569 h 48617"/>
                  <a:gd name="connsiteX20" fmla="*/ 430 w 34726"/>
                  <a:gd name="connsiteY20" fmla="*/ 32577 h 48617"/>
                  <a:gd name="connsiteX21" fmla="*/ 628 w 34726"/>
                  <a:gd name="connsiteY21" fmla="*/ 31585 h 48617"/>
                  <a:gd name="connsiteX22" fmla="*/ 1223 w 34726"/>
                  <a:gd name="connsiteY22" fmla="*/ 30592 h 48617"/>
                  <a:gd name="connsiteX23" fmla="*/ 18487 w 34726"/>
                  <a:gd name="connsiteY23" fmla="*/ 1422 h 48617"/>
                  <a:gd name="connsiteX24" fmla="*/ 19083 w 34726"/>
                  <a:gd name="connsiteY24" fmla="*/ 1025 h 48617"/>
                  <a:gd name="connsiteX25" fmla="*/ 19876 w 34726"/>
                  <a:gd name="connsiteY25" fmla="*/ 628 h 48617"/>
                  <a:gd name="connsiteX26" fmla="*/ 21266 w 34726"/>
                  <a:gd name="connsiteY26" fmla="*/ 430 h 48617"/>
                  <a:gd name="connsiteX27" fmla="*/ 23250 w 34726"/>
                  <a:gd name="connsiteY27" fmla="*/ 232 h 48617"/>
                  <a:gd name="connsiteX28" fmla="*/ 25234 w 34726"/>
                  <a:gd name="connsiteY28" fmla="*/ 430 h 48617"/>
                  <a:gd name="connsiteX29" fmla="*/ 26822 w 34726"/>
                  <a:gd name="connsiteY29" fmla="*/ 628 h 48617"/>
                  <a:gd name="connsiteX30" fmla="*/ 27616 w 34726"/>
                  <a:gd name="connsiteY30" fmla="*/ 1025 h 48617"/>
                  <a:gd name="connsiteX31" fmla="*/ 28012 w 34726"/>
                  <a:gd name="connsiteY31" fmla="*/ 1621 h 48617"/>
                  <a:gd name="connsiteX32" fmla="*/ 28012 w 34726"/>
                  <a:gd name="connsiteY32" fmla="*/ 32378 h 48617"/>
                  <a:gd name="connsiteX33" fmla="*/ 33370 w 34726"/>
                  <a:gd name="connsiteY33" fmla="*/ 32378 h 48617"/>
                  <a:gd name="connsiteX34" fmla="*/ 34561 w 34726"/>
                  <a:gd name="connsiteY34" fmla="*/ 32974 h 48617"/>
                  <a:gd name="connsiteX35" fmla="*/ 34958 w 34726"/>
                  <a:gd name="connsiteY35" fmla="*/ 34958 h 48617"/>
                  <a:gd name="connsiteX36" fmla="*/ 21861 w 34726"/>
                  <a:gd name="connsiteY36" fmla="*/ 5986 h 48617"/>
                  <a:gd name="connsiteX37" fmla="*/ 21662 w 34726"/>
                  <a:gd name="connsiteY37" fmla="*/ 5986 h 48617"/>
                  <a:gd name="connsiteX38" fmla="*/ 5986 w 34726"/>
                  <a:gd name="connsiteY38" fmla="*/ 32378 h 48617"/>
                  <a:gd name="connsiteX39" fmla="*/ 21861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58" y="34958"/>
                    </a:moveTo>
                    <a:cubicBezTo>
                      <a:pt x="34958" y="35752"/>
                      <a:pt x="34809" y="36446"/>
                      <a:pt x="34561" y="36942"/>
                    </a:cubicBezTo>
                    <a:cubicBezTo>
                      <a:pt x="34263" y="37339"/>
                      <a:pt x="33866" y="37538"/>
                      <a:pt x="33370" y="37538"/>
                    </a:cubicBezTo>
                    <a:lnTo>
                      <a:pt x="28012" y="37538"/>
                    </a:lnTo>
                    <a:lnTo>
                      <a:pt x="28012" y="47658"/>
                    </a:lnTo>
                    <a:cubicBezTo>
                      <a:pt x="28012" y="47956"/>
                      <a:pt x="27913" y="48154"/>
                      <a:pt x="27814" y="48253"/>
                    </a:cubicBezTo>
                    <a:cubicBezTo>
                      <a:pt x="27814" y="48402"/>
                      <a:pt x="27665" y="48551"/>
                      <a:pt x="27417" y="48650"/>
                    </a:cubicBezTo>
                    <a:cubicBezTo>
                      <a:pt x="27119" y="48650"/>
                      <a:pt x="26822" y="48650"/>
                      <a:pt x="26425" y="48650"/>
                    </a:cubicBezTo>
                    <a:cubicBezTo>
                      <a:pt x="26028" y="48749"/>
                      <a:pt x="25482" y="48849"/>
                      <a:pt x="24837" y="48849"/>
                    </a:cubicBezTo>
                    <a:cubicBezTo>
                      <a:pt x="24292" y="48849"/>
                      <a:pt x="23845" y="48749"/>
                      <a:pt x="23448" y="48650"/>
                    </a:cubicBezTo>
                    <a:cubicBezTo>
                      <a:pt x="23051" y="48650"/>
                      <a:pt x="22704" y="48650"/>
                      <a:pt x="22456" y="48650"/>
                    </a:cubicBezTo>
                    <a:cubicBezTo>
                      <a:pt x="22159" y="48551"/>
                      <a:pt x="21960" y="48402"/>
                      <a:pt x="21861" y="48253"/>
                    </a:cubicBezTo>
                    <a:cubicBezTo>
                      <a:pt x="21861" y="48154"/>
                      <a:pt x="21861" y="47956"/>
                      <a:pt x="21861" y="47658"/>
                    </a:cubicBezTo>
                    <a:lnTo>
                      <a:pt x="21861" y="37538"/>
                    </a:lnTo>
                    <a:lnTo>
                      <a:pt x="2017" y="37538"/>
                    </a:lnTo>
                    <a:cubicBezTo>
                      <a:pt x="1620" y="37538"/>
                      <a:pt x="1273" y="37538"/>
                      <a:pt x="1025" y="37538"/>
                    </a:cubicBezTo>
                    <a:cubicBezTo>
                      <a:pt x="876" y="37439"/>
                      <a:pt x="727" y="37290"/>
                      <a:pt x="628" y="37141"/>
                    </a:cubicBezTo>
                    <a:cubicBezTo>
                      <a:pt x="479" y="36893"/>
                      <a:pt x="330" y="36645"/>
                      <a:pt x="231" y="36347"/>
                    </a:cubicBezTo>
                    <a:cubicBezTo>
                      <a:pt x="231" y="35950"/>
                      <a:pt x="231" y="35454"/>
                      <a:pt x="231" y="34760"/>
                    </a:cubicBezTo>
                    <a:cubicBezTo>
                      <a:pt x="231" y="34264"/>
                      <a:pt x="231" y="33867"/>
                      <a:pt x="231" y="33569"/>
                    </a:cubicBezTo>
                    <a:cubicBezTo>
                      <a:pt x="231" y="33172"/>
                      <a:pt x="281" y="32874"/>
                      <a:pt x="430" y="32577"/>
                    </a:cubicBezTo>
                    <a:cubicBezTo>
                      <a:pt x="529" y="32180"/>
                      <a:pt x="628" y="31882"/>
                      <a:pt x="628" y="31585"/>
                    </a:cubicBezTo>
                    <a:cubicBezTo>
                      <a:pt x="727" y="31337"/>
                      <a:pt x="926" y="30989"/>
                      <a:pt x="1223" y="30592"/>
                    </a:cubicBezTo>
                    <a:lnTo>
                      <a:pt x="18487" y="1422"/>
                    </a:lnTo>
                    <a:cubicBezTo>
                      <a:pt x="18587" y="1323"/>
                      <a:pt x="18785" y="1174"/>
                      <a:pt x="19083" y="1025"/>
                    </a:cubicBezTo>
                    <a:cubicBezTo>
                      <a:pt x="19331" y="777"/>
                      <a:pt x="19579" y="628"/>
                      <a:pt x="19876" y="628"/>
                    </a:cubicBezTo>
                    <a:cubicBezTo>
                      <a:pt x="20273" y="529"/>
                      <a:pt x="20720" y="430"/>
                      <a:pt x="21266" y="430"/>
                    </a:cubicBezTo>
                    <a:cubicBezTo>
                      <a:pt x="21762" y="331"/>
                      <a:pt x="22456" y="232"/>
                      <a:pt x="23250" y="232"/>
                    </a:cubicBezTo>
                    <a:cubicBezTo>
                      <a:pt x="24044" y="232"/>
                      <a:pt x="24689" y="331"/>
                      <a:pt x="25234" y="430"/>
                    </a:cubicBezTo>
                    <a:cubicBezTo>
                      <a:pt x="25879" y="430"/>
                      <a:pt x="26425" y="529"/>
                      <a:pt x="26822" y="628"/>
                    </a:cubicBezTo>
                    <a:cubicBezTo>
                      <a:pt x="27219" y="777"/>
                      <a:pt x="27467" y="926"/>
                      <a:pt x="27616" y="1025"/>
                    </a:cubicBezTo>
                    <a:cubicBezTo>
                      <a:pt x="27864" y="1174"/>
                      <a:pt x="28012" y="1372"/>
                      <a:pt x="28012" y="1621"/>
                    </a:cubicBezTo>
                    <a:lnTo>
                      <a:pt x="28012" y="32378"/>
                    </a:lnTo>
                    <a:lnTo>
                      <a:pt x="33370" y="32378"/>
                    </a:lnTo>
                    <a:cubicBezTo>
                      <a:pt x="33866" y="32378"/>
                      <a:pt x="34263" y="32577"/>
                      <a:pt x="34561" y="32974"/>
                    </a:cubicBezTo>
                    <a:cubicBezTo>
                      <a:pt x="34809" y="33371"/>
                      <a:pt x="34958" y="34065"/>
                      <a:pt x="34958" y="34958"/>
                    </a:cubicBezTo>
                    <a:close/>
                    <a:moveTo>
                      <a:pt x="21861" y="5986"/>
                    </a:moveTo>
                    <a:lnTo>
                      <a:pt x="21662" y="5986"/>
                    </a:lnTo>
                    <a:lnTo>
                      <a:pt x="5986" y="32378"/>
                    </a:lnTo>
                    <a:lnTo>
                      <a:pt x="21861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7CE6F57-F95B-44D4-9547-02CA9ACD6032}"/>
                  </a:ext>
                </a:extLst>
              </p:cNvPr>
              <p:cNvSpPr/>
              <p:nvPr/>
            </p:nvSpPr>
            <p:spPr>
              <a:xfrm>
                <a:off x="5681924" y="4724400"/>
                <a:ext cx="27979" cy="48418"/>
              </a:xfrm>
              <a:custGeom>
                <a:avLst/>
                <a:gdLst>
                  <a:gd name="connsiteX0" fmla="*/ 28214 w 27979"/>
                  <a:gd name="connsiteY0" fmla="*/ 46071 h 48418"/>
                  <a:gd name="connsiteX1" fmla="*/ 28015 w 27979"/>
                  <a:gd name="connsiteY1" fmla="*/ 47460 h 48418"/>
                  <a:gd name="connsiteX2" fmla="*/ 27817 w 27979"/>
                  <a:gd name="connsiteY2" fmla="*/ 48253 h 48418"/>
                  <a:gd name="connsiteX3" fmla="*/ 27222 w 27979"/>
                  <a:gd name="connsiteY3" fmla="*/ 48650 h 48418"/>
                  <a:gd name="connsiteX4" fmla="*/ 26825 w 27979"/>
                  <a:gd name="connsiteY4" fmla="*/ 48650 h 48418"/>
                  <a:gd name="connsiteX5" fmla="*/ 1623 w 27979"/>
                  <a:gd name="connsiteY5" fmla="*/ 48650 h 48418"/>
                  <a:gd name="connsiteX6" fmla="*/ 1226 w 27979"/>
                  <a:gd name="connsiteY6" fmla="*/ 48650 h 48418"/>
                  <a:gd name="connsiteX7" fmla="*/ 829 w 27979"/>
                  <a:gd name="connsiteY7" fmla="*/ 48253 h 48418"/>
                  <a:gd name="connsiteX8" fmla="*/ 433 w 27979"/>
                  <a:gd name="connsiteY8" fmla="*/ 47460 h 48418"/>
                  <a:gd name="connsiteX9" fmla="*/ 433 w 27979"/>
                  <a:gd name="connsiteY9" fmla="*/ 46071 h 48418"/>
                  <a:gd name="connsiteX10" fmla="*/ 433 w 27979"/>
                  <a:gd name="connsiteY10" fmla="*/ 45078 h 48418"/>
                  <a:gd name="connsiteX11" fmla="*/ 631 w 27979"/>
                  <a:gd name="connsiteY11" fmla="*/ 44285 h 48418"/>
                  <a:gd name="connsiteX12" fmla="*/ 1028 w 27979"/>
                  <a:gd name="connsiteY12" fmla="*/ 43689 h 48418"/>
                  <a:gd name="connsiteX13" fmla="*/ 1623 w 27979"/>
                  <a:gd name="connsiteY13" fmla="*/ 43491 h 48418"/>
                  <a:gd name="connsiteX14" fmla="*/ 11744 w 27979"/>
                  <a:gd name="connsiteY14" fmla="*/ 43491 h 48418"/>
                  <a:gd name="connsiteX15" fmla="*/ 11744 w 27979"/>
                  <a:gd name="connsiteY15" fmla="*/ 6978 h 48418"/>
                  <a:gd name="connsiteX16" fmla="*/ 2417 w 27979"/>
                  <a:gd name="connsiteY16" fmla="*/ 12535 h 48418"/>
                  <a:gd name="connsiteX17" fmla="*/ 1226 w 27979"/>
                  <a:gd name="connsiteY17" fmla="*/ 12932 h 48418"/>
                  <a:gd name="connsiteX18" fmla="*/ 631 w 27979"/>
                  <a:gd name="connsiteY18" fmla="*/ 12733 h 48418"/>
                  <a:gd name="connsiteX19" fmla="*/ 234 w 27979"/>
                  <a:gd name="connsiteY19" fmla="*/ 11939 h 48418"/>
                  <a:gd name="connsiteX20" fmla="*/ 234 w 27979"/>
                  <a:gd name="connsiteY20" fmla="*/ 10550 h 48418"/>
                  <a:gd name="connsiteX21" fmla="*/ 234 w 27979"/>
                  <a:gd name="connsiteY21" fmla="*/ 9558 h 48418"/>
                  <a:gd name="connsiteX22" fmla="*/ 234 w 27979"/>
                  <a:gd name="connsiteY22" fmla="*/ 8764 h 48418"/>
                  <a:gd name="connsiteX23" fmla="*/ 631 w 27979"/>
                  <a:gd name="connsiteY23" fmla="*/ 8169 h 48418"/>
                  <a:gd name="connsiteX24" fmla="*/ 1226 w 27979"/>
                  <a:gd name="connsiteY24" fmla="*/ 7772 h 48418"/>
                  <a:gd name="connsiteX25" fmla="*/ 12339 w 27979"/>
                  <a:gd name="connsiteY25" fmla="*/ 628 h 48418"/>
                  <a:gd name="connsiteX26" fmla="*/ 12736 w 27979"/>
                  <a:gd name="connsiteY26" fmla="*/ 430 h 48418"/>
                  <a:gd name="connsiteX27" fmla="*/ 13133 w 27979"/>
                  <a:gd name="connsiteY27" fmla="*/ 430 h 48418"/>
                  <a:gd name="connsiteX28" fmla="*/ 13926 w 27979"/>
                  <a:gd name="connsiteY28" fmla="*/ 232 h 48418"/>
                  <a:gd name="connsiteX29" fmla="*/ 15117 w 27979"/>
                  <a:gd name="connsiteY29" fmla="*/ 232 h 48418"/>
                  <a:gd name="connsiteX30" fmla="*/ 16704 w 27979"/>
                  <a:gd name="connsiteY30" fmla="*/ 232 h 48418"/>
                  <a:gd name="connsiteX31" fmla="*/ 17498 w 27979"/>
                  <a:gd name="connsiteY31" fmla="*/ 430 h 48418"/>
                  <a:gd name="connsiteX32" fmla="*/ 17895 w 27979"/>
                  <a:gd name="connsiteY32" fmla="*/ 827 h 48418"/>
                  <a:gd name="connsiteX33" fmla="*/ 18094 w 27979"/>
                  <a:gd name="connsiteY33" fmla="*/ 1224 h 48418"/>
                  <a:gd name="connsiteX34" fmla="*/ 18094 w 27979"/>
                  <a:gd name="connsiteY34" fmla="*/ 43491 h 48418"/>
                  <a:gd name="connsiteX35" fmla="*/ 26825 w 27979"/>
                  <a:gd name="connsiteY35" fmla="*/ 43491 h 48418"/>
                  <a:gd name="connsiteX36" fmla="*/ 27420 w 27979"/>
                  <a:gd name="connsiteY36" fmla="*/ 43689 h 48418"/>
                  <a:gd name="connsiteX37" fmla="*/ 27817 w 27979"/>
                  <a:gd name="connsiteY37" fmla="*/ 44285 h 48418"/>
                  <a:gd name="connsiteX38" fmla="*/ 28015 w 27979"/>
                  <a:gd name="connsiteY38" fmla="*/ 45078 h 48418"/>
                  <a:gd name="connsiteX39" fmla="*/ 28214 w 27979"/>
                  <a:gd name="connsiteY39" fmla="*/ 46071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14" y="46071"/>
                    </a:moveTo>
                    <a:cubicBezTo>
                      <a:pt x="28214" y="46616"/>
                      <a:pt x="28115" y="47063"/>
                      <a:pt x="28015" y="47460"/>
                    </a:cubicBezTo>
                    <a:cubicBezTo>
                      <a:pt x="28015" y="47757"/>
                      <a:pt x="27916" y="48005"/>
                      <a:pt x="27817" y="48253"/>
                    </a:cubicBezTo>
                    <a:cubicBezTo>
                      <a:pt x="27668" y="48402"/>
                      <a:pt x="27470" y="48551"/>
                      <a:pt x="27222" y="48650"/>
                    </a:cubicBezTo>
                    <a:cubicBezTo>
                      <a:pt x="27073" y="48650"/>
                      <a:pt x="26924" y="48650"/>
                      <a:pt x="26825" y="48650"/>
                    </a:cubicBezTo>
                    <a:lnTo>
                      <a:pt x="1623" y="48650"/>
                    </a:lnTo>
                    <a:cubicBezTo>
                      <a:pt x="1474" y="48650"/>
                      <a:pt x="1326" y="48650"/>
                      <a:pt x="1226" y="48650"/>
                    </a:cubicBezTo>
                    <a:cubicBezTo>
                      <a:pt x="1077" y="48551"/>
                      <a:pt x="929" y="48402"/>
                      <a:pt x="829" y="48253"/>
                    </a:cubicBezTo>
                    <a:cubicBezTo>
                      <a:pt x="681" y="48005"/>
                      <a:pt x="532" y="47757"/>
                      <a:pt x="433" y="47460"/>
                    </a:cubicBezTo>
                    <a:cubicBezTo>
                      <a:pt x="433" y="47063"/>
                      <a:pt x="433" y="46616"/>
                      <a:pt x="433" y="46071"/>
                    </a:cubicBezTo>
                    <a:cubicBezTo>
                      <a:pt x="433" y="45674"/>
                      <a:pt x="433" y="45376"/>
                      <a:pt x="433" y="45078"/>
                    </a:cubicBezTo>
                    <a:cubicBezTo>
                      <a:pt x="532" y="44682"/>
                      <a:pt x="631" y="44433"/>
                      <a:pt x="631" y="44285"/>
                    </a:cubicBezTo>
                    <a:cubicBezTo>
                      <a:pt x="730" y="44037"/>
                      <a:pt x="879" y="43838"/>
                      <a:pt x="1028" y="43689"/>
                    </a:cubicBezTo>
                    <a:cubicBezTo>
                      <a:pt x="1276" y="43590"/>
                      <a:pt x="1474" y="43491"/>
                      <a:pt x="1623" y="43491"/>
                    </a:cubicBezTo>
                    <a:lnTo>
                      <a:pt x="11744" y="43491"/>
                    </a:lnTo>
                    <a:lnTo>
                      <a:pt x="11744" y="6978"/>
                    </a:lnTo>
                    <a:lnTo>
                      <a:pt x="2417" y="12535"/>
                    </a:lnTo>
                    <a:cubicBezTo>
                      <a:pt x="2020" y="12683"/>
                      <a:pt x="1623" y="12832"/>
                      <a:pt x="1226" y="12932"/>
                    </a:cubicBezTo>
                    <a:cubicBezTo>
                      <a:pt x="929" y="12932"/>
                      <a:pt x="730" y="12882"/>
                      <a:pt x="631" y="12733"/>
                    </a:cubicBezTo>
                    <a:cubicBezTo>
                      <a:pt x="482" y="12634"/>
                      <a:pt x="333" y="12336"/>
                      <a:pt x="234" y="11939"/>
                    </a:cubicBezTo>
                    <a:cubicBezTo>
                      <a:pt x="234" y="11542"/>
                      <a:pt x="234" y="11096"/>
                      <a:pt x="234" y="10550"/>
                    </a:cubicBezTo>
                    <a:cubicBezTo>
                      <a:pt x="234" y="10153"/>
                      <a:pt x="234" y="9856"/>
                      <a:pt x="234" y="9558"/>
                    </a:cubicBezTo>
                    <a:cubicBezTo>
                      <a:pt x="234" y="9161"/>
                      <a:pt x="234" y="8913"/>
                      <a:pt x="234" y="8764"/>
                    </a:cubicBezTo>
                    <a:cubicBezTo>
                      <a:pt x="333" y="8516"/>
                      <a:pt x="482" y="8318"/>
                      <a:pt x="631" y="8169"/>
                    </a:cubicBezTo>
                    <a:cubicBezTo>
                      <a:pt x="730" y="8070"/>
                      <a:pt x="929" y="7921"/>
                      <a:pt x="1226" y="7772"/>
                    </a:cubicBezTo>
                    <a:lnTo>
                      <a:pt x="12339" y="628"/>
                    </a:lnTo>
                    <a:cubicBezTo>
                      <a:pt x="12438" y="529"/>
                      <a:pt x="12587" y="430"/>
                      <a:pt x="12736" y="430"/>
                    </a:cubicBezTo>
                    <a:cubicBezTo>
                      <a:pt x="12835" y="430"/>
                      <a:pt x="12984" y="430"/>
                      <a:pt x="13133" y="430"/>
                    </a:cubicBezTo>
                    <a:cubicBezTo>
                      <a:pt x="13381" y="331"/>
                      <a:pt x="13629" y="232"/>
                      <a:pt x="13926" y="232"/>
                    </a:cubicBezTo>
                    <a:cubicBezTo>
                      <a:pt x="14323" y="232"/>
                      <a:pt x="14720" y="232"/>
                      <a:pt x="15117" y="232"/>
                    </a:cubicBezTo>
                    <a:cubicBezTo>
                      <a:pt x="15762" y="232"/>
                      <a:pt x="16308" y="232"/>
                      <a:pt x="16704" y="232"/>
                    </a:cubicBezTo>
                    <a:cubicBezTo>
                      <a:pt x="17101" y="232"/>
                      <a:pt x="17349" y="331"/>
                      <a:pt x="17498" y="430"/>
                    </a:cubicBezTo>
                    <a:cubicBezTo>
                      <a:pt x="17746" y="579"/>
                      <a:pt x="17895" y="728"/>
                      <a:pt x="17895" y="827"/>
                    </a:cubicBezTo>
                    <a:cubicBezTo>
                      <a:pt x="17994" y="976"/>
                      <a:pt x="18094" y="1124"/>
                      <a:pt x="18094" y="1224"/>
                    </a:cubicBezTo>
                    <a:lnTo>
                      <a:pt x="18094" y="43491"/>
                    </a:lnTo>
                    <a:lnTo>
                      <a:pt x="26825" y="43491"/>
                    </a:lnTo>
                    <a:cubicBezTo>
                      <a:pt x="27073" y="43491"/>
                      <a:pt x="27271" y="43590"/>
                      <a:pt x="27420" y="43689"/>
                    </a:cubicBezTo>
                    <a:cubicBezTo>
                      <a:pt x="27519" y="43838"/>
                      <a:pt x="27668" y="44037"/>
                      <a:pt x="27817" y="44285"/>
                    </a:cubicBezTo>
                    <a:cubicBezTo>
                      <a:pt x="27916" y="44433"/>
                      <a:pt x="28015" y="44682"/>
                      <a:pt x="28015" y="45078"/>
                    </a:cubicBezTo>
                    <a:cubicBezTo>
                      <a:pt x="28115" y="45376"/>
                      <a:pt x="28214" y="45674"/>
                      <a:pt x="28214" y="4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CBC99A57-B370-4DE9-95A0-6480F49FE369}"/>
                </a:ext>
              </a:extLst>
            </p:cNvPr>
            <p:cNvSpPr/>
            <p:nvPr/>
          </p:nvSpPr>
          <p:spPr>
            <a:xfrm>
              <a:off x="5716587" y="4764484"/>
              <a:ext cx="12303" cy="19050"/>
            </a:xfrm>
            <a:custGeom>
              <a:avLst/>
              <a:gdLst>
                <a:gd name="connsiteX0" fmla="*/ 12540 w 12303"/>
                <a:gd name="connsiteY0" fmla="*/ 3208 h 19050"/>
                <a:gd name="connsiteX1" fmla="*/ 12342 w 12303"/>
                <a:gd name="connsiteY1" fmla="*/ 5391 h 19050"/>
                <a:gd name="connsiteX2" fmla="*/ 11945 w 12303"/>
                <a:gd name="connsiteY2" fmla="*/ 7177 h 19050"/>
                <a:gd name="connsiteX3" fmla="*/ 11350 w 12303"/>
                <a:gd name="connsiteY3" fmla="*/ 8764 h 19050"/>
                <a:gd name="connsiteX4" fmla="*/ 10159 w 12303"/>
                <a:gd name="connsiteY4" fmla="*/ 10749 h 19050"/>
                <a:gd name="connsiteX5" fmla="*/ 5198 w 12303"/>
                <a:gd name="connsiteY5" fmla="*/ 18289 h 19050"/>
                <a:gd name="connsiteX6" fmla="*/ 4603 w 12303"/>
                <a:gd name="connsiteY6" fmla="*/ 18686 h 19050"/>
                <a:gd name="connsiteX7" fmla="*/ 4008 w 12303"/>
                <a:gd name="connsiteY7" fmla="*/ 19083 h 19050"/>
                <a:gd name="connsiteX8" fmla="*/ 3214 w 12303"/>
                <a:gd name="connsiteY8" fmla="*/ 19282 h 19050"/>
                <a:gd name="connsiteX9" fmla="*/ 2023 w 12303"/>
                <a:gd name="connsiteY9" fmla="*/ 19282 h 19050"/>
                <a:gd name="connsiteX10" fmla="*/ 1031 w 12303"/>
                <a:gd name="connsiteY10" fmla="*/ 19282 h 19050"/>
                <a:gd name="connsiteX11" fmla="*/ 436 w 12303"/>
                <a:gd name="connsiteY11" fmla="*/ 19083 h 19050"/>
                <a:gd name="connsiteX12" fmla="*/ 237 w 12303"/>
                <a:gd name="connsiteY12" fmla="*/ 18686 h 19050"/>
                <a:gd name="connsiteX13" fmla="*/ 436 w 12303"/>
                <a:gd name="connsiteY13" fmla="*/ 18289 h 19050"/>
                <a:gd name="connsiteX14" fmla="*/ 5397 w 12303"/>
                <a:gd name="connsiteY14" fmla="*/ 7971 h 19050"/>
                <a:gd name="connsiteX15" fmla="*/ 5397 w 12303"/>
                <a:gd name="connsiteY15" fmla="*/ 3208 h 19050"/>
                <a:gd name="connsiteX16" fmla="*/ 5595 w 12303"/>
                <a:gd name="connsiteY16" fmla="*/ 1621 h 19050"/>
                <a:gd name="connsiteX17" fmla="*/ 6190 w 12303"/>
                <a:gd name="connsiteY17" fmla="*/ 827 h 19050"/>
                <a:gd name="connsiteX18" fmla="*/ 7183 w 12303"/>
                <a:gd name="connsiteY18" fmla="*/ 430 h 19050"/>
                <a:gd name="connsiteX19" fmla="*/ 8969 w 12303"/>
                <a:gd name="connsiteY19" fmla="*/ 232 h 19050"/>
                <a:gd name="connsiteX20" fmla="*/ 10358 w 12303"/>
                <a:gd name="connsiteY20" fmla="*/ 430 h 19050"/>
                <a:gd name="connsiteX21" fmla="*/ 11548 w 12303"/>
                <a:gd name="connsiteY21" fmla="*/ 827 h 19050"/>
                <a:gd name="connsiteX22" fmla="*/ 12342 w 12303"/>
                <a:gd name="connsiteY22" fmla="*/ 1621 h 19050"/>
                <a:gd name="connsiteX23" fmla="*/ 12540 w 12303"/>
                <a:gd name="connsiteY23" fmla="*/ 32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40" y="3208"/>
                  </a:moveTo>
                  <a:cubicBezTo>
                    <a:pt x="12540" y="4002"/>
                    <a:pt x="12441" y="4746"/>
                    <a:pt x="12342" y="5391"/>
                  </a:cubicBezTo>
                  <a:cubicBezTo>
                    <a:pt x="12193" y="6085"/>
                    <a:pt x="12044" y="6681"/>
                    <a:pt x="11945" y="7177"/>
                  </a:cubicBezTo>
                  <a:cubicBezTo>
                    <a:pt x="11796" y="7723"/>
                    <a:pt x="11598" y="8268"/>
                    <a:pt x="11350" y="8764"/>
                  </a:cubicBezTo>
                  <a:cubicBezTo>
                    <a:pt x="11052" y="9409"/>
                    <a:pt x="10655" y="10054"/>
                    <a:pt x="10159" y="10749"/>
                  </a:cubicBezTo>
                  <a:lnTo>
                    <a:pt x="5198" y="18289"/>
                  </a:lnTo>
                  <a:cubicBezTo>
                    <a:pt x="5049" y="18389"/>
                    <a:pt x="4851" y="18537"/>
                    <a:pt x="4603" y="18686"/>
                  </a:cubicBezTo>
                  <a:cubicBezTo>
                    <a:pt x="4454" y="18785"/>
                    <a:pt x="4256" y="18934"/>
                    <a:pt x="4008" y="19083"/>
                  </a:cubicBezTo>
                  <a:cubicBezTo>
                    <a:pt x="3859" y="19182"/>
                    <a:pt x="3611" y="19282"/>
                    <a:pt x="3214" y="19282"/>
                  </a:cubicBezTo>
                  <a:cubicBezTo>
                    <a:pt x="2916" y="19282"/>
                    <a:pt x="2519" y="19282"/>
                    <a:pt x="2023" y="19282"/>
                  </a:cubicBezTo>
                  <a:cubicBezTo>
                    <a:pt x="1626" y="19282"/>
                    <a:pt x="1279" y="19282"/>
                    <a:pt x="1031" y="19282"/>
                  </a:cubicBezTo>
                  <a:cubicBezTo>
                    <a:pt x="733" y="19282"/>
                    <a:pt x="535" y="19182"/>
                    <a:pt x="436" y="19083"/>
                  </a:cubicBezTo>
                  <a:cubicBezTo>
                    <a:pt x="287" y="19083"/>
                    <a:pt x="237" y="18934"/>
                    <a:pt x="237" y="18686"/>
                  </a:cubicBezTo>
                  <a:cubicBezTo>
                    <a:pt x="237" y="18537"/>
                    <a:pt x="287" y="18389"/>
                    <a:pt x="436" y="18289"/>
                  </a:cubicBezTo>
                  <a:lnTo>
                    <a:pt x="5397" y="7971"/>
                  </a:lnTo>
                  <a:lnTo>
                    <a:pt x="5397" y="3208"/>
                  </a:lnTo>
                  <a:cubicBezTo>
                    <a:pt x="5397" y="2563"/>
                    <a:pt x="5446" y="2017"/>
                    <a:pt x="5595" y="1621"/>
                  </a:cubicBezTo>
                  <a:cubicBezTo>
                    <a:pt x="5694" y="1224"/>
                    <a:pt x="5893" y="976"/>
                    <a:pt x="6190" y="827"/>
                  </a:cubicBezTo>
                  <a:cubicBezTo>
                    <a:pt x="6438" y="579"/>
                    <a:pt x="6786" y="430"/>
                    <a:pt x="7183" y="430"/>
                  </a:cubicBezTo>
                  <a:cubicBezTo>
                    <a:pt x="7679" y="331"/>
                    <a:pt x="8274" y="232"/>
                    <a:pt x="8969" y="232"/>
                  </a:cubicBezTo>
                  <a:cubicBezTo>
                    <a:pt x="9465" y="232"/>
                    <a:pt x="9961" y="331"/>
                    <a:pt x="10358" y="430"/>
                  </a:cubicBezTo>
                  <a:cubicBezTo>
                    <a:pt x="10854" y="430"/>
                    <a:pt x="11251" y="579"/>
                    <a:pt x="11548" y="827"/>
                  </a:cubicBezTo>
                  <a:cubicBezTo>
                    <a:pt x="11945" y="976"/>
                    <a:pt x="12193" y="1224"/>
                    <a:pt x="12342" y="1621"/>
                  </a:cubicBezTo>
                  <a:cubicBezTo>
                    <a:pt x="12441" y="2017"/>
                    <a:pt x="12540" y="2563"/>
                    <a:pt x="12540" y="3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2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37820" y="4724003"/>
              <a:ext cx="106957" cy="49609"/>
              <a:chOff x="5737820" y="4724003"/>
              <a:chExt cx="106957" cy="49609"/>
            </a:xfrm>
            <a:solidFill>
              <a:srgbClr val="000000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0AF13FF-F868-4E19-BA7A-6BD9D84CA540}"/>
                  </a:ext>
                </a:extLst>
              </p:cNvPr>
              <p:cNvSpPr/>
              <p:nvPr/>
            </p:nvSpPr>
            <p:spPr>
              <a:xfrm>
                <a:off x="5737820" y="4724003"/>
                <a:ext cx="30162" cy="49609"/>
              </a:xfrm>
              <a:custGeom>
                <a:avLst/>
                <a:gdLst>
                  <a:gd name="connsiteX0" fmla="*/ 30401 w 30162"/>
                  <a:gd name="connsiteY0" fmla="*/ 35355 h 49609"/>
                  <a:gd name="connsiteX1" fmla="*/ 29211 w 30162"/>
                  <a:gd name="connsiteY1" fmla="*/ 41308 h 49609"/>
                  <a:gd name="connsiteX2" fmla="*/ 26036 w 30162"/>
                  <a:gd name="connsiteY2" fmla="*/ 45872 h 49609"/>
                  <a:gd name="connsiteX3" fmla="*/ 20678 w 30162"/>
                  <a:gd name="connsiteY3" fmla="*/ 48849 h 49609"/>
                  <a:gd name="connsiteX4" fmla="*/ 13534 w 30162"/>
                  <a:gd name="connsiteY4" fmla="*/ 49841 h 49609"/>
                  <a:gd name="connsiteX5" fmla="*/ 8970 w 30162"/>
                  <a:gd name="connsiteY5" fmla="*/ 49444 h 49609"/>
                  <a:gd name="connsiteX6" fmla="*/ 5200 w 30162"/>
                  <a:gd name="connsiteY6" fmla="*/ 48452 h 49609"/>
                  <a:gd name="connsiteX7" fmla="*/ 2422 w 30162"/>
                  <a:gd name="connsiteY7" fmla="*/ 47261 h 49609"/>
                  <a:gd name="connsiteX8" fmla="*/ 1231 w 30162"/>
                  <a:gd name="connsiteY8" fmla="*/ 46467 h 49609"/>
                  <a:gd name="connsiteX9" fmla="*/ 834 w 30162"/>
                  <a:gd name="connsiteY9" fmla="*/ 46071 h 49609"/>
                  <a:gd name="connsiteX10" fmla="*/ 437 w 30162"/>
                  <a:gd name="connsiteY10" fmla="*/ 45277 h 49609"/>
                  <a:gd name="connsiteX11" fmla="*/ 239 w 30162"/>
                  <a:gd name="connsiteY11" fmla="*/ 44483 h 49609"/>
                  <a:gd name="connsiteX12" fmla="*/ 239 w 30162"/>
                  <a:gd name="connsiteY12" fmla="*/ 43094 h 49609"/>
                  <a:gd name="connsiteX13" fmla="*/ 437 w 30162"/>
                  <a:gd name="connsiteY13" fmla="*/ 41308 h 49609"/>
                  <a:gd name="connsiteX14" fmla="*/ 1231 w 30162"/>
                  <a:gd name="connsiteY14" fmla="*/ 40713 h 49609"/>
                  <a:gd name="connsiteX15" fmla="*/ 2620 w 30162"/>
                  <a:gd name="connsiteY15" fmla="*/ 41308 h 49609"/>
                  <a:gd name="connsiteX16" fmla="*/ 5200 w 30162"/>
                  <a:gd name="connsiteY16" fmla="*/ 42697 h 49609"/>
                  <a:gd name="connsiteX17" fmla="*/ 8772 w 30162"/>
                  <a:gd name="connsiteY17" fmla="*/ 43888 h 49609"/>
                  <a:gd name="connsiteX18" fmla="*/ 13336 w 30162"/>
                  <a:gd name="connsiteY18" fmla="*/ 44483 h 49609"/>
                  <a:gd name="connsiteX19" fmla="*/ 17701 w 30162"/>
                  <a:gd name="connsiteY19" fmla="*/ 43888 h 49609"/>
                  <a:gd name="connsiteX20" fmla="*/ 20678 w 30162"/>
                  <a:gd name="connsiteY20" fmla="*/ 42102 h 49609"/>
                  <a:gd name="connsiteX21" fmla="*/ 22662 w 30162"/>
                  <a:gd name="connsiteY21" fmla="*/ 39324 h 49609"/>
                  <a:gd name="connsiteX22" fmla="*/ 23258 w 30162"/>
                  <a:gd name="connsiteY22" fmla="*/ 35950 h 49609"/>
                  <a:gd name="connsiteX23" fmla="*/ 22464 w 30162"/>
                  <a:gd name="connsiteY23" fmla="*/ 32180 h 49609"/>
                  <a:gd name="connsiteX24" fmla="*/ 20083 w 30162"/>
                  <a:gd name="connsiteY24" fmla="*/ 29402 h 49609"/>
                  <a:gd name="connsiteX25" fmla="*/ 16312 w 30162"/>
                  <a:gd name="connsiteY25" fmla="*/ 27616 h 49609"/>
                  <a:gd name="connsiteX26" fmla="*/ 11351 w 30162"/>
                  <a:gd name="connsiteY26" fmla="*/ 26822 h 49609"/>
                  <a:gd name="connsiteX27" fmla="*/ 6787 w 30162"/>
                  <a:gd name="connsiteY27" fmla="*/ 26822 h 49609"/>
                  <a:gd name="connsiteX28" fmla="*/ 5993 w 30162"/>
                  <a:gd name="connsiteY28" fmla="*/ 26822 h 49609"/>
                  <a:gd name="connsiteX29" fmla="*/ 5597 w 30162"/>
                  <a:gd name="connsiteY29" fmla="*/ 26425 h 49609"/>
                  <a:gd name="connsiteX30" fmla="*/ 5200 w 30162"/>
                  <a:gd name="connsiteY30" fmla="*/ 25632 h 49609"/>
                  <a:gd name="connsiteX31" fmla="*/ 5200 w 30162"/>
                  <a:gd name="connsiteY31" fmla="*/ 24243 h 49609"/>
                  <a:gd name="connsiteX32" fmla="*/ 5200 w 30162"/>
                  <a:gd name="connsiteY32" fmla="*/ 23250 h 49609"/>
                  <a:gd name="connsiteX33" fmla="*/ 5597 w 30162"/>
                  <a:gd name="connsiteY33" fmla="*/ 22457 h 49609"/>
                  <a:gd name="connsiteX34" fmla="*/ 5993 w 30162"/>
                  <a:gd name="connsiteY34" fmla="*/ 22060 h 49609"/>
                  <a:gd name="connsiteX35" fmla="*/ 6589 w 30162"/>
                  <a:gd name="connsiteY35" fmla="*/ 21861 h 49609"/>
                  <a:gd name="connsiteX36" fmla="*/ 10954 w 30162"/>
                  <a:gd name="connsiteY36" fmla="*/ 21861 h 49609"/>
                  <a:gd name="connsiteX37" fmla="*/ 15320 w 30162"/>
                  <a:gd name="connsiteY37" fmla="*/ 21266 h 49609"/>
                  <a:gd name="connsiteX38" fmla="*/ 18495 w 30162"/>
                  <a:gd name="connsiteY38" fmla="*/ 19480 h 49609"/>
                  <a:gd name="connsiteX39" fmla="*/ 20678 w 30162"/>
                  <a:gd name="connsiteY39" fmla="*/ 16702 h 49609"/>
                  <a:gd name="connsiteX40" fmla="*/ 21472 w 30162"/>
                  <a:gd name="connsiteY40" fmla="*/ 12932 h 49609"/>
                  <a:gd name="connsiteX41" fmla="*/ 20876 w 30162"/>
                  <a:gd name="connsiteY41" fmla="*/ 9955 h 49609"/>
                  <a:gd name="connsiteX42" fmla="*/ 19487 w 30162"/>
                  <a:gd name="connsiteY42" fmla="*/ 7574 h 49609"/>
                  <a:gd name="connsiteX43" fmla="*/ 16908 w 30162"/>
                  <a:gd name="connsiteY43" fmla="*/ 5986 h 49609"/>
                  <a:gd name="connsiteX44" fmla="*/ 13534 w 30162"/>
                  <a:gd name="connsiteY44" fmla="*/ 5391 h 49609"/>
                  <a:gd name="connsiteX45" fmla="*/ 9565 w 30162"/>
                  <a:gd name="connsiteY45" fmla="*/ 6185 h 49609"/>
                  <a:gd name="connsiteX46" fmla="*/ 6390 w 30162"/>
                  <a:gd name="connsiteY46" fmla="*/ 7574 h 49609"/>
                  <a:gd name="connsiteX47" fmla="*/ 4009 w 30162"/>
                  <a:gd name="connsiteY47" fmla="*/ 8963 h 49609"/>
                  <a:gd name="connsiteX48" fmla="*/ 2620 w 30162"/>
                  <a:gd name="connsiteY48" fmla="*/ 9558 h 49609"/>
                  <a:gd name="connsiteX49" fmla="*/ 2223 w 30162"/>
                  <a:gd name="connsiteY49" fmla="*/ 9558 h 49609"/>
                  <a:gd name="connsiteX50" fmla="*/ 1826 w 30162"/>
                  <a:gd name="connsiteY50" fmla="*/ 9161 h 49609"/>
                  <a:gd name="connsiteX51" fmla="*/ 1628 w 30162"/>
                  <a:gd name="connsiteY51" fmla="*/ 8368 h 49609"/>
                  <a:gd name="connsiteX52" fmla="*/ 1628 w 30162"/>
                  <a:gd name="connsiteY52" fmla="*/ 6978 h 49609"/>
                  <a:gd name="connsiteX53" fmla="*/ 1628 w 30162"/>
                  <a:gd name="connsiteY53" fmla="*/ 5986 h 49609"/>
                  <a:gd name="connsiteX54" fmla="*/ 1826 w 30162"/>
                  <a:gd name="connsiteY54" fmla="*/ 5391 h 49609"/>
                  <a:gd name="connsiteX55" fmla="*/ 2025 w 30162"/>
                  <a:gd name="connsiteY55" fmla="*/ 4795 h 49609"/>
                  <a:gd name="connsiteX56" fmla="*/ 2620 w 30162"/>
                  <a:gd name="connsiteY56" fmla="*/ 4200 h 49609"/>
                  <a:gd name="connsiteX57" fmla="*/ 4009 w 30162"/>
                  <a:gd name="connsiteY57" fmla="*/ 3208 h 49609"/>
                  <a:gd name="connsiteX58" fmla="*/ 6589 w 30162"/>
                  <a:gd name="connsiteY58" fmla="*/ 1819 h 49609"/>
                  <a:gd name="connsiteX59" fmla="*/ 10161 w 30162"/>
                  <a:gd name="connsiteY59" fmla="*/ 628 h 49609"/>
                  <a:gd name="connsiteX60" fmla="*/ 14725 w 30162"/>
                  <a:gd name="connsiteY60" fmla="*/ 232 h 49609"/>
                  <a:gd name="connsiteX61" fmla="*/ 20678 w 30162"/>
                  <a:gd name="connsiteY61" fmla="*/ 1025 h 49609"/>
                  <a:gd name="connsiteX62" fmla="*/ 24845 w 30162"/>
                  <a:gd name="connsiteY62" fmla="*/ 3407 h 49609"/>
                  <a:gd name="connsiteX63" fmla="*/ 27425 w 30162"/>
                  <a:gd name="connsiteY63" fmla="*/ 7177 h 49609"/>
                  <a:gd name="connsiteX64" fmla="*/ 28218 w 30162"/>
                  <a:gd name="connsiteY64" fmla="*/ 11939 h 49609"/>
                  <a:gd name="connsiteX65" fmla="*/ 27623 w 30162"/>
                  <a:gd name="connsiteY65" fmla="*/ 16305 h 49609"/>
                  <a:gd name="connsiteX66" fmla="*/ 25837 w 30162"/>
                  <a:gd name="connsiteY66" fmla="*/ 19877 h 49609"/>
                  <a:gd name="connsiteX67" fmla="*/ 23059 w 30162"/>
                  <a:gd name="connsiteY67" fmla="*/ 22258 h 49609"/>
                  <a:gd name="connsiteX68" fmla="*/ 19289 w 30162"/>
                  <a:gd name="connsiteY68" fmla="*/ 23647 h 49609"/>
                  <a:gd name="connsiteX69" fmla="*/ 19289 w 30162"/>
                  <a:gd name="connsiteY69" fmla="*/ 23845 h 49609"/>
                  <a:gd name="connsiteX70" fmla="*/ 23654 w 30162"/>
                  <a:gd name="connsiteY70" fmla="*/ 25036 h 49609"/>
                  <a:gd name="connsiteX71" fmla="*/ 27226 w 30162"/>
                  <a:gd name="connsiteY71" fmla="*/ 27616 h 49609"/>
                  <a:gd name="connsiteX72" fmla="*/ 29608 w 30162"/>
                  <a:gd name="connsiteY72" fmla="*/ 30989 h 49609"/>
                  <a:gd name="connsiteX73" fmla="*/ 30401 w 30162"/>
                  <a:gd name="connsiteY73" fmla="*/ 3535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401" y="35355"/>
                    </a:moveTo>
                    <a:cubicBezTo>
                      <a:pt x="30401" y="37488"/>
                      <a:pt x="30004" y="39473"/>
                      <a:pt x="29211" y="41308"/>
                    </a:cubicBezTo>
                    <a:cubicBezTo>
                      <a:pt x="28516" y="43044"/>
                      <a:pt x="27474" y="44582"/>
                      <a:pt x="26036" y="45872"/>
                    </a:cubicBezTo>
                    <a:cubicBezTo>
                      <a:pt x="24547" y="47063"/>
                      <a:pt x="22761" y="48055"/>
                      <a:pt x="20678" y="48849"/>
                    </a:cubicBezTo>
                    <a:cubicBezTo>
                      <a:pt x="18545" y="49494"/>
                      <a:pt x="16163" y="49841"/>
                      <a:pt x="13534" y="49841"/>
                    </a:cubicBezTo>
                    <a:cubicBezTo>
                      <a:pt x="11947" y="49841"/>
                      <a:pt x="10409" y="49692"/>
                      <a:pt x="8970" y="49444"/>
                    </a:cubicBezTo>
                    <a:cubicBezTo>
                      <a:pt x="7631" y="49146"/>
                      <a:pt x="6390" y="48849"/>
                      <a:pt x="5200" y="48452"/>
                    </a:cubicBezTo>
                    <a:cubicBezTo>
                      <a:pt x="4108" y="48055"/>
                      <a:pt x="3215" y="47658"/>
                      <a:pt x="2422" y="47261"/>
                    </a:cubicBezTo>
                    <a:cubicBezTo>
                      <a:pt x="1727" y="46864"/>
                      <a:pt x="1330" y="46616"/>
                      <a:pt x="1231" y="46467"/>
                    </a:cubicBezTo>
                    <a:cubicBezTo>
                      <a:pt x="1082" y="46368"/>
                      <a:pt x="933" y="46219"/>
                      <a:pt x="834" y="46071"/>
                    </a:cubicBezTo>
                    <a:cubicBezTo>
                      <a:pt x="685" y="45823"/>
                      <a:pt x="536" y="45574"/>
                      <a:pt x="437" y="45277"/>
                    </a:cubicBezTo>
                    <a:cubicBezTo>
                      <a:pt x="437" y="45029"/>
                      <a:pt x="338" y="44781"/>
                      <a:pt x="239" y="44483"/>
                    </a:cubicBezTo>
                    <a:cubicBezTo>
                      <a:pt x="239" y="44086"/>
                      <a:pt x="239" y="43640"/>
                      <a:pt x="239" y="43094"/>
                    </a:cubicBezTo>
                    <a:cubicBezTo>
                      <a:pt x="239" y="42201"/>
                      <a:pt x="288" y="41606"/>
                      <a:pt x="437" y="41308"/>
                    </a:cubicBezTo>
                    <a:cubicBezTo>
                      <a:pt x="685" y="40911"/>
                      <a:pt x="933" y="40713"/>
                      <a:pt x="1231" y="40713"/>
                    </a:cubicBezTo>
                    <a:cubicBezTo>
                      <a:pt x="1479" y="40713"/>
                      <a:pt x="1925" y="40911"/>
                      <a:pt x="2620" y="41308"/>
                    </a:cubicBezTo>
                    <a:cubicBezTo>
                      <a:pt x="3265" y="41705"/>
                      <a:pt x="4108" y="42201"/>
                      <a:pt x="5200" y="42697"/>
                    </a:cubicBezTo>
                    <a:cubicBezTo>
                      <a:pt x="6241" y="43094"/>
                      <a:pt x="7432" y="43491"/>
                      <a:pt x="8772" y="43888"/>
                    </a:cubicBezTo>
                    <a:cubicBezTo>
                      <a:pt x="10061" y="44285"/>
                      <a:pt x="11599" y="44483"/>
                      <a:pt x="13336" y="44483"/>
                    </a:cubicBezTo>
                    <a:cubicBezTo>
                      <a:pt x="15022" y="44483"/>
                      <a:pt x="16511" y="44285"/>
                      <a:pt x="17701" y="43888"/>
                    </a:cubicBezTo>
                    <a:cubicBezTo>
                      <a:pt x="18892" y="43491"/>
                      <a:pt x="19884" y="42896"/>
                      <a:pt x="20678" y="42102"/>
                    </a:cubicBezTo>
                    <a:cubicBezTo>
                      <a:pt x="21571" y="41308"/>
                      <a:pt x="22265" y="40415"/>
                      <a:pt x="22662" y="39324"/>
                    </a:cubicBezTo>
                    <a:cubicBezTo>
                      <a:pt x="23059" y="38282"/>
                      <a:pt x="23258" y="37141"/>
                      <a:pt x="23258" y="35950"/>
                    </a:cubicBezTo>
                    <a:cubicBezTo>
                      <a:pt x="23258" y="34512"/>
                      <a:pt x="22960" y="33271"/>
                      <a:pt x="22464" y="32180"/>
                    </a:cubicBezTo>
                    <a:cubicBezTo>
                      <a:pt x="21918" y="31138"/>
                      <a:pt x="21124" y="30195"/>
                      <a:pt x="20083" y="29402"/>
                    </a:cubicBezTo>
                    <a:cubicBezTo>
                      <a:pt x="19140" y="28608"/>
                      <a:pt x="17900" y="28013"/>
                      <a:pt x="16312" y="27616"/>
                    </a:cubicBezTo>
                    <a:cubicBezTo>
                      <a:pt x="14824" y="27120"/>
                      <a:pt x="13187" y="26822"/>
                      <a:pt x="11351" y="26822"/>
                    </a:cubicBezTo>
                    <a:lnTo>
                      <a:pt x="6787" y="26822"/>
                    </a:lnTo>
                    <a:cubicBezTo>
                      <a:pt x="6490" y="26822"/>
                      <a:pt x="6241" y="26822"/>
                      <a:pt x="5993" y="26822"/>
                    </a:cubicBezTo>
                    <a:cubicBezTo>
                      <a:pt x="5845" y="26723"/>
                      <a:pt x="5696" y="26574"/>
                      <a:pt x="5597" y="26425"/>
                    </a:cubicBezTo>
                    <a:cubicBezTo>
                      <a:pt x="5448" y="26177"/>
                      <a:pt x="5299" y="25929"/>
                      <a:pt x="5200" y="25632"/>
                    </a:cubicBezTo>
                    <a:cubicBezTo>
                      <a:pt x="5200" y="25235"/>
                      <a:pt x="5200" y="24788"/>
                      <a:pt x="5200" y="24243"/>
                    </a:cubicBezTo>
                    <a:cubicBezTo>
                      <a:pt x="5200" y="23845"/>
                      <a:pt x="5200" y="23548"/>
                      <a:pt x="5200" y="23250"/>
                    </a:cubicBezTo>
                    <a:cubicBezTo>
                      <a:pt x="5299" y="22853"/>
                      <a:pt x="5448" y="22605"/>
                      <a:pt x="5597" y="22457"/>
                    </a:cubicBezTo>
                    <a:cubicBezTo>
                      <a:pt x="5696" y="22208"/>
                      <a:pt x="5845" y="22060"/>
                      <a:pt x="5993" y="22060"/>
                    </a:cubicBezTo>
                    <a:cubicBezTo>
                      <a:pt x="6241" y="21960"/>
                      <a:pt x="6440" y="21861"/>
                      <a:pt x="6589" y="21861"/>
                    </a:cubicBezTo>
                    <a:lnTo>
                      <a:pt x="10954" y="21861"/>
                    </a:lnTo>
                    <a:cubicBezTo>
                      <a:pt x="12542" y="21861"/>
                      <a:pt x="13981" y="21663"/>
                      <a:pt x="15320" y="21266"/>
                    </a:cubicBezTo>
                    <a:cubicBezTo>
                      <a:pt x="16610" y="20869"/>
                      <a:pt x="17701" y="20274"/>
                      <a:pt x="18495" y="19480"/>
                    </a:cubicBezTo>
                    <a:cubicBezTo>
                      <a:pt x="19388" y="18686"/>
                      <a:pt x="20132" y="17793"/>
                      <a:pt x="20678" y="16702"/>
                    </a:cubicBezTo>
                    <a:cubicBezTo>
                      <a:pt x="21174" y="15511"/>
                      <a:pt x="21472" y="14271"/>
                      <a:pt x="21472" y="12932"/>
                    </a:cubicBezTo>
                    <a:cubicBezTo>
                      <a:pt x="21472" y="11890"/>
                      <a:pt x="21273" y="10897"/>
                      <a:pt x="20876" y="9955"/>
                    </a:cubicBezTo>
                    <a:cubicBezTo>
                      <a:pt x="20579" y="9062"/>
                      <a:pt x="20132" y="8268"/>
                      <a:pt x="19487" y="7574"/>
                    </a:cubicBezTo>
                    <a:cubicBezTo>
                      <a:pt x="18793" y="6929"/>
                      <a:pt x="17949" y="6383"/>
                      <a:pt x="16908" y="5986"/>
                    </a:cubicBezTo>
                    <a:cubicBezTo>
                      <a:pt x="15965" y="5589"/>
                      <a:pt x="14824" y="5391"/>
                      <a:pt x="13534" y="5391"/>
                    </a:cubicBezTo>
                    <a:cubicBezTo>
                      <a:pt x="12046" y="5391"/>
                      <a:pt x="10756" y="5689"/>
                      <a:pt x="9565" y="6185"/>
                    </a:cubicBezTo>
                    <a:cubicBezTo>
                      <a:pt x="8375" y="6582"/>
                      <a:pt x="7283" y="7078"/>
                      <a:pt x="6390" y="7574"/>
                    </a:cubicBezTo>
                    <a:cubicBezTo>
                      <a:pt x="5448" y="7970"/>
                      <a:pt x="4654" y="8467"/>
                      <a:pt x="4009" y="8963"/>
                    </a:cubicBezTo>
                    <a:cubicBezTo>
                      <a:pt x="3315" y="9360"/>
                      <a:pt x="2868" y="9558"/>
                      <a:pt x="2620" y="9558"/>
                    </a:cubicBezTo>
                    <a:cubicBezTo>
                      <a:pt x="2471" y="9558"/>
                      <a:pt x="2322" y="9558"/>
                      <a:pt x="2223" y="9558"/>
                    </a:cubicBezTo>
                    <a:cubicBezTo>
                      <a:pt x="2074" y="9459"/>
                      <a:pt x="1925" y="9310"/>
                      <a:pt x="1826" y="9161"/>
                    </a:cubicBezTo>
                    <a:cubicBezTo>
                      <a:pt x="1826" y="8913"/>
                      <a:pt x="1727" y="8665"/>
                      <a:pt x="1628" y="8368"/>
                    </a:cubicBezTo>
                    <a:cubicBezTo>
                      <a:pt x="1628" y="7970"/>
                      <a:pt x="1628" y="7524"/>
                      <a:pt x="1628" y="6978"/>
                    </a:cubicBezTo>
                    <a:cubicBezTo>
                      <a:pt x="1628" y="6582"/>
                      <a:pt x="1628" y="6284"/>
                      <a:pt x="1628" y="5986"/>
                    </a:cubicBezTo>
                    <a:cubicBezTo>
                      <a:pt x="1628" y="5738"/>
                      <a:pt x="1677" y="5540"/>
                      <a:pt x="1826" y="5391"/>
                    </a:cubicBezTo>
                    <a:cubicBezTo>
                      <a:pt x="1925" y="5143"/>
                      <a:pt x="2025" y="4944"/>
                      <a:pt x="2025" y="4795"/>
                    </a:cubicBezTo>
                    <a:cubicBezTo>
                      <a:pt x="2124" y="4547"/>
                      <a:pt x="2322" y="4349"/>
                      <a:pt x="2620" y="4200"/>
                    </a:cubicBezTo>
                    <a:cubicBezTo>
                      <a:pt x="2868" y="3952"/>
                      <a:pt x="3315" y="3605"/>
                      <a:pt x="4009" y="3208"/>
                    </a:cubicBezTo>
                    <a:cubicBezTo>
                      <a:pt x="4803" y="2712"/>
                      <a:pt x="5646" y="2216"/>
                      <a:pt x="6589" y="1819"/>
                    </a:cubicBezTo>
                    <a:cubicBezTo>
                      <a:pt x="7631" y="1323"/>
                      <a:pt x="8821" y="926"/>
                      <a:pt x="10161" y="628"/>
                    </a:cubicBezTo>
                    <a:cubicBezTo>
                      <a:pt x="11599" y="380"/>
                      <a:pt x="13137" y="232"/>
                      <a:pt x="14725" y="232"/>
                    </a:cubicBezTo>
                    <a:cubicBezTo>
                      <a:pt x="16957" y="232"/>
                      <a:pt x="18941" y="529"/>
                      <a:pt x="20678" y="1025"/>
                    </a:cubicBezTo>
                    <a:cubicBezTo>
                      <a:pt x="22365" y="1571"/>
                      <a:pt x="23754" y="2365"/>
                      <a:pt x="24845" y="3407"/>
                    </a:cubicBezTo>
                    <a:cubicBezTo>
                      <a:pt x="26036" y="4498"/>
                      <a:pt x="26879" y="5738"/>
                      <a:pt x="27425" y="7177"/>
                    </a:cubicBezTo>
                    <a:cubicBezTo>
                      <a:pt x="27921" y="8665"/>
                      <a:pt x="28218" y="10253"/>
                      <a:pt x="28218" y="11939"/>
                    </a:cubicBezTo>
                    <a:cubicBezTo>
                      <a:pt x="28218" y="13527"/>
                      <a:pt x="28020" y="15015"/>
                      <a:pt x="27623" y="16305"/>
                    </a:cubicBezTo>
                    <a:cubicBezTo>
                      <a:pt x="27226" y="17644"/>
                      <a:pt x="26631" y="18835"/>
                      <a:pt x="25837" y="19877"/>
                    </a:cubicBezTo>
                    <a:cubicBezTo>
                      <a:pt x="25143" y="20819"/>
                      <a:pt x="24250" y="21613"/>
                      <a:pt x="23059" y="22258"/>
                    </a:cubicBezTo>
                    <a:cubicBezTo>
                      <a:pt x="21968" y="22953"/>
                      <a:pt x="20727" y="23399"/>
                      <a:pt x="19289" y="23647"/>
                    </a:cubicBezTo>
                    <a:lnTo>
                      <a:pt x="19289" y="23845"/>
                    </a:lnTo>
                    <a:cubicBezTo>
                      <a:pt x="20876" y="23994"/>
                      <a:pt x="22315" y="24391"/>
                      <a:pt x="23654" y="25036"/>
                    </a:cubicBezTo>
                    <a:cubicBezTo>
                      <a:pt x="25093" y="25731"/>
                      <a:pt x="26284" y="26574"/>
                      <a:pt x="27226" y="27616"/>
                    </a:cubicBezTo>
                    <a:cubicBezTo>
                      <a:pt x="28268" y="28558"/>
                      <a:pt x="29062" y="29699"/>
                      <a:pt x="29608" y="30989"/>
                    </a:cubicBezTo>
                    <a:cubicBezTo>
                      <a:pt x="30104" y="32329"/>
                      <a:pt x="30401" y="33768"/>
                      <a:pt x="30401" y="35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5EE4CBF-507A-4036-9116-AFFBA356CC12}"/>
                  </a:ext>
                </a:extLst>
              </p:cNvPr>
              <p:cNvSpPr/>
              <p:nvPr/>
            </p:nvSpPr>
            <p:spPr>
              <a:xfrm>
                <a:off x="5773935" y="4724400"/>
                <a:ext cx="34726" cy="48617"/>
              </a:xfrm>
              <a:custGeom>
                <a:avLst/>
                <a:gdLst>
                  <a:gd name="connsiteX0" fmla="*/ 34968 w 34726"/>
                  <a:gd name="connsiteY0" fmla="*/ 34958 h 48617"/>
                  <a:gd name="connsiteX1" fmla="*/ 34571 w 34726"/>
                  <a:gd name="connsiteY1" fmla="*/ 36942 h 48617"/>
                  <a:gd name="connsiteX2" fmla="*/ 33381 w 34726"/>
                  <a:gd name="connsiteY2" fmla="*/ 37538 h 48617"/>
                  <a:gd name="connsiteX3" fmla="*/ 28023 w 34726"/>
                  <a:gd name="connsiteY3" fmla="*/ 37538 h 48617"/>
                  <a:gd name="connsiteX4" fmla="*/ 28023 w 34726"/>
                  <a:gd name="connsiteY4" fmla="*/ 47658 h 48617"/>
                  <a:gd name="connsiteX5" fmla="*/ 27825 w 34726"/>
                  <a:gd name="connsiteY5" fmla="*/ 48253 h 48617"/>
                  <a:gd name="connsiteX6" fmla="*/ 27428 w 34726"/>
                  <a:gd name="connsiteY6" fmla="*/ 48650 h 48617"/>
                  <a:gd name="connsiteX7" fmla="*/ 26435 w 34726"/>
                  <a:gd name="connsiteY7" fmla="*/ 48650 h 48617"/>
                  <a:gd name="connsiteX8" fmla="*/ 24848 w 34726"/>
                  <a:gd name="connsiteY8" fmla="*/ 48849 h 48617"/>
                  <a:gd name="connsiteX9" fmla="*/ 23459 w 34726"/>
                  <a:gd name="connsiteY9" fmla="*/ 48650 h 48617"/>
                  <a:gd name="connsiteX10" fmla="*/ 22467 w 34726"/>
                  <a:gd name="connsiteY10" fmla="*/ 48650 h 48617"/>
                  <a:gd name="connsiteX11" fmla="*/ 21871 w 34726"/>
                  <a:gd name="connsiteY11" fmla="*/ 48253 h 48617"/>
                  <a:gd name="connsiteX12" fmla="*/ 21871 w 34726"/>
                  <a:gd name="connsiteY12" fmla="*/ 47658 h 48617"/>
                  <a:gd name="connsiteX13" fmla="*/ 21871 w 34726"/>
                  <a:gd name="connsiteY13" fmla="*/ 37538 h 48617"/>
                  <a:gd name="connsiteX14" fmla="*/ 2028 w 34726"/>
                  <a:gd name="connsiteY14" fmla="*/ 37538 h 48617"/>
                  <a:gd name="connsiteX15" fmla="*/ 1036 w 34726"/>
                  <a:gd name="connsiteY15" fmla="*/ 37538 h 48617"/>
                  <a:gd name="connsiteX16" fmla="*/ 639 w 34726"/>
                  <a:gd name="connsiteY16" fmla="*/ 37141 h 48617"/>
                  <a:gd name="connsiteX17" fmla="*/ 242 w 34726"/>
                  <a:gd name="connsiteY17" fmla="*/ 36347 h 48617"/>
                  <a:gd name="connsiteX18" fmla="*/ 242 w 34726"/>
                  <a:gd name="connsiteY18" fmla="*/ 34760 h 48617"/>
                  <a:gd name="connsiteX19" fmla="*/ 242 w 34726"/>
                  <a:gd name="connsiteY19" fmla="*/ 33569 h 48617"/>
                  <a:gd name="connsiteX20" fmla="*/ 440 w 34726"/>
                  <a:gd name="connsiteY20" fmla="*/ 32577 h 48617"/>
                  <a:gd name="connsiteX21" fmla="*/ 639 w 34726"/>
                  <a:gd name="connsiteY21" fmla="*/ 31585 h 48617"/>
                  <a:gd name="connsiteX22" fmla="*/ 1234 w 34726"/>
                  <a:gd name="connsiteY22" fmla="*/ 30592 h 48617"/>
                  <a:gd name="connsiteX23" fmla="*/ 18498 w 34726"/>
                  <a:gd name="connsiteY23" fmla="*/ 1422 h 48617"/>
                  <a:gd name="connsiteX24" fmla="*/ 19093 w 34726"/>
                  <a:gd name="connsiteY24" fmla="*/ 1025 h 48617"/>
                  <a:gd name="connsiteX25" fmla="*/ 19887 w 34726"/>
                  <a:gd name="connsiteY25" fmla="*/ 628 h 48617"/>
                  <a:gd name="connsiteX26" fmla="*/ 21276 w 34726"/>
                  <a:gd name="connsiteY26" fmla="*/ 430 h 48617"/>
                  <a:gd name="connsiteX27" fmla="*/ 23260 w 34726"/>
                  <a:gd name="connsiteY27" fmla="*/ 232 h 48617"/>
                  <a:gd name="connsiteX28" fmla="*/ 25245 w 34726"/>
                  <a:gd name="connsiteY28" fmla="*/ 430 h 48617"/>
                  <a:gd name="connsiteX29" fmla="*/ 26832 w 34726"/>
                  <a:gd name="connsiteY29" fmla="*/ 628 h 48617"/>
                  <a:gd name="connsiteX30" fmla="*/ 27626 w 34726"/>
                  <a:gd name="connsiteY30" fmla="*/ 1025 h 48617"/>
                  <a:gd name="connsiteX31" fmla="*/ 28023 w 34726"/>
                  <a:gd name="connsiteY31" fmla="*/ 1621 h 48617"/>
                  <a:gd name="connsiteX32" fmla="*/ 28023 w 34726"/>
                  <a:gd name="connsiteY32" fmla="*/ 32378 h 48617"/>
                  <a:gd name="connsiteX33" fmla="*/ 33381 w 34726"/>
                  <a:gd name="connsiteY33" fmla="*/ 32378 h 48617"/>
                  <a:gd name="connsiteX34" fmla="*/ 34571 w 34726"/>
                  <a:gd name="connsiteY34" fmla="*/ 32974 h 48617"/>
                  <a:gd name="connsiteX35" fmla="*/ 34968 w 34726"/>
                  <a:gd name="connsiteY35" fmla="*/ 34958 h 48617"/>
                  <a:gd name="connsiteX36" fmla="*/ 21871 w 34726"/>
                  <a:gd name="connsiteY36" fmla="*/ 5986 h 48617"/>
                  <a:gd name="connsiteX37" fmla="*/ 21673 w 34726"/>
                  <a:gd name="connsiteY37" fmla="*/ 5986 h 48617"/>
                  <a:gd name="connsiteX38" fmla="*/ 5996 w 34726"/>
                  <a:gd name="connsiteY38" fmla="*/ 32378 h 48617"/>
                  <a:gd name="connsiteX39" fmla="*/ 21871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68" y="34958"/>
                    </a:moveTo>
                    <a:cubicBezTo>
                      <a:pt x="34968" y="35752"/>
                      <a:pt x="34819" y="36446"/>
                      <a:pt x="34571" y="36942"/>
                    </a:cubicBezTo>
                    <a:cubicBezTo>
                      <a:pt x="34274" y="37339"/>
                      <a:pt x="33877" y="37538"/>
                      <a:pt x="33381" y="37538"/>
                    </a:cubicBezTo>
                    <a:lnTo>
                      <a:pt x="28023" y="37538"/>
                    </a:lnTo>
                    <a:lnTo>
                      <a:pt x="28023" y="47658"/>
                    </a:lnTo>
                    <a:cubicBezTo>
                      <a:pt x="28023" y="47956"/>
                      <a:pt x="27924" y="48154"/>
                      <a:pt x="27825" y="48253"/>
                    </a:cubicBezTo>
                    <a:cubicBezTo>
                      <a:pt x="27825" y="48402"/>
                      <a:pt x="27676" y="48551"/>
                      <a:pt x="27428" y="48650"/>
                    </a:cubicBezTo>
                    <a:cubicBezTo>
                      <a:pt x="27130" y="48650"/>
                      <a:pt x="26832" y="48650"/>
                      <a:pt x="26435" y="48650"/>
                    </a:cubicBezTo>
                    <a:cubicBezTo>
                      <a:pt x="26039" y="48749"/>
                      <a:pt x="25493" y="48849"/>
                      <a:pt x="24848" y="48849"/>
                    </a:cubicBezTo>
                    <a:cubicBezTo>
                      <a:pt x="24302" y="48849"/>
                      <a:pt x="23856" y="48749"/>
                      <a:pt x="23459" y="48650"/>
                    </a:cubicBezTo>
                    <a:cubicBezTo>
                      <a:pt x="23062" y="48650"/>
                      <a:pt x="22715" y="48650"/>
                      <a:pt x="22467" y="48650"/>
                    </a:cubicBezTo>
                    <a:cubicBezTo>
                      <a:pt x="22169" y="48551"/>
                      <a:pt x="21971" y="48402"/>
                      <a:pt x="21871" y="48253"/>
                    </a:cubicBezTo>
                    <a:cubicBezTo>
                      <a:pt x="21871" y="48154"/>
                      <a:pt x="21871" y="47956"/>
                      <a:pt x="21871" y="47658"/>
                    </a:cubicBezTo>
                    <a:lnTo>
                      <a:pt x="21871" y="37538"/>
                    </a:lnTo>
                    <a:lnTo>
                      <a:pt x="2028" y="37538"/>
                    </a:lnTo>
                    <a:cubicBezTo>
                      <a:pt x="1631" y="37538"/>
                      <a:pt x="1284" y="37538"/>
                      <a:pt x="1036" y="37538"/>
                    </a:cubicBezTo>
                    <a:cubicBezTo>
                      <a:pt x="887" y="37439"/>
                      <a:pt x="738" y="37290"/>
                      <a:pt x="639" y="37141"/>
                    </a:cubicBezTo>
                    <a:cubicBezTo>
                      <a:pt x="490" y="36893"/>
                      <a:pt x="341" y="36645"/>
                      <a:pt x="242" y="36347"/>
                    </a:cubicBezTo>
                    <a:cubicBezTo>
                      <a:pt x="242" y="35950"/>
                      <a:pt x="242" y="35454"/>
                      <a:pt x="242" y="34760"/>
                    </a:cubicBezTo>
                    <a:cubicBezTo>
                      <a:pt x="242" y="34264"/>
                      <a:pt x="242" y="33867"/>
                      <a:pt x="242" y="33569"/>
                    </a:cubicBezTo>
                    <a:cubicBezTo>
                      <a:pt x="242" y="33172"/>
                      <a:pt x="291" y="32874"/>
                      <a:pt x="440" y="32577"/>
                    </a:cubicBezTo>
                    <a:cubicBezTo>
                      <a:pt x="539" y="32180"/>
                      <a:pt x="639" y="31882"/>
                      <a:pt x="639" y="31585"/>
                    </a:cubicBezTo>
                    <a:cubicBezTo>
                      <a:pt x="738" y="31337"/>
                      <a:pt x="936" y="30989"/>
                      <a:pt x="1234" y="30592"/>
                    </a:cubicBezTo>
                    <a:lnTo>
                      <a:pt x="18498" y="1422"/>
                    </a:lnTo>
                    <a:cubicBezTo>
                      <a:pt x="18597" y="1323"/>
                      <a:pt x="18796" y="1174"/>
                      <a:pt x="19093" y="1025"/>
                    </a:cubicBezTo>
                    <a:cubicBezTo>
                      <a:pt x="19341" y="777"/>
                      <a:pt x="19589" y="628"/>
                      <a:pt x="19887" y="628"/>
                    </a:cubicBezTo>
                    <a:cubicBezTo>
                      <a:pt x="20284" y="529"/>
                      <a:pt x="20730" y="430"/>
                      <a:pt x="21276" y="430"/>
                    </a:cubicBezTo>
                    <a:cubicBezTo>
                      <a:pt x="21772" y="331"/>
                      <a:pt x="22467" y="232"/>
                      <a:pt x="23260" y="232"/>
                    </a:cubicBezTo>
                    <a:cubicBezTo>
                      <a:pt x="24054" y="232"/>
                      <a:pt x="24699" y="331"/>
                      <a:pt x="25245" y="430"/>
                    </a:cubicBezTo>
                    <a:cubicBezTo>
                      <a:pt x="25890" y="430"/>
                      <a:pt x="26435" y="529"/>
                      <a:pt x="26832" y="628"/>
                    </a:cubicBezTo>
                    <a:cubicBezTo>
                      <a:pt x="27229" y="777"/>
                      <a:pt x="27477" y="926"/>
                      <a:pt x="27626" y="1025"/>
                    </a:cubicBezTo>
                    <a:cubicBezTo>
                      <a:pt x="27874" y="1174"/>
                      <a:pt x="28023" y="1372"/>
                      <a:pt x="28023" y="1621"/>
                    </a:cubicBezTo>
                    <a:lnTo>
                      <a:pt x="28023" y="32378"/>
                    </a:lnTo>
                    <a:lnTo>
                      <a:pt x="33381" y="32378"/>
                    </a:lnTo>
                    <a:cubicBezTo>
                      <a:pt x="33877" y="32378"/>
                      <a:pt x="34274" y="32577"/>
                      <a:pt x="34571" y="32974"/>
                    </a:cubicBezTo>
                    <a:cubicBezTo>
                      <a:pt x="34819" y="33371"/>
                      <a:pt x="34968" y="34065"/>
                      <a:pt x="34968" y="34958"/>
                    </a:cubicBezTo>
                    <a:close/>
                    <a:moveTo>
                      <a:pt x="21871" y="5986"/>
                    </a:moveTo>
                    <a:lnTo>
                      <a:pt x="21673" y="5986"/>
                    </a:lnTo>
                    <a:lnTo>
                      <a:pt x="5996" y="32378"/>
                    </a:lnTo>
                    <a:lnTo>
                      <a:pt x="21871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F80F86E-10CA-4F17-BDEF-A75406EC7440}"/>
                  </a:ext>
                </a:extLst>
              </p:cNvPr>
              <p:cNvSpPr/>
              <p:nvPr/>
            </p:nvSpPr>
            <p:spPr>
              <a:xfrm>
                <a:off x="5816798" y="4724400"/>
                <a:ext cx="27979" cy="48418"/>
              </a:xfrm>
              <a:custGeom>
                <a:avLst/>
                <a:gdLst>
                  <a:gd name="connsiteX0" fmla="*/ 28224 w 27979"/>
                  <a:gd name="connsiteY0" fmla="*/ 46071 h 48418"/>
                  <a:gd name="connsiteX1" fmla="*/ 28026 w 27979"/>
                  <a:gd name="connsiteY1" fmla="*/ 47460 h 48418"/>
                  <a:gd name="connsiteX2" fmla="*/ 27828 w 27979"/>
                  <a:gd name="connsiteY2" fmla="*/ 48253 h 48418"/>
                  <a:gd name="connsiteX3" fmla="*/ 27232 w 27979"/>
                  <a:gd name="connsiteY3" fmla="*/ 48650 h 48418"/>
                  <a:gd name="connsiteX4" fmla="*/ 26835 w 27979"/>
                  <a:gd name="connsiteY4" fmla="*/ 48650 h 48418"/>
                  <a:gd name="connsiteX5" fmla="*/ 1634 w 27979"/>
                  <a:gd name="connsiteY5" fmla="*/ 48650 h 48418"/>
                  <a:gd name="connsiteX6" fmla="*/ 1237 w 27979"/>
                  <a:gd name="connsiteY6" fmla="*/ 48650 h 48418"/>
                  <a:gd name="connsiteX7" fmla="*/ 840 w 27979"/>
                  <a:gd name="connsiteY7" fmla="*/ 48253 h 48418"/>
                  <a:gd name="connsiteX8" fmla="*/ 443 w 27979"/>
                  <a:gd name="connsiteY8" fmla="*/ 47460 h 48418"/>
                  <a:gd name="connsiteX9" fmla="*/ 443 w 27979"/>
                  <a:gd name="connsiteY9" fmla="*/ 46071 h 48418"/>
                  <a:gd name="connsiteX10" fmla="*/ 443 w 27979"/>
                  <a:gd name="connsiteY10" fmla="*/ 45078 h 48418"/>
                  <a:gd name="connsiteX11" fmla="*/ 642 w 27979"/>
                  <a:gd name="connsiteY11" fmla="*/ 44285 h 48418"/>
                  <a:gd name="connsiteX12" fmla="*/ 1039 w 27979"/>
                  <a:gd name="connsiteY12" fmla="*/ 43689 h 48418"/>
                  <a:gd name="connsiteX13" fmla="*/ 1634 w 27979"/>
                  <a:gd name="connsiteY13" fmla="*/ 43491 h 48418"/>
                  <a:gd name="connsiteX14" fmla="*/ 11754 w 27979"/>
                  <a:gd name="connsiteY14" fmla="*/ 43491 h 48418"/>
                  <a:gd name="connsiteX15" fmla="*/ 11754 w 27979"/>
                  <a:gd name="connsiteY15" fmla="*/ 6978 h 48418"/>
                  <a:gd name="connsiteX16" fmla="*/ 2428 w 27979"/>
                  <a:gd name="connsiteY16" fmla="*/ 12535 h 48418"/>
                  <a:gd name="connsiteX17" fmla="*/ 1237 w 27979"/>
                  <a:gd name="connsiteY17" fmla="*/ 12932 h 48418"/>
                  <a:gd name="connsiteX18" fmla="*/ 642 w 27979"/>
                  <a:gd name="connsiteY18" fmla="*/ 12733 h 48418"/>
                  <a:gd name="connsiteX19" fmla="*/ 245 w 27979"/>
                  <a:gd name="connsiteY19" fmla="*/ 11939 h 48418"/>
                  <a:gd name="connsiteX20" fmla="*/ 245 w 27979"/>
                  <a:gd name="connsiteY20" fmla="*/ 10550 h 48418"/>
                  <a:gd name="connsiteX21" fmla="*/ 245 w 27979"/>
                  <a:gd name="connsiteY21" fmla="*/ 9558 h 48418"/>
                  <a:gd name="connsiteX22" fmla="*/ 245 w 27979"/>
                  <a:gd name="connsiteY22" fmla="*/ 8764 h 48418"/>
                  <a:gd name="connsiteX23" fmla="*/ 642 w 27979"/>
                  <a:gd name="connsiteY23" fmla="*/ 8169 h 48418"/>
                  <a:gd name="connsiteX24" fmla="*/ 1237 w 27979"/>
                  <a:gd name="connsiteY24" fmla="*/ 7772 h 48418"/>
                  <a:gd name="connsiteX25" fmla="*/ 12349 w 27979"/>
                  <a:gd name="connsiteY25" fmla="*/ 628 h 48418"/>
                  <a:gd name="connsiteX26" fmla="*/ 12746 w 27979"/>
                  <a:gd name="connsiteY26" fmla="*/ 430 h 48418"/>
                  <a:gd name="connsiteX27" fmla="*/ 13143 w 27979"/>
                  <a:gd name="connsiteY27" fmla="*/ 430 h 48418"/>
                  <a:gd name="connsiteX28" fmla="*/ 13937 w 27979"/>
                  <a:gd name="connsiteY28" fmla="*/ 232 h 48418"/>
                  <a:gd name="connsiteX29" fmla="*/ 15128 w 27979"/>
                  <a:gd name="connsiteY29" fmla="*/ 232 h 48418"/>
                  <a:gd name="connsiteX30" fmla="*/ 16715 w 27979"/>
                  <a:gd name="connsiteY30" fmla="*/ 232 h 48418"/>
                  <a:gd name="connsiteX31" fmla="*/ 17509 w 27979"/>
                  <a:gd name="connsiteY31" fmla="*/ 430 h 48418"/>
                  <a:gd name="connsiteX32" fmla="*/ 17906 w 27979"/>
                  <a:gd name="connsiteY32" fmla="*/ 827 h 48418"/>
                  <a:gd name="connsiteX33" fmla="*/ 18104 w 27979"/>
                  <a:gd name="connsiteY33" fmla="*/ 1224 h 48418"/>
                  <a:gd name="connsiteX34" fmla="*/ 18104 w 27979"/>
                  <a:gd name="connsiteY34" fmla="*/ 43491 h 48418"/>
                  <a:gd name="connsiteX35" fmla="*/ 26835 w 27979"/>
                  <a:gd name="connsiteY35" fmla="*/ 43491 h 48418"/>
                  <a:gd name="connsiteX36" fmla="*/ 27431 w 27979"/>
                  <a:gd name="connsiteY36" fmla="*/ 43689 h 48418"/>
                  <a:gd name="connsiteX37" fmla="*/ 27828 w 27979"/>
                  <a:gd name="connsiteY37" fmla="*/ 44285 h 48418"/>
                  <a:gd name="connsiteX38" fmla="*/ 28026 w 27979"/>
                  <a:gd name="connsiteY38" fmla="*/ 45078 h 48418"/>
                  <a:gd name="connsiteX39" fmla="*/ 28224 w 27979"/>
                  <a:gd name="connsiteY39" fmla="*/ 46071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24" y="46071"/>
                    </a:moveTo>
                    <a:cubicBezTo>
                      <a:pt x="28224" y="46616"/>
                      <a:pt x="28125" y="47063"/>
                      <a:pt x="28026" y="47460"/>
                    </a:cubicBezTo>
                    <a:cubicBezTo>
                      <a:pt x="28026" y="47757"/>
                      <a:pt x="27927" y="48005"/>
                      <a:pt x="27828" y="48253"/>
                    </a:cubicBezTo>
                    <a:cubicBezTo>
                      <a:pt x="27679" y="48402"/>
                      <a:pt x="27480" y="48551"/>
                      <a:pt x="27232" y="48650"/>
                    </a:cubicBezTo>
                    <a:cubicBezTo>
                      <a:pt x="27083" y="48650"/>
                      <a:pt x="26935" y="48650"/>
                      <a:pt x="26835" y="48650"/>
                    </a:cubicBezTo>
                    <a:lnTo>
                      <a:pt x="1634" y="48650"/>
                    </a:lnTo>
                    <a:cubicBezTo>
                      <a:pt x="1485" y="48650"/>
                      <a:pt x="1336" y="48650"/>
                      <a:pt x="1237" y="48650"/>
                    </a:cubicBezTo>
                    <a:cubicBezTo>
                      <a:pt x="1088" y="48551"/>
                      <a:pt x="939" y="48402"/>
                      <a:pt x="840" y="48253"/>
                    </a:cubicBezTo>
                    <a:cubicBezTo>
                      <a:pt x="691" y="48005"/>
                      <a:pt x="542" y="47757"/>
                      <a:pt x="443" y="47460"/>
                    </a:cubicBezTo>
                    <a:cubicBezTo>
                      <a:pt x="443" y="47063"/>
                      <a:pt x="443" y="46616"/>
                      <a:pt x="443" y="46071"/>
                    </a:cubicBezTo>
                    <a:cubicBezTo>
                      <a:pt x="443" y="45674"/>
                      <a:pt x="443" y="45376"/>
                      <a:pt x="443" y="45078"/>
                    </a:cubicBezTo>
                    <a:cubicBezTo>
                      <a:pt x="542" y="44682"/>
                      <a:pt x="642" y="44433"/>
                      <a:pt x="642" y="44285"/>
                    </a:cubicBezTo>
                    <a:cubicBezTo>
                      <a:pt x="741" y="44037"/>
                      <a:pt x="890" y="43838"/>
                      <a:pt x="1039" y="43689"/>
                    </a:cubicBezTo>
                    <a:cubicBezTo>
                      <a:pt x="1287" y="43590"/>
                      <a:pt x="1485" y="43491"/>
                      <a:pt x="1634" y="43491"/>
                    </a:cubicBezTo>
                    <a:lnTo>
                      <a:pt x="11754" y="43491"/>
                    </a:lnTo>
                    <a:lnTo>
                      <a:pt x="11754" y="6978"/>
                    </a:lnTo>
                    <a:lnTo>
                      <a:pt x="2428" y="12535"/>
                    </a:lnTo>
                    <a:cubicBezTo>
                      <a:pt x="2031" y="12683"/>
                      <a:pt x="1634" y="12832"/>
                      <a:pt x="1237" y="12932"/>
                    </a:cubicBezTo>
                    <a:cubicBezTo>
                      <a:pt x="939" y="12932"/>
                      <a:pt x="741" y="12882"/>
                      <a:pt x="642" y="12733"/>
                    </a:cubicBezTo>
                    <a:cubicBezTo>
                      <a:pt x="493" y="12634"/>
                      <a:pt x="344" y="12336"/>
                      <a:pt x="245" y="11939"/>
                    </a:cubicBezTo>
                    <a:cubicBezTo>
                      <a:pt x="245" y="11542"/>
                      <a:pt x="245" y="11096"/>
                      <a:pt x="245" y="10550"/>
                    </a:cubicBezTo>
                    <a:cubicBezTo>
                      <a:pt x="245" y="10153"/>
                      <a:pt x="245" y="9856"/>
                      <a:pt x="245" y="9558"/>
                    </a:cubicBezTo>
                    <a:cubicBezTo>
                      <a:pt x="245" y="9161"/>
                      <a:pt x="245" y="8913"/>
                      <a:pt x="245" y="8764"/>
                    </a:cubicBezTo>
                    <a:cubicBezTo>
                      <a:pt x="344" y="8516"/>
                      <a:pt x="493" y="8318"/>
                      <a:pt x="642" y="8169"/>
                    </a:cubicBezTo>
                    <a:cubicBezTo>
                      <a:pt x="741" y="8070"/>
                      <a:pt x="939" y="7921"/>
                      <a:pt x="1237" y="7772"/>
                    </a:cubicBezTo>
                    <a:lnTo>
                      <a:pt x="12349" y="628"/>
                    </a:lnTo>
                    <a:cubicBezTo>
                      <a:pt x="12449" y="529"/>
                      <a:pt x="12597" y="430"/>
                      <a:pt x="12746" y="430"/>
                    </a:cubicBezTo>
                    <a:cubicBezTo>
                      <a:pt x="12845" y="430"/>
                      <a:pt x="12994" y="430"/>
                      <a:pt x="13143" y="430"/>
                    </a:cubicBezTo>
                    <a:cubicBezTo>
                      <a:pt x="13391" y="331"/>
                      <a:pt x="13639" y="232"/>
                      <a:pt x="13937" y="232"/>
                    </a:cubicBezTo>
                    <a:cubicBezTo>
                      <a:pt x="14334" y="232"/>
                      <a:pt x="14731" y="232"/>
                      <a:pt x="15128" y="232"/>
                    </a:cubicBezTo>
                    <a:cubicBezTo>
                      <a:pt x="15772" y="232"/>
                      <a:pt x="16318" y="232"/>
                      <a:pt x="16715" y="232"/>
                    </a:cubicBezTo>
                    <a:cubicBezTo>
                      <a:pt x="17112" y="232"/>
                      <a:pt x="17360" y="331"/>
                      <a:pt x="17509" y="430"/>
                    </a:cubicBezTo>
                    <a:cubicBezTo>
                      <a:pt x="17757" y="579"/>
                      <a:pt x="17906" y="728"/>
                      <a:pt x="17906" y="827"/>
                    </a:cubicBezTo>
                    <a:cubicBezTo>
                      <a:pt x="18005" y="976"/>
                      <a:pt x="18104" y="1124"/>
                      <a:pt x="18104" y="1224"/>
                    </a:cubicBezTo>
                    <a:lnTo>
                      <a:pt x="18104" y="43491"/>
                    </a:lnTo>
                    <a:lnTo>
                      <a:pt x="26835" y="43491"/>
                    </a:lnTo>
                    <a:cubicBezTo>
                      <a:pt x="27083" y="43491"/>
                      <a:pt x="27282" y="43590"/>
                      <a:pt x="27431" y="43689"/>
                    </a:cubicBezTo>
                    <a:cubicBezTo>
                      <a:pt x="27530" y="43838"/>
                      <a:pt x="27679" y="44037"/>
                      <a:pt x="27828" y="44285"/>
                    </a:cubicBezTo>
                    <a:cubicBezTo>
                      <a:pt x="27927" y="44433"/>
                      <a:pt x="28026" y="44682"/>
                      <a:pt x="28026" y="45078"/>
                    </a:cubicBezTo>
                    <a:cubicBezTo>
                      <a:pt x="28125" y="45376"/>
                      <a:pt x="28224" y="45674"/>
                      <a:pt x="28224" y="4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267B09C-4AF4-4243-B84F-DD0B36B140AC}"/>
                </a:ext>
              </a:extLst>
            </p:cNvPr>
            <p:cNvSpPr/>
            <p:nvPr/>
          </p:nvSpPr>
          <p:spPr>
            <a:xfrm>
              <a:off x="5854819" y="4720034"/>
              <a:ext cx="13493" cy="65682"/>
            </a:xfrm>
            <a:custGeom>
              <a:avLst/>
              <a:gdLst>
                <a:gd name="connsiteX0" fmla="*/ 13742 w 13493"/>
                <a:gd name="connsiteY0" fmla="*/ 32974 h 65682"/>
                <a:gd name="connsiteX1" fmla="*/ 13146 w 13493"/>
                <a:gd name="connsiteY1" fmla="*/ 41308 h 65682"/>
                <a:gd name="connsiteX2" fmla="*/ 11757 w 13493"/>
                <a:gd name="connsiteY2" fmla="*/ 49444 h 65682"/>
                <a:gd name="connsiteX3" fmla="*/ 9178 w 13493"/>
                <a:gd name="connsiteY3" fmla="*/ 57382 h 65682"/>
                <a:gd name="connsiteX4" fmla="*/ 5606 w 13493"/>
                <a:gd name="connsiteY4" fmla="*/ 65121 h 65682"/>
                <a:gd name="connsiteX5" fmla="*/ 5209 w 13493"/>
                <a:gd name="connsiteY5" fmla="*/ 65319 h 65682"/>
                <a:gd name="connsiteX6" fmla="*/ 4614 w 13493"/>
                <a:gd name="connsiteY6" fmla="*/ 65517 h 65682"/>
                <a:gd name="connsiteX7" fmla="*/ 3820 w 13493"/>
                <a:gd name="connsiteY7" fmla="*/ 65716 h 65682"/>
                <a:gd name="connsiteX8" fmla="*/ 2828 w 13493"/>
                <a:gd name="connsiteY8" fmla="*/ 65914 h 65682"/>
                <a:gd name="connsiteX9" fmla="*/ 1240 w 13493"/>
                <a:gd name="connsiteY9" fmla="*/ 65716 h 65682"/>
                <a:gd name="connsiteX10" fmla="*/ 446 w 13493"/>
                <a:gd name="connsiteY10" fmla="*/ 65517 h 65682"/>
                <a:gd name="connsiteX11" fmla="*/ 248 w 13493"/>
                <a:gd name="connsiteY11" fmla="*/ 64922 h 65682"/>
                <a:gd name="connsiteX12" fmla="*/ 446 w 13493"/>
                <a:gd name="connsiteY12" fmla="*/ 64128 h 65682"/>
                <a:gd name="connsiteX13" fmla="*/ 5606 w 13493"/>
                <a:gd name="connsiteY13" fmla="*/ 48849 h 65682"/>
                <a:gd name="connsiteX14" fmla="*/ 7392 w 13493"/>
                <a:gd name="connsiteY14" fmla="*/ 32974 h 65682"/>
                <a:gd name="connsiteX15" fmla="*/ 5606 w 13493"/>
                <a:gd name="connsiteY15" fmla="*/ 17099 h 65682"/>
                <a:gd name="connsiteX16" fmla="*/ 446 w 13493"/>
                <a:gd name="connsiteY16" fmla="*/ 1819 h 65682"/>
                <a:gd name="connsiteX17" fmla="*/ 248 w 13493"/>
                <a:gd name="connsiteY17" fmla="*/ 1224 h 65682"/>
                <a:gd name="connsiteX18" fmla="*/ 446 w 13493"/>
                <a:gd name="connsiteY18" fmla="*/ 628 h 65682"/>
                <a:gd name="connsiteX19" fmla="*/ 1439 w 13493"/>
                <a:gd name="connsiteY19" fmla="*/ 430 h 65682"/>
                <a:gd name="connsiteX20" fmla="*/ 2828 w 13493"/>
                <a:gd name="connsiteY20" fmla="*/ 232 h 65682"/>
                <a:gd name="connsiteX21" fmla="*/ 4018 w 13493"/>
                <a:gd name="connsiteY21" fmla="*/ 232 h 65682"/>
                <a:gd name="connsiteX22" fmla="*/ 4812 w 13493"/>
                <a:gd name="connsiteY22" fmla="*/ 430 h 65682"/>
                <a:gd name="connsiteX23" fmla="*/ 5407 w 13493"/>
                <a:gd name="connsiteY23" fmla="*/ 827 h 65682"/>
                <a:gd name="connsiteX24" fmla="*/ 5606 w 13493"/>
                <a:gd name="connsiteY24" fmla="*/ 827 h 65682"/>
                <a:gd name="connsiteX25" fmla="*/ 11559 w 13493"/>
                <a:gd name="connsiteY25" fmla="*/ 16702 h 65682"/>
                <a:gd name="connsiteX26" fmla="*/ 13742 w 13493"/>
                <a:gd name="connsiteY26" fmla="*/ 32974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42" y="32974"/>
                  </a:moveTo>
                  <a:cubicBezTo>
                    <a:pt x="13742" y="35752"/>
                    <a:pt x="13543" y="38530"/>
                    <a:pt x="13146" y="41308"/>
                  </a:cubicBezTo>
                  <a:cubicBezTo>
                    <a:pt x="12849" y="44086"/>
                    <a:pt x="12402" y="46815"/>
                    <a:pt x="11757" y="49444"/>
                  </a:cubicBezTo>
                  <a:cubicBezTo>
                    <a:pt x="11063" y="52123"/>
                    <a:pt x="10219" y="54703"/>
                    <a:pt x="9178" y="57382"/>
                  </a:cubicBezTo>
                  <a:cubicBezTo>
                    <a:pt x="8086" y="60011"/>
                    <a:pt x="6896" y="62590"/>
                    <a:pt x="5606" y="65121"/>
                  </a:cubicBezTo>
                  <a:cubicBezTo>
                    <a:pt x="5606" y="65220"/>
                    <a:pt x="5457" y="65319"/>
                    <a:pt x="5209" y="65319"/>
                  </a:cubicBezTo>
                  <a:cubicBezTo>
                    <a:pt x="5060" y="65418"/>
                    <a:pt x="4862" y="65517"/>
                    <a:pt x="4614" y="65517"/>
                  </a:cubicBezTo>
                  <a:cubicBezTo>
                    <a:pt x="4465" y="65617"/>
                    <a:pt x="4217" y="65716"/>
                    <a:pt x="3820" y="65716"/>
                  </a:cubicBezTo>
                  <a:cubicBezTo>
                    <a:pt x="3522" y="65815"/>
                    <a:pt x="3224" y="65914"/>
                    <a:pt x="2828" y="65914"/>
                  </a:cubicBezTo>
                  <a:cubicBezTo>
                    <a:pt x="2133" y="65914"/>
                    <a:pt x="1637" y="65815"/>
                    <a:pt x="1240" y="65716"/>
                  </a:cubicBezTo>
                  <a:cubicBezTo>
                    <a:pt x="843" y="65716"/>
                    <a:pt x="546" y="65617"/>
                    <a:pt x="446" y="65517"/>
                  </a:cubicBezTo>
                  <a:cubicBezTo>
                    <a:pt x="298" y="65369"/>
                    <a:pt x="248" y="65170"/>
                    <a:pt x="248" y="64922"/>
                  </a:cubicBezTo>
                  <a:cubicBezTo>
                    <a:pt x="248" y="64773"/>
                    <a:pt x="298" y="64525"/>
                    <a:pt x="446" y="64128"/>
                  </a:cubicBezTo>
                  <a:cubicBezTo>
                    <a:pt x="2679" y="59068"/>
                    <a:pt x="4415" y="54008"/>
                    <a:pt x="5606" y="48849"/>
                  </a:cubicBezTo>
                  <a:cubicBezTo>
                    <a:pt x="6796" y="43590"/>
                    <a:pt x="7392" y="38282"/>
                    <a:pt x="7392" y="32974"/>
                  </a:cubicBezTo>
                  <a:cubicBezTo>
                    <a:pt x="7392" y="27715"/>
                    <a:pt x="6796" y="22407"/>
                    <a:pt x="5606" y="17099"/>
                  </a:cubicBezTo>
                  <a:cubicBezTo>
                    <a:pt x="4415" y="11840"/>
                    <a:pt x="2679" y="6730"/>
                    <a:pt x="446" y="1819"/>
                  </a:cubicBezTo>
                  <a:cubicBezTo>
                    <a:pt x="298" y="1571"/>
                    <a:pt x="248" y="1372"/>
                    <a:pt x="248" y="1224"/>
                  </a:cubicBezTo>
                  <a:cubicBezTo>
                    <a:pt x="248" y="976"/>
                    <a:pt x="298" y="777"/>
                    <a:pt x="446" y="628"/>
                  </a:cubicBezTo>
                  <a:cubicBezTo>
                    <a:pt x="694" y="529"/>
                    <a:pt x="1042" y="430"/>
                    <a:pt x="1439" y="430"/>
                  </a:cubicBezTo>
                  <a:cubicBezTo>
                    <a:pt x="1835" y="331"/>
                    <a:pt x="2282" y="232"/>
                    <a:pt x="2828" y="232"/>
                  </a:cubicBezTo>
                  <a:cubicBezTo>
                    <a:pt x="3324" y="232"/>
                    <a:pt x="3721" y="232"/>
                    <a:pt x="4018" y="232"/>
                  </a:cubicBezTo>
                  <a:cubicBezTo>
                    <a:pt x="4415" y="232"/>
                    <a:pt x="4663" y="331"/>
                    <a:pt x="4812" y="430"/>
                  </a:cubicBezTo>
                  <a:cubicBezTo>
                    <a:pt x="5060" y="579"/>
                    <a:pt x="5258" y="728"/>
                    <a:pt x="5407" y="827"/>
                  </a:cubicBezTo>
                  <a:cubicBezTo>
                    <a:pt x="5507" y="827"/>
                    <a:pt x="5606" y="827"/>
                    <a:pt x="5606" y="827"/>
                  </a:cubicBezTo>
                  <a:cubicBezTo>
                    <a:pt x="8086" y="5986"/>
                    <a:pt x="10071" y="11294"/>
                    <a:pt x="11559" y="16702"/>
                  </a:cubicBezTo>
                  <a:cubicBezTo>
                    <a:pt x="12997" y="22010"/>
                    <a:pt x="13742" y="27418"/>
                    <a:pt x="13742" y="329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1F0DAF58-B96D-4320-B72A-F84F89BEE10A}"/>
                </a:ext>
              </a:extLst>
            </p:cNvPr>
            <p:cNvSpPr/>
            <p:nvPr/>
          </p:nvSpPr>
          <p:spPr>
            <a:xfrm>
              <a:off x="5584269" y="4567555"/>
              <a:ext cx="23217" cy="111521"/>
            </a:xfrm>
            <a:custGeom>
              <a:avLst/>
              <a:gdLst>
                <a:gd name="connsiteX0" fmla="*/ 23245 w 23217"/>
                <a:gd name="connsiteY0" fmla="*/ 2802 h 111521"/>
                <a:gd name="connsiteX1" fmla="*/ 14315 w 23217"/>
                <a:gd name="connsiteY1" fmla="*/ 28996 h 111521"/>
                <a:gd name="connsiteX2" fmla="*/ 11339 w 23217"/>
                <a:gd name="connsiteY2" fmla="*/ 55785 h 111521"/>
                <a:gd name="connsiteX3" fmla="*/ 14315 w 23217"/>
                <a:gd name="connsiteY3" fmla="*/ 82772 h 111521"/>
                <a:gd name="connsiteX4" fmla="*/ 23047 w 23217"/>
                <a:gd name="connsiteY4" fmla="*/ 108966 h 111521"/>
                <a:gd name="connsiteX5" fmla="*/ 23444 w 23217"/>
                <a:gd name="connsiteY5" fmla="*/ 110157 h 111521"/>
                <a:gd name="connsiteX6" fmla="*/ 23047 w 23217"/>
                <a:gd name="connsiteY6" fmla="*/ 110951 h 111521"/>
                <a:gd name="connsiteX7" fmla="*/ 21658 w 23217"/>
                <a:gd name="connsiteY7" fmla="*/ 111546 h 111521"/>
                <a:gd name="connsiteX8" fmla="*/ 19078 w 23217"/>
                <a:gd name="connsiteY8" fmla="*/ 111744 h 111521"/>
                <a:gd name="connsiteX9" fmla="*/ 17094 w 23217"/>
                <a:gd name="connsiteY9" fmla="*/ 111546 h 111521"/>
                <a:gd name="connsiteX10" fmla="*/ 15704 w 23217"/>
                <a:gd name="connsiteY10" fmla="*/ 111347 h 111521"/>
                <a:gd name="connsiteX11" fmla="*/ 14712 w 23217"/>
                <a:gd name="connsiteY11" fmla="*/ 110951 h 111521"/>
                <a:gd name="connsiteX12" fmla="*/ 14315 w 23217"/>
                <a:gd name="connsiteY12" fmla="*/ 110355 h 111521"/>
                <a:gd name="connsiteX13" fmla="*/ 8164 w 23217"/>
                <a:gd name="connsiteY13" fmla="*/ 97258 h 111521"/>
                <a:gd name="connsiteX14" fmla="*/ 3798 w 23217"/>
                <a:gd name="connsiteY14" fmla="*/ 83963 h 111521"/>
                <a:gd name="connsiteX15" fmla="*/ 1020 w 23217"/>
                <a:gd name="connsiteY15" fmla="*/ 70072 h 111521"/>
                <a:gd name="connsiteX16" fmla="*/ 226 w 23217"/>
                <a:gd name="connsiteY16" fmla="*/ 55983 h 111521"/>
                <a:gd name="connsiteX17" fmla="*/ 1218 w 23217"/>
                <a:gd name="connsiteY17" fmla="*/ 41894 h 111521"/>
                <a:gd name="connsiteX18" fmla="*/ 3997 w 23217"/>
                <a:gd name="connsiteY18" fmla="*/ 28004 h 111521"/>
                <a:gd name="connsiteX19" fmla="*/ 8362 w 23217"/>
                <a:gd name="connsiteY19" fmla="*/ 14510 h 111521"/>
                <a:gd name="connsiteX20" fmla="*/ 14315 w 23217"/>
                <a:gd name="connsiteY20" fmla="*/ 1413 h 111521"/>
                <a:gd name="connsiteX21" fmla="*/ 14514 w 23217"/>
                <a:gd name="connsiteY21" fmla="*/ 818 h 111521"/>
                <a:gd name="connsiteX22" fmla="*/ 15308 w 23217"/>
                <a:gd name="connsiteY22" fmla="*/ 619 h 111521"/>
                <a:gd name="connsiteX23" fmla="*/ 16697 w 23217"/>
                <a:gd name="connsiteY23" fmla="*/ 421 h 111521"/>
                <a:gd name="connsiteX24" fmla="*/ 19078 w 23217"/>
                <a:gd name="connsiteY24" fmla="*/ 222 h 111521"/>
                <a:gd name="connsiteX25" fmla="*/ 21261 w 23217"/>
                <a:gd name="connsiteY25" fmla="*/ 421 h 111521"/>
                <a:gd name="connsiteX26" fmla="*/ 22650 w 23217"/>
                <a:gd name="connsiteY26" fmla="*/ 818 h 111521"/>
                <a:gd name="connsiteX27" fmla="*/ 23245 w 23217"/>
                <a:gd name="connsiteY27" fmla="*/ 1810 h 111521"/>
                <a:gd name="connsiteX28" fmla="*/ 23245 w 23217"/>
                <a:gd name="connsiteY28" fmla="*/ 2802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521">
                  <a:moveTo>
                    <a:pt x="23245" y="2802"/>
                  </a:moveTo>
                  <a:cubicBezTo>
                    <a:pt x="19276" y="11285"/>
                    <a:pt x="16300" y="20016"/>
                    <a:pt x="14315" y="28996"/>
                  </a:cubicBezTo>
                  <a:cubicBezTo>
                    <a:pt x="12331" y="37876"/>
                    <a:pt x="11339" y="46806"/>
                    <a:pt x="11339" y="55785"/>
                  </a:cubicBezTo>
                  <a:cubicBezTo>
                    <a:pt x="11339" y="64814"/>
                    <a:pt x="12331" y="73793"/>
                    <a:pt x="14315" y="82772"/>
                  </a:cubicBezTo>
                  <a:cubicBezTo>
                    <a:pt x="16300" y="91603"/>
                    <a:pt x="19177" y="100334"/>
                    <a:pt x="23047" y="108966"/>
                  </a:cubicBezTo>
                  <a:cubicBezTo>
                    <a:pt x="23295" y="109363"/>
                    <a:pt x="23444" y="109760"/>
                    <a:pt x="23444" y="110157"/>
                  </a:cubicBezTo>
                  <a:cubicBezTo>
                    <a:pt x="23444" y="110554"/>
                    <a:pt x="23295" y="110802"/>
                    <a:pt x="23047" y="110951"/>
                  </a:cubicBezTo>
                  <a:cubicBezTo>
                    <a:pt x="22749" y="111199"/>
                    <a:pt x="22302" y="111397"/>
                    <a:pt x="21658" y="111546"/>
                  </a:cubicBezTo>
                  <a:cubicBezTo>
                    <a:pt x="20963" y="111645"/>
                    <a:pt x="20120" y="111744"/>
                    <a:pt x="19078" y="111744"/>
                  </a:cubicBezTo>
                  <a:cubicBezTo>
                    <a:pt x="18383" y="111744"/>
                    <a:pt x="17738" y="111645"/>
                    <a:pt x="17094" y="111546"/>
                  </a:cubicBezTo>
                  <a:cubicBezTo>
                    <a:pt x="16548" y="111546"/>
                    <a:pt x="16101" y="111447"/>
                    <a:pt x="15704" y="111347"/>
                  </a:cubicBezTo>
                  <a:cubicBezTo>
                    <a:pt x="15308" y="111199"/>
                    <a:pt x="14960" y="111050"/>
                    <a:pt x="14712" y="110951"/>
                  </a:cubicBezTo>
                  <a:cubicBezTo>
                    <a:pt x="14563" y="110802"/>
                    <a:pt x="14415" y="110603"/>
                    <a:pt x="14315" y="110355"/>
                  </a:cubicBezTo>
                  <a:cubicBezTo>
                    <a:pt x="11934" y="106089"/>
                    <a:pt x="9850" y="101723"/>
                    <a:pt x="8164" y="97258"/>
                  </a:cubicBezTo>
                  <a:cubicBezTo>
                    <a:pt x="6427" y="92893"/>
                    <a:pt x="4989" y="88477"/>
                    <a:pt x="3798" y="83963"/>
                  </a:cubicBezTo>
                  <a:cubicBezTo>
                    <a:pt x="2608" y="79349"/>
                    <a:pt x="1665" y="74736"/>
                    <a:pt x="1020" y="70072"/>
                  </a:cubicBezTo>
                  <a:cubicBezTo>
                    <a:pt x="474" y="65459"/>
                    <a:pt x="226" y="60746"/>
                    <a:pt x="226" y="55983"/>
                  </a:cubicBezTo>
                  <a:cubicBezTo>
                    <a:pt x="226" y="51221"/>
                    <a:pt x="524" y="46558"/>
                    <a:pt x="1218" y="41894"/>
                  </a:cubicBezTo>
                  <a:cubicBezTo>
                    <a:pt x="1863" y="37281"/>
                    <a:pt x="2806" y="32667"/>
                    <a:pt x="3997" y="28004"/>
                  </a:cubicBezTo>
                  <a:cubicBezTo>
                    <a:pt x="5187" y="23390"/>
                    <a:pt x="6626" y="18876"/>
                    <a:pt x="8362" y="14510"/>
                  </a:cubicBezTo>
                  <a:cubicBezTo>
                    <a:pt x="10198" y="10045"/>
                    <a:pt x="12182" y="5679"/>
                    <a:pt x="14315" y="1413"/>
                  </a:cubicBezTo>
                  <a:cubicBezTo>
                    <a:pt x="14315" y="1165"/>
                    <a:pt x="14365" y="966"/>
                    <a:pt x="14514" y="818"/>
                  </a:cubicBezTo>
                  <a:cubicBezTo>
                    <a:pt x="14762" y="718"/>
                    <a:pt x="15010" y="619"/>
                    <a:pt x="15308" y="619"/>
                  </a:cubicBezTo>
                  <a:cubicBezTo>
                    <a:pt x="15704" y="520"/>
                    <a:pt x="16151" y="421"/>
                    <a:pt x="16697" y="421"/>
                  </a:cubicBezTo>
                  <a:cubicBezTo>
                    <a:pt x="17342" y="322"/>
                    <a:pt x="18135" y="222"/>
                    <a:pt x="19078" y="222"/>
                  </a:cubicBezTo>
                  <a:cubicBezTo>
                    <a:pt x="19971" y="222"/>
                    <a:pt x="20715" y="322"/>
                    <a:pt x="21261" y="421"/>
                  </a:cubicBezTo>
                  <a:cubicBezTo>
                    <a:pt x="21906" y="421"/>
                    <a:pt x="22352" y="570"/>
                    <a:pt x="22650" y="818"/>
                  </a:cubicBezTo>
                  <a:cubicBezTo>
                    <a:pt x="23047" y="1115"/>
                    <a:pt x="23245" y="1413"/>
                    <a:pt x="23245" y="1810"/>
                  </a:cubicBezTo>
                  <a:cubicBezTo>
                    <a:pt x="23344" y="2108"/>
                    <a:pt x="23344" y="2405"/>
                    <a:pt x="23245" y="28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AF48CD3-D28C-40AC-9B42-AE0D471A6C4E}"/>
                </a:ext>
              </a:extLst>
            </p:cNvPr>
            <p:cNvSpPr/>
            <p:nvPr/>
          </p:nvSpPr>
          <p:spPr>
            <a:xfrm>
              <a:off x="5620964" y="4574103"/>
              <a:ext cx="51196" cy="84335"/>
            </a:xfrm>
            <a:custGeom>
              <a:avLst/>
              <a:gdLst>
                <a:gd name="connsiteX0" fmla="*/ 51426 w 51196"/>
                <a:gd name="connsiteY0" fmla="*/ 59952 h 84335"/>
                <a:gd name="connsiteX1" fmla="*/ 49442 w 51196"/>
                <a:gd name="connsiteY1" fmla="*/ 70072 h 84335"/>
                <a:gd name="connsiteX2" fmla="*/ 43886 w 51196"/>
                <a:gd name="connsiteY2" fmla="*/ 78010 h 84335"/>
                <a:gd name="connsiteX3" fmla="*/ 34758 w 51196"/>
                <a:gd name="connsiteY3" fmla="*/ 82971 h 84335"/>
                <a:gd name="connsiteX4" fmla="*/ 22653 w 51196"/>
                <a:gd name="connsiteY4" fmla="*/ 84558 h 84335"/>
                <a:gd name="connsiteX5" fmla="*/ 15112 w 51196"/>
                <a:gd name="connsiteY5" fmla="*/ 83765 h 84335"/>
                <a:gd name="connsiteX6" fmla="*/ 8762 w 51196"/>
                <a:gd name="connsiteY6" fmla="*/ 82376 h 84335"/>
                <a:gd name="connsiteX7" fmla="*/ 4000 w 51196"/>
                <a:gd name="connsiteY7" fmla="*/ 80391 h 84335"/>
                <a:gd name="connsiteX8" fmla="*/ 1618 w 51196"/>
                <a:gd name="connsiteY8" fmla="*/ 79002 h 84335"/>
                <a:gd name="connsiteX9" fmla="*/ 1023 w 51196"/>
                <a:gd name="connsiteY9" fmla="*/ 78208 h 84335"/>
                <a:gd name="connsiteX10" fmla="*/ 626 w 51196"/>
                <a:gd name="connsiteY10" fmla="*/ 77018 h 84335"/>
                <a:gd name="connsiteX11" fmla="*/ 229 w 51196"/>
                <a:gd name="connsiteY11" fmla="*/ 75629 h 84335"/>
                <a:gd name="connsiteX12" fmla="*/ 229 w 51196"/>
                <a:gd name="connsiteY12" fmla="*/ 73247 h 84335"/>
                <a:gd name="connsiteX13" fmla="*/ 626 w 51196"/>
                <a:gd name="connsiteY13" fmla="*/ 70271 h 84335"/>
                <a:gd name="connsiteX14" fmla="*/ 1817 w 51196"/>
                <a:gd name="connsiteY14" fmla="*/ 69279 h 84335"/>
                <a:gd name="connsiteX15" fmla="*/ 4000 w 51196"/>
                <a:gd name="connsiteY15" fmla="*/ 70271 h 84335"/>
                <a:gd name="connsiteX16" fmla="*/ 8365 w 51196"/>
                <a:gd name="connsiteY16" fmla="*/ 72454 h 84335"/>
                <a:gd name="connsiteX17" fmla="*/ 14517 w 51196"/>
                <a:gd name="connsiteY17" fmla="*/ 74637 h 84335"/>
                <a:gd name="connsiteX18" fmla="*/ 22454 w 51196"/>
                <a:gd name="connsiteY18" fmla="*/ 75629 h 84335"/>
                <a:gd name="connsiteX19" fmla="*/ 29797 w 51196"/>
                <a:gd name="connsiteY19" fmla="*/ 74637 h 84335"/>
                <a:gd name="connsiteX20" fmla="*/ 34956 w 51196"/>
                <a:gd name="connsiteY20" fmla="*/ 71462 h 84335"/>
                <a:gd name="connsiteX21" fmla="*/ 38131 w 51196"/>
                <a:gd name="connsiteY21" fmla="*/ 66897 h 84335"/>
                <a:gd name="connsiteX22" fmla="*/ 39322 w 51196"/>
                <a:gd name="connsiteY22" fmla="*/ 60944 h 84335"/>
                <a:gd name="connsiteX23" fmla="*/ 37933 w 51196"/>
                <a:gd name="connsiteY23" fmla="*/ 54793 h 84335"/>
                <a:gd name="connsiteX24" fmla="*/ 33964 w 51196"/>
                <a:gd name="connsiteY24" fmla="*/ 50030 h 84335"/>
                <a:gd name="connsiteX25" fmla="*/ 27415 w 51196"/>
                <a:gd name="connsiteY25" fmla="*/ 46855 h 84335"/>
                <a:gd name="connsiteX26" fmla="*/ 18883 w 51196"/>
                <a:gd name="connsiteY26" fmla="*/ 45665 h 84335"/>
                <a:gd name="connsiteX27" fmla="*/ 11143 w 51196"/>
                <a:gd name="connsiteY27" fmla="*/ 45665 h 84335"/>
                <a:gd name="connsiteX28" fmla="*/ 9953 w 51196"/>
                <a:gd name="connsiteY28" fmla="*/ 45466 h 84335"/>
                <a:gd name="connsiteX29" fmla="*/ 9159 w 51196"/>
                <a:gd name="connsiteY29" fmla="*/ 44871 h 84335"/>
                <a:gd name="connsiteX30" fmla="*/ 8762 w 51196"/>
                <a:gd name="connsiteY30" fmla="*/ 43482 h 84335"/>
                <a:gd name="connsiteX31" fmla="*/ 8564 w 51196"/>
                <a:gd name="connsiteY31" fmla="*/ 41299 h 84335"/>
                <a:gd name="connsiteX32" fmla="*/ 8762 w 51196"/>
                <a:gd name="connsiteY32" fmla="*/ 39315 h 84335"/>
                <a:gd name="connsiteX33" fmla="*/ 9159 w 51196"/>
                <a:gd name="connsiteY33" fmla="*/ 38124 h 84335"/>
                <a:gd name="connsiteX34" fmla="*/ 9953 w 51196"/>
                <a:gd name="connsiteY34" fmla="*/ 37330 h 84335"/>
                <a:gd name="connsiteX35" fmla="*/ 10945 w 51196"/>
                <a:gd name="connsiteY35" fmla="*/ 37132 h 84335"/>
                <a:gd name="connsiteX36" fmla="*/ 18089 w 51196"/>
                <a:gd name="connsiteY36" fmla="*/ 37132 h 84335"/>
                <a:gd name="connsiteX37" fmla="*/ 25629 w 51196"/>
                <a:gd name="connsiteY37" fmla="*/ 36140 h 84335"/>
                <a:gd name="connsiteX38" fmla="*/ 31186 w 51196"/>
                <a:gd name="connsiteY38" fmla="*/ 32965 h 84335"/>
                <a:gd name="connsiteX39" fmla="*/ 34758 w 51196"/>
                <a:gd name="connsiteY39" fmla="*/ 28202 h 84335"/>
                <a:gd name="connsiteX40" fmla="*/ 36147 w 51196"/>
                <a:gd name="connsiteY40" fmla="*/ 21852 h 84335"/>
                <a:gd name="connsiteX41" fmla="*/ 35154 w 51196"/>
                <a:gd name="connsiteY41" fmla="*/ 17090 h 84335"/>
                <a:gd name="connsiteX42" fmla="*/ 32773 w 51196"/>
                <a:gd name="connsiteY42" fmla="*/ 13121 h 84335"/>
                <a:gd name="connsiteX43" fmla="*/ 28606 w 51196"/>
                <a:gd name="connsiteY43" fmla="*/ 10343 h 84335"/>
                <a:gd name="connsiteX44" fmla="*/ 22653 w 51196"/>
                <a:gd name="connsiteY44" fmla="*/ 9351 h 84335"/>
                <a:gd name="connsiteX45" fmla="*/ 15906 w 51196"/>
                <a:gd name="connsiteY45" fmla="*/ 10541 h 84335"/>
                <a:gd name="connsiteX46" fmla="*/ 10350 w 51196"/>
                <a:gd name="connsiteY46" fmla="*/ 12922 h 84335"/>
                <a:gd name="connsiteX47" fmla="*/ 6381 w 51196"/>
                <a:gd name="connsiteY47" fmla="*/ 15304 h 84335"/>
                <a:gd name="connsiteX48" fmla="*/ 4198 w 51196"/>
                <a:gd name="connsiteY48" fmla="*/ 16296 h 84335"/>
                <a:gd name="connsiteX49" fmla="*/ 3404 w 51196"/>
                <a:gd name="connsiteY49" fmla="*/ 16097 h 84335"/>
                <a:gd name="connsiteX50" fmla="*/ 2809 w 51196"/>
                <a:gd name="connsiteY50" fmla="*/ 15502 h 84335"/>
                <a:gd name="connsiteX51" fmla="*/ 2412 w 51196"/>
                <a:gd name="connsiteY51" fmla="*/ 14113 h 84335"/>
                <a:gd name="connsiteX52" fmla="*/ 2412 w 51196"/>
                <a:gd name="connsiteY52" fmla="*/ 11930 h 84335"/>
                <a:gd name="connsiteX53" fmla="*/ 2412 w 51196"/>
                <a:gd name="connsiteY53" fmla="*/ 10343 h 84335"/>
                <a:gd name="connsiteX54" fmla="*/ 2809 w 51196"/>
                <a:gd name="connsiteY54" fmla="*/ 8954 h 84335"/>
                <a:gd name="connsiteX55" fmla="*/ 3206 w 51196"/>
                <a:gd name="connsiteY55" fmla="*/ 7962 h 84335"/>
                <a:gd name="connsiteX56" fmla="*/ 4000 w 51196"/>
                <a:gd name="connsiteY56" fmla="*/ 6969 h 84335"/>
                <a:gd name="connsiteX57" fmla="*/ 6381 w 51196"/>
                <a:gd name="connsiteY57" fmla="*/ 5183 h 84335"/>
                <a:gd name="connsiteX58" fmla="*/ 10945 w 51196"/>
                <a:gd name="connsiteY58" fmla="*/ 3001 h 84335"/>
                <a:gd name="connsiteX59" fmla="*/ 17097 w 51196"/>
                <a:gd name="connsiteY59" fmla="*/ 1016 h 84335"/>
                <a:gd name="connsiteX60" fmla="*/ 24836 w 51196"/>
                <a:gd name="connsiteY60" fmla="*/ 222 h 84335"/>
                <a:gd name="connsiteX61" fmla="*/ 34758 w 51196"/>
                <a:gd name="connsiteY61" fmla="*/ 1810 h 84335"/>
                <a:gd name="connsiteX62" fmla="*/ 41901 w 51196"/>
                <a:gd name="connsiteY62" fmla="*/ 5977 h 84335"/>
                <a:gd name="connsiteX63" fmla="*/ 46267 w 51196"/>
                <a:gd name="connsiteY63" fmla="*/ 12327 h 84335"/>
                <a:gd name="connsiteX64" fmla="*/ 47656 w 51196"/>
                <a:gd name="connsiteY64" fmla="*/ 20463 h 84335"/>
                <a:gd name="connsiteX65" fmla="*/ 46664 w 51196"/>
                <a:gd name="connsiteY65" fmla="*/ 27607 h 84335"/>
                <a:gd name="connsiteX66" fmla="*/ 43687 w 51196"/>
                <a:gd name="connsiteY66" fmla="*/ 33560 h 84335"/>
                <a:gd name="connsiteX67" fmla="*/ 38925 w 51196"/>
                <a:gd name="connsiteY67" fmla="*/ 37926 h 84335"/>
                <a:gd name="connsiteX68" fmla="*/ 32376 w 51196"/>
                <a:gd name="connsiteY68" fmla="*/ 40307 h 84335"/>
                <a:gd name="connsiteX69" fmla="*/ 32376 w 51196"/>
                <a:gd name="connsiteY69" fmla="*/ 40505 h 84335"/>
                <a:gd name="connsiteX70" fmla="*/ 40115 w 51196"/>
                <a:gd name="connsiteY70" fmla="*/ 42688 h 84335"/>
                <a:gd name="connsiteX71" fmla="*/ 46068 w 51196"/>
                <a:gd name="connsiteY71" fmla="*/ 46855 h 84335"/>
                <a:gd name="connsiteX72" fmla="*/ 50037 w 51196"/>
                <a:gd name="connsiteY72" fmla="*/ 52808 h 84335"/>
                <a:gd name="connsiteX73" fmla="*/ 51426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426" y="59952"/>
                  </a:moveTo>
                  <a:cubicBezTo>
                    <a:pt x="51426" y="63673"/>
                    <a:pt x="50732" y="67046"/>
                    <a:pt x="49442" y="70072"/>
                  </a:cubicBezTo>
                  <a:cubicBezTo>
                    <a:pt x="48251" y="73148"/>
                    <a:pt x="46366" y="75778"/>
                    <a:pt x="43886" y="78010"/>
                  </a:cubicBezTo>
                  <a:cubicBezTo>
                    <a:pt x="41504" y="80143"/>
                    <a:pt x="38429" y="81780"/>
                    <a:pt x="34758" y="82971"/>
                  </a:cubicBezTo>
                  <a:cubicBezTo>
                    <a:pt x="31186" y="84013"/>
                    <a:pt x="27118" y="84558"/>
                    <a:pt x="22653" y="84558"/>
                  </a:cubicBezTo>
                  <a:cubicBezTo>
                    <a:pt x="19974" y="84558"/>
                    <a:pt x="17493" y="84261"/>
                    <a:pt x="15112" y="83765"/>
                  </a:cubicBezTo>
                  <a:cubicBezTo>
                    <a:pt x="12731" y="83368"/>
                    <a:pt x="10598" y="82921"/>
                    <a:pt x="8762" y="82376"/>
                  </a:cubicBezTo>
                  <a:cubicBezTo>
                    <a:pt x="6877" y="81731"/>
                    <a:pt x="5289" y="81086"/>
                    <a:pt x="4000" y="80391"/>
                  </a:cubicBezTo>
                  <a:cubicBezTo>
                    <a:pt x="2809" y="79746"/>
                    <a:pt x="2015" y="79300"/>
                    <a:pt x="1618" y="79002"/>
                  </a:cubicBezTo>
                  <a:cubicBezTo>
                    <a:pt x="1321" y="78754"/>
                    <a:pt x="1122" y="78506"/>
                    <a:pt x="1023" y="78208"/>
                  </a:cubicBezTo>
                  <a:cubicBezTo>
                    <a:pt x="874" y="77812"/>
                    <a:pt x="725" y="77415"/>
                    <a:pt x="626" y="77018"/>
                  </a:cubicBezTo>
                  <a:cubicBezTo>
                    <a:pt x="477" y="76621"/>
                    <a:pt x="329" y="76174"/>
                    <a:pt x="229" y="75629"/>
                  </a:cubicBezTo>
                  <a:cubicBezTo>
                    <a:pt x="229" y="74984"/>
                    <a:pt x="229" y="74190"/>
                    <a:pt x="229" y="73247"/>
                  </a:cubicBezTo>
                  <a:cubicBezTo>
                    <a:pt x="229" y="71809"/>
                    <a:pt x="329" y="70817"/>
                    <a:pt x="626" y="70271"/>
                  </a:cubicBezTo>
                  <a:cubicBezTo>
                    <a:pt x="874" y="69626"/>
                    <a:pt x="1271" y="69279"/>
                    <a:pt x="1817" y="69279"/>
                  </a:cubicBezTo>
                  <a:cubicBezTo>
                    <a:pt x="2214" y="69279"/>
                    <a:pt x="2908" y="69626"/>
                    <a:pt x="4000" y="70271"/>
                  </a:cubicBezTo>
                  <a:cubicBezTo>
                    <a:pt x="5190" y="70965"/>
                    <a:pt x="6629" y="71660"/>
                    <a:pt x="8365" y="72454"/>
                  </a:cubicBezTo>
                  <a:cubicBezTo>
                    <a:pt x="10201" y="73247"/>
                    <a:pt x="12235" y="73992"/>
                    <a:pt x="14517" y="74637"/>
                  </a:cubicBezTo>
                  <a:cubicBezTo>
                    <a:pt x="16898" y="75331"/>
                    <a:pt x="19527" y="75629"/>
                    <a:pt x="22454" y="75629"/>
                  </a:cubicBezTo>
                  <a:cubicBezTo>
                    <a:pt x="25233" y="75629"/>
                    <a:pt x="27663" y="75331"/>
                    <a:pt x="29797" y="74637"/>
                  </a:cubicBezTo>
                  <a:cubicBezTo>
                    <a:pt x="31880" y="73843"/>
                    <a:pt x="33616" y="72801"/>
                    <a:pt x="34956" y="71462"/>
                  </a:cubicBezTo>
                  <a:cubicBezTo>
                    <a:pt x="36395" y="70172"/>
                    <a:pt x="37436" y="68634"/>
                    <a:pt x="38131" y="66897"/>
                  </a:cubicBezTo>
                  <a:cubicBezTo>
                    <a:pt x="38925" y="65062"/>
                    <a:pt x="39322" y="63077"/>
                    <a:pt x="39322" y="60944"/>
                  </a:cubicBezTo>
                  <a:cubicBezTo>
                    <a:pt x="39322" y="58712"/>
                    <a:pt x="38825" y="56678"/>
                    <a:pt x="37933" y="54793"/>
                  </a:cubicBezTo>
                  <a:cubicBezTo>
                    <a:pt x="36990" y="52957"/>
                    <a:pt x="35650" y="51370"/>
                    <a:pt x="33964" y="50030"/>
                  </a:cubicBezTo>
                  <a:cubicBezTo>
                    <a:pt x="32227" y="48592"/>
                    <a:pt x="30045" y="47550"/>
                    <a:pt x="27415" y="46855"/>
                  </a:cubicBezTo>
                  <a:cubicBezTo>
                    <a:pt x="24885" y="46062"/>
                    <a:pt x="22058" y="45665"/>
                    <a:pt x="18883" y="45665"/>
                  </a:cubicBezTo>
                  <a:lnTo>
                    <a:pt x="11143" y="45665"/>
                  </a:lnTo>
                  <a:cubicBezTo>
                    <a:pt x="10747" y="45665"/>
                    <a:pt x="10350" y="45615"/>
                    <a:pt x="9953" y="45466"/>
                  </a:cubicBezTo>
                  <a:cubicBezTo>
                    <a:pt x="9655" y="45367"/>
                    <a:pt x="9407" y="45169"/>
                    <a:pt x="9159" y="44871"/>
                  </a:cubicBezTo>
                  <a:cubicBezTo>
                    <a:pt x="9010" y="44474"/>
                    <a:pt x="8861" y="44027"/>
                    <a:pt x="8762" y="43482"/>
                  </a:cubicBezTo>
                  <a:cubicBezTo>
                    <a:pt x="8613" y="42986"/>
                    <a:pt x="8564" y="42242"/>
                    <a:pt x="8564" y="41299"/>
                  </a:cubicBezTo>
                  <a:cubicBezTo>
                    <a:pt x="8564" y="40505"/>
                    <a:pt x="8613" y="39860"/>
                    <a:pt x="8762" y="39315"/>
                  </a:cubicBezTo>
                  <a:cubicBezTo>
                    <a:pt x="8861" y="38819"/>
                    <a:pt x="9010" y="38422"/>
                    <a:pt x="9159" y="38124"/>
                  </a:cubicBezTo>
                  <a:cubicBezTo>
                    <a:pt x="9407" y="37727"/>
                    <a:pt x="9655" y="37479"/>
                    <a:pt x="9953" y="37330"/>
                  </a:cubicBezTo>
                  <a:cubicBezTo>
                    <a:pt x="10201" y="37231"/>
                    <a:pt x="10548" y="37132"/>
                    <a:pt x="10945" y="37132"/>
                  </a:cubicBezTo>
                  <a:lnTo>
                    <a:pt x="18089" y="37132"/>
                  </a:lnTo>
                  <a:cubicBezTo>
                    <a:pt x="20867" y="37132"/>
                    <a:pt x="23347" y="36834"/>
                    <a:pt x="25629" y="36140"/>
                  </a:cubicBezTo>
                  <a:cubicBezTo>
                    <a:pt x="27862" y="35346"/>
                    <a:pt x="29697" y="34304"/>
                    <a:pt x="31186" y="32965"/>
                  </a:cubicBezTo>
                  <a:cubicBezTo>
                    <a:pt x="32773" y="31675"/>
                    <a:pt x="33964" y="30087"/>
                    <a:pt x="34758" y="28202"/>
                  </a:cubicBezTo>
                  <a:cubicBezTo>
                    <a:pt x="35650" y="26218"/>
                    <a:pt x="36147" y="24134"/>
                    <a:pt x="36147" y="21852"/>
                  </a:cubicBezTo>
                  <a:cubicBezTo>
                    <a:pt x="36147" y="20165"/>
                    <a:pt x="35799" y="18578"/>
                    <a:pt x="35154" y="17090"/>
                  </a:cubicBezTo>
                  <a:cubicBezTo>
                    <a:pt x="34609" y="15502"/>
                    <a:pt x="33815" y="14212"/>
                    <a:pt x="32773" y="13121"/>
                  </a:cubicBezTo>
                  <a:cubicBezTo>
                    <a:pt x="31682" y="11930"/>
                    <a:pt x="30293" y="11037"/>
                    <a:pt x="28606" y="10343"/>
                  </a:cubicBezTo>
                  <a:cubicBezTo>
                    <a:pt x="26870" y="9698"/>
                    <a:pt x="24885" y="9351"/>
                    <a:pt x="22653" y="9351"/>
                  </a:cubicBezTo>
                  <a:cubicBezTo>
                    <a:pt x="20272" y="9351"/>
                    <a:pt x="17989" y="9747"/>
                    <a:pt x="15906" y="10541"/>
                  </a:cubicBezTo>
                  <a:cubicBezTo>
                    <a:pt x="13922" y="11236"/>
                    <a:pt x="12036" y="12029"/>
                    <a:pt x="10350" y="12922"/>
                  </a:cubicBezTo>
                  <a:cubicBezTo>
                    <a:pt x="8762" y="13716"/>
                    <a:pt x="7423" y="14510"/>
                    <a:pt x="6381" y="15304"/>
                  </a:cubicBezTo>
                  <a:cubicBezTo>
                    <a:pt x="5289" y="15998"/>
                    <a:pt x="4595" y="16296"/>
                    <a:pt x="4198" y="16296"/>
                  </a:cubicBezTo>
                  <a:cubicBezTo>
                    <a:pt x="3900" y="16296"/>
                    <a:pt x="3652" y="16246"/>
                    <a:pt x="3404" y="16097"/>
                  </a:cubicBezTo>
                  <a:cubicBezTo>
                    <a:pt x="3255" y="15998"/>
                    <a:pt x="3057" y="15800"/>
                    <a:pt x="2809" y="15502"/>
                  </a:cubicBezTo>
                  <a:cubicBezTo>
                    <a:pt x="2660" y="15105"/>
                    <a:pt x="2511" y="14659"/>
                    <a:pt x="2412" y="14113"/>
                  </a:cubicBezTo>
                  <a:cubicBezTo>
                    <a:pt x="2412" y="13617"/>
                    <a:pt x="2412" y="12873"/>
                    <a:pt x="2412" y="11930"/>
                  </a:cubicBezTo>
                  <a:cubicBezTo>
                    <a:pt x="2412" y="11285"/>
                    <a:pt x="2412" y="10740"/>
                    <a:pt x="2412" y="10343"/>
                  </a:cubicBezTo>
                  <a:cubicBezTo>
                    <a:pt x="2511" y="9847"/>
                    <a:pt x="2660" y="9351"/>
                    <a:pt x="2809" y="8954"/>
                  </a:cubicBezTo>
                  <a:cubicBezTo>
                    <a:pt x="2908" y="8557"/>
                    <a:pt x="3057" y="8259"/>
                    <a:pt x="3206" y="7962"/>
                  </a:cubicBezTo>
                  <a:cubicBezTo>
                    <a:pt x="3305" y="7713"/>
                    <a:pt x="3603" y="7366"/>
                    <a:pt x="4000" y="6969"/>
                  </a:cubicBezTo>
                  <a:cubicBezTo>
                    <a:pt x="4397" y="6572"/>
                    <a:pt x="5190" y="5977"/>
                    <a:pt x="6381" y="5183"/>
                  </a:cubicBezTo>
                  <a:cubicBezTo>
                    <a:pt x="7671" y="4390"/>
                    <a:pt x="9209" y="3695"/>
                    <a:pt x="10945" y="3001"/>
                  </a:cubicBezTo>
                  <a:cubicBezTo>
                    <a:pt x="12781" y="2207"/>
                    <a:pt x="14814" y="1562"/>
                    <a:pt x="17097" y="1016"/>
                  </a:cubicBezTo>
                  <a:cubicBezTo>
                    <a:pt x="19478" y="520"/>
                    <a:pt x="22058" y="222"/>
                    <a:pt x="24836" y="222"/>
                  </a:cubicBezTo>
                  <a:cubicBezTo>
                    <a:pt x="28656" y="222"/>
                    <a:pt x="31979" y="768"/>
                    <a:pt x="34758" y="1810"/>
                  </a:cubicBezTo>
                  <a:cubicBezTo>
                    <a:pt x="37635" y="2752"/>
                    <a:pt x="40016" y="4142"/>
                    <a:pt x="41901" y="5977"/>
                  </a:cubicBezTo>
                  <a:cubicBezTo>
                    <a:pt x="43886" y="7713"/>
                    <a:pt x="45324" y="9847"/>
                    <a:pt x="46267" y="12327"/>
                  </a:cubicBezTo>
                  <a:cubicBezTo>
                    <a:pt x="47160" y="14708"/>
                    <a:pt x="47656" y="17437"/>
                    <a:pt x="47656" y="20463"/>
                  </a:cubicBezTo>
                  <a:cubicBezTo>
                    <a:pt x="47656" y="22993"/>
                    <a:pt x="47309" y="25374"/>
                    <a:pt x="46664" y="27607"/>
                  </a:cubicBezTo>
                  <a:cubicBezTo>
                    <a:pt x="45969" y="29889"/>
                    <a:pt x="44977" y="31873"/>
                    <a:pt x="43687" y="33560"/>
                  </a:cubicBezTo>
                  <a:cubicBezTo>
                    <a:pt x="42348" y="35296"/>
                    <a:pt x="40760" y="36735"/>
                    <a:pt x="38925" y="37926"/>
                  </a:cubicBezTo>
                  <a:cubicBezTo>
                    <a:pt x="37039" y="39116"/>
                    <a:pt x="34857" y="39910"/>
                    <a:pt x="32376" y="40307"/>
                  </a:cubicBezTo>
                  <a:lnTo>
                    <a:pt x="32376" y="40505"/>
                  </a:lnTo>
                  <a:cubicBezTo>
                    <a:pt x="35154" y="40803"/>
                    <a:pt x="37734" y="41497"/>
                    <a:pt x="40115" y="42688"/>
                  </a:cubicBezTo>
                  <a:cubicBezTo>
                    <a:pt x="42497" y="43779"/>
                    <a:pt x="44481" y="45169"/>
                    <a:pt x="46068" y="46855"/>
                  </a:cubicBezTo>
                  <a:cubicBezTo>
                    <a:pt x="47755" y="48443"/>
                    <a:pt x="49095" y="50427"/>
                    <a:pt x="50037" y="52808"/>
                  </a:cubicBezTo>
                  <a:cubicBezTo>
                    <a:pt x="50930" y="55090"/>
                    <a:pt x="51426" y="57472"/>
                    <a:pt x="51426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BF9C853-1A09-4069-A5B6-4B94C3BF7E05}"/>
                </a:ext>
              </a:extLst>
            </p:cNvPr>
            <p:cNvSpPr/>
            <p:nvPr/>
          </p:nvSpPr>
          <p:spPr>
            <a:xfrm>
              <a:off x="5678670" y="4574897"/>
              <a:ext cx="58935" cy="82748"/>
            </a:xfrm>
            <a:custGeom>
              <a:avLst/>
              <a:gdLst>
                <a:gd name="connsiteX0" fmla="*/ 59170 w 58935"/>
                <a:gd name="connsiteY0" fmla="*/ 59357 h 82748"/>
                <a:gd name="connsiteX1" fmla="*/ 58575 w 58935"/>
                <a:gd name="connsiteY1" fmla="*/ 62532 h 82748"/>
                <a:gd name="connsiteX2" fmla="*/ 56789 w 58935"/>
                <a:gd name="connsiteY2" fmla="*/ 63722 h 82748"/>
                <a:gd name="connsiteX3" fmla="*/ 47462 w 58935"/>
                <a:gd name="connsiteY3" fmla="*/ 63722 h 82748"/>
                <a:gd name="connsiteX4" fmla="*/ 47462 w 58935"/>
                <a:gd name="connsiteY4" fmla="*/ 80987 h 82748"/>
                <a:gd name="connsiteX5" fmla="*/ 47264 w 58935"/>
                <a:gd name="connsiteY5" fmla="*/ 81979 h 82748"/>
                <a:gd name="connsiteX6" fmla="*/ 46470 w 58935"/>
                <a:gd name="connsiteY6" fmla="*/ 82574 h 82748"/>
                <a:gd name="connsiteX7" fmla="*/ 44684 w 58935"/>
                <a:gd name="connsiteY7" fmla="*/ 82772 h 82748"/>
                <a:gd name="connsiteX8" fmla="*/ 42104 w 58935"/>
                <a:gd name="connsiteY8" fmla="*/ 82971 h 82748"/>
                <a:gd name="connsiteX9" fmla="*/ 39723 w 58935"/>
                <a:gd name="connsiteY9" fmla="*/ 82772 h 82748"/>
                <a:gd name="connsiteX10" fmla="*/ 37937 w 58935"/>
                <a:gd name="connsiteY10" fmla="*/ 82574 h 82748"/>
                <a:gd name="connsiteX11" fmla="*/ 37143 w 58935"/>
                <a:gd name="connsiteY11" fmla="*/ 81979 h 82748"/>
                <a:gd name="connsiteX12" fmla="*/ 36945 w 58935"/>
                <a:gd name="connsiteY12" fmla="*/ 80987 h 82748"/>
                <a:gd name="connsiteX13" fmla="*/ 36945 w 58935"/>
                <a:gd name="connsiteY13" fmla="*/ 63722 h 82748"/>
                <a:gd name="connsiteX14" fmla="*/ 3211 w 58935"/>
                <a:gd name="connsiteY14" fmla="*/ 63722 h 82748"/>
                <a:gd name="connsiteX15" fmla="*/ 1822 w 58935"/>
                <a:gd name="connsiteY15" fmla="*/ 63524 h 82748"/>
                <a:gd name="connsiteX16" fmla="*/ 1028 w 58935"/>
                <a:gd name="connsiteY16" fmla="*/ 62929 h 82748"/>
                <a:gd name="connsiteX17" fmla="*/ 433 w 58935"/>
                <a:gd name="connsiteY17" fmla="*/ 61540 h 82748"/>
                <a:gd name="connsiteX18" fmla="*/ 234 w 58935"/>
                <a:gd name="connsiteY18" fmla="*/ 58960 h 82748"/>
                <a:gd name="connsiteX19" fmla="*/ 234 w 58935"/>
                <a:gd name="connsiteY19" fmla="*/ 56777 h 82748"/>
                <a:gd name="connsiteX20" fmla="*/ 631 w 58935"/>
                <a:gd name="connsiteY20" fmla="*/ 54991 h 82748"/>
                <a:gd name="connsiteX21" fmla="*/ 1028 w 58935"/>
                <a:gd name="connsiteY21" fmla="*/ 53602 h 82748"/>
                <a:gd name="connsiteX22" fmla="*/ 1822 w 58935"/>
                <a:gd name="connsiteY22" fmla="*/ 52015 h 82748"/>
                <a:gd name="connsiteX23" fmla="*/ 31389 w 58935"/>
                <a:gd name="connsiteY23" fmla="*/ 2207 h 82748"/>
                <a:gd name="connsiteX24" fmla="*/ 32183 w 58935"/>
                <a:gd name="connsiteY24" fmla="*/ 1413 h 82748"/>
                <a:gd name="connsiteX25" fmla="*/ 33770 w 58935"/>
                <a:gd name="connsiteY25" fmla="*/ 818 h 82748"/>
                <a:gd name="connsiteX26" fmla="*/ 36151 w 58935"/>
                <a:gd name="connsiteY26" fmla="*/ 421 h 82748"/>
                <a:gd name="connsiteX27" fmla="*/ 39525 w 58935"/>
                <a:gd name="connsiteY27" fmla="*/ 222 h 82748"/>
                <a:gd name="connsiteX28" fmla="*/ 43097 w 58935"/>
                <a:gd name="connsiteY28" fmla="*/ 421 h 82748"/>
                <a:gd name="connsiteX29" fmla="*/ 45478 w 58935"/>
                <a:gd name="connsiteY29" fmla="*/ 1016 h 82748"/>
                <a:gd name="connsiteX30" fmla="*/ 46867 w 58935"/>
                <a:gd name="connsiteY30" fmla="*/ 1612 h 82748"/>
                <a:gd name="connsiteX31" fmla="*/ 47462 w 58935"/>
                <a:gd name="connsiteY31" fmla="*/ 2604 h 82748"/>
                <a:gd name="connsiteX32" fmla="*/ 47462 w 58935"/>
                <a:gd name="connsiteY32" fmla="*/ 54793 h 82748"/>
                <a:gd name="connsiteX33" fmla="*/ 56789 w 58935"/>
                <a:gd name="connsiteY33" fmla="*/ 54793 h 82748"/>
                <a:gd name="connsiteX34" fmla="*/ 58376 w 58935"/>
                <a:gd name="connsiteY34" fmla="*/ 55983 h 82748"/>
                <a:gd name="connsiteX35" fmla="*/ 59170 w 58935"/>
                <a:gd name="connsiteY35" fmla="*/ 59357 h 82748"/>
                <a:gd name="connsiteX36" fmla="*/ 36945 w 58935"/>
                <a:gd name="connsiteY36" fmla="*/ 9946 h 82748"/>
                <a:gd name="connsiteX37" fmla="*/ 10156 w 58935"/>
                <a:gd name="connsiteY37" fmla="*/ 54793 h 82748"/>
                <a:gd name="connsiteX38" fmla="*/ 36945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170" y="59357"/>
                  </a:moveTo>
                  <a:cubicBezTo>
                    <a:pt x="59170" y="60696"/>
                    <a:pt x="58972" y="61738"/>
                    <a:pt x="58575" y="62532"/>
                  </a:cubicBezTo>
                  <a:cubicBezTo>
                    <a:pt x="58178" y="63326"/>
                    <a:pt x="57583" y="63722"/>
                    <a:pt x="56789" y="63722"/>
                  </a:cubicBezTo>
                  <a:lnTo>
                    <a:pt x="47462" y="63722"/>
                  </a:lnTo>
                  <a:lnTo>
                    <a:pt x="47462" y="80987"/>
                  </a:lnTo>
                  <a:cubicBezTo>
                    <a:pt x="47462" y="81383"/>
                    <a:pt x="47363" y="81731"/>
                    <a:pt x="47264" y="81979"/>
                  </a:cubicBezTo>
                  <a:cubicBezTo>
                    <a:pt x="47115" y="82128"/>
                    <a:pt x="46867" y="82326"/>
                    <a:pt x="46470" y="82574"/>
                  </a:cubicBezTo>
                  <a:cubicBezTo>
                    <a:pt x="46073" y="82673"/>
                    <a:pt x="45478" y="82772"/>
                    <a:pt x="44684" y="82772"/>
                  </a:cubicBezTo>
                  <a:cubicBezTo>
                    <a:pt x="43990" y="82872"/>
                    <a:pt x="43146" y="82971"/>
                    <a:pt x="42104" y="82971"/>
                  </a:cubicBezTo>
                  <a:cubicBezTo>
                    <a:pt x="41162" y="82971"/>
                    <a:pt x="40368" y="82872"/>
                    <a:pt x="39723" y="82772"/>
                  </a:cubicBezTo>
                  <a:cubicBezTo>
                    <a:pt x="39029" y="82772"/>
                    <a:pt x="38433" y="82673"/>
                    <a:pt x="37937" y="82574"/>
                  </a:cubicBezTo>
                  <a:cubicBezTo>
                    <a:pt x="37540" y="82326"/>
                    <a:pt x="37243" y="82128"/>
                    <a:pt x="37143" y="81979"/>
                  </a:cubicBezTo>
                  <a:cubicBezTo>
                    <a:pt x="36995" y="81731"/>
                    <a:pt x="36945" y="81383"/>
                    <a:pt x="36945" y="80987"/>
                  </a:cubicBezTo>
                  <a:lnTo>
                    <a:pt x="36945" y="63722"/>
                  </a:lnTo>
                  <a:lnTo>
                    <a:pt x="3211" y="63722"/>
                  </a:lnTo>
                  <a:cubicBezTo>
                    <a:pt x="2665" y="63722"/>
                    <a:pt x="2219" y="63673"/>
                    <a:pt x="1822" y="63524"/>
                  </a:cubicBezTo>
                  <a:cubicBezTo>
                    <a:pt x="1524" y="63425"/>
                    <a:pt x="1276" y="63226"/>
                    <a:pt x="1028" y="62929"/>
                  </a:cubicBezTo>
                  <a:cubicBezTo>
                    <a:pt x="730" y="62532"/>
                    <a:pt x="532" y="62085"/>
                    <a:pt x="433" y="61540"/>
                  </a:cubicBezTo>
                  <a:cubicBezTo>
                    <a:pt x="284" y="60895"/>
                    <a:pt x="234" y="60051"/>
                    <a:pt x="234" y="58960"/>
                  </a:cubicBezTo>
                  <a:cubicBezTo>
                    <a:pt x="234" y="58166"/>
                    <a:pt x="234" y="57472"/>
                    <a:pt x="234" y="56777"/>
                  </a:cubicBezTo>
                  <a:cubicBezTo>
                    <a:pt x="333" y="56132"/>
                    <a:pt x="482" y="55537"/>
                    <a:pt x="631" y="54991"/>
                  </a:cubicBezTo>
                  <a:cubicBezTo>
                    <a:pt x="730" y="54495"/>
                    <a:pt x="879" y="53999"/>
                    <a:pt x="1028" y="53602"/>
                  </a:cubicBezTo>
                  <a:cubicBezTo>
                    <a:pt x="1276" y="53106"/>
                    <a:pt x="1524" y="52560"/>
                    <a:pt x="1822" y="52015"/>
                  </a:cubicBezTo>
                  <a:lnTo>
                    <a:pt x="31389" y="2207"/>
                  </a:lnTo>
                  <a:cubicBezTo>
                    <a:pt x="31488" y="1959"/>
                    <a:pt x="31786" y="1711"/>
                    <a:pt x="32183" y="1413"/>
                  </a:cubicBezTo>
                  <a:cubicBezTo>
                    <a:pt x="32679" y="1165"/>
                    <a:pt x="33224" y="967"/>
                    <a:pt x="33770" y="818"/>
                  </a:cubicBezTo>
                  <a:cubicBezTo>
                    <a:pt x="34415" y="570"/>
                    <a:pt x="35209" y="421"/>
                    <a:pt x="36151" y="421"/>
                  </a:cubicBezTo>
                  <a:cubicBezTo>
                    <a:pt x="37044" y="322"/>
                    <a:pt x="38185" y="222"/>
                    <a:pt x="39525" y="222"/>
                  </a:cubicBezTo>
                  <a:cubicBezTo>
                    <a:pt x="40815" y="222"/>
                    <a:pt x="42005" y="322"/>
                    <a:pt x="43097" y="421"/>
                  </a:cubicBezTo>
                  <a:cubicBezTo>
                    <a:pt x="44139" y="570"/>
                    <a:pt x="44932" y="768"/>
                    <a:pt x="45478" y="1016"/>
                  </a:cubicBezTo>
                  <a:cubicBezTo>
                    <a:pt x="46123" y="1165"/>
                    <a:pt x="46569" y="1363"/>
                    <a:pt x="46867" y="1612"/>
                  </a:cubicBezTo>
                  <a:cubicBezTo>
                    <a:pt x="47264" y="1909"/>
                    <a:pt x="47462" y="2207"/>
                    <a:pt x="47462" y="2604"/>
                  </a:cubicBezTo>
                  <a:lnTo>
                    <a:pt x="47462" y="54793"/>
                  </a:lnTo>
                  <a:lnTo>
                    <a:pt x="56789" y="54793"/>
                  </a:lnTo>
                  <a:cubicBezTo>
                    <a:pt x="57434" y="54793"/>
                    <a:pt x="57979" y="55190"/>
                    <a:pt x="58376" y="55983"/>
                  </a:cubicBezTo>
                  <a:cubicBezTo>
                    <a:pt x="58872" y="56678"/>
                    <a:pt x="59170" y="57769"/>
                    <a:pt x="59170" y="59357"/>
                  </a:cubicBezTo>
                  <a:close/>
                  <a:moveTo>
                    <a:pt x="36945" y="9946"/>
                  </a:moveTo>
                  <a:lnTo>
                    <a:pt x="10156" y="54793"/>
                  </a:lnTo>
                  <a:lnTo>
                    <a:pt x="36945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A858990-1887-4238-A2EF-F8E7254B2FDB}"/>
                </a:ext>
              </a:extLst>
            </p:cNvPr>
            <p:cNvSpPr/>
            <p:nvPr/>
          </p:nvSpPr>
          <p:spPr>
            <a:xfrm>
              <a:off x="5755390" y="4574897"/>
              <a:ext cx="47823" cy="82351"/>
            </a:xfrm>
            <a:custGeom>
              <a:avLst/>
              <a:gdLst>
                <a:gd name="connsiteX0" fmla="*/ 48063 w 47823"/>
                <a:gd name="connsiteY0" fmla="*/ 78208 h 82351"/>
                <a:gd name="connsiteX1" fmla="*/ 47865 w 47823"/>
                <a:gd name="connsiteY1" fmla="*/ 80391 h 82351"/>
                <a:gd name="connsiteX2" fmla="*/ 47269 w 47823"/>
                <a:gd name="connsiteY2" fmla="*/ 81780 h 82351"/>
                <a:gd name="connsiteX3" fmla="*/ 46476 w 47823"/>
                <a:gd name="connsiteY3" fmla="*/ 82376 h 82351"/>
                <a:gd name="connsiteX4" fmla="*/ 45682 w 47823"/>
                <a:gd name="connsiteY4" fmla="*/ 82574 h 82351"/>
                <a:gd name="connsiteX5" fmla="*/ 3018 w 47823"/>
                <a:gd name="connsiteY5" fmla="*/ 82574 h 82351"/>
                <a:gd name="connsiteX6" fmla="*/ 2026 w 47823"/>
                <a:gd name="connsiteY6" fmla="*/ 82376 h 82351"/>
                <a:gd name="connsiteX7" fmla="*/ 1232 w 47823"/>
                <a:gd name="connsiteY7" fmla="*/ 81780 h 82351"/>
                <a:gd name="connsiteX8" fmla="*/ 835 w 47823"/>
                <a:gd name="connsiteY8" fmla="*/ 80391 h 82351"/>
                <a:gd name="connsiteX9" fmla="*/ 636 w 47823"/>
                <a:gd name="connsiteY9" fmla="*/ 78208 h 82351"/>
                <a:gd name="connsiteX10" fmla="*/ 835 w 47823"/>
                <a:gd name="connsiteY10" fmla="*/ 76422 h 82351"/>
                <a:gd name="connsiteX11" fmla="*/ 1232 w 47823"/>
                <a:gd name="connsiteY11" fmla="*/ 75033 h 82351"/>
                <a:gd name="connsiteX12" fmla="*/ 2026 w 47823"/>
                <a:gd name="connsiteY12" fmla="*/ 74240 h 82351"/>
                <a:gd name="connsiteX13" fmla="*/ 3018 w 47823"/>
                <a:gd name="connsiteY13" fmla="*/ 73843 h 82351"/>
                <a:gd name="connsiteX14" fmla="*/ 20083 w 47823"/>
                <a:gd name="connsiteY14" fmla="*/ 73843 h 82351"/>
                <a:gd name="connsiteX15" fmla="*/ 20083 w 47823"/>
                <a:gd name="connsiteY15" fmla="*/ 11533 h 82351"/>
                <a:gd name="connsiteX16" fmla="*/ 4208 w 47823"/>
                <a:gd name="connsiteY16" fmla="*/ 21058 h 82351"/>
                <a:gd name="connsiteX17" fmla="*/ 2224 w 47823"/>
                <a:gd name="connsiteY17" fmla="*/ 21852 h 82351"/>
                <a:gd name="connsiteX18" fmla="*/ 1033 w 47823"/>
                <a:gd name="connsiteY18" fmla="*/ 21455 h 82351"/>
                <a:gd name="connsiteX19" fmla="*/ 438 w 47823"/>
                <a:gd name="connsiteY19" fmla="*/ 20265 h 82351"/>
                <a:gd name="connsiteX20" fmla="*/ 240 w 47823"/>
                <a:gd name="connsiteY20" fmla="*/ 17685 h 82351"/>
                <a:gd name="connsiteX21" fmla="*/ 240 w 47823"/>
                <a:gd name="connsiteY21" fmla="*/ 15899 h 82351"/>
                <a:gd name="connsiteX22" fmla="*/ 636 w 47823"/>
                <a:gd name="connsiteY22" fmla="*/ 14708 h 82351"/>
                <a:gd name="connsiteX23" fmla="*/ 1232 w 47823"/>
                <a:gd name="connsiteY23" fmla="*/ 13716 h 82351"/>
                <a:gd name="connsiteX24" fmla="*/ 2224 w 47823"/>
                <a:gd name="connsiteY24" fmla="*/ 12922 h 82351"/>
                <a:gd name="connsiteX25" fmla="*/ 21076 w 47823"/>
                <a:gd name="connsiteY25" fmla="*/ 818 h 82351"/>
                <a:gd name="connsiteX26" fmla="*/ 21671 w 47823"/>
                <a:gd name="connsiteY26" fmla="*/ 619 h 82351"/>
                <a:gd name="connsiteX27" fmla="*/ 22663 w 47823"/>
                <a:gd name="connsiteY27" fmla="*/ 421 h 82351"/>
                <a:gd name="connsiteX28" fmla="*/ 23854 w 47823"/>
                <a:gd name="connsiteY28" fmla="*/ 222 h 82351"/>
                <a:gd name="connsiteX29" fmla="*/ 25838 w 47823"/>
                <a:gd name="connsiteY29" fmla="*/ 222 h 82351"/>
                <a:gd name="connsiteX30" fmla="*/ 28418 w 47823"/>
                <a:gd name="connsiteY30" fmla="*/ 421 h 82351"/>
                <a:gd name="connsiteX31" fmla="*/ 30005 w 47823"/>
                <a:gd name="connsiteY31" fmla="*/ 619 h 82351"/>
                <a:gd name="connsiteX32" fmla="*/ 30601 w 47823"/>
                <a:gd name="connsiteY32" fmla="*/ 1215 h 82351"/>
                <a:gd name="connsiteX33" fmla="*/ 30799 w 47823"/>
                <a:gd name="connsiteY33" fmla="*/ 1810 h 82351"/>
                <a:gd name="connsiteX34" fmla="*/ 30799 w 47823"/>
                <a:gd name="connsiteY34" fmla="*/ 73843 h 82351"/>
                <a:gd name="connsiteX35" fmla="*/ 45682 w 47823"/>
                <a:gd name="connsiteY35" fmla="*/ 73843 h 82351"/>
                <a:gd name="connsiteX36" fmla="*/ 46674 w 47823"/>
                <a:gd name="connsiteY36" fmla="*/ 74240 h 82351"/>
                <a:gd name="connsiteX37" fmla="*/ 47269 w 47823"/>
                <a:gd name="connsiteY37" fmla="*/ 75033 h 82351"/>
                <a:gd name="connsiteX38" fmla="*/ 47865 w 47823"/>
                <a:gd name="connsiteY38" fmla="*/ 76422 h 82351"/>
                <a:gd name="connsiteX39" fmla="*/ 48063 w 47823"/>
                <a:gd name="connsiteY39" fmla="*/ 78208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823" h="82351">
                  <a:moveTo>
                    <a:pt x="48063" y="78208"/>
                  </a:moveTo>
                  <a:cubicBezTo>
                    <a:pt x="48063" y="79002"/>
                    <a:pt x="47964" y="79746"/>
                    <a:pt x="47865" y="80391"/>
                  </a:cubicBezTo>
                  <a:cubicBezTo>
                    <a:pt x="47716" y="80937"/>
                    <a:pt x="47517" y="81383"/>
                    <a:pt x="47269" y="81780"/>
                  </a:cubicBezTo>
                  <a:cubicBezTo>
                    <a:pt x="46972" y="82078"/>
                    <a:pt x="46724" y="82276"/>
                    <a:pt x="46476" y="82376"/>
                  </a:cubicBezTo>
                  <a:cubicBezTo>
                    <a:pt x="46178" y="82524"/>
                    <a:pt x="45930" y="82574"/>
                    <a:pt x="45682" y="82574"/>
                  </a:cubicBezTo>
                  <a:lnTo>
                    <a:pt x="3018" y="82574"/>
                  </a:lnTo>
                  <a:cubicBezTo>
                    <a:pt x="2621" y="82574"/>
                    <a:pt x="2274" y="82524"/>
                    <a:pt x="2026" y="82376"/>
                  </a:cubicBezTo>
                  <a:cubicBezTo>
                    <a:pt x="1728" y="82276"/>
                    <a:pt x="1480" y="82078"/>
                    <a:pt x="1232" y="81780"/>
                  </a:cubicBezTo>
                  <a:cubicBezTo>
                    <a:pt x="1083" y="81383"/>
                    <a:pt x="934" y="80937"/>
                    <a:pt x="835" y="80391"/>
                  </a:cubicBezTo>
                  <a:cubicBezTo>
                    <a:pt x="686" y="79746"/>
                    <a:pt x="636" y="79002"/>
                    <a:pt x="636" y="78208"/>
                  </a:cubicBezTo>
                  <a:cubicBezTo>
                    <a:pt x="636" y="77563"/>
                    <a:pt x="686" y="76968"/>
                    <a:pt x="835" y="76422"/>
                  </a:cubicBezTo>
                  <a:cubicBezTo>
                    <a:pt x="934" y="75778"/>
                    <a:pt x="1083" y="75331"/>
                    <a:pt x="1232" y="75033"/>
                  </a:cubicBezTo>
                  <a:cubicBezTo>
                    <a:pt x="1480" y="74637"/>
                    <a:pt x="1728" y="74388"/>
                    <a:pt x="2026" y="74240"/>
                  </a:cubicBezTo>
                  <a:cubicBezTo>
                    <a:pt x="2274" y="73992"/>
                    <a:pt x="2621" y="73843"/>
                    <a:pt x="3018" y="73843"/>
                  </a:cubicBezTo>
                  <a:lnTo>
                    <a:pt x="20083" y="73843"/>
                  </a:lnTo>
                  <a:lnTo>
                    <a:pt x="20083" y="11533"/>
                  </a:lnTo>
                  <a:lnTo>
                    <a:pt x="4208" y="21058"/>
                  </a:lnTo>
                  <a:cubicBezTo>
                    <a:pt x="3415" y="21455"/>
                    <a:pt x="2720" y="21753"/>
                    <a:pt x="2224" y="21852"/>
                  </a:cubicBezTo>
                  <a:cubicBezTo>
                    <a:pt x="1827" y="21852"/>
                    <a:pt x="1430" y="21753"/>
                    <a:pt x="1033" y="21455"/>
                  </a:cubicBezTo>
                  <a:cubicBezTo>
                    <a:pt x="736" y="21207"/>
                    <a:pt x="537" y="20810"/>
                    <a:pt x="438" y="20265"/>
                  </a:cubicBezTo>
                  <a:cubicBezTo>
                    <a:pt x="289" y="19620"/>
                    <a:pt x="240" y="18776"/>
                    <a:pt x="240" y="17685"/>
                  </a:cubicBezTo>
                  <a:cubicBezTo>
                    <a:pt x="240" y="17040"/>
                    <a:pt x="240" y="16445"/>
                    <a:pt x="240" y="15899"/>
                  </a:cubicBezTo>
                  <a:cubicBezTo>
                    <a:pt x="339" y="15403"/>
                    <a:pt x="488" y="15006"/>
                    <a:pt x="636" y="14708"/>
                  </a:cubicBezTo>
                  <a:cubicBezTo>
                    <a:pt x="736" y="14312"/>
                    <a:pt x="934" y="14014"/>
                    <a:pt x="1232" y="13716"/>
                  </a:cubicBezTo>
                  <a:cubicBezTo>
                    <a:pt x="1480" y="13468"/>
                    <a:pt x="1827" y="13220"/>
                    <a:pt x="2224" y="12922"/>
                  </a:cubicBezTo>
                  <a:lnTo>
                    <a:pt x="21076" y="818"/>
                  </a:lnTo>
                  <a:cubicBezTo>
                    <a:pt x="21175" y="719"/>
                    <a:pt x="21373" y="619"/>
                    <a:pt x="21671" y="619"/>
                  </a:cubicBezTo>
                  <a:cubicBezTo>
                    <a:pt x="21919" y="520"/>
                    <a:pt x="22266" y="421"/>
                    <a:pt x="22663" y="421"/>
                  </a:cubicBezTo>
                  <a:cubicBezTo>
                    <a:pt x="23060" y="322"/>
                    <a:pt x="23457" y="222"/>
                    <a:pt x="23854" y="222"/>
                  </a:cubicBezTo>
                  <a:cubicBezTo>
                    <a:pt x="24350" y="222"/>
                    <a:pt x="25044" y="222"/>
                    <a:pt x="25838" y="222"/>
                  </a:cubicBezTo>
                  <a:cubicBezTo>
                    <a:pt x="26880" y="222"/>
                    <a:pt x="27723" y="322"/>
                    <a:pt x="28418" y="421"/>
                  </a:cubicBezTo>
                  <a:cubicBezTo>
                    <a:pt x="29063" y="421"/>
                    <a:pt x="29608" y="520"/>
                    <a:pt x="30005" y="619"/>
                  </a:cubicBezTo>
                  <a:cubicBezTo>
                    <a:pt x="30402" y="768"/>
                    <a:pt x="30601" y="967"/>
                    <a:pt x="30601" y="1215"/>
                  </a:cubicBezTo>
                  <a:cubicBezTo>
                    <a:pt x="30700" y="1512"/>
                    <a:pt x="30799" y="1711"/>
                    <a:pt x="30799" y="1810"/>
                  </a:cubicBezTo>
                  <a:lnTo>
                    <a:pt x="30799" y="73843"/>
                  </a:lnTo>
                  <a:lnTo>
                    <a:pt x="45682" y="73843"/>
                  </a:lnTo>
                  <a:cubicBezTo>
                    <a:pt x="46079" y="73843"/>
                    <a:pt x="46376" y="73992"/>
                    <a:pt x="46674" y="74240"/>
                  </a:cubicBezTo>
                  <a:cubicBezTo>
                    <a:pt x="46922" y="74388"/>
                    <a:pt x="47120" y="74637"/>
                    <a:pt x="47269" y="75033"/>
                  </a:cubicBezTo>
                  <a:cubicBezTo>
                    <a:pt x="47517" y="75331"/>
                    <a:pt x="47716" y="75778"/>
                    <a:pt x="47865" y="76422"/>
                  </a:cubicBezTo>
                  <a:cubicBezTo>
                    <a:pt x="47964" y="76968"/>
                    <a:pt x="48063" y="77563"/>
                    <a:pt x="48063" y="78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A12E230-0D3A-4AC0-8356-6FE093717C09}"/>
                </a:ext>
              </a:extLst>
            </p:cNvPr>
            <p:cNvSpPr/>
            <p:nvPr/>
          </p:nvSpPr>
          <p:spPr>
            <a:xfrm>
              <a:off x="5810289" y="4643159"/>
              <a:ext cx="20835" cy="32345"/>
            </a:xfrm>
            <a:custGeom>
              <a:avLst/>
              <a:gdLst>
                <a:gd name="connsiteX0" fmla="*/ 21080 w 20835"/>
                <a:gd name="connsiteY0" fmla="*/ 5183 h 32345"/>
                <a:gd name="connsiteX1" fmla="*/ 20882 w 20835"/>
                <a:gd name="connsiteY1" fmla="*/ 8954 h 32345"/>
                <a:gd name="connsiteX2" fmla="*/ 20287 w 20835"/>
                <a:gd name="connsiteY2" fmla="*/ 12129 h 32345"/>
                <a:gd name="connsiteX3" fmla="*/ 19096 w 20835"/>
                <a:gd name="connsiteY3" fmla="*/ 14907 h 32345"/>
                <a:gd name="connsiteX4" fmla="*/ 17310 w 20835"/>
                <a:gd name="connsiteY4" fmla="*/ 17883 h 32345"/>
                <a:gd name="connsiteX5" fmla="*/ 8579 w 20835"/>
                <a:gd name="connsiteY5" fmla="*/ 30980 h 32345"/>
                <a:gd name="connsiteX6" fmla="*/ 7984 w 20835"/>
                <a:gd name="connsiteY6" fmla="*/ 31576 h 32345"/>
                <a:gd name="connsiteX7" fmla="*/ 6991 w 20835"/>
                <a:gd name="connsiteY7" fmla="*/ 32171 h 32345"/>
                <a:gd name="connsiteX8" fmla="*/ 5602 w 20835"/>
                <a:gd name="connsiteY8" fmla="*/ 32568 h 32345"/>
                <a:gd name="connsiteX9" fmla="*/ 3618 w 20835"/>
                <a:gd name="connsiteY9" fmla="*/ 32568 h 32345"/>
                <a:gd name="connsiteX10" fmla="*/ 1634 w 20835"/>
                <a:gd name="connsiteY10" fmla="*/ 32568 h 32345"/>
                <a:gd name="connsiteX11" fmla="*/ 641 w 20835"/>
                <a:gd name="connsiteY11" fmla="*/ 32171 h 32345"/>
                <a:gd name="connsiteX12" fmla="*/ 245 w 20835"/>
                <a:gd name="connsiteY12" fmla="*/ 31576 h 32345"/>
                <a:gd name="connsiteX13" fmla="*/ 641 w 20835"/>
                <a:gd name="connsiteY13" fmla="*/ 30782 h 32345"/>
                <a:gd name="connsiteX14" fmla="*/ 8976 w 20835"/>
                <a:gd name="connsiteY14" fmla="*/ 13319 h 32345"/>
                <a:gd name="connsiteX15" fmla="*/ 8976 w 20835"/>
                <a:gd name="connsiteY15" fmla="*/ 5183 h 32345"/>
                <a:gd name="connsiteX16" fmla="*/ 9373 w 20835"/>
                <a:gd name="connsiteY16" fmla="*/ 2604 h 32345"/>
                <a:gd name="connsiteX17" fmla="*/ 10365 w 20835"/>
                <a:gd name="connsiteY17" fmla="*/ 1016 h 32345"/>
                <a:gd name="connsiteX18" fmla="*/ 12349 w 20835"/>
                <a:gd name="connsiteY18" fmla="*/ 421 h 32345"/>
                <a:gd name="connsiteX19" fmla="*/ 15127 w 20835"/>
                <a:gd name="connsiteY19" fmla="*/ 222 h 32345"/>
                <a:gd name="connsiteX20" fmla="*/ 17707 w 20835"/>
                <a:gd name="connsiteY20" fmla="*/ 421 h 32345"/>
                <a:gd name="connsiteX21" fmla="*/ 19691 w 20835"/>
                <a:gd name="connsiteY21" fmla="*/ 1016 h 32345"/>
                <a:gd name="connsiteX22" fmla="*/ 20684 w 20835"/>
                <a:gd name="connsiteY22" fmla="*/ 2604 h 32345"/>
                <a:gd name="connsiteX23" fmla="*/ 21080 w 20835"/>
                <a:gd name="connsiteY23" fmla="*/ 5183 h 3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345">
                  <a:moveTo>
                    <a:pt x="21080" y="5183"/>
                  </a:moveTo>
                  <a:cubicBezTo>
                    <a:pt x="21080" y="6523"/>
                    <a:pt x="20981" y="7763"/>
                    <a:pt x="20882" y="8954"/>
                  </a:cubicBezTo>
                  <a:cubicBezTo>
                    <a:pt x="20733" y="10045"/>
                    <a:pt x="20535" y="11087"/>
                    <a:pt x="20287" y="12129"/>
                  </a:cubicBezTo>
                  <a:cubicBezTo>
                    <a:pt x="19989" y="13071"/>
                    <a:pt x="19592" y="14014"/>
                    <a:pt x="19096" y="14907"/>
                  </a:cubicBezTo>
                  <a:cubicBezTo>
                    <a:pt x="18699" y="15800"/>
                    <a:pt x="18104" y="16792"/>
                    <a:pt x="17310" y="17883"/>
                  </a:cubicBezTo>
                  <a:lnTo>
                    <a:pt x="8579" y="30980"/>
                  </a:lnTo>
                  <a:cubicBezTo>
                    <a:pt x="8430" y="31228"/>
                    <a:pt x="8232" y="31427"/>
                    <a:pt x="7984" y="31576"/>
                  </a:cubicBezTo>
                  <a:cubicBezTo>
                    <a:pt x="7686" y="31824"/>
                    <a:pt x="7388" y="32022"/>
                    <a:pt x="6991" y="32171"/>
                  </a:cubicBezTo>
                  <a:cubicBezTo>
                    <a:pt x="6595" y="32419"/>
                    <a:pt x="6098" y="32568"/>
                    <a:pt x="5602" y="32568"/>
                  </a:cubicBezTo>
                  <a:cubicBezTo>
                    <a:pt x="5057" y="32568"/>
                    <a:pt x="4412" y="32568"/>
                    <a:pt x="3618" y="32568"/>
                  </a:cubicBezTo>
                  <a:cubicBezTo>
                    <a:pt x="2824" y="32568"/>
                    <a:pt x="2130" y="32568"/>
                    <a:pt x="1634" y="32568"/>
                  </a:cubicBezTo>
                  <a:cubicBezTo>
                    <a:pt x="1237" y="32568"/>
                    <a:pt x="889" y="32419"/>
                    <a:pt x="641" y="32171"/>
                  </a:cubicBezTo>
                  <a:cubicBezTo>
                    <a:pt x="493" y="32022"/>
                    <a:pt x="344" y="31824"/>
                    <a:pt x="245" y="31576"/>
                  </a:cubicBezTo>
                  <a:cubicBezTo>
                    <a:pt x="245" y="31278"/>
                    <a:pt x="344" y="31030"/>
                    <a:pt x="641" y="30782"/>
                  </a:cubicBezTo>
                  <a:lnTo>
                    <a:pt x="8976" y="13319"/>
                  </a:lnTo>
                  <a:lnTo>
                    <a:pt x="8976" y="5183"/>
                  </a:lnTo>
                  <a:cubicBezTo>
                    <a:pt x="8976" y="4142"/>
                    <a:pt x="9075" y="3298"/>
                    <a:pt x="9373" y="2604"/>
                  </a:cubicBezTo>
                  <a:cubicBezTo>
                    <a:pt x="9621" y="1959"/>
                    <a:pt x="9968" y="1413"/>
                    <a:pt x="10365" y="1016"/>
                  </a:cubicBezTo>
                  <a:cubicBezTo>
                    <a:pt x="10861" y="619"/>
                    <a:pt x="11555" y="421"/>
                    <a:pt x="12349" y="421"/>
                  </a:cubicBezTo>
                  <a:cubicBezTo>
                    <a:pt x="13143" y="322"/>
                    <a:pt x="14036" y="222"/>
                    <a:pt x="15127" y="222"/>
                  </a:cubicBezTo>
                  <a:cubicBezTo>
                    <a:pt x="16169" y="222"/>
                    <a:pt x="17013" y="322"/>
                    <a:pt x="17707" y="421"/>
                  </a:cubicBezTo>
                  <a:cubicBezTo>
                    <a:pt x="18501" y="421"/>
                    <a:pt x="19146" y="619"/>
                    <a:pt x="19691" y="1016"/>
                  </a:cubicBezTo>
                  <a:cubicBezTo>
                    <a:pt x="20188" y="1413"/>
                    <a:pt x="20535" y="1959"/>
                    <a:pt x="20684" y="2604"/>
                  </a:cubicBezTo>
                  <a:cubicBezTo>
                    <a:pt x="20932" y="3298"/>
                    <a:pt x="21080" y="4142"/>
                    <a:pt x="21080" y="51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8EA8950-E1AD-4ED3-BFCC-DB0C693AC4F2}"/>
                </a:ext>
              </a:extLst>
            </p:cNvPr>
            <p:cNvSpPr/>
            <p:nvPr/>
          </p:nvSpPr>
          <p:spPr>
            <a:xfrm>
              <a:off x="5846008" y="4574103"/>
              <a:ext cx="51196" cy="84335"/>
            </a:xfrm>
            <a:custGeom>
              <a:avLst/>
              <a:gdLst>
                <a:gd name="connsiteX0" fmla="*/ 51444 w 51196"/>
                <a:gd name="connsiteY0" fmla="*/ 59952 h 84335"/>
                <a:gd name="connsiteX1" fmla="*/ 49459 w 51196"/>
                <a:gd name="connsiteY1" fmla="*/ 70072 h 84335"/>
                <a:gd name="connsiteX2" fmla="*/ 43903 w 51196"/>
                <a:gd name="connsiteY2" fmla="*/ 78010 h 84335"/>
                <a:gd name="connsiteX3" fmla="*/ 34775 w 51196"/>
                <a:gd name="connsiteY3" fmla="*/ 82971 h 84335"/>
                <a:gd name="connsiteX4" fmla="*/ 22670 w 51196"/>
                <a:gd name="connsiteY4" fmla="*/ 84558 h 84335"/>
                <a:gd name="connsiteX5" fmla="*/ 15130 w 51196"/>
                <a:gd name="connsiteY5" fmla="*/ 83765 h 84335"/>
                <a:gd name="connsiteX6" fmla="*/ 8780 w 51196"/>
                <a:gd name="connsiteY6" fmla="*/ 82376 h 84335"/>
                <a:gd name="connsiteX7" fmla="*/ 4017 w 51196"/>
                <a:gd name="connsiteY7" fmla="*/ 80391 h 84335"/>
                <a:gd name="connsiteX8" fmla="*/ 1636 w 51196"/>
                <a:gd name="connsiteY8" fmla="*/ 79002 h 84335"/>
                <a:gd name="connsiteX9" fmla="*/ 1041 w 51196"/>
                <a:gd name="connsiteY9" fmla="*/ 78208 h 84335"/>
                <a:gd name="connsiteX10" fmla="*/ 644 w 51196"/>
                <a:gd name="connsiteY10" fmla="*/ 77018 h 84335"/>
                <a:gd name="connsiteX11" fmla="*/ 247 w 51196"/>
                <a:gd name="connsiteY11" fmla="*/ 75629 h 84335"/>
                <a:gd name="connsiteX12" fmla="*/ 247 w 51196"/>
                <a:gd name="connsiteY12" fmla="*/ 73247 h 84335"/>
                <a:gd name="connsiteX13" fmla="*/ 644 w 51196"/>
                <a:gd name="connsiteY13" fmla="*/ 70271 h 84335"/>
                <a:gd name="connsiteX14" fmla="*/ 1835 w 51196"/>
                <a:gd name="connsiteY14" fmla="*/ 69279 h 84335"/>
                <a:gd name="connsiteX15" fmla="*/ 4017 w 51196"/>
                <a:gd name="connsiteY15" fmla="*/ 70271 h 84335"/>
                <a:gd name="connsiteX16" fmla="*/ 8383 w 51196"/>
                <a:gd name="connsiteY16" fmla="*/ 72454 h 84335"/>
                <a:gd name="connsiteX17" fmla="*/ 14534 w 51196"/>
                <a:gd name="connsiteY17" fmla="*/ 74637 h 84335"/>
                <a:gd name="connsiteX18" fmla="*/ 22472 w 51196"/>
                <a:gd name="connsiteY18" fmla="*/ 75629 h 84335"/>
                <a:gd name="connsiteX19" fmla="*/ 29814 w 51196"/>
                <a:gd name="connsiteY19" fmla="*/ 74637 h 84335"/>
                <a:gd name="connsiteX20" fmla="*/ 34974 w 51196"/>
                <a:gd name="connsiteY20" fmla="*/ 71462 h 84335"/>
                <a:gd name="connsiteX21" fmla="*/ 38149 w 51196"/>
                <a:gd name="connsiteY21" fmla="*/ 66897 h 84335"/>
                <a:gd name="connsiteX22" fmla="*/ 39339 w 51196"/>
                <a:gd name="connsiteY22" fmla="*/ 60944 h 84335"/>
                <a:gd name="connsiteX23" fmla="*/ 37950 w 51196"/>
                <a:gd name="connsiteY23" fmla="*/ 54793 h 84335"/>
                <a:gd name="connsiteX24" fmla="*/ 33981 w 51196"/>
                <a:gd name="connsiteY24" fmla="*/ 50030 h 84335"/>
                <a:gd name="connsiteX25" fmla="*/ 27433 w 51196"/>
                <a:gd name="connsiteY25" fmla="*/ 46855 h 84335"/>
                <a:gd name="connsiteX26" fmla="*/ 18900 w 51196"/>
                <a:gd name="connsiteY26" fmla="*/ 45665 h 84335"/>
                <a:gd name="connsiteX27" fmla="*/ 11161 w 51196"/>
                <a:gd name="connsiteY27" fmla="*/ 45665 h 84335"/>
                <a:gd name="connsiteX28" fmla="*/ 9970 w 51196"/>
                <a:gd name="connsiteY28" fmla="*/ 45466 h 84335"/>
                <a:gd name="connsiteX29" fmla="*/ 9177 w 51196"/>
                <a:gd name="connsiteY29" fmla="*/ 44871 h 84335"/>
                <a:gd name="connsiteX30" fmla="*/ 8780 w 51196"/>
                <a:gd name="connsiteY30" fmla="*/ 43482 h 84335"/>
                <a:gd name="connsiteX31" fmla="*/ 8581 w 51196"/>
                <a:gd name="connsiteY31" fmla="*/ 41299 h 84335"/>
                <a:gd name="connsiteX32" fmla="*/ 8780 w 51196"/>
                <a:gd name="connsiteY32" fmla="*/ 39315 h 84335"/>
                <a:gd name="connsiteX33" fmla="*/ 9177 w 51196"/>
                <a:gd name="connsiteY33" fmla="*/ 38124 h 84335"/>
                <a:gd name="connsiteX34" fmla="*/ 9970 w 51196"/>
                <a:gd name="connsiteY34" fmla="*/ 37330 h 84335"/>
                <a:gd name="connsiteX35" fmla="*/ 10963 w 51196"/>
                <a:gd name="connsiteY35" fmla="*/ 37132 h 84335"/>
                <a:gd name="connsiteX36" fmla="*/ 18106 w 51196"/>
                <a:gd name="connsiteY36" fmla="*/ 37132 h 84335"/>
                <a:gd name="connsiteX37" fmla="*/ 25647 w 51196"/>
                <a:gd name="connsiteY37" fmla="*/ 36140 h 84335"/>
                <a:gd name="connsiteX38" fmla="*/ 31203 w 51196"/>
                <a:gd name="connsiteY38" fmla="*/ 32965 h 84335"/>
                <a:gd name="connsiteX39" fmla="*/ 34775 w 51196"/>
                <a:gd name="connsiteY39" fmla="*/ 28202 h 84335"/>
                <a:gd name="connsiteX40" fmla="*/ 36164 w 51196"/>
                <a:gd name="connsiteY40" fmla="*/ 21852 h 84335"/>
                <a:gd name="connsiteX41" fmla="*/ 35172 w 51196"/>
                <a:gd name="connsiteY41" fmla="*/ 17090 h 84335"/>
                <a:gd name="connsiteX42" fmla="*/ 32791 w 51196"/>
                <a:gd name="connsiteY42" fmla="*/ 13121 h 84335"/>
                <a:gd name="connsiteX43" fmla="*/ 28624 w 51196"/>
                <a:gd name="connsiteY43" fmla="*/ 10343 h 84335"/>
                <a:gd name="connsiteX44" fmla="*/ 22670 w 51196"/>
                <a:gd name="connsiteY44" fmla="*/ 9351 h 84335"/>
                <a:gd name="connsiteX45" fmla="*/ 15924 w 51196"/>
                <a:gd name="connsiteY45" fmla="*/ 10541 h 84335"/>
                <a:gd name="connsiteX46" fmla="*/ 10367 w 51196"/>
                <a:gd name="connsiteY46" fmla="*/ 12922 h 84335"/>
                <a:gd name="connsiteX47" fmla="*/ 6399 w 51196"/>
                <a:gd name="connsiteY47" fmla="*/ 15304 h 84335"/>
                <a:gd name="connsiteX48" fmla="*/ 4216 w 51196"/>
                <a:gd name="connsiteY48" fmla="*/ 16296 h 84335"/>
                <a:gd name="connsiteX49" fmla="*/ 3422 w 51196"/>
                <a:gd name="connsiteY49" fmla="*/ 16097 h 84335"/>
                <a:gd name="connsiteX50" fmla="*/ 2827 w 51196"/>
                <a:gd name="connsiteY50" fmla="*/ 15502 h 84335"/>
                <a:gd name="connsiteX51" fmla="*/ 2430 w 51196"/>
                <a:gd name="connsiteY51" fmla="*/ 14113 h 84335"/>
                <a:gd name="connsiteX52" fmla="*/ 2430 w 51196"/>
                <a:gd name="connsiteY52" fmla="*/ 11930 h 84335"/>
                <a:gd name="connsiteX53" fmla="*/ 2430 w 51196"/>
                <a:gd name="connsiteY53" fmla="*/ 10343 h 84335"/>
                <a:gd name="connsiteX54" fmla="*/ 2827 w 51196"/>
                <a:gd name="connsiteY54" fmla="*/ 8954 h 84335"/>
                <a:gd name="connsiteX55" fmla="*/ 3224 w 51196"/>
                <a:gd name="connsiteY55" fmla="*/ 7962 h 84335"/>
                <a:gd name="connsiteX56" fmla="*/ 4017 w 51196"/>
                <a:gd name="connsiteY56" fmla="*/ 6969 h 84335"/>
                <a:gd name="connsiteX57" fmla="*/ 6399 w 51196"/>
                <a:gd name="connsiteY57" fmla="*/ 5183 h 84335"/>
                <a:gd name="connsiteX58" fmla="*/ 10963 w 51196"/>
                <a:gd name="connsiteY58" fmla="*/ 3001 h 84335"/>
                <a:gd name="connsiteX59" fmla="*/ 17114 w 51196"/>
                <a:gd name="connsiteY59" fmla="*/ 1016 h 84335"/>
                <a:gd name="connsiteX60" fmla="*/ 24853 w 51196"/>
                <a:gd name="connsiteY60" fmla="*/ 222 h 84335"/>
                <a:gd name="connsiteX61" fmla="*/ 34775 w 51196"/>
                <a:gd name="connsiteY61" fmla="*/ 1810 h 84335"/>
                <a:gd name="connsiteX62" fmla="*/ 41919 w 51196"/>
                <a:gd name="connsiteY62" fmla="*/ 5977 h 84335"/>
                <a:gd name="connsiteX63" fmla="*/ 46284 w 51196"/>
                <a:gd name="connsiteY63" fmla="*/ 12327 h 84335"/>
                <a:gd name="connsiteX64" fmla="*/ 47674 w 51196"/>
                <a:gd name="connsiteY64" fmla="*/ 20463 h 84335"/>
                <a:gd name="connsiteX65" fmla="*/ 46681 w 51196"/>
                <a:gd name="connsiteY65" fmla="*/ 27607 h 84335"/>
                <a:gd name="connsiteX66" fmla="*/ 43705 w 51196"/>
                <a:gd name="connsiteY66" fmla="*/ 33560 h 84335"/>
                <a:gd name="connsiteX67" fmla="*/ 38942 w 51196"/>
                <a:gd name="connsiteY67" fmla="*/ 37926 h 84335"/>
                <a:gd name="connsiteX68" fmla="*/ 32394 w 51196"/>
                <a:gd name="connsiteY68" fmla="*/ 40307 h 84335"/>
                <a:gd name="connsiteX69" fmla="*/ 32394 w 51196"/>
                <a:gd name="connsiteY69" fmla="*/ 40505 h 84335"/>
                <a:gd name="connsiteX70" fmla="*/ 40133 w 51196"/>
                <a:gd name="connsiteY70" fmla="*/ 42688 h 84335"/>
                <a:gd name="connsiteX71" fmla="*/ 46086 w 51196"/>
                <a:gd name="connsiteY71" fmla="*/ 46855 h 84335"/>
                <a:gd name="connsiteX72" fmla="*/ 50055 w 51196"/>
                <a:gd name="connsiteY72" fmla="*/ 52808 h 84335"/>
                <a:gd name="connsiteX73" fmla="*/ 51444 w 51196"/>
                <a:gd name="connsiteY73" fmla="*/ 59952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196" h="84335">
                  <a:moveTo>
                    <a:pt x="51444" y="59952"/>
                  </a:moveTo>
                  <a:cubicBezTo>
                    <a:pt x="51444" y="63673"/>
                    <a:pt x="50749" y="67046"/>
                    <a:pt x="49459" y="70072"/>
                  </a:cubicBezTo>
                  <a:cubicBezTo>
                    <a:pt x="48269" y="73148"/>
                    <a:pt x="46384" y="75778"/>
                    <a:pt x="43903" y="78010"/>
                  </a:cubicBezTo>
                  <a:cubicBezTo>
                    <a:pt x="41522" y="80143"/>
                    <a:pt x="38446" y="81780"/>
                    <a:pt x="34775" y="82971"/>
                  </a:cubicBezTo>
                  <a:cubicBezTo>
                    <a:pt x="31203" y="84013"/>
                    <a:pt x="27135" y="84558"/>
                    <a:pt x="22670" y="84558"/>
                  </a:cubicBezTo>
                  <a:cubicBezTo>
                    <a:pt x="19992" y="84558"/>
                    <a:pt x="17511" y="84261"/>
                    <a:pt x="15130" y="83765"/>
                  </a:cubicBezTo>
                  <a:cubicBezTo>
                    <a:pt x="12749" y="83368"/>
                    <a:pt x="10615" y="82921"/>
                    <a:pt x="8780" y="82376"/>
                  </a:cubicBezTo>
                  <a:cubicBezTo>
                    <a:pt x="6895" y="81731"/>
                    <a:pt x="5307" y="81086"/>
                    <a:pt x="4017" y="80391"/>
                  </a:cubicBezTo>
                  <a:cubicBezTo>
                    <a:pt x="2827" y="79746"/>
                    <a:pt x="2033" y="79300"/>
                    <a:pt x="1636" y="79002"/>
                  </a:cubicBezTo>
                  <a:cubicBezTo>
                    <a:pt x="1338" y="78754"/>
                    <a:pt x="1140" y="78506"/>
                    <a:pt x="1041" y="78208"/>
                  </a:cubicBezTo>
                  <a:cubicBezTo>
                    <a:pt x="892" y="77812"/>
                    <a:pt x="743" y="77415"/>
                    <a:pt x="644" y="77018"/>
                  </a:cubicBezTo>
                  <a:cubicBezTo>
                    <a:pt x="495" y="76621"/>
                    <a:pt x="346" y="76174"/>
                    <a:pt x="247" y="75629"/>
                  </a:cubicBezTo>
                  <a:cubicBezTo>
                    <a:pt x="247" y="74984"/>
                    <a:pt x="247" y="74190"/>
                    <a:pt x="247" y="73247"/>
                  </a:cubicBezTo>
                  <a:cubicBezTo>
                    <a:pt x="247" y="71809"/>
                    <a:pt x="346" y="70817"/>
                    <a:pt x="644" y="70271"/>
                  </a:cubicBezTo>
                  <a:cubicBezTo>
                    <a:pt x="892" y="69626"/>
                    <a:pt x="1289" y="69279"/>
                    <a:pt x="1835" y="69279"/>
                  </a:cubicBezTo>
                  <a:cubicBezTo>
                    <a:pt x="2231" y="69279"/>
                    <a:pt x="2926" y="69626"/>
                    <a:pt x="4017" y="70271"/>
                  </a:cubicBezTo>
                  <a:cubicBezTo>
                    <a:pt x="5208" y="70965"/>
                    <a:pt x="6647" y="71660"/>
                    <a:pt x="8383" y="72454"/>
                  </a:cubicBezTo>
                  <a:cubicBezTo>
                    <a:pt x="10219" y="73247"/>
                    <a:pt x="12253" y="73992"/>
                    <a:pt x="14534" y="74637"/>
                  </a:cubicBezTo>
                  <a:cubicBezTo>
                    <a:pt x="16916" y="75331"/>
                    <a:pt x="19545" y="75629"/>
                    <a:pt x="22472" y="75629"/>
                  </a:cubicBezTo>
                  <a:cubicBezTo>
                    <a:pt x="25250" y="75629"/>
                    <a:pt x="27681" y="75331"/>
                    <a:pt x="29814" y="74637"/>
                  </a:cubicBezTo>
                  <a:cubicBezTo>
                    <a:pt x="31898" y="73843"/>
                    <a:pt x="33634" y="72801"/>
                    <a:pt x="34974" y="71462"/>
                  </a:cubicBezTo>
                  <a:cubicBezTo>
                    <a:pt x="36412" y="70172"/>
                    <a:pt x="37454" y="68634"/>
                    <a:pt x="38149" y="66897"/>
                  </a:cubicBezTo>
                  <a:cubicBezTo>
                    <a:pt x="38942" y="65062"/>
                    <a:pt x="39339" y="63077"/>
                    <a:pt x="39339" y="60944"/>
                  </a:cubicBezTo>
                  <a:cubicBezTo>
                    <a:pt x="39339" y="58712"/>
                    <a:pt x="38843" y="56678"/>
                    <a:pt x="37950" y="54793"/>
                  </a:cubicBezTo>
                  <a:cubicBezTo>
                    <a:pt x="37008" y="52957"/>
                    <a:pt x="35668" y="51370"/>
                    <a:pt x="33981" y="50030"/>
                  </a:cubicBezTo>
                  <a:cubicBezTo>
                    <a:pt x="32245" y="48592"/>
                    <a:pt x="30062" y="47550"/>
                    <a:pt x="27433" y="46855"/>
                  </a:cubicBezTo>
                  <a:cubicBezTo>
                    <a:pt x="24903" y="46062"/>
                    <a:pt x="22075" y="45665"/>
                    <a:pt x="18900" y="45665"/>
                  </a:cubicBezTo>
                  <a:lnTo>
                    <a:pt x="11161" y="45665"/>
                  </a:lnTo>
                  <a:cubicBezTo>
                    <a:pt x="10764" y="45665"/>
                    <a:pt x="10367" y="45615"/>
                    <a:pt x="9970" y="45466"/>
                  </a:cubicBezTo>
                  <a:cubicBezTo>
                    <a:pt x="9673" y="45367"/>
                    <a:pt x="9425" y="45169"/>
                    <a:pt x="9177" y="44871"/>
                  </a:cubicBezTo>
                  <a:cubicBezTo>
                    <a:pt x="9028" y="44474"/>
                    <a:pt x="8879" y="44027"/>
                    <a:pt x="8780" y="43482"/>
                  </a:cubicBezTo>
                  <a:cubicBezTo>
                    <a:pt x="8631" y="42986"/>
                    <a:pt x="8581" y="42242"/>
                    <a:pt x="8581" y="41299"/>
                  </a:cubicBezTo>
                  <a:cubicBezTo>
                    <a:pt x="8581" y="40505"/>
                    <a:pt x="8631" y="39860"/>
                    <a:pt x="8780" y="39315"/>
                  </a:cubicBezTo>
                  <a:cubicBezTo>
                    <a:pt x="8879" y="38819"/>
                    <a:pt x="9028" y="38422"/>
                    <a:pt x="9177" y="38124"/>
                  </a:cubicBezTo>
                  <a:cubicBezTo>
                    <a:pt x="9425" y="37727"/>
                    <a:pt x="9673" y="37479"/>
                    <a:pt x="9970" y="37330"/>
                  </a:cubicBezTo>
                  <a:cubicBezTo>
                    <a:pt x="10219" y="37231"/>
                    <a:pt x="10566" y="37132"/>
                    <a:pt x="10963" y="37132"/>
                  </a:cubicBezTo>
                  <a:lnTo>
                    <a:pt x="18106" y="37132"/>
                  </a:lnTo>
                  <a:cubicBezTo>
                    <a:pt x="20884" y="37132"/>
                    <a:pt x="23365" y="36834"/>
                    <a:pt x="25647" y="36140"/>
                  </a:cubicBezTo>
                  <a:cubicBezTo>
                    <a:pt x="27880" y="35346"/>
                    <a:pt x="29715" y="34304"/>
                    <a:pt x="31203" y="32965"/>
                  </a:cubicBezTo>
                  <a:cubicBezTo>
                    <a:pt x="32791" y="31675"/>
                    <a:pt x="33981" y="30087"/>
                    <a:pt x="34775" y="28202"/>
                  </a:cubicBezTo>
                  <a:cubicBezTo>
                    <a:pt x="35668" y="26218"/>
                    <a:pt x="36164" y="24134"/>
                    <a:pt x="36164" y="21852"/>
                  </a:cubicBezTo>
                  <a:cubicBezTo>
                    <a:pt x="36164" y="20165"/>
                    <a:pt x="35817" y="18578"/>
                    <a:pt x="35172" y="17090"/>
                  </a:cubicBezTo>
                  <a:cubicBezTo>
                    <a:pt x="34626" y="15502"/>
                    <a:pt x="33833" y="14212"/>
                    <a:pt x="32791" y="13121"/>
                  </a:cubicBezTo>
                  <a:cubicBezTo>
                    <a:pt x="31699" y="11930"/>
                    <a:pt x="30310" y="11037"/>
                    <a:pt x="28624" y="10343"/>
                  </a:cubicBezTo>
                  <a:cubicBezTo>
                    <a:pt x="26887" y="9698"/>
                    <a:pt x="24903" y="9351"/>
                    <a:pt x="22670" y="9351"/>
                  </a:cubicBezTo>
                  <a:cubicBezTo>
                    <a:pt x="20289" y="9351"/>
                    <a:pt x="18007" y="9747"/>
                    <a:pt x="15924" y="10541"/>
                  </a:cubicBezTo>
                  <a:cubicBezTo>
                    <a:pt x="13939" y="11236"/>
                    <a:pt x="12054" y="12029"/>
                    <a:pt x="10367" y="12922"/>
                  </a:cubicBezTo>
                  <a:cubicBezTo>
                    <a:pt x="8780" y="13716"/>
                    <a:pt x="7440" y="14510"/>
                    <a:pt x="6399" y="15304"/>
                  </a:cubicBezTo>
                  <a:cubicBezTo>
                    <a:pt x="5307" y="15998"/>
                    <a:pt x="4613" y="16296"/>
                    <a:pt x="4216" y="16296"/>
                  </a:cubicBezTo>
                  <a:cubicBezTo>
                    <a:pt x="3918" y="16296"/>
                    <a:pt x="3670" y="16246"/>
                    <a:pt x="3422" y="16097"/>
                  </a:cubicBezTo>
                  <a:cubicBezTo>
                    <a:pt x="3273" y="15998"/>
                    <a:pt x="3075" y="15800"/>
                    <a:pt x="2827" y="15502"/>
                  </a:cubicBezTo>
                  <a:cubicBezTo>
                    <a:pt x="2678" y="15105"/>
                    <a:pt x="2529" y="14659"/>
                    <a:pt x="2430" y="14113"/>
                  </a:cubicBezTo>
                  <a:cubicBezTo>
                    <a:pt x="2430" y="13617"/>
                    <a:pt x="2430" y="12873"/>
                    <a:pt x="2430" y="11930"/>
                  </a:cubicBezTo>
                  <a:cubicBezTo>
                    <a:pt x="2430" y="11285"/>
                    <a:pt x="2430" y="10740"/>
                    <a:pt x="2430" y="10343"/>
                  </a:cubicBezTo>
                  <a:cubicBezTo>
                    <a:pt x="2529" y="9847"/>
                    <a:pt x="2678" y="9351"/>
                    <a:pt x="2827" y="8954"/>
                  </a:cubicBezTo>
                  <a:cubicBezTo>
                    <a:pt x="2926" y="8557"/>
                    <a:pt x="3075" y="8259"/>
                    <a:pt x="3224" y="7962"/>
                  </a:cubicBezTo>
                  <a:cubicBezTo>
                    <a:pt x="3323" y="7713"/>
                    <a:pt x="3620" y="7366"/>
                    <a:pt x="4017" y="6969"/>
                  </a:cubicBezTo>
                  <a:cubicBezTo>
                    <a:pt x="4414" y="6572"/>
                    <a:pt x="5208" y="5977"/>
                    <a:pt x="6399" y="5183"/>
                  </a:cubicBezTo>
                  <a:cubicBezTo>
                    <a:pt x="7688" y="4390"/>
                    <a:pt x="9226" y="3695"/>
                    <a:pt x="10963" y="3001"/>
                  </a:cubicBezTo>
                  <a:cubicBezTo>
                    <a:pt x="12798" y="2207"/>
                    <a:pt x="14832" y="1562"/>
                    <a:pt x="17114" y="1016"/>
                  </a:cubicBezTo>
                  <a:cubicBezTo>
                    <a:pt x="19495" y="520"/>
                    <a:pt x="22075" y="222"/>
                    <a:pt x="24853" y="222"/>
                  </a:cubicBezTo>
                  <a:cubicBezTo>
                    <a:pt x="28673" y="222"/>
                    <a:pt x="31997" y="768"/>
                    <a:pt x="34775" y="1810"/>
                  </a:cubicBezTo>
                  <a:cubicBezTo>
                    <a:pt x="37653" y="2752"/>
                    <a:pt x="40034" y="4142"/>
                    <a:pt x="41919" y="5977"/>
                  </a:cubicBezTo>
                  <a:cubicBezTo>
                    <a:pt x="43903" y="7713"/>
                    <a:pt x="45342" y="9847"/>
                    <a:pt x="46284" y="12327"/>
                  </a:cubicBezTo>
                  <a:cubicBezTo>
                    <a:pt x="47178" y="14708"/>
                    <a:pt x="47674" y="17437"/>
                    <a:pt x="47674" y="20463"/>
                  </a:cubicBezTo>
                  <a:cubicBezTo>
                    <a:pt x="47674" y="22993"/>
                    <a:pt x="47326" y="25374"/>
                    <a:pt x="46681" y="27607"/>
                  </a:cubicBezTo>
                  <a:cubicBezTo>
                    <a:pt x="45987" y="29889"/>
                    <a:pt x="44995" y="31873"/>
                    <a:pt x="43705" y="33560"/>
                  </a:cubicBezTo>
                  <a:cubicBezTo>
                    <a:pt x="42365" y="35296"/>
                    <a:pt x="40778" y="36735"/>
                    <a:pt x="38942" y="37926"/>
                  </a:cubicBezTo>
                  <a:cubicBezTo>
                    <a:pt x="37057" y="39116"/>
                    <a:pt x="34874" y="39910"/>
                    <a:pt x="32394" y="40307"/>
                  </a:cubicBezTo>
                  <a:lnTo>
                    <a:pt x="32394" y="40505"/>
                  </a:lnTo>
                  <a:cubicBezTo>
                    <a:pt x="35172" y="40803"/>
                    <a:pt x="37752" y="41497"/>
                    <a:pt x="40133" y="42688"/>
                  </a:cubicBezTo>
                  <a:cubicBezTo>
                    <a:pt x="42514" y="43779"/>
                    <a:pt x="44499" y="45169"/>
                    <a:pt x="46086" y="46855"/>
                  </a:cubicBezTo>
                  <a:cubicBezTo>
                    <a:pt x="47773" y="48443"/>
                    <a:pt x="49112" y="50427"/>
                    <a:pt x="50055" y="52808"/>
                  </a:cubicBezTo>
                  <a:cubicBezTo>
                    <a:pt x="50948" y="55090"/>
                    <a:pt x="51444" y="57472"/>
                    <a:pt x="51444" y="59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1CCC82A-090D-4C77-999D-04F9EBA9BB50}"/>
                </a:ext>
              </a:extLst>
            </p:cNvPr>
            <p:cNvSpPr/>
            <p:nvPr/>
          </p:nvSpPr>
          <p:spPr>
            <a:xfrm>
              <a:off x="5903714" y="4574897"/>
              <a:ext cx="58935" cy="82748"/>
            </a:xfrm>
            <a:custGeom>
              <a:avLst/>
              <a:gdLst>
                <a:gd name="connsiteX0" fmla="*/ 59188 w 58935"/>
                <a:gd name="connsiteY0" fmla="*/ 59357 h 82748"/>
                <a:gd name="connsiteX1" fmla="*/ 58592 w 58935"/>
                <a:gd name="connsiteY1" fmla="*/ 62532 h 82748"/>
                <a:gd name="connsiteX2" fmla="*/ 56807 w 58935"/>
                <a:gd name="connsiteY2" fmla="*/ 63722 h 82748"/>
                <a:gd name="connsiteX3" fmla="*/ 47480 w 58935"/>
                <a:gd name="connsiteY3" fmla="*/ 63722 h 82748"/>
                <a:gd name="connsiteX4" fmla="*/ 47480 w 58935"/>
                <a:gd name="connsiteY4" fmla="*/ 80987 h 82748"/>
                <a:gd name="connsiteX5" fmla="*/ 47282 w 58935"/>
                <a:gd name="connsiteY5" fmla="*/ 81979 h 82748"/>
                <a:gd name="connsiteX6" fmla="*/ 46488 w 58935"/>
                <a:gd name="connsiteY6" fmla="*/ 82574 h 82748"/>
                <a:gd name="connsiteX7" fmla="*/ 44702 w 58935"/>
                <a:gd name="connsiteY7" fmla="*/ 82772 h 82748"/>
                <a:gd name="connsiteX8" fmla="*/ 42122 w 58935"/>
                <a:gd name="connsiteY8" fmla="*/ 82971 h 82748"/>
                <a:gd name="connsiteX9" fmla="*/ 39741 w 58935"/>
                <a:gd name="connsiteY9" fmla="*/ 82772 h 82748"/>
                <a:gd name="connsiteX10" fmla="*/ 37955 w 58935"/>
                <a:gd name="connsiteY10" fmla="*/ 82574 h 82748"/>
                <a:gd name="connsiteX11" fmla="*/ 37161 w 58935"/>
                <a:gd name="connsiteY11" fmla="*/ 81979 h 82748"/>
                <a:gd name="connsiteX12" fmla="*/ 36963 w 58935"/>
                <a:gd name="connsiteY12" fmla="*/ 80987 h 82748"/>
                <a:gd name="connsiteX13" fmla="*/ 36963 w 58935"/>
                <a:gd name="connsiteY13" fmla="*/ 63722 h 82748"/>
                <a:gd name="connsiteX14" fmla="*/ 3228 w 58935"/>
                <a:gd name="connsiteY14" fmla="*/ 63722 h 82748"/>
                <a:gd name="connsiteX15" fmla="*/ 1839 w 58935"/>
                <a:gd name="connsiteY15" fmla="*/ 63524 h 82748"/>
                <a:gd name="connsiteX16" fmla="*/ 1046 w 58935"/>
                <a:gd name="connsiteY16" fmla="*/ 62929 h 82748"/>
                <a:gd name="connsiteX17" fmla="*/ 450 w 58935"/>
                <a:gd name="connsiteY17" fmla="*/ 61540 h 82748"/>
                <a:gd name="connsiteX18" fmla="*/ 252 w 58935"/>
                <a:gd name="connsiteY18" fmla="*/ 58960 h 82748"/>
                <a:gd name="connsiteX19" fmla="*/ 252 w 58935"/>
                <a:gd name="connsiteY19" fmla="*/ 56777 h 82748"/>
                <a:gd name="connsiteX20" fmla="*/ 649 w 58935"/>
                <a:gd name="connsiteY20" fmla="*/ 54991 h 82748"/>
                <a:gd name="connsiteX21" fmla="*/ 1046 w 58935"/>
                <a:gd name="connsiteY21" fmla="*/ 53602 h 82748"/>
                <a:gd name="connsiteX22" fmla="*/ 1839 w 58935"/>
                <a:gd name="connsiteY22" fmla="*/ 52015 h 82748"/>
                <a:gd name="connsiteX23" fmla="*/ 31407 w 58935"/>
                <a:gd name="connsiteY23" fmla="*/ 2207 h 82748"/>
                <a:gd name="connsiteX24" fmla="*/ 32200 w 58935"/>
                <a:gd name="connsiteY24" fmla="*/ 1413 h 82748"/>
                <a:gd name="connsiteX25" fmla="*/ 33788 w 58935"/>
                <a:gd name="connsiteY25" fmla="*/ 818 h 82748"/>
                <a:gd name="connsiteX26" fmla="*/ 36169 w 58935"/>
                <a:gd name="connsiteY26" fmla="*/ 421 h 82748"/>
                <a:gd name="connsiteX27" fmla="*/ 39542 w 58935"/>
                <a:gd name="connsiteY27" fmla="*/ 222 h 82748"/>
                <a:gd name="connsiteX28" fmla="*/ 43114 w 58935"/>
                <a:gd name="connsiteY28" fmla="*/ 421 h 82748"/>
                <a:gd name="connsiteX29" fmla="*/ 45496 w 58935"/>
                <a:gd name="connsiteY29" fmla="*/ 1016 h 82748"/>
                <a:gd name="connsiteX30" fmla="*/ 46885 w 58935"/>
                <a:gd name="connsiteY30" fmla="*/ 1612 h 82748"/>
                <a:gd name="connsiteX31" fmla="*/ 47480 w 58935"/>
                <a:gd name="connsiteY31" fmla="*/ 2604 h 82748"/>
                <a:gd name="connsiteX32" fmla="*/ 47480 w 58935"/>
                <a:gd name="connsiteY32" fmla="*/ 54793 h 82748"/>
                <a:gd name="connsiteX33" fmla="*/ 56807 w 58935"/>
                <a:gd name="connsiteY33" fmla="*/ 54793 h 82748"/>
                <a:gd name="connsiteX34" fmla="*/ 58394 w 58935"/>
                <a:gd name="connsiteY34" fmla="*/ 55983 h 82748"/>
                <a:gd name="connsiteX35" fmla="*/ 59188 w 58935"/>
                <a:gd name="connsiteY35" fmla="*/ 59357 h 82748"/>
                <a:gd name="connsiteX36" fmla="*/ 36963 w 58935"/>
                <a:gd name="connsiteY36" fmla="*/ 9946 h 82748"/>
                <a:gd name="connsiteX37" fmla="*/ 10174 w 58935"/>
                <a:gd name="connsiteY37" fmla="*/ 54793 h 82748"/>
                <a:gd name="connsiteX38" fmla="*/ 36963 w 58935"/>
                <a:gd name="connsiteY38" fmla="*/ 54793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935" h="82748">
                  <a:moveTo>
                    <a:pt x="59188" y="59357"/>
                  </a:moveTo>
                  <a:cubicBezTo>
                    <a:pt x="59188" y="60696"/>
                    <a:pt x="58989" y="61738"/>
                    <a:pt x="58592" y="62532"/>
                  </a:cubicBezTo>
                  <a:cubicBezTo>
                    <a:pt x="58196" y="63326"/>
                    <a:pt x="57600" y="63722"/>
                    <a:pt x="56807" y="63722"/>
                  </a:cubicBezTo>
                  <a:lnTo>
                    <a:pt x="47480" y="63722"/>
                  </a:lnTo>
                  <a:lnTo>
                    <a:pt x="47480" y="80987"/>
                  </a:lnTo>
                  <a:cubicBezTo>
                    <a:pt x="47480" y="81383"/>
                    <a:pt x="47381" y="81731"/>
                    <a:pt x="47282" y="81979"/>
                  </a:cubicBezTo>
                  <a:cubicBezTo>
                    <a:pt x="47133" y="82128"/>
                    <a:pt x="46885" y="82326"/>
                    <a:pt x="46488" y="82574"/>
                  </a:cubicBezTo>
                  <a:cubicBezTo>
                    <a:pt x="46091" y="82673"/>
                    <a:pt x="45496" y="82772"/>
                    <a:pt x="44702" y="82772"/>
                  </a:cubicBezTo>
                  <a:cubicBezTo>
                    <a:pt x="44007" y="82872"/>
                    <a:pt x="43164" y="82971"/>
                    <a:pt x="42122" y="82971"/>
                  </a:cubicBezTo>
                  <a:cubicBezTo>
                    <a:pt x="41180" y="82971"/>
                    <a:pt x="40386" y="82872"/>
                    <a:pt x="39741" y="82772"/>
                  </a:cubicBezTo>
                  <a:cubicBezTo>
                    <a:pt x="39046" y="82772"/>
                    <a:pt x="38451" y="82673"/>
                    <a:pt x="37955" y="82574"/>
                  </a:cubicBezTo>
                  <a:cubicBezTo>
                    <a:pt x="37558" y="82326"/>
                    <a:pt x="37261" y="82128"/>
                    <a:pt x="37161" y="81979"/>
                  </a:cubicBezTo>
                  <a:cubicBezTo>
                    <a:pt x="37012" y="81731"/>
                    <a:pt x="36963" y="81383"/>
                    <a:pt x="36963" y="80987"/>
                  </a:cubicBezTo>
                  <a:lnTo>
                    <a:pt x="36963" y="63722"/>
                  </a:lnTo>
                  <a:lnTo>
                    <a:pt x="3228" y="63722"/>
                  </a:lnTo>
                  <a:cubicBezTo>
                    <a:pt x="2683" y="63722"/>
                    <a:pt x="2236" y="63673"/>
                    <a:pt x="1839" y="63524"/>
                  </a:cubicBezTo>
                  <a:cubicBezTo>
                    <a:pt x="1542" y="63425"/>
                    <a:pt x="1294" y="63226"/>
                    <a:pt x="1046" y="62929"/>
                  </a:cubicBezTo>
                  <a:cubicBezTo>
                    <a:pt x="748" y="62532"/>
                    <a:pt x="550" y="62085"/>
                    <a:pt x="450" y="61540"/>
                  </a:cubicBezTo>
                  <a:cubicBezTo>
                    <a:pt x="301" y="60895"/>
                    <a:pt x="252" y="60051"/>
                    <a:pt x="252" y="58960"/>
                  </a:cubicBezTo>
                  <a:cubicBezTo>
                    <a:pt x="252" y="58166"/>
                    <a:pt x="252" y="57472"/>
                    <a:pt x="252" y="56777"/>
                  </a:cubicBezTo>
                  <a:cubicBezTo>
                    <a:pt x="351" y="56132"/>
                    <a:pt x="500" y="55537"/>
                    <a:pt x="649" y="54991"/>
                  </a:cubicBezTo>
                  <a:cubicBezTo>
                    <a:pt x="748" y="54495"/>
                    <a:pt x="897" y="53999"/>
                    <a:pt x="1046" y="53602"/>
                  </a:cubicBezTo>
                  <a:cubicBezTo>
                    <a:pt x="1294" y="53106"/>
                    <a:pt x="1542" y="52560"/>
                    <a:pt x="1839" y="52015"/>
                  </a:cubicBezTo>
                  <a:lnTo>
                    <a:pt x="31407" y="2207"/>
                  </a:lnTo>
                  <a:cubicBezTo>
                    <a:pt x="31506" y="1959"/>
                    <a:pt x="31803" y="1711"/>
                    <a:pt x="32200" y="1413"/>
                  </a:cubicBezTo>
                  <a:cubicBezTo>
                    <a:pt x="32696" y="1165"/>
                    <a:pt x="33242" y="967"/>
                    <a:pt x="33788" y="818"/>
                  </a:cubicBezTo>
                  <a:cubicBezTo>
                    <a:pt x="34433" y="570"/>
                    <a:pt x="35226" y="421"/>
                    <a:pt x="36169" y="421"/>
                  </a:cubicBezTo>
                  <a:cubicBezTo>
                    <a:pt x="37062" y="322"/>
                    <a:pt x="38203" y="222"/>
                    <a:pt x="39542" y="222"/>
                  </a:cubicBezTo>
                  <a:cubicBezTo>
                    <a:pt x="40832" y="222"/>
                    <a:pt x="42023" y="322"/>
                    <a:pt x="43114" y="421"/>
                  </a:cubicBezTo>
                  <a:cubicBezTo>
                    <a:pt x="44156" y="570"/>
                    <a:pt x="44950" y="768"/>
                    <a:pt x="45496" y="1016"/>
                  </a:cubicBezTo>
                  <a:cubicBezTo>
                    <a:pt x="46141" y="1165"/>
                    <a:pt x="46587" y="1363"/>
                    <a:pt x="46885" y="1612"/>
                  </a:cubicBezTo>
                  <a:cubicBezTo>
                    <a:pt x="47282" y="1909"/>
                    <a:pt x="47480" y="2207"/>
                    <a:pt x="47480" y="2604"/>
                  </a:cubicBezTo>
                  <a:lnTo>
                    <a:pt x="47480" y="54793"/>
                  </a:lnTo>
                  <a:lnTo>
                    <a:pt x="56807" y="54793"/>
                  </a:lnTo>
                  <a:cubicBezTo>
                    <a:pt x="57451" y="54793"/>
                    <a:pt x="57997" y="55190"/>
                    <a:pt x="58394" y="55983"/>
                  </a:cubicBezTo>
                  <a:cubicBezTo>
                    <a:pt x="58890" y="56678"/>
                    <a:pt x="59188" y="57769"/>
                    <a:pt x="59188" y="59357"/>
                  </a:cubicBezTo>
                  <a:close/>
                  <a:moveTo>
                    <a:pt x="36963" y="9946"/>
                  </a:moveTo>
                  <a:lnTo>
                    <a:pt x="10174" y="54793"/>
                  </a:lnTo>
                  <a:lnTo>
                    <a:pt x="36963" y="54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6719FF0-FB9A-4A7A-A7FC-E407515AF3EE}"/>
                </a:ext>
              </a:extLst>
            </p:cNvPr>
            <p:cNvSpPr/>
            <p:nvPr/>
          </p:nvSpPr>
          <p:spPr>
            <a:xfrm>
              <a:off x="5974084" y="4574103"/>
              <a:ext cx="56554" cy="84335"/>
            </a:xfrm>
            <a:custGeom>
              <a:avLst/>
              <a:gdLst>
                <a:gd name="connsiteX0" fmla="*/ 56812 w 56554"/>
                <a:gd name="connsiteY0" fmla="*/ 42291 h 84335"/>
                <a:gd name="connsiteX1" fmla="*/ 55224 w 56554"/>
                <a:gd name="connsiteY1" fmla="*/ 59555 h 84335"/>
                <a:gd name="connsiteX2" fmla="*/ 50462 w 56554"/>
                <a:gd name="connsiteY2" fmla="*/ 72851 h 84335"/>
                <a:gd name="connsiteX3" fmla="*/ 41334 w 56554"/>
                <a:gd name="connsiteY3" fmla="*/ 81582 h 84335"/>
                <a:gd name="connsiteX4" fmla="*/ 27642 w 56554"/>
                <a:gd name="connsiteY4" fmla="*/ 84558 h 84335"/>
                <a:gd name="connsiteX5" fmla="*/ 14545 w 56554"/>
                <a:gd name="connsiteY5" fmla="*/ 81780 h 84335"/>
                <a:gd name="connsiteX6" fmla="*/ 6210 w 56554"/>
                <a:gd name="connsiteY6" fmla="*/ 73644 h 84335"/>
                <a:gd name="connsiteX7" fmla="*/ 1646 w 56554"/>
                <a:gd name="connsiteY7" fmla="*/ 60547 h 84335"/>
                <a:gd name="connsiteX8" fmla="*/ 257 w 56554"/>
                <a:gd name="connsiteY8" fmla="*/ 42688 h 84335"/>
                <a:gd name="connsiteX9" fmla="*/ 1646 w 56554"/>
                <a:gd name="connsiteY9" fmla="*/ 25424 h 84335"/>
                <a:gd name="connsiteX10" fmla="*/ 6607 w 56554"/>
                <a:gd name="connsiteY10" fmla="*/ 12129 h 84335"/>
                <a:gd name="connsiteX11" fmla="*/ 15735 w 56554"/>
                <a:gd name="connsiteY11" fmla="*/ 3397 h 84335"/>
                <a:gd name="connsiteX12" fmla="*/ 29428 w 56554"/>
                <a:gd name="connsiteY12" fmla="*/ 222 h 84335"/>
                <a:gd name="connsiteX13" fmla="*/ 42326 w 56554"/>
                <a:gd name="connsiteY13" fmla="*/ 3001 h 84335"/>
                <a:gd name="connsiteX14" fmla="*/ 50859 w 56554"/>
                <a:gd name="connsiteY14" fmla="*/ 11137 h 84335"/>
                <a:gd name="connsiteX15" fmla="*/ 55423 w 56554"/>
                <a:gd name="connsiteY15" fmla="*/ 24432 h 84335"/>
                <a:gd name="connsiteX16" fmla="*/ 56812 w 56554"/>
                <a:gd name="connsiteY16" fmla="*/ 42291 h 84335"/>
                <a:gd name="connsiteX17" fmla="*/ 45699 w 56554"/>
                <a:gd name="connsiteY17" fmla="*/ 43085 h 84335"/>
                <a:gd name="connsiteX18" fmla="*/ 45303 w 56554"/>
                <a:gd name="connsiteY18" fmla="*/ 32171 h 84335"/>
                <a:gd name="connsiteX19" fmla="*/ 43914 w 56554"/>
                <a:gd name="connsiteY19" fmla="*/ 23440 h 84335"/>
                <a:gd name="connsiteX20" fmla="*/ 41731 w 56554"/>
                <a:gd name="connsiteY20" fmla="*/ 17090 h 84335"/>
                <a:gd name="connsiteX21" fmla="*/ 38357 w 56554"/>
                <a:gd name="connsiteY21" fmla="*/ 12526 h 84335"/>
                <a:gd name="connsiteX22" fmla="*/ 34190 w 56554"/>
                <a:gd name="connsiteY22" fmla="*/ 9946 h 84335"/>
                <a:gd name="connsiteX23" fmla="*/ 28634 w 56554"/>
                <a:gd name="connsiteY23" fmla="*/ 9152 h 84335"/>
                <a:gd name="connsiteX24" fmla="*/ 19903 w 56554"/>
                <a:gd name="connsiteY24" fmla="*/ 11732 h 84335"/>
                <a:gd name="connsiteX25" fmla="*/ 14743 w 56554"/>
                <a:gd name="connsiteY25" fmla="*/ 18677 h 84335"/>
                <a:gd name="connsiteX26" fmla="*/ 11965 w 56554"/>
                <a:gd name="connsiteY26" fmla="*/ 28996 h 84335"/>
                <a:gd name="connsiteX27" fmla="*/ 11370 w 56554"/>
                <a:gd name="connsiteY27" fmla="*/ 41894 h 84335"/>
                <a:gd name="connsiteX28" fmla="*/ 12362 w 56554"/>
                <a:gd name="connsiteY28" fmla="*/ 57571 h 84335"/>
                <a:gd name="connsiteX29" fmla="*/ 15339 w 56554"/>
                <a:gd name="connsiteY29" fmla="*/ 68088 h 84335"/>
                <a:gd name="connsiteX30" fmla="*/ 20498 w 56554"/>
                <a:gd name="connsiteY30" fmla="*/ 73843 h 84335"/>
                <a:gd name="connsiteX31" fmla="*/ 28435 w 56554"/>
                <a:gd name="connsiteY31" fmla="*/ 75629 h 84335"/>
                <a:gd name="connsiteX32" fmla="*/ 34389 w 56554"/>
                <a:gd name="connsiteY32" fmla="*/ 74637 h 84335"/>
                <a:gd name="connsiteX33" fmla="*/ 39151 w 56554"/>
                <a:gd name="connsiteY33" fmla="*/ 71263 h 84335"/>
                <a:gd name="connsiteX34" fmla="*/ 42326 w 56554"/>
                <a:gd name="connsiteY34" fmla="*/ 66104 h 84335"/>
                <a:gd name="connsiteX35" fmla="*/ 44310 w 56554"/>
                <a:gd name="connsiteY35" fmla="*/ 59555 h 84335"/>
                <a:gd name="connsiteX36" fmla="*/ 45303 w 56554"/>
                <a:gd name="connsiteY36" fmla="*/ 51816 h 84335"/>
                <a:gd name="connsiteX37" fmla="*/ 45699 w 56554"/>
                <a:gd name="connsiteY37" fmla="*/ 43085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554" h="84335">
                  <a:moveTo>
                    <a:pt x="56812" y="42291"/>
                  </a:moveTo>
                  <a:cubicBezTo>
                    <a:pt x="56812" y="48542"/>
                    <a:pt x="56266" y="54297"/>
                    <a:pt x="55224" y="59555"/>
                  </a:cubicBezTo>
                  <a:cubicBezTo>
                    <a:pt x="54282" y="64715"/>
                    <a:pt x="52694" y="69179"/>
                    <a:pt x="50462" y="72851"/>
                  </a:cubicBezTo>
                  <a:cubicBezTo>
                    <a:pt x="48180" y="76571"/>
                    <a:pt x="45154" y="79498"/>
                    <a:pt x="41334" y="81582"/>
                  </a:cubicBezTo>
                  <a:cubicBezTo>
                    <a:pt x="37613" y="83566"/>
                    <a:pt x="33049" y="84558"/>
                    <a:pt x="27642" y="84558"/>
                  </a:cubicBezTo>
                  <a:cubicBezTo>
                    <a:pt x="22482" y="84558"/>
                    <a:pt x="18117" y="83616"/>
                    <a:pt x="14545" y="81780"/>
                  </a:cubicBezTo>
                  <a:cubicBezTo>
                    <a:pt x="11072" y="79945"/>
                    <a:pt x="8294" y="77216"/>
                    <a:pt x="6210" y="73644"/>
                  </a:cubicBezTo>
                  <a:cubicBezTo>
                    <a:pt x="4077" y="70072"/>
                    <a:pt x="2539" y="65707"/>
                    <a:pt x="1646" y="60547"/>
                  </a:cubicBezTo>
                  <a:cubicBezTo>
                    <a:pt x="704" y="55388"/>
                    <a:pt x="257" y="49435"/>
                    <a:pt x="257" y="42688"/>
                  </a:cubicBezTo>
                  <a:cubicBezTo>
                    <a:pt x="257" y="36338"/>
                    <a:pt x="704" y="30583"/>
                    <a:pt x="1646" y="25424"/>
                  </a:cubicBezTo>
                  <a:cubicBezTo>
                    <a:pt x="2688" y="20265"/>
                    <a:pt x="4325" y="15849"/>
                    <a:pt x="6607" y="12129"/>
                  </a:cubicBezTo>
                  <a:cubicBezTo>
                    <a:pt x="8989" y="8309"/>
                    <a:pt x="12015" y="5382"/>
                    <a:pt x="15735" y="3397"/>
                  </a:cubicBezTo>
                  <a:cubicBezTo>
                    <a:pt x="19407" y="1314"/>
                    <a:pt x="23971" y="222"/>
                    <a:pt x="29428" y="222"/>
                  </a:cubicBezTo>
                  <a:cubicBezTo>
                    <a:pt x="34587" y="222"/>
                    <a:pt x="38853" y="1165"/>
                    <a:pt x="42326" y="3001"/>
                  </a:cubicBezTo>
                  <a:cubicBezTo>
                    <a:pt x="45898" y="4886"/>
                    <a:pt x="48726" y="7565"/>
                    <a:pt x="50859" y="11137"/>
                  </a:cubicBezTo>
                  <a:cubicBezTo>
                    <a:pt x="53091" y="14708"/>
                    <a:pt x="54629" y="19173"/>
                    <a:pt x="55423" y="24432"/>
                  </a:cubicBezTo>
                  <a:cubicBezTo>
                    <a:pt x="56316" y="29591"/>
                    <a:pt x="56812" y="35544"/>
                    <a:pt x="56812" y="42291"/>
                  </a:cubicBezTo>
                  <a:close/>
                  <a:moveTo>
                    <a:pt x="45699" y="43085"/>
                  </a:moveTo>
                  <a:cubicBezTo>
                    <a:pt x="45699" y="39017"/>
                    <a:pt x="45551" y="35346"/>
                    <a:pt x="45303" y="32171"/>
                  </a:cubicBezTo>
                  <a:cubicBezTo>
                    <a:pt x="45005" y="28897"/>
                    <a:pt x="44559" y="25970"/>
                    <a:pt x="43914" y="23440"/>
                  </a:cubicBezTo>
                  <a:cubicBezTo>
                    <a:pt x="43368" y="20959"/>
                    <a:pt x="42624" y="18826"/>
                    <a:pt x="41731" y="17090"/>
                  </a:cubicBezTo>
                  <a:cubicBezTo>
                    <a:pt x="40788" y="15254"/>
                    <a:pt x="39647" y="13716"/>
                    <a:pt x="38357" y="12526"/>
                  </a:cubicBezTo>
                  <a:cubicBezTo>
                    <a:pt x="37167" y="11335"/>
                    <a:pt x="35778" y="10492"/>
                    <a:pt x="34190" y="9946"/>
                  </a:cubicBezTo>
                  <a:cubicBezTo>
                    <a:pt x="32603" y="9450"/>
                    <a:pt x="30717" y="9152"/>
                    <a:pt x="28634" y="9152"/>
                  </a:cubicBezTo>
                  <a:cubicBezTo>
                    <a:pt x="25062" y="9152"/>
                    <a:pt x="22135" y="10045"/>
                    <a:pt x="19903" y="11732"/>
                  </a:cubicBezTo>
                  <a:cubicBezTo>
                    <a:pt x="17769" y="13468"/>
                    <a:pt x="16033" y="15800"/>
                    <a:pt x="14743" y="18677"/>
                  </a:cubicBezTo>
                  <a:cubicBezTo>
                    <a:pt x="13404" y="21604"/>
                    <a:pt x="12461" y="25027"/>
                    <a:pt x="11965" y="28996"/>
                  </a:cubicBezTo>
                  <a:cubicBezTo>
                    <a:pt x="11568" y="32965"/>
                    <a:pt x="11370" y="37281"/>
                    <a:pt x="11370" y="41894"/>
                  </a:cubicBezTo>
                  <a:cubicBezTo>
                    <a:pt x="11370" y="47996"/>
                    <a:pt x="11667" y="53205"/>
                    <a:pt x="12362" y="57571"/>
                  </a:cubicBezTo>
                  <a:cubicBezTo>
                    <a:pt x="13007" y="61837"/>
                    <a:pt x="13999" y="65310"/>
                    <a:pt x="15339" y="68088"/>
                  </a:cubicBezTo>
                  <a:cubicBezTo>
                    <a:pt x="16628" y="70767"/>
                    <a:pt x="18365" y="72652"/>
                    <a:pt x="20498" y="73843"/>
                  </a:cubicBezTo>
                  <a:cubicBezTo>
                    <a:pt x="22730" y="75033"/>
                    <a:pt x="25360" y="75629"/>
                    <a:pt x="28435" y="75629"/>
                  </a:cubicBezTo>
                  <a:cubicBezTo>
                    <a:pt x="30668" y="75629"/>
                    <a:pt x="32652" y="75331"/>
                    <a:pt x="34389" y="74637"/>
                  </a:cubicBezTo>
                  <a:cubicBezTo>
                    <a:pt x="36224" y="73843"/>
                    <a:pt x="37812" y="72751"/>
                    <a:pt x="39151" y="71263"/>
                  </a:cubicBezTo>
                  <a:cubicBezTo>
                    <a:pt x="40441" y="69824"/>
                    <a:pt x="41532" y="68088"/>
                    <a:pt x="42326" y="66104"/>
                  </a:cubicBezTo>
                  <a:cubicBezTo>
                    <a:pt x="43219" y="64119"/>
                    <a:pt x="43914" y="61937"/>
                    <a:pt x="44310" y="59555"/>
                  </a:cubicBezTo>
                  <a:cubicBezTo>
                    <a:pt x="44807" y="57174"/>
                    <a:pt x="45154" y="54594"/>
                    <a:pt x="45303" y="51816"/>
                  </a:cubicBezTo>
                  <a:cubicBezTo>
                    <a:pt x="45551" y="49038"/>
                    <a:pt x="45699" y="46161"/>
                    <a:pt x="45699" y="43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D79E234-64FC-4C77-A46C-C226B552D3FB}"/>
                </a:ext>
              </a:extLst>
            </p:cNvPr>
            <p:cNvSpPr/>
            <p:nvPr/>
          </p:nvSpPr>
          <p:spPr>
            <a:xfrm>
              <a:off x="6040493" y="4567555"/>
              <a:ext cx="23018" cy="111521"/>
            </a:xfrm>
            <a:custGeom>
              <a:avLst/>
              <a:gdLst>
                <a:gd name="connsiteX0" fmla="*/ 23281 w 23018"/>
                <a:gd name="connsiteY0" fmla="*/ 55983 h 111521"/>
                <a:gd name="connsiteX1" fmla="*/ 22289 w 23018"/>
                <a:gd name="connsiteY1" fmla="*/ 70072 h 111521"/>
                <a:gd name="connsiteX2" fmla="*/ 19709 w 23018"/>
                <a:gd name="connsiteY2" fmla="*/ 83963 h 111521"/>
                <a:gd name="connsiteX3" fmla="*/ 15344 w 23018"/>
                <a:gd name="connsiteY3" fmla="*/ 97258 h 111521"/>
                <a:gd name="connsiteX4" fmla="*/ 9390 w 23018"/>
                <a:gd name="connsiteY4" fmla="*/ 110355 h 111521"/>
                <a:gd name="connsiteX5" fmla="*/ 8795 w 23018"/>
                <a:gd name="connsiteY5" fmla="*/ 110951 h 111521"/>
                <a:gd name="connsiteX6" fmla="*/ 8001 w 23018"/>
                <a:gd name="connsiteY6" fmla="*/ 111347 h 111521"/>
                <a:gd name="connsiteX7" fmla="*/ 6414 w 23018"/>
                <a:gd name="connsiteY7" fmla="*/ 111546 h 111521"/>
                <a:gd name="connsiteX8" fmla="*/ 4628 w 23018"/>
                <a:gd name="connsiteY8" fmla="*/ 111744 h 111521"/>
                <a:gd name="connsiteX9" fmla="*/ 1850 w 23018"/>
                <a:gd name="connsiteY9" fmla="*/ 111546 h 111521"/>
                <a:gd name="connsiteX10" fmla="*/ 659 w 23018"/>
                <a:gd name="connsiteY10" fmla="*/ 110951 h 111521"/>
                <a:gd name="connsiteX11" fmla="*/ 262 w 23018"/>
                <a:gd name="connsiteY11" fmla="*/ 110157 h 111521"/>
                <a:gd name="connsiteX12" fmla="*/ 659 w 23018"/>
                <a:gd name="connsiteY12" fmla="*/ 108966 h 111521"/>
                <a:gd name="connsiteX13" fmla="*/ 9390 w 23018"/>
                <a:gd name="connsiteY13" fmla="*/ 82772 h 111521"/>
                <a:gd name="connsiteX14" fmla="*/ 12367 w 23018"/>
                <a:gd name="connsiteY14" fmla="*/ 55785 h 111521"/>
                <a:gd name="connsiteX15" fmla="*/ 9390 w 23018"/>
                <a:gd name="connsiteY15" fmla="*/ 28996 h 111521"/>
                <a:gd name="connsiteX16" fmla="*/ 461 w 23018"/>
                <a:gd name="connsiteY16" fmla="*/ 2802 h 111521"/>
                <a:gd name="connsiteX17" fmla="*/ 262 w 23018"/>
                <a:gd name="connsiteY17" fmla="*/ 1810 h 111521"/>
                <a:gd name="connsiteX18" fmla="*/ 858 w 23018"/>
                <a:gd name="connsiteY18" fmla="*/ 818 h 111521"/>
                <a:gd name="connsiteX19" fmla="*/ 2247 w 23018"/>
                <a:gd name="connsiteY19" fmla="*/ 421 h 111521"/>
                <a:gd name="connsiteX20" fmla="*/ 4628 w 23018"/>
                <a:gd name="connsiteY20" fmla="*/ 222 h 111521"/>
                <a:gd name="connsiteX21" fmla="*/ 6811 w 23018"/>
                <a:gd name="connsiteY21" fmla="*/ 421 h 111521"/>
                <a:gd name="connsiteX22" fmla="*/ 8200 w 23018"/>
                <a:gd name="connsiteY22" fmla="*/ 619 h 111521"/>
                <a:gd name="connsiteX23" fmla="*/ 8994 w 23018"/>
                <a:gd name="connsiteY23" fmla="*/ 818 h 111521"/>
                <a:gd name="connsiteX24" fmla="*/ 9390 w 23018"/>
                <a:gd name="connsiteY24" fmla="*/ 1413 h 111521"/>
                <a:gd name="connsiteX25" fmla="*/ 19511 w 23018"/>
                <a:gd name="connsiteY25" fmla="*/ 28004 h 111521"/>
                <a:gd name="connsiteX26" fmla="*/ 23281 w 23018"/>
                <a:gd name="connsiteY26" fmla="*/ 55983 h 11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018" h="111521">
                  <a:moveTo>
                    <a:pt x="23281" y="55983"/>
                  </a:moveTo>
                  <a:cubicBezTo>
                    <a:pt x="23281" y="60746"/>
                    <a:pt x="22934" y="65459"/>
                    <a:pt x="22289" y="70072"/>
                  </a:cubicBezTo>
                  <a:cubicBezTo>
                    <a:pt x="21743" y="74736"/>
                    <a:pt x="20900" y="79349"/>
                    <a:pt x="19709" y="83963"/>
                  </a:cubicBezTo>
                  <a:cubicBezTo>
                    <a:pt x="18519" y="88477"/>
                    <a:pt x="17030" y="92893"/>
                    <a:pt x="15344" y="97258"/>
                  </a:cubicBezTo>
                  <a:cubicBezTo>
                    <a:pt x="13756" y="101723"/>
                    <a:pt x="11772" y="106089"/>
                    <a:pt x="9390" y="110355"/>
                  </a:cubicBezTo>
                  <a:cubicBezTo>
                    <a:pt x="9242" y="110603"/>
                    <a:pt x="9043" y="110802"/>
                    <a:pt x="8795" y="110951"/>
                  </a:cubicBezTo>
                  <a:cubicBezTo>
                    <a:pt x="8646" y="111050"/>
                    <a:pt x="8398" y="111199"/>
                    <a:pt x="8001" y="111347"/>
                  </a:cubicBezTo>
                  <a:cubicBezTo>
                    <a:pt x="7604" y="111447"/>
                    <a:pt x="7059" y="111546"/>
                    <a:pt x="6414" y="111546"/>
                  </a:cubicBezTo>
                  <a:cubicBezTo>
                    <a:pt x="5868" y="111645"/>
                    <a:pt x="5273" y="111744"/>
                    <a:pt x="4628" y="111744"/>
                  </a:cubicBezTo>
                  <a:cubicBezTo>
                    <a:pt x="3437" y="111744"/>
                    <a:pt x="2495" y="111645"/>
                    <a:pt x="1850" y="111546"/>
                  </a:cubicBezTo>
                  <a:cubicBezTo>
                    <a:pt x="1304" y="111397"/>
                    <a:pt x="907" y="111199"/>
                    <a:pt x="659" y="110951"/>
                  </a:cubicBezTo>
                  <a:cubicBezTo>
                    <a:pt x="361" y="110802"/>
                    <a:pt x="262" y="110554"/>
                    <a:pt x="262" y="110157"/>
                  </a:cubicBezTo>
                  <a:cubicBezTo>
                    <a:pt x="262" y="109760"/>
                    <a:pt x="361" y="109363"/>
                    <a:pt x="659" y="108966"/>
                  </a:cubicBezTo>
                  <a:cubicBezTo>
                    <a:pt x="4479" y="100334"/>
                    <a:pt x="7406" y="91603"/>
                    <a:pt x="9390" y="82772"/>
                  </a:cubicBezTo>
                  <a:cubicBezTo>
                    <a:pt x="11375" y="73793"/>
                    <a:pt x="12367" y="64814"/>
                    <a:pt x="12367" y="55785"/>
                  </a:cubicBezTo>
                  <a:cubicBezTo>
                    <a:pt x="12367" y="46806"/>
                    <a:pt x="11375" y="37876"/>
                    <a:pt x="9390" y="28996"/>
                  </a:cubicBezTo>
                  <a:cubicBezTo>
                    <a:pt x="7406" y="20016"/>
                    <a:pt x="4429" y="11285"/>
                    <a:pt x="461" y="2802"/>
                  </a:cubicBezTo>
                  <a:cubicBezTo>
                    <a:pt x="312" y="2405"/>
                    <a:pt x="262" y="2108"/>
                    <a:pt x="262" y="1810"/>
                  </a:cubicBezTo>
                  <a:cubicBezTo>
                    <a:pt x="361" y="1413"/>
                    <a:pt x="560" y="1115"/>
                    <a:pt x="858" y="818"/>
                  </a:cubicBezTo>
                  <a:cubicBezTo>
                    <a:pt x="1254" y="570"/>
                    <a:pt x="1701" y="421"/>
                    <a:pt x="2247" y="421"/>
                  </a:cubicBezTo>
                  <a:cubicBezTo>
                    <a:pt x="2892" y="322"/>
                    <a:pt x="3685" y="222"/>
                    <a:pt x="4628" y="222"/>
                  </a:cubicBezTo>
                  <a:cubicBezTo>
                    <a:pt x="5521" y="222"/>
                    <a:pt x="6265" y="322"/>
                    <a:pt x="6811" y="421"/>
                  </a:cubicBezTo>
                  <a:cubicBezTo>
                    <a:pt x="7456" y="421"/>
                    <a:pt x="7902" y="520"/>
                    <a:pt x="8200" y="619"/>
                  </a:cubicBezTo>
                  <a:cubicBezTo>
                    <a:pt x="8597" y="619"/>
                    <a:pt x="8845" y="718"/>
                    <a:pt x="8994" y="818"/>
                  </a:cubicBezTo>
                  <a:cubicBezTo>
                    <a:pt x="9093" y="966"/>
                    <a:pt x="9242" y="1165"/>
                    <a:pt x="9390" y="1413"/>
                  </a:cubicBezTo>
                  <a:cubicBezTo>
                    <a:pt x="13756" y="10045"/>
                    <a:pt x="17129" y="18876"/>
                    <a:pt x="19511" y="28004"/>
                  </a:cubicBezTo>
                  <a:cubicBezTo>
                    <a:pt x="21991" y="37132"/>
                    <a:pt x="23281" y="46458"/>
                    <a:pt x="23281" y="559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E219BEF-32D1-4DFB-9A66-C66D5DD72782}"/>
                </a:ext>
              </a:extLst>
            </p:cNvPr>
            <p:cNvSpPr/>
            <p:nvPr/>
          </p:nvSpPr>
          <p:spPr>
            <a:xfrm>
              <a:off x="5584269" y="3345997"/>
              <a:ext cx="23217" cy="111720"/>
            </a:xfrm>
            <a:custGeom>
              <a:avLst/>
              <a:gdLst>
                <a:gd name="connsiteX0" fmla="*/ 23245 w 23217"/>
                <a:gd name="connsiteY0" fmla="*/ 2706 h 111720"/>
                <a:gd name="connsiteX1" fmla="*/ 14315 w 23217"/>
                <a:gd name="connsiteY1" fmla="*/ 28900 h 111720"/>
                <a:gd name="connsiteX2" fmla="*/ 11339 w 23217"/>
                <a:gd name="connsiteY2" fmla="*/ 55887 h 111720"/>
                <a:gd name="connsiteX3" fmla="*/ 14315 w 23217"/>
                <a:gd name="connsiteY3" fmla="*/ 82875 h 111720"/>
                <a:gd name="connsiteX4" fmla="*/ 23047 w 23217"/>
                <a:gd name="connsiteY4" fmla="*/ 109068 h 111720"/>
                <a:gd name="connsiteX5" fmla="*/ 23444 w 23217"/>
                <a:gd name="connsiteY5" fmla="*/ 110259 h 111720"/>
                <a:gd name="connsiteX6" fmla="*/ 23047 w 23217"/>
                <a:gd name="connsiteY6" fmla="*/ 111251 h 111720"/>
                <a:gd name="connsiteX7" fmla="*/ 21658 w 23217"/>
                <a:gd name="connsiteY7" fmla="*/ 111648 h 111720"/>
                <a:gd name="connsiteX8" fmla="*/ 19276 w 23217"/>
                <a:gd name="connsiteY8" fmla="*/ 111846 h 111720"/>
                <a:gd name="connsiteX9" fmla="*/ 17292 w 23217"/>
                <a:gd name="connsiteY9" fmla="*/ 111846 h 111720"/>
                <a:gd name="connsiteX10" fmla="*/ 15903 w 23217"/>
                <a:gd name="connsiteY10" fmla="*/ 111648 h 111720"/>
                <a:gd name="connsiteX11" fmla="*/ 14911 w 23217"/>
                <a:gd name="connsiteY11" fmla="*/ 111053 h 111720"/>
                <a:gd name="connsiteX12" fmla="*/ 14315 w 23217"/>
                <a:gd name="connsiteY12" fmla="*/ 110457 h 111720"/>
                <a:gd name="connsiteX13" fmla="*/ 8164 w 23217"/>
                <a:gd name="connsiteY13" fmla="*/ 97361 h 111720"/>
                <a:gd name="connsiteX14" fmla="*/ 3798 w 23217"/>
                <a:gd name="connsiteY14" fmla="*/ 84065 h 111720"/>
                <a:gd name="connsiteX15" fmla="*/ 1020 w 23217"/>
                <a:gd name="connsiteY15" fmla="*/ 70175 h 111720"/>
                <a:gd name="connsiteX16" fmla="*/ 226 w 23217"/>
                <a:gd name="connsiteY16" fmla="*/ 56085 h 111720"/>
                <a:gd name="connsiteX17" fmla="*/ 1218 w 23217"/>
                <a:gd name="connsiteY17" fmla="*/ 41798 h 111720"/>
                <a:gd name="connsiteX18" fmla="*/ 3997 w 23217"/>
                <a:gd name="connsiteY18" fmla="*/ 28106 h 111720"/>
                <a:gd name="connsiteX19" fmla="*/ 8561 w 23217"/>
                <a:gd name="connsiteY19" fmla="*/ 14612 h 111720"/>
                <a:gd name="connsiteX20" fmla="*/ 14315 w 23217"/>
                <a:gd name="connsiteY20" fmla="*/ 1317 h 111720"/>
                <a:gd name="connsiteX21" fmla="*/ 14514 w 23217"/>
                <a:gd name="connsiteY21" fmla="*/ 920 h 111720"/>
                <a:gd name="connsiteX22" fmla="*/ 15308 w 23217"/>
                <a:gd name="connsiteY22" fmla="*/ 523 h 111720"/>
                <a:gd name="connsiteX23" fmla="*/ 16697 w 23217"/>
                <a:gd name="connsiteY23" fmla="*/ 325 h 111720"/>
                <a:gd name="connsiteX24" fmla="*/ 19078 w 23217"/>
                <a:gd name="connsiteY24" fmla="*/ 126 h 111720"/>
                <a:gd name="connsiteX25" fmla="*/ 21459 w 23217"/>
                <a:gd name="connsiteY25" fmla="*/ 325 h 111720"/>
                <a:gd name="connsiteX26" fmla="*/ 22848 w 23217"/>
                <a:gd name="connsiteY26" fmla="*/ 920 h 111720"/>
                <a:gd name="connsiteX27" fmla="*/ 23444 w 23217"/>
                <a:gd name="connsiteY27" fmla="*/ 1714 h 111720"/>
                <a:gd name="connsiteX28" fmla="*/ 23245 w 23217"/>
                <a:gd name="connsiteY28" fmla="*/ 2706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17" h="111720">
                  <a:moveTo>
                    <a:pt x="23245" y="2706"/>
                  </a:moveTo>
                  <a:cubicBezTo>
                    <a:pt x="19276" y="11189"/>
                    <a:pt x="16300" y="19920"/>
                    <a:pt x="14315" y="28900"/>
                  </a:cubicBezTo>
                  <a:cubicBezTo>
                    <a:pt x="12331" y="37780"/>
                    <a:pt x="11339" y="46759"/>
                    <a:pt x="11339" y="55887"/>
                  </a:cubicBezTo>
                  <a:cubicBezTo>
                    <a:pt x="11339" y="64916"/>
                    <a:pt x="12331" y="73895"/>
                    <a:pt x="14315" y="82875"/>
                  </a:cubicBezTo>
                  <a:cubicBezTo>
                    <a:pt x="16300" y="91705"/>
                    <a:pt x="19177" y="100436"/>
                    <a:pt x="23047" y="109068"/>
                  </a:cubicBezTo>
                  <a:cubicBezTo>
                    <a:pt x="23295" y="109564"/>
                    <a:pt x="23444" y="109961"/>
                    <a:pt x="23444" y="110259"/>
                  </a:cubicBezTo>
                  <a:cubicBezTo>
                    <a:pt x="23444" y="110656"/>
                    <a:pt x="23295" y="110954"/>
                    <a:pt x="23047" y="111251"/>
                  </a:cubicBezTo>
                  <a:cubicBezTo>
                    <a:pt x="22749" y="111499"/>
                    <a:pt x="22302" y="111648"/>
                    <a:pt x="21658" y="111648"/>
                  </a:cubicBezTo>
                  <a:cubicBezTo>
                    <a:pt x="21112" y="111747"/>
                    <a:pt x="20318" y="111846"/>
                    <a:pt x="19276" y="111846"/>
                  </a:cubicBezTo>
                  <a:cubicBezTo>
                    <a:pt x="18483" y="111846"/>
                    <a:pt x="17788" y="111846"/>
                    <a:pt x="17292" y="111846"/>
                  </a:cubicBezTo>
                  <a:cubicBezTo>
                    <a:pt x="16746" y="111846"/>
                    <a:pt x="16300" y="111747"/>
                    <a:pt x="15903" y="111648"/>
                  </a:cubicBezTo>
                  <a:cubicBezTo>
                    <a:pt x="15506" y="111499"/>
                    <a:pt x="15159" y="111301"/>
                    <a:pt x="14911" y="111053"/>
                  </a:cubicBezTo>
                  <a:cubicBezTo>
                    <a:pt x="14613" y="110904"/>
                    <a:pt x="14415" y="110706"/>
                    <a:pt x="14315" y="110457"/>
                  </a:cubicBezTo>
                  <a:cubicBezTo>
                    <a:pt x="11934" y="106191"/>
                    <a:pt x="9850" y="101825"/>
                    <a:pt x="8164" y="97361"/>
                  </a:cubicBezTo>
                  <a:cubicBezTo>
                    <a:pt x="6427" y="92995"/>
                    <a:pt x="4989" y="88580"/>
                    <a:pt x="3798" y="84065"/>
                  </a:cubicBezTo>
                  <a:cubicBezTo>
                    <a:pt x="2608" y="79452"/>
                    <a:pt x="1665" y="74838"/>
                    <a:pt x="1020" y="70175"/>
                  </a:cubicBezTo>
                  <a:cubicBezTo>
                    <a:pt x="474" y="65561"/>
                    <a:pt x="226" y="60848"/>
                    <a:pt x="226" y="56085"/>
                  </a:cubicBezTo>
                  <a:cubicBezTo>
                    <a:pt x="226" y="51224"/>
                    <a:pt x="524" y="46461"/>
                    <a:pt x="1218" y="41798"/>
                  </a:cubicBezTo>
                  <a:cubicBezTo>
                    <a:pt x="1863" y="37184"/>
                    <a:pt x="2806" y="32620"/>
                    <a:pt x="3997" y="28106"/>
                  </a:cubicBezTo>
                  <a:cubicBezTo>
                    <a:pt x="5286" y="23492"/>
                    <a:pt x="6824" y="18978"/>
                    <a:pt x="8561" y="14612"/>
                  </a:cubicBezTo>
                  <a:cubicBezTo>
                    <a:pt x="10247" y="10147"/>
                    <a:pt x="12182" y="5682"/>
                    <a:pt x="14315" y="1317"/>
                  </a:cubicBezTo>
                  <a:cubicBezTo>
                    <a:pt x="14315" y="1218"/>
                    <a:pt x="14365" y="1069"/>
                    <a:pt x="14514" y="920"/>
                  </a:cubicBezTo>
                  <a:cubicBezTo>
                    <a:pt x="14762" y="821"/>
                    <a:pt x="15010" y="672"/>
                    <a:pt x="15308" y="523"/>
                  </a:cubicBezTo>
                  <a:cubicBezTo>
                    <a:pt x="15704" y="424"/>
                    <a:pt x="16151" y="325"/>
                    <a:pt x="16697" y="325"/>
                  </a:cubicBezTo>
                  <a:cubicBezTo>
                    <a:pt x="17342" y="225"/>
                    <a:pt x="18135" y="126"/>
                    <a:pt x="19078" y="126"/>
                  </a:cubicBezTo>
                  <a:cubicBezTo>
                    <a:pt x="20120" y="126"/>
                    <a:pt x="20913" y="225"/>
                    <a:pt x="21459" y="325"/>
                  </a:cubicBezTo>
                  <a:cubicBezTo>
                    <a:pt x="22104" y="473"/>
                    <a:pt x="22550" y="672"/>
                    <a:pt x="22848" y="920"/>
                  </a:cubicBezTo>
                  <a:cubicBezTo>
                    <a:pt x="23245" y="1069"/>
                    <a:pt x="23444" y="1317"/>
                    <a:pt x="23444" y="1714"/>
                  </a:cubicBezTo>
                  <a:cubicBezTo>
                    <a:pt x="23444" y="2011"/>
                    <a:pt x="23344" y="2309"/>
                    <a:pt x="23245" y="2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80AF06-4049-4854-9E15-476781EC3896}"/>
                </a:ext>
              </a:extLst>
            </p:cNvPr>
            <p:cNvSpPr/>
            <p:nvPr/>
          </p:nvSpPr>
          <p:spPr>
            <a:xfrm>
              <a:off x="5620964" y="3352744"/>
              <a:ext cx="51395" cy="84335"/>
            </a:xfrm>
            <a:custGeom>
              <a:avLst/>
              <a:gdLst>
                <a:gd name="connsiteX0" fmla="*/ 51625 w 51395"/>
                <a:gd name="connsiteY0" fmla="*/ 59856 h 84335"/>
                <a:gd name="connsiteX1" fmla="*/ 49640 w 51395"/>
                <a:gd name="connsiteY1" fmla="*/ 69976 h 84335"/>
                <a:gd name="connsiteX2" fmla="*/ 43886 w 51395"/>
                <a:gd name="connsiteY2" fmla="*/ 77914 h 84335"/>
                <a:gd name="connsiteX3" fmla="*/ 34956 w 51395"/>
                <a:gd name="connsiteY3" fmla="*/ 82875 h 84335"/>
                <a:gd name="connsiteX4" fmla="*/ 22851 w 51395"/>
                <a:gd name="connsiteY4" fmla="*/ 84462 h 84335"/>
                <a:gd name="connsiteX5" fmla="*/ 15112 w 51395"/>
                <a:gd name="connsiteY5" fmla="*/ 83668 h 84335"/>
                <a:gd name="connsiteX6" fmla="*/ 8762 w 51395"/>
                <a:gd name="connsiteY6" fmla="*/ 82279 h 84335"/>
                <a:gd name="connsiteX7" fmla="*/ 4000 w 51395"/>
                <a:gd name="connsiteY7" fmla="*/ 80295 h 84335"/>
                <a:gd name="connsiteX8" fmla="*/ 1618 w 51395"/>
                <a:gd name="connsiteY8" fmla="*/ 78906 h 84335"/>
                <a:gd name="connsiteX9" fmla="*/ 1023 w 51395"/>
                <a:gd name="connsiteY9" fmla="*/ 78112 h 84335"/>
                <a:gd name="connsiteX10" fmla="*/ 626 w 51395"/>
                <a:gd name="connsiteY10" fmla="*/ 76922 h 84335"/>
                <a:gd name="connsiteX11" fmla="*/ 229 w 51395"/>
                <a:gd name="connsiteY11" fmla="*/ 75533 h 84335"/>
                <a:gd name="connsiteX12" fmla="*/ 229 w 51395"/>
                <a:gd name="connsiteY12" fmla="*/ 73151 h 84335"/>
                <a:gd name="connsiteX13" fmla="*/ 626 w 51395"/>
                <a:gd name="connsiteY13" fmla="*/ 69976 h 84335"/>
                <a:gd name="connsiteX14" fmla="*/ 2015 w 51395"/>
                <a:gd name="connsiteY14" fmla="*/ 68984 h 84335"/>
                <a:gd name="connsiteX15" fmla="*/ 4000 w 51395"/>
                <a:gd name="connsiteY15" fmla="*/ 70175 h 84335"/>
                <a:gd name="connsiteX16" fmla="*/ 8365 w 51395"/>
                <a:gd name="connsiteY16" fmla="*/ 72358 h 84335"/>
                <a:gd name="connsiteX17" fmla="*/ 14517 w 51395"/>
                <a:gd name="connsiteY17" fmla="*/ 74540 h 84335"/>
                <a:gd name="connsiteX18" fmla="*/ 22454 w 51395"/>
                <a:gd name="connsiteY18" fmla="*/ 75533 h 84335"/>
                <a:gd name="connsiteX19" fmla="*/ 29797 w 51395"/>
                <a:gd name="connsiteY19" fmla="*/ 74540 h 84335"/>
                <a:gd name="connsiteX20" fmla="*/ 35154 w 51395"/>
                <a:gd name="connsiteY20" fmla="*/ 71365 h 84335"/>
                <a:gd name="connsiteX21" fmla="*/ 38329 w 51395"/>
                <a:gd name="connsiteY21" fmla="*/ 66801 h 84335"/>
                <a:gd name="connsiteX22" fmla="*/ 39520 w 51395"/>
                <a:gd name="connsiteY22" fmla="*/ 60848 h 84335"/>
                <a:gd name="connsiteX23" fmla="*/ 38131 w 51395"/>
                <a:gd name="connsiteY23" fmla="*/ 54498 h 84335"/>
                <a:gd name="connsiteX24" fmla="*/ 33964 w 51395"/>
                <a:gd name="connsiteY24" fmla="*/ 49736 h 84335"/>
                <a:gd name="connsiteX25" fmla="*/ 27614 w 51395"/>
                <a:gd name="connsiteY25" fmla="*/ 46759 h 84335"/>
                <a:gd name="connsiteX26" fmla="*/ 18883 w 51395"/>
                <a:gd name="connsiteY26" fmla="*/ 45568 h 84335"/>
                <a:gd name="connsiteX27" fmla="*/ 11143 w 51395"/>
                <a:gd name="connsiteY27" fmla="*/ 45568 h 84335"/>
                <a:gd name="connsiteX28" fmla="*/ 9953 w 51395"/>
                <a:gd name="connsiteY28" fmla="*/ 45370 h 84335"/>
                <a:gd name="connsiteX29" fmla="*/ 9159 w 51395"/>
                <a:gd name="connsiteY29" fmla="*/ 44775 h 84335"/>
                <a:gd name="connsiteX30" fmla="*/ 8762 w 51395"/>
                <a:gd name="connsiteY30" fmla="*/ 43386 h 84335"/>
                <a:gd name="connsiteX31" fmla="*/ 8564 w 51395"/>
                <a:gd name="connsiteY31" fmla="*/ 41203 h 84335"/>
                <a:gd name="connsiteX32" fmla="*/ 8762 w 51395"/>
                <a:gd name="connsiteY32" fmla="*/ 39218 h 84335"/>
                <a:gd name="connsiteX33" fmla="*/ 9159 w 51395"/>
                <a:gd name="connsiteY33" fmla="*/ 38028 h 84335"/>
                <a:gd name="connsiteX34" fmla="*/ 9953 w 51395"/>
                <a:gd name="connsiteY34" fmla="*/ 37234 h 84335"/>
                <a:gd name="connsiteX35" fmla="*/ 10945 w 51395"/>
                <a:gd name="connsiteY35" fmla="*/ 37036 h 84335"/>
                <a:gd name="connsiteX36" fmla="*/ 18287 w 51395"/>
                <a:gd name="connsiteY36" fmla="*/ 37036 h 84335"/>
                <a:gd name="connsiteX37" fmla="*/ 25629 w 51395"/>
                <a:gd name="connsiteY37" fmla="*/ 36043 h 84335"/>
                <a:gd name="connsiteX38" fmla="*/ 31384 w 51395"/>
                <a:gd name="connsiteY38" fmla="*/ 32868 h 84335"/>
                <a:gd name="connsiteX39" fmla="*/ 34956 w 51395"/>
                <a:gd name="connsiteY39" fmla="*/ 27907 h 84335"/>
                <a:gd name="connsiteX40" fmla="*/ 36147 w 51395"/>
                <a:gd name="connsiteY40" fmla="*/ 21557 h 84335"/>
                <a:gd name="connsiteX41" fmla="*/ 35353 w 51395"/>
                <a:gd name="connsiteY41" fmla="*/ 16795 h 84335"/>
                <a:gd name="connsiteX42" fmla="*/ 32773 w 51395"/>
                <a:gd name="connsiteY42" fmla="*/ 12826 h 84335"/>
                <a:gd name="connsiteX43" fmla="*/ 28606 w 51395"/>
                <a:gd name="connsiteY43" fmla="*/ 10048 h 84335"/>
                <a:gd name="connsiteX44" fmla="*/ 22653 w 51395"/>
                <a:gd name="connsiteY44" fmla="*/ 9056 h 84335"/>
                <a:gd name="connsiteX45" fmla="*/ 15906 w 51395"/>
                <a:gd name="connsiteY45" fmla="*/ 10247 h 84335"/>
                <a:gd name="connsiteX46" fmla="*/ 10350 w 51395"/>
                <a:gd name="connsiteY46" fmla="*/ 12628 h 84335"/>
                <a:gd name="connsiteX47" fmla="*/ 6381 w 51395"/>
                <a:gd name="connsiteY47" fmla="*/ 15009 h 84335"/>
                <a:gd name="connsiteX48" fmla="*/ 4198 w 51395"/>
                <a:gd name="connsiteY48" fmla="*/ 16001 h 84335"/>
                <a:gd name="connsiteX49" fmla="*/ 3404 w 51395"/>
                <a:gd name="connsiteY49" fmla="*/ 16001 h 84335"/>
                <a:gd name="connsiteX50" fmla="*/ 2809 w 51395"/>
                <a:gd name="connsiteY50" fmla="*/ 15406 h 84335"/>
                <a:gd name="connsiteX51" fmla="*/ 2412 w 51395"/>
                <a:gd name="connsiteY51" fmla="*/ 14017 h 84335"/>
                <a:gd name="connsiteX52" fmla="*/ 2412 w 51395"/>
                <a:gd name="connsiteY52" fmla="*/ 11636 h 84335"/>
                <a:gd name="connsiteX53" fmla="*/ 2412 w 51395"/>
                <a:gd name="connsiteY53" fmla="*/ 10048 h 84335"/>
                <a:gd name="connsiteX54" fmla="*/ 2809 w 51395"/>
                <a:gd name="connsiteY54" fmla="*/ 8857 h 84335"/>
                <a:gd name="connsiteX55" fmla="*/ 3206 w 51395"/>
                <a:gd name="connsiteY55" fmla="*/ 7865 h 84335"/>
                <a:gd name="connsiteX56" fmla="*/ 4000 w 51395"/>
                <a:gd name="connsiteY56" fmla="*/ 6675 h 84335"/>
                <a:gd name="connsiteX57" fmla="*/ 6579 w 51395"/>
                <a:gd name="connsiteY57" fmla="*/ 5087 h 84335"/>
                <a:gd name="connsiteX58" fmla="*/ 10945 w 51395"/>
                <a:gd name="connsiteY58" fmla="*/ 2706 h 84335"/>
                <a:gd name="connsiteX59" fmla="*/ 17295 w 51395"/>
                <a:gd name="connsiteY59" fmla="*/ 920 h 84335"/>
                <a:gd name="connsiteX60" fmla="*/ 24836 w 51395"/>
                <a:gd name="connsiteY60" fmla="*/ 126 h 84335"/>
                <a:gd name="connsiteX61" fmla="*/ 34758 w 51395"/>
                <a:gd name="connsiteY61" fmla="*/ 1515 h 84335"/>
                <a:gd name="connsiteX62" fmla="*/ 41901 w 51395"/>
                <a:gd name="connsiteY62" fmla="*/ 5682 h 84335"/>
                <a:gd name="connsiteX63" fmla="*/ 46267 w 51395"/>
                <a:gd name="connsiteY63" fmla="*/ 12032 h 84335"/>
                <a:gd name="connsiteX64" fmla="*/ 47854 w 51395"/>
                <a:gd name="connsiteY64" fmla="*/ 20168 h 84335"/>
                <a:gd name="connsiteX65" fmla="*/ 46664 w 51395"/>
                <a:gd name="connsiteY65" fmla="*/ 27511 h 84335"/>
                <a:gd name="connsiteX66" fmla="*/ 43687 w 51395"/>
                <a:gd name="connsiteY66" fmla="*/ 33265 h 84335"/>
                <a:gd name="connsiteX67" fmla="*/ 38925 w 51395"/>
                <a:gd name="connsiteY67" fmla="*/ 37631 h 84335"/>
                <a:gd name="connsiteX68" fmla="*/ 32376 w 51395"/>
                <a:gd name="connsiteY68" fmla="*/ 40211 h 84335"/>
                <a:gd name="connsiteX69" fmla="*/ 40115 w 51395"/>
                <a:gd name="connsiteY69" fmla="*/ 42592 h 84335"/>
                <a:gd name="connsiteX70" fmla="*/ 46267 w 51395"/>
                <a:gd name="connsiteY70" fmla="*/ 46759 h 84335"/>
                <a:gd name="connsiteX71" fmla="*/ 50236 w 51395"/>
                <a:gd name="connsiteY71" fmla="*/ 52514 h 84335"/>
                <a:gd name="connsiteX72" fmla="*/ 51625 w 51395"/>
                <a:gd name="connsiteY72" fmla="*/ 59856 h 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1395" h="84335">
                  <a:moveTo>
                    <a:pt x="51625" y="59856"/>
                  </a:moveTo>
                  <a:cubicBezTo>
                    <a:pt x="51625" y="63577"/>
                    <a:pt x="50930" y="66950"/>
                    <a:pt x="49640" y="69976"/>
                  </a:cubicBezTo>
                  <a:cubicBezTo>
                    <a:pt x="48301" y="73052"/>
                    <a:pt x="46366" y="75681"/>
                    <a:pt x="43886" y="77914"/>
                  </a:cubicBezTo>
                  <a:cubicBezTo>
                    <a:pt x="41504" y="80047"/>
                    <a:pt x="38528" y="81684"/>
                    <a:pt x="34956" y="82875"/>
                  </a:cubicBezTo>
                  <a:cubicBezTo>
                    <a:pt x="31384" y="83917"/>
                    <a:pt x="27316" y="84462"/>
                    <a:pt x="22851" y="84462"/>
                  </a:cubicBezTo>
                  <a:cubicBezTo>
                    <a:pt x="20073" y="84462"/>
                    <a:pt x="17493" y="84165"/>
                    <a:pt x="15112" y="83668"/>
                  </a:cubicBezTo>
                  <a:cubicBezTo>
                    <a:pt x="12731" y="83272"/>
                    <a:pt x="10598" y="82825"/>
                    <a:pt x="8762" y="82279"/>
                  </a:cubicBezTo>
                  <a:cubicBezTo>
                    <a:pt x="6877" y="81635"/>
                    <a:pt x="5289" y="80990"/>
                    <a:pt x="4000" y="80295"/>
                  </a:cubicBezTo>
                  <a:cubicBezTo>
                    <a:pt x="2809" y="79650"/>
                    <a:pt x="2015" y="79204"/>
                    <a:pt x="1618" y="78906"/>
                  </a:cubicBezTo>
                  <a:cubicBezTo>
                    <a:pt x="1321" y="78658"/>
                    <a:pt x="1122" y="78410"/>
                    <a:pt x="1023" y="78112"/>
                  </a:cubicBezTo>
                  <a:cubicBezTo>
                    <a:pt x="874" y="77715"/>
                    <a:pt x="725" y="77318"/>
                    <a:pt x="626" y="76922"/>
                  </a:cubicBezTo>
                  <a:cubicBezTo>
                    <a:pt x="477" y="76525"/>
                    <a:pt x="329" y="76078"/>
                    <a:pt x="229" y="75533"/>
                  </a:cubicBezTo>
                  <a:cubicBezTo>
                    <a:pt x="229" y="74888"/>
                    <a:pt x="229" y="74094"/>
                    <a:pt x="229" y="73151"/>
                  </a:cubicBezTo>
                  <a:cubicBezTo>
                    <a:pt x="229" y="71564"/>
                    <a:pt x="329" y="70522"/>
                    <a:pt x="626" y="69976"/>
                  </a:cubicBezTo>
                  <a:cubicBezTo>
                    <a:pt x="874" y="69331"/>
                    <a:pt x="1321" y="68984"/>
                    <a:pt x="2015" y="68984"/>
                  </a:cubicBezTo>
                  <a:cubicBezTo>
                    <a:pt x="2263" y="68984"/>
                    <a:pt x="2908" y="69381"/>
                    <a:pt x="4000" y="70175"/>
                  </a:cubicBezTo>
                  <a:cubicBezTo>
                    <a:pt x="5190" y="70869"/>
                    <a:pt x="6629" y="71564"/>
                    <a:pt x="8365" y="72358"/>
                  </a:cubicBezTo>
                  <a:cubicBezTo>
                    <a:pt x="10201" y="73151"/>
                    <a:pt x="12235" y="73895"/>
                    <a:pt x="14517" y="74540"/>
                  </a:cubicBezTo>
                  <a:cubicBezTo>
                    <a:pt x="16898" y="75235"/>
                    <a:pt x="19527" y="75533"/>
                    <a:pt x="22454" y="75533"/>
                  </a:cubicBezTo>
                  <a:cubicBezTo>
                    <a:pt x="25233" y="75533"/>
                    <a:pt x="27663" y="75235"/>
                    <a:pt x="29797" y="74540"/>
                  </a:cubicBezTo>
                  <a:cubicBezTo>
                    <a:pt x="31880" y="73747"/>
                    <a:pt x="33666" y="72705"/>
                    <a:pt x="35154" y="71365"/>
                  </a:cubicBezTo>
                  <a:cubicBezTo>
                    <a:pt x="36593" y="70076"/>
                    <a:pt x="37635" y="68538"/>
                    <a:pt x="38329" y="66801"/>
                  </a:cubicBezTo>
                  <a:cubicBezTo>
                    <a:pt x="39123" y="64966"/>
                    <a:pt x="39520" y="62981"/>
                    <a:pt x="39520" y="60848"/>
                  </a:cubicBezTo>
                  <a:cubicBezTo>
                    <a:pt x="39520" y="58467"/>
                    <a:pt x="39024" y="56383"/>
                    <a:pt x="38131" y="54498"/>
                  </a:cubicBezTo>
                  <a:cubicBezTo>
                    <a:pt x="37188" y="52663"/>
                    <a:pt x="35799" y="51075"/>
                    <a:pt x="33964" y="49736"/>
                  </a:cubicBezTo>
                  <a:cubicBezTo>
                    <a:pt x="32227" y="48446"/>
                    <a:pt x="30094" y="47454"/>
                    <a:pt x="27614" y="46759"/>
                  </a:cubicBezTo>
                  <a:cubicBezTo>
                    <a:pt x="25084" y="45965"/>
                    <a:pt x="22157" y="45568"/>
                    <a:pt x="18883" y="45568"/>
                  </a:cubicBezTo>
                  <a:lnTo>
                    <a:pt x="11143" y="45568"/>
                  </a:lnTo>
                  <a:cubicBezTo>
                    <a:pt x="10747" y="45568"/>
                    <a:pt x="10350" y="45519"/>
                    <a:pt x="9953" y="45370"/>
                  </a:cubicBezTo>
                  <a:cubicBezTo>
                    <a:pt x="9655" y="45271"/>
                    <a:pt x="9407" y="45072"/>
                    <a:pt x="9159" y="44775"/>
                  </a:cubicBezTo>
                  <a:cubicBezTo>
                    <a:pt x="9010" y="44378"/>
                    <a:pt x="8861" y="43931"/>
                    <a:pt x="8762" y="43386"/>
                  </a:cubicBezTo>
                  <a:cubicBezTo>
                    <a:pt x="8613" y="42741"/>
                    <a:pt x="8564" y="41997"/>
                    <a:pt x="8564" y="41203"/>
                  </a:cubicBezTo>
                  <a:cubicBezTo>
                    <a:pt x="8564" y="40409"/>
                    <a:pt x="8613" y="39764"/>
                    <a:pt x="8762" y="39218"/>
                  </a:cubicBezTo>
                  <a:cubicBezTo>
                    <a:pt x="8861" y="38722"/>
                    <a:pt x="9010" y="38326"/>
                    <a:pt x="9159" y="38028"/>
                  </a:cubicBezTo>
                  <a:cubicBezTo>
                    <a:pt x="9407" y="37631"/>
                    <a:pt x="9655" y="37383"/>
                    <a:pt x="9953" y="37234"/>
                  </a:cubicBezTo>
                  <a:cubicBezTo>
                    <a:pt x="10350" y="37135"/>
                    <a:pt x="10647" y="37036"/>
                    <a:pt x="10945" y="37036"/>
                  </a:cubicBezTo>
                  <a:lnTo>
                    <a:pt x="18287" y="37036"/>
                  </a:lnTo>
                  <a:cubicBezTo>
                    <a:pt x="21065" y="37036"/>
                    <a:pt x="23496" y="36738"/>
                    <a:pt x="25629" y="36043"/>
                  </a:cubicBezTo>
                  <a:cubicBezTo>
                    <a:pt x="27862" y="35250"/>
                    <a:pt x="29797" y="34208"/>
                    <a:pt x="31384" y="32868"/>
                  </a:cubicBezTo>
                  <a:cubicBezTo>
                    <a:pt x="32972" y="31430"/>
                    <a:pt x="34162" y="29793"/>
                    <a:pt x="34956" y="27907"/>
                  </a:cubicBezTo>
                  <a:cubicBezTo>
                    <a:pt x="35750" y="26072"/>
                    <a:pt x="36147" y="23939"/>
                    <a:pt x="36147" y="21557"/>
                  </a:cubicBezTo>
                  <a:cubicBezTo>
                    <a:pt x="36147" y="19970"/>
                    <a:pt x="35849" y="18382"/>
                    <a:pt x="35353" y="16795"/>
                  </a:cubicBezTo>
                  <a:cubicBezTo>
                    <a:pt x="34807" y="15207"/>
                    <a:pt x="33964" y="13918"/>
                    <a:pt x="32773" y="12826"/>
                  </a:cubicBezTo>
                  <a:cubicBezTo>
                    <a:pt x="31682" y="11636"/>
                    <a:pt x="30293" y="10743"/>
                    <a:pt x="28606" y="10048"/>
                  </a:cubicBezTo>
                  <a:cubicBezTo>
                    <a:pt x="26870" y="9403"/>
                    <a:pt x="24885" y="9056"/>
                    <a:pt x="22653" y="9056"/>
                  </a:cubicBezTo>
                  <a:cubicBezTo>
                    <a:pt x="20272" y="9056"/>
                    <a:pt x="17989" y="9453"/>
                    <a:pt x="15906" y="10247"/>
                  </a:cubicBezTo>
                  <a:cubicBezTo>
                    <a:pt x="13922" y="10941"/>
                    <a:pt x="12036" y="11735"/>
                    <a:pt x="10350" y="12628"/>
                  </a:cubicBezTo>
                  <a:cubicBezTo>
                    <a:pt x="8762" y="13422"/>
                    <a:pt x="7423" y="14215"/>
                    <a:pt x="6381" y="15009"/>
                  </a:cubicBezTo>
                  <a:cubicBezTo>
                    <a:pt x="5438" y="15704"/>
                    <a:pt x="4694" y="16001"/>
                    <a:pt x="4198" y="16001"/>
                  </a:cubicBezTo>
                  <a:cubicBezTo>
                    <a:pt x="3900" y="16001"/>
                    <a:pt x="3652" y="16001"/>
                    <a:pt x="3404" y="16001"/>
                  </a:cubicBezTo>
                  <a:cubicBezTo>
                    <a:pt x="3255" y="15902"/>
                    <a:pt x="3057" y="15704"/>
                    <a:pt x="2809" y="15406"/>
                  </a:cubicBezTo>
                  <a:cubicBezTo>
                    <a:pt x="2660" y="15009"/>
                    <a:pt x="2511" y="14563"/>
                    <a:pt x="2412" y="14017"/>
                  </a:cubicBezTo>
                  <a:cubicBezTo>
                    <a:pt x="2412" y="13372"/>
                    <a:pt x="2412" y="12578"/>
                    <a:pt x="2412" y="11636"/>
                  </a:cubicBezTo>
                  <a:cubicBezTo>
                    <a:pt x="2412" y="10991"/>
                    <a:pt x="2412" y="10445"/>
                    <a:pt x="2412" y="10048"/>
                  </a:cubicBezTo>
                  <a:cubicBezTo>
                    <a:pt x="2511" y="9552"/>
                    <a:pt x="2660" y="9155"/>
                    <a:pt x="2809" y="8857"/>
                  </a:cubicBezTo>
                  <a:cubicBezTo>
                    <a:pt x="2908" y="8461"/>
                    <a:pt x="3057" y="8163"/>
                    <a:pt x="3206" y="7865"/>
                  </a:cubicBezTo>
                  <a:cubicBezTo>
                    <a:pt x="3305" y="7468"/>
                    <a:pt x="3603" y="7072"/>
                    <a:pt x="4000" y="6675"/>
                  </a:cubicBezTo>
                  <a:cubicBezTo>
                    <a:pt x="4496" y="6278"/>
                    <a:pt x="5389" y="5782"/>
                    <a:pt x="6579" y="5087"/>
                  </a:cubicBezTo>
                  <a:cubicBezTo>
                    <a:pt x="7770" y="4293"/>
                    <a:pt x="9209" y="3500"/>
                    <a:pt x="10945" y="2706"/>
                  </a:cubicBezTo>
                  <a:cubicBezTo>
                    <a:pt x="12781" y="1912"/>
                    <a:pt x="14914" y="1317"/>
                    <a:pt x="17295" y="920"/>
                  </a:cubicBezTo>
                  <a:cubicBezTo>
                    <a:pt x="19676" y="424"/>
                    <a:pt x="22157" y="126"/>
                    <a:pt x="24836" y="126"/>
                  </a:cubicBezTo>
                  <a:cubicBezTo>
                    <a:pt x="28656" y="126"/>
                    <a:pt x="31979" y="622"/>
                    <a:pt x="34758" y="1515"/>
                  </a:cubicBezTo>
                  <a:cubicBezTo>
                    <a:pt x="37635" y="2458"/>
                    <a:pt x="40016" y="3847"/>
                    <a:pt x="41901" y="5682"/>
                  </a:cubicBezTo>
                  <a:cubicBezTo>
                    <a:pt x="43886" y="7419"/>
                    <a:pt x="45324" y="9552"/>
                    <a:pt x="46267" y="12032"/>
                  </a:cubicBezTo>
                  <a:cubicBezTo>
                    <a:pt x="47309" y="14563"/>
                    <a:pt x="47854" y="17291"/>
                    <a:pt x="47854" y="20168"/>
                  </a:cubicBezTo>
                  <a:cubicBezTo>
                    <a:pt x="47854" y="22847"/>
                    <a:pt x="47458" y="25278"/>
                    <a:pt x="46664" y="27511"/>
                  </a:cubicBezTo>
                  <a:cubicBezTo>
                    <a:pt x="45969" y="29644"/>
                    <a:pt x="44977" y="31579"/>
                    <a:pt x="43687" y="33265"/>
                  </a:cubicBezTo>
                  <a:cubicBezTo>
                    <a:pt x="42497" y="35002"/>
                    <a:pt x="40909" y="36440"/>
                    <a:pt x="38925" y="37631"/>
                  </a:cubicBezTo>
                  <a:cubicBezTo>
                    <a:pt x="37039" y="38822"/>
                    <a:pt x="34857" y="39715"/>
                    <a:pt x="32376" y="40211"/>
                  </a:cubicBezTo>
                  <a:cubicBezTo>
                    <a:pt x="35254" y="40607"/>
                    <a:pt x="37833" y="41401"/>
                    <a:pt x="40115" y="42592"/>
                  </a:cubicBezTo>
                  <a:cubicBezTo>
                    <a:pt x="42497" y="43683"/>
                    <a:pt x="44531" y="45072"/>
                    <a:pt x="46267" y="46759"/>
                  </a:cubicBezTo>
                  <a:cubicBezTo>
                    <a:pt x="47954" y="48347"/>
                    <a:pt x="49293" y="50281"/>
                    <a:pt x="50236" y="52514"/>
                  </a:cubicBezTo>
                  <a:cubicBezTo>
                    <a:pt x="51129" y="54796"/>
                    <a:pt x="51625" y="57227"/>
                    <a:pt x="51625" y="59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7D9A3AF-D8E9-46B2-B90F-4E149AC3B2C9}"/>
                </a:ext>
              </a:extLst>
            </p:cNvPr>
            <p:cNvSpPr/>
            <p:nvPr/>
          </p:nvSpPr>
          <p:spPr>
            <a:xfrm>
              <a:off x="5678682" y="3353538"/>
              <a:ext cx="59134" cy="82748"/>
            </a:xfrm>
            <a:custGeom>
              <a:avLst/>
              <a:gdLst>
                <a:gd name="connsiteX0" fmla="*/ 59368 w 59134"/>
                <a:gd name="connsiteY0" fmla="*/ 59062 h 82748"/>
                <a:gd name="connsiteX1" fmla="*/ 58575 w 59134"/>
                <a:gd name="connsiteY1" fmla="*/ 62436 h 82748"/>
                <a:gd name="connsiteX2" fmla="*/ 56789 w 59134"/>
                <a:gd name="connsiteY2" fmla="*/ 63626 h 82748"/>
                <a:gd name="connsiteX3" fmla="*/ 47661 w 59134"/>
                <a:gd name="connsiteY3" fmla="*/ 63626 h 82748"/>
                <a:gd name="connsiteX4" fmla="*/ 47661 w 59134"/>
                <a:gd name="connsiteY4" fmla="*/ 80890 h 82748"/>
                <a:gd name="connsiteX5" fmla="*/ 47264 w 59134"/>
                <a:gd name="connsiteY5" fmla="*/ 81883 h 82748"/>
                <a:gd name="connsiteX6" fmla="*/ 46470 w 59134"/>
                <a:gd name="connsiteY6" fmla="*/ 82478 h 82748"/>
                <a:gd name="connsiteX7" fmla="*/ 44883 w 59134"/>
                <a:gd name="connsiteY7" fmla="*/ 82676 h 82748"/>
                <a:gd name="connsiteX8" fmla="*/ 42303 w 59134"/>
                <a:gd name="connsiteY8" fmla="*/ 82875 h 82748"/>
                <a:gd name="connsiteX9" fmla="*/ 39723 w 59134"/>
                <a:gd name="connsiteY9" fmla="*/ 82676 h 82748"/>
                <a:gd name="connsiteX10" fmla="*/ 38136 w 59134"/>
                <a:gd name="connsiteY10" fmla="*/ 82478 h 82748"/>
                <a:gd name="connsiteX11" fmla="*/ 37342 w 59134"/>
                <a:gd name="connsiteY11" fmla="*/ 81883 h 82748"/>
                <a:gd name="connsiteX12" fmla="*/ 37143 w 59134"/>
                <a:gd name="connsiteY12" fmla="*/ 80890 h 82748"/>
                <a:gd name="connsiteX13" fmla="*/ 37143 w 59134"/>
                <a:gd name="connsiteY13" fmla="*/ 63626 h 82748"/>
                <a:gd name="connsiteX14" fmla="*/ 3211 w 59134"/>
                <a:gd name="connsiteY14" fmla="*/ 63626 h 82748"/>
                <a:gd name="connsiteX15" fmla="*/ 1822 w 59134"/>
                <a:gd name="connsiteY15" fmla="*/ 63428 h 82748"/>
                <a:gd name="connsiteX16" fmla="*/ 1028 w 59134"/>
                <a:gd name="connsiteY16" fmla="*/ 62832 h 82748"/>
                <a:gd name="connsiteX17" fmla="*/ 433 w 59134"/>
                <a:gd name="connsiteY17" fmla="*/ 61443 h 82748"/>
                <a:gd name="connsiteX18" fmla="*/ 234 w 59134"/>
                <a:gd name="connsiteY18" fmla="*/ 58864 h 82748"/>
                <a:gd name="connsiteX19" fmla="*/ 234 w 59134"/>
                <a:gd name="connsiteY19" fmla="*/ 56681 h 82748"/>
                <a:gd name="connsiteX20" fmla="*/ 631 w 59134"/>
                <a:gd name="connsiteY20" fmla="*/ 54895 h 82748"/>
                <a:gd name="connsiteX21" fmla="*/ 1028 w 59134"/>
                <a:gd name="connsiteY21" fmla="*/ 53506 h 82748"/>
                <a:gd name="connsiteX22" fmla="*/ 1822 w 59134"/>
                <a:gd name="connsiteY22" fmla="*/ 51918 h 82748"/>
                <a:gd name="connsiteX23" fmla="*/ 31389 w 59134"/>
                <a:gd name="connsiteY23" fmla="*/ 2111 h 82748"/>
                <a:gd name="connsiteX24" fmla="*/ 32381 w 59134"/>
                <a:gd name="connsiteY24" fmla="*/ 1118 h 82748"/>
                <a:gd name="connsiteX25" fmla="*/ 33770 w 59134"/>
                <a:gd name="connsiteY25" fmla="*/ 523 h 82748"/>
                <a:gd name="connsiteX26" fmla="*/ 36151 w 59134"/>
                <a:gd name="connsiteY26" fmla="*/ 325 h 82748"/>
                <a:gd name="connsiteX27" fmla="*/ 39525 w 59134"/>
                <a:gd name="connsiteY27" fmla="*/ 126 h 82748"/>
                <a:gd name="connsiteX28" fmla="*/ 43097 w 59134"/>
                <a:gd name="connsiteY28" fmla="*/ 325 h 82748"/>
                <a:gd name="connsiteX29" fmla="*/ 45676 w 59134"/>
                <a:gd name="connsiteY29" fmla="*/ 722 h 82748"/>
                <a:gd name="connsiteX30" fmla="*/ 47065 w 59134"/>
                <a:gd name="connsiteY30" fmla="*/ 1317 h 82748"/>
                <a:gd name="connsiteX31" fmla="*/ 47661 w 59134"/>
                <a:gd name="connsiteY31" fmla="*/ 2309 h 82748"/>
                <a:gd name="connsiteX32" fmla="*/ 47661 w 59134"/>
                <a:gd name="connsiteY32" fmla="*/ 54697 h 82748"/>
                <a:gd name="connsiteX33" fmla="*/ 56789 w 59134"/>
                <a:gd name="connsiteY33" fmla="*/ 54697 h 82748"/>
                <a:gd name="connsiteX34" fmla="*/ 58575 w 59134"/>
                <a:gd name="connsiteY34" fmla="*/ 55887 h 82748"/>
                <a:gd name="connsiteX35" fmla="*/ 59368 w 59134"/>
                <a:gd name="connsiteY35" fmla="*/ 59062 h 82748"/>
                <a:gd name="connsiteX36" fmla="*/ 37143 w 59134"/>
                <a:gd name="connsiteY36" fmla="*/ 9651 h 82748"/>
                <a:gd name="connsiteX37" fmla="*/ 36945 w 59134"/>
                <a:gd name="connsiteY37" fmla="*/ 9651 h 82748"/>
                <a:gd name="connsiteX38" fmla="*/ 10156 w 59134"/>
                <a:gd name="connsiteY38" fmla="*/ 54697 h 82748"/>
                <a:gd name="connsiteX39" fmla="*/ 37143 w 59134"/>
                <a:gd name="connsiteY39" fmla="*/ 54697 h 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9134" h="82748">
                  <a:moveTo>
                    <a:pt x="59368" y="59062"/>
                  </a:moveTo>
                  <a:cubicBezTo>
                    <a:pt x="59368" y="60551"/>
                    <a:pt x="59071" y="61642"/>
                    <a:pt x="58575" y="62436"/>
                  </a:cubicBezTo>
                  <a:cubicBezTo>
                    <a:pt x="58178" y="63229"/>
                    <a:pt x="57583" y="63626"/>
                    <a:pt x="56789" y="63626"/>
                  </a:cubicBezTo>
                  <a:lnTo>
                    <a:pt x="47661" y="63626"/>
                  </a:lnTo>
                  <a:lnTo>
                    <a:pt x="47661" y="80890"/>
                  </a:lnTo>
                  <a:cubicBezTo>
                    <a:pt x="47661" y="81287"/>
                    <a:pt x="47512" y="81634"/>
                    <a:pt x="47264" y="81883"/>
                  </a:cubicBezTo>
                  <a:cubicBezTo>
                    <a:pt x="47115" y="82031"/>
                    <a:pt x="46867" y="82230"/>
                    <a:pt x="46470" y="82478"/>
                  </a:cubicBezTo>
                  <a:cubicBezTo>
                    <a:pt x="46073" y="82577"/>
                    <a:pt x="45528" y="82676"/>
                    <a:pt x="44883" y="82676"/>
                  </a:cubicBezTo>
                  <a:cubicBezTo>
                    <a:pt x="44188" y="82776"/>
                    <a:pt x="43345" y="82875"/>
                    <a:pt x="42303" y="82875"/>
                  </a:cubicBezTo>
                  <a:cubicBezTo>
                    <a:pt x="41212" y="82875"/>
                    <a:pt x="40368" y="82776"/>
                    <a:pt x="39723" y="82676"/>
                  </a:cubicBezTo>
                  <a:cubicBezTo>
                    <a:pt x="39029" y="82676"/>
                    <a:pt x="38533" y="82577"/>
                    <a:pt x="38136" y="82478"/>
                  </a:cubicBezTo>
                  <a:cubicBezTo>
                    <a:pt x="37739" y="82230"/>
                    <a:pt x="37441" y="82031"/>
                    <a:pt x="37342" y="81883"/>
                  </a:cubicBezTo>
                  <a:cubicBezTo>
                    <a:pt x="37193" y="81634"/>
                    <a:pt x="37143" y="81287"/>
                    <a:pt x="37143" y="80890"/>
                  </a:cubicBezTo>
                  <a:lnTo>
                    <a:pt x="37143" y="63626"/>
                  </a:lnTo>
                  <a:lnTo>
                    <a:pt x="3211" y="63626"/>
                  </a:lnTo>
                  <a:cubicBezTo>
                    <a:pt x="2665" y="63626"/>
                    <a:pt x="2219" y="63577"/>
                    <a:pt x="1822" y="63428"/>
                  </a:cubicBezTo>
                  <a:cubicBezTo>
                    <a:pt x="1524" y="63329"/>
                    <a:pt x="1276" y="63130"/>
                    <a:pt x="1028" y="62832"/>
                  </a:cubicBezTo>
                  <a:cubicBezTo>
                    <a:pt x="730" y="62436"/>
                    <a:pt x="532" y="61989"/>
                    <a:pt x="433" y="61443"/>
                  </a:cubicBezTo>
                  <a:cubicBezTo>
                    <a:pt x="284" y="60799"/>
                    <a:pt x="234" y="59955"/>
                    <a:pt x="234" y="58864"/>
                  </a:cubicBezTo>
                  <a:cubicBezTo>
                    <a:pt x="234" y="58070"/>
                    <a:pt x="234" y="57376"/>
                    <a:pt x="234" y="56681"/>
                  </a:cubicBezTo>
                  <a:cubicBezTo>
                    <a:pt x="333" y="56036"/>
                    <a:pt x="482" y="55441"/>
                    <a:pt x="631" y="54895"/>
                  </a:cubicBezTo>
                  <a:cubicBezTo>
                    <a:pt x="730" y="54399"/>
                    <a:pt x="879" y="53903"/>
                    <a:pt x="1028" y="53506"/>
                  </a:cubicBezTo>
                  <a:cubicBezTo>
                    <a:pt x="1276" y="53010"/>
                    <a:pt x="1524" y="52464"/>
                    <a:pt x="1822" y="51918"/>
                  </a:cubicBezTo>
                  <a:lnTo>
                    <a:pt x="31389" y="2111"/>
                  </a:lnTo>
                  <a:cubicBezTo>
                    <a:pt x="31637" y="1714"/>
                    <a:pt x="31984" y="1416"/>
                    <a:pt x="32381" y="1118"/>
                  </a:cubicBezTo>
                  <a:cubicBezTo>
                    <a:pt x="32778" y="870"/>
                    <a:pt x="33224" y="672"/>
                    <a:pt x="33770" y="523"/>
                  </a:cubicBezTo>
                  <a:cubicBezTo>
                    <a:pt x="34415" y="424"/>
                    <a:pt x="35209" y="325"/>
                    <a:pt x="36151" y="325"/>
                  </a:cubicBezTo>
                  <a:cubicBezTo>
                    <a:pt x="37044" y="226"/>
                    <a:pt x="38185" y="126"/>
                    <a:pt x="39525" y="126"/>
                  </a:cubicBezTo>
                  <a:cubicBezTo>
                    <a:pt x="40964" y="126"/>
                    <a:pt x="42154" y="226"/>
                    <a:pt x="43097" y="325"/>
                  </a:cubicBezTo>
                  <a:cubicBezTo>
                    <a:pt x="44139" y="325"/>
                    <a:pt x="44982" y="474"/>
                    <a:pt x="45676" y="722"/>
                  </a:cubicBezTo>
                  <a:cubicBezTo>
                    <a:pt x="46321" y="870"/>
                    <a:pt x="46768" y="1069"/>
                    <a:pt x="47065" y="1317"/>
                  </a:cubicBezTo>
                  <a:cubicBezTo>
                    <a:pt x="47462" y="1615"/>
                    <a:pt x="47661" y="1912"/>
                    <a:pt x="47661" y="2309"/>
                  </a:cubicBezTo>
                  <a:lnTo>
                    <a:pt x="47661" y="54697"/>
                  </a:lnTo>
                  <a:lnTo>
                    <a:pt x="56789" y="54697"/>
                  </a:lnTo>
                  <a:cubicBezTo>
                    <a:pt x="57583" y="54697"/>
                    <a:pt x="58178" y="55093"/>
                    <a:pt x="58575" y="55887"/>
                  </a:cubicBezTo>
                  <a:cubicBezTo>
                    <a:pt x="59071" y="56582"/>
                    <a:pt x="59368" y="57624"/>
                    <a:pt x="59368" y="59062"/>
                  </a:cubicBezTo>
                  <a:close/>
                  <a:moveTo>
                    <a:pt x="37143" y="9651"/>
                  </a:moveTo>
                  <a:lnTo>
                    <a:pt x="36945" y="9651"/>
                  </a:lnTo>
                  <a:lnTo>
                    <a:pt x="10156" y="54697"/>
                  </a:lnTo>
                  <a:lnTo>
                    <a:pt x="37143" y="546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7EA3FB8-0821-4ECE-BA5E-21D54B22EA1C}"/>
                </a:ext>
              </a:extLst>
            </p:cNvPr>
            <p:cNvSpPr/>
            <p:nvPr/>
          </p:nvSpPr>
          <p:spPr>
            <a:xfrm>
              <a:off x="5755640" y="3353340"/>
              <a:ext cx="47625" cy="82550"/>
            </a:xfrm>
            <a:custGeom>
              <a:avLst/>
              <a:gdLst>
                <a:gd name="connsiteX0" fmla="*/ 47865 w 47625"/>
                <a:gd name="connsiteY0" fmla="*/ 78311 h 82550"/>
                <a:gd name="connsiteX1" fmla="*/ 47666 w 47625"/>
                <a:gd name="connsiteY1" fmla="*/ 80493 h 82550"/>
                <a:gd name="connsiteX2" fmla="*/ 47071 w 47625"/>
                <a:gd name="connsiteY2" fmla="*/ 81882 h 82550"/>
                <a:gd name="connsiteX3" fmla="*/ 46475 w 47625"/>
                <a:gd name="connsiteY3" fmla="*/ 82478 h 82550"/>
                <a:gd name="connsiteX4" fmla="*/ 45682 w 47625"/>
                <a:gd name="connsiteY4" fmla="*/ 82676 h 82550"/>
                <a:gd name="connsiteX5" fmla="*/ 2819 w 47625"/>
                <a:gd name="connsiteY5" fmla="*/ 82676 h 82550"/>
                <a:gd name="connsiteX6" fmla="*/ 1827 w 47625"/>
                <a:gd name="connsiteY6" fmla="*/ 82478 h 82550"/>
                <a:gd name="connsiteX7" fmla="*/ 1232 w 47625"/>
                <a:gd name="connsiteY7" fmla="*/ 81882 h 82550"/>
                <a:gd name="connsiteX8" fmla="*/ 636 w 47625"/>
                <a:gd name="connsiteY8" fmla="*/ 80493 h 82550"/>
                <a:gd name="connsiteX9" fmla="*/ 438 w 47625"/>
                <a:gd name="connsiteY9" fmla="*/ 78311 h 82550"/>
                <a:gd name="connsiteX10" fmla="*/ 636 w 47625"/>
                <a:gd name="connsiteY10" fmla="*/ 76525 h 82550"/>
                <a:gd name="connsiteX11" fmla="*/ 1033 w 47625"/>
                <a:gd name="connsiteY11" fmla="*/ 75136 h 82550"/>
                <a:gd name="connsiteX12" fmla="*/ 1827 w 47625"/>
                <a:gd name="connsiteY12" fmla="*/ 74342 h 82550"/>
                <a:gd name="connsiteX13" fmla="*/ 2819 w 47625"/>
                <a:gd name="connsiteY13" fmla="*/ 73945 h 82550"/>
                <a:gd name="connsiteX14" fmla="*/ 19885 w 47625"/>
                <a:gd name="connsiteY14" fmla="*/ 73945 h 82550"/>
                <a:gd name="connsiteX15" fmla="*/ 19885 w 47625"/>
                <a:gd name="connsiteY15" fmla="*/ 11636 h 82550"/>
                <a:gd name="connsiteX16" fmla="*/ 4010 w 47625"/>
                <a:gd name="connsiteY16" fmla="*/ 20962 h 82550"/>
                <a:gd name="connsiteX17" fmla="*/ 2025 w 47625"/>
                <a:gd name="connsiteY17" fmla="*/ 21756 h 82550"/>
                <a:gd name="connsiteX18" fmla="*/ 835 w 47625"/>
                <a:gd name="connsiteY18" fmla="*/ 21557 h 82550"/>
                <a:gd name="connsiteX19" fmla="*/ 240 w 47625"/>
                <a:gd name="connsiteY19" fmla="*/ 20168 h 82550"/>
                <a:gd name="connsiteX20" fmla="*/ 240 w 47625"/>
                <a:gd name="connsiteY20" fmla="*/ 17787 h 82550"/>
                <a:gd name="connsiteX21" fmla="*/ 240 w 47625"/>
                <a:gd name="connsiteY21" fmla="*/ 16001 h 82550"/>
                <a:gd name="connsiteX22" fmla="*/ 438 w 47625"/>
                <a:gd name="connsiteY22" fmla="*/ 14612 h 82550"/>
                <a:gd name="connsiteX23" fmla="*/ 1033 w 47625"/>
                <a:gd name="connsiteY23" fmla="*/ 13818 h 82550"/>
                <a:gd name="connsiteX24" fmla="*/ 2025 w 47625"/>
                <a:gd name="connsiteY24" fmla="*/ 13025 h 82550"/>
                <a:gd name="connsiteX25" fmla="*/ 20877 w 47625"/>
                <a:gd name="connsiteY25" fmla="*/ 920 h 82550"/>
                <a:gd name="connsiteX26" fmla="*/ 21472 w 47625"/>
                <a:gd name="connsiteY26" fmla="*/ 722 h 82550"/>
                <a:gd name="connsiteX27" fmla="*/ 22465 w 47625"/>
                <a:gd name="connsiteY27" fmla="*/ 325 h 82550"/>
                <a:gd name="connsiteX28" fmla="*/ 23854 w 47625"/>
                <a:gd name="connsiteY28" fmla="*/ 126 h 82550"/>
                <a:gd name="connsiteX29" fmla="*/ 25640 w 47625"/>
                <a:gd name="connsiteY29" fmla="*/ 126 h 82550"/>
                <a:gd name="connsiteX30" fmla="*/ 28219 w 47625"/>
                <a:gd name="connsiteY30" fmla="*/ 325 h 82550"/>
                <a:gd name="connsiteX31" fmla="*/ 29807 w 47625"/>
                <a:gd name="connsiteY31" fmla="*/ 523 h 82550"/>
                <a:gd name="connsiteX32" fmla="*/ 30600 w 47625"/>
                <a:gd name="connsiteY32" fmla="*/ 1118 h 82550"/>
                <a:gd name="connsiteX33" fmla="*/ 30799 w 47625"/>
                <a:gd name="connsiteY33" fmla="*/ 1912 h 82550"/>
                <a:gd name="connsiteX34" fmla="*/ 30799 w 47625"/>
                <a:gd name="connsiteY34" fmla="*/ 73945 h 82550"/>
                <a:gd name="connsiteX35" fmla="*/ 45682 w 47625"/>
                <a:gd name="connsiteY35" fmla="*/ 73945 h 82550"/>
                <a:gd name="connsiteX36" fmla="*/ 46475 w 47625"/>
                <a:gd name="connsiteY36" fmla="*/ 74342 h 82550"/>
                <a:gd name="connsiteX37" fmla="*/ 47269 w 47625"/>
                <a:gd name="connsiteY37" fmla="*/ 75136 h 82550"/>
                <a:gd name="connsiteX38" fmla="*/ 47666 w 47625"/>
                <a:gd name="connsiteY38" fmla="*/ 76525 h 82550"/>
                <a:gd name="connsiteX39" fmla="*/ 47865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65" y="78311"/>
                  </a:moveTo>
                  <a:cubicBezTo>
                    <a:pt x="47865" y="79104"/>
                    <a:pt x="47765" y="79849"/>
                    <a:pt x="47666" y="80493"/>
                  </a:cubicBezTo>
                  <a:cubicBezTo>
                    <a:pt x="47517" y="81039"/>
                    <a:pt x="47319" y="81486"/>
                    <a:pt x="47071" y="81882"/>
                  </a:cubicBezTo>
                  <a:cubicBezTo>
                    <a:pt x="46922" y="82180"/>
                    <a:pt x="46724" y="82379"/>
                    <a:pt x="46475" y="82478"/>
                  </a:cubicBezTo>
                  <a:cubicBezTo>
                    <a:pt x="46178" y="82627"/>
                    <a:pt x="45930" y="82676"/>
                    <a:pt x="45682" y="82676"/>
                  </a:cubicBezTo>
                  <a:lnTo>
                    <a:pt x="2819" y="82676"/>
                  </a:lnTo>
                  <a:cubicBezTo>
                    <a:pt x="2422" y="82676"/>
                    <a:pt x="2075" y="82627"/>
                    <a:pt x="1827" y="82478"/>
                  </a:cubicBezTo>
                  <a:cubicBezTo>
                    <a:pt x="1678" y="82379"/>
                    <a:pt x="1480" y="82180"/>
                    <a:pt x="1232" y="81882"/>
                  </a:cubicBezTo>
                  <a:cubicBezTo>
                    <a:pt x="934" y="81486"/>
                    <a:pt x="736" y="81039"/>
                    <a:pt x="636" y="80493"/>
                  </a:cubicBezTo>
                  <a:cubicBezTo>
                    <a:pt x="488" y="79849"/>
                    <a:pt x="438" y="79104"/>
                    <a:pt x="438" y="78311"/>
                  </a:cubicBezTo>
                  <a:cubicBezTo>
                    <a:pt x="438" y="77666"/>
                    <a:pt x="488" y="77070"/>
                    <a:pt x="636" y="76525"/>
                  </a:cubicBezTo>
                  <a:cubicBezTo>
                    <a:pt x="736" y="75880"/>
                    <a:pt x="884" y="75433"/>
                    <a:pt x="1033" y="75136"/>
                  </a:cubicBezTo>
                  <a:cubicBezTo>
                    <a:pt x="1281" y="74739"/>
                    <a:pt x="1529" y="74491"/>
                    <a:pt x="1827" y="74342"/>
                  </a:cubicBezTo>
                  <a:cubicBezTo>
                    <a:pt x="2075" y="74094"/>
                    <a:pt x="2422" y="73945"/>
                    <a:pt x="2819" y="73945"/>
                  </a:cubicBezTo>
                  <a:lnTo>
                    <a:pt x="19885" y="73945"/>
                  </a:lnTo>
                  <a:lnTo>
                    <a:pt x="19885" y="11636"/>
                  </a:lnTo>
                  <a:lnTo>
                    <a:pt x="4010" y="20962"/>
                  </a:lnTo>
                  <a:cubicBezTo>
                    <a:pt x="3216" y="21359"/>
                    <a:pt x="2522" y="21657"/>
                    <a:pt x="2025" y="21756"/>
                  </a:cubicBezTo>
                  <a:cubicBezTo>
                    <a:pt x="1629" y="21905"/>
                    <a:pt x="1232" y="21855"/>
                    <a:pt x="835" y="21557"/>
                  </a:cubicBezTo>
                  <a:cubicBezTo>
                    <a:pt x="537" y="21309"/>
                    <a:pt x="339" y="20863"/>
                    <a:pt x="240" y="20168"/>
                  </a:cubicBezTo>
                  <a:cubicBezTo>
                    <a:pt x="240" y="19523"/>
                    <a:pt x="240" y="18730"/>
                    <a:pt x="240" y="17787"/>
                  </a:cubicBezTo>
                  <a:cubicBezTo>
                    <a:pt x="240" y="16993"/>
                    <a:pt x="240" y="16398"/>
                    <a:pt x="240" y="16001"/>
                  </a:cubicBezTo>
                  <a:cubicBezTo>
                    <a:pt x="339" y="15505"/>
                    <a:pt x="438" y="15009"/>
                    <a:pt x="438" y="14612"/>
                  </a:cubicBezTo>
                  <a:cubicBezTo>
                    <a:pt x="537" y="14215"/>
                    <a:pt x="736" y="13967"/>
                    <a:pt x="1033" y="13818"/>
                  </a:cubicBezTo>
                  <a:cubicBezTo>
                    <a:pt x="1281" y="13570"/>
                    <a:pt x="1629" y="13322"/>
                    <a:pt x="2025" y="13025"/>
                  </a:cubicBezTo>
                  <a:lnTo>
                    <a:pt x="20877" y="920"/>
                  </a:lnTo>
                  <a:cubicBezTo>
                    <a:pt x="20976" y="821"/>
                    <a:pt x="21175" y="722"/>
                    <a:pt x="21472" y="722"/>
                  </a:cubicBezTo>
                  <a:cubicBezTo>
                    <a:pt x="21720" y="622"/>
                    <a:pt x="22068" y="473"/>
                    <a:pt x="22465" y="325"/>
                  </a:cubicBezTo>
                  <a:cubicBezTo>
                    <a:pt x="22861" y="225"/>
                    <a:pt x="23308" y="126"/>
                    <a:pt x="23854" y="126"/>
                  </a:cubicBezTo>
                  <a:cubicBezTo>
                    <a:pt x="24350" y="126"/>
                    <a:pt x="24945" y="126"/>
                    <a:pt x="25640" y="126"/>
                  </a:cubicBezTo>
                  <a:cubicBezTo>
                    <a:pt x="26681" y="126"/>
                    <a:pt x="27525" y="225"/>
                    <a:pt x="28219" y="325"/>
                  </a:cubicBezTo>
                  <a:cubicBezTo>
                    <a:pt x="28864" y="325"/>
                    <a:pt x="29410" y="424"/>
                    <a:pt x="29807" y="523"/>
                  </a:cubicBezTo>
                  <a:cubicBezTo>
                    <a:pt x="30204" y="672"/>
                    <a:pt x="30452" y="870"/>
                    <a:pt x="30600" y="1118"/>
                  </a:cubicBezTo>
                  <a:cubicBezTo>
                    <a:pt x="30700" y="1416"/>
                    <a:pt x="30799" y="1664"/>
                    <a:pt x="30799" y="1912"/>
                  </a:cubicBezTo>
                  <a:lnTo>
                    <a:pt x="30799" y="73945"/>
                  </a:lnTo>
                  <a:lnTo>
                    <a:pt x="45682" y="73945"/>
                  </a:lnTo>
                  <a:cubicBezTo>
                    <a:pt x="45930" y="73945"/>
                    <a:pt x="46178" y="74094"/>
                    <a:pt x="46475" y="74342"/>
                  </a:cubicBezTo>
                  <a:cubicBezTo>
                    <a:pt x="46872" y="74491"/>
                    <a:pt x="47120" y="74739"/>
                    <a:pt x="47269" y="75136"/>
                  </a:cubicBezTo>
                  <a:cubicBezTo>
                    <a:pt x="47369" y="75433"/>
                    <a:pt x="47517" y="75880"/>
                    <a:pt x="47666" y="76525"/>
                  </a:cubicBezTo>
                  <a:cubicBezTo>
                    <a:pt x="47765" y="77070"/>
                    <a:pt x="47865" y="77666"/>
                    <a:pt x="47865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EF2ECF9-C9A1-410D-A106-EA2D64C4E3FA}"/>
                </a:ext>
              </a:extLst>
            </p:cNvPr>
            <p:cNvSpPr/>
            <p:nvPr/>
          </p:nvSpPr>
          <p:spPr>
            <a:xfrm>
              <a:off x="5810289" y="3421602"/>
              <a:ext cx="20835" cy="32742"/>
            </a:xfrm>
            <a:custGeom>
              <a:avLst/>
              <a:gdLst>
                <a:gd name="connsiteX0" fmla="*/ 21080 w 20835"/>
                <a:gd name="connsiteY0" fmla="*/ 5286 h 32742"/>
                <a:gd name="connsiteX1" fmla="*/ 20882 w 20835"/>
                <a:gd name="connsiteY1" fmla="*/ 9056 h 32742"/>
                <a:gd name="connsiteX2" fmla="*/ 20287 w 20835"/>
                <a:gd name="connsiteY2" fmla="*/ 12231 h 32742"/>
                <a:gd name="connsiteX3" fmla="*/ 19096 w 20835"/>
                <a:gd name="connsiteY3" fmla="*/ 15009 h 32742"/>
                <a:gd name="connsiteX4" fmla="*/ 17310 w 20835"/>
                <a:gd name="connsiteY4" fmla="*/ 17986 h 32742"/>
                <a:gd name="connsiteX5" fmla="*/ 8777 w 20835"/>
                <a:gd name="connsiteY5" fmla="*/ 31082 h 32742"/>
                <a:gd name="connsiteX6" fmla="*/ 7984 w 20835"/>
                <a:gd name="connsiteY6" fmla="*/ 31678 h 32742"/>
                <a:gd name="connsiteX7" fmla="*/ 6991 w 20835"/>
                <a:gd name="connsiteY7" fmla="*/ 32273 h 32742"/>
                <a:gd name="connsiteX8" fmla="*/ 5602 w 20835"/>
                <a:gd name="connsiteY8" fmla="*/ 32670 h 32742"/>
                <a:gd name="connsiteX9" fmla="*/ 3618 w 20835"/>
                <a:gd name="connsiteY9" fmla="*/ 32868 h 32742"/>
                <a:gd name="connsiteX10" fmla="*/ 1634 w 20835"/>
                <a:gd name="connsiteY10" fmla="*/ 32670 h 32742"/>
                <a:gd name="connsiteX11" fmla="*/ 641 w 20835"/>
                <a:gd name="connsiteY11" fmla="*/ 32273 h 32742"/>
                <a:gd name="connsiteX12" fmla="*/ 245 w 20835"/>
                <a:gd name="connsiteY12" fmla="*/ 31678 h 32742"/>
                <a:gd name="connsiteX13" fmla="*/ 641 w 20835"/>
                <a:gd name="connsiteY13" fmla="*/ 30884 h 32742"/>
                <a:gd name="connsiteX14" fmla="*/ 8976 w 20835"/>
                <a:gd name="connsiteY14" fmla="*/ 13422 h 32742"/>
                <a:gd name="connsiteX15" fmla="*/ 8976 w 20835"/>
                <a:gd name="connsiteY15" fmla="*/ 5286 h 32742"/>
                <a:gd name="connsiteX16" fmla="*/ 9373 w 20835"/>
                <a:gd name="connsiteY16" fmla="*/ 2706 h 32742"/>
                <a:gd name="connsiteX17" fmla="*/ 10365 w 20835"/>
                <a:gd name="connsiteY17" fmla="*/ 1118 h 32742"/>
                <a:gd name="connsiteX18" fmla="*/ 12349 w 20835"/>
                <a:gd name="connsiteY18" fmla="*/ 325 h 32742"/>
                <a:gd name="connsiteX19" fmla="*/ 15127 w 20835"/>
                <a:gd name="connsiteY19" fmla="*/ 126 h 32742"/>
                <a:gd name="connsiteX20" fmla="*/ 17905 w 20835"/>
                <a:gd name="connsiteY20" fmla="*/ 325 h 32742"/>
                <a:gd name="connsiteX21" fmla="*/ 19691 w 20835"/>
                <a:gd name="connsiteY21" fmla="*/ 1118 h 32742"/>
                <a:gd name="connsiteX22" fmla="*/ 20684 w 20835"/>
                <a:gd name="connsiteY22" fmla="*/ 2706 h 32742"/>
                <a:gd name="connsiteX23" fmla="*/ 21080 w 20835"/>
                <a:gd name="connsiteY23" fmla="*/ 5286 h 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35" h="32742">
                  <a:moveTo>
                    <a:pt x="21080" y="5286"/>
                  </a:moveTo>
                  <a:cubicBezTo>
                    <a:pt x="21080" y="6625"/>
                    <a:pt x="20981" y="7865"/>
                    <a:pt x="20882" y="9056"/>
                  </a:cubicBezTo>
                  <a:cubicBezTo>
                    <a:pt x="20882" y="10147"/>
                    <a:pt x="20684" y="11189"/>
                    <a:pt x="20287" y="12231"/>
                  </a:cubicBezTo>
                  <a:cubicBezTo>
                    <a:pt x="19989" y="13173"/>
                    <a:pt x="19592" y="14116"/>
                    <a:pt x="19096" y="15009"/>
                  </a:cubicBezTo>
                  <a:cubicBezTo>
                    <a:pt x="18699" y="15902"/>
                    <a:pt x="18104" y="16894"/>
                    <a:pt x="17310" y="17986"/>
                  </a:cubicBezTo>
                  <a:lnTo>
                    <a:pt x="8777" y="31082"/>
                  </a:lnTo>
                  <a:cubicBezTo>
                    <a:pt x="8480" y="31331"/>
                    <a:pt x="8232" y="31529"/>
                    <a:pt x="7984" y="31678"/>
                  </a:cubicBezTo>
                  <a:cubicBezTo>
                    <a:pt x="7686" y="31926"/>
                    <a:pt x="7388" y="32124"/>
                    <a:pt x="6991" y="32273"/>
                  </a:cubicBezTo>
                  <a:cubicBezTo>
                    <a:pt x="6595" y="32521"/>
                    <a:pt x="6098" y="32670"/>
                    <a:pt x="5602" y="32670"/>
                  </a:cubicBezTo>
                  <a:cubicBezTo>
                    <a:pt x="5057" y="32769"/>
                    <a:pt x="4412" y="32868"/>
                    <a:pt x="3618" y="32868"/>
                  </a:cubicBezTo>
                  <a:cubicBezTo>
                    <a:pt x="2824" y="32868"/>
                    <a:pt x="2130" y="32769"/>
                    <a:pt x="1634" y="32670"/>
                  </a:cubicBezTo>
                  <a:cubicBezTo>
                    <a:pt x="1237" y="32670"/>
                    <a:pt x="889" y="32521"/>
                    <a:pt x="641" y="32273"/>
                  </a:cubicBezTo>
                  <a:cubicBezTo>
                    <a:pt x="493" y="32124"/>
                    <a:pt x="344" y="31926"/>
                    <a:pt x="245" y="31678"/>
                  </a:cubicBezTo>
                  <a:cubicBezTo>
                    <a:pt x="245" y="31529"/>
                    <a:pt x="344" y="31281"/>
                    <a:pt x="641" y="30884"/>
                  </a:cubicBezTo>
                  <a:lnTo>
                    <a:pt x="8976" y="13422"/>
                  </a:lnTo>
                  <a:lnTo>
                    <a:pt x="8976" y="5286"/>
                  </a:lnTo>
                  <a:cubicBezTo>
                    <a:pt x="8976" y="4244"/>
                    <a:pt x="9075" y="3400"/>
                    <a:pt x="9373" y="2706"/>
                  </a:cubicBezTo>
                  <a:cubicBezTo>
                    <a:pt x="9621" y="1912"/>
                    <a:pt x="9968" y="1416"/>
                    <a:pt x="10365" y="1118"/>
                  </a:cubicBezTo>
                  <a:cubicBezTo>
                    <a:pt x="10861" y="722"/>
                    <a:pt x="11555" y="473"/>
                    <a:pt x="12349" y="325"/>
                  </a:cubicBezTo>
                  <a:cubicBezTo>
                    <a:pt x="13143" y="225"/>
                    <a:pt x="14036" y="126"/>
                    <a:pt x="15127" y="126"/>
                  </a:cubicBezTo>
                  <a:cubicBezTo>
                    <a:pt x="16169" y="126"/>
                    <a:pt x="17112" y="225"/>
                    <a:pt x="17905" y="325"/>
                  </a:cubicBezTo>
                  <a:cubicBezTo>
                    <a:pt x="18699" y="473"/>
                    <a:pt x="19294" y="722"/>
                    <a:pt x="19691" y="1118"/>
                  </a:cubicBezTo>
                  <a:cubicBezTo>
                    <a:pt x="20188" y="1416"/>
                    <a:pt x="20535" y="1912"/>
                    <a:pt x="20684" y="2706"/>
                  </a:cubicBezTo>
                  <a:cubicBezTo>
                    <a:pt x="20932" y="3400"/>
                    <a:pt x="21080" y="4244"/>
                    <a:pt x="21080" y="5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A57EC0C-54D3-4683-9221-9254A2B2F394}"/>
                </a:ext>
              </a:extLst>
            </p:cNvPr>
            <p:cNvSpPr/>
            <p:nvPr/>
          </p:nvSpPr>
          <p:spPr>
            <a:xfrm>
              <a:off x="5850572" y="3353340"/>
              <a:ext cx="47625" cy="82550"/>
            </a:xfrm>
            <a:custGeom>
              <a:avLst/>
              <a:gdLst>
                <a:gd name="connsiteX0" fmla="*/ 47872 w 47625"/>
                <a:gd name="connsiteY0" fmla="*/ 78311 h 82550"/>
                <a:gd name="connsiteX1" fmla="*/ 47674 w 47625"/>
                <a:gd name="connsiteY1" fmla="*/ 80493 h 82550"/>
                <a:gd name="connsiteX2" fmla="*/ 47078 w 47625"/>
                <a:gd name="connsiteY2" fmla="*/ 81882 h 82550"/>
                <a:gd name="connsiteX3" fmla="*/ 46483 w 47625"/>
                <a:gd name="connsiteY3" fmla="*/ 82478 h 82550"/>
                <a:gd name="connsiteX4" fmla="*/ 45689 w 47625"/>
                <a:gd name="connsiteY4" fmla="*/ 82676 h 82550"/>
                <a:gd name="connsiteX5" fmla="*/ 2827 w 47625"/>
                <a:gd name="connsiteY5" fmla="*/ 82676 h 82550"/>
                <a:gd name="connsiteX6" fmla="*/ 1835 w 47625"/>
                <a:gd name="connsiteY6" fmla="*/ 82478 h 82550"/>
                <a:gd name="connsiteX7" fmla="*/ 1239 w 47625"/>
                <a:gd name="connsiteY7" fmla="*/ 81882 h 82550"/>
                <a:gd name="connsiteX8" fmla="*/ 644 w 47625"/>
                <a:gd name="connsiteY8" fmla="*/ 80493 h 82550"/>
                <a:gd name="connsiteX9" fmla="*/ 445 w 47625"/>
                <a:gd name="connsiteY9" fmla="*/ 78311 h 82550"/>
                <a:gd name="connsiteX10" fmla="*/ 644 w 47625"/>
                <a:gd name="connsiteY10" fmla="*/ 76525 h 82550"/>
                <a:gd name="connsiteX11" fmla="*/ 1041 w 47625"/>
                <a:gd name="connsiteY11" fmla="*/ 75136 h 82550"/>
                <a:gd name="connsiteX12" fmla="*/ 1835 w 47625"/>
                <a:gd name="connsiteY12" fmla="*/ 74342 h 82550"/>
                <a:gd name="connsiteX13" fmla="*/ 2827 w 47625"/>
                <a:gd name="connsiteY13" fmla="*/ 73945 h 82550"/>
                <a:gd name="connsiteX14" fmla="*/ 19892 w 47625"/>
                <a:gd name="connsiteY14" fmla="*/ 73945 h 82550"/>
                <a:gd name="connsiteX15" fmla="*/ 19892 w 47625"/>
                <a:gd name="connsiteY15" fmla="*/ 11636 h 82550"/>
                <a:gd name="connsiteX16" fmla="*/ 4017 w 47625"/>
                <a:gd name="connsiteY16" fmla="*/ 20962 h 82550"/>
                <a:gd name="connsiteX17" fmla="*/ 2033 w 47625"/>
                <a:gd name="connsiteY17" fmla="*/ 21756 h 82550"/>
                <a:gd name="connsiteX18" fmla="*/ 842 w 47625"/>
                <a:gd name="connsiteY18" fmla="*/ 21557 h 82550"/>
                <a:gd name="connsiteX19" fmla="*/ 247 w 47625"/>
                <a:gd name="connsiteY19" fmla="*/ 20168 h 82550"/>
                <a:gd name="connsiteX20" fmla="*/ 247 w 47625"/>
                <a:gd name="connsiteY20" fmla="*/ 17787 h 82550"/>
                <a:gd name="connsiteX21" fmla="*/ 247 w 47625"/>
                <a:gd name="connsiteY21" fmla="*/ 16001 h 82550"/>
                <a:gd name="connsiteX22" fmla="*/ 445 w 47625"/>
                <a:gd name="connsiteY22" fmla="*/ 14612 h 82550"/>
                <a:gd name="connsiteX23" fmla="*/ 1041 w 47625"/>
                <a:gd name="connsiteY23" fmla="*/ 13818 h 82550"/>
                <a:gd name="connsiteX24" fmla="*/ 2033 w 47625"/>
                <a:gd name="connsiteY24" fmla="*/ 13025 h 82550"/>
                <a:gd name="connsiteX25" fmla="*/ 20885 w 47625"/>
                <a:gd name="connsiteY25" fmla="*/ 920 h 82550"/>
                <a:gd name="connsiteX26" fmla="*/ 21480 w 47625"/>
                <a:gd name="connsiteY26" fmla="*/ 722 h 82550"/>
                <a:gd name="connsiteX27" fmla="*/ 22472 w 47625"/>
                <a:gd name="connsiteY27" fmla="*/ 325 h 82550"/>
                <a:gd name="connsiteX28" fmla="*/ 23861 w 47625"/>
                <a:gd name="connsiteY28" fmla="*/ 126 h 82550"/>
                <a:gd name="connsiteX29" fmla="*/ 25647 w 47625"/>
                <a:gd name="connsiteY29" fmla="*/ 126 h 82550"/>
                <a:gd name="connsiteX30" fmla="*/ 28227 w 47625"/>
                <a:gd name="connsiteY30" fmla="*/ 325 h 82550"/>
                <a:gd name="connsiteX31" fmla="*/ 29814 w 47625"/>
                <a:gd name="connsiteY31" fmla="*/ 523 h 82550"/>
                <a:gd name="connsiteX32" fmla="*/ 30608 w 47625"/>
                <a:gd name="connsiteY32" fmla="*/ 1118 h 82550"/>
                <a:gd name="connsiteX33" fmla="*/ 30806 w 47625"/>
                <a:gd name="connsiteY33" fmla="*/ 1912 h 82550"/>
                <a:gd name="connsiteX34" fmla="*/ 30806 w 47625"/>
                <a:gd name="connsiteY34" fmla="*/ 73945 h 82550"/>
                <a:gd name="connsiteX35" fmla="*/ 45689 w 47625"/>
                <a:gd name="connsiteY35" fmla="*/ 73945 h 82550"/>
                <a:gd name="connsiteX36" fmla="*/ 46483 w 47625"/>
                <a:gd name="connsiteY36" fmla="*/ 74342 h 82550"/>
                <a:gd name="connsiteX37" fmla="*/ 47277 w 47625"/>
                <a:gd name="connsiteY37" fmla="*/ 75136 h 82550"/>
                <a:gd name="connsiteX38" fmla="*/ 47674 w 47625"/>
                <a:gd name="connsiteY38" fmla="*/ 76525 h 82550"/>
                <a:gd name="connsiteX39" fmla="*/ 47872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72" y="78311"/>
                  </a:moveTo>
                  <a:cubicBezTo>
                    <a:pt x="47872" y="79104"/>
                    <a:pt x="47773" y="79849"/>
                    <a:pt x="47674" y="80493"/>
                  </a:cubicBezTo>
                  <a:cubicBezTo>
                    <a:pt x="47525" y="81039"/>
                    <a:pt x="47326" y="81486"/>
                    <a:pt x="47078" y="81882"/>
                  </a:cubicBezTo>
                  <a:cubicBezTo>
                    <a:pt x="46929" y="82180"/>
                    <a:pt x="46731" y="82379"/>
                    <a:pt x="46483" y="82478"/>
                  </a:cubicBezTo>
                  <a:cubicBezTo>
                    <a:pt x="46185" y="82627"/>
                    <a:pt x="45937" y="82676"/>
                    <a:pt x="45689" y="82676"/>
                  </a:cubicBezTo>
                  <a:lnTo>
                    <a:pt x="2827" y="82676"/>
                  </a:lnTo>
                  <a:cubicBezTo>
                    <a:pt x="2430" y="82676"/>
                    <a:pt x="2083" y="82627"/>
                    <a:pt x="1835" y="82478"/>
                  </a:cubicBezTo>
                  <a:cubicBezTo>
                    <a:pt x="1686" y="82379"/>
                    <a:pt x="1487" y="82180"/>
                    <a:pt x="1239" y="81882"/>
                  </a:cubicBezTo>
                  <a:cubicBezTo>
                    <a:pt x="942" y="81486"/>
                    <a:pt x="743" y="81039"/>
                    <a:pt x="644" y="80493"/>
                  </a:cubicBezTo>
                  <a:cubicBezTo>
                    <a:pt x="495" y="79849"/>
                    <a:pt x="445" y="79104"/>
                    <a:pt x="445" y="78311"/>
                  </a:cubicBezTo>
                  <a:cubicBezTo>
                    <a:pt x="445" y="77666"/>
                    <a:pt x="495" y="77070"/>
                    <a:pt x="644" y="76525"/>
                  </a:cubicBezTo>
                  <a:cubicBezTo>
                    <a:pt x="743" y="75880"/>
                    <a:pt x="892" y="75433"/>
                    <a:pt x="1041" y="75136"/>
                  </a:cubicBezTo>
                  <a:cubicBezTo>
                    <a:pt x="1289" y="74739"/>
                    <a:pt x="1537" y="74491"/>
                    <a:pt x="1835" y="74342"/>
                  </a:cubicBezTo>
                  <a:cubicBezTo>
                    <a:pt x="2083" y="74094"/>
                    <a:pt x="2430" y="73945"/>
                    <a:pt x="2827" y="73945"/>
                  </a:cubicBezTo>
                  <a:lnTo>
                    <a:pt x="19892" y="73945"/>
                  </a:lnTo>
                  <a:lnTo>
                    <a:pt x="19892" y="11636"/>
                  </a:lnTo>
                  <a:lnTo>
                    <a:pt x="4017" y="20962"/>
                  </a:lnTo>
                  <a:cubicBezTo>
                    <a:pt x="3224" y="21359"/>
                    <a:pt x="2529" y="21657"/>
                    <a:pt x="2033" y="21756"/>
                  </a:cubicBezTo>
                  <a:cubicBezTo>
                    <a:pt x="1636" y="21905"/>
                    <a:pt x="1239" y="21855"/>
                    <a:pt x="842" y="21557"/>
                  </a:cubicBezTo>
                  <a:cubicBezTo>
                    <a:pt x="545" y="21309"/>
                    <a:pt x="346" y="20863"/>
                    <a:pt x="247" y="20168"/>
                  </a:cubicBezTo>
                  <a:cubicBezTo>
                    <a:pt x="247" y="19523"/>
                    <a:pt x="247" y="18730"/>
                    <a:pt x="247" y="17787"/>
                  </a:cubicBezTo>
                  <a:cubicBezTo>
                    <a:pt x="247" y="16993"/>
                    <a:pt x="247" y="16398"/>
                    <a:pt x="247" y="16001"/>
                  </a:cubicBezTo>
                  <a:cubicBezTo>
                    <a:pt x="346" y="15505"/>
                    <a:pt x="445" y="15009"/>
                    <a:pt x="445" y="14612"/>
                  </a:cubicBezTo>
                  <a:cubicBezTo>
                    <a:pt x="545" y="14215"/>
                    <a:pt x="743" y="13967"/>
                    <a:pt x="1041" y="13818"/>
                  </a:cubicBezTo>
                  <a:cubicBezTo>
                    <a:pt x="1289" y="13570"/>
                    <a:pt x="1636" y="13322"/>
                    <a:pt x="2033" y="13025"/>
                  </a:cubicBezTo>
                  <a:lnTo>
                    <a:pt x="20885" y="920"/>
                  </a:lnTo>
                  <a:cubicBezTo>
                    <a:pt x="20984" y="821"/>
                    <a:pt x="21182" y="722"/>
                    <a:pt x="21480" y="722"/>
                  </a:cubicBezTo>
                  <a:cubicBezTo>
                    <a:pt x="21728" y="622"/>
                    <a:pt x="22075" y="473"/>
                    <a:pt x="22472" y="325"/>
                  </a:cubicBezTo>
                  <a:cubicBezTo>
                    <a:pt x="22869" y="225"/>
                    <a:pt x="23315" y="126"/>
                    <a:pt x="23861" y="126"/>
                  </a:cubicBezTo>
                  <a:cubicBezTo>
                    <a:pt x="24357" y="126"/>
                    <a:pt x="24952" y="126"/>
                    <a:pt x="25647" y="126"/>
                  </a:cubicBezTo>
                  <a:cubicBezTo>
                    <a:pt x="26689" y="126"/>
                    <a:pt x="27532" y="225"/>
                    <a:pt x="28227" y="325"/>
                  </a:cubicBezTo>
                  <a:cubicBezTo>
                    <a:pt x="28872" y="325"/>
                    <a:pt x="29417" y="424"/>
                    <a:pt x="29814" y="523"/>
                  </a:cubicBezTo>
                  <a:cubicBezTo>
                    <a:pt x="30211" y="672"/>
                    <a:pt x="30459" y="870"/>
                    <a:pt x="30608" y="1118"/>
                  </a:cubicBezTo>
                  <a:cubicBezTo>
                    <a:pt x="30707" y="1416"/>
                    <a:pt x="30806" y="1664"/>
                    <a:pt x="30806" y="1912"/>
                  </a:cubicBezTo>
                  <a:lnTo>
                    <a:pt x="30806" y="73945"/>
                  </a:lnTo>
                  <a:lnTo>
                    <a:pt x="45689" y="73945"/>
                  </a:lnTo>
                  <a:cubicBezTo>
                    <a:pt x="45937" y="73945"/>
                    <a:pt x="46185" y="74094"/>
                    <a:pt x="46483" y="74342"/>
                  </a:cubicBezTo>
                  <a:cubicBezTo>
                    <a:pt x="46880" y="74491"/>
                    <a:pt x="47128" y="74739"/>
                    <a:pt x="47277" y="75136"/>
                  </a:cubicBezTo>
                  <a:cubicBezTo>
                    <a:pt x="47376" y="75433"/>
                    <a:pt x="47525" y="75880"/>
                    <a:pt x="47674" y="76525"/>
                  </a:cubicBezTo>
                  <a:cubicBezTo>
                    <a:pt x="47773" y="77070"/>
                    <a:pt x="47872" y="77666"/>
                    <a:pt x="47872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AFCD413-C814-45F3-AAA0-9AC63C808AB1}"/>
                </a:ext>
              </a:extLst>
            </p:cNvPr>
            <p:cNvSpPr/>
            <p:nvPr/>
          </p:nvSpPr>
          <p:spPr>
            <a:xfrm>
              <a:off x="5907100" y="3353935"/>
              <a:ext cx="53379" cy="82351"/>
            </a:xfrm>
            <a:custGeom>
              <a:avLst/>
              <a:gdLst>
                <a:gd name="connsiteX0" fmla="*/ 53632 w 53379"/>
                <a:gd name="connsiteY0" fmla="*/ 4690 h 82351"/>
                <a:gd name="connsiteX1" fmla="*/ 53433 w 53379"/>
                <a:gd name="connsiteY1" fmla="*/ 6873 h 82351"/>
                <a:gd name="connsiteX2" fmla="*/ 53235 w 53379"/>
                <a:gd name="connsiteY2" fmla="*/ 8659 h 82351"/>
                <a:gd name="connsiteX3" fmla="*/ 52838 w 53379"/>
                <a:gd name="connsiteY3" fmla="*/ 10246 h 82351"/>
                <a:gd name="connsiteX4" fmla="*/ 52243 w 53379"/>
                <a:gd name="connsiteY4" fmla="*/ 11834 h 82351"/>
                <a:gd name="connsiteX5" fmla="*/ 22675 w 53379"/>
                <a:gd name="connsiteY5" fmla="*/ 79898 h 82351"/>
                <a:gd name="connsiteX6" fmla="*/ 21882 w 53379"/>
                <a:gd name="connsiteY6" fmla="*/ 81287 h 82351"/>
                <a:gd name="connsiteX7" fmla="*/ 20691 w 53379"/>
                <a:gd name="connsiteY7" fmla="*/ 82081 h 82351"/>
                <a:gd name="connsiteX8" fmla="*/ 18707 w 53379"/>
                <a:gd name="connsiteY8" fmla="*/ 82279 h 82351"/>
                <a:gd name="connsiteX9" fmla="*/ 15929 w 53379"/>
                <a:gd name="connsiteY9" fmla="*/ 82478 h 82351"/>
                <a:gd name="connsiteX10" fmla="*/ 12555 w 53379"/>
                <a:gd name="connsiteY10" fmla="*/ 82279 h 82351"/>
                <a:gd name="connsiteX11" fmla="*/ 10769 w 53379"/>
                <a:gd name="connsiteY11" fmla="*/ 81684 h 82351"/>
                <a:gd name="connsiteX12" fmla="*/ 10372 w 53379"/>
                <a:gd name="connsiteY12" fmla="*/ 80692 h 82351"/>
                <a:gd name="connsiteX13" fmla="*/ 10968 w 53379"/>
                <a:gd name="connsiteY13" fmla="*/ 79303 h 82351"/>
                <a:gd name="connsiteX14" fmla="*/ 41924 w 53379"/>
                <a:gd name="connsiteY14" fmla="*/ 9651 h 82351"/>
                <a:gd name="connsiteX15" fmla="*/ 2633 w 53379"/>
                <a:gd name="connsiteY15" fmla="*/ 9651 h 82351"/>
                <a:gd name="connsiteX16" fmla="*/ 847 w 53379"/>
                <a:gd name="connsiteY16" fmla="*/ 8460 h 82351"/>
                <a:gd name="connsiteX17" fmla="*/ 252 w 53379"/>
                <a:gd name="connsiteY17" fmla="*/ 4889 h 82351"/>
                <a:gd name="connsiteX18" fmla="*/ 252 w 53379"/>
                <a:gd name="connsiteY18" fmla="*/ 2904 h 82351"/>
                <a:gd name="connsiteX19" fmla="*/ 649 w 53379"/>
                <a:gd name="connsiteY19" fmla="*/ 1317 h 82351"/>
                <a:gd name="connsiteX20" fmla="*/ 1443 w 53379"/>
                <a:gd name="connsiteY20" fmla="*/ 523 h 82351"/>
                <a:gd name="connsiteX21" fmla="*/ 2633 w 53379"/>
                <a:gd name="connsiteY21" fmla="*/ 126 h 82351"/>
                <a:gd name="connsiteX22" fmla="*/ 50457 w 53379"/>
                <a:gd name="connsiteY22" fmla="*/ 126 h 82351"/>
                <a:gd name="connsiteX23" fmla="*/ 51846 w 53379"/>
                <a:gd name="connsiteY23" fmla="*/ 325 h 82351"/>
                <a:gd name="connsiteX24" fmla="*/ 52838 w 53379"/>
                <a:gd name="connsiteY24" fmla="*/ 1118 h 82351"/>
                <a:gd name="connsiteX25" fmla="*/ 53433 w 53379"/>
                <a:gd name="connsiteY25" fmla="*/ 2507 h 82351"/>
                <a:gd name="connsiteX26" fmla="*/ 53632 w 53379"/>
                <a:gd name="connsiteY26" fmla="*/ 4690 h 8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79" h="82351">
                  <a:moveTo>
                    <a:pt x="53632" y="4690"/>
                  </a:moveTo>
                  <a:cubicBezTo>
                    <a:pt x="53632" y="5484"/>
                    <a:pt x="53532" y="6228"/>
                    <a:pt x="53433" y="6873"/>
                  </a:cubicBezTo>
                  <a:cubicBezTo>
                    <a:pt x="53433" y="7419"/>
                    <a:pt x="53334" y="8014"/>
                    <a:pt x="53235" y="8659"/>
                  </a:cubicBezTo>
                  <a:cubicBezTo>
                    <a:pt x="53235" y="9205"/>
                    <a:pt x="53086" y="9750"/>
                    <a:pt x="52838" y="10246"/>
                  </a:cubicBezTo>
                  <a:cubicBezTo>
                    <a:pt x="52689" y="10792"/>
                    <a:pt x="52491" y="11338"/>
                    <a:pt x="52243" y="11834"/>
                  </a:cubicBezTo>
                  <a:lnTo>
                    <a:pt x="22675" y="79898"/>
                  </a:lnTo>
                  <a:cubicBezTo>
                    <a:pt x="22378" y="80444"/>
                    <a:pt x="22130" y="80890"/>
                    <a:pt x="21882" y="81287"/>
                  </a:cubicBezTo>
                  <a:cubicBezTo>
                    <a:pt x="21584" y="81585"/>
                    <a:pt x="21187" y="81833"/>
                    <a:pt x="20691" y="82081"/>
                  </a:cubicBezTo>
                  <a:cubicBezTo>
                    <a:pt x="20145" y="82180"/>
                    <a:pt x="19500" y="82279"/>
                    <a:pt x="18707" y="82279"/>
                  </a:cubicBezTo>
                  <a:cubicBezTo>
                    <a:pt x="18012" y="82379"/>
                    <a:pt x="17119" y="82478"/>
                    <a:pt x="15929" y="82478"/>
                  </a:cubicBezTo>
                  <a:cubicBezTo>
                    <a:pt x="14589" y="82478"/>
                    <a:pt x="13448" y="82379"/>
                    <a:pt x="12555" y="82279"/>
                  </a:cubicBezTo>
                  <a:cubicBezTo>
                    <a:pt x="11761" y="82130"/>
                    <a:pt x="11166" y="81982"/>
                    <a:pt x="10769" y="81684"/>
                  </a:cubicBezTo>
                  <a:cubicBezTo>
                    <a:pt x="10471" y="81436"/>
                    <a:pt x="10372" y="81089"/>
                    <a:pt x="10372" y="80692"/>
                  </a:cubicBezTo>
                  <a:cubicBezTo>
                    <a:pt x="10471" y="80295"/>
                    <a:pt x="10670" y="79848"/>
                    <a:pt x="10968" y="79303"/>
                  </a:cubicBezTo>
                  <a:lnTo>
                    <a:pt x="41924" y="9651"/>
                  </a:lnTo>
                  <a:lnTo>
                    <a:pt x="2633" y="9651"/>
                  </a:lnTo>
                  <a:cubicBezTo>
                    <a:pt x="1839" y="9651"/>
                    <a:pt x="1244" y="9254"/>
                    <a:pt x="847" y="8460"/>
                  </a:cubicBezTo>
                  <a:cubicBezTo>
                    <a:pt x="450" y="7568"/>
                    <a:pt x="252" y="6377"/>
                    <a:pt x="252" y="4889"/>
                  </a:cubicBezTo>
                  <a:cubicBezTo>
                    <a:pt x="252" y="4095"/>
                    <a:pt x="252" y="3450"/>
                    <a:pt x="252" y="2904"/>
                  </a:cubicBezTo>
                  <a:cubicBezTo>
                    <a:pt x="351" y="2259"/>
                    <a:pt x="500" y="1714"/>
                    <a:pt x="649" y="1317"/>
                  </a:cubicBezTo>
                  <a:cubicBezTo>
                    <a:pt x="897" y="920"/>
                    <a:pt x="1145" y="672"/>
                    <a:pt x="1443" y="523"/>
                  </a:cubicBezTo>
                  <a:cubicBezTo>
                    <a:pt x="1839" y="275"/>
                    <a:pt x="2236" y="126"/>
                    <a:pt x="2633" y="126"/>
                  </a:cubicBezTo>
                  <a:lnTo>
                    <a:pt x="50457" y="126"/>
                  </a:lnTo>
                  <a:cubicBezTo>
                    <a:pt x="50953" y="126"/>
                    <a:pt x="51449" y="225"/>
                    <a:pt x="51846" y="325"/>
                  </a:cubicBezTo>
                  <a:cubicBezTo>
                    <a:pt x="52342" y="473"/>
                    <a:pt x="52689" y="721"/>
                    <a:pt x="52838" y="1118"/>
                  </a:cubicBezTo>
                  <a:cubicBezTo>
                    <a:pt x="53086" y="1416"/>
                    <a:pt x="53284" y="1862"/>
                    <a:pt x="53433" y="2507"/>
                  </a:cubicBezTo>
                  <a:cubicBezTo>
                    <a:pt x="53532" y="3053"/>
                    <a:pt x="53632" y="3797"/>
                    <a:pt x="53632" y="46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8691BA7-4FF0-467A-80BB-5F74D1887C40}"/>
                </a:ext>
              </a:extLst>
            </p:cNvPr>
            <p:cNvSpPr/>
            <p:nvPr/>
          </p:nvSpPr>
          <p:spPr>
            <a:xfrm>
              <a:off x="5980684" y="3353340"/>
              <a:ext cx="47625" cy="82550"/>
            </a:xfrm>
            <a:custGeom>
              <a:avLst/>
              <a:gdLst>
                <a:gd name="connsiteX0" fmla="*/ 47882 w 47625"/>
                <a:gd name="connsiteY0" fmla="*/ 78311 h 82550"/>
                <a:gd name="connsiteX1" fmla="*/ 47684 w 47625"/>
                <a:gd name="connsiteY1" fmla="*/ 80493 h 82550"/>
                <a:gd name="connsiteX2" fmla="*/ 47089 w 47625"/>
                <a:gd name="connsiteY2" fmla="*/ 81882 h 82550"/>
                <a:gd name="connsiteX3" fmla="*/ 46493 w 47625"/>
                <a:gd name="connsiteY3" fmla="*/ 82478 h 82550"/>
                <a:gd name="connsiteX4" fmla="*/ 45699 w 47625"/>
                <a:gd name="connsiteY4" fmla="*/ 82676 h 82550"/>
                <a:gd name="connsiteX5" fmla="*/ 2837 w 47625"/>
                <a:gd name="connsiteY5" fmla="*/ 82676 h 82550"/>
                <a:gd name="connsiteX6" fmla="*/ 1845 w 47625"/>
                <a:gd name="connsiteY6" fmla="*/ 82478 h 82550"/>
                <a:gd name="connsiteX7" fmla="*/ 1249 w 47625"/>
                <a:gd name="connsiteY7" fmla="*/ 81882 h 82550"/>
                <a:gd name="connsiteX8" fmla="*/ 654 w 47625"/>
                <a:gd name="connsiteY8" fmla="*/ 80493 h 82550"/>
                <a:gd name="connsiteX9" fmla="*/ 456 w 47625"/>
                <a:gd name="connsiteY9" fmla="*/ 78311 h 82550"/>
                <a:gd name="connsiteX10" fmla="*/ 654 w 47625"/>
                <a:gd name="connsiteY10" fmla="*/ 76525 h 82550"/>
                <a:gd name="connsiteX11" fmla="*/ 1051 w 47625"/>
                <a:gd name="connsiteY11" fmla="*/ 75136 h 82550"/>
                <a:gd name="connsiteX12" fmla="*/ 1845 w 47625"/>
                <a:gd name="connsiteY12" fmla="*/ 74342 h 82550"/>
                <a:gd name="connsiteX13" fmla="*/ 2837 w 47625"/>
                <a:gd name="connsiteY13" fmla="*/ 73945 h 82550"/>
                <a:gd name="connsiteX14" fmla="*/ 19903 w 47625"/>
                <a:gd name="connsiteY14" fmla="*/ 73945 h 82550"/>
                <a:gd name="connsiteX15" fmla="*/ 19903 w 47625"/>
                <a:gd name="connsiteY15" fmla="*/ 11636 h 82550"/>
                <a:gd name="connsiteX16" fmla="*/ 4028 w 47625"/>
                <a:gd name="connsiteY16" fmla="*/ 20962 h 82550"/>
                <a:gd name="connsiteX17" fmla="*/ 2043 w 47625"/>
                <a:gd name="connsiteY17" fmla="*/ 21756 h 82550"/>
                <a:gd name="connsiteX18" fmla="*/ 853 w 47625"/>
                <a:gd name="connsiteY18" fmla="*/ 21557 h 82550"/>
                <a:gd name="connsiteX19" fmla="*/ 257 w 47625"/>
                <a:gd name="connsiteY19" fmla="*/ 20168 h 82550"/>
                <a:gd name="connsiteX20" fmla="*/ 257 w 47625"/>
                <a:gd name="connsiteY20" fmla="*/ 17787 h 82550"/>
                <a:gd name="connsiteX21" fmla="*/ 257 w 47625"/>
                <a:gd name="connsiteY21" fmla="*/ 16001 h 82550"/>
                <a:gd name="connsiteX22" fmla="*/ 456 w 47625"/>
                <a:gd name="connsiteY22" fmla="*/ 14612 h 82550"/>
                <a:gd name="connsiteX23" fmla="*/ 1051 w 47625"/>
                <a:gd name="connsiteY23" fmla="*/ 13818 h 82550"/>
                <a:gd name="connsiteX24" fmla="*/ 2043 w 47625"/>
                <a:gd name="connsiteY24" fmla="*/ 13025 h 82550"/>
                <a:gd name="connsiteX25" fmla="*/ 20895 w 47625"/>
                <a:gd name="connsiteY25" fmla="*/ 920 h 82550"/>
                <a:gd name="connsiteX26" fmla="*/ 21490 w 47625"/>
                <a:gd name="connsiteY26" fmla="*/ 722 h 82550"/>
                <a:gd name="connsiteX27" fmla="*/ 22482 w 47625"/>
                <a:gd name="connsiteY27" fmla="*/ 325 h 82550"/>
                <a:gd name="connsiteX28" fmla="*/ 23871 w 47625"/>
                <a:gd name="connsiteY28" fmla="*/ 126 h 82550"/>
                <a:gd name="connsiteX29" fmla="*/ 25657 w 47625"/>
                <a:gd name="connsiteY29" fmla="*/ 126 h 82550"/>
                <a:gd name="connsiteX30" fmla="*/ 28237 w 47625"/>
                <a:gd name="connsiteY30" fmla="*/ 325 h 82550"/>
                <a:gd name="connsiteX31" fmla="*/ 29824 w 47625"/>
                <a:gd name="connsiteY31" fmla="*/ 523 h 82550"/>
                <a:gd name="connsiteX32" fmla="*/ 30618 w 47625"/>
                <a:gd name="connsiteY32" fmla="*/ 1118 h 82550"/>
                <a:gd name="connsiteX33" fmla="*/ 30817 w 47625"/>
                <a:gd name="connsiteY33" fmla="*/ 1912 h 82550"/>
                <a:gd name="connsiteX34" fmla="*/ 30817 w 47625"/>
                <a:gd name="connsiteY34" fmla="*/ 73945 h 82550"/>
                <a:gd name="connsiteX35" fmla="*/ 45699 w 47625"/>
                <a:gd name="connsiteY35" fmla="*/ 73945 h 82550"/>
                <a:gd name="connsiteX36" fmla="*/ 46493 w 47625"/>
                <a:gd name="connsiteY36" fmla="*/ 74342 h 82550"/>
                <a:gd name="connsiteX37" fmla="*/ 47287 w 47625"/>
                <a:gd name="connsiteY37" fmla="*/ 75136 h 82550"/>
                <a:gd name="connsiteX38" fmla="*/ 47684 w 47625"/>
                <a:gd name="connsiteY38" fmla="*/ 76525 h 82550"/>
                <a:gd name="connsiteX39" fmla="*/ 47882 w 47625"/>
                <a:gd name="connsiteY39" fmla="*/ 78311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625" h="82550">
                  <a:moveTo>
                    <a:pt x="47882" y="78311"/>
                  </a:moveTo>
                  <a:cubicBezTo>
                    <a:pt x="47882" y="79104"/>
                    <a:pt x="47783" y="79849"/>
                    <a:pt x="47684" y="80493"/>
                  </a:cubicBezTo>
                  <a:cubicBezTo>
                    <a:pt x="47535" y="81039"/>
                    <a:pt x="47337" y="81486"/>
                    <a:pt x="47089" y="81882"/>
                  </a:cubicBezTo>
                  <a:cubicBezTo>
                    <a:pt x="46940" y="82180"/>
                    <a:pt x="46741" y="82379"/>
                    <a:pt x="46493" y="82478"/>
                  </a:cubicBezTo>
                  <a:cubicBezTo>
                    <a:pt x="46196" y="82627"/>
                    <a:pt x="45948" y="82676"/>
                    <a:pt x="45699" y="82676"/>
                  </a:cubicBezTo>
                  <a:lnTo>
                    <a:pt x="2837" y="82676"/>
                  </a:lnTo>
                  <a:cubicBezTo>
                    <a:pt x="2440" y="82676"/>
                    <a:pt x="2093" y="82627"/>
                    <a:pt x="1845" y="82478"/>
                  </a:cubicBezTo>
                  <a:cubicBezTo>
                    <a:pt x="1696" y="82379"/>
                    <a:pt x="1498" y="82180"/>
                    <a:pt x="1249" y="81882"/>
                  </a:cubicBezTo>
                  <a:cubicBezTo>
                    <a:pt x="952" y="81486"/>
                    <a:pt x="753" y="81039"/>
                    <a:pt x="654" y="80493"/>
                  </a:cubicBezTo>
                  <a:cubicBezTo>
                    <a:pt x="505" y="79849"/>
                    <a:pt x="456" y="79104"/>
                    <a:pt x="456" y="78311"/>
                  </a:cubicBezTo>
                  <a:cubicBezTo>
                    <a:pt x="456" y="77666"/>
                    <a:pt x="505" y="77070"/>
                    <a:pt x="654" y="76525"/>
                  </a:cubicBezTo>
                  <a:cubicBezTo>
                    <a:pt x="753" y="75880"/>
                    <a:pt x="902" y="75433"/>
                    <a:pt x="1051" y="75136"/>
                  </a:cubicBezTo>
                  <a:cubicBezTo>
                    <a:pt x="1299" y="74739"/>
                    <a:pt x="1547" y="74491"/>
                    <a:pt x="1845" y="74342"/>
                  </a:cubicBezTo>
                  <a:cubicBezTo>
                    <a:pt x="2093" y="74094"/>
                    <a:pt x="2440" y="73945"/>
                    <a:pt x="2837" y="73945"/>
                  </a:cubicBezTo>
                  <a:lnTo>
                    <a:pt x="19903" y="73945"/>
                  </a:lnTo>
                  <a:lnTo>
                    <a:pt x="19903" y="11636"/>
                  </a:lnTo>
                  <a:lnTo>
                    <a:pt x="4028" y="20962"/>
                  </a:lnTo>
                  <a:cubicBezTo>
                    <a:pt x="3234" y="21359"/>
                    <a:pt x="2539" y="21657"/>
                    <a:pt x="2043" y="21756"/>
                  </a:cubicBezTo>
                  <a:cubicBezTo>
                    <a:pt x="1646" y="21905"/>
                    <a:pt x="1249" y="21855"/>
                    <a:pt x="853" y="21557"/>
                  </a:cubicBezTo>
                  <a:cubicBezTo>
                    <a:pt x="555" y="21309"/>
                    <a:pt x="357" y="20863"/>
                    <a:pt x="257" y="20168"/>
                  </a:cubicBezTo>
                  <a:cubicBezTo>
                    <a:pt x="257" y="19523"/>
                    <a:pt x="257" y="18730"/>
                    <a:pt x="257" y="17787"/>
                  </a:cubicBezTo>
                  <a:cubicBezTo>
                    <a:pt x="257" y="16993"/>
                    <a:pt x="257" y="16398"/>
                    <a:pt x="257" y="16001"/>
                  </a:cubicBezTo>
                  <a:cubicBezTo>
                    <a:pt x="357" y="15505"/>
                    <a:pt x="456" y="15009"/>
                    <a:pt x="456" y="14612"/>
                  </a:cubicBezTo>
                  <a:cubicBezTo>
                    <a:pt x="555" y="14215"/>
                    <a:pt x="753" y="13967"/>
                    <a:pt x="1051" y="13818"/>
                  </a:cubicBezTo>
                  <a:cubicBezTo>
                    <a:pt x="1299" y="13570"/>
                    <a:pt x="1646" y="13322"/>
                    <a:pt x="2043" y="13025"/>
                  </a:cubicBezTo>
                  <a:lnTo>
                    <a:pt x="20895" y="920"/>
                  </a:lnTo>
                  <a:cubicBezTo>
                    <a:pt x="20994" y="821"/>
                    <a:pt x="21192" y="722"/>
                    <a:pt x="21490" y="722"/>
                  </a:cubicBezTo>
                  <a:cubicBezTo>
                    <a:pt x="21738" y="622"/>
                    <a:pt x="22085" y="473"/>
                    <a:pt x="22482" y="325"/>
                  </a:cubicBezTo>
                  <a:cubicBezTo>
                    <a:pt x="22879" y="225"/>
                    <a:pt x="23326" y="126"/>
                    <a:pt x="23871" y="126"/>
                  </a:cubicBezTo>
                  <a:cubicBezTo>
                    <a:pt x="24367" y="126"/>
                    <a:pt x="24963" y="126"/>
                    <a:pt x="25657" y="126"/>
                  </a:cubicBezTo>
                  <a:cubicBezTo>
                    <a:pt x="26699" y="126"/>
                    <a:pt x="27542" y="225"/>
                    <a:pt x="28237" y="325"/>
                  </a:cubicBezTo>
                  <a:cubicBezTo>
                    <a:pt x="28882" y="325"/>
                    <a:pt x="29428" y="424"/>
                    <a:pt x="29824" y="523"/>
                  </a:cubicBezTo>
                  <a:cubicBezTo>
                    <a:pt x="30221" y="672"/>
                    <a:pt x="30469" y="870"/>
                    <a:pt x="30618" y="1118"/>
                  </a:cubicBezTo>
                  <a:cubicBezTo>
                    <a:pt x="30717" y="1416"/>
                    <a:pt x="30817" y="1664"/>
                    <a:pt x="30817" y="1912"/>
                  </a:cubicBezTo>
                  <a:lnTo>
                    <a:pt x="30817" y="73945"/>
                  </a:lnTo>
                  <a:lnTo>
                    <a:pt x="45699" y="73945"/>
                  </a:lnTo>
                  <a:cubicBezTo>
                    <a:pt x="45948" y="73945"/>
                    <a:pt x="46196" y="74094"/>
                    <a:pt x="46493" y="74342"/>
                  </a:cubicBezTo>
                  <a:cubicBezTo>
                    <a:pt x="46890" y="74491"/>
                    <a:pt x="47138" y="74739"/>
                    <a:pt x="47287" y="75136"/>
                  </a:cubicBezTo>
                  <a:cubicBezTo>
                    <a:pt x="47386" y="75433"/>
                    <a:pt x="47535" y="75880"/>
                    <a:pt x="47684" y="76525"/>
                  </a:cubicBezTo>
                  <a:cubicBezTo>
                    <a:pt x="47783" y="77070"/>
                    <a:pt x="47882" y="77666"/>
                    <a:pt x="47882" y="783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330D3506-D814-4FB5-9FE3-93542053EB46}"/>
                </a:ext>
              </a:extLst>
            </p:cNvPr>
            <p:cNvSpPr/>
            <p:nvPr/>
          </p:nvSpPr>
          <p:spPr>
            <a:xfrm>
              <a:off x="6040493" y="3345997"/>
              <a:ext cx="23217" cy="111720"/>
            </a:xfrm>
            <a:custGeom>
              <a:avLst/>
              <a:gdLst>
                <a:gd name="connsiteX0" fmla="*/ 23479 w 23217"/>
                <a:gd name="connsiteY0" fmla="*/ 56085 h 111720"/>
                <a:gd name="connsiteX1" fmla="*/ 22487 w 23217"/>
                <a:gd name="connsiteY1" fmla="*/ 70175 h 111720"/>
                <a:gd name="connsiteX2" fmla="*/ 19908 w 23217"/>
                <a:gd name="connsiteY2" fmla="*/ 84065 h 111720"/>
                <a:gd name="connsiteX3" fmla="*/ 15542 w 23217"/>
                <a:gd name="connsiteY3" fmla="*/ 97361 h 111720"/>
                <a:gd name="connsiteX4" fmla="*/ 9589 w 23217"/>
                <a:gd name="connsiteY4" fmla="*/ 110457 h 111720"/>
                <a:gd name="connsiteX5" fmla="*/ 8994 w 23217"/>
                <a:gd name="connsiteY5" fmla="*/ 111053 h 111720"/>
                <a:gd name="connsiteX6" fmla="*/ 8001 w 23217"/>
                <a:gd name="connsiteY6" fmla="*/ 111648 h 111720"/>
                <a:gd name="connsiteX7" fmla="*/ 6414 w 23217"/>
                <a:gd name="connsiteY7" fmla="*/ 111846 h 111720"/>
                <a:gd name="connsiteX8" fmla="*/ 4628 w 23217"/>
                <a:gd name="connsiteY8" fmla="*/ 111846 h 111720"/>
                <a:gd name="connsiteX9" fmla="*/ 1850 w 23217"/>
                <a:gd name="connsiteY9" fmla="*/ 111648 h 111720"/>
                <a:gd name="connsiteX10" fmla="*/ 659 w 23217"/>
                <a:gd name="connsiteY10" fmla="*/ 111251 h 111720"/>
                <a:gd name="connsiteX11" fmla="*/ 262 w 23217"/>
                <a:gd name="connsiteY11" fmla="*/ 110259 h 111720"/>
                <a:gd name="connsiteX12" fmla="*/ 659 w 23217"/>
                <a:gd name="connsiteY12" fmla="*/ 109068 h 111720"/>
                <a:gd name="connsiteX13" fmla="*/ 9390 w 23217"/>
                <a:gd name="connsiteY13" fmla="*/ 82875 h 111720"/>
                <a:gd name="connsiteX14" fmla="*/ 12367 w 23217"/>
                <a:gd name="connsiteY14" fmla="*/ 55887 h 111720"/>
                <a:gd name="connsiteX15" fmla="*/ 9390 w 23217"/>
                <a:gd name="connsiteY15" fmla="*/ 28900 h 111720"/>
                <a:gd name="connsiteX16" fmla="*/ 461 w 23217"/>
                <a:gd name="connsiteY16" fmla="*/ 2706 h 111720"/>
                <a:gd name="connsiteX17" fmla="*/ 262 w 23217"/>
                <a:gd name="connsiteY17" fmla="*/ 1714 h 111720"/>
                <a:gd name="connsiteX18" fmla="*/ 858 w 23217"/>
                <a:gd name="connsiteY18" fmla="*/ 920 h 111720"/>
                <a:gd name="connsiteX19" fmla="*/ 2247 w 23217"/>
                <a:gd name="connsiteY19" fmla="*/ 325 h 111720"/>
                <a:gd name="connsiteX20" fmla="*/ 4628 w 23217"/>
                <a:gd name="connsiteY20" fmla="*/ 126 h 111720"/>
                <a:gd name="connsiteX21" fmla="*/ 6811 w 23217"/>
                <a:gd name="connsiteY21" fmla="*/ 325 h 111720"/>
                <a:gd name="connsiteX22" fmla="*/ 8200 w 23217"/>
                <a:gd name="connsiteY22" fmla="*/ 523 h 111720"/>
                <a:gd name="connsiteX23" fmla="*/ 8994 w 23217"/>
                <a:gd name="connsiteY23" fmla="*/ 920 h 111720"/>
                <a:gd name="connsiteX24" fmla="*/ 9390 w 23217"/>
                <a:gd name="connsiteY24" fmla="*/ 1317 h 111720"/>
                <a:gd name="connsiteX25" fmla="*/ 19709 w 23217"/>
                <a:gd name="connsiteY25" fmla="*/ 28106 h 111720"/>
                <a:gd name="connsiteX26" fmla="*/ 23479 w 23217"/>
                <a:gd name="connsiteY26" fmla="*/ 56085 h 1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217" h="111720">
                  <a:moveTo>
                    <a:pt x="23479" y="56085"/>
                  </a:moveTo>
                  <a:cubicBezTo>
                    <a:pt x="23479" y="60848"/>
                    <a:pt x="23132" y="65561"/>
                    <a:pt x="22487" y="70175"/>
                  </a:cubicBezTo>
                  <a:cubicBezTo>
                    <a:pt x="21942" y="74838"/>
                    <a:pt x="21098" y="79452"/>
                    <a:pt x="19908" y="84065"/>
                  </a:cubicBezTo>
                  <a:cubicBezTo>
                    <a:pt x="18717" y="88580"/>
                    <a:pt x="17229" y="92995"/>
                    <a:pt x="15542" y="97361"/>
                  </a:cubicBezTo>
                  <a:cubicBezTo>
                    <a:pt x="13806" y="101825"/>
                    <a:pt x="11821" y="106191"/>
                    <a:pt x="9589" y="110457"/>
                  </a:cubicBezTo>
                  <a:cubicBezTo>
                    <a:pt x="9440" y="110706"/>
                    <a:pt x="9242" y="110904"/>
                    <a:pt x="8994" y="111053"/>
                  </a:cubicBezTo>
                  <a:cubicBezTo>
                    <a:pt x="8696" y="111301"/>
                    <a:pt x="8398" y="111499"/>
                    <a:pt x="8001" y="111648"/>
                  </a:cubicBezTo>
                  <a:cubicBezTo>
                    <a:pt x="7604" y="111747"/>
                    <a:pt x="7059" y="111846"/>
                    <a:pt x="6414" y="111846"/>
                  </a:cubicBezTo>
                  <a:cubicBezTo>
                    <a:pt x="5868" y="111846"/>
                    <a:pt x="5273" y="111846"/>
                    <a:pt x="4628" y="111846"/>
                  </a:cubicBezTo>
                  <a:cubicBezTo>
                    <a:pt x="3437" y="111846"/>
                    <a:pt x="2495" y="111747"/>
                    <a:pt x="1850" y="111648"/>
                  </a:cubicBezTo>
                  <a:cubicBezTo>
                    <a:pt x="1304" y="111648"/>
                    <a:pt x="907" y="111499"/>
                    <a:pt x="659" y="111251"/>
                  </a:cubicBezTo>
                  <a:cubicBezTo>
                    <a:pt x="361" y="110954"/>
                    <a:pt x="262" y="110656"/>
                    <a:pt x="262" y="110259"/>
                  </a:cubicBezTo>
                  <a:cubicBezTo>
                    <a:pt x="262" y="109961"/>
                    <a:pt x="361" y="109564"/>
                    <a:pt x="659" y="109068"/>
                  </a:cubicBezTo>
                  <a:cubicBezTo>
                    <a:pt x="4479" y="100436"/>
                    <a:pt x="7406" y="91705"/>
                    <a:pt x="9390" y="82875"/>
                  </a:cubicBezTo>
                  <a:cubicBezTo>
                    <a:pt x="11375" y="73895"/>
                    <a:pt x="12367" y="64916"/>
                    <a:pt x="12367" y="55887"/>
                  </a:cubicBezTo>
                  <a:cubicBezTo>
                    <a:pt x="12367" y="46759"/>
                    <a:pt x="11375" y="37780"/>
                    <a:pt x="9390" y="28900"/>
                  </a:cubicBezTo>
                  <a:cubicBezTo>
                    <a:pt x="7406" y="19920"/>
                    <a:pt x="4429" y="11189"/>
                    <a:pt x="461" y="2706"/>
                  </a:cubicBezTo>
                  <a:cubicBezTo>
                    <a:pt x="312" y="2309"/>
                    <a:pt x="262" y="2011"/>
                    <a:pt x="262" y="1714"/>
                  </a:cubicBezTo>
                  <a:cubicBezTo>
                    <a:pt x="361" y="1317"/>
                    <a:pt x="560" y="1069"/>
                    <a:pt x="858" y="920"/>
                  </a:cubicBezTo>
                  <a:cubicBezTo>
                    <a:pt x="1254" y="672"/>
                    <a:pt x="1701" y="473"/>
                    <a:pt x="2247" y="325"/>
                  </a:cubicBezTo>
                  <a:cubicBezTo>
                    <a:pt x="2892" y="225"/>
                    <a:pt x="3685" y="126"/>
                    <a:pt x="4628" y="126"/>
                  </a:cubicBezTo>
                  <a:cubicBezTo>
                    <a:pt x="5521" y="126"/>
                    <a:pt x="6265" y="225"/>
                    <a:pt x="6811" y="325"/>
                  </a:cubicBezTo>
                  <a:cubicBezTo>
                    <a:pt x="7456" y="325"/>
                    <a:pt x="7902" y="424"/>
                    <a:pt x="8200" y="523"/>
                  </a:cubicBezTo>
                  <a:cubicBezTo>
                    <a:pt x="8597" y="672"/>
                    <a:pt x="8845" y="821"/>
                    <a:pt x="8994" y="920"/>
                  </a:cubicBezTo>
                  <a:cubicBezTo>
                    <a:pt x="9242" y="1069"/>
                    <a:pt x="9390" y="1218"/>
                    <a:pt x="9390" y="1317"/>
                  </a:cubicBezTo>
                  <a:cubicBezTo>
                    <a:pt x="13756" y="9949"/>
                    <a:pt x="17179" y="18879"/>
                    <a:pt x="19709" y="28106"/>
                  </a:cubicBezTo>
                  <a:cubicBezTo>
                    <a:pt x="22190" y="37234"/>
                    <a:pt x="23479" y="46560"/>
                    <a:pt x="23479" y="56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39D325D-5281-4672-8DEB-E7E84DF6C434}"/>
                </a:ext>
              </a:extLst>
            </p:cNvPr>
            <p:cNvSpPr/>
            <p:nvPr/>
          </p:nvSpPr>
          <p:spPr>
            <a:xfrm>
              <a:off x="5580895" y="3237111"/>
              <a:ext cx="13692" cy="65881"/>
            </a:xfrm>
            <a:custGeom>
              <a:avLst/>
              <a:gdLst>
                <a:gd name="connsiteX0" fmla="*/ 13720 w 13692"/>
                <a:gd name="connsiteY0" fmla="*/ 1504 h 65881"/>
                <a:gd name="connsiteX1" fmla="*/ 8362 w 13692"/>
                <a:gd name="connsiteY1" fmla="*/ 16982 h 65881"/>
                <a:gd name="connsiteX2" fmla="*/ 6775 w 13692"/>
                <a:gd name="connsiteY2" fmla="*/ 32857 h 65881"/>
                <a:gd name="connsiteX3" fmla="*/ 8561 w 13692"/>
                <a:gd name="connsiteY3" fmla="*/ 48930 h 65881"/>
                <a:gd name="connsiteX4" fmla="*/ 13720 w 13692"/>
                <a:gd name="connsiteY4" fmla="*/ 64409 h 65881"/>
                <a:gd name="connsiteX5" fmla="*/ 13918 w 13692"/>
                <a:gd name="connsiteY5" fmla="*/ 65004 h 65881"/>
                <a:gd name="connsiteX6" fmla="*/ 13522 w 13692"/>
                <a:gd name="connsiteY6" fmla="*/ 65599 h 65881"/>
                <a:gd name="connsiteX7" fmla="*/ 12728 w 13692"/>
                <a:gd name="connsiteY7" fmla="*/ 65798 h 65881"/>
                <a:gd name="connsiteX8" fmla="*/ 11339 w 13692"/>
                <a:gd name="connsiteY8" fmla="*/ 65996 h 65881"/>
                <a:gd name="connsiteX9" fmla="*/ 10148 w 13692"/>
                <a:gd name="connsiteY9" fmla="*/ 65996 h 65881"/>
                <a:gd name="connsiteX10" fmla="*/ 9354 w 13692"/>
                <a:gd name="connsiteY10" fmla="*/ 65798 h 65881"/>
                <a:gd name="connsiteX11" fmla="*/ 8759 w 13692"/>
                <a:gd name="connsiteY11" fmla="*/ 65599 h 65881"/>
                <a:gd name="connsiteX12" fmla="*/ 8561 w 13692"/>
                <a:gd name="connsiteY12" fmla="*/ 65202 h 65881"/>
                <a:gd name="connsiteX13" fmla="*/ 4790 w 13692"/>
                <a:gd name="connsiteY13" fmla="*/ 57463 h 65881"/>
                <a:gd name="connsiteX14" fmla="*/ 2211 w 13692"/>
                <a:gd name="connsiteY14" fmla="*/ 49526 h 65881"/>
                <a:gd name="connsiteX15" fmla="*/ 623 w 13692"/>
                <a:gd name="connsiteY15" fmla="*/ 41390 h 65881"/>
                <a:gd name="connsiteX16" fmla="*/ 226 w 13692"/>
                <a:gd name="connsiteY16" fmla="*/ 33056 h 65881"/>
                <a:gd name="connsiteX17" fmla="*/ 822 w 13692"/>
                <a:gd name="connsiteY17" fmla="*/ 24721 h 65881"/>
                <a:gd name="connsiteX18" fmla="*/ 2409 w 13692"/>
                <a:gd name="connsiteY18" fmla="*/ 16585 h 65881"/>
                <a:gd name="connsiteX19" fmla="*/ 4989 w 13692"/>
                <a:gd name="connsiteY19" fmla="*/ 8648 h 65881"/>
                <a:gd name="connsiteX20" fmla="*/ 8561 w 13692"/>
                <a:gd name="connsiteY20" fmla="*/ 710 h 65881"/>
                <a:gd name="connsiteX21" fmla="*/ 8759 w 13692"/>
                <a:gd name="connsiteY21" fmla="*/ 512 h 65881"/>
                <a:gd name="connsiteX22" fmla="*/ 9156 w 13692"/>
                <a:gd name="connsiteY22" fmla="*/ 313 h 65881"/>
                <a:gd name="connsiteX23" fmla="*/ 9950 w 13692"/>
                <a:gd name="connsiteY23" fmla="*/ 115 h 65881"/>
                <a:gd name="connsiteX24" fmla="*/ 11339 w 13692"/>
                <a:gd name="connsiteY24" fmla="*/ 115 h 65881"/>
                <a:gd name="connsiteX25" fmla="*/ 12728 w 13692"/>
                <a:gd name="connsiteY25" fmla="*/ 313 h 65881"/>
                <a:gd name="connsiteX26" fmla="*/ 13522 w 13692"/>
                <a:gd name="connsiteY26" fmla="*/ 512 h 65881"/>
                <a:gd name="connsiteX27" fmla="*/ 13918 w 13692"/>
                <a:gd name="connsiteY27" fmla="*/ 1107 h 65881"/>
                <a:gd name="connsiteX28" fmla="*/ 13720 w 13692"/>
                <a:gd name="connsiteY28" fmla="*/ 1504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20" y="1504"/>
                  </a:moveTo>
                  <a:cubicBezTo>
                    <a:pt x="11339" y="6564"/>
                    <a:pt x="9553" y="11723"/>
                    <a:pt x="8362" y="16982"/>
                  </a:cubicBezTo>
                  <a:cubicBezTo>
                    <a:pt x="7271" y="22290"/>
                    <a:pt x="6775" y="27598"/>
                    <a:pt x="6775" y="32857"/>
                  </a:cubicBezTo>
                  <a:cubicBezTo>
                    <a:pt x="6775" y="38314"/>
                    <a:pt x="7370" y="43672"/>
                    <a:pt x="8561" y="48930"/>
                  </a:cubicBezTo>
                  <a:cubicBezTo>
                    <a:pt x="9751" y="54090"/>
                    <a:pt x="11438" y="59249"/>
                    <a:pt x="13720" y="64409"/>
                  </a:cubicBezTo>
                  <a:cubicBezTo>
                    <a:pt x="13819" y="64657"/>
                    <a:pt x="13918" y="64855"/>
                    <a:pt x="13918" y="65004"/>
                  </a:cubicBezTo>
                  <a:cubicBezTo>
                    <a:pt x="13918" y="65252"/>
                    <a:pt x="13770" y="65450"/>
                    <a:pt x="13522" y="65599"/>
                  </a:cubicBezTo>
                  <a:cubicBezTo>
                    <a:pt x="13373" y="65698"/>
                    <a:pt x="13125" y="65798"/>
                    <a:pt x="12728" y="65798"/>
                  </a:cubicBezTo>
                  <a:cubicBezTo>
                    <a:pt x="12430" y="65897"/>
                    <a:pt x="11984" y="65996"/>
                    <a:pt x="11339" y="65996"/>
                  </a:cubicBezTo>
                  <a:cubicBezTo>
                    <a:pt x="10942" y="65996"/>
                    <a:pt x="10545" y="65996"/>
                    <a:pt x="10148" y="65996"/>
                  </a:cubicBezTo>
                  <a:cubicBezTo>
                    <a:pt x="9851" y="65996"/>
                    <a:pt x="9603" y="65897"/>
                    <a:pt x="9354" y="65798"/>
                  </a:cubicBezTo>
                  <a:cubicBezTo>
                    <a:pt x="9057" y="65798"/>
                    <a:pt x="8858" y="65698"/>
                    <a:pt x="8759" y="65599"/>
                  </a:cubicBezTo>
                  <a:cubicBezTo>
                    <a:pt x="8610" y="65450"/>
                    <a:pt x="8561" y="65302"/>
                    <a:pt x="8561" y="65202"/>
                  </a:cubicBezTo>
                  <a:cubicBezTo>
                    <a:pt x="7072" y="62672"/>
                    <a:pt x="5832" y="60093"/>
                    <a:pt x="4790" y="57463"/>
                  </a:cubicBezTo>
                  <a:cubicBezTo>
                    <a:pt x="3848" y="54784"/>
                    <a:pt x="3004" y="52205"/>
                    <a:pt x="2211" y="49526"/>
                  </a:cubicBezTo>
                  <a:cubicBezTo>
                    <a:pt x="1516" y="46896"/>
                    <a:pt x="1020" y="44168"/>
                    <a:pt x="623" y="41390"/>
                  </a:cubicBezTo>
                  <a:cubicBezTo>
                    <a:pt x="326" y="38612"/>
                    <a:pt x="226" y="35833"/>
                    <a:pt x="226" y="33056"/>
                  </a:cubicBezTo>
                  <a:cubicBezTo>
                    <a:pt x="226" y="30178"/>
                    <a:pt x="425" y="27400"/>
                    <a:pt x="822" y="24721"/>
                  </a:cubicBezTo>
                  <a:cubicBezTo>
                    <a:pt x="1218" y="21943"/>
                    <a:pt x="1715" y="19264"/>
                    <a:pt x="2409" y="16585"/>
                  </a:cubicBezTo>
                  <a:cubicBezTo>
                    <a:pt x="3203" y="13807"/>
                    <a:pt x="4046" y="11178"/>
                    <a:pt x="4989" y="8648"/>
                  </a:cubicBezTo>
                  <a:cubicBezTo>
                    <a:pt x="6031" y="6018"/>
                    <a:pt x="7221" y="3389"/>
                    <a:pt x="8561" y="710"/>
                  </a:cubicBezTo>
                  <a:cubicBezTo>
                    <a:pt x="8561" y="611"/>
                    <a:pt x="8610" y="512"/>
                    <a:pt x="8759" y="512"/>
                  </a:cubicBezTo>
                  <a:cubicBezTo>
                    <a:pt x="8858" y="412"/>
                    <a:pt x="9007" y="313"/>
                    <a:pt x="9156" y="313"/>
                  </a:cubicBezTo>
                  <a:cubicBezTo>
                    <a:pt x="9404" y="214"/>
                    <a:pt x="9652" y="115"/>
                    <a:pt x="9950" y="115"/>
                  </a:cubicBezTo>
                  <a:cubicBezTo>
                    <a:pt x="10347" y="115"/>
                    <a:pt x="10793" y="115"/>
                    <a:pt x="11339" y="115"/>
                  </a:cubicBezTo>
                  <a:cubicBezTo>
                    <a:pt x="11835" y="115"/>
                    <a:pt x="12331" y="214"/>
                    <a:pt x="12728" y="313"/>
                  </a:cubicBezTo>
                  <a:cubicBezTo>
                    <a:pt x="13125" y="313"/>
                    <a:pt x="13373" y="412"/>
                    <a:pt x="13522" y="512"/>
                  </a:cubicBezTo>
                  <a:cubicBezTo>
                    <a:pt x="13770" y="660"/>
                    <a:pt x="13918" y="859"/>
                    <a:pt x="13918" y="1107"/>
                  </a:cubicBezTo>
                  <a:cubicBezTo>
                    <a:pt x="13918" y="1256"/>
                    <a:pt x="13819" y="1405"/>
                    <a:pt x="13720" y="15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6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3241079"/>
              <a:ext cx="107156" cy="49807"/>
              <a:chOff x="5602946" y="3241079"/>
              <a:chExt cx="107156" cy="49807"/>
            </a:xfrm>
            <a:solidFill>
              <a:srgbClr val="000000"/>
            </a:solidFill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9DD95FF-4A40-4811-B8B8-8270A6B7463E}"/>
                  </a:ext>
                </a:extLst>
              </p:cNvPr>
              <p:cNvSpPr/>
              <p:nvPr/>
            </p:nvSpPr>
            <p:spPr>
              <a:xfrm>
                <a:off x="5602946" y="3241079"/>
                <a:ext cx="30360" cy="49807"/>
              </a:xfrm>
              <a:custGeom>
                <a:avLst/>
                <a:gdLst>
                  <a:gd name="connsiteX0" fmla="*/ 30589 w 30360"/>
                  <a:gd name="connsiteY0" fmla="*/ 35238 h 49807"/>
                  <a:gd name="connsiteX1" fmla="*/ 29398 w 30360"/>
                  <a:gd name="connsiteY1" fmla="*/ 41390 h 49807"/>
                  <a:gd name="connsiteX2" fmla="*/ 26223 w 30360"/>
                  <a:gd name="connsiteY2" fmla="*/ 45954 h 49807"/>
                  <a:gd name="connsiteX3" fmla="*/ 20866 w 30360"/>
                  <a:gd name="connsiteY3" fmla="*/ 48930 h 49807"/>
                  <a:gd name="connsiteX4" fmla="*/ 13722 w 30360"/>
                  <a:gd name="connsiteY4" fmla="*/ 49923 h 49807"/>
                  <a:gd name="connsiteX5" fmla="*/ 8959 w 30360"/>
                  <a:gd name="connsiteY5" fmla="*/ 49526 h 49807"/>
                  <a:gd name="connsiteX6" fmla="*/ 5189 w 30360"/>
                  <a:gd name="connsiteY6" fmla="*/ 48534 h 49807"/>
                  <a:gd name="connsiteX7" fmla="*/ 2411 w 30360"/>
                  <a:gd name="connsiteY7" fmla="*/ 47343 h 49807"/>
                  <a:gd name="connsiteX8" fmla="*/ 1220 w 30360"/>
                  <a:gd name="connsiteY8" fmla="*/ 46549 h 49807"/>
                  <a:gd name="connsiteX9" fmla="*/ 823 w 30360"/>
                  <a:gd name="connsiteY9" fmla="*/ 46152 h 49807"/>
                  <a:gd name="connsiteX10" fmla="*/ 427 w 30360"/>
                  <a:gd name="connsiteY10" fmla="*/ 45359 h 49807"/>
                  <a:gd name="connsiteX11" fmla="*/ 228 w 30360"/>
                  <a:gd name="connsiteY11" fmla="*/ 44565 h 49807"/>
                  <a:gd name="connsiteX12" fmla="*/ 228 w 30360"/>
                  <a:gd name="connsiteY12" fmla="*/ 43176 h 49807"/>
                  <a:gd name="connsiteX13" fmla="*/ 427 w 30360"/>
                  <a:gd name="connsiteY13" fmla="*/ 41390 h 49807"/>
                  <a:gd name="connsiteX14" fmla="*/ 1419 w 30360"/>
                  <a:gd name="connsiteY14" fmla="*/ 40795 h 49807"/>
                  <a:gd name="connsiteX15" fmla="*/ 2609 w 30360"/>
                  <a:gd name="connsiteY15" fmla="*/ 41390 h 49807"/>
                  <a:gd name="connsiteX16" fmla="*/ 5189 w 30360"/>
                  <a:gd name="connsiteY16" fmla="*/ 42779 h 49807"/>
                  <a:gd name="connsiteX17" fmla="*/ 8761 w 30360"/>
                  <a:gd name="connsiteY17" fmla="*/ 43970 h 49807"/>
                  <a:gd name="connsiteX18" fmla="*/ 13523 w 30360"/>
                  <a:gd name="connsiteY18" fmla="*/ 44565 h 49807"/>
                  <a:gd name="connsiteX19" fmla="*/ 17691 w 30360"/>
                  <a:gd name="connsiteY19" fmla="*/ 43970 h 49807"/>
                  <a:gd name="connsiteX20" fmla="*/ 20866 w 30360"/>
                  <a:gd name="connsiteY20" fmla="*/ 42184 h 49807"/>
                  <a:gd name="connsiteX21" fmla="*/ 22850 w 30360"/>
                  <a:gd name="connsiteY21" fmla="*/ 39405 h 49807"/>
                  <a:gd name="connsiteX22" fmla="*/ 23445 w 30360"/>
                  <a:gd name="connsiteY22" fmla="*/ 35834 h 49807"/>
                  <a:gd name="connsiteX23" fmla="*/ 22652 w 30360"/>
                  <a:gd name="connsiteY23" fmla="*/ 32262 h 49807"/>
                  <a:gd name="connsiteX24" fmla="*/ 20270 w 30360"/>
                  <a:gd name="connsiteY24" fmla="*/ 29285 h 49807"/>
                  <a:gd name="connsiteX25" fmla="*/ 16500 w 30360"/>
                  <a:gd name="connsiteY25" fmla="*/ 27499 h 49807"/>
                  <a:gd name="connsiteX26" fmla="*/ 11341 w 30360"/>
                  <a:gd name="connsiteY26" fmla="*/ 26904 h 49807"/>
                  <a:gd name="connsiteX27" fmla="*/ 6777 w 30360"/>
                  <a:gd name="connsiteY27" fmla="*/ 26904 h 49807"/>
                  <a:gd name="connsiteX28" fmla="*/ 5983 w 30360"/>
                  <a:gd name="connsiteY28" fmla="*/ 26904 h 49807"/>
                  <a:gd name="connsiteX29" fmla="*/ 5586 w 30360"/>
                  <a:gd name="connsiteY29" fmla="*/ 26507 h 49807"/>
                  <a:gd name="connsiteX30" fmla="*/ 5189 w 30360"/>
                  <a:gd name="connsiteY30" fmla="*/ 25713 h 49807"/>
                  <a:gd name="connsiteX31" fmla="*/ 5189 w 30360"/>
                  <a:gd name="connsiteY31" fmla="*/ 24324 h 49807"/>
                  <a:gd name="connsiteX32" fmla="*/ 5189 w 30360"/>
                  <a:gd name="connsiteY32" fmla="*/ 23134 h 49807"/>
                  <a:gd name="connsiteX33" fmla="*/ 5586 w 30360"/>
                  <a:gd name="connsiteY33" fmla="*/ 22340 h 49807"/>
                  <a:gd name="connsiteX34" fmla="*/ 5983 w 30360"/>
                  <a:gd name="connsiteY34" fmla="*/ 21943 h 49807"/>
                  <a:gd name="connsiteX35" fmla="*/ 6777 w 30360"/>
                  <a:gd name="connsiteY35" fmla="*/ 21745 h 49807"/>
                  <a:gd name="connsiteX36" fmla="*/ 10944 w 30360"/>
                  <a:gd name="connsiteY36" fmla="*/ 21745 h 49807"/>
                  <a:gd name="connsiteX37" fmla="*/ 15309 w 30360"/>
                  <a:gd name="connsiteY37" fmla="*/ 21149 h 49807"/>
                  <a:gd name="connsiteX38" fmla="*/ 18683 w 30360"/>
                  <a:gd name="connsiteY38" fmla="*/ 19363 h 49807"/>
                  <a:gd name="connsiteX39" fmla="*/ 20667 w 30360"/>
                  <a:gd name="connsiteY39" fmla="*/ 16585 h 49807"/>
                  <a:gd name="connsiteX40" fmla="*/ 21461 w 30360"/>
                  <a:gd name="connsiteY40" fmla="*/ 12815 h 49807"/>
                  <a:gd name="connsiteX41" fmla="*/ 20866 w 30360"/>
                  <a:gd name="connsiteY41" fmla="*/ 9838 h 49807"/>
                  <a:gd name="connsiteX42" fmla="*/ 19477 w 30360"/>
                  <a:gd name="connsiteY42" fmla="*/ 7457 h 49807"/>
                  <a:gd name="connsiteX43" fmla="*/ 17095 w 30360"/>
                  <a:gd name="connsiteY43" fmla="*/ 5870 h 49807"/>
                  <a:gd name="connsiteX44" fmla="*/ 13523 w 30360"/>
                  <a:gd name="connsiteY44" fmla="*/ 5274 h 49807"/>
                  <a:gd name="connsiteX45" fmla="*/ 9555 w 30360"/>
                  <a:gd name="connsiteY45" fmla="*/ 6068 h 49807"/>
                  <a:gd name="connsiteX46" fmla="*/ 6380 w 30360"/>
                  <a:gd name="connsiteY46" fmla="*/ 7457 h 49807"/>
                  <a:gd name="connsiteX47" fmla="*/ 3998 w 30360"/>
                  <a:gd name="connsiteY47" fmla="*/ 8846 h 49807"/>
                  <a:gd name="connsiteX48" fmla="*/ 2609 w 30360"/>
                  <a:gd name="connsiteY48" fmla="*/ 9441 h 49807"/>
                  <a:gd name="connsiteX49" fmla="*/ 2213 w 30360"/>
                  <a:gd name="connsiteY49" fmla="*/ 9441 h 49807"/>
                  <a:gd name="connsiteX50" fmla="*/ 1816 w 30360"/>
                  <a:gd name="connsiteY50" fmla="*/ 9045 h 49807"/>
                  <a:gd name="connsiteX51" fmla="*/ 1617 w 30360"/>
                  <a:gd name="connsiteY51" fmla="*/ 8251 h 49807"/>
                  <a:gd name="connsiteX52" fmla="*/ 1617 w 30360"/>
                  <a:gd name="connsiteY52" fmla="*/ 6862 h 49807"/>
                  <a:gd name="connsiteX53" fmla="*/ 1617 w 30360"/>
                  <a:gd name="connsiteY53" fmla="*/ 5870 h 49807"/>
                  <a:gd name="connsiteX54" fmla="*/ 1816 w 30360"/>
                  <a:gd name="connsiteY54" fmla="*/ 5274 h 49807"/>
                  <a:gd name="connsiteX55" fmla="*/ 2014 w 30360"/>
                  <a:gd name="connsiteY55" fmla="*/ 4679 h 49807"/>
                  <a:gd name="connsiteX56" fmla="*/ 2609 w 30360"/>
                  <a:gd name="connsiteY56" fmla="*/ 3885 h 49807"/>
                  <a:gd name="connsiteX57" fmla="*/ 3998 w 30360"/>
                  <a:gd name="connsiteY57" fmla="*/ 2893 h 49807"/>
                  <a:gd name="connsiteX58" fmla="*/ 6777 w 30360"/>
                  <a:gd name="connsiteY58" fmla="*/ 1702 h 49807"/>
                  <a:gd name="connsiteX59" fmla="*/ 10348 w 30360"/>
                  <a:gd name="connsiteY59" fmla="*/ 512 h 49807"/>
                  <a:gd name="connsiteX60" fmla="*/ 14912 w 30360"/>
                  <a:gd name="connsiteY60" fmla="*/ 115 h 49807"/>
                  <a:gd name="connsiteX61" fmla="*/ 20667 w 30360"/>
                  <a:gd name="connsiteY61" fmla="*/ 909 h 49807"/>
                  <a:gd name="connsiteX62" fmla="*/ 24834 w 30360"/>
                  <a:gd name="connsiteY62" fmla="*/ 3290 h 49807"/>
                  <a:gd name="connsiteX63" fmla="*/ 27414 w 30360"/>
                  <a:gd name="connsiteY63" fmla="*/ 7060 h 49807"/>
                  <a:gd name="connsiteX64" fmla="*/ 28406 w 30360"/>
                  <a:gd name="connsiteY64" fmla="*/ 11823 h 49807"/>
                  <a:gd name="connsiteX65" fmla="*/ 27811 w 30360"/>
                  <a:gd name="connsiteY65" fmla="*/ 16188 h 49807"/>
                  <a:gd name="connsiteX66" fmla="*/ 26025 w 30360"/>
                  <a:gd name="connsiteY66" fmla="*/ 19760 h 49807"/>
                  <a:gd name="connsiteX67" fmla="*/ 23048 w 30360"/>
                  <a:gd name="connsiteY67" fmla="*/ 22340 h 49807"/>
                  <a:gd name="connsiteX68" fmla="*/ 19278 w 30360"/>
                  <a:gd name="connsiteY68" fmla="*/ 23729 h 49807"/>
                  <a:gd name="connsiteX69" fmla="*/ 23842 w 30360"/>
                  <a:gd name="connsiteY69" fmla="*/ 25118 h 49807"/>
                  <a:gd name="connsiteX70" fmla="*/ 27414 w 30360"/>
                  <a:gd name="connsiteY70" fmla="*/ 27698 h 49807"/>
                  <a:gd name="connsiteX71" fmla="*/ 29795 w 30360"/>
                  <a:gd name="connsiteY71" fmla="*/ 31071 h 49807"/>
                  <a:gd name="connsiteX72" fmla="*/ 30589 w 30360"/>
                  <a:gd name="connsiteY72" fmla="*/ 35238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0360" h="49807">
                    <a:moveTo>
                      <a:pt x="30589" y="35238"/>
                    </a:moveTo>
                    <a:cubicBezTo>
                      <a:pt x="30589" y="37520"/>
                      <a:pt x="30192" y="39554"/>
                      <a:pt x="29398" y="41390"/>
                    </a:cubicBezTo>
                    <a:cubicBezTo>
                      <a:pt x="28704" y="43126"/>
                      <a:pt x="27662" y="44664"/>
                      <a:pt x="26223" y="45954"/>
                    </a:cubicBezTo>
                    <a:cubicBezTo>
                      <a:pt x="24735" y="47145"/>
                      <a:pt x="22949" y="48137"/>
                      <a:pt x="20866" y="48930"/>
                    </a:cubicBezTo>
                    <a:cubicBezTo>
                      <a:pt x="18732" y="49575"/>
                      <a:pt x="16351" y="49923"/>
                      <a:pt x="13722" y="49923"/>
                    </a:cubicBezTo>
                    <a:cubicBezTo>
                      <a:pt x="11986" y="49923"/>
                      <a:pt x="10398" y="49774"/>
                      <a:pt x="8959" y="49526"/>
                    </a:cubicBezTo>
                    <a:cubicBezTo>
                      <a:pt x="7620" y="49228"/>
                      <a:pt x="6380" y="48930"/>
                      <a:pt x="5189" y="48534"/>
                    </a:cubicBezTo>
                    <a:cubicBezTo>
                      <a:pt x="4098" y="48137"/>
                      <a:pt x="3205" y="47740"/>
                      <a:pt x="2411" y="47343"/>
                    </a:cubicBezTo>
                    <a:cubicBezTo>
                      <a:pt x="1716" y="46946"/>
                      <a:pt x="1320" y="46698"/>
                      <a:pt x="1220" y="46549"/>
                    </a:cubicBezTo>
                    <a:cubicBezTo>
                      <a:pt x="1071" y="46450"/>
                      <a:pt x="923" y="46301"/>
                      <a:pt x="823" y="46152"/>
                    </a:cubicBezTo>
                    <a:cubicBezTo>
                      <a:pt x="675" y="45904"/>
                      <a:pt x="526" y="45656"/>
                      <a:pt x="427" y="45359"/>
                    </a:cubicBezTo>
                    <a:cubicBezTo>
                      <a:pt x="427" y="45111"/>
                      <a:pt x="327" y="44862"/>
                      <a:pt x="228" y="44565"/>
                    </a:cubicBezTo>
                    <a:cubicBezTo>
                      <a:pt x="228" y="44168"/>
                      <a:pt x="228" y="43721"/>
                      <a:pt x="228" y="43176"/>
                    </a:cubicBezTo>
                    <a:cubicBezTo>
                      <a:pt x="228" y="42283"/>
                      <a:pt x="278" y="41687"/>
                      <a:pt x="427" y="41390"/>
                    </a:cubicBezTo>
                    <a:cubicBezTo>
                      <a:pt x="675" y="40993"/>
                      <a:pt x="1022" y="40795"/>
                      <a:pt x="1419" y="40795"/>
                    </a:cubicBezTo>
                    <a:cubicBezTo>
                      <a:pt x="1518" y="40795"/>
                      <a:pt x="1915" y="40993"/>
                      <a:pt x="2609" y="41390"/>
                    </a:cubicBezTo>
                    <a:cubicBezTo>
                      <a:pt x="3254" y="41787"/>
                      <a:pt x="4098" y="42283"/>
                      <a:pt x="5189" y="42779"/>
                    </a:cubicBezTo>
                    <a:cubicBezTo>
                      <a:pt x="6231" y="43176"/>
                      <a:pt x="7421" y="43573"/>
                      <a:pt x="8761" y="43970"/>
                    </a:cubicBezTo>
                    <a:cubicBezTo>
                      <a:pt x="10200" y="44366"/>
                      <a:pt x="11787" y="44565"/>
                      <a:pt x="13523" y="44565"/>
                    </a:cubicBezTo>
                    <a:cubicBezTo>
                      <a:pt x="15111" y="44565"/>
                      <a:pt x="16500" y="44366"/>
                      <a:pt x="17691" y="43970"/>
                    </a:cubicBezTo>
                    <a:cubicBezTo>
                      <a:pt x="18981" y="43473"/>
                      <a:pt x="20072" y="42878"/>
                      <a:pt x="20866" y="42184"/>
                    </a:cubicBezTo>
                    <a:cubicBezTo>
                      <a:pt x="21759" y="41390"/>
                      <a:pt x="22453" y="40497"/>
                      <a:pt x="22850" y="39405"/>
                    </a:cubicBezTo>
                    <a:cubicBezTo>
                      <a:pt x="23247" y="38364"/>
                      <a:pt x="23445" y="37173"/>
                      <a:pt x="23445" y="35834"/>
                    </a:cubicBezTo>
                    <a:cubicBezTo>
                      <a:pt x="23445" y="34544"/>
                      <a:pt x="23148" y="33353"/>
                      <a:pt x="22652" y="32262"/>
                    </a:cubicBezTo>
                    <a:cubicBezTo>
                      <a:pt x="22106" y="31071"/>
                      <a:pt x="21312" y="30079"/>
                      <a:pt x="20270" y="29285"/>
                    </a:cubicBezTo>
                    <a:cubicBezTo>
                      <a:pt x="19179" y="28491"/>
                      <a:pt x="17939" y="27896"/>
                      <a:pt x="16500" y="27499"/>
                    </a:cubicBezTo>
                    <a:cubicBezTo>
                      <a:pt x="15012" y="27102"/>
                      <a:pt x="13325" y="26904"/>
                      <a:pt x="11341" y="26904"/>
                    </a:cubicBezTo>
                    <a:lnTo>
                      <a:pt x="6777" y="26904"/>
                    </a:lnTo>
                    <a:cubicBezTo>
                      <a:pt x="6479" y="26904"/>
                      <a:pt x="6231" y="26904"/>
                      <a:pt x="5983" y="26904"/>
                    </a:cubicBezTo>
                    <a:cubicBezTo>
                      <a:pt x="5834" y="26805"/>
                      <a:pt x="5685" y="26656"/>
                      <a:pt x="5586" y="26507"/>
                    </a:cubicBezTo>
                    <a:cubicBezTo>
                      <a:pt x="5437" y="26259"/>
                      <a:pt x="5288" y="26011"/>
                      <a:pt x="5189" y="25713"/>
                    </a:cubicBezTo>
                    <a:cubicBezTo>
                      <a:pt x="5189" y="25316"/>
                      <a:pt x="5189" y="24870"/>
                      <a:pt x="5189" y="24324"/>
                    </a:cubicBezTo>
                    <a:cubicBezTo>
                      <a:pt x="5189" y="23828"/>
                      <a:pt x="5189" y="23431"/>
                      <a:pt x="5189" y="23134"/>
                    </a:cubicBezTo>
                    <a:cubicBezTo>
                      <a:pt x="5288" y="22737"/>
                      <a:pt x="5437" y="22489"/>
                      <a:pt x="5586" y="22340"/>
                    </a:cubicBezTo>
                    <a:cubicBezTo>
                      <a:pt x="5685" y="22241"/>
                      <a:pt x="5834" y="22092"/>
                      <a:pt x="5983" y="21943"/>
                    </a:cubicBezTo>
                    <a:cubicBezTo>
                      <a:pt x="6231" y="21844"/>
                      <a:pt x="6479" y="21745"/>
                      <a:pt x="6777" y="21745"/>
                    </a:cubicBezTo>
                    <a:lnTo>
                      <a:pt x="10944" y="21745"/>
                    </a:lnTo>
                    <a:cubicBezTo>
                      <a:pt x="12531" y="21745"/>
                      <a:pt x="13970" y="21546"/>
                      <a:pt x="15309" y="21149"/>
                    </a:cubicBezTo>
                    <a:cubicBezTo>
                      <a:pt x="16599" y="20752"/>
                      <a:pt x="17740" y="20157"/>
                      <a:pt x="18683" y="19363"/>
                    </a:cubicBezTo>
                    <a:cubicBezTo>
                      <a:pt x="19576" y="18570"/>
                      <a:pt x="20270" y="17677"/>
                      <a:pt x="20667" y="16585"/>
                    </a:cubicBezTo>
                    <a:cubicBezTo>
                      <a:pt x="21163" y="15395"/>
                      <a:pt x="21461" y="14154"/>
                      <a:pt x="21461" y="12815"/>
                    </a:cubicBezTo>
                    <a:cubicBezTo>
                      <a:pt x="21461" y="11773"/>
                      <a:pt x="21262" y="10781"/>
                      <a:pt x="20866" y="9838"/>
                    </a:cubicBezTo>
                    <a:cubicBezTo>
                      <a:pt x="20568" y="8945"/>
                      <a:pt x="20121" y="8152"/>
                      <a:pt x="19477" y="7457"/>
                    </a:cubicBezTo>
                    <a:cubicBezTo>
                      <a:pt x="18931" y="6812"/>
                      <a:pt x="18137" y="6266"/>
                      <a:pt x="17095" y="5870"/>
                    </a:cubicBezTo>
                    <a:cubicBezTo>
                      <a:pt x="16004" y="5473"/>
                      <a:pt x="14813" y="5274"/>
                      <a:pt x="13523" y="5274"/>
                    </a:cubicBezTo>
                    <a:cubicBezTo>
                      <a:pt x="12035" y="5274"/>
                      <a:pt x="10745" y="5572"/>
                      <a:pt x="9555" y="6068"/>
                    </a:cubicBezTo>
                    <a:cubicBezTo>
                      <a:pt x="8364" y="6465"/>
                      <a:pt x="7273" y="6961"/>
                      <a:pt x="6380" y="7457"/>
                    </a:cubicBezTo>
                    <a:cubicBezTo>
                      <a:pt x="5437" y="7854"/>
                      <a:pt x="4643" y="8350"/>
                      <a:pt x="3998" y="8846"/>
                    </a:cubicBezTo>
                    <a:cubicBezTo>
                      <a:pt x="3304" y="9243"/>
                      <a:pt x="2857" y="9441"/>
                      <a:pt x="2609" y="9441"/>
                    </a:cubicBezTo>
                    <a:cubicBezTo>
                      <a:pt x="2461" y="9441"/>
                      <a:pt x="2312" y="9441"/>
                      <a:pt x="2213" y="9441"/>
                    </a:cubicBezTo>
                    <a:cubicBezTo>
                      <a:pt x="2064" y="9342"/>
                      <a:pt x="1915" y="9193"/>
                      <a:pt x="1816" y="9045"/>
                    </a:cubicBezTo>
                    <a:cubicBezTo>
                      <a:pt x="1816" y="8796"/>
                      <a:pt x="1716" y="8548"/>
                      <a:pt x="1617" y="8251"/>
                    </a:cubicBezTo>
                    <a:cubicBezTo>
                      <a:pt x="1617" y="7854"/>
                      <a:pt x="1617" y="7407"/>
                      <a:pt x="1617" y="6862"/>
                    </a:cubicBezTo>
                    <a:cubicBezTo>
                      <a:pt x="1617" y="6465"/>
                      <a:pt x="1617" y="6167"/>
                      <a:pt x="1617" y="5870"/>
                    </a:cubicBezTo>
                    <a:cubicBezTo>
                      <a:pt x="1716" y="5621"/>
                      <a:pt x="1816" y="5423"/>
                      <a:pt x="1816" y="5274"/>
                    </a:cubicBezTo>
                    <a:cubicBezTo>
                      <a:pt x="1915" y="5026"/>
                      <a:pt x="2014" y="4828"/>
                      <a:pt x="2014" y="4679"/>
                    </a:cubicBezTo>
                    <a:cubicBezTo>
                      <a:pt x="2113" y="4431"/>
                      <a:pt x="2312" y="4183"/>
                      <a:pt x="2609" y="3885"/>
                    </a:cubicBezTo>
                    <a:cubicBezTo>
                      <a:pt x="2857" y="3637"/>
                      <a:pt x="3304" y="3290"/>
                      <a:pt x="3998" y="2893"/>
                    </a:cubicBezTo>
                    <a:cubicBezTo>
                      <a:pt x="4792" y="2496"/>
                      <a:pt x="5685" y="2099"/>
                      <a:pt x="6777" y="1702"/>
                    </a:cubicBezTo>
                    <a:cubicBezTo>
                      <a:pt x="7818" y="1206"/>
                      <a:pt x="9009" y="809"/>
                      <a:pt x="10348" y="512"/>
                    </a:cubicBezTo>
                    <a:cubicBezTo>
                      <a:pt x="11787" y="264"/>
                      <a:pt x="13325" y="115"/>
                      <a:pt x="14912" y="115"/>
                    </a:cubicBezTo>
                    <a:cubicBezTo>
                      <a:pt x="17145" y="115"/>
                      <a:pt x="19080" y="412"/>
                      <a:pt x="20667" y="909"/>
                    </a:cubicBezTo>
                    <a:cubicBezTo>
                      <a:pt x="22354" y="1454"/>
                      <a:pt x="23743" y="2248"/>
                      <a:pt x="24834" y="3290"/>
                    </a:cubicBezTo>
                    <a:cubicBezTo>
                      <a:pt x="26025" y="4381"/>
                      <a:pt x="26868" y="5621"/>
                      <a:pt x="27414" y="7060"/>
                    </a:cubicBezTo>
                    <a:cubicBezTo>
                      <a:pt x="28059" y="8548"/>
                      <a:pt x="28406" y="10136"/>
                      <a:pt x="28406" y="11823"/>
                    </a:cubicBezTo>
                    <a:cubicBezTo>
                      <a:pt x="28406" y="13410"/>
                      <a:pt x="28208" y="14898"/>
                      <a:pt x="27811" y="16188"/>
                    </a:cubicBezTo>
                    <a:cubicBezTo>
                      <a:pt x="27414" y="17528"/>
                      <a:pt x="26819" y="18718"/>
                      <a:pt x="26025" y="19760"/>
                    </a:cubicBezTo>
                    <a:cubicBezTo>
                      <a:pt x="25231" y="20703"/>
                      <a:pt x="24239" y="21546"/>
                      <a:pt x="23048" y="22340"/>
                    </a:cubicBezTo>
                    <a:cubicBezTo>
                      <a:pt x="21957" y="23034"/>
                      <a:pt x="20717" y="23481"/>
                      <a:pt x="19278" y="23729"/>
                    </a:cubicBezTo>
                    <a:cubicBezTo>
                      <a:pt x="20965" y="24027"/>
                      <a:pt x="22503" y="24473"/>
                      <a:pt x="23842" y="25118"/>
                    </a:cubicBezTo>
                    <a:cubicBezTo>
                      <a:pt x="25281" y="25812"/>
                      <a:pt x="26471" y="26656"/>
                      <a:pt x="27414" y="27698"/>
                    </a:cubicBezTo>
                    <a:cubicBezTo>
                      <a:pt x="28456" y="28640"/>
                      <a:pt x="29250" y="29781"/>
                      <a:pt x="29795" y="31071"/>
                    </a:cubicBezTo>
                    <a:cubicBezTo>
                      <a:pt x="30291" y="32410"/>
                      <a:pt x="30589" y="33800"/>
                      <a:pt x="30589" y="352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327EA5E-8138-4DF1-8803-477153A4DF56}"/>
                  </a:ext>
                </a:extLst>
              </p:cNvPr>
              <p:cNvSpPr/>
              <p:nvPr/>
            </p:nvSpPr>
            <p:spPr>
              <a:xfrm>
                <a:off x="5639061" y="3241476"/>
                <a:ext cx="34924" cy="48815"/>
              </a:xfrm>
              <a:custGeom>
                <a:avLst/>
                <a:gdLst>
                  <a:gd name="connsiteX0" fmla="*/ 35156 w 34924"/>
                  <a:gd name="connsiteY0" fmla="*/ 35040 h 48815"/>
                  <a:gd name="connsiteX1" fmla="*/ 34759 w 34924"/>
                  <a:gd name="connsiteY1" fmla="*/ 37024 h 48815"/>
                  <a:gd name="connsiteX2" fmla="*/ 33569 w 34924"/>
                  <a:gd name="connsiteY2" fmla="*/ 37619 h 48815"/>
                  <a:gd name="connsiteX3" fmla="*/ 28211 w 34924"/>
                  <a:gd name="connsiteY3" fmla="*/ 37619 h 48815"/>
                  <a:gd name="connsiteX4" fmla="*/ 28211 w 34924"/>
                  <a:gd name="connsiteY4" fmla="*/ 47740 h 48815"/>
                  <a:gd name="connsiteX5" fmla="*/ 28012 w 34924"/>
                  <a:gd name="connsiteY5" fmla="*/ 48335 h 48815"/>
                  <a:gd name="connsiteX6" fmla="*/ 27417 w 34924"/>
                  <a:gd name="connsiteY6" fmla="*/ 48732 h 48815"/>
                  <a:gd name="connsiteX7" fmla="*/ 26623 w 34924"/>
                  <a:gd name="connsiteY7" fmla="*/ 48732 h 48815"/>
                  <a:gd name="connsiteX8" fmla="*/ 25036 w 34924"/>
                  <a:gd name="connsiteY8" fmla="*/ 48930 h 48815"/>
                  <a:gd name="connsiteX9" fmla="*/ 23448 w 34924"/>
                  <a:gd name="connsiteY9" fmla="*/ 48732 h 48815"/>
                  <a:gd name="connsiteX10" fmla="*/ 22456 w 34924"/>
                  <a:gd name="connsiteY10" fmla="*/ 48732 h 48815"/>
                  <a:gd name="connsiteX11" fmla="*/ 22059 w 34924"/>
                  <a:gd name="connsiteY11" fmla="*/ 48335 h 48815"/>
                  <a:gd name="connsiteX12" fmla="*/ 21861 w 34924"/>
                  <a:gd name="connsiteY12" fmla="*/ 47740 h 48815"/>
                  <a:gd name="connsiteX13" fmla="*/ 21861 w 34924"/>
                  <a:gd name="connsiteY13" fmla="*/ 37619 h 48815"/>
                  <a:gd name="connsiteX14" fmla="*/ 2017 w 34924"/>
                  <a:gd name="connsiteY14" fmla="*/ 37619 h 48815"/>
                  <a:gd name="connsiteX15" fmla="*/ 1025 w 34924"/>
                  <a:gd name="connsiteY15" fmla="*/ 37619 h 48815"/>
                  <a:gd name="connsiteX16" fmla="*/ 628 w 34924"/>
                  <a:gd name="connsiteY16" fmla="*/ 37223 h 48815"/>
                  <a:gd name="connsiteX17" fmla="*/ 231 w 34924"/>
                  <a:gd name="connsiteY17" fmla="*/ 36230 h 48815"/>
                  <a:gd name="connsiteX18" fmla="*/ 231 w 34924"/>
                  <a:gd name="connsiteY18" fmla="*/ 34841 h 48815"/>
                  <a:gd name="connsiteX19" fmla="*/ 231 w 34924"/>
                  <a:gd name="connsiteY19" fmla="*/ 33452 h 48815"/>
                  <a:gd name="connsiteX20" fmla="*/ 430 w 34924"/>
                  <a:gd name="connsiteY20" fmla="*/ 32460 h 48815"/>
                  <a:gd name="connsiteX21" fmla="*/ 628 w 34924"/>
                  <a:gd name="connsiteY21" fmla="*/ 31666 h 48815"/>
                  <a:gd name="connsiteX22" fmla="*/ 1223 w 34924"/>
                  <a:gd name="connsiteY22" fmla="*/ 30674 h 48815"/>
                  <a:gd name="connsiteX23" fmla="*/ 18686 w 34924"/>
                  <a:gd name="connsiteY23" fmla="*/ 1305 h 48815"/>
                  <a:gd name="connsiteX24" fmla="*/ 19083 w 34924"/>
                  <a:gd name="connsiteY24" fmla="*/ 710 h 48815"/>
                  <a:gd name="connsiteX25" fmla="*/ 20075 w 34924"/>
                  <a:gd name="connsiteY25" fmla="*/ 511 h 48815"/>
                  <a:gd name="connsiteX26" fmla="*/ 21464 w 34924"/>
                  <a:gd name="connsiteY26" fmla="*/ 313 h 48815"/>
                  <a:gd name="connsiteX27" fmla="*/ 23448 w 34924"/>
                  <a:gd name="connsiteY27" fmla="*/ 115 h 48815"/>
                  <a:gd name="connsiteX28" fmla="*/ 25433 w 34924"/>
                  <a:gd name="connsiteY28" fmla="*/ 313 h 48815"/>
                  <a:gd name="connsiteX29" fmla="*/ 27020 w 34924"/>
                  <a:gd name="connsiteY29" fmla="*/ 511 h 48815"/>
                  <a:gd name="connsiteX30" fmla="*/ 27814 w 34924"/>
                  <a:gd name="connsiteY30" fmla="*/ 909 h 48815"/>
                  <a:gd name="connsiteX31" fmla="*/ 28211 w 34924"/>
                  <a:gd name="connsiteY31" fmla="*/ 1504 h 48815"/>
                  <a:gd name="connsiteX32" fmla="*/ 28211 w 34924"/>
                  <a:gd name="connsiteY32" fmla="*/ 32261 h 48815"/>
                  <a:gd name="connsiteX33" fmla="*/ 33569 w 34924"/>
                  <a:gd name="connsiteY33" fmla="*/ 32261 h 48815"/>
                  <a:gd name="connsiteX34" fmla="*/ 34759 w 34924"/>
                  <a:gd name="connsiteY34" fmla="*/ 33055 h 48815"/>
                  <a:gd name="connsiteX35" fmla="*/ 35156 w 34924"/>
                  <a:gd name="connsiteY35" fmla="*/ 35040 h 48815"/>
                  <a:gd name="connsiteX36" fmla="*/ 21861 w 34924"/>
                  <a:gd name="connsiteY36" fmla="*/ 5671 h 48815"/>
                  <a:gd name="connsiteX37" fmla="*/ 6184 w 34924"/>
                  <a:gd name="connsiteY37" fmla="*/ 32261 h 48815"/>
                  <a:gd name="connsiteX38" fmla="*/ 21861 w 34924"/>
                  <a:gd name="connsiteY38" fmla="*/ 32261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56" y="35040"/>
                    </a:moveTo>
                    <a:cubicBezTo>
                      <a:pt x="35156" y="35834"/>
                      <a:pt x="35007" y="36528"/>
                      <a:pt x="34759" y="37024"/>
                    </a:cubicBezTo>
                    <a:cubicBezTo>
                      <a:pt x="34462" y="37421"/>
                      <a:pt x="34065" y="37619"/>
                      <a:pt x="33569" y="37619"/>
                    </a:cubicBezTo>
                    <a:lnTo>
                      <a:pt x="28211" y="37619"/>
                    </a:lnTo>
                    <a:lnTo>
                      <a:pt x="28211" y="47740"/>
                    </a:lnTo>
                    <a:cubicBezTo>
                      <a:pt x="28211" y="48037"/>
                      <a:pt x="28112" y="48236"/>
                      <a:pt x="28012" y="48335"/>
                    </a:cubicBezTo>
                    <a:cubicBezTo>
                      <a:pt x="27864" y="48484"/>
                      <a:pt x="27665" y="48633"/>
                      <a:pt x="27417" y="48732"/>
                    </a:cubicBezTo>
                    <a:cubicBezTo>
                      <a:pt x="27268" y="48732"/>
                      <a:pt x="27020" y="48732"/>
                      <a:pt x="26623" y="48732"/>
                    </a:cubicBezTo>
                    <a:cubicBezTo>
                      <a:pt x="26226" y="48831"/>
                      <a:pt x="25681" y="48930"/>
                      <a:pt x="25036" y="48930"/>
                    </a:cubicBezTo>
                    <a:cubicBezTo>
                      <a:pt x="24341" y="48930"/>
                      <a:pt x="23845" y="48831"/>
                      <a:pt x="23448" y="48732"/>
                    </a:cubicBezTo>
                    <a:cubicBezTo>
                      <a:pt x="23051" y="48732"/>
                      <a:pt x="22704" y="48732"/>
                      <a:pt x="22456" y="48732"/>
                    </a:cubicBezTo>
                    <a:cubicBezTo>
                      <a:pt x="22307" y="48633"/>
                      <a:pt x="22159" y="48484"/>
                      <a:pt x="22059" y="48335"/>
                    </a:cubicBezTo>
                    <a:cubicBezTo>
                      <a:pt x="21910" y="48236"/>
                      <a:pt x="21861" y="48037"/>
                      <a:pt x="21861" y="47740"/>
                    </a:cubicBezTo>
                    <a:lnTo>
                      <a:pt x="21861" y="37619"/>
                    </a:lnTo>
                    <a:lnTo>
                      <a:pt x="2017" y="37619"/>
                    </a:lnTo>
                    <a:cubicBezTo>
                      <a:pt x="1620" y="37619"/>
                      <a:pt x="1273" y="37619"/>
                      <a:pt x="1025" y="37619"/>
                    </a:cubicBezTo>
                    <a:cubicBezTo>
                      <a:pt x="876" y="37520"/>
                      <a:pt x="727" y="37371"/>
                      <a:pt x="628" y="37223"/>
                    </a:cubicBezTo>
                    <a:cubicBezTo>
                      <a:pt x="479" y="36974"/>
                      <a:pt x="330" y="36627"/>
                      <a:pt x="231" y="36230"/>
                    </a:cubicBezTo>
                    <a:cubicBezTo>
                      <a:pt x="231" y="35834"/>
                      <a:pt x="231" y="35387"/>
                      <a:pt x="231" y="34841"/>
                    </a:cubicBezTo>
                    <a:cubicBezTo>
                      <a:pt x="231" y="34345"/>
                      <a:pt x="231" y="33849"/>
                      <a:pt x="231" y="33452"/>
                    </a:cubicBezTo>
                    <a:cubicBezTo>
                      <a:pt x="231" y="33055"/>
                      <a:pt x="281" y="32758"/>
                      <a:pt x="430" y="32460"/>
                    </a:cubicBezTo>
                    <a:cubicBezTo>
                      <a:pt x="529" y="32212"/>
                      <a:pt x="628" y="31964"/>
                      <a:pt x="628" y="31666"/>
                    </a:cubicBezTo>
                    <a:cubicBezTo>
                      <a:pt x="727" y="31269"/>
                      <a:pt x="926" y="30972"/>
                      <a:pt x="1223" y="30674"/>
                    </a:cubicBezTo>
                    <a:lnTo>
                      <a:pt x="18686" y="1305"/>
                    </a:lnTo>
                    <a:cubicBezTo>
                      <a:pt x="18785" y="1057"/>
                      <a:pt x="18934" y="859"/>
                      <a:pt x="19083" y="710"/>
                    </a:cubicBezTo>
                    <a:cubicBezTo>
                      <a:pt x="19331" y="611"/>
                      <a:pt x="19678" y="511"/>
                      <a:pt x="20075" y="511"/>
                    </a:cubicBezTo>
                    <a:cubicBezTo>
                      <a:pt x="20472" y="412"/>
                      <a:pt x="20918" y="313"/>
                      <a:pt x="21464" y="313"/>
                    </a:cubicBezTo>
                    <a:cubicBezTo>
                      <a:pt x="21960" y="214"/>
                      <a:pt x="22655" y="115"/>
                      <a:pt x="23448" y="115"/>
                    </a:cubicBezTo>
                    <a:cubicBezTo>
                      <a:pt x="24242" y="115"/>
                      <a:pt x="24887" y="214"/>
                      <a:pt x="25433" y="313"/>
                    </a:cubicBezTo>
                    <a:cubicBezTo>
                      <a:pt x="26078" y="313"/>
                      <a:pt x="26623" y="412"/>
                      <a:pt x="27020" y="511"/>
                    </a:cubicBezTo>
                    <a:cubicBezTo>
                      <a:pt x="27417" y="511"/>
                      <a:pt x="27665" y="660"/>
                      <a:pt x="27814" y="909"/>
                    </a:cubicBezTo>
                    <a:cubicBezTo>
                      <a:pt x="28062" y="1057"/>
                      <a:pt x="28211" y="1256"/>
                      <a:pt x="28211" y="1504"/>
                    </a:cubicBezTo>
                    <a:lnTo>
                      <a:pt x="28211" y="32261"/>
                    </a:lnTo>
                    <a:lnTo>
                      <a:pt x="33569" y="32261"/>
                    </a:lnTo>
                    <a:cubicBezTo>
                      <a:pt x="34065" y="32261"/>
                      <a:pt x="34462" y="32559"/>
                      <a:pt x="34759" y="33055"/>
                    </a:cubicBezTo>
                    <a:cubicBezTo>
                      <a:pt x="35007" y="33452"/>
                      <a:pt x="35156" y="34147"/>
                      <a:pt x="35156" y="35040"/>
                    </a:cubicBezTo>
                    <a:close/>
                    <a:moveTo>
                      <a:pt x="21861" y="5671"/>
                    </a:moveTo>
                    <a:lnTo>
                      <a:pt x="6184" y="32261"/>
                    </a:lnTo>
                    <a:lnTo>
                      <a:pt x="21861" y="3226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2B52DA4-35D5-4DC1-8923-D2D71A85D932}"/>
                  </a:ext>
                </a:extLst>
              </p:cNvPr>
              <p:cNvSpPr/>
              <p:nvPr/>
            </p:nvSpPr>
            <p:spPr>
              <a:xfrm>
                <a:off x="5681924" y="3241278"/>
                <a:ext cx="28178" cy="48815"/>
              </a:xfrm>
              <a:custGeom>
                <a:avLst/>
                <a:gdLst>
                  <a:gd name="connsiteX0" fmla="*/ 28412 w 28178"/>
                  <a:gd name="connsiteY0" fmla="*/ 46351 h 48815"/>
                  <a:gd name="connsiteX1" fmla="*/ 28214 w 28178"/>
                  <a:gd name="connsiteY1" fmla="*/ 47740 h 48815"/>
                  <a:gd name="connsiteX2" fmla="*/ 28015 w 28178"/>
                  <a:gd name="connsiteY2" fmla="*/ 48534 h 48815"/>
                  <a:gd name="connsiteX3" fmla="*/ 27420 w 28178"/>
                  <a:gd name="connsiteY3" fmla="*/ 48930 h 48815"/>
                  <a:gd name="connsiteX4" fmla="*/ 27023 w 28178"/>
                  <a:gd name="connsiteY4" fmla="*/ 48930 h 48815"/>
                  <a:gd name="connsiteX5" fmla="*/ 1822 w 28178"/>
                  <a:gd name="connsiteY5" fmla="*/ 48930 h 48815"/>
                  <a:gd name="connsiteX6" fmla="*/ 1226 w 28178"/>
                  <a:gd name="connsiteY6" fmla="*/ 48930 h 48815"/>
                  <a:gd name="connsiteX7" fmla="*/ 829 w 28178"/>
                  <a:gd name="connsiteY7" fmla="*/ 48534 h 48815"/>
                  <a:gd name="connsiteX8" fmla="*/ 433 w 28178"/>
                  <a:gd name="connsiteY8" fmla="*/ 47740 h 48815"/>
                  <a:gd name="connsiteX9" fmla="*/ 433 w 28178"/>
                  <a:gd name="connsiteY9" fmla="*/ 46351 h 48815"/>
                  <a:gd name="connsiteX10" fmla="*/ 433 w 28178"/>
                  <a:gd name="connsiteY10" fmla="*/ 45359 h 48815"/>
                  <a:gd name="connsiteX11" fmla="*/ 829 w 28178"/>
                  <a:gd name="connsiteY11" fmla="*/ 44565 h 48815"/>
                  <a:gd name="connsiteX12" fmla="*/ 1226 w 28178"/>
                  <a:gd name="connsiteY12" fmla="*/ 43969 h 48815"/>
                  <a:gd name="connsiteX13" fmla="*/ 1822 w 28178"/>
                  <a:gd name="connsiteY13" fmla="*/ 43771 h 48815"/>
                  <a:gd name="connsiteX14" fmla="*/ 11744 w 28178"/>
                  <a:gd name="connsiteY14" fmla="*/ 43771 h 48815"/>
                  <a:gd name="connsiteX15" fmla="*/ 11744 w 28178"/>
                  <a:gd name="connsiteY15" fmla="*/ 7060 h 48815"/>
                  <a:gd name="connsiteX16" fmla="*/ 2417 w 28178"/>
                  <a:gd name="connsiteY16" fmla="*/ 12616 h 48815"/>
                  <a:gd name="connsiteX17" fmla="*/ 1226 w 28178"/>
                  <a:gd name="connsiteY17" fmla="*/ 13013 h 48815"/>
                  <a:gd name="connsiteX18" fmla="*/ 631 w 28178"/>
                  <a:gd name="connsiteY18" fmla="*/ 12815 h 48815"/>
                  <a:gd name="connsiteX19" fmla="*/ 234 w 28178"/>
                  <a:gd name="connsiteY19" fmla="*/ 12021 h 48815"/>
                  <a:gd name="connsiteX20" fmla="*/ 234 w 28178"/>
                  <a:gd name="connsiteY20" fmla="*/ 10632 h 48815"/>
                  <a:gd name="connsiteX21" fmla="*/ 234 w 28178"/>
                  <a:gd name="connsiteY21" fmla="*/ 9640 h 48815"/>
                  <a:gd name="connsiteX22" fmla="*/ 234 w 28178"/>
                  <a:gd name="connsiteY22" fmla="*/ 8846 h 48815"/>
                  <a:gd name="connsiteX23" fmla="*/ 631 w 28178"/>
                  <a:gd name="connsiteY23" fmla="*/ 8251 h 48815"/>
                  <a:gd name="connsiteX24" fmla="*/ 1226 w 28178"/>
                  <a:gd name="connsiteY24" fmla="*/ 7854 h 48815"/>
                  <a:gd name="connsiteX25" fmla="*/ 12339 w 28178"/>
                  <a:gd name="connsiteY25" fmla="*/ 710 h 48815"/>
                  <a:gd name="connsiteX26" fmla="*/ 12736 w 28178"/>
                  <a:gd name="connsiteY26" fmla="*/ 512 h 48815"/>
                  <a:gd name="connsiteX27" fmla="*/ 13331 w 28178"/>
                  <a:gd name="connsiteY27" fmla="*/ 313 h 48815"/>
                  <a:gd name="connsiteX28" fmla="*/ 14125 w 28178"/>
                  <a:gd name="connsiteY28" fmla="*/ 313 h 48815"/>
                  <a:gd name="connsiteX29" fmla="*/ 15315 w 28178"/>
                  <a:gd name="connsiteY29" fmla="*/ 115 h 48815"/>
                  <a:gd name="connsiteX30" fmla="*/ 16704 w 28178"/>
                  <a:gd name="connsiteY30" fmla="*/ 313 h 48815"/>
                  <a:gd name="connsiteX31" fmla="*/ 17697 w 28178"/>
                  <a:gd name="connsiteY31" fmla="*/ 512 h 48815"/>
                  <a:gd name="connsiteX32" fmla="*/ 18094 w 28178"/>
                  <a:gd name="connsiteY32" fmla="*/ 909 h 48815"/>
                  <a:gd name="connsiteX33" fmla="*/ 18292 w 28178"/>
                  <a:gd name="connsiteY33" fmla="*/ 1305 h 48815"/>
                  <a:gd name="connsiteX34" fmla="*/ 18292 w 28178"/>
                  <a:gd name="connsiteY34" fmla="*/ 43771 h 48815"/>
                  <a:gd name="connsiteX35" fmla="*/ 27023 w 28178"/>
                  <a:gd name="connsiteY35" fmla="*/ 43771 h 48815"/>
                  <a:gd name="connsiteX36" fmla="*/ 27420 w 28178"/>
                  <a:gd name="connsiteY36" fmla="*/ 43969 h 48815"/>
                  <a:gd name="connsiteX37" fmla="*/ 28015 w 28178"/>
                  <a:gd name="connsiteY37" fmla="*/ 44565 h 48815"/>
                  <a:gd name="connsiteX38" fmla="*/ 28214 w 28178"/>
                  <a:gd name="connsiteY38" fmla="*/ 45359 h 48815"/>
                  <a:gd name="connsiteX39" fmla="*/ 28412 w 28178"/>
                  <a:gd name="connsiteY39" fmla="*/ 46351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12" y="46351"/>
                    </a:moveTo>
                    <a:cubicBezTo>
                      <a:pt x="28412" y="46896"/>
                      <a:pt x="28313" y="47343"/>
                      <a:pt x="28214" y="47740"/>
                    </a:cubicBezTo>
                    <a:cubicBezTo>
                      <a:pt x="28214" y="48037"/>
                      <a:pt x="28115" y="48285"/>
                      <a:pt x="28015" y="48534"/>
                    </a:cubicBezTo>
                    <a:cubicBezTo>
                      <a:pt x="27867" y="48682"/>
                      <a:pt x="27668" y="48831"/>
                      <a:pt x="27420" y="48930"/>
                    </a:cubicBezTo>
                    <a:cubicBezTo>
                      <a:pt x="27271" y="48930"/>
                      <a:pt x="27122" y="48930"/>
                      <a:pt x="27023" y="48930"/>
                    </a:cubicBezTo>
                    <a:lnTo>
                      <a:pt x="1822" y="48930"/>
                    </a:lnTo>
                    <a:cubicBezTo>
                      <a:pt x="1524" y="48930"/>
                      <a:pt x="1326" y="48930"/>
                      <a:pt x="1226" y="48930"/>
                    </a:cubicBezTo>
                    <a:cubicBezTo>
                      <a:pt x="1077" y="48831"/>
                      <a:pt x="929" y="48682"/>
                      <a:pt x="829" y="48534"/>
                    </a:cubicBezTo>
                    <a:cubicBezTo>
                      <a:pt x="681" y="48285"/>
                      <a:pt x="532" y="48037"/>
                      <a:pt x="433" y="47740"/>
                    </a:cubicBezTo>
                    <a:cubicBezTo>
                      <a:pt x="433" y="47343"/>
                      <a:pt x="433" y="46896"/>
                      <a:pt x="433" y="46351"/>
                    </a:cubicBezTo>
                    <a:cubicBezTo>
                      <a:pt x="433" y="45954"/>
                      <a:pt x="433" y="45656"/>
                      <a:pt x="433" y="45359"/>
                    </a:cubicBezTo>
                    <a:cubicBezTo>
                      <a:pt x="532" y="44962"/>
                      <a:pt x="681" y="44714"/>
                      <a:pt x="829" y="44565"/>
                    </a:cubicBezTo>
                    <a:cubicBezTo>
                      <a:pt x="929" y="44317"/>
                      <a:pt x="1077" y="44118"/>
                      <a:pt x="1226" y="43969"/>
                    </a:cubicBezTo>
                    <a:cubicBezTo>
                      <a:pt x="1326" y="43870"/>
                      <a:pt x="1524" y="43771"/>
                      <a:pt x="1822" y="43771"/>
                    </a:cubicBezTo>
                    <a:lnTo>
                      <a:pt x="11744" y="43771"/>
                    </a:lnTo>
                    <a:lnTo>
                      <a:pt x="11744" y="7060"/>
                    </a:lnTo>
                    <a:lnTo>
                      <a:pt x="2417" y="12616"/>
                    </a:lnTo>
                    <a:cubicBezTo>
                      <a:pt x="2020" y="12765"/>
                      <a:pt x="1623" y="12914"/>
                      <a:pt x="1226" y="13013"/>
                    </a:cubicBezTo>
                    <a:cubicBezTo>
                      <a:pt x="929" y="13013"/>
                      <a:pt x="730" y="12964"/>
                      <a:pt x="631" y="12815"/>
                    </a:cubicBezTo>
                    <a:cubicBezTo>
                      <a:pt x="482" y="12716"/>
                      <a:pt x="333" y="12418"/>
                      <a:pt x="234" y="12021"/>
                    </a:cubicBezTo>
                    <a:cubicBezTo>
                      <a:pt x="234" y="11624"/>
                      <a:pt x="234" y="11178"/>
                      <a:pt x="234" y="10632"/>
                    </a:cubicBezTo>
                    <a:cubicBezTo>
                      <a:pt x="234" y="10235"/>
                      <a:pt x="234" y="9937"/>
                      <a:pt x="234" y="9640"/>
                    </a:cubicBezTo>
                    <a:cubicBezTo>
                      <a:pt x="234" y="9243"/>
                      <a:pt x="234" y="8995"/>
                      <a:pt x="234" y="8846"/>
                    </a:cubicBezTo>
                    <a:cubicBezTo>
                      <a:pt x="333" y="8598"/>
                      <a:pt x="482" y="8399"/>
                      <a:pt x="631" y="8251"/>
                    </a:cubicBezTo>
                    <a:cubicBezTo>
                      <a:pt x="879" y="8151"/>
                      <a:pt x="1077" y="8003"/>
                      <a:pt x="1226" y="7854"/>
                    </a:cubicBezTo>
                    <a:lnTo>
                      <a:pt x="12339" y="710"/>
                    </a:lnTo>
                    <a:cubicBezTo>
                      <a:pt x="12438" y="611"/>
                      <a:pt x="12587" y="512"/>
                      <a:pt x="12736" y="512"/>
                    </a:cubicBezTo>
                    <a:cubicBezTo>
                      <a:pt x="12835" y="412"/>
                      <a:pt x="13033" y="313"/>
                      <a:pt x="13331" y="313"/>
                    </a:cubicBezTo>
                    <a:cubicBezTo>
                      <a:pt x="13579" y="313"/>
                      <a:pt x="13827" y="313"/>
                      <a:pt x="14125" y="313"/>
                    </a:cubicBezTo>
                    <a:cubicBezTo>
                      <a:pt x="14373" y="214"/>
                      <a:pt x="14770" y="115"/>
                      <a:pt x="15315" y="115"/>
                    </a:cubicBezTo>
                    <a:cubicBezTo>
                      <a:pt x="15812" y="115"/>
                      <a:pt x="16308" y="214"/>
                      <a:pt x="16704" y="313"/>
                    </a:cubicBezTo>
                    <a:cubicBezTo>
                      <a:pt x="17101" y="313"/>
                      <a:pt x="17399" y="412"/>
                      <a:pt x="17697" y="512"/>
                    </a:cubicBezTo>
                    <a:cubicBezTo>
                      <a:pt x="17945" y="512"/>
                      <a:pt x="18094" y="660"/>
                      <a:pt x="18094" y="909"/>
                    </a:cubicBezTo>
                    <a:cubicBezTo>
                      <a:pt x="18193" y="1057"/>
                      <a:pt x="18292" y="1206"/>
                      <a:pt x="18292" y="1305"/>
                    </a:cubicBezTo>
                    <a:lnTo>
                      <a:pt x="18292" y="43771"/>
                    </a:lnTo>
                    <a:lnTo>
                      <a:pt x="27023" y="43771"/>
                    </a:lnTo>
                    <a:cubicBezTo>
                      <a:pt x="27122" y="43771"/>
                      <a:pt x="27271" y="43870"/>
                      <a:pt x="27420" y="43969"/>
                    </a:cubicBezTo>
                    <a:cubicBezTo>
                      <a:pt x="27668" y="44118"/>
                      <a:pt x="27867" y="44317"/>
                      <a:pt x="28015" y="44565"/>
                    </a:cubicBezTo>
                    <a:cubicBezTo>
                      <a:pt x="28115" y="44714"/>
                      <a:pt x="28214" y="44962"/>
                      <a:pt x="28214" y="45359"/>
                    </a:cubicBezTo>
                    <a:cubicBezTo>
                      <a:pt x="28313" y="45656"/>
                      <a:pt x="28412" y="45954"/>
                      <a:pt x="28412" y="46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6B5A71B6-5790-43C2-99B7-E28B82AFDE00}"/>
                </a:ext>
              </a:extLst>
            </p:cNvPr>
            <p:cNvSpPr/>
            <p:nvPr/>
          </p:nvSpPr>
          <p:spPr>
            <a:xfrm>
              <a:off x="5716587" y="3281759"/>
              <a:ext cx="12303" cy="19248"/>
            </a:xfrm>
            <a:custGeom>
              <a:avLst/>
              <a:gdLst>
                <a:gd name="connsiteX0" fmla="*/ 12540 w 12303"/>
                <a:gd name="connsiteY0" fmla="*/ 3091 h 19248"/>
                <a:gd name="connsiteX1" fmla="*/ 12342 w 12303"/>
                <a:gd name="connsiteY1" fmla="*/ 5274 h 19248"/>
                <a:gd name="connsiteX2" fmla="*/ 11945 w 12303"/>
                <a:gd name="connsiteY2" fmla="*/ 7060 h 19248"/>
                <a:gd name="connsiteX3" fmla="*/ 11350 w 12303"/>
                <a:gd name="connsiteY3" fmla="*/ 8648 h 19248"/>
                <a:gd name="connsiteX4" fmla="*/ 10358 w 12303"/>
                <a:gd name="connsiteY4" fmla="*/ 10632 h 19248"/>
                <a:gd name="connsiteX5" fmla="*/ 5198 w 12303"/>
                <a:gd name="connsiteY5" fmla="*/ 18173 h 19248"/>
                <a:gd name="connsiteX6" fmla="*/ 4603 w 12303"/>
                <a:gd name="connsiteY6" fmla="*/ 18768 h 19248"/>
                <a:gd name="connsiteX7" fmla="*/ 4008 w 12303"/>
                <a:gd name="connsiteY7" fmla="*/ 18966 h 19248"/>
                <a:gd name="connsiteX8" fmla="*/ 3214 w 12303"/>
                <a:gd name="connsiteY8" fmla="*/ 19165 h 19248"/>
                <a:gd name="connsiteX9" fmla="*/ 2222 w 12303"/>
                <a:gd name="connsiteY9" fmla="*/ 19363 h 19248"/>
                <a:gd name="connsiteX10" fmla="*/ 1031 w 12303"/>
                <a:gd name="connsiteY10" fmla="*/ 19165 h 19248"/>
                <a:gd name="connsiteX11" fmla="*/ 436 w 12303"/>
                <a:gd name="connsiteY11" fmla="*/ 18966 h 19248"/>
                <a:gd name="connsiteX12" fmla="*/ 237 w 12303"/>
                <a:gd name="connsiteY12" fmla="*/ 18768 h 19248"/>
                <a:gd name="connsiteX13" fmla="*/ 436 w 12303"/>
                <a:gd name="connsiteY13" fmla="*/ 18173 h 19248"/>
                <a:gd name="connsiteX14" fmla="*/ 5397 w 12303"/>
                <a:gd name="connsiteY14" fmla="*/ 7854 h 19248"/>
                <a:gd name="connsiteX15" fmla="*/ 5397 w 12303"/>
                <a:gd name="connsiteY15" fmla="*/ 3091 h 19248"/>
                <a:gd name="connsiteX16" fmla="*/ 5595 w 12303"/>
                <a:gd name="connsiteY16" fmla="*/ 1504 h 19248"/>
                <a:gd name="connsiteX17" fmla="*/ 6190 w 12303"/>
                <a:gd name="connsiteY17" fmla="*/ 710 h 19248"/>
                <a:gd name="connsiteX18" fmla="*/ 7183 w 12303"/>
                <a:gd name="connsiteY18" fmla="*/ 313 h 19248"/>
                <a:gd name="connsiteX19" fmla="*/ 8969 w 12303"/>
                <a:gd name="connsiteY19" fmla="*/ 115 h 19248"/>
                <a:gd name="connsiteX20" fmla="*/ 10556 w 12303"/>
                <a:gd name="connsiteY20" fmla="*/ 313 h 19248"/>
                <a:gd name="connsiteX21" fmla="*/ 11747 w 12303"/>
                <a:gd name="connsiteY21" fmla="*/ 710 h 19248"/>
                <a:gd name="connsiteX22" fmla="*/ 12342 w 12303"/>
                <a:gd name="connsiteY22" fmla="*/ 1504 h 19248"/>
                <a:gd name="connsiteX23" fmla="*/ 12540 w 12303"/>
                <a:gd name="connsiteY23" fmla="*/ 3091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40" y="3091"/>
                  </a:moveTo>
                  <a:cubicBezTo>
                    <a:pt x="12540" y="3885"/>
                    <a:pt x="12441" y="4629"/>
                    <a:pt x="12342" y="5274"/>
                  </a:cubicBezTo>
                  <a:cubicBezTo>
                    <a:pt x="12342" y="5969"/>
                    <a:pt x="12193" y="6564"/>
                    <a:pt x="11945" y="7060"/>
                  </a:cubicBezTo>
                  <a:cubicBezTo>
                    <a:pt x="11796" y="7606"/>
                    <a:pt x="11598" y="8151"/>
                    <a:pt x="11350" y="8648"/>
                  </a:cubicBezTo>
                  <a:cubicBezTo>
                    <a:pt x="11052" y="9292"/>
                    <a:pt x="10754" y="9937"/>
                    <a:pt x="10358" y="10632"/>
                  </a:cubicBezTo>
                  <a:lnTo>
                    <a:pt x="5198" y="18173"/>
                  </a:lnTo>
                  <a:cubicBezTo>
                    <a:pt x="5049" y="18421"/>
                    <a:pt x="4851" y="18619"/>
                    <a:pt x="4603" y="18768"/>
                  </a:cubicBezTo>
                  <a:cubicBezTo>
                    <a:pt x="4454" y="18867"/>
                    <a:pt x="4256" y="18966"/>
                    <a:pt x="4008" y="18966"/>
                  </a:cubicBezTo>
                  <a:cubicBezTo>
                    <a:pt x="3859" y="19066"/>
                    <a:pt x="3611" y="19165"/>
                    <a:pt x="3214" y="19165"/>
                  </a:cubicBezTo>
                  <a:cubicBezTo>
                    <a:pt x="2916" y="19264"/>
                    <a:pt x="2619" y="19363"/>
                    <a:pt x="2222" y="19363"/>
                  </a:cubicBezTo>
                  <a:cubicBezTo>
                    <a:pt x="1676" y="19363"/>
                    <a:pt x="1279" y="19264"/>
                    <a:pt x="1031" y="19165"/>
                  </a:cubicBezTo>
                  <a:cubicBezTo>
                    <a:pt x="733" y="19165"/>
                    <a:pt x="535" y="19066"/>
                    <a:pt x="436" y="18966"/>
                  </a:cubicBezTo>
                  <a:cubicBezTo>
                    <a:pt x="287" y="18966"/>
                    <a:pt x="237" y="18867"/>
                    <a:pt x="237" y="18768"/>
                  </a:cubicBezTo>
                  <a:cubicBezTo>
                    <a:pt x="237" y="18619"/>
                    <a:pt x="287" y="18421"/>
                    <a:pt x="436" y="18173"/>
                  </a:cubicBezTo>
                  <a:lnTo>
                    <a:pt x="5397" y="7854"/>
                  </a:lnTo>
                  <a:lnTo>
                    <a:pt x="5397" y="3091"/>
                  </a:lnTo>
                  <a:cubicBezTo>
                    <a:pt x="5397" y="2446"/>
                    <a:pt x="5446" y="1901"/>
                    <a:pt x="5595" y="1504"/>
                  </a:cubicBezTo>
                  <a:cubicBezTo>
                    <a:pt x="5694" y="1107"/>
                    <a:pt x="5893" y="859"/>
                    <a:pt x="6190" y="710"/>
                  </a:cubicBezTo>
                  <a:cubicBezTo>
                    <a:pt x="6438" y="462"/>
                    <a:pt x="6786" y="313"/>
                    <a:pt x="7183" y="313"/>
                  </a:cubicBezTo>
                  <a:cubicBezTo>
                    <a:pt x="7679" y="214"/>
                    <a:pt x="8274" y="115"/>
                    <a:pt x="8969" y="115"/>
                  </a:cubicBezTo>
                  <a:cubicBezTo>
                    <a:pt x="9613" y="115"/>
                    <a:pt x="10159" y="214"/>
                    <a:pt x="10556" y="313"/>
                  </a:cubicBezTo>
                  <a:cubicBezTo>
                    <a:pt x="11052" y="313"/>
                    <a:pt x="11449" y="462"/>
                    <a:pt x="11747" y="710"/>
                  </a:cubicBezTo>
                  <a:cubicBezTo>
                    <a:pt x="11995" y="859"/>
                    <a:pt x="12193" y="1107"/>
                    <a:pt x="12342" y="1504"/>
                  </a:cubicBezTo>
                  <a:cubicBezTo>
                    <a:pt x="12441" y="1901"/>
                    <a:pt x="12540" y="2446"/>
                    <a:pt x="12540" y="30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40598" y="3241079"/>
              <a:ext cx="105767" cy="49807"/>
              <a:chOff x="5740598" y="3241079"/>
              <a:chExt cx="105767" cy="49807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F175188F-3ECB-4AFD-8D62-256FD2305C03}"/>
                  </a:ext>
                </a:extLst>
              </p:cNvPr>
              <p:cNvSpPr/>
              <p:nvPr/>
            </p:nvSpPr>
            <p:spPr>
              <a:xfrm>
                <a:off x="5740598" y="3241278"/>
                <a:ext cx="28178" cy="48815"/>
              </a:xfrm>
              <a:custGeom>
                <a:avLst/>
                <a:gdLst>
                  <a:gd name="connsiteX0" fmla="*/ 28417 w 28178"/>
                  <a:gd name="connsiteY0" fmla="*/ 46351 h 48815"/>
                  <a:gd name="connsiteX1" fmla="*/ 28218 w 28178"/>
                  <a:gd name="connsiteY1" fmla="*/ 47740 h 48815"/>
                  <a:gd name="connsiteX2" fmla="*/ 28020 w 28178"/>
                  <a:gd name="connsiteY2" fmla="*/ 48534 h 48815"/>
                  <a:gd name="connsiteX3" fmla="*/ 27425 w 28178"/>
                  <a:gd name="connsiteY3" fmla="*/ 48930 h 48815"/>
                  <a:gd name="connsiteX4" fmla="*/ 27028 w 28178"/>
                  <a:gd name="connsiteY4" fmla="*/ 48930 h 48815"/>
                  <a:gd name="connsiteX5" fmla="*/ 1826 w 28178"/>
                  <a:gd name="connsiteY5" fmla="*/ 48930 h 48815"/>
                  <a:gd name="connsiteX6" fmla="*/ 1231 w 28178"/>
                  <a:gd name="connsiteY6" fmla="*/ 48930 h 48815"/>
                  <a:gd name="connsiteX7" fmla="*/ 834 w 28178"/>
                  <a:gd name="connsiteY7" fmla="*/ 48534 h 48815"/>
                  <a:gd name="connsiteX8" fmla="*/ 437 w 28178"/>
                  <a:gd name="connsiteY8" fmla="*/ 47740 h 48815"/>
                  <a:gd name="connsiteX9" fmla="*/ 437 w 28178"/>
                  <a:gd name="connsiteY9" fmla="*/ 46351 h 48815"/>
                  <a:gd name="connsiteX10" fmla="*/ 437 w 28178"/>
                  <a:gd name="connsiteY10" fmla="*/ 45359 h 48815"/>
                  <a:gd name="connsiteX11" fmla="*/ 834 w 28178"/>
                  <a:gd name="connsiteY11" fmla="*/ 44565 h 48815"/>
                  <a:gd name="connsiteX12" fmla="*/ 1231 w 28178"/>
                  <a:gd name="connsiteY12" fmla="*/ 43969 h 48815"/>
                  <a:gd name="connsiteX13" fmla="*/ 1826 w 28178"/>
                  <a:gd name="connsiteY13" fmla="*/ 43771 h 48815"/>
                  <a:gd name="connsiteX14" fmla="*/ 11748 w 28178"/>
                  <a:gd name="connsiteY14" fmla="*/ 43771 h 48815"/>
                  <a:gd name="connsiteX15" fmla="*/ 11748 w 28178"/>
                  <a:gd name="connsiteY15" fmla="*/ 7060 h 48815"/>
                  <a:gd name="connsiteX16" fmla="*/ 2422 w 28178"/>
                  <a:gd name="connsiteY16" fmla="*/ 12616 h 48815"/>
                  <a:gd name="connsiteX17" fmla="*/ 1231 w 28178"/>
                  <a:gd name="connsiteY17" fmla="*/ 13013 h 48815"/>
                  <a:gd name="connsiteX18" fmla="*/ 636 w 28178"/>
                  <a:gd name="connsiteY18" fmla="*/ 12815 h 48815"/>
                  <a:gd name="connsiteX19" fmla="*/ 239 w 28178"/>
                  <a:gd name="connsiteY19" fmla="*/ 12021 h 48815"/>
                  <a:gd name="connsiteX20" fmla="*/ 239 w 28178"/>
                  <a:gd name="connsiteY20" fmla="*/ 10632 h 48815"/>
                  <a:gd name="connsiteX21" fmla="*/ 239 w 28178"/>
                  <a:gd name="connsiteY21" fmla="*/ 9640 h 48815"/>
                  <a:gd name="connsiteX22" fmla="*/ 239 w 28178"/>
                  <a:gd name="connsiteY22" fmla="*/ 8846 h 48815"/>
                  <a:gd name="connsiteX23" fmla="*/ 636 w 28178"/>
                  <a:gd name="connsiteY23" fmla="*/ 8251 h 48815"/>
                  <a:gd name="connsiteX24" fmla="*/ 1231 w 28178"/>
                  <a:gd name="connsiteY24" fmla="*/ 7854 h 48815"/>
                  <a:gd name="connsiteX25" fmla="*/ 12343 w 28178"/>
                  <a:gd name="connsiteY25" fmla="*/ 710 h 48815"/>
                  <a:gd name="connsiteX26" fmla="*/ 12740 w 28178"/>
                  <a:gd name="connsiteY26" fmla="*/ 512 h 48815"/>
                  <a:gd name="connsiteX27" fmla="*/ 13336 w 28178"/>
                  <a:gd name="connsiteY27" fmla="*/ 313 h 48815"/>
                  <a:gd name="connsiteX28" fmla="*/ 14129 w 28178"/>
                  <a:gd name="connsiteY28" fmla="*/ 313 h 48815"/>
                  <a:gd name="connsiteX29" fmla="*/ 15320 w 28178"/>
                  <a:gd name="connsiteY29" fmla="*/ 115 h 48815"/>
                  <a:gd name="connsiteX30" fmla="*/ 16709 w 28178"/>
                  <a:gd name="connsiteY30" fmla="*/ 313 h 48815"/>
                  <a:gd name="connsiteX31" fmla="*/ 17701 w 28178"/>
                  <a:gd name="connsiteY31" fmla="*/ 512 h 48815"/>
                  <a:gd name="connsiteX32" fmla="*/ 18098 w 28178"/>
                  <a:gd name="connsiteY32" fmla="*/ 909 h 48815"/>
                  <a:gd name="connsiteX33" fmla="*/ 18297 w 28178"/>
                  <a:gd name="connsiteY33" fmla="*/ 1305 h 48815"/>
                  <a:gd name="connsiteX34" fmla="*/ 18297 w 28178"/>
                  <a:gd name="connsiteY34" fmla="*/ 43771 h 48815"/>
                  <a:gd name="connsiteX35" fmla="*/ 27028 w 28178"/>
                  <a:gd name="connsiteY35" fmla="*/ 43771 h 48815"/>
                  <a:gd name="connsiteX36" fmla="*/ 27425 w 28178"/>
                  <a:gd name="connsiteY36" fmla="*/ 43969 h 48815"/>
                  <a:gd name="connsiteX37" fmla="*/ 28020 w 28178"/>
                  <a:gd name="connsiteY37" fmla="*/ 44565 h 48815"/>
                  <a:gd name="connsiteX38" fmla="*/ 28218 w 28178"/>
                  <a:gd name="connsiteY38" fmla="*/ 45359 h 48815"/>
                  <a:gd name="connsiteX39" fmla="*/ 28417 w 28178"/>
                  <a:gd name="connsiteY39" fmla="*/ 46351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17" y="46351"/>
                    </a:moveTo>
                    <a:cubicBezTo>
                      <a:pt x="28417" y="46896"/>
                      <a:pt x="28318" y="47343"/>
                      <a:pt x="28218" y="47740"/>
                    </a:cubicBezTo>
                    <a:cubicBezTo>
                      <a:pt x="28218" y="48037"/>
                      <a:pt x="28119" y="48285"/>
                      <a:pt x="28020" y="48534"/>
                    </a:cubicBezTo>
                    <a:cubicBezTo>
                      <a:pt x="27871" y="48682"/>
                      <a:pt x="27673" y="48831"/>
                      <a:pt x="27425" y="48930"/>
                    </a:cubicBezTo>
                    <a:cubicBezTo>
                      <a:pt x="27276" y="48930"/>
                      <a:pt x="27127" y="48930"/>
                      <a:pt x="27028" y="48930"/>
                    </a:cubicBezTo>
                    <a:lnTo>
                      <a:pt x="1826" y="48930"/>
                    </a:lnTo>
                    <a:cubicBezTo>
                      <a:pt x="1529" y="48930"/>
                      <a:pt x="1330" y="48930"/>
                      <a:pt x="1231" y="48930"/>
                    </a:cubicBezTo>
                    <a:cubicBezTo>
                      <a:pt x="1082" y="48831"/>
                      <a:pt x="933" y="48682"/>
                      <a:pt x="834" y="48534"/>
                    </a:cubicBezTo>
                    <a:cubicBezTo>
                      <a:pt x="685" y="48285"/>
                      <a:pt x="536" y="48037"/>
                      <a:pt x="437" y="47740"/>
                    </a:cubicBezTo>
                    <a:cubicBezTo>
                      <a:pt x="437" y="47343"/>
                      <a:pt x="437" y="46896"/>
                      <a:pt x="437" y="46351"/>
                    </a:cubicBezTo>
                    <a:cubicBezTo>
                      <a:pt x="437" y="45954"/>
                      <a:pt x="437" y="45656"/>
                      <a:pt x="437" y="45359"/>
                    </a:cubicBezTo>
                    <a:cubicBezTo>
                      <a:pt x="536" y="44962"/>
                      <a:pt x="685" y="44714"/>
                      <a:pt x="834" y="44565"/>
                    </a:cubicBezTo>
                    <a:cubicBezTo>
                      <a:pt x="933" y="44317"/>
                      <a:pt x="1082" y="44118"/>
                      <a:pt x="1231" y="43969"/>
                    </a:cubicBezTo>
                    <a:cubicBezTo>
                      <a:pt x="1330" y="43870"/>
                      <a:pt x="1529" y="43771"/>
                      <a:pt x="1826" y="43771"/>
                    </a:cubicBezTo>
                    <a:lnTo>
                      <a:pt x="11748" y="43771"/>
                    </a:lnTo>
                    <a:lnTo>
                      <a:pt x="11748" y="7060"/>
                    </a:lnTo>
                    <a:lnTo>
                      <a:pt x="2422" y="12616"/>
                    </a:lnTo>
                    <a:cubicBezTo>
                      <a:pt x="2025" y="12765"/>
                      <a:pt x="1628" y="12914"/>
                      <a:pt x="1231" y="13013"/>
                    </a:cubicBezTo>
                    <a:cubicBezTo>
                      <a:pt x="933" y="13013"/>
                      <a:pt x="735" y="12964"/>
                      <a:pt x="636" y="12815"/>
                    </a:cubicBezTo>
                    <a:cubicBezTo>
                      <a:pt x="487" y="12716"/>
                      <a:pt x="338" y="12418"/>
                      <a:pt x="239" y="12021"/>
                    </a:cubicBezTo>
                    <a:cubicBezTo>
                      <a:pt x="239" y="11624"/>
                      <a:pt x="239" y="11178"/>
                      <a:pt x="239" y="10632"/>
                    </a:cubicBezTo>
                    <a:cubicBezTo>
                      <a:pt x="239" y="10235"/>
                      <a:pt x="239" y="9937"/>
                      <a:pt x="239" y="9640"/>
                    </a:cubicBezTo>
                    <a:cubicBezTo>
                      <a:pt x="239" y="9243"/>
                      <a:pt x="239" y="8995"/>
                      <a:pt x="239" y="8846"/>
                    </a:cubicBezTo>
                    <a:cubicBezTo>
                      <a:pt x="338" y="8598"/>
                      <a:pt x="487" y="8399"/>
                      <a:pt x="636" y="8251"/>
                    </a:cubicBezTo>
                    <a:cubicBezTo>
                      <a:pt x="884" y="8151"/>
                      <a:pt x="1082" y="8003"/>
                      <a:pt x="1231" y="7854"/>
                    </a:cubicBezTo>
                    <a:lnTo>
                      <a:pt x="12343" y="710"/>
                    </a:lnTo>
                    <a:cubicBezTo>
                      <a:pt x="12443" y="611"/>
                      <a:pt x="12591" y="512"/>
                      <a:pt x="12740" y="512"/>
                    </a:cubicBezTo>
                    <a:cubicBezTo>
                      <a:pt x="12839" y="412"/>
                      <a:pt x="13038" y="313"/>
                      <a:pt x="13336" y="313"/>
                    </a:cubicBezTo>
                    <a:cubicBezTo>
                      <a:pt x="13584" y="313"/>
                      <a:pt x="13832" y="313"/>
                      <a:pt x="14129" y="313"/>
                    </a:cubicBezTo>
                    <a:cubicBezTo>
                      <a:pt x="14377" y="214"/>
                      <a:pt x="14774" y="115"/>
                      <a:pt x="15320" y="115"/>
                    </a:cubicBezTo>
                    <a:cubicBezTo>
                      <a:pt x="15816" y="115"/>
                      <a:pt x="16312" y="214"/>
                      <a:pt x="16709" y="313"/>
                    </a:cubicBezTo>
                    <a:cubicBezTo>
                      <a:pt x="17106" y="313"/>
                      <a:pt x="17404" y="412"/>
                      <a:pt x="17701" y="512"/>
                    </a:cubicBezTo>
                    <a:cubicBezTo>
                      <a:pt x="17949" y="512"/>
                      <a:pt x="18098" y="660"/>
                      <a:pt x="18098" y="909"/>
                    </a:cubicBezTo>
                    <a:cubicBezTo>
                      <a:pt x="18197" y="1057"/>
                      <a:pt x="18297" y="1206"/>
                      <a:pt x="18297" y="1305"/>
                    </a:cubicBezTo>
                    <a:lnTo>
                      <a:pt x="18297" y="43771"/>
                    </a:lnTo>
                    <a:lnTo>
                      <a:pt x="27028" y="43771"/>
                    </a:lnTo>
                    <a:cubicBezTo>
                      <a:pt x="27127" y="43771"/>
                      <a:pt x="27276" y="43870"/>
                      <a:pt x="27425" y="43969"/>
                    </a:cubicBezTo>
                    <a:cubicBezTo>
                      <a:pt x="27673" y="44118"/>
                      <a:pt x="27871" y="44317"/>
                      <a:pt x="28020" y="44565"/>
                    </a:cubicBezTo>
                    <a:cubicBezTo>
                      <a:pt x="28119" y="44714"/>
                      <a:pt x="28218" y="44962"/>
                      <a:pt x="28218" y="45359"/>
                    </a:cubicBezTo>
                    <a:cubicBezTo>
                      <a:pt x="28318" y="45656"/>
                      <a:pt x="28417" y="45954"/>
                      <a:pt x="28417" y="46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35BD1F4-CC33-46F5-8D3A-2C3ED8E766EA}"/>
                  </a:ext>
                </a:extLst>
              </p:cNvPr>
              <p:cNvSpPr/>
              <p:nvPr/>
            </p:nvSpPr>
            <p:spPr>
              <a:xfrm>
                <a:off x="5775920" y="3241675"/>
                <a:ext cx="31551" cy="48617"/>
              </a:xfrm>
              <a:custGeom>
                <a:avLst/>
                <a:gdLst>
                  <a:gd name="connsiteX0" fmla="*/ 31793 w 31551"/>
                  <a:gd name="connsiteY0" fmla="*/ 2893 h 48617"/>
                  <a:gd name="connsiteX1" fmla="*/ 31595 w 31551"/>
                  <a:gd name="connsiteY1" fmla="*/ 4084 h 48617"/>
                  <a:gd name="connsiteX2" fmla="*/ 31396 w 31551"/>
                  <a:gd name="connsiteY2" fmla="*/ 5274 h 48617"/>
                  <a:gd name="connsiteX3" fmla="*/ 31198 w 31551"/>
                  <a:gd name="connsiteY3" fmla="*/ 6266 h 48617"/>
                  <a:gd name="connsiteX4" fmla="*/ 30801 w 31551"/>
                  <a:gd name="connsiteY4" fmla="*/ 7060 h 48617"/>
                  <a:gd name="connsiteX5" fmla="*/ 13537 w 31551"/>
                  <a:gd name="connsiteY5" fmla="*/ 47343 h 48617"/>
                  <a:gd name="connsiteX6" fmla="*/ 12942 w 31551"/>
                  <a:gd name="connsiteY6" fmla="*/ 48137 h 48617"/>
                  <a:gd name="connsiteX7" fmla="*/ 12148 w 31551"/>
                  <a:gd name="connsiteY7" fmla="*/ 48534 h 48617"/>
                  <a:gd name="connsiteX8" fmla="*/ 11156 w 31551"/>
                  <a:gd name="connsiteY8" fmla="*/ 48732 h 48617"/>
                  <a:gd name="connsiteX9" fmla="*/ 9568 w 31551"/>
                  <a:gd name="connsiteY9" fmla="*/ 48732 h 48617"/>
                  <a:gd name="connsiteX10" fmla="*/ 7386 w 31551"/>
                  <a:gd name="connsiteY10" fmla="*/ 48534 h 48617"/>
                  <a:gd name="connsiteX11" fmla="*/ 6393 w 31551"/>
                  <a:gd name="connsiteY11" fmla="*/ 48335 h 48617"/>
                  <a:gd name="connsiteX12" fmla="*/ 6195 w 31551"/>
                  <a:gd name="connsiteY12" fmla="*/ 47740 h 48617"/>
                  <a:gd name="connsiteX13" fmla="*/ 6592 w 31551"/>
                  <a:gd name="connsiteY13" fmla="*/ 46946 h 48617"/>
                  <a:gd name="connsiteX14" fmla="*/ 24848 w 31551"/>
                  <a:gd name="connsiteY14" fmla="*/ 5869 h 48617"/>
                  <a:gd name="connsiteX15" fmla="*/ 1631 w 31551"/>
                  <a:gd name="connsiteY15" fmla="*/ 5869 h 48617"/>
                  <a:gd name="connsiteX16" fmla="*/ 440 w 31551"/>
                  <a:gd name="connsiteY16" fmla="*/ 5076 h 48617"/>
                  <a:gd name="connsiteX17" fmla="*/ 242 w 31551"/>
                  <a:gd name="connsiteY17" fmla="*/ 2893 h 48617"/>
                  <a:gd name="connsiteX18" fmla="*/ 242 w 31551"/>
                  <a:gd name="connsiteY18" fmla="*/ 1702 h 48617"/>
                  <a:gd name="connsiteX19" fmla="*/ 440 w 31551"/>
                  <a:gd name="connsiteY19" fmla="*/ 909 h 48617"/>
                  <a:gd name="connsiteX20" fmla="*/ 837 w 31551"/>
                  <a:gd name="connsiteY20" fmla="*/ 313 h 48617"/>
                  <a:gd name="connsiteX21" fmla="*/ 1631 w 31551"/>
                  <a:gd name="connsiteY21" fmla="*/ 115 h 48617"/>
                  <a:gd name="connsiteX22" fmla="*/ 29809 w 31551"/>
                  <a:gd name="connsiteY22" fmla="*/ 115 h 48617"/>
                  <a:gd name="connsiteX23" fmla="*/ 30801 w 31551"/>
                  <a:gd name="connsiteY23" fmla="*/ 313 h 48617"/>
                  <a:gd name="connsiteX24" fmla="*/ 31396 w 31551"/>
                  <a:gd name="connsiteY24" fmla="*/ 710 h 48617"/>
                  <a:gd name="connsiteX25" fmla="*/ 31595 w 31551"/>
                  <a:gd name="connsiteY25" fmla="*/ 1702 h 48617"/>
                  <a:gd name="connsiteX26" fmla="*/ 31793 w 31551"/>
                  <a:gd name="connsiteY26" fmla="*/ 2893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551" h="48617">
                    <a:moveTo>
                      <a:pt x="31793" y="2893"/>
                    </a:moveTo>
                    <a:cubicBezTo>
                      <a:pt x="31793" y="3290"/>
                      <a:pt x="31694" y="3687"/>
                      <a:pt x="31595" y="4084"/>
                    </a:cubicBezTo>
                    <a:cubicBezTo>
                      <a:pt x="31595" y="4480"/>
                      <a:pt x="31496" y="4877"/>
                      <a:pt x="31396" y="5274"/>
                    </a:cubicBezTo>
                    <a:cubicBezTo>
                      <a:pt x="31396" y="5572"/>
                      <a:pt x="31297" y="5869"/>
                      <a:pt x="31198" y="6266"/>
                    </a:cubicBezTo>
                    <a:cubicBezTo>
                      <a:pt x="31198" y="6564"/>
                      <a:pt x="31049" y="6812"/>
                      <a:pt x="30801" y="7060"/>
                    </a:cubicBezTo>
                    <a:lnTo>
                      <a:pt x="13537" y="47343"/>
                    </a:lnTo>
                    <a:cubicBezTo>
                      <a:pt x="13388" y="47641"/>
                      <a:pt x="13190" y="47889"/>
                      <a:pt x="12942" y="48137"/>
                    </a:cubicBezTo>
                    <a:cubicBezTo>
                      <a:pt x="12793" y="48285"/>
                      <a:pt x="12545" y="48434"/>
                      <a:pt x="12148" y="48534"/>
                    </a:cubicBezTo>
                    <a:cubicBezTo>
                      <a:pt x="11850" y="48633"/>
                      <a:pt x="11553" y="48732"/>
                      <a:pt x="11156" y="48732"/>
                    </a:cubicBezTo>
                    <a:cubicBezTo>
                      <a:pt x="10759" y="48732"/>
                      <a:pt x="10213" y="48732"/>
                      <a:pt x="9568" y="48732"/>
                    </a:cubicBezTo>
                    <a:cubicBezTo>
                      <a:pt x="8626" y="48732"/>
                      <a:pt x="7882" y="48633"/>
                      <a:pt x="7386" y="48534"/>
                    </a:cubicBezTo>
                    <a:cubicBezTo>
                      <a:pt x="6989" y="48534"/>
                      <a:pt x="6641" y="48484"/>
                      <a:pt x="6393" y="48335"/>
                    </a:cubicBezTo>
                    <a:cubicBezTo>
                      <a:pt x="6244" y="48236"/>
                      <a:pt x="6195" y="48037"/>
                      <a:pt x="6195" y="47740"/>
                    </a:cubicBezTo>
                    <a:cubicBezTo>
                      <a:pt x="6195" y="47492"/>
                      <a:pt x="6294" y="47244"/>
                      <a:pt x="6592" y="46946"/>
                    </a:cubicBezTo>
                    <a:lnTo>
                      <a:pt x="24848" y="5869"/>
                    </a:lnTo>
                    <a:lnTo>
                      <a:pt x="1631" y="5869"/>
                    </a:lnTo>
                    <a:cubicBezTo>
                      <a:pt x="1085" y="5869"/>
                      <a:pt x="688" y="5621"/>
                      <a:pt x="440" y="5076"/>
                    </a:cubicBezTo>
                    <a:cubicBezTo>
                      <a:pt x="291" y="4580"/>
                      <a:pt x="242" y="3835"/>
                      <a:pt x="242" y="2893"/>
                    </a:cubicBezTo>
                    <a:cubicBezTo>
                      <a:pt x="242" y="2496"/>
                      <a:pt x="242" y="2099"/>
                      <a:pt x="242" y="1702"/>
                    </a:cubicBezTo>
                    <a:cubicBezTo>
                      <a:pt x="341" y="1305"/>
                      <a:pt x="440" y="1057"/>
                      <a:pt x="440" y="909"/>
                    </a:cubicBezTo>
                    <a:cubicBezTo>
                      <a:pt x="539" y="660"/>
                      <a:pt x="688" y="462"/>
                      <a:pt x="837" y="313"/>
                    </a:cubicBezTo>
                    <a:cubicBezTo>
                      <a:pt x="1085" y="214"/>
                      <a:pt x="1333" y="115"/>
                      <a:pt x="1631" y="115"/>
                    </a:cubicBezTo>
                    <a:lnTo>
                      <a:pt x="29809" y="115"/>
                    </a:lnTo>
                    <a:cubicBezTo>
                      <a:pt x="30206" y="115"/>
                      <a:pt x="30504" y="214"/>
                      <a:pt x="30801" y="313"/>
                    </a:cubicBezTo>
                    <a:cubicBezTo>
                      <a:pt x="31049" y="313"/>
                      <a:pt x="31248" y="462"/>
                      <a:pt x="31396" y="710"/>
                    </a:cubicBezTo>
                    <a:cubicBezTo>
                      <a:pt x="31496" y="1008"/>
                      <a:pt x="31595" y="1305"/>
                      <a:pt x="31595" y="1702"/>
                    </a:cubicBezTo>
                    <a:cubicBezTo>
                      <a:pt x="31694" y="2000"/>
                      <a:pt x="31793" y="2397"/>
                      <a:pt x="31793" y="2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A6272E1-7D79-45A7-8D3E-18AA17690A0A}"/>
                  </a:ext>
                </a:extLst>
              </p:cNvPr>
              <p:cNvSpPr/>
              <p:nvPr/>
            </p:nvSpPr>
            <p:spPr>
              <a:xfrm>
                <a:off x="5813028" y="3241079"/>
                <a:ext cx="33337" cy="49807"/>
              </a:xfrm>
              <a:custGeom>
                <a:avLst/>
                <a:gdLst>
                  <a:gd name="connsiteX0" fmla="*/ 33582 w 33337"/>
                  <a:gd name="connsiteY0" fmla="*/ 24721 h 49807"/>
                  <a:gd name="connsiteX1" fmla="*/ 32590 w 33337"/>
                  <a:gd name="connsiteY1" fmla="*/ 35040 h 49807"/>
                  <a:gd name="connsiteX2" fmla="*/ 29812 w 33337"/>
                  <a:gd name="connsiteY2" fmla="*/ 42977 h 49807"/>
                  <a:gd name="connsiteX3" fmla="*/ 24454 w 33337"/>
                  <a:gd name="connsiteY3" fmla="*/ 48137 h 49807"/>
                  <a:gd name="connsiteX4" fmla="*/ 16318 w 33337"/>
                  <a:gd name="connsiteY4" fmla="*/ 49923 h 49807"/>
                  <a:gd name="connsiteX5" fmla="*/ 8579 w 33337"/>
                  <a:gd name="connsiteY5" fmla="*/ 48335 h 49807"/>
                  <a:gd name="connsiteX6" fmla="*/ 3618 w 33337"/>
                  <a:gd name="connsiteY6" fmla="*/ 43374 h 49807"/>
                  <a:gd name="connsiteX7" fmla="*/ 1039 w 33337"/>
                  <a:gd name="connsiteY7" fmla="*/ 35635 h 49807"/>
                  <a:gd name="connsiteX8" fmla="*/ 245 w 33337"/>
                  <a:gd name="connsiteY8" fmla="*/ 25118 h 49807"/>
                  <a:gd name="connsiteX9" fmla="*/ 1039 w 33337"/>
                  <a:gd name="connsiteY9" fmla="*/ 14998 h 49807"/>
                  <a:gd name="connsiteX10" fmla="*/ 4015 w 33337"/>
                  <a:gd name="connsiteY10" fmla="*/ 7060 h 49807"/>
                  <a:gd name="connsiteX11" fmla="*/ 9174 w 33337"/>
                  <a:gd name="connsiteY11" fmla="*/ 1901 h 49807"/>
                  <a:gd name="connsiteX12" fmla="*/ 17310 w 33337"/>
                  <a:gd name="connsiteY12" fmla="*/ 115 h 49807"/>
                  <a:gd name="connsiteX13" fmla="*/ 25050 w 33337"/>
                  <a:gd name="connsiteY13" fmla="*/ 1702 h 49807"/>
                  <a:gd name="connsiteX14" fmla="*/ 30010 w 33337"/>
                  <a:gd name="connsiteY14" fmla="*/ 6465 h 49807"/>
                  <a:gd name="connsiteX15" fmla="*/ 32789 w 33337"/>
                  <a:gd name="connsiteY15" fmla="*/ 14204 h 49807"/>
                  <a:gd name="connsiteX16" fmla="*/ 33582 w 33337"/>
                  <a:gd name="connsiteY16" fmla="*/ 24721 h 49807"/>
                  <a:gd name="connsiteX17" fmla="*/ 27034 w 33337"/>
                  <a:gd name="connsiteY17" fmla="*/ 25316 h 49807"/>
                  <a:gd name="connsiteX18" fmla="*/ 26637 w 33337"/>
                  <a:gd name="connsiteY18" fmla="*/ 18768 h 49807"/>
                  <a:gd name="connsiteX19" fmla="*/ 25843 w 33337"/>
                  <a:gd name="connsiteY19" fmla="*/ 13609 h 49807"/>
                  <a:gd name="connsiteX20" fmla="*/ 24652 w 33337"/>
                  <a:gd name="connsiteY20" fmla="*/ 9838 h 49807"/>
                  <a:gd name="connsiteX21" fmla="*/ 22668 w 33337"/>
                  <a:gd name="connsiteY21" fmla="*/ 7259 h 49807"/>
                  <a:gd name="connsiteX22" fmla="*/ 20089 w 33337"/>
                  <a:gd name="connsiteY22" fmla="*/ 5870 h 49807"/>
                  <a:gd name="connsiteX23" fmla="*/ 16914 w 33337"/>
                  <a:gd name="connsiteY23" fmla="*/ 5274 h 49807"/>
                  <a:gd name="connsiteX24" fmla="*/ 11754 w 33337"/>
                  <a:gd name="connsiteY24" fmla="*/ 6862 h 49807"/>
                  <a:gd name="connsiteX25" fmla="*/ 8579 w 33337"/>
                  <a:gd name="connsiteY25" fmla="*/ 11029 h 49807"/>
                  <a:gd name="connsiteX26" fmla="*/ 7190 w 33337"/>
                  <a:gd name="connsiteY26" fmla="*/ 17181 h 49807"/>
                  <a:gd name="connsiteX27" fmla="*/ 6793 w 33337"/>
                  <a:gd name="connsiteY27" fmla="*/ 24523 h 49807"/>
                  <a:gd name="connsiteX28" fmla="*/ 7190 w 33337"/>
                  <a:gd name="connsiteY28" fmla="*/ 33849 h 49807"/>
                  <a:gd name="connsiteX29" fmla="*/ 8976 w 33337"/>
                  <a:gd name="connsiteY29" fmla="*/ 40001 h 49807"/>
                  <a:gd name="connsiteX30" fmla="*/ 12151 w 33337"/>
                  <a:gd name="connsiteY30" fmla="*/ 43573 h 49807"/>
                  <a:gd name="connsiteX31" fmla="*/ 16715 w 33337"/>
                  <a:gd name="connsiteY31" fmla="*/ 44565 h 49807"/>
                  <a:gd name="connsiteX32" fmla="*/ 20485 w 33337"/>
                  <a:gd name="connsiteY32" fmla="*/ 43970 h 49807"/>
                  <a:gd name="connsiteX33" fmla="*/ 23065 w 33337"/>
                  <a:gd name="connsiteY33" fmla="*/ 41985 h 49807"/>
                  <a:gd name="connsiteX34" fmla="*/ 25050 w 33337"/>
                  <a:gd name="connsiteY34" fmla="*/ 39009 h 49807"/>
                  <a:gd name="connsiteX35" fmla="*/ 26240 w 33337"/>
                  <a:gd name="connsiteY35" fmla="*/ 35040 h 49807"/>
                  <a:gd name="connsiteX36" fmla="*/ 26835 w 33337"/>
                  <a:gd name="connsiteY36" fmla="*/ 30476 h 49807"/>
                  <a:gd name="connsiteX37" fmla="*/ 27034 w 33337"/>
                  <a:gd name="connsiteY37" fmla="*/ 25316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3337" h="49807">
                    <a:moveTo>
                      <a:pt x="33582" y="24721"/>
                    </a:moveTo>
                    <a:cubicBezTo>
                      <a:pt x="33582" y="28591"/>
                      <a:pt x="33235" y="32014"/>
                      <a:pt x="32590" y="35040"/>
                    </a:cubicBezTo>
                    <a:cubicBezTo>
                      <a:pt x="32044" y="38116"/>
                      <a:pt x="31102" y="40745"/>
                      <a:pt x="29812" y="42977"/>
                    </a:cubicBezTo>
                    <a:cubicBezTo>
                      <a:pt x="28473" y="45111"/>
                      <a:pt x="26687" y="46847"/>
                      <a:pt x="24454" y="48137"/>
                    </a:cubicBezTo>
                    <a:cubicBezTo>
                      <a:pt x="22321" y="49327"/>
                      <a:pt x="19592" y="49923"/>
                      <a:pt x="16318" y="49923"/>
                    </a:cubicBezTo>
                    <a:cubicBezTo>
                      <a:pt x="13242" y="49923"/>
                      <a:pt x="10663" y="49377"/>
                      <a:pt x="8579" y="48335"/>
                    </a:cubicBezTo>
                    <a:cubicBezTo>
                      <a:pt x="6595" y="47145"/>
                      <a:pt x="4908" y="45507"/>
                      <a:pt x="3618" y="43374"/>
                    </a:cubicBezTo>
                    <a:cubicBezTo>
                      <a:pt x="2428" y="41291"/>
                      <a:pt x="1535" y="38711"/>
                      <a:pt x="1039" y="35635"/>
                    </a:cubicBezTo>
                    <a:cubicBezTo>
                      <a:pt x="493" y="32609"/>
                      <a:pt x="245" y="29087"/>
                      <a:pt x="245" y="25118"/>
                    </a:cubicBezTo>
                    <a:cubicBezTo>
                      <a:pt x="245" y="21447"/>
                      <a:pt x="493" y="18073"/>
                      <a:pt x="1039" y="14998"/>
                    </a:cubicBezTo>
                    <a:cubicBezTo>
                      <a:pt x="1683" y="11823"/>
                      <a:pt x="2676" y="9193"/>
                      <a:pt x="4015" y="7060"/>
                    </a:cubicBezTo>
                    <a:cubicBezTo>
                      <a:pt x="5305" y="4828"/>
                      <a:pt x="7041" y="3091"/>
                      <a:pt x="9174" y="1901"/>
                    </a:cubicBezTo>
                    <a:cubicBezTo>
                      <a:pt x="11407" y="710"/>
                      <a:pt x="14135" y="115"/>
                      <a:pt x="17310" y="115"/>
                    </a:cubicBezTo>
                    <a:cubicBezTo>
                      <a:pt x="20337" y="115"/>
                      <a:pt x="22916" y="660"/>
                      <a:pt x="25050" y="1702"/>
                    </a:cubicBezTo>
                    <a:cubicBezTo>
                      <a:pt x="27133" y="2794"/>
                      <a:pt x="28820" y="4381"/>
                      <a:pt x="30010" y="6465"/>
                    </a:cubicBezTo>
                    <a:cubicBezTo>
                      <a:pt x="31300" y="8598"/>
                      <a:pt x="32243" y="11178"/>
                      <a:pt x="32789" y="14204"/>
                    </a:cubicBezTo>
                    <a:cubicBezTo>
                      <a:pt x="33285" y="17280"/>
                      <a:pt x="33582" y="20752"/>
                      <a:pt x="33582" y="24721"/>
                    </a:cubicBezTo>
                    <a:close/>
                    <a:moveTo>
                      <a:pt x="27034" y="25316"/>
                    </a:moveTo>
                    <a:cubicBezTo>
                      <a:pt x="27034" y="22836"/>
                      <a:pt x="26885" y="20653"/>
                      <a:pt x="26637" y="18768"/>
                    </a:cubicBezTo>
                    <a:cubicBezTo>
                      <a:pt x="26488" y="16784"/>
                      <a:pt x="26240" y="15097"/>
                      <a:pt x="25843" y="13609"/>
                    </a:cubicBezTo>
                    <a:cubicBezTo>
                      <a:pt x="25546" y="12170"/>
                      <a:pt x="25149" y="10930"/>
                      <a:pt x="24652" y="9838"/>
                    </a:cubicBezTo>
                    <a:cubicBezTo>
                      <a:pt x="24107" y="8796"/>
                      <a:pt x="23462" y="7953"/>
                      <a:pt x="22668" y="7259"/>
                    </a:cubicBezTo>
                    <a:cubicBezTo>
                      <a:pt x="21974" y="6614"/>
                      <a:pt x="21130" y="6167"/>
                      <a:pt x="20089" y="5870"/>
                    </a:cubicBezTo>
                    <a:cubicBezTo>
                      <a:pt x="19146" y="5473"/>
                      <a:pt x="18104" y="5274"/>
                      <a:pt x="16914" y="5274"/>
                    </a:cubicBezTo>
                    <a:cubicBezTo>
                      <a:pt x="14780" y="5274"/>
                      <a:pt x="13044" y="5820"/>
                      <a:pt x="11754" y="6862"/>
                    </a:cubicBezTo>
                    <a:cubicBezTo>
                      <a:pt x="10415" y="7804"/>
                      <a:pt x="9373" y="9193"/>
                      <a:pt x="8579" y="11029"/>
                    </a:cubicBezTo>
                    <a:cubicBezTo>
                      <a:pt x="7885" y="12765"/>
                      <a:pt x="7438" y="14799"/>
                      <a:pt x="7190" y="17181"/>
                    </a:cubicBezTo>
                    <a:cubicBezTo>
                      <a:pt x="6892" y="19462"/>
                      <a:pt x="6793" y="21893"/>
                      <a:pt x="6793" y="24523"/>
                    </a:cubicBezTo>
                    <a:cubicBezTo>
                      <a:pt x="6793" y="28243"/>
                      <a:pt x="6892" y="31369"/>
                      <a:pt x="7190" y="33849"/>
                    </a:cubicBezTo>
                    <a:cubicBezTo>
                      <a:pt x="7587" y="36379"/>
                      <a:pt x="8182" y="38413"/>
                      <a:pt x="8976" y="40001"/>
                    </a:cubicBezTo>
                    <a:cubicBezTo>
                      <a:pt x="9869" y="41588"/>
                      <a:pt x="10960" y="42779"/>
                      <a:pt x="12151" y="43573"/>
                    </a:cubicBezTo>
                    <a:cubicBezTo>
                      <a:pt x="13441" y="44267"/>
                      <a:pt x="14979" y="44565"/>
                      <a:pt x="16715" y="44565"/>
                    </a:cubicBezTo>
                    <a:cubicBezTo>
                      <a:pt x="18154" y="44565"/>
                      <a:pt x="19394" y="44366"/>
                      <a:pt x="20485" y="43970"/>
                    </a:cubicBezTo>
                    <a:cubicBezTo>
                      <a:pt x="21527" y="43473"/>
                      <a:pt x="22371" y="42779"/>
                      <a:pt x="23065" y="41985"/>
                    </a:cubicBezTo>
                    <a:cubicBezTo>
                      <a:pt x="23859" y="41191"/>
                      <a:pt x="24504" y="40199"/>
                      <a:pt x="25050" y="39009"/>
                    </a:cubicBezTo>
                    <a:cubicBezTo>
                      <a:pt x="25546" y="37818"/>
                      <a:pt x="25942" y="36528"/>
                      <a:pt x="26240" y="35040"/>
                    </a:cubicBezTo>
                    <a:cubicBezTo>
                      <a:pt x="26488" y="33601"/>
                      <a:pt x="26687" y="32063"/>
                      <a:pt x="26835" y="30476"/>
                    </a:cubicBezTo>
                    <a:cubicBezTo>
                      <a:pt x="26935" y="28789"/>
                      <a:pt x="27034" y="27053"/>
                      <a:pt x="27034" y="25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7D32E81-0D7A-4A2D-88D3-FFACAFF7A7F5}"/>
                </a:ext>
              </a:extLst>
            </p:cNvPr>
            <p:cNvSpPr/>
            <p:nvPr/>
          </p:nvSpPr>
          <p:spPr>
            <a:xfrm>
              <a:off x="5854819" y="3237111"/>
              <a:ext cx="13692" cy="65881"/>
            </a:xfrm>
            <a:custGeom>
              <a:avLst/>
              <a:gdLst>
                <a:gd name="connsiteX0" fmla="*/ 13940 w 13692"/>
                <a:gd name="connsiteY0" fmla="*/ 33056 h 65881"/>
                <a:gd name="connsiteX1" fmla="*/ 13345 w 13692"/>
                <a:gd name="connsiteY1" fmla="*/ 41390 h 65881"/>
                <a:gd name="connsiteX2" fmla="*/ 11757 w 13692"/>
                <a:gd name="connsiteY2" fmla="*/ 49526 h 65881"/>
                <a:gd name="connsiteX3" fmla="*/ 9178 w 13692"/>
                <a:gd name="connsiteY3" fmla="*/ 57463 h 65881"/>
                <a:gd name="connsiteX4" fmla="*/ 5804 w 13692"/>
                <a:gd name="connsiteY4" fmla="*/ 65202 h 65881"/>
                <a:gd name="connsiteX5" fmla="*/ 5407 w 13692"/>
                <a:gd name="connsiteY5" fmla="*/ 65599 h 65881"/>
                <a:gd name="connsiteX6" fmla="*/ 4812 w 13692"/>
                <a:gd name="connsiteY6" fmla="*/ 65798 h 65881"/>
                <a:gd name="connsiteX7" fmla="*/ 3820 w 13692"/>
                <a:gd name="connsiteY7" fmla="*/ 65996 h 65881"/>
                <a:gd name="connsiteX8" fmla="*/ 2828 w 13692"/>
                <a:gd name="connsiteY8" fmla="*/ 65996 h 65881"/>
                <a:gd name="connsiteX9" fmla="*/ 1240 w 13692"/>
                <a:gd name="connsiteY9" fmla="*/ 65798 h 65881"/>
                <a:gd name="connsiteX10" fmla="*/ 446 w 13692"/>
                <a:gd name="connsiteY10" fmla="*/ 65599 h 65881"/>
                <a:gd name="connsiteX11" fmla="*/ 248 w 13692"/>
                <a:gd name="connsiteY11" fmla="*/ 65004 h 65881"/>
                <a:gd name="connsiteX12" fmla="*/ 446 w 13692"/>
                <a:gd name="connsiteY12" fmla="*/ 64409 h 65881"/>
                <a:gd name="connsiteX13" fmla="*/ 5606 w 13692"/>
                <a:gd name="connsiteY13" fmla="*/ 48930 h 65881"/>
                <a:gd name="connsiteX14" fmla="*/ 7392 w 13692"/>
                <a:gd name="connsiteY14" fmla="*/ 32857 h 65881"/>
                <a:gd name="connsiteX15" fmla="*/ 5606 w 13692"/>
                <a:gd name="connsiteY15" fmla="*/ 16982 h 65881"/>
                <a:gd name="connsiteX16" fmla="*/ 446 w 13692"/>
                <a:gd name="connsiteY16" fmla="*/ 1504 h 65881"/>
                <a:gd name="connsiteX17" fmla="*/ 248 w 13692"/>
                <a:gd name="connsiteY17" fmla="*/ 1107 h 65881"/>
                <a:gd name="connsiteX18" fmla="*/ 446 w 13692"/>
                <a:gd name="connsiteY18" fmla="*/ 512 h 65881"/>
                <a:gd name="connsiteX19" fmla="*/ 1439 w 13692"/>
                <a:gd name="connsiteY19" fmla="*/ 313 h 65881"/>
                <a:gd name="connsiteX20" fmla="*/ 2828 w 13692"/>
                <a:gd name="connsiteY20" fmla="*/ 115 h 65881"/>
                <a:gd name="connsiteX21" fmla="*/ 4018 w 13692"/>
                <a:gd name="connsiteY21" fmla="*/ 115 h 65881"/>
                <a:gd name="connsiteX22" fmla="*/ 4812 w 13692"/>
                <a:gd name="connsiteY22" fmla="*/ 313 h 65881"/>
                <a:gd name="connsiteX23" fmla="*/ 5407 w 13692"/>
                <a:gd name="connsiteY23" fmla="*/ 512 h 65881"/>
                <a:gd name="connsiteX24" fmla="*/ 5606 w 13692"/>
                <a:gd name="connsiteY24" fmla="*/ 710 h 65881"/>
                <a:gd name="connsiteX25" fmla="*/ 11757 w 13692"/>
                <a:gd name="connsiteY25" fmla="*/ 16585 h 65881"/>
                <a:gd name="connsiteX26" fmla="*/ 13940 w 13692"/>
                <a:gd name="connsiteY26" fmla="*/ 33056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40" y="33056"/>
                  </a:moveTo>
                  <a:cubicBezTo>
                    <a:pt x="13940" y="35833"/>
                    <a:pt x="13742" y="38612"/>
                    <a:pt x="13345" y="41390"/>
                  </a:cubicBezTo>
                  <a:cubicBezTo>
                    <a:pt x="13047" y="44168"/>
                    <a:pt x="12551" y="46896"/>
                    <a:pt x="11757" y="49526"/>
                  </a:cubicBezTo>
                  <a:cubicBezTo>
                    <a:pt x="11063" y="52205"/>
                    <a:pt x="10219" y="54784"/>
                    <a:pt x="9178" y="57463"/>
                  </a:cubicBezTo>
                  <a:cubicBezTo>
                    <a:pt x="8235" y="60093"/>
                    <a:pt x="7094" y="62672"/>
                    <a:pt x="5804" y="65202"/>
                  </a:cubicBezTo>
                  <a:cubicBezTo>
                    <a:pt x="5655" y="65302"/>
                    <a:pt x="5507" y="65450"/>
                    <a:pt x="5407" y="65599"/>
                  </a:cubicBezTo>
                  <a:cubicBezTo>
                    <a:pt x="5258" y="65698"/>
                    <a:pt x="5060" y="65798"/>
                    <a:pt x="4812" y="65798"/>
                  </a:cubicBezTo>
                  <a:cubicBezTo>
                    <a:pt x="4514" y="65897"/>
                    <a:pt x="4217" y="65996"/>
                    <a:pt x="3820" y="65996"/>
                  </a:cubicBezTo>
                  <a:cubicBezTo>
                    <a:pt x="3522" y="65996"/>
                    <a:pt x="3224" y="65996"/>
                    <a:pt x="2828" y="65996"/>
                  </a:cubicBezTo>
                  <a:cubicBezTo>
                    <a:pt x="2133" y="65996"/>
                    <a:pt x="1637" y="65897"/>
                    <a:pt x="1240" y="65798"/>
                  </a:cubicBezTo>
                  <a:cubicBezTo>
                    <a:pt x="843" y="65798"/>
                    <a:pt x="546" y="65698"/>
                    <a:pt x="446" y="65599"/>
                  </a:cubicBezTo>
                  <a:cubicBezTo>
                    <a:pt x="298" y="65450"/>
                    <a:pt x="248" y="65252"/>
                    <a:pt x="248" y="65004"/>
                  </a:cubicBezTo>
                  <a:cubicBezTo>
                    <a:pt x="248" y="64855"/>
                    <a:pt x="298" y="64657"/>
                    <a:pt x="446" y="64409"/>
                  </a:cubicBezTo>
                  <a:cubicBezTo>
                    <a:pt x="2679" y="59249"/>
                    <a:pt x="4415" y="54090"/>
                    <a:pt x="5606" y="48930"/>
                  </a:cubicBezTo>
                  <a:cubicBezTo>
                    <a:pt x="6796" y="43672"/>
                    <a:pt x="7392" y="38314"/>
                    <a:pt x="7392" y="32857"/>
                  </a:cubicBezTo>
                  <a:cubicBezTo>
                    <a:pt x="7392" y="27598"/>
                    <a:pt x="6796" y="22290"/>
                    <a:pt x="5606" y="16982"/>
                  </a:cubicBezTo>
                  <a:cubicBezTo>
                    <a:pt x="4415" y="11723"/>
                    <a:pt x="2679" y="6564"/>
                    <a:pt x="446" y="1504"/>
                  </a:cubicBezTo>
                  <a:cubicBezTo>
                    <a:pt x="298" y="1405"/>
                    <a:pt x="248" y="1256"/>
                    <a:pt x="248" y="1107"/>
                  </a:cubicBezTo>
                  <a:cubicBezTo>
                    <a:pt x="248" y="859"/>
                    <a:pt x="298" y="660"/>
                    <a:pt x="446" y="512"/>
                  </a:cubicBezTo>
                  <a:cubicBezTo>
                    <a:pt x="694" y="412"/>
                    <a:pt x="1042" y="313"/>
                    <a:pt x="1439" y="313"/>
                  </a:cubicBezTo>
                  <a:cubicBezTo>
                    <a:pt x="1835" y="214"/>
                    <a:pt x="2282" y="115"/>
                    <a:pt x="2828" y="115"/>
                  </a:cubicBezTo>
                  <a:cubicBezTo>
                    <a:pt x="3324" y="115"/>
                    <a:pt x="3721" y="115"/>
                    <a:pt x="4018" y="115"/>
                  </a:cubicBezTo>
                  <a:cubicBezTo>
                    <a:pt x="4415" y="115"/>
                    <a:pt x="4663" y="214"/>
                    <a:pt x="4812" y="313"/>
                  </a:cubicBezTo>
                  <a:cubicBezTo>
                    <a:pt x="5060" y="313"/>
                    <a:pt x="5258" y="412"/>
                    <a:pt x="5407" y="512"/>
                  </a:cubicBezTo>
                  <a:cubicBezTo>
                    <a:pt x="5507" y="512"/>
                    <a:pt x="5606" y="611"/>
                    <a:pt x="5606" y="710"/>
                  </a:cubicBezTo>
                  <a:cubicBezTo>
                    <a:pt x="8235" y="5869"/>
                    <a:pt x="10269" y="11178"/>
                    <a:pt x="11757" y="16585"/>
                  </a:cubicBezTo>
                  <a:cubicBezTo>
                    <a:pt x="13196" y="21893"/>
                    <a:pt x="13940" y="27400"/>
                    <a:pt x="13940" y="330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D9B37BB-91FB-4D2B-B22A-0B444323804A}"/>
                </a:ext>
              </a:extLst>
            </p:cNvPr>
            <p:cNvSpPr/>
            <p:nvPr/>
          </p:nvSpPr>
          <p:spPr>
            <a:xfrm>
              <a:off x="6022220" y="1972008"/>
              <a:ext cx="13568" cy="65682"/>
            </a:xfrm>
            <a:custGeom>
              <a:avLst/>
              <a:gdLst>
                <a:gd name="connsiteX0" fmla="*/ 13755 w 13568"/>
                <a:gd name="connsiteY0" fmla="*/ 1603 h 65682"/>
                <a:gd name="connsiteX1" fmla="*/ 8397 w 13568"/>
                <a:gd name="connsiteY1" fmla="*/ 16882 h 65682"/>
                <a:gd name="connsiteX2" fmla="*/ 6809 w 13568"/>
                <a:gd name="connsiteY2" fmla="*/ 32757 h 65682"/>
                <a:gd name="connsiteX3" fmla="*/ 8397 w 13568"/>
                <a:gd name="connsiteY3" fmla="*/ 48632 h 65682"/>
                <a:gd name="connsiteX4" fmla="*/ 13556 w 13568"/>
                <a:gd name="connsiteY4" fmla="*/ 63912 h 65682"/>
                <a:gd name="connsiteX5" fmla="*/ 13755 w 13568"/>
                <a:gd name="connsiteY5" fmla="*/ 64706 h 65682"/>
                <a:gd name="connsiteX6" fmla="*/ 13556 w 13568"/>
                <a:gd name="connsiteY6" fmla="*/ 65301 h 65682"/>
                <a:gd name="connsiteX7" fmla="*/ 12763 w 13568"/>
                <a:gd name="connsiteY7" fmla="*/ 65499 h 65682"/>
                <a:gd name="connsiteX8" fmla="*/ 11373 w 13568"/>
                <a:gd name="connsiteY8" fmla="*/ 65698 h 65682"/>
                <a:gd name="connsiteX9" fmla="*/ 10183 w 13568"/>
                <a:gd name="connsiteY9" fmla="*/ 65499 h 65682"/>
                <a:gd name="connsiteX10" fmla="*/ 9389 w 13568"/>
                <a:gd name="connsiteY10" fmla="*/ 65301 h 65682"/>
                <a:gd name="connsiteX11" fmla="*/ 8794 w 13568"/>
                <a:gd name="connsiteY11" fmla="*/ 65103 h 65682"/>
                <a:gd name="connsiteX12" fmla="*/ 8397 w 13568"/>
                <a:gd name="connsiteY12" fmla="*/ 64904 h 65682"/>
                <a:gd name="connsiteX13" fmla="*/ 4825 w 13568"/>
                <a:gd name="connsiteY13" fmla="*/ 57165 h 65682"/>
                <a:gd name="connsiteX14" fmla="*/ 2245 w 13568"/>
                <a:gd name="connsiteY14" fmla="*/ 49228 h 65682"/>
                <a:gd name="connsiteX15" fmla="*/ 658 w 13568"/>
                <a:gd name="connsiteY15" fmla="*/ 41092 h 65682"/>
                <a:gd name="connsiteX16" fmla="*/ 261 w 13568"/>
                <a:gd name="connsiteY16" fmla="*/ 32757 h 65682"/>
                <a:gd name="connsiteX17" fmla="*/ 856 w 13568"/>
                <a:gd name="connsiteY17" fmla="*/ 24621 h 65682"/>
                <a:gd name="connsiteX18" fmla="*/ 2444 w 13568"/>
                <a:gd name="connsiteY18" fmla="*/ 16485 h 65682"/>
                <a:gd name="connsiteX19" fmla="*/ 5024 w 13568"/>
                <a:gd name="connsiteY19" fmla="*/ 8548 h 65682"/>
                <a:gd name="connsiteX20" fmla="*/ 8397 w 13568"/>
                <a:gd name="connsiteY20" fmla="*/ 610 h 65682"/>
                <a:gd name="connsiteX21" fmla="*/ 8595 w 13568"/>
                <a:gd name="connsiteY21" fmla="*/ 610 h 65682"/>
                <a:gd name="connsiteX22" fmla="*/ 8992 w 13568"/>
                <a:gd name="connsiteY22" fmla="*/ 214 h 65682"/>
                <a:gd name="connsiteX23" fmla="*/ 9984 w 13568"/>
                <a:gd name="connsiteY23" fmla="*/ 15 h 65682"/>
                <a:gd name="connsiteX24" fmla="*/ 11373 w 13568"/>
                <a:gd name="connsiteY24" fmla="*/ 15 h 65682"/>
                <a:gd name="connsiteX25" fmla="*/ 12564 w 13568"/>
                <a:gd name="connsiteY25" fmla="*/ 214 h 65682"/>
                <a:gd name="connsiteX26" fmla="*/ 13358 w 13568"/>
                <a:gd name="connsiteY26" fmla="*/ 412 h 65682"/>
                <a:gd name="connsiteX27" fmla="*/ 13755 w 13568"/>
                <a:gd name="connsiteY27" fmla="*/ 1007 h 65682"/>
                <a:gd name="connsiteX28" fmla="*/ 13755 w 13568"/>
                <a:gd name="connsiteY28" fmla="*/ 16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55" y="1603"/>
                  </a:moveTo>
                  <a:cubicBezTo>
                    <a:pt x="11373" y="6514"/>
                    <a:pt x="9588" y="11624"/>
                    <a:pt x="8397" y="16882"/>
                  </a:cubicBezTo>
                  <a:cubicBezTo>
                    <a:pt x="7306" y="22190"/>
                    <a:pt x="6809" y="27499"/>
                    <a:pt x="6809" y="32757"/>
                  </a:cubicBezTo>
                  <a:cubicBezTo>
                    <a:pt x="6809" y="38065"/>
                    <a:pt x="7306" y="43374"/>
                    <a:pt x="8397" y="48632"/>
                  </a:cubicBezTo>
                  <a:cubicBezTo>
                    <a:pt x="9588" y="53792"/>
                    <a:pt x="11274" y="58852"/>
                    <a:pt x="13556" y="63912"/>
                  </a:cubicBezTo>
                  <a:cubicBezTo>
                    <a:pt x="13656" y="64309"/>
                    <a:pt x="13755" y="64557"/>
                    <a:pt x="13755" y="64706"/>
                  </a:cubicBezTo>
                  <a:cubicBezTo>
                    <a:pt x="13854" y="64954"/>
                    <a:pt x="13804" y="65152"/>
                    <a:pt x="13556" y="65301"/>
                  </a:cubicBezTo>
                  <a:cubicBezTo>
                    <a:pt x="13408" y="65400"/>
                    <a:pt x="13159" y="65499"/>
                    <a:pt x="12763" y="65499"/>
                  </a:cubicBezTo>
                  <a:cubicBezTo>
                    <a:pt x="12465" y="65599"/>
                    <a:pt x="12019" y="65698"/>
                    <a:pt x="11373" y="65698"/>
                  </a:cubicBezTo>
                  <a:cubicBezTo>
                    <a:pt x="10828" y="65698"/>
                    <a:pt x="10431" y="65599"/>
                    <a:pt x="10183" y="65499"/>
                  </a:cubicBezTo>
                  <a:cubicBezTo>
                    <a:pt x="9885" y="65499"/>
                    <a:pt x="9637" y="65400"/>
                    <a:pt x="9389" y="65301"/>
                  </a:cubicBezTo>
                  <a:cubicBezTo>
                    <a:pt x="9092" y="65301"/>
                    <a:pt x="8893" y="65202"/>
                    <a:pt x="8794" y="65103"/>
                  </a:cubicBezTo>
                  <a:cubicBezTo>
                    <a:pt x="8645" y="65103"/>
                    <a:pt x="8496" y="65003"/>
                    <a:pt x="8397" y="64904"/>
                  </a:cubicBezTo>
                  <a:cubicBezTo>
                    <a:pt x="7058" y="62374"/>
                    <a:pt x="5867" y="59794"/>
                    <a:pt x="4825" y="57165"/>
                  </a:cubicBezTo>
                  <a:cubicBezTo>
                    <a:pt x="3883" y="54486"/>
                    <a:pt x="3039" y="51907"/>
                    <a:pt x="2245" y="49228"/>
                  </a:cubicBezTo>
                  <a:cubicBezTo>
                    <a:pt x="1551" y="46598"/>
                    <a:pt x="1055" y="43870"/>
                    <a:pt x="658" y="41092"/>
                  </a:cubicBezTo>
                  <a:cubicBezTo>
                    <a:pt x="360" y="38314"/>
                    <a:pt x="261" y="35535"/>
                    <a:pt x="261" y="32757"/>
                  </a:cubicBezTo>
                  <a:cubicBezTo>
                    <a:pt x="261" y="29979"/>
                    <a:pt x="459" y="27300"/>
                    <a:pt x="856" y="24621"/>
                  </a:cubicBezTo>
                  <a:cubicBezTo>
                    <a:pt x="1253" y="21843"/>
                    <a:pt x="1749" y="19164"/>
                    <a:pt x="2444" y="16485"/>
                  </a:cubicBezTo>
                  <a:cubicBezTo>
                    <a:pt x="3089" y="13707"/>
                    <a:pt x="3932" y="11078"/>
                    <a:pt x="5024" y="8548"/>
                  </a:cubicBezTo>
                  <a:cubicBezTo>
                    <a:pt x="6065" y="5919"/>
                    <a:pt x="7206" y="3289"/>
                    <a:pt x="8397" y="610"/>
                  </a:cubicBezTo>
                  <a:cubicBezTo>
                    <a:pt x="8496" y="610"/>
                    <a:pt x="8595" y="610"/>
                    <a:pt x="8595" y="610"/>
                  </a:cubicBezTo>
                  <a:cubicBezTo>
                    <a:pt x="8695" y="511"/>
                    <a:pt x="8844" y="362"/>
                    <a:pt x="8992" y="214"/>
                  </a:cubicBezTo>
                  <a:cubicBezTo>
                    <a:pt x="9240" y="114"/>
                    <a:pt x="9588" y="15"/>
                    <a:pt x="9984" y="15"/>
                  </a:cubicBezTo>
                  <a:cubicBezTo>
                    <a:pt x="10381" y="15"/>
                    <a:pt x="10828" y="15"/>
                    <a:pt x="11373" y="15"/>
                  </a:cubicBezTo>
                  <a:cubicBezTo>
                    <a:pt x="11870" y="15"/>
                    <a:pt x="12267" y="114"/>
                    <a:pt x="12564" y="214"/>
                  </a:cubicBezTo>
                  <a:cubicBezTo>
                    <a:pt x="12961" y="214"/>
                    <a:pt x="13209" y="313"/>
                    <a:pt x="13358" y="412"/>
                  </a:cubicBezTo>
                  <a:cubicBezTo>
                    <a:pt x="13606" y="561"/>
                    <a:pt x="13755" y="759"/>
                    <a:pt x="13755" y="1007"/>
                  </a:cubicBezTo>
                  <a:cubicBezTo>
                    <a:pt x="13854" y="1156"/>
                    <a:pt x="13854" y="1355"/>
                    <a:pt x="13755" y="16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7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042286" y="1975977"/>
              <a:ext cx="109934" cy="49609"/>
              <a:chOff x="6042286" y="1975977"/>
              <a:chExt cx="109934" cy="49609"/>
            </a:xfrm>
            <a:solidFill>
              <a:srgbClr val="000000"/>
            </a:solidFill>
          </p:grpSpPr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FAAB6F0-1FF3-4F7B-9012-0083A8AD3C9F}"/>
                  </a:ext>
                </a:extLst>
              </p:cNvPr>
              <p:cNvSpPr/>
              <p:nvPr/>
            </p:nvSpPr>
            <p:spPr>
              <a:xfrm>
                <a:off x="6042286" y="1976374"/>
                <a:ext cx="34726" cy="48617"/>
              </a:xfrm>
              <a:custGeom>
                <a:avLst/>
                <a:gdLst>
                  <a:gd name="connsiteX0" fmla="*/ 34989 w 34726"/>
                  <a:gd name="connsiteY0" fmla="*/ 34742 h 48617"/>
                  <a:gd name="connsiteX1" fmla="*/ 34593 w 34726"/>
                  <a:gd name="connsiteY1" fmla="*/ 36726 h 48617"/>
                  <a:gd name="connsiteX2" fmla="*/ 33402 w 34726"/>
                  <a:gd name="connsiteY2" fmla="*/ 37321 h 48617"/>
                  <a:gd name="connsiteX3" fmla="*/ 28044 w 34726"/>
                  <a:gd name="connsiteY3" fmla="*/ 37321 h 48617"/>
                  <a:gd name="connsiteX4" fmla="*/ 28044 w 34726"/>
                  <a:gd name="connsiteY4" fmla="*/ 47442 h 48617"/>
                  <a:gd name="connsiteX5" fmla="*/ 27846 w 34726"/>
                  <a:gd name="connsiteY5" fmla="*/ 48037 h 48617"/>
                  <a:gd name="connsiteX6" fmla="*/ 27449 w 34726"/>
                  <a:gd name="connsiteY6" fmla="*/ 48434 h 48617"/>
                  <a:gd name="connsiteX7" fmla="*/ 26457 w 34726"/>
                  <a:gd name="connsiteY7" fmla="*/ 48434 h 48617"/>
                  <a:gd name="connsiteX8" fmla="*/ 24869 w 34726"/>
                  <a:gd name="connsiteY8" fmla="*/ 48632 h 48617"/>
                  <a:gd name="connsiteX9" fmla="*/ 23480 w 34726"/>
                  <a:gd name="connsiteY9" fmla="*/ 48434 h 48617"/>
                  <a:gd name="connsiteX10" fmla="*/ 22488 w 34726"/>
                  <a:gd name="connsiteY10" fmla="*/ 48434 h 48617"/>
                  <a:gd name="connsiteX11" fmla="*/ 21893 w 34726"/>
                  <a:gd name="connsiteY11" fmla="*/ 48037 h 48617"/>
                  <a:gd name="connsiteX12" fmla="*/ 21893 w 34726"/>
                  <a:gd name="connsiteY12" fmla="*/ 47442 h 48617"/>
                  <a:gd name="connsiteX13" fmla="*/ 21893 w 34726"/>
                  <a:gd name="connsiteY13" fmla="*/ 37321 h 48617"/>
                  <a:gd name="connsiteX14" fmla="*/ 2049 w 34726"/>
                  <a:gd name="connsiteY14" fmla="*/ 37321 h 48617"/>
                  <a:gd name="connsiteX15" fmla="*/ 1057 w 34726"/>
                  <a:gd name="connsiteY15" fmla="*/ 37321 h 48617"/>
                  <a:gd name="connsiteX16" fmla="*/ 660 w 34726"/>
                  <a:gd name="connsiteY16" fmla="*/ 36924 h 48617"/>
                  <a:gd name="connsiteX17" fmla="*/ 263 w 34726"/>
                  <a:gd name="connsiteY17" fmla="*/ 36131 h 48617"/>
                  <a:gd name="connsiteX18" fmla="*/ 263 w 34726"/>
                  <a:gd name="connsiteY18" fmla="*/ 34543 h 48617"/>
                  <a:gd name="connsiteX19" fmla="*/ 263 w 34726"/>
                  <a:gd name="connsiteY19" fmla="*/ 33353 h 48617"/>
                  <a:gd name="connsiteX20" fmla="*/ 461 w 34726"/>
                  <a:gd name="connsiteY20" fmla="*/ 32360 h 48617"/>
                  <a:gd name="connsiteX21" fmla="*/ 660 w 34726"/>
                  <a:gd name="connsiteY21" fmla="*/ 31368 h 48617"/>
                  <a:gd name="connsiteX22" fmla="*/ 1255 w 34726"/>
                  <a:gd name="connsiteY22" fmla="*/ 30376 h 48617"/>
                  <a:gd name="connsiteX23" fmla="*/ 18519 w 34726"/>
                  <a:gd name="connsiteY23" fmla="*/ 1206 h 48617"/>
                  <a:gd name="connsiteX24" fmla="*/ 19114 w 34726"/>
                  <a:gd name="connsiteY24" fmla="*/ 809 h 48617"/>
                  <a:gd name="connsiteX25" fmla="*/ 19908 w 34726"/>
                  <a:gd name="connsiteY25" fmla="*/ 412 h 48617"/>
                  <a:gd name="connsiteX26" fmla="*/ 21297 w 34726"/>
                  <a:gd name="connsiteY26" fmla="*/ 213 h 48617"/>
                  <a:gd name="connsiteX27" fmla="*/ 23282 w 34726"/>
                  <a:gd name="connsiteY27" fmla="*/ 15 h 48617"/>
                  <a:gd name="connsiteX28" fmla="*/ 25266 w 34726"/>
                  <a:gd name="connsiteY28" fmla="*/ 213 h 48617"/>
                  <a:gd name="connsiteX29" fmla="*/ 26854 w 34726"/>
                  <a:gd name="connsiteY29" fmla="*/ 412 h 48617"/>
                  <a:gd name="connsiteX30" fmla="*/ 27647 w 34726"/>
                  <a:gd name="connsiteY30" fmla="*/ 809 h 48617"/>
                  <a:gd name="connsiteX31" fmla="*/ 28044 w 34726"/>
                  <a:gd name="connsiteY31" fmla="*/ 1404 h 48617"/>
                  <a:gd name="connsiteX32" fmla="*/ 28044 w 34726"/>
                  <a:gd name="connsiteY32" fmla="*/ 32162 h 48617"/>
                  <a:gd name="connsiteX33" fmla="*/ 33402 w 34726"/>
                  <a:gd name="connsiteY33" fmla="*/ 32162 h 48617"/>
                  <a:gd name="connsiteX34" fmla="*/ 34593 w 34726"/>
                  <a:gd name="connsiteY34" fmla="*/ 32757 h 48617"/>
                  <a:gd name="connsiteX35" fmla="*/ 34989 w 34726"/>
                  <a:gd name="connsiteY35" fmla="*/ 34742 h 48617"/>
                  <a:gd name="connsiteX36" fmla="*/ 21893 w 34726"/>
                  <a:gd name="connsiteY36" fmla="*/ 5770 h 48617"/>
                  <a:gd name="connsiteX37" fmla="*/ 21694 w 34726"/>
                  <a:gd name="connsiteY37" fmla="*/ 5770 h 48617"/>
                  <a:gd name="connsiteX38" fmla="*/ 6018 w 34726"/>
                  <a:gd name="connsiteY38" fmla="*/ 32162 h 48617"/>
                  <a:gd name="connsiteX39" fmla="*/ 21893 w 34726"/>
                  <a:gd name="connsiteY39" fmla="*/ 3216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89" y="34742"/>
                    </a:moveTo>
                    <a:cubicBezTo>
                      <a:pt x="34989" y="35535"/>
                      <a:pt x="34841" y="36230"/>
                      <a:pt x="34593" y="36726"/>
                    </a:cubicBezTo>
                    <a:cubicBezTo>
                      <a:pt x="34295" y="37123"/>
                      <a:pt x="33898" y="37321"/>
                      <a:pt x="33402" y="37321"/>
                    </a:cubicBezTo>
                    <a:lnTo>
                      <a:pt x="28044" y="37321"/>
                    </a:lnTo>
                    <a:lnTo>
                      <a:pt x="28044" y="47442"/>
                    </a:lnTo>
                    <a:cubicBezTo>
                      <a:pt x="28044" y="47739"/>
                      <a:pt x="27945" y="47938"/>
                      <a:pt x="27846" y="48037"/>
                    </a:cubicBezTo>
                    <a:cubicBezTo>
                      <a:pt x="27846" y="48186"/>
                      <a:pt x="27697" y="48335"/>
                      <a:pt x="27449" y="48434"/>
                    </a:cubicBezTo>
                    <a:cubicBezTo>
                      <a:pt x="27151" y="48434"/>
                      <a:pt x="26854" y="48434"/>
                      <a:pt x="26457" y="48434"/>
                    </a:cubicBezTo>
                    <a:cubicBezTo>
                      <a:pt x="26060" y="48533"/>
                      <a:pt x="25514" y="48632"/>
                      <a:pt x="24869" y="48632"/>
                    </a:cubicBezTo>
                    <a:cubicBezTo>
                      <a:pt x="24323" y="48632"/>
                      <a:pt x="23877" y="48533"/>
                      <a:pt x="23480" y="48434"/>
                    </a:cubicBezTo>
                    <a:cubicBezTo>
                      <a:pt x="23083" y="48434"/>
                      <a:pt x="22736" y="48434"/>
                      <a:pt x="22488" y="48434"/>
                    </a:cubicBezTo>
                    <a:cubicBezTo>
                      <a:pt x="22190" y="48335"/>
                      <a:pt x="21992" y="48186"/>
                      <a:pt x="21893" y="48037"/>
                    </a:cubicBezTo>
                    <a:cubicBezTo>
                      <a:pt x="21893" y="47938"/>
                      <a:pt x="21893" y="47739"/>
                      <a:pt x="21893" y="47442"/>
                    </a:cubicBezTo>
                    <a:lnTo>
                      <a:pt x="21893" y="37321"/>
                    </a:lnTo>
                    <a:lnTo>
                      <a:pt x="2049" y="37321"/>
                    </a:lnTo>
                    <a:cubicBezTo>
                      <a:pt x="1652" y="37321"/>
                      <a:pt x="1305" y="37321"/>
                      <a:pt x="1057" y="37321"/>
                    </a:cubicBezTo>
                    <a:cubicBezTo>
                      <a:pt x="908" y="37222"/>
                      <a:pt x="759" y="37073"/>
                      <a:pt x="660" y="36924"/>
                    </a:cubicBezTo>
                    <a:cubicBezTo>
                      <a:pt x="511" y="36676"/>
                      <a:pt x="362" y="36428"/>
                      <a:pt x="263" y="36131"/>
                    </a:cubicBezTo>
                    <a:cubicBezTo>
                      <a:pt x="263" y="35734"/>
                      <a:pt x="263" y="35238"/>
                      <a:pt x="263" y="34543"/>
                    </a:cubicBezTo>
                    <a:cubicBezTo>
                      <a:pt x="263" y="34047"/>
                      <a:pt x="263" y="33650"/>
                      <a:pt x="263" y="33353"/>
                    </a:cubicBezTo>
                    <a:cubicBezTo>
                      <a:pt x="263" y="32956"/>
                      <a:pt x="312" y="32658"/>
                      <a:pt x="461" y="32360"/>
                    </a:cubicBezTo>
                    <a:cubicBezTo>
                      <a:pt x="561" y="31963"/>
                      <a:pt x="660" y="31666"/>
                      <a:pt x="660" y="31368"/>
                    </a:cubicBezTo>
                    <a:cubicBezTo>
                      <a:pt x="759" y="31120"/>
                      <a:pt x="957" y="30773"/>
                      <a:pt x="1255" y="30376"/>
                    </a:cubicBezTo>
                    <a:lnTo>
                      <a:pt x="18519" y="1206"/>
                    </a:lnTo>
                    <a:cubicBezTo>
                      <a:pt x="18618" y="1107"/>
                      <a:pt x="18817" y="958"/>
                      <a:pt x="19114" y="809"/>
                    </a:cubicBezTo>
                    <a:cubicBezTo>
                      <a:pt x="19362" y="561"/>
                      <a:pt x="19611" y="412"/>
                      <a:pt x="19908" y="412"/>
                    </a:cubicBezTo>
                    <a:cubicBezTo>
                      <a:pt x="20305" y="313"/>
                      <a:pt x="20752" y="213"/>
                      <a:pt x="21297" y="213"/>
                    </a:cubicBezTo>
                    <a:cubicBezTo>
                      <a:pt x="21793" y="114"/>
                      <a:pt x="22488" y="15"/>
                      <a:pt x="23282" y="15"/>
                    </a:cubicBezTo>
                    <a:cubicBezTo>
                      <a:pt x="24075" y="15"/>
                      <a:pt x="24720" y="114"/>
                      <a:pt x="25266" y="213"/>
                    </a:cubicBezTo>
                    <a:cubicBezTo>
                      <a:pt x="25911" y="213"/>
                      <a:pt x="26457" y="313"/>
                      <a:pt x="26854" y="412"/>
                    </a:cubicBezTo>
                    <a:cubicBezTo>
                      <a:pt x="27250" y="561"/>
                      <a:pt x="27498" y="710"/>
                      <a:pt x="27647" y="809"/>
                    </a:cubicBezTo>
                    <a:cubicBezTo>
                      <a:pt x="27895" y="958"/>
                      <a:pt x="28044" y="1156"/>
                      <a:pt x="28044" y="1404"/>
                    </a:cubicBezTo>
                    <a:lnTo>
                      <a:pt x="28044" y="32162"/>
                    </a:lnTo>
                    <a:lnTo>
                      <a:pt x="33402" y="32162"/>
                    </a:lnTo>
                    <a:cubicBezTo>
                      <a:pt x="33898" y="32162"/>
                      <a:pt x="34295" y="32360"/>
                      <a:pt x="34593" y="32757"/>
                    </a:cubicBezTo>
                    <a:cubicBezTo>
                      <a:pt x="34841" y="33154"/>
                      <a:pt x="34989" y="33849"/>
                      <a:pt x="34989" y="34742"/>
                    </a:cubicBezTo>
                    <a:close/>
                    <a:moveTo>
                      <a:pt x="21893" y="5770"/>
                    </a:moveTo>
                    <a:lnTo>
                      <a:pt x="21694" y="5770"/>
                    </a:lnTo>
                    <a:lnTo>
                      <a:pt x="6018" y="32162"/>
                    </a:lnTo>
                    <a:lnTo>
                      <a:pt x="21893" y="321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28454CFC-7BF8-4FA9-B46E-EF83981BCD7D}"/>
                  </a:ext>
                </a:extLst>
              </p:cNvPr>
              <p:cNvSpPr/>
              <p:nvPr/>
            </p:nvSpPr>
            <p:spPr>
              <a:xfrm>
                <a:off x="6082768" y="1975977"/>
                <a:ext cx="30162" cy="48815"/>
              </a:xfrm>
              <a:custGeom>
                <a:avLst/>
                <a:gdLst>
                  <a:gd name="connsiteX0" fmla="*/ 30428 w 30162"/>
                  <a:gd name="connsiteY0" fmla="*/ 46053 h 48815"/>
                  <a:gd name="connsiteX1" fmla="*/ 30230 w 30162"/>
                  <a:gd name="connsiteY1" fmla="*/ 47243 h 48815"/>
                  <a:gd name="connsiteX2" fmla="*/ 30032 w 30162"/>
                  <a:gd name="connsiteY2" fmla="*/ 48235 h 48815"/>
                  <a:gd name="connsiteX3" fmla="*/ 29635 w 30162"/>
                  <a:gd name="connsiteY3" fmla="*/ 48632 h 48815"/>
                  <a:gd name="connsiteX4" fmla="*/ 29039 w 30162"/>
                  <a:gd name="connsiteY4" fmla="*/ 48831 h 48815"/>
                  <a:gd name="connsiteX5" fmla="*/ 2449 w 30162"/>
                  <a:gd name="connsiteY5" fmla="*/ 48831 h 48815"/>
                  <a:gd name="connsiteX6" fmla="*/ 1457 w 30162"/>
                  <a:gd name="connsiteY6" fmla="*/ 48831 h 48815"/>
                  <a:gd name="connsiteX7" fmla="*/ 861 w 30162"/>
                  <a:gd name="connsiteY7" fmla="*/ 48434 h 48815"/>
                  <a:gd name="connsiteX8" fmla="*/ 464 w 30162"/>
                  <a:gd name="connsiteY8" fmla="*/ 47442 h 48815"/>
                  <a:gd name="connsiteX9" fmla="*/ 266 w 30162"/>
                  <a:gd name="connsiteY9" fmla="*/ 46053 h 48815"/>
                  <a:gd name="connsiteX10" fmla="*/ 266 w 30162"/>
                  <a:gd name="connsiteY10" fmla="*/ 44862 h 48815"/>
                  <a:gd name="connsiteX11" fmla="*/ 663 w 30162"/>
                  <a:gd name="connsiteY11" fmla="*/ 43870 h 48815"/>
                  <a:gd name="connsiteX12" fmla="*/ 1060 w 30162"/>
                  <a:gd name="connsiteY12" fmla="*/ 42878 h 48815"/>
                  <a:gd name="connsiteX13" fmla="*/ 1853 w 30162"/>
                  <a:gd name="connsiteY13" fmla="*/ 41885 h 48815"/>
                  <a:gd name="connsiteX14" fmla="*/ 11180 w 30162"/>
                  <a:gd name="connsiteY14" fmla="*/ 32162 h 48815"/>
                  <a:gd name="connsiteX15" fmla="*/ 16339 w 30162"/>
                  <a:gd name="connsiteY15" fmla="*/ 26010 h 48815"/>
                  <a:gd name="connsiteX16" fmla="*/ 19316 w 30162"/>
                  <a:gd name="connsiteY16" fmla="*/ 21049 h 48815"/>
                  <a:gd name="connsiteX17" fmla="*/ 20705 w 30162"/>
                  <a:gd name="connsiteY17" fmla="*/ 16882 h 48815"/>
                  <a:gd name="connsiteX18" fmla="*/ 21102 w 30162"/>
                  <a:gd name="connsiteY18" fmla="*/ 13509 h 48815"/>
                  <a:gd name="connsiteX19" fmla="*/ 20507 w 30162"/>
                  <a:gd name="connsiteY19" fmla="*/ 10532 h 48815"/>
                  <a:gd name="connsiteX20" fmla="*/ 19117 w 30162"/>
                  <a:gd name="connsiteY20" fmla="*/ 8151 h 48815"/>
                  <a:gd name="connsiteX21" fmla="*/ 16538 w 30162"/>
                  <a:gd name="connsiteY21" fmla="*/ 6365 h 48815"/>
                  <a:gd name="connsiteX22" fmla="*/ 13164 w 30162"/>
                  <a:gd name="connsiteY22" fmla="*/ 5571 h 48815"/>
                  <a:gd name="connsiteX23" fmla="*/ 8997 w 30162"/>
                  <a:gd name="connsiteY23" fmla="*/ 6365 h 48815"/>
                  <a:gd name="connsiteX24" fmla="*/ 5822 w 30162"/>
                  <a:gd name="connsiteY24" fmla="*/ 7754 h 48815"/>
                  <a:gd name="connsiteX25" fmla="*/ 3639 w 30162"/>
                  <a:gd name="connsiteY25" fmla="*/ 9143 h 48815"/>
                  <a:gd name="connsiteX26" fmla="*/ 2250 w 30162"/>
                  <a:gd name="connsiteY26" fmla="*/ 9739 h 48815"/>
                  <a:gd name="connsiteX27" fmla="*/ 1853 w 30162"/>
                  <a:gd name="connsiteY27" fmla="*/ 9540 h 48815"/>
                  <a:gd name="connsiteX28" fmla="*/ 1457 w 30162"/>
                  <a:gd name="connsiteY28" fmla="*/ 9143 h 48815"/>
                  <a:gd name="connsiteX29" fmla="*/ 1258 w 30162"/>
                  <a:gd name="connsiteY29" fmla="*/ 8151 h 48815"/>
                  <a:gd name="connsiteX30" fmla="*/ 1258 w 30162"/>
                  <a:gd name="connsiteY30" fmla="*/ 6762 h 48815"/>
                  <a:gd name="connsiteX31" fmla="*/ 1258 w 30162"/>
                  <a:gd name="connsiteY31" fmla="*/ 5770 h 48815"/>
                  <a:gd name="connsiteX32" fmla="*/ 1258 w 30162"/>
                  <a:gd name="connsiteY32" fmla="*/ 5174 h 48815"/>
                  <a:gd name="connsiteX33" fmla="*/ 1655 w 30162"/>
                  <a:gd name="connsiteY33" fmla="*/ 4579 h 48815"/>
                  <a:gd name="connsiteX34" fmla="*/ 2250 w 30162"/>
                  <a:gd name="connsiteY34" fmla="*/ 3984 h 48815"/>
                  <a:gd name="connsiteX35" fmla="*/ 3639 w 30162"/>
                  <a:gd name="connsiteY35" fmla="*/ 2992 h 48815"/>
                  <a:gd name="connsiteX36" fmla="*/ 6417 w 30162"/>
                  <a:gd name="connsiteY36" fmla="*/ 1603 h 48815"/>
                  <a:gd name="connsiteX37" fmla="*/ 10188 w 30162"/>
                  <a:gd name="connsiteY37" fmla="*/ 412 h 48815"/>
                  <a:gd name="connsiteX38" fmla="*/ 14355 w 30162"/>
                  <a:gd name="connsiteY38" fmla="*/ 15 h 48815"/>
                  <a:gd name="connsiteX39" fmla="*/ 20507 w 30162"/>
                  <a:gd name="connsiteY39" fmla="*/ 1007 h 48815"/>
                  <a:gd name="connsiteX40" fmla="*/ 24872 w 30162"/>
                  <a:gd name="connsiteY40" fmla="*/ 3785 h 48815"/>
                  <a:gd name="connsiteX41" fmla="*/ 27452 w 30162"/>
                  <a:gd name="connsiteY41" fmla="*/ 7754 h 48815"/>
                  <a:gd name="connsiteX42" fmla="*/ 28246 w 30162"/>
                  <a:gd name="connsiteY42" fmla="*/ 12517 h 48815"/>
                  <a:gd name="connsiteX43" fmla="*/ 27849 w 30162"/>
                  <a:gd name="connsiteY43" fmla="*/ 17081 h 48815"/>
                  <a:gd name="connsiteX44" fmla="*/ 26063 w 30162"/>
                  <a:gd name="connsiteY44" fmla="*/ 22042 h 48815"/>
                  <a:gd name="connsiteX45" fmla="*/ 22292 w 30162"/>
                  <a:gd name="connsiteY45" fmla="*/ 27995 h 48815"/>
                  <a:gd name="connsiteX46" fmla="*/ 15744 w 30162"/>
                  <a:gd name="connsiteY46" fmla="*/ 35337 h 48815"/>
                  <a:gd name="connsiteX47" fmla="*/ 8005 w 30162"/>
                  <a:gd name="connsiteY47" fmla="*/ 43473 h 48815"/>
                  <a:gd name="connsiteX48" fmla="*/ 29039 w 30162"/>
                  <a:gd name="connsiteY48" fmla="*/ 43473 h 48815"/>
                  <a:gd name="connsiteX49" fmla="*/ 29436 w 30162"/>
                  <a:gd name="connsiteY49" fmla="*/ 43671 h 48815"/>
                  <a:gd name="connsiteX50" fmla="*/ 30032 w 30162"/>
                  <a:gd name="connsiteY50" fmla="*/ 44068 h 48815"/>
                  <a:gd name="connsiteX51" fmla="*/ 30230 w 30162"/>
                  <a:gd name="connsiteY51" fmla="*/ 45060 h 48815"/>
                  <a:gd name="connsiteX52" fmla="*/ 30428 w 30162"/>
                  <a:gd name="connsiteY52" fmla="*/ 4605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28" y="46053"/>
                    </a:moveTo>
                    <a:cubicBezTo>
                      <a:pt x="30428" y="46449"/>
                      <a:pt x="30329" y="46846"/>
                      <a:pt x="30230" y="47243"/>
                    </a:cubicBezTo>
                    <a:cubicBezTo>
                      <a:pt x="30230" y="47640"/>
                      <a:pt x="30131" y="47987"/>
                      <a:pt x="30032" y="48235"/>
                    </a:cubicBezTo>
                    <a:cubicBezTo>
                      <a:pt x="30032" y="48384"/>
                      <a:pt x="29883" y="48533"/>
                      <a:pt x="29635" y="48632"/>
                    </a:cubicBezTo>
                    <a:cubicBezTo>
                      <a:pt x="29486" y="48781"/>
                      <a:pt x="29287" y="48831"/>
                      <a:pt x="29039" y="48831"/>
                    </a:cubicBezTo>
                    <a:lnTo>
                      <a:pt x="2449" y="48831"/>
                    </a:lnTo>
                    <a:cubicBezTo>
                      <a:pt x="2052" y="48831"/>
                      <a:pt x="1705" y="48831"/>
                      <a:pt x="1457" y="48831"/>
                    </a:cubicBezTo>
                    <a:cubicBezTo>
                      <a:pt x="1308" y="48732"/>
                      <a:pt x="1109" y="48583"/>
                      <a:pt x="861" y="48434"/>
                    </a:cubicBezTo>
                    <a:cubicBezTo>
                      <a:pt x="712" y="48186"/>
                      <a:pt x="564" y="47839"/>
                      <a:pt x="464" y="47442"/>
                    </a:cubicBezTo>
                    <a:cubicBezTo>
                      <a:pt x="315" y="47045"/>
                      <a:pt x="266" y="46598"/>
                      <a:pt x="266" y="46053"/>
                    </a:cubicBezTo>
                    <a:cubicBezTo>
                      <a:pt x="266" y="45557"/>
                      <a:pt x="266" y="45160"/>
                      <a:pt x="266" y="44862"/>
                    </a:cubicBezTo>
                    <a:cubicBezTo>
                      <a:pt x="365" y="44465"/>
                      <a:pt x="514" y="44167"/>
                      <a:pt x="663" y="43870"/>
                    </a:cubicBezTo>
                    <a:cubicBezTo>
                      <a:pt x="762" y="43473"/>
                      <a:pt x="911" y="43175"/>
                      <a:pt x="1060" y="42878"/>
                    </a:cubicBezTo>
                    <a:cubicBezTo>
                      <a:pt x="1308" y="42630"/>
                      <a:pt x="1556" y="42282"/>
                      <a:pt x="1853" y="41885"/>
                    </a:cubicBezTo>
                    <a:lnTo>
                      <a:pt x="11180" y="32162"/>
                    </a:lnTo>
                    <a:cubicBezTo>
                      <a:pt x="13264" y="29781"/>
                      <a:pt x="15000" y="27747"/>
                      <a:pt x="16339" y="26010"/>
                    </a:cubicBezTo>
                    <a:cubicBezTo>
                      <a:pt x="17629" y="24175"/>
                      <a:pt x="18621" y="22538"/>
                      <a:pt x="19316" y="21049"/>
                    </a:cubicBezTo>
                    <a:cubicBezTo>
                      <a:pt x="20110" y="19462"/>
                      <a:pt x="20556" y="18073"/>
                      <a:pt x="20705" y="16882"/>
                    </a:cubicBezTo>
                    <a:cubicBezTo>
                      <a:pt x="20953" y="15692"/>
                      <a:pt x="21102" y="14600"/>
                      <a:pt x="21102" y="13509"/>
                    </a:cubicBezTo>
                    <a:cubicBezTo>
                      <a:pt x="21102" y="12467"/>
                      <a:pt x="20903" y="11475"/>
                      <a:pt x="20507" y="10532"/>
                    </a:cubicBezTo>
                    <a:cubicBezTo>
                      <a:pt x="20209" y="9639"/>
                      <a:pt x="19762" y="8846"/>
                      <a:pt x="19117" y="8151"/>
                    </a:cubicBezTo>
                    <a:cubicBezTo>
                      <a:pt x="18423" y="7357"/>
                      <a:pt x="17580" y="6762"/>
                      <a:pt x="16538" y="6365"/>
                    </a:cubicBezTo>
                    <a:cubicBezTo>
                      <a:pt x="15595" y="5869"/>
                      <a:pt x="14454" y="5571"/>
                      <a:pt x="13164" y="5571"/>
                    </a:cubicBezTo>
                    <a:cubicBezTo>
                      <a:pt x="11676" y="5571"/>
                      <a:pt x="10287" y="5869"/>
                      <a:pt x="8997" y="6365"/>
                    </a:cubicBezTo>
                    <a:cubicBezTo>
                      <a:pt x="7807" y="6762"/>
                      <a:pt x="6715" y="7258"/>
                      <a:pt x="5822" y="7754"/>
                    </a:cubicBezTo>
                    <a:cubicBezTo>
                      <a:pt x="5028" y="8151"/>
                      <a:pt x="4284" y="8647"/>
                      <a:pt x="3639" y="9143"/>
                    </a:cubicBezTo>
                    <a:cubicBezTo>
                      <a:pt x="3094" y="9540"/>
                      <a:pt x="2647" y="9739"/>
                      <a:pt x="2250" y="9739"/>
                    </a:cubicBezTo>
                    <a:cubicBezTo>
                      <a:pt x="2101" y="9739"/>
                      <a:pt x="1953" y="9689"/>
                      <a:pt x="1853" y="9540"/>
                    </a:cubicBezTo>
                    <a:cubicBezTo>
                      <a:pt x="1705" y="9441"/>
                      <a:pt x="1556" y="9292"/>
                      <a:pt x="1457" y="9143"/>
                    </a:cubicBezTo>
                    <a:cubicBezTo>
                      <a:pt x="1457" y="8895"/>
                      <a:pt x="1357" y="8548"/>
                      <a:pt x="1258" y="8151"/>
                    </a:cubicBezTo>
                    <a:cubicBezTo>
                      <a:pt x="1258" y="7754"/>
                      <a:pt x="1258" y="7308"/>
                      <a:pt x="1258" y="6762"/>
                    </a:cubicBezTo>
                    <a:cubicBezTo>
                      <a:pt x="1258" y="6365"/>
                      <a:pt x="1258" y="6067"/>
                      <a:pt x="1258" y="5770"/>
                    </a:cubicBezTo>
                    <a:cubicBezTo>
                      <a:pt x="1258" y="5522"/>
                      <a:pt x="1258" y="5323"/>
                      <a:pt x="1258" y="5174"/>
                    </a:cubicBezTo>
                    <a:cubicBezTo>
                      <a:pt x="1357" y="4926"/>
                      <a:pt x="1506" y="4728"/>
                      <a:pt x="1655" y="4579"/>
                    </a:cubicBezTo>
                    <a:cubicBezTo>
                      <a:pt x="1754" y="4480"/>
                      <a:pt x="1953" y="4282"/>
                      <a:pt x="2250" y="3984"/>
                    </a:cubicBezTo>
                    <a:cubicBezTo>
                      <a:pt x="2498" y="3736"/>
                      <a:pt x="2945" y="3389"/>
                      <a:pt x="3639" y="2992"/>
                    </a:cubicBezTo>
                    <a:cubicBezTo>
                      <a:pt x="4433" y="2496"/>
                      <a:pt x="5326" y="1999"/>
                      <a:pt x="6417" y="1603"/>
                    </a:cubicBezTo>
                    <a:cubicBezTo>
                      <a:pt x="7608" y="1107"/>
                      <a:pt x="8848" y="710"/>
                      <a:pt x="10188" y="412"/>
                    </a:cubicBezTo>
                    <a:cubicBezTo>
                      <a:pt x="11478" y="164"/>
                      <a:pt x="12867" y="15"/>
                      <a:pt x="14355" y="15"/>
                    </a:cubicBezTo>
                    <a:cubicBezTo>
                      <a:pt x="16736" y="15"/>
                      <a:pt x="18770" y="362"/>
                      <a:pt x="20507" y="1007"/>
                    </a:cubicBezTo>
                    <a:cubicBezTo>
                      <a:pt x="22193" y="1702"/>
                      <a:pt x="23682" y="2595"/>
                      <a:pt x="24872" y="3785"/>
                    </a:cubicBezTo>
                    <a:cubicBezTo>
                      <a:pt x="26063" y="4877"/>
                      <a:pt x="26906" y="6167"/>
                      <a:pt x="27452" y="7754"/>
                    </a:cubicBezTo>
                    <a:cubicBezTo>
                      <a:pt x="27948" y="9242"/>
                      <a:pt x="28246" y="10830"/>
                      <a:pt x="28246" y="12517"/>
                    </a:cubicBezTo>
                    <a:cubicBezTo>
                      <a:pt x="28246" y="14005"/>
                      <a:pt x="28097" y="15493"/>
                      <a:pt x="27849" y="17081"/>
                    </a:cubicBezTo>
                    <a:cubicBezTo>
                      <a:pt x="27551" y="18569"/>
                      <a:pt x="26956" y="20206"/>
                      <a:pt x="26063" y="22042"/>
                    </a:cubicBezTo>
                    <a:cubicBezTo>
                      <a:pt x="25269" y="23778"/>
                      <a:pt x="23979" y="25762"/>
                      <a:pt x="22292" y="27995"/>
                    </a:cubicBezTo>
                    <a:cubicBezTo>
                      <a:pt x="20705" y="30128"/>
                      <a:pt x="18522" y="32559"/>
                      <a:pt x="15744" y="35337"/>
                    </a:cubicBezTo>
                    <a:lnTo>
                      <a:pt x="8005" y="43473"/>
                    </a:lnTo>
                    <a:lnTo>
                      <a:pt x="29039" y="43473"/>
                    </a:lnTo>
                    <a:cubicBezTo>
                      <a:pt x="29139" y="43473"/>
                      <a:pt x="29287" y="43572"/>
                      <a:pt x="29436" y="43671"/>
                    </a:cubicBezTo>
                    <a:cubicBezTo>
                      <a:pt x="29684" y="43671"/>
                      <a:pt x="29883" y="43820"/>
                      <a:pt x="30032" y="44068"/>
                    </a:cubicBezTo>
                    <a:cubicBezTo>
                      <a:pt x="30131" y="44366"/>
                      <a:pt x="30230" y="44664"/>
                      <a:pt x="30230" y="45060"/>
                    </a:cubicBezTo>
                    <a:cubicBezTo>
                      <a:pt x="30329" y="45358"/>
                      <a:pt x="30428" y="45656"/>
                      <a:pt x="30428" y="460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F9161CB4-EE9B-4C50-ACD3-67972B8CFF72}"/>
                  </a:ext>
                </a:extLst>
              </p:cNvPr>
              <p:cNvSpPr/>
              <p:nvPr/>
            </p:nvSpPr>
            <p:spPr>
              <a:xfrm>
                <a:off x="6120669" y="1975977"/>
                <a:ext cx="31551" cy="49609"/>
              </a:xfrm>
              <a:custGeom>
                <a:avLst/>
                <a:gdLst>
                  <a:gd name="connsiteX0" fmla="*/ 31821 w 31551"/>
                  <a:gd name="connsiteY0" fmla="*/ 33154 h 49609"/>
                  <a:gd name="connsiteX1" fmla="*/ 30828 w 31551"/>
                  <a:gd name="connsiteY1" fmla="*/ 39306 h 49609"/>
                  <a:gd name="connsiteX2" fmla="*/ 27852 w 31551"/>
                  <a:gd name="connsiteY2" fmla="*/ 44664 h 49609"/>
                  <a:gd name="connsiteX3" fmla="*/ 22692 w 31551"/>
                  <a:gd name="connsiteY3" fmla="*/ 48235 h 49609"/>
                  <a:gd name="connsiteX4" fmla="*/ 15549 w 31551"/>
                  <a:gd name="connsiteY4" fmla="*/ 49624 h 49609"/>
                  <a:gd name="connsiteX5" fmla="*/ 10191 w 31551"/>
                  <a:gd name="connsiteY5" fmla="*/ 48831 h 49609"/>
                  <a:gd name="connsiteX6" fmla="*/ 6222 w 31551"/>
                  <a:gd name="connsiteY6" fmla="*/ 46648 h 49609"/>
                  <a:gd name="connsiteX7" fmla="*/ 3245 w 31551"/>
                  <a:gd name="connsiteY7" fmla="*/ 43274 h 49609"/>
                  <a:gd name="connsiteX8" fmla="*/ 1460 w 31551"/>
                  <a:gd name="connsiteY8" fmla="*/ 38710 h 49609"/>
                  <a:gd name="connsiteX9" fmla="*/ 467 w 31551"/>
                  <a:gd name="connsiteY9" fmla="*/ 33154 h 49609"/>
                  <a:gd name="connsiteX10" fmla="*/ 269 w 31551"/>
                  <a:gd name="connsiteY10" fmla="*/ 26606 h 49609"/>
                  <a:gd name="connsiteX11" fmla="*/ 467 w 31551"/>
                  <a:gd name="connsiteY11" fmla="*/ 20256 h 49609"/>
                  <a:gd name="connsiteX12" fmla="*/ 1658 w 31551"/>
                  <a:gd name="connsiteY12" fmla="*/ 14303 h 49609"/>
                  <a:gd name="connsiteX13" fmla="*/ 4039 w 31551"/>
                  <a:gd name="connsiteY13" fmla="*/ 8746 h 49609"/>
                  <a:gd name="connsiteX14" fmla="*/ 7810 w 31551"/>
                  <a:gd name="connsiteY14" fmla="*/ 4182 h 49609"/>
                  <a:gd name="connsiteX15" fmla="*/ 12969 w 31551"/>
                  <a:gd name="connsiteY15" fmla="*/ 1206 h 49609"/>
                  <a:gd name="connsiteX16" fmla="*/ 20311 w 31551"/>
                  <a:gd name="connsiteY16" fmla="*/ 15 h 49609"/>
                  <a:gd name="connsiteX17" fmla="*/ 23089 w 31551"/>
                  <a:gd name="connsiteY17" fmla="*/ 214 h 49609"/>
                  <a:gd name="connsiteX18" fmla="*/ 25669 w 31551"/>
                  <a:gd name="connsiteY18" fmla="*/ 610 h 49609"/>
                  <a:gd name="connsiteX19" fmla="*/ 27653 w 31551"/>
                  <a:gd name="connsiteY19" fmla="*/ 1206 h 49609"/>
                  <a:gd name="connsiteX20" fmla="*/ 28646 w 31551"/>
                  <a:gd name="connsiteY20" fmla="*/ 1801 h 49609"/>
                  <a:gd name="connsiteX21" fmla="*/ 29042 w 31551"/>
                  <a:gd name="connsiteY21" fmla="*/ 2198 h 49609"/>
                  <a:gd name="connsiteX22" fmla="*/ 29241 w 31551"/>
                  <a:gd name="connsiteY22" fmla="*/ 2793 h 49609"/>
                  <a:gd name="connsiteX23" fmla="*/ 29439 w 31551"/>
                  <a:gd name="connsiteY23" fmla="*/ 3389 h 49609"/>
                  <a:gd name="connsiteX24" fmla="*/ 29439 w 31551"/>
                  <a:gd name="connsiteY24" fmla="*/ 4182 h 49609"/>
                  <a:gd name="connsiteX25" fmla="*/ 29439 w 31551"/>
                  <a:gd name="connsiteY25" fmla="*/ 5571 h 49609"/>
                  <a:gd name="connsiteX26" fmla="*/ 29241 w 31551"/>
                  <a:gd name="connsiteY26" fmla="*/ 6365 h 49609"/>
                  <a:gd name="connsiteX27" fmla="*/ 29042 w 31551"/>
                  <a:gd name="connsiteY27" fmla="*/ 6762 h 49609"/>
                  <a:gd name="connsiteX28" fmla="*/ 28447 w 31551"/>
                  <a:gd name="connsiteY28" fmla="*/ 6762 h 49609"/>
                  <a:gd name="connsiteX29" fmla="*/ 27256 w 31551"/>
                  <a:gd name="connsiteY29" fmla="*/ 6564 h 49609"/>
                  <a:gd name="connsiteX30" fmla="*/ 25669 w 31551"/>
                  <a:gd name="connsiteY30" fmla="*/ 5968 h 49609"/>
                  <a:gd name="connsiteX31" fmla="*/ 23089 w 31551"/>
                  <a:gd name="connsiteY31" fmla="*/ 5373 h 49609"/>
                  <a:gd name="connsiteX32" fmla="*/ 19914 w 31551"/>
                  <a:gd name="connsiteY32" fmla="*/ 5174 h 49609"/>
                  <a:gd name="connsiteX33" fmla="*/ 13763 w 31551"/>
                  <a:gd name="connsiteY33" fmla="*/ 6564 h 49609"/>
                  <a:gd name="connsiteX34" fmla="*/ 9794 w 31551"/>
                  <a:gd name="connsiteY34" fmla="*/ 10334 h 49609"/>
                  <a:gd name="connsiteX35" fmla="*/ 7413 w 31551"/>
                  <a:gd name="connsiteY35" fmla="*/ 15890 h 49609"/>
                  <a:gd name="connsiteX36" fmla="*/ 6619 w 31551"/>
                  <a:gd name="connsiteY36" fmla="*/ 22439 h 49609"/>
                  <a:gd name="connsiteX37" fmla="*/ 8802 w 31551"/>
                  <a:gd name="connsiteY37" fmla="*/ 21248 h 49609"/>
                  <a:gd name="connsiteX38" fmla="*/ 11381 w 31551"/>
                  <a:gd name="connsiteY38" fmla="*/ 20256 h 49609"/>
                  <a:gd name="connsiteX39" fmla="*/ 14556 w 31551"/>
                  <a:gd name="connsiteY39" fmla="*/ 19660 h 49609"/>
                  <a:gd name="connsiteX40" fmla="*/ 17930 w 31551"/>
                  <a:gd name="connsiteY40" fmla="*/ 19264 h 49609"/>
                  <a:gd name="connsiteX41" fmla="*/ 24478 w 31551"/>
                  <a:gd name="connsiteY41" fmla="*/ 20454 h 49609"/>
                  <a:gd name="connsiteX42" fmla="*/ 28844 w 31551"/>
                  <a:gd name="connsiteY42" fmla="*/ 23431 h 49609"/>
                  <a:gd name="connsiteX43" fmla="*/ 31027 w 31551"/>
                  <a:gd name="connsiteY43" fmla="*/ 27796 h 49609"/>
                  <a:gd name="connsiteX44" fmla="*/ 31821 w 31551"/>
                  <a:gd name="connsiteY44" fmla="*/ 33154 h 49609"/>
                  <a:gd name="connsiteX45" fmla="*/ 25471 w 31551"/>
                  <a:gd name="connsiteY45" fmla="*/ 33749 h 49609"/>
                  <a:gd name="connsiteX46" fmla="*/ 25074 w 31551"/>
                  <a:gd name="connsiteY46" fmla="*/ 29979 h 49609"/>
                  <a:gd name="connsiteX47" fmla="*/ 23486 w 31551"/>
                  <a:gd name="connsiteY47" fmla="*/ 27003 h 49609"/>
                  <a:gd name="connsiteX48" fmla="*/ 20906 w 31551"/>
                  <a:gd name="connsiteY48" fmla="*/ 25018 h 49609"/>
                  <a:gd name="connsiteX49" fmla="*/ 16739 w 31551"/>
                  <a:gd name="connsiteY49" fmla="*/ 24423 h 49609"/>
                  <a:gd name="connsiteX50" fmla="*/ 13961 w 31551"/>
                  <a:gd name="connsiteY50" fmla="*/ 24621 h 49609"/>
                  <a:gd name="connsiteX51" fmla="*/ 11183 w 31551"/>
                  <a:gd name="connsiteY51" fmla="*/ 25217 h 49609"/>
                  <a:gd name="connsiteX52" fmla="*/ 8802 w 31551"/>
                  <a:gd name="connsiteY52" fmla="*/ 26209 h 49609"/>
                  <a:gd name="connsiteX53" fmla="*/ 6817 w 31551"/>
                  <a:gd name="connsiteY53" fmla="*/ 27598 h 49609"/>
                  <a:gd name="connsiteX54" fmla="*/ 7413 w 31551"/>
                  <a:gd name="connsiteY54" fmla="*/ 35535 h 49609"/>
                  <a:gd name="connsiteX55" fmla="*/ 9199 w 31551"/>
                  <a:gd name="connsiteY55" fmla="*/ 40695 h 49609"/>
                  <a:gd name="connsiteX56" fmla="*/ 11977 w 31551"/>
                  <a:gd name="connsiteY56" fmla="*/ 43473 h 49609"/>
                  <a:gd name="connsiteX57" fmla="*/ 16144 w 31551"/>
                  <a:gd name="connsiteY57" fmla="*/ 44267 h 49609"/>
                  <a:gd name="connsiteX58" fmla="*/ 20311 w 31551"/>
                  <a:gd name="connsiteY58" fmla="*/ 43473 h 49609"/>
                  <a:gd name="connsiteX59" fmla="*/ 23089 w 31551"/>
                  <a:gd name="connsiteY59" fmla="*/ 41092 h 49609"/>
                  <a:gd name="connsiteX60" fmla="*/ 24875 w 31551"/>
                  <a:gd name="connsiteY60" fmla="*/ 37718 h 49609"/>
                  <a:gd name="connsiteX61" fmla="*/ 25471 w 31551"/>
                  <a:gd name="connsiteY61" fmla="*/ 33749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551" h="49609">
                    <a:moveTo>
                      <a:pt x="31821" y="33154"/>
                    </a:moveTo>
                    <a:cubicBezTo>
                      <a:pt x="31821" y="35287"/>
                      <a:pt x="31473" y="37321"/>
                      <a:pt x="30828" y="39306"/>
                    </a:cubicBezTo>
                    <a:cubicBezTo>
                      <a:pt x="30283" y="41290"/>
                      <a:pt x="29290" y="43076"/>
                      <a:pt x="27852" y="44664"/>
                    </a:cubicBezTo>
                    <a:cubicBezTo>
                      <a:pt x="26512" y="46152"/>
                      <a:pt x="24776" y="47342"/>
                      <a:pt x="22692" y="48235"/>
                    </a:cubicBezTo>
                    <a:cubicBezTo>
                      <a:pt x="20708" y="49128"/>
                      <a:pt x="18327" y="49624"/>
                      <a:pt x="15549" y="49624"/>
                    </a:cubicBezTo>
                    <a:cubicBezTo>
                      <a:pt x="13564" y="49624"/>
                      <a:pt x="11778" y="49327"/>
                      <a:pt x="10191" y="48831"/>
                    </a:cubicBezTo>
                    <a:cubicBezTo>
                      <a:pt x="8702" y="48335"/>
                      <a:pt x="7413" y="47591"/>
                      <a:pt x="6222" y="46648"/>
                    </a:cubicBezTo>
                    <a:cubicBezTo>
                      <a:pt x="5031" y="45755"/>
                      <a:pt x="4039" y="44614"/>
                      <a:pt x="3245" y="43274"/>
                    </a:cubicBezTo>
                    <a:cubicBezTo>
                      <a:pt x="2551" y="41985"/>
                      <a:pt x="1956" y="40447"/>
                      <a:pt x="1460" y="38710"/>
                    </a:cubicBezTo>
                    <a:cubicBezTo>
                      <a:pt x="1063" y="37024"/>
                      <a:pt x="715" y="35139"/>
                      <a:pt x="467" y="33154"/>
                    </a:cubicBezTo>
                    <a:cubicBezTo>
                      <a:pt x="318" y="31071"/>
                      <a:pt x="269" y="28888"/>
                      <a:pt x="269" y="26606"/>
                    </a:cubicBezTo>
                    <a:cubicBezTo>
                      <a:pt x="269" y="24522"/>
                      <a:pt x="318" y="22389"/>
                      <a:pt x="467" y="20256"/>
                    </a:cubicBezTo>
                    <a:cubicBezTo>
                      <a:pt x="715" y="18172"/>
                      <a:pt x="1112" y="16188"/>
                      <a:pt x="1658" y="14303"/>
                    </a:cubicBezTo>
                    <a:cubicBezTo>
                      <a:pt x="2303" y="12318"/>
                      <a:pt x="3097" y="10483"/>
                      <a:pt x="4039" y="8746"/>
                    </a:cubicBezTo>
                    <a:cubicBezTo>
                      <a:pt x="5081" y="7060"/>
                      <a:pt x="6321" y="5522"/>
                      <a:pt x="7810" y="4182"/>
                    </a:cubicBezTo>
                    <a:cubicBezTo>
                      <a:pt x="9248" y="2892"/>
                      <a:pt x="10985" y="1900"/>
                      <a:pt x="12969" y="1206"/>
                    </a:cubicBezTo>
                    <a:cubicBezTo>
                      <a:pt x="15052" y="412"/>
                      <a:pt x="17533" y="15"/>
                      <a:pt x="20311" y="15"/>
                    </a:cubicBezTo>
                    <a:cubicBezTo>
                      <a:pt x="21204" y="15"/>
                      <a:pt x="22147" y="114"/>
                      <a:pt x="23089" y="214"/>
                    </a:cubicBezTo>
                    <a:cubicBezTo>
                      <a:pt x="23982" y="362"/>
                      <a:pt x="24875" y="511"/>
                      <a:pt x="25669" y="610"/>
                    </a:cubicBezTo>
                    <a:cubicBezTo>
                      <a:pt x="26463" y="759"/>
                      <a:pt x="27108" y="958"/>
                      <a:pt x="27653" y="1206"/>
                    </a:cubicBezTo>
                    <a:cubicBezTo>
                      <a:pt x="28149" y="1503"/>
                      <a:pt x="28497" y="1702"/>
                      <a:pt x="28646" y="1801"/>
                    </a:cubicBezTo>
                    <a:cubicBezTo>
                      <a:pt x="28894" y="1950"/>
                      <a:pt x="29042" y="2099"/>
                      <a:pt x="29042" y="2198"/>
                    </a:cubicBezTo>
                    <a:cubicBezTo>
                      <a:pt x="29142" y="2347"/>
                      <a:pt x="29241" y="2545"/>
                      <a:pt x="29241" y="2793"/>
                    </a:cubicBezTo>
                    <a:cubicBezTo>
                      <a:pt x="29340" y="2942"/>
                      <a:pt x="29439" y="3140"/>
                      <a:pt x="29439" y="3389"/>
                    </a:cubicBezTo>
                    <a:cubicBezTo>
                      <a:pt x="29439" y="3686"/>
                      <a:pt x="29439" y="3934"/>
                      <a:pt x="29439" y="4182"/>
                    </a:cubicBezTo>
                    <a:cubicBezTo>
                      <a:pt x="29439" y="4728"/>
                      <a:pt x="29439" y="5174"/>
                      <a:pt x="29439" y="5571"/>
                    </a:cubicBezTo>
                    <a:cubicBezTo>
                      <a:pt x="29439" y="5869"/>
                      <a:pt x="29340" y="6117"/>
                      <a:pt x="29241" y="6365"/>
                    </a:cubicBezTo>
                    <a:cubicBezTo>
                      <a:pt x="29241" y="6514"/>
                      <a:pt x="29142" y="6663"/>
                      <a:pt x="29042" y="6762"/>
                    </a:cubicBezTo>
                    <a:cubicBezTo>
                      <a:pt x="28894" y="6762"/>
                      <a:pt x="28695" y="6762"/>
                      <a:pt x="28447" y="6762"/>
                    </a:cubicBezTo>
                    <a:cubicBezTo>
                      <a:pt x="28149" y="6762"/>
                      <a:pt x="27752" y="6712"/>
                      <a:pt x="27256" y="6564"/>
                    </a:cubicBezTo>
                    <a:cubicBezTo>
                      <a:pt x="26860" y="6315"/>
                      <a:pt x="26314" y="6117"/>
                      <a:pt x="25669" y="5968"/>
                    </a:cubicBezTo>
                    <a:cubicBezTo>
                      <a:pt x="24974" y="5720"/>
                      <a:pt x="24131" y="5522"/>
                      <a:pt x="23089" y="5373"/>
                    </a:cubicBezTo>
                    <a:cubicBezTo>
                      <a:pt x="22147" y="5274"/>
                      <a:pt x="21105" y="5174"/>
                      <a:pt x="19914" y="5174"/>
                    </a:cubicBezTo>
                    <a:cubicBezTo>
                      <a:pt x="17533" y="5174"/>
                      <a:pt x="15449" y="5671"/>
                      <a:pt x="13763" y="6564"/>
                    </a:cubicBezTo>
                    <a:cubicBezTo>
                      <a:pt x="12175" y="7506"/>
                      <a:pt x="10836" y="8746"/>
                      <a:pt x="9794" y="10334"/>
                    </a:cubicBezTo>
                    <a:cubicBezTo>
                      <a:pt x="8702" y="11921"/>
                      <a:pt x="7909" y="13807"/>
                      <a:pt x="7413" y="15890"/>
                    </a:cubicBezTo>
                    <a:cubicBezTo>
                      <a:pt x="7016" y="18023"/>
                      <a:pt x="6718" y="20206"/>
                      <a:pt x="6619" y="22439"/>
                    </a:cubicBezTo>
                    <a:cubicBezTo>
                      <a:pt x="7264" y="22042"/>
                      <a:pt x="8008" y="21645"/>
                      <a:pt x="8802" y="21248"/>
                    </a:cubicBezTo>
                    <a:cubicBezTo>
                      <a:pt x="9596" y="20851"/>
                      <a:pt x="10439" y="20553"/>
                      <a:pt x="11381" y="20256"/>
                    </a:cubicBezTo>
                    <a:cubicBezTo>
                      <a:pt x="12423" y="20008"/>
                      <a:pt x="13465" y="19809"/>
                      <a:pt x="14556" y="19660"/>
                    </a:cubicBezTo>
                    <a:cubicBezTo>
                      <a:pt x="15598" y="19412"/>
                      <a:pt x="16739" y="19264"/>
                      <a:pt x="17930" y="19264"/>
                    </a:cubicBezTo>
                    <a:cubicBezTo>
                      <a:pt x="20559" y="19264"/>
                      <a:pt x="22742" y="19660"/>
                      <a:pt x="24478" y="20454"/>
                    </a:cubicBezTo>
                    <a:cubicBezTo>
                      <a:pt x="26314" y="21149"/>
                      <a:pt x="27752" y="22141"/>
                      <a:pt x="28844" y="23431"/>
                    </a:cubicBezTo>
                    <a:cubicBezTo>
                      <a:pt x="29886" y="24621"/>
                      <a:pt x="30630" y="26110"/>
                      <a:pt x="31027" y="27796"/>
                    </a:cubicBezTo>
                    <a:cubicBezTo>
                      <a:pt x="31523" y="29384"/>
                      <a:pt x="31821" y="31170"/>
                      <a:pt x="31821" y="33154"/>
                    </a:cubicBezTo>
                    <a:close/>
                    <a:moveTo>
                      <a:pt x="25471" y="33749"/>
                    </a:moveTo>
                    <a:cubicBezTo>
                      <a:pt x="25471" y="32460"/>
                      <a:pt x="25322" y="31170"/>
                      <a:pt x="25074" y="29979"/>
                    </a:cubicBezTo>
                    <a:cubicBezTo>
                      <a:pt x="24776" y="28789"/>
                      <a:pt x="24280" y="27796"/>
                      <a:pt x="23486" y="27003"/>
                    </a:cubicBezTo>
                    <a:cubicBezTo>
                      <a:pt x="22792" y="26110"/>
                      <a:pt x="21948" y="25415"/>
                      <a:pt x="20906" y="25018"/>
                    </a:cubicBezTo>
                    <a:cubicBezTo>
                      <a:pt x="19815" y="24621"/>
                      <a:pt x="18426" y="24423"/>
                      <a:pt x="16739" y="24423"/>
                    </a:cubicBezTo>
                    <a:cubicBezTo>
                      <a:pt x="15797" y="24423"/>
                      <a:pt x="14854" y="24522"/>
                      <a:pt x="13961" y="24621"/>
                    </a:cubicBezTo>
                    <a:cubicBezTo>
                      <a:pt x="13019" y="24770"/>
                      <a:pt x="12076" y="24969"/>
                      <a:pt x="11183" y="25217"/>
                    </a:cubicBezTo>
                    <a:cubicBezTo>
                      <a:pt x="10389" y="25514"/>
                      <a:pt x="9596" y="25812"/>
                      <a:pt x="8802" y="26209"/>
                    </a:cubicBezTo>
                    <a:cubicBezTo>
                      <a:pt x="8107" y="26606"/>
                      <a:pt x="7462" y="27102"/>
                      <a:pt x="6817" y="27598"/>
                    </a:cubicBezTo>
                    <a:cubicBezTo>
                      <a:pt x="6817" y="30773"/>
                      <a:pt x="7016" y="33452"/>
                      <a:pt x="7413" y="35535"/>
                    </a:cubicBezTo>
                    <a:cubicBezTo>
                      <a:pt x="7810" y="37669"/>
                      <a:pt x="8405" y="39405"/>
                      <a:pt x="9199" y="40695"/>
                    </a:cubicBezTo>
                    <a:cubicBezTo>
                      <a:pt x="9992" y="42034"/>
                      <a:pt x="10885" y="42977"/>
                      <a:pt x="11977" y="43473"/>
                    </a:cubicBezTo>
                    <a:cubicBezTo>
                      <a:pt x="13167" y="44019"/>
                      <a:pt x="14556" y="44267"/>
                      <a:pt x="16144" y="44267"/>
                    </a:cubicBezTo>
                    <a:cubicBezTo>
                      <a:pt x="17731" y="44267"/>
                      <a:pt x="19121" y="44019"/>
                      <a:pt x="20311" y="43473"/>
                    </a:cubicBezTo>
                    <a:cubicBezTo>
                      <a:pt x="21502" y="42828"/>
                      <a:pt x="22395" y="42034"/>
                      <a:pt x="23089" y="41092"/>
                    </a:cubicBezTo>
                    <a:cubicBezTo>
                      <a:pt x="23883" y="40050"/>
                      <a:pt x="24478" y="38909"/>
                      <a:pt x="24875" y="37718"/>
                    </a:cubicBezTo>
                    <a:cubicBezTo>
                      <a:pt x="25272" y="36428"/>
                      <a:pt x="25471" y="35089"/>
                      <a:pt x="25471" y="337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C93F05-C9A5-40B5-8F77-8D05B12CA265}"/>
                </a:ext>
              </a:extLst>
            </p:cNvPr>
            <p:cNvSpPr/>
            <p:nvPr/>
          </p:nvSpPr>
          <p:spPr>
            <a:xfrm>
              <a:off x="6157912" y="2016458"/>
              <a:ext cx="12303" cy="19050"/>
            </a:xfrm>
            <a:custGeom>
              <a:avLst/>
              <a:gdLst>
                <a:gd name="connsiteX0" fmla="*/ 12575 w 12303"/>
                <a:gd name="connsiteY0" fmla="*/ 2992 h 19050"/>
                <a:gd name="connsiteX1" fmla="*/ 12377 w 12303"/>
                <a:gd name="connsiteY1" fmla="*/ 5174 h 19050"/>
                <a:gd name="connsiteX2" fmla="*/ 11980 w 12303"/>
                <a:gd name="connsiteY2" fmla="*/ 6960 h 19050"/>
                <a:gd name="connsiteX3" fmla="*/ 11385 w 12303"/>
                <a:gd name="connsiteY3" fmla="*/ 8548 h 19050"/>
                <a:gd name="connsiteX4" fmla="*/ 10194 w 12303"/>
                <a:gd name="connsiteY4" fmla="*/ 10532 h 19050"/>
                <a:gd name="connsiteX5" fmla="*/ 5233 w 12303"/>
                <a:gd name="connsiteY5" fmla="*/ 18073 h 19050"/>
                <a:gd name="connsiteX6" fmla="*/ 4638 w 12303"/>
                <a:gd name="connsiteY6" fmla="*/ 18470 h 19050"/>
                <a:gd name="connsiteX7" fmla="*/ 4042 w 12303"/>
                <a:gd name="connsiteY7" fmla="*/ 18867 h 19050"/>
                <a:gd name="connsiteX8" fmla="*/ 3249 w 12303"/>
                <a:gd name="connsiteY8" fmla="*/ 19065 h 19050"/>
                <a:gd name="connsiteX9" fmla="*/ 2058 w 12303"/>
                <a:gd name="connsiteY9" fmla="*/ 19065 h 19050"/>
                <a:gd name="connsiteX10" fmla="*/ 1066 w 12303"/>
                <a:gd name="connsiteY10" fmla="*/ 19065 h 19050"/>
                <a:gd name="connsiteX11" fmla="*/ 470 w 12303"/>
                <a:gd name="connsiteY11" fmla="*/ 18867 h 19050"/>
                <a:gd name="connsiteX12" fmla="*/ 272 w 12303"/>
                <a:gd name="connsiteY12" fmla="*/ 18470 h 19050"/>
                <a:gd name="connsiteX13" fmla="*/ 470 w 12303"/>
                <a:gd name="connsiteY13" fmla="*/ 18073 h 19050"/>
                <a:gd name="connsiteX14" fmla="*/ 5431 w 12303"/>
                <a:gd name="connsiteY14" fmla="*/ 7754 h 19050"/>
                <a:gd name="connsiteX15" fmla="*/ 5431 w 12303"/>
                <a:gd name="connsiteY15" fmla="*/ 2992 h 19050"/>
                <a:gd name="connsiteX16" fmla="*/ 5630 w 12303"/>
                <a:gd name="connsiteY16" fmla="*/ 1404 h 19050"/>
                <a:gd name="connsiteX17" fmla="*/ 6225 w 12303"/>
                <a:gd name="connsiteY17" fmla="*/ 610 h 19050"/>
                <a:gd name="connsiteX18" fmla="*/ 7217 w 12303"/>
                <a:gd name="connsiteY18" fmla="*/ 214 h 19050"/>
                <a:gd name="connsiteX19" fmla="*/ 9003 w 12303"/>
                <a:gd name="connsiteY19" fmla="*/ 15 h 19050"/>
                <a:gd name="connsiteX20" fmla="*/ 10392 w 12303"/>
                <a:gd name="connsiteY20" fmla="*/ 214 h 19050"/>
                <a:gd name="connsiteX21" fmla="*/ 11583 w 12303"/>
                <a:gd name="connsiteY21" fmla="*/ 610 h 19050"/>
                <a:gd name="connsiteX22" fmla="*/ 12377 w 12303"/>
                <a:gd name="connsiteY22" fmla="*/ 1404 h 19050"/>
                <a:gd name="connsiteX23" fmla="*/ 12575 w 12303"/>
                <a:gd name="connsiteY23" fmla="*/ 29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75" y="2992"/>
                  </a:moveTo>
                  <a:cubicBezTo>
                    <a:pt x="12575" y="3785"/>
                    <a:pt x="12476" y="4530"/>
                    <a:pt x="12377" y="5174"/>
                  </a:cubicBezTo>
                  <a:cubicBezTo>
                    <a:pt x="12228" y="5869"/>
                    <a:pt x="12079" y="6464"/>
                    <a:pt x="11980" y="6960"/>
                  </a:cubicBezTo>
                  <a:cubicBezTo>
                    <a:pt x="11831" y="7506"/>
                    <a:pt x="11633" y="8052"/>
                    <a:pt x="11385" y="8548"/>
                  </a:cubicBezTo>
                  <a:cubicBezTo>
                    <a:pt x="11087" y="9193"/>
                    <a:pt x="10690" y="9838"/>
                    <a:pt x="10194" y="10532"/>
                  </a:cubicBezTo>
                  <a:lnTo>
                    <a:pt x="5233" y="18073"/>
                  </a:lnTo>
                  <a:cubicBezTo>
                    <a:pt x="5084" y="18172"/>
                    <a:pt x="4886" y="18321"/>
                    <a:pt x="4638" y="18470"/>
                  </a:cubicBezTo>
                  <a:cubicBezTo>
                    <a:pt x="4489" y="18569"/>
                    <a:pt x="4290" y="18718"/>
                    <a:pt x="4042" y="18867"/>
                  </a:cubicBezTo>
                  <a:cubicBezTo>
                    <a:pt x="3893" y="18966"/>
                    <a:pt x="3645" y="19065"/>
                    <a:pt x="3249" y="19065"/>
                  </a:cubicBezTo>
                  <a:cubicBezTo>
                    <a:pt x="2951" y="19065"/>
                    <a:pt x="2554" y="19065"/>
                    <a:pt x="2058" y="19065"/>
                  </a:cubicBezTo>
                  <a:cubicBezTo>
                    <a:pt x="1661" y="19065"/>
                    <a:pt x="1314" y="19065"/>
                    <a:pt x="1066" y="19065"/>
                  </a:cubicBezTo>
                  <a:cubicBezTo>
                    <a:pt x="768" y="19065"/>
                    <a:pt x="570" y="18966"/>
                    <a:pt x="470" y="18867"/>
                  </a:cubicBezTo>
                  <a:cubicBezTo>
                    <a:pt x="322" y="18867"/>
                    <a:pt x="272" y="18718"/>
                    <a:pt x="272" y="18470"/>
                  </a:cubicBezTo>
                  <a:cubicBezTo>
                    <a:pt x="272" y="18321"/>
                    <a:pt x="322" y="18172"/>
                    <a:pt x="470" y="18073"/>
                  </a:cubicBezTo>
                  <a:lnTo>
                    <a:pt x="5431" y="7754"/>
                  </a:lnTo>
                  <a:lnTo>
                    <a:pt x="5431" y="2992"/>
                  </a:lnTo>
                  <a:cubicBezTo>
                    <a:pt x="5431" y="2347"/>
                    <a:pt x="5481" y="1801"/>
                    <a:pt x="5630" y="1404"/>
                  </a:cubicBezTo>
                  <a:cubicBezTo>
                    <a:pt x="5729" y="1007"/>
                    <a:pt x="5927" y="759"/>
                    <a:pt x="6225" y="610"/>
                  </a:cubicBezTo>
                  <a:cubicBezTo>
                    <a:pt x="6473" y="362"/>
                    <a:pt x="6820" y="214"/>
                    <a:pt x="7217" y="214"/>
                  </a:cubicBezTo>
                  <a:cubicBezTo>
                    <a:pt x="7713" y="114"/>
                    <a:pt x="8309" y="15"/>
                    <a:pt x="9003" y="15"/>
                  </a:cubicBezTo>
                  <a:cubicBezTo>
                    <a:pt x="9499" y="15"/>
                    <a:pt x="9995" y="114"/>
                    <a:pt x="10392" y="214"/>
                  </a:cubicBezTo>
                  <a:cubicBezTo>
                    <a:pt x="10888" y="214"/>
                    <a:pt x="11285" y="362"/>
                    <a:pt x="11583" y="610"/>
                  </a:cubicBezTo>
                  <a:cubicBezTo>
                    <a:pt x="11980" y="759"/>
                    <a:pt x="12228" y="1007"/>
                    <a:pt x="12377" y="1404"/>
                  </a:cubicBezTo>
                  <a:cubicBezTo>
                    <a:pt x="12476" y="1801"/>
                    <a:pt x="12575" y="2347"/>
                    <a:pt x="12575" y="29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2A9AB64-569A-478D-B295-9F79565905F1}"/>
                </a:ext>
              </a:extLst>
            </p:cNvPr>
            <p:cNvSpPr/>
            <p:nvPr/>
          </p:nvSpPr>
          <p:spPr>
            <a:xfrm>
              <a:off x="6178153" y="1975977"/>
              <a:ext cx="33138" cy="49609"/>
            </a:xfrm>
            <a:custGeom>
              <a:avLst/>
              <a:gdLst>
                <a:gd name="connsiteX0" fmla="*/ 33413 w 33138"/>
                <a:gd name="connsiteY0" fmla="*/ 24621 h 49609"/>
                <a:gd name="connsiteX1" fmla="*/ 32619 w 33138"/>
                <a:gd name="connsiteY1" fmla="*/ 34742 h 49609"/>
                <a:gd name="connsiteX2" fmla="*/ 29642 w 33138"/>
                <a:gd name="connsiteY2" fmla="*/ 42679 h 49609"/>
                <a:gd name="connsiteX3" fmla="*/ 24285 w 33138"/>
                <a:gd name="connsiteY3" fmla="*/ 47839 h 49609"/>
                <a:gd name="connsiteX4" fmla="*/ 16347 w 33138"/>
                <a:gd name="connsiteY4" fmla="*/ 49624 h 49609"/>
                <a:gd name="connsiteX5" fmla="*/ 8608 w 33138"/>
                <a:gd name="connsiteY5" fmla="*/ 48037 h 49609"/>
                <a:gd name="connsiteX6" fmla="*/ 3647 w 33138"/>
                <a:gd name="connsiteY6" fmla="*/ 43274 h 49609"/>
                <a:gd name="connsiteX7" fmla="*/ 1067 w 33138"/>
                <a:gd name="connsiteY7" fmla="*/ 35535 h 49609"/>
                <a:gd name="connsiteX8" fmla="*/ 274 w 33138"/>
                <a:gd name="connsiteY8" fmla="*/ 24820 h 49609"/>
                <a:gd name="connsiteX9" fmla="*/ 1067 w 33138"/>
                <a:gd name="connsiteY9" fmla="*/ 14699 h 49609"/>
                <a:gd name="connsiteX10" fmla="*/ 4044 w 33138"/>
                <a:gd name="connsiteY10" fmla="*/ 6960 h 49609"/>
                <a:gd name="connsiteX11" fmla="*/ 9203 w 33138"/>
                <a:gd name="connsiteY11" fmla="*/ 1801 h 49609"/>
                <a:gd name="connsiteX12" fmla="*/ 17339 w 33138"/>
                <a:gd name="connsiteY12" fmla="*/ 15 h 49609"/>
                <a:gd name="connsiteX13" fmla="*/ 24880 w 33138"/>
                <a:gd name="connsiteY13" fmla="*/ 1603 h 49609"/>
                <a:gd name="connsiteX14" fmla="*/ 29841 w 33138"/>
                <a:gd name="connsiteY14" fmla="*/ 6365 h 49609"/>
                <a:gd name="connsiteX15" fmla="*/ 32619 w 33138"/>
                <a:gd name="connsiteY15" fmla="*/ 14104 h 49609"/>
                <a:gd name="connsiteX16" fmla="*/ 33413 w 33138"/>
                <a:gd name="connsiteY16" fmla="*/ 24621 h 49609"/>
                <a:gd name="connsiteX17" fmla="*/ 26864 w 33138"/>
                <a:gd name="connsiteY17" fmla="*/ 25018 h 49609"/>
                <a:gd name="connsiteX18" fmla="*/ 26666 w 33138"/>
                <a:gd name="connsiteY18" fmla="*/ 18668 h 49609"/>
                <a:gd name="connsiteX19" fmla="*/ 25872 w 33138"/>
                <a:gd name="connsiteY19" fmla="*/ 13509 h 49609"/>
                <a:gd name="connsiteX20" fmla="*/ 24681 w 33138"/>
                <a:gd name="connsiteY20" fmla="*/ 9739 h 49609"/>
                <a:gd name="connsiteX21" fmla="*/ 22697 w 33138"/>
                <a:gd name="connsiteY21" fmla="*/ 7159 h 49609"/>
                <a:gd name="connsiteX22" fmla="*/ 20117 w 33138"/>
                <a:gd name="connsiteY22" fmla="*/ 5770 h 49609"/>
                <a:gd name="connsiteX23" fmla="*/ 16942 w 33138"/>
                <a:gd name="connsiteY23" fmla="*/ 5174 h 49609"/>
                <a:gd name="connsiteX24" fmla="*/ 11783 w 33138"/>
                <a:gd name="connsiteY24" fmla="*/ 6762 h 49609"/>
                <a:gd name="connsiteX25" fmla="*/ 8608 w 33138"/>
                <a:gd name="connsiteY25" fmla="*/ 10731 h 49609"/>
                <a:gd name="connsiteX26" fmla="*/ 7219 w 33138"/>
                <a:gd name="connsiteY26" fmla="*/ 16882 h 49609"/>
                <a:gd name="connsiteX27" fmla="*/ 6822 w 33138"/>
                <a:gd name="connsiteY27" fmla="*/ 24423 h 49609"/>
                <a:gd name="connsiteX28" fmla="*/ 7219 w 33138"/>
                <a:gd name="connsiteY28" fmla="*/ 33551 h 49609"/>
                <a:gd name="connsiteX29" fmla="*/ 9005 w 33138"/>
                <a:gd name="connsiteY29" fmla="*/ 39703 h 49609"/>
                <a:gd name="connsiteX30" fmla="*/ 11981 w 33138"/>
                <a:gd name="connsiteY30" fmla="*/ 43274 h 49609"/>
                <a:gd name="connsiteX31" fmla="*/ 16744 w 33138"/>
                <a:gd name="connsiteY31" fmla="*/ 44267 h 49609"/>
                <a:gd name="connsiteX32" fmla="*/ 20316 w 33138"/>
                <a:gd name="connsiteY32" fmla="*/ 43671 h 49609"/>
                <a:gd name="connsiteX33" fmla="*/ 23094 w 33138"/>
                <a:gd name="connsiteY33" fmla="*/ 41687 h 49609"/>
                <a:gd name="connsiteX34" fmla="*/ 24880 w 33138"/>
                <a:gd name="connsiteY34" fmla="*/ 38710 h 49609"/>
                <a:gd name="connsiteX35" fmla="*/ 26070 w 33138"/>
                <a:gd name="connsiteY35" fmla="*/ 34940 h 49609"/>
                <a:gd name="connsiteX36" fmla="*/ 26666 w 33138"/>
                <a:gd name="connsiteY36" fmla="*/ 30376 h 49609"/>
                <a:gd name="connsiteX37" fmla="*/ 26864 w 33138"/>
                <a:gd name="connsiteY37" fmla="*/ 25018 h 4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3138" h="49609">
                  <a:moveTo>
                    <a:pt x="33413" y="24621"/>
                  </a:moveTo>
                  <a:cubicBezTo>
                    <a:pt x="33413" y="28342"/>
                    <a:pt x="33115" y="31715"/>
                    <a:pt x="32619" y="34742"/>
                  </a:cubicBezTo>
                  <a:cubicBezTo>
                    <a:pt x="32073" y="37817"/>
                    <a:pt x="31081" y="40447"/>
                    <a:pt x="29642" y="42679"/>
                  </a:cubicBezTo>
                  <a:cubicBezTo>
                    <a:pt x="28303" y="44812"/>
                    <a:pt x="26517" y="46549"/>
                    <a:pt x="24285" y="47839"/>
                  </a:cubicBezTo>
                  <a:cubicBezTo>
                    <a:pt x="22151" y="49029"/>
                    <a:pt x="19522" y="49624"/>
                    <a:pt x="16347" y="49624"/>
                  </a:cubicBezTo>
                  <a:cubicBezTo>
                    <a:pt x="13271" y="49624"/>
                    <a:pt x="10691" y="49079"/>
                    <a:pt x="8608" y="48037"/>
                  </a:cubicBezTo>
                  <a:cubicBezTo>
                    <a:pt x="6624" y="46846"/>
                    <a:pt x="4937" y="45259"/>
                    <a:pt x="3647" y="43274"/>
                  </a:cubicBezTo>
                  <a:cubicBezTo>
                    <a:pt x="2456" y="41191"/>
                    <a:pt x="1563" y="38611"/>
                    <a:pt x="1067" y="35535"/>
                  </a:cubicBezTo>
                  <a:cubicBezTo>
                    <a:pt x="522" y="32360"/>
                    <a:pt x="274" y="28789"/>
                    <a:pt x="274" y="24820"/>
                  </a:cubicBezTo>
                  <a:cubicBezTo>
                    <a:pt x="274" y="21149"/>
                    <a:pt x="522" y="17775"/>
                    <a:pt x="1067" y="14699"/>
                  </a:cubicBezTo>
                  <a:cubicBezTo>
                    <a:pt x="1712" y="11673"/>
                    <a:pt x="2704" y="9094"/>
                    <a:pt x="4044" y="6960"/>
                  </a:cubicBezTo>
                  <a:cubicBezTo>
                    <a:pt x="5334" y="4728"/>
                    <a:pt x="7070" y="2992"/>
                    <a:pt x="9203" y="1801"/>
                  </a:cubicBezTo>
                  <a:cubicBezTo>
                    <a:pt x="11436" y="610"/>
                    <a:pt x="14164" y="15"/>
                    <a:pt x="17339" y="15"/>
                  </a:cubicBezTo>
                  <a:cubicBezTo>
                    <a:pt x="20365" y="15"/>
                    <a:pt x="22895" y="561"/>
                    <a:pt x="24880" y="1603"/>
                  </a:cubicBezTo>
                  <a:cubicBezTo>
                    <a:pt x="26963" y="2694"/>
                    <a:pt x="28650" y="4282"/>
                    <a:pt x="29841" y="6365"/>
                  </a:cubicBezTo>
                  <a:cubicBezTo>
                    <a:pt x="31131" y="8498"/>
                    <a:pt x="32073" y="11078"/>
                    <a:pt x="32619" y="14104"/>
                  </a:cubicBezTo>
                  <a:cubicBezTo>
                    <a:pt x="33115" y="17180"/>
                    <a:pt x="33413" y="20653"/>
                    <a:pt x="33413" y="24621"/>
                  </a:cubicBezTo>
                  <a:close/>
                  <a:moveTo>
                    <a:pt x="26864" y="25018"/>
                  </a:moveTo>
                  <a:cubicBezTo>
                    <a:pt x="26864" y="22637"/>
                    <a:pt x="26765" y="20553"/>
                    <a:pt x="26666" y="18668"/>
                  </a:cubicBezTo>
                  <a:cubicBezTo>
                    <a:pt x="26517" y="16684"/>
                    <a:pt x="26269" y="14997"/>
                    <a:pt x="25872" y="13509"/>
                  </a:cubicBezTo>
                  <a:cubicBezTo>
                    <a:pt x="25574" y="12070"/>
                    <a:pt x="25177" y="10830"/>
                    <a:pt x="24681" y="9739"/>
                  </a:cubicBezTo>
                  <a:cubicBezTo>
                    <a:pt x="24136" y="8697"/>
                    <a:pt x="23491" y="7853"/>
                    <a:pt x="22697" y="7159"/>
                  </a:cubicBezTo>
                  <a:cubicBezTo>
                    <a:pt x="21903" y="6514"/>
                    <a:pt x="21010" y="6067"/>
                    <a:pt x="20117" y="5770"/>
                  </a:cubicBezTo>
                  <a:cubicBezTo>
                    <a:pt x="19175" y="5373"/>
                    <a:pt x="18133" y="5174"/>
                    <a:pt x="16942" y="5174"/>
                  </a:cubicBezTo>
                  <a:cubicBezTo>
                    <a:pt x="14809" y="5174"/>
                    <a:pt x="13073" y="5720"/>
                    <a:pt x="11783" y="6762"/>
                  </a:cubicBezTo>
                  <a:cubicBezTo>
                    <a:pt x="10443" y="7705"/>
                    <a:pt x="9402" y="9044"/>
                    <a:pt x="8608" y="10731"/>
                  </a:cubicBezTo>
                  <a:cubicBezTo>
                    <a:pt x="7913" y="12467"/>
                    <a:pt x="7467" y="14501"/>
                    <a:pt x="7219" y="16882"/>
                  </a:cubicBezTo>
                  <a:cubicBezTo>
                    <a:pt x="6921" y="19264"/>
                    <a:pt x="6822" y="21794"/>
                    <a:pt x="6822" y="24423"/>
                  </a:cubicBezTo>
                  <a:cubicBezTo>
                    <a:pt x="6822" y="27995"/>
                    <a:pt x="6921" y="31071"/>
                    <a:pt x="7219" y="33551"/>
                  </a:cubicBezTo>
                  <a:cubicBezTo>
                    <a:pt x="7616" y="36081"/>
                    <a:pt x="8211" y="38115"/>
                    <a:pt x="9005" y="39703"/>
                  </a:cubicBezTo>
                  <a:cubicBezTo>
                    <a:pt x="9799" y="41290"/>
                    <a:pt x="10791" y="42481"/>
                    <a:pt x="11981" y="43274"/>
                  </a:cubicBezTo>
                  <a:cubicBezTo>
                    <a:pt x="13271" y="43969"/>
                    <a:pt x="14859" y="44267"/>
                    <a:pt x="16744" y="44267"/>
                  </a:cubicBezTo>
                  <a:cubicBezTo>
                    <a:pt x="18034" y="44267"/>
                    <a:pt x="19224" y="44068"/>
                    <a:pt x="20316" y="43671"/>
                  </a:cubicBezTo>
                  <a:cubicBezTo>
                    <a:pt x="21358" y="43175"/>
                    <a:pt x="22300" y="42481"/>
                    <a:pt x="23094" y="41687"/>
                  </a:cubicBezTo>
                  <a:cubicBezTo>
                    <a:pt x="23887" y="40893"/>
                    <a:pt x="24483" y="39901"/>
                    <a:pt x="24880" y="38710"/>
                  </a:cubicBezTo>
                  <a:cubicBezTo>
                    <a:pt x="25376" y="37520"/>
                    <a:pt x="25773" y="36280"/>
                    <a:pt x="26070" y="34940"/>
                  </a:cubicBezTo>
                  <a:cubicBezTo>
                    <a:pt x="26467" y="33501"/>
                    <a:pt x="26666" y="31964"/>
                    <a:pt x="26666" y="30376"/>
                  </a:cubicBezTo>
                  <a:cubicBezTo>
                    <a:pt x="26765" y="28689"/>
                    <a:pt x="26864" y="26903"/>
                    <a:pt x="26864" y="250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15D19BE-5687-45DF-AF8D-0660BD778A3B}"/>
                </a:ext>
              </a:extLst>
            </p:cNvPr>
            <p:cNvSpPr/>
            <p:nvPr/>
          </p:nvSpPr>
          <p:spPr>
            <a:xfrm>
              <a:off x="6218674" y="1972008"/>
              <a:ext cx="13493" cy="65682"/>
            </a:xfrm>
            <a:custGeom>
              <a:avLst/>
              <a:gdLst>
                <a:gd name="connsiteX0" fmla="*/ 13770 w 13493"/>
                <a:gd name="connsiteY0" fmla="*/ 32757 h 65682"/>
                <a:gd name="connsiteX1" fmla="*/ 13175 w 13493"/>
                <a:gd name="connsiteY1" fmla="*/ 41092 h 65682"/>
                <a:gd name="connsiteX2" fmla="*/ 11786 w 13493"/>
                <a:gd name="connsiteY2" fmla="*/ 49228 h 65682"/>
                <a:gd name="connsiteX3" fmla="*/ 9206 w 13493"/>
                <a:gd name="connsiteY3" fmla="*/ 57165 h 65682"/>
                <a:gd name="connsiteX4" fmla="*/ 5634 w 13493"/>
                <a:gd name="connsiteY4" fmla="*/ 64904 h 65682"/>
                <a:gd name="connsiteX5" fmla="*/ 5237 w 13493"/>
                <a:gd name="connsiteY5" fmla="*/ 65103 h 65682"/>
                <a:gd name="connsiteX6" fmla="*/ 4642 w 13493"/>
                <a:gd name="connsiteY6" fmla="*/ 65301 h 65682"/>
                <a:gd name="connsiteX7" fmla="*/ 3848 w 13493"/>
                <a:gd name="connsiteY7" fmla="*/ 65499 h 65682"/>
                <a:gd name="connsiteX8" fmla="*/ 2856 w 13493"/>
                <a:gd name="connsiteY8" fmla="*/ 65698 h 65682"/>
                <a:gd name="connsiteX9" fmla="*/ 1269 w 13493"/>
                <a:gd name="connsiteY9" fmla="*/ 65499 h 65682"/>
                <a:gd name="connsiteX10" fmla="*/ 475 w 13493"/>
                <a:gd name="connsiteY10" fmla="*/ 65301 h 65682"/>
                <a:gd name="connsiteX11" fmla="*/ 277 w 13493"/>
                <a:gd name="connsiteY11" fmla="*/ 64706 h 65682"/>
                <a:gd name="connsiteX12" fmla="*/ 475 w 13493"/>
                <a:gd name="connsiteY12" fmla="*/ 63912 h 65682"/>
                <a:gd name="connsiteX13" fmla="*/ 5634 w 13493"/>
                <a:gd name="connsiteY13" fmla="*/ 48632 h 65682"/>
                <a:gd name="connsiteX14" fmla="*/ 7420 w 13493"/>
                <a:gd name="connsiteY14" fmla="*/ 32757 h 65682"/>
                <a:gd name="connsiteX15" fmla="*/ 5634 w 13493"/>
                <a:gd name="connsiteY15" fmla="*/ 16882 h 65682"/>
                <a:gd name="connsiteX16" fmla="*/ 475 w 13493"/>
                <a:gd name="connsiteY16" fmla="*/ 1603 h 65682"/>
                <a:gd name="connsiteX17" fmla="*/ 277 w 13493"/>
                <a:gd name="connsiteY17" fmla="*/ 1007 h 65682"/>
                <a:gd name="connsiteX18" fmla="*/ 475 w 13493"/>
                <a:gd name="connsiteY18" fmla="*/ 412 h 65682"/>
                <a:gd name="connsiteX19" fmla="*/ 1467 w 13493"/>
                <a:gd name="connsiteY19" fmla="*/ 214 h 65682"/>
                <a:gd name="connsiteX20" fmla="*/ 2856 w 13493"/>
                <a:gd name="connsiteY20" fmla="*/ 15 h 65682"/>
                <a:gd name="connsiteX21" fmla="*/ 4047 w 13493"/>
                <a:gd name="connsiteY21" fmla="*/ 15 h 65682"/>
                <a:gd name="connsiteX22" fmla="*/ 4841 w 13493"/>
                <a:gd name="connsiteY22" fmla="*/ 214 h 65682"/>
                <a:gd name="connsiteX23" fmla="*/ 5436 w 13493"/>
                <a:gd name="connsiteY23" fmla="*/ 610 h 65682"/>
                <a:gd name="connsiteX24" fmla="*/ 5634 w 13493"/>
                <a:gd name="connsiteY24" fmla="*/ 610 h 65682"/>
                <a:gd name="connsiteX25" fmla="*/ 11587 w 13493"/>
                <a:gd name="connsiteY25" fmla="*/ 16485 h 65682"/>
                <a:gd name="connsiteX26" fmla="*/ 13770 w 13493"/>
                <a:gd name="connsiteY26" fmla="*/ 32757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70" y="32757"/>
                  </a:moveTo>
                  <a:cubicBezTo>
                    <a:pt x="13770" y="35535"/>
                    <a:pt x="13572" y="38314"/>
                    <a:pt x="13175" y="41092"/>
                  </a:cubicBezTo>
                  <a:cubicBezTo>
                    <a:pt x="12877" y="43870"/>
                    <a:pt x="12431" y="46598"/>
                    <a:pt x="11786" y="49228"/>
                  </a:cubicBezTo>
                  <a:cubicBezTo>
                    <a:pt x="11091" y="51907"/>
                    <a:pt x="10248" y="54486"/>
                    <a:pt x="9206" y="57165"/>
                  </a:cubicBezTo>
                  <a:cubicBezTo>
                    <a:pt x="8115" y="59794"/>
                    <a:pt x="6924" y="62374"/>
                    <a:pt x="5634" y="64904"/>
                  </a:cubicBezTo>
                  <a:cubicBezTo>
                    <a:pt x="5634" y="65003"/>
                    <a:pt x="5486" y="65103"/>
                    <a:pt x="5237" y="65103"/>
                  </a:cubicBezTo>
                  <a:cubicBezTo>
                    <a:pt x="5089" y="65202"/>
                    <a:pt x="4890" y="65301"/>
                    <a:pt x="4642" y="65301"/>
                  </a:cubicBezTo>
                  <a:cubicBezTo>
                    <a:pt x="4493" y="65400"/>
                    <a:pt x="4245" y="65499"/>
                    <a:pt x="3848" y="65499"/>
                  </a:cubicBezTo>
                  <a:cubicBezTo>
                    <a:pt x="3551" y="65599"/>
                    <a:pt x="3253" y="65698"/>
                    <a:pt x="2856" y="65698"/>
                  </a:cubicBezTo>
                  <a:cubicBezTo>
                    <a:pt x="2162" y="65698"/>
                    <a:pt x="1666" y="65599"/>
                    <a:pt x="1269" y="65499"/>
                  </a:cubicBezTo>
                  <a:cubicBezTo>
                    <a:pt x="872" y="65499"/>
                    <a:pt x="574" y="65400"/>
                    <a:pt x="475" y="65301"/>
                  </a:cubicBezTo>
                  <a:cubicBezTo>
                    <a:pt x="326" y="65152"/>
                    <a:pt x="277" y="64954"/>
                    <a:pt x="277" y="64706"/>
                  </a:cubicBezTo>
                  <a:cubicBezTo>
                    <a:pt x="277" y="64557"/>
                    <a:pt x="326" y="64309"/>
                    <a:pt x="475" y="63912"/>
                  </a:cubicBezTo>
                  <a:cubicBezTo>
                    <a:pt x="2707" y="58852"/>
                    <a:pt x="4444" y="53792"/>
                    <a:pt x="5634" y="48632"/>
                  </a:cubicBezTo>
                  <a:cubicBezTo>
                    <a:pt x="6825" y="43374"/>
                    <a:pt x="7420" y="38065"/>
                    <a:pt x="7420" y="32757"/>
                  </a:cubicBezTo>
                  <a:cubicBezTo>
                    <a:pt x="7420" y="27499"/>
                    <a:pt x="6825" y="22190"/>
                    <a:pt x="5634" y="16882"/>
                  </a:cubicBezTo>
                  <a:cubicBezTo>
                    <a:pt x="4444" y="11624"/>
                    <a:pt x="2707" y="6514"/>
                    <a:pt x="475" y="1603"/>
                  </a:cubicBezTo>
                  <a:cubicBezTo>
                    <a:pt x="326" y="1355"/>
                    <a:pt x="277" y="1156"/>
                    <a:pt x="277" y="1007"/>
                  </a:cubicBezTo>
                  <a:cubicBezTo>
                    <a:pt x="277" y="759"/>
                    <a:pt x="326" y="561"/>
                    <a:pt x="475" y="412"/>
                  </a:cubicBezTo>
                  <a:cubicBezTo>
                    <a:pt x="723" y="313"/>
                    <a:pt x="1070" y="214"/>
                    <a:pt x="1467" y="214"/>
                  </a:cubicBezTo>
                  <a:cubicBezTo>
                    <a:pt x="1864" y="114"/>
                    <a:pt x="2311" y="15"/>
                    <a:pt x="2856" y="15"/>
                  </a:cubicBezTo>
                  <a:cubicBezTo>
                    <a:pt x="3352" y="15"/>
                    <a:pt x="3749" y="15"/>
                    <a:pt x="4047" y="15"/>
                  </a:cubicBezTo>
                  <a:cubicBezTo>
                    <a:pt x="4444" y="15"/>
                    <a:pt x="4692" y="114"/>
                    <a:pt x="4841" y="214"/>
                  </a:cubicBezTo>
                  <a:cubicBezTo>
                    <a:pt x="5089" y="362"/>
                    <a:pt x="5287" y="511"/>
                    <a:pt x="5436" y="610"/>
                  </a:cubicBezTo>
                  <a:cubicBezTo>
                    <a:pt x="5535" y="610"/>
                    <a:pt x="5634" y="610"/>
                    <a:pt x="5634" y="610"/>
                  </a:cubicBezTo>
                  <a:cubicBezTo>
                    <a:pt x="8115" y="5770"/>
                    <a:pt x="10099" y="11078"/>
                    <a:pt x="11587" y="16485"/>
                  </a:cubicBezTo>
                  <a:cubicBezTo>
                    <a:pt x="13026" y="21794"/>
                    <a:pt x="13770" y="27201"/>
                    <a:pt x="13770" y="3275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64C7CD6-5B4E-431D-B639-D8146EF76FBB}"/>
                </a:ext>
              </a:extLst>
            </p:cNvPr>
            <p:cNvSpPr/>
            <p:nvPr/>
          </p:nvSpPr>
          <p:spPr>
            <a:xfrm>
              <a:off x="6267711" y="1972008"/>
              <a:ext cx="13568" cy="65682"/>
            </a:xfrm>
            <a:custGeom>
              <a:avLst/>
              <a:gdLst>
                <a:gd name="connsiteX0" fmla="*/ 13774 w 13568"/>
                <a:gd name="connsiteY0" fmla="*/ 1603 h 65682"/>
                <a:gd name="connsiteX1" fmla="*/ 8416 w 13568"/>
                <a:gd name="connsiteY1" fmla="*/ 16882 h 65682"/>
                <a:gd name="connsiteX2" fmla="*/ 6829 w 13568"/>
                <a:gd name="connsiteY2" fmla="*/ 32757 h 65682"/>
                <a:gd name="connsiteX3" fmla="*/ 8416 w 13568"/>
                <a:gd name="connsiteY3" fmla="*/ 48632 h 65682"/>
                <a:gd name="connsiteX4" fmla="*/ 13576 w 13568"/>
                <a:gd name="connsiteY4" fmla="*/ 63912 h 65682"/>
                <a:gd name="connsiteX5" fmla="*/ 13774 w 13568"/>
                <a:gd name="connsiteY5" fmla="*/ 64706 h 65682"/>
                <a:gd name="connsiteX6" fmla="*/ 13576 w 13568"/>
                <a:gd name="connsiteY6" fmla="*/ 65301 h 65682"/>
                <a:gd name="connsiteX7" fmla="*/ 12782 w 13568"/>
                <a:gd name="connsiteY7" fmla="*/ 65499 h 65682"/>
                <a:gd name="connsiteX8" fmla="*/ 11393 w 13568"/>
                <a:gd name="connsiteY8" fmla="*/ 65698 h 65682"/>
                <a:gd name="connsiteX9" fmla="*/ 10202 w 13568"/>
                <a:gd name="connsiteY9" fmla="*/ 65499 h 65682"/>
                <a:gd name="connsiteX10" fmla="*/ 9409 w 13568"/>
                <a:gd name="connsiteY10" fmla="*/ 65301 h 65682"/>
                <a:gd name="connsiteX11" fmla="*/ 8813 w 13568"/>
                <a:gd name="connsiteY11" fmla="*/ 65103 h 65682"/>
                <a:gd name="connsiteX12" fmla="*/ 8416 w 13568"/>
                <a:gd name="connsiteY12" fmla="*/ 64904 h 65682"/>
                <a:gd name="connsiteX13" fmla="*/ 4844 w 13568"/>
                <a:gd name="connsiteY13" fmla="*/ 57165 h 65682"/>
                <a:gd name="connsiteX14" fmla="*/ 2265 w 13568"/>
                <a:gd name="connsiteY14" fmla="*/ 49228 h 65682"/>
                <a:gd name="connsiteX15" fmla="*/ 677 w 13568"/>
                <a:gd name="connsiteY15" fmla="*/ 41092 h 65682"/>
                <a:gd name="connsiteX16" fmla="*/ 280 w 13568"/>
                <a:gd name="connsiteY16" fmla="*/ 32757 h 65682"/>
                <a:gd name="connsiteX17" fmla="*/ 876 w 13568"/>
                <a:gd name="connsiteY17" fmla="*/ 24621 h 65682"/>
                <a:gd name="connsiteX18" fmla="*/ 2463 w 13568"/>
                <a:gd name="connsiteY18" fmla="*/ 16485 h 65682"/>
                <a:gd name="connsiteX19" fmla="*/ 5043 w 13568"/>
                <a:gd name="connsiteY19" fmla="*/ 8548 h 65682"/>
                <a:gd name="connsiteX20" fmla="*/ 8416 w 13568"/>
                <a:gd name="connsiteY20" fmla="*/ 610 h 65682"/>
                <a:gd name="connsiteX21" fmla="*/ 8615 w 13568"/>
                <a:gd name="connsiteY21" fmla="*/ 610 h 65682"/>
                <a:gd name="connsiteX22" fmla="*/ 9012 w 13568"/>
                <a:gd name="connsiteY22" fmla="*/ 214 h 65682"/>
                <a:gd name="connsiteX23" fmla="*/ 10004 w 13568"/>
                <a:gd name="connsiteY23" fmla="*/ 15 h 65682"/>
                <a:gd name="connsiteX24" fmla="*/ 11393 w 13568"/>
                <a:gd name="connsiteY24" fmla="*/ 15 h 65682"/>
                <a:gd name="connsiteX25" fmla="*/ 12584 w 13568"/>
                <a:gd name="connsiteY25" fmla="*/ 214 h 65682"/>
                <a:gd name="connsiteX26" fmla="*/ 13377 w 13568"/>
                <a:gd name="connsiteY26" fmla="*/ 412 h 65682"/>
                <a:gd name="connsiteX27" fmla="*/ 13774 w 13568"/>
                <a:gd name="connsiteY27" fmla="*/ 1007 h 65682"/>
                <a:gd name="connsiteX28" fmla="*/ 13774 w 13568"/>
                <a:gd name="connsiteY28" fmla="*/ 16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74" y="1603"/>
                  </a:moveTo>
                  <a:cubicBezTo>
                    <a:pt x="11393" y="6514"/>
                    <a:pt x="9607" y="11624"/>
                    <a:pt x="8416" y="16882"/>
                  </a:cubicBezTo>
                  <a:cubicBezTo>
                    <a:pt x="7325" y="22190"/>
                    <a:pt x="6829" y="27499"/>
                    <a:pt x="6829" y="32757"/>
                  </a:cubicBezTo>
                  <a:cubicBezTo>
                    <a:pt x="6829" y="38065"/>
                    <a:pt x="7325" y="43374"/>
                    <a:pt x="8416" y="48632"/>
                  </a:cubicBezTo>
                  <a:cubicBezTo>
                    <a:pt x="9607" y="53792"/>
                    <a:pt x="11294" y="58852"/>
                    <a:pt x="13576" y="63912"/>
                  </a:cubicBezTo>
                  <a:cubicBezTo>
                    <a:pt x="13675" y="64309"/>
                    <a:pt x="13774" y="64557"/>
                    <a:pt x="13774" y="64706"/>
                  </a:cubicBezTo>
                  <a:cubicBezTo>
                    <a:pt x="13873" y="64954"/>
                    <a:pt x="13824" y="65152"/>
                    <a:pt x="13576" y="65301"/>
                  </a:cubicBezTo>
                  <a:cubicBezTo>
                    <a:pt x="13427" y="65400"/>
                    <a:pt x="13179" y="65499"/>
                    <a:pt x="12782" y="65499"/>
                  </a:cubicBezTo>
                  <a:cubicBezTo>
                    <a:pt x="12484" y="65599"/>
                    <a:pt x="12038" y="65698"/>
                    <a:pt x="11393" y="65698"/>
                  </a:cubicBezTo>
                  <a:cubicBezTo>
                    <a:pt x="10847" y="65698"/>
                    <a:pt x="10450" y="65599"/>
                    <a:pt x="10202" y="65499"/>
                  </a:cubicBezTo>
                  <a:cubicBezTo>
                    <a:pt x="9905" y="65499"/>
                    <a:pt x="9657" y="65400"/>
                    <a:pt x="9409" y="65301"/>
                  </a:cubicBezTo>
                  <a:cubicBezTo>
                    <a:pt x="9111" y="65301"/>
                    <a:pt x="8912" y="65202"/>
                    <a:pt x="8813" y="65103"/>
                  </a:cubicBezTo>
                  <a:cubicBezTo>
                    <a:pt x="8664" y="65103"/>
                    <a:pt x="8516" y="65003"/>
                    <a:pt x="8416" y="64904"/>
                  </a:cubicBezTo>
                  <a:cubicBezTo>
                    <a:pt x="7077" y="62374"/>
                    <a:pt x="5886" y="59794"/>
                    <a:pt x="4844" y="57165"/>
                  </a:cubicBezTo>
                  <a:cubicBezTo>
                    <a:pt x="3902" y="54486"/>
                    <a:pt x="3059" y="51907"/>
                    <a:pt x="2265" y="49228"/>
                  </a:cubicBezTo>
                  <a:cubicBezTo>
                    <a:pt x="1570" y="46598"/>
                    <a:pt x="1074" y="43870"/>
                    <a:pt x="677" y="41092"/>
                  </a:cubicBezTo>
                  <a:cubicBezTo>
                    <a:pt x="380" y="38314"/>
                    <a:pt x="280" y="35535"/>
                    <a:pt x="280" y="32757"/>
                  </a:cubicBezTo>
                  <a:cubicBezTo>
                    <a:pt x="280" y="29979"/>
                    <a:pt x="479" y="27300"/>
                    <a:pt x="876" y="24621"/>
                  </a:cubicBezTo>
                  <a:cubicBezTo>
                    <a:pt x="1273" y="21843"/>
                    <a:pt x="1769" y="19164"/>
                    <a:pt x="2463" y="16485"/>
                  </a:cubicBezTo>
                  <a:cubicBezTo>
                    <a:pt x="3108" y="13707"/>
                    <a:pt x="3951" y="11078"/>
                    <a:pt x="5043" y="8548"/>
                  </a:cubicBezTo>
                  <a:cubicBezTo>
                    <a:pt x="6085" y="5919"/>
                    <a:pt x="7226" y="3289"/>
                    <a:pt x="8416" y="610"/>
                  </a:cubicBezTo>
                  <a:cubicBezTo>
                    <a:pt x="8516" y="610"/>
                    <a:pt x="8615" y="610"/>
                    <a:pt x="8615" y="610"/>
                  </a:cubicBezTo>
                  <a:cubicBezTo>
                    <a:pt x="8714" y="511"/>
                    <a:pt x="8863" y="362"/>
                    <a:pt x="9012" y="214"/>
                  </a:cubicBezTo>
                  <a:cubicBezTo>
                    <a:pt x="9260" y="114"/>
                    <a:pt x="9607" y="15"/>
                    <a:pt x="10004" y="15"/>
                  </a:cubicBezTo>
                  <a:cubicBezTo>
                    <a:pt x="10401" y="15"/>
                    <a:pt x="10847" y="15"/>
                    <a:pt x="11393" y="15"/>
                  </a:cubicBezTo>
                  <a:cubicBezTo>
                    <a:pt x="11889" y="15"/>
                    <a:pt x="12286" y="114"/>
                    <a:pt x="12584" y="214"/>
                  </a:cubicBezTo>
                  <a:cubicBezTo>
                    <a:pt x="12980" y="214"/>
                    <a:pt x="13228" y="313"/>
                    <a:pt x="13377" y="412"/>
                  </a:cubicBezTo>
                  <a:cubicBezTo>
                    <a:pt x="13625" y="561"/>
                    <a:pt x="13774" y="759"/>
                    <a:pt x="13774" y="1007"/>
                  </a:cubicBezTo>
                  <a:cubicBezTo>
                    <a:pt x="13873" y="1156"/>
                    <a:pt x="13873" y="1355"/>
                    <a:pt x="13774" y="16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5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1975977"/>
              <a:ext cx="109537" cy="49014"/>
              <a:chOff x="6287650" y="1975977"/>
              <a:chExt cx="109537" cy="49014"/>
            </a:xfrm>
            <a:solidFill>
              <a:srgbClr val="000000"/>
            </a:solidFill>
          </p:grpSpPr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504614AC-68E1-4B7B-8313-B7D9D53E8BFC}"/>
                  </a:ext>
                </a:extLst>
              </p:cNvPr>
              <p:cNvSpPr/>
              <p:nvPr/>
            </p:nvSpPr>
            <p:spPr>
              <a:xfrm>
                <a:off x="6287650" y="1976374"/>
                <a:ext cx="34726" cy="48617"/>
              </a:xfrm>
              <a:custGeom>
                <a:avLst/>
                <a:gdLst>
                  <a:gd name="connsiteX0" fmla="*/ 35009 w 34726"/>
                  <a:gd name="connsiteY0" fmla="*/ 34742 h 48617"/>
                  <a:gd name="connsiteX1" fmla="*/ 34612 w 34726"/>
                  <a:gd name="connsiteY1" fmla="*/ 36726 h 48617"/>
                  <a:gd name="connsiteX2" fmla="*/ 33421 w 34726"/>
                  <a:gd name="connsiteY2" fmla="*/ 37321 h 48617"/>
                  <a:gd name="connsiteX3" fmla="*/ 28063 w 34726"/>
                  <a:gd name="connsiteY3" fmla="*/ 37321 h 48617"/>
                  <a:gd name="connsiteX4" fmla="*/ 28063 w 34726"/>
                  <a:gd name="connsiteY4" fmla="*/ 47442 h 48617"/>
                  <a:gd name="connsiteX5" fmla="*/ 27865 w 34726"/>
                  <a:gd name="connsiteY5" fmla="*/ 48037 h 48617"/>
                  <a:gd name="connsiteX6" fmla="*/ 27468 w 34726"/>
                  <a:gd name="connsiteY6" fmla="*/ 48434 h 48617"/>
                  <a:gd name="connsiteX7" fmla="*/ 26476 w 34726"/>
                  <a:gd name="connsiteY7" fmla="*/ 48434 h 48617"/>
                  <a:gd name="connsiteX8" fmla="*/ 24888 w 34726"/>
                  <a:gd name="connsiteY8" fmla="*/ 48632 h 48617"/>
                  <a:gd name="connsiteX9" fmla="*/ 23499 w 34726"/>
                  <a:gd name="connsiteY9" fmla="*/ 48434 h 48617"/>
                  <a:gd name="connsiteX10" fmla="*/ 22507 w 34726"/>
                  <a:gd name="connsiteY10" fmla="*/ 48434 h 48617"/>
                  <a:gd name="connsiteX11" fmla="*/ 21912 w 34726"/>
                  <a:gd name="connsiteY11" fmla="*/ 48037 h 48617"/>
                  <a:gd name="connsiteX12" fmla="*/ 21912 w 34726"/>
                  <a:gd name="connsiteY12" fmla="*/ 47442 h 48617"/>
                  <a:gd name="connsiteX13" fmla="*/ 21912 w 34726"/>
                  <a:gd name="connsiteY13" fmla="*/ 37321 h 48617"/>
                  <a:gd name="connsiteX14" fmla="*/ 2068 w 34726"/>
                  <a:gd name="connsiteY14" fmla="*/ 37321 h 48617"/>
                  <a:gd name="connsiteX15" fmla="*/ 1076 w 34726"/>
                  <a:gd name="connsiteY15" fmla="*/ 37321 h 48617"/>
                  <a:gd name="connsiteX16" fmla="*/ 679 w 34726"/>
                  <a:gd name="connsiteY16" fmla="*/ 36924 h 48617"/>
                  <a:gd name="connsiteX17" fmla="*/ 282 w 34726"/>
                  <a:gd name="connsiteY17" fmla="*/ 36131 h 48617"/>
                  <a:gd name="connsiteX18" fmla="*/ 282 w 34726"/>
                  <a:gd name="connsiteY18" fmla="*/ 34543 h 48617"/>
                  <a:gd name="connsiteX19" fmla="*/ 282 w 34726"/>
                  <a:gd name="connsiteY19" fmla="*/ 33353 h 48617"/>
                  <a:gd name="connsiteX20" fmla="*/ 481 w 34726"/>
                  <a:gd name="connsiteY20" fmla="*/ 32360 h 48617"/>
                  <a:gd name="connsiteX21" fmla="*/ 679 w 34726"/>
                  <a:gd name="connsiteY21" fmla="*/ 31368 h 48617"/>
                  <a:gd name="connsiteX22" fmla="*/ 1274 w 34726"/>
                  <a:gd name="connsiteY22" fmla="*/ 30376 h 48617"/>
                  <a:gd name="connsiteX23" fmla="*/ 18538 w 34726"/>
                  <a:gd name="connsiteY23" fmla="*/ 1206 h 48617"/>
                  <a:gd name="connsiteX24" fmla="*/ 19134 w 34726"/>
                  <a:gd name="connsiteY24" fmla="*/ 809 h 48617"/>
                  <a:gd name="connsiteX25" fmla="*/ 19928 w 34726"/>
                  <a:gd name="connsiteY25" fmla="*/ 412 h 48617"/>
                  <a:gd name="connsiteX26" fmla="*/ 21317 w 34726"/>
                  <a:gd name="connsiteY26" fmla="*/ 213 h 48617"/>
                  <a:gd name="connsiteX27" fmla="*/ 23301 w 34726"/>
                  <a:gd name="connsiteY27" fmla="*/ 15 h 48617"/>
                  <a:gd name="connsiteX28" fmla="*/ 25285 w 34726"/>
                  <a:gd name="connsiteY28" fmla="*/ 213 h 48617"/>
                  <a:gd name="connsiteX29" fmla="*/ 26873 w 34726"/>
                  <a:gd name="connsiteY29" fmla="*/ 412 h 48617"/>
                  <a:gd name="connsiteX30" fmla="*/ 27667 w 34726"/>
                  <a:gd name="connsiteY30" fmla="*/ 809 h 48617"/>
                  <a:gd name="connsiteX31" fmla="*/ 28063 w 34726"/>
                  <a:gd name="connsiteY31" fmla="*/ 1404 h 48617"/>
                  <a:gd name="connsiteX32" fmla="*/ 28063 w 34726"/>
                  <a:gd name="connsiteY32" fmla="*/ 32162 h 48617"/>
                  <a:gd name="connsiteX33" fmla="*/ 33421 w 34726"/>
                  <a:gd name="connsiteY33" fmla="*/ 32162 h 48617"/>
                  <a:gd name="connsiteX34" fmla="*/ 34612 w 34726"/>
                  <a:gd name="connsiteY34" fmla="*/ 32757 h 48617"/>
                  <a:gd name="connsiteX35" fmla="*/ 35009 w 34726"/>
                  <a:gd name="connsiteY35" fmla="*/ 34742 h 48617"/>
                  <a:gd name="connsiteX36" fmla="*/ 21912 w 34726"/>
                  <a:gd name="connsiteY36" fmla="*/ 5770 h 48617"/>
                  <a:gd name="connsiteX37" fmla="*/ 21713 w 34726"/>
                  <a:gd name="connsiteY37" fmla="*/ 5770 h 48617"/>
                  <a:gd name="connsiteX38" fmla="*/ 6037 w 34726"/>
                  <a:gd name="connsiteY38" fmla="*/ 32162 h 48617"/>
                  <a:gd name="connsiteX39" fmla="*/ 21912 w 34726"/>
                  <a:gd name="connsiteY39" fmla="*/ 3216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09" y="34742"/>
                    </a:moveTo>
                    <a:cubicBezTo>
                      <a:pt x="35009" y="35535"/>
                      <a:pt x="34860" y="36230"/>
                      <a:pt x="34612" y="36726"/>
                    </a:cubicBezTo>
                    <a:cubicBezTo>
                      <a:pt x="34314" y="37123"/>
                      <a:pt x="33917" y="37321"/>
                      <a:pt x="33421" y="37321"/>
                    </a:cubicBezTo>
                    <a:lnTo>
                      <a:pt x="28063" y="37321"/>
                    </a:lnTo>
                    <a:lnTo>
                      <a:pt x="28063" y="47442"/>
                    </a:lnTo>
                    <a:cubicBezTo>
                      <a:pt x="28063" y="47739"/>
                      <a:pt x="27964" y="47938"/>
                      <a:pt x="27865" y="48037"/>
                    </a:cubicBezTo>
                    <a:cubicBezTo>
                      <a:pt x="27865" y="48186"/>
                      <a:pt x="27716" y="48335"/>
                      <a:pt x="27468" y="48434"/>
                    </a:cubicBezTo>
                    <a:cubicBezTo>
                      <a:pt x="27170" y="48434"/>
                      <a:pt x="26873" y="48434"/>
                      <a:pt x="26476" y="48434"/>
                    </a:cubicBezTo>
                    <a:cubicBezTo>
                      <a:pt x="26079" y="48533"/>
                      <a:pt x="25533" y="48632"/>
                      <a:pt x="24888" y="48632"/>
                    </a:cubicBezTo>
                    <a:cubicBezTo>
                      <a:pt x="24343" y="48632"/>
                      <a:pt x="23896" y="48533"/>
                      <a:pt x="23499" y="48434"/>
                    </a:cubicBezTo>
                    <a:cubicBezTo>
                      <a:pt x="23103" y="48434"/>
                      <a:pt x="22755" y="48434"/>
                      <a:pt x="22507" y="48434"/>
                    </a:cubicBezTo>
                    <a:cubicBezTo>
                      <a:pt x="22210" y="48335"/>
                      <a:pt x="22011" y="48186"/>
                      <a:pt x="21912" y="48037"/>
                    </a:cubicBezTo>
                    <a:cubicBezTo>
                      <a:pt x="21912" y="47938"/>
                      <a:pt x="21912" y="47739"/>
                      <a:pt x="21912" y="47442"/>
                    </a:cubicBezTo>
                    <a:lnTo>
                      <a:pt x="21912" y="37321"/>
                    </a:lnTo>
                    <a:lnTo>
                      <a:pt x="2068" y="37321"/>
                    </a:lnTo>
                    <a:cubicBezTo>
                      <a:pt x="1671" y="37321"/>
                      <a:pt x="1324" y="37321"/>
                      <a:pt x="1076" y="37321"/>
                    </a:cubicBezTo>
                    <a:cubicBezTo>
                      <a:pt x="927" y="37222"/>
                      <a:pt x="778" y="37073"/>
                      <a:pt x="679" y="36924"/>
                    </a:cubicBezTo>
                    <a:cubicBezTo>
                      <a:pt x="530" y="36676"/>
                      <a:pt x="381" y="36428"/>
                      <a:pt x="282" y="36131"/>
                    </a:cubicBezTo>
                    <a:cubicBezTo>
                      <a:pt x="282" y="35734"/>
                      <a:pt x="282" y="35238"/>
                      <a:pt x="282" y="34543"/>
                    </a:cubicBezTo>
                    <a:cubicBezTo>
                      <a:pt x="282" y="34047"/>
                      <a:pt x="282" y="33650"/>
                      <a:pt x="282" y="33353"/>
                    </a:cubicBezTo>
                    <a:cubicBezTo>
                      <a:pt x="282" y="32956"/>
                      <a:pt x="332" y="32658"/>
                      <a:pt x="481" y="32360"/>
                    </a:cubicBezTo>
                    <a:cubicBezTo>
                      <a:pt x="580" y="31963"/>
                      <a:pt x="679" y="31666"/>
                      <a:pt x="679" y="31368"/>
                    </a:cubicBezTo>
                    <a:cubicBezTo>
                      <a:pt x="778" y="31120"/>
                      <a:pt x="977" y="30773"/>
                      <a:pt x="1274" y="30376"/>
                    </a:cubicBezTo>
                    <a:lnTo>
                      <a:pt x="18538" y="1206"/>
                    </a:lnTo>
                    <a:cubicBezTo>
                      <a:pt x="18638" y="1107"/>
                      <a:pt x="18836" y="958"/>
                      <a:pt x="19134" y="809"/>
                    </a:cubicBezTo>
                    <a:cubicBezTo>
                      <a:pt x="19382" y="561"/>
                      <a:pt x="19630" y="412"/>
                      <a:pt x="19928" y="412"/>
                    </a:cubicBezTo>
                    <a:cubicBezTo>
                      <a:pt x="20324" y="313"/>
                      <a:pt x="20771" y="213"/>
                      <a:pt x="21317" y="213"/>
                    </a:cubicBezTo>
                    <a:cubicBezTo>
                      <a:pt x="21813" y="114"/>
                      <a:pt x="22507" y="15"/>
                      <a:pt x="23301" y="15"/>
                    </a:cubicBezTo>
                    <a:cubicBezTo>
                      <a:pt x="24095" y="15"/>
                      <a:pt x="24740" y="114"/>
                      <a:pt x="25285" y="213"/>
                    </a:cubicBezTo>
                    <a:cubicBezTo>
                      <a:pt x="25930" y="213"/>
                      <a:pt x="26476" y="313"/>
                      <a:pt x="26873" y="412"/>
                    </a:cubicBezTo>
                    <a:cubicBezTo>
                      <a:pt x="27270" y="561"/>
                      <a:pt x="27518" y="710"/>
                      <a:pt x="27667" y="809"/>
                    </a:cubicBezTo>
                    <a:cubicBezTo>
                      <a:pt x="27915" y="958"/>
                      <a:pt x="28063" y="1156"/>
                      <a:pt x="28063" y="1404"/>
                    </a:cubicBezTo>
                    <a:lnTo>
                      <a:pt x="28063" y="32162"/>
                    </a:lnTo>
                    <a:lnTo>
                      <a:pt x="33421" y="32162"/>
                    </a:lnTo>
                    <a:cubicBezTo>
                      <a:pt x="33917" y="32162"/>
                      <a:pt x="34314" y="32360"/>
                      <a:pt x="34612" y="32757"/>
                    </a:cubicBezTo>
                    <a:cubicBezTo>
                      <a:pt x="34860" y="33154"/>
                      <a:pt x="35009" y="33849"/>
                      <a:pt x="35009" y="34742"/>
                    </a:cubicBezTo>
                    <a:close/>
                    <a:moveTo>
                      <a:pt x="21912" y="5770"/>
                    </a:moveTo>
                    <a:lnTo>
                      <a:pt x="21713" y="5770"/>
                    </a:lnTo>
                    <a:lnTo>
                      <a:pt x="6037" y="32162"/>
                    </a:lnTo>
                    <a:lnTo>
                      <a:pt x="21912" y="321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06F6209-1A06-4641-B145-30D0B990ECD5}"/>
                  </a:ext>
                </a:extLst>
              </p:cNvPr>
              <p:cNvSpPr/>
              <p:nvPr/>
            </p:nvSpPr>
            <p:spPr>
              <a:xfrm>
                <a:off x="6328132" y="1975977"/>
                <a:ext cx="30162" cy="48815"/>
              </a:xfrm>
              <a:custGeom>
                <a:avLst/>
                <a:gdLst>
                  <a:gd name="connsiteX0" fmla="*/ 30448 w 30162"/>
                  <a:gd name="connsiteY0" fmla="*/ 46053 h 48815"/>
                  <a:gd name="connsiteX1" fmla="*/ 30249 w 30162"/>
                  <a:gd name="connsiteY1" fmla="*/ 47243 h 48815"/>
                  <a:gd name="connsiteX2" fmla="*/ 30051 w 30162"/>
                  <a:gd name="connsiteY2" fmla="*/ 48235 h 48815"/>
                  <a:gd name="connsiteX3" fmla="*/ 29654 w 30162"/>
                  <a:gd name="connsiteY3" fmla="*/ 48632 h 48815"/>
                  <a:gd name="connsiteX4" fmla="*/ 29059 w 30162"/>
                  <a:gd name="connsiteY4" fmla="*/ 48831 h 48815"/>
                  <a:gd name="connsiteX5" fmla="*/ 2468 w 30162"/>
                  <a:gd name="connsiteY5" fmla="*/ 48831 h 48815"/>
                  <a:gd name="connsiteX6" fmla="*/ 1476 w 30162"/>
                  <a:gd name="connsiteY6" fmla="*/ 48831 h 48815"/>
                  <a:gd name="connsiteX7" fmla="*/ 881 w 30162"/>
                  <a:gd name="connsiteY7" fmla="*/ 48434 h 48815"/>
                  <a:gd name="connsiteX8" fmla="*/ 484 w 30162"/>
                  <a:gd name="connsiteY8" fmla="*/ 47442 h 48815"/>
                  <a:gd name="connsiteX9" fmla="*/ 285 w 30162"/>
                  <a:gd name="connsiteY9" fmla="*/ 46053 h 48815"/>
                  <a:gd name="connsiteX10" fmla="*/ 285 w 30162"/>
                  <a:gd name="connsiteY10" fmla="*/ 44862 h 48815"/>
                  <a:gd name="connsiteX11" fmla="*/ 682 w 30162"/>
                  <a:gd name="connsiteY11" fmla="*/ 43870 h 48815"/>
                  <a:gd name="connsiteX12" fmla="*/ 1079 w 30162"/>
                  <a:gd name="connsiteY12" fmla="*/ 42878 h 48815"/>
                  <a:gd name="connsiteX13" fmla="*/ 1873 w 30162"/>
                  <a:gd name="connsiteY13" fmla="*/ 41885 h 48815"/>
                  <a:gd name="connsiteX14" fmla="*/ 11199 w 30162"/>
                  <a:gd name="connsiteY14" fmla="*/ 32162 h 48815"/>
                  <a:gd name="connsiteX15" fmla="*/ 16359 w 30162"/>
                  <a:gd name="connsiteY15" fmla="*/ 26010 h 48815"/>
                  <a:gd name="connsiteX16" fmla="*/ 19335 w 30162"/>
                  <a:gd name="connsiteY16" fmla="*/ 21049 h 48815"/>
                  <a:gd name="connsiteX17" fmla="*/ 20724 w 30162"/>
                  <a:gd name="connsiteY17" fmla="*/ 16882 h 48815"/>
                  <a:gd name="connsiteX18" fmla="*/ 21121 w 30162"/>
                  <a:gd name="connsiteY18" fmla="*/ 13509 h 48815"/>
                  <a:gd name="connsiteX19" fmla="*/ 20526 w 30162"/>
                  <a:gd name="connsiteY19" fmla="*/ 10532 h 48815"/>
                  <a:gd name="connsiteX20" fmla="*/ 19137 w 30162"/>
                  <a:gd name="connsiteY20" fmla="*/ 8151 h 48815"/>
                  <a:gd name="connsiteX21" fmla="*/ 16557 w 30162"/>
                  <a:gd name="connsiteY21" fmla="*/ 6365 h 48815"/>
                  <a:gd name="connsiteX22" fmla="*/ 13184 w 30162"/>
                  <a:gd name="connsiteY22" fmla="*/ 5571 h 48815"/>
                  <a:gd name="connsiteX23" fmla="*/ 9016 w 30162"/>
                  <a:gd name="connsiteY23" fmla="*/ 6365 h 48815"/>
                  <a:gd name="connsiteX24" fmla="*/ 5841 w 30162"/>
                  <a:gd name="connsiteY24" fmla="*/ 7754 h 48815"/>
                  <a:gd name="connsiteX25" fmla="*/ 3659 w 30162"/>
                  <a:gd name="connsiteY25" fmla="*/ 9143 h 48815"/>
                  <a:gd name="connsiteX26" fmla="*/ 2270 w 30162"/>
                  <a:gd name="connsiteY26" fmla="*/ 9739 h 48815"/>
                  <a:gd name="connsiteX27" fmla="*/ 1873 w 30162"/>
                  <a:gd name="connsiteY27" fmla="*/ 9540 h 48815"/>
                  <a:gd name="connsiteX28" fmla="*/ 1476 w 30162"/>
                  <a:gd name="connsiteY28" fmla="*/ 9143 h 48815"/>
                  <a:gd name="connsiteX29" fmla="*/ 1277 w 30162"/>
                  <a:gd name="connsiteY29" fmla="*/ 8151 h 48815"/>
                  <a:gd name="connsiteX30" fmla="*/ 1277 w 30162"/>
                  <a:gd name="connsiteY30" fmla="*/ 6762 h 48815"/>
                  <a:gd name="connsiteX31" fmla="*/ 1277 w 30162"/>
                  <a:gd name="connsiteY31" fmla="*/ 5770 h 48815"/>
                  <a:gd name="connsiteX32" fmla="*/ 1277 w 30162"/>
                  <a:gd name="connsiteY32" fmla="*/ 5174 h 48815"/>
                  <a:gd name="connsiteX33" fmla="*/ 1674 w 30162"/>
                  <a:gd name="connsiteY33" fmla="*/ 4579 h 48815"/>
                  <a:gd name="connsiteX34" fmla="*/ 2270 w 30162"/>
                  <a:gd name="connsiteY34" fmla="*/ 3984 h 48815"/>
                  <a:gd name="connsiteX35" fmla="*/ 3659 w 30162"/>
                  <a:gd name="connsiteY35" fmla="*/ 2992 h 48815"/>
                  <a:gd name="connsiteX36" fmla="*/ 6437 w 30162"/>
                  <a:gd name="connsiteY36" fmla="*/ 1603 h 48815"/>
                  <a:gd name="connsiteX37" fmla="*/ 10207 w 30162"/>
                  <a:gd name="connsiteY37" fmla="*/ 412 h 48815"/>
                  <a:gd name="connsiteX38" fmla="*/ 14374 w 30162"/>
                  <a:gd name="connsiteY38" fmla="*/ 15 h 48815"/>
                  <a:gd name="connsiteX39" fmla="*/ 20526 w 30162"/>
                  <a:gd name="connsiteY39" fmla="*/ 1007 h 48815"/>
                  <a:gd name="connsiteX40" fmla="*/ 24891 w 30162"/>
                  <a:gd name="connsiteY40" fmla="*/ 3785 h 48815"/>
                  <a:gd name="connsiteX41" fmla="*/ 27471 w 30162"/>
                  <a:gd name="connsiteY41" fmla="*/ 7754 h 48815"/>
                  <a:gd name="connsiteX42" fmla="*/ 28265 w 30162"/>
                  <a:gd name="connsiteY42" fmla="*/ 12517 h 48815"/>
                  <a:gd name="connsiteX43" fmla="*/ 27868 w 30162"/>
                  <a:gd name="connsiteY43" fmla="*/ 17081 h 48815"/>
                  <a:gd name="connsiteX44" fmla="*/ 26082 w 30162"/>
                  <a:gd name="connsiteY44" fmla="*/ 22042 h 48815"/>
                  <a:gd name="connsiteX45" fmla="*/ 22312 w 30162"/>
                  <a:gd name="connsiteY45" fmla="*/ 27995 h 48815"/>
                  <a:gd name="connsiteX46" fmla="*/ 15763 w 30162"/>
                  <a:gd name="connsiteY46" fmla="*/ 35337 h 48815"/>
                  <a:gd name="connsiteX47" fmla="*/ 8024 w 30162"/>
                  <a:gd name="connsiteY47" fmla="*/ 43473 h 48815"/>
                  <a:gd name="connsiteX48" fmla="*/ 29059 w 30162"/>
                  <a:gd name="connsiteY48" fmla="*/ 43473 h 48815"/>
                  <a:gd name="connsiteX49" fmla="*/ 29456 w 30162"/>
                  <a:gd name="connsiteY49" fmla="*/ 43671 h 48815"/>
                  <a:gd name="connsiteX50" fmla="*/ 30051 w 30162"/>
                  <a:gd name="connsiteY50" fmla="*/ 44068 h 48815"/>
                  <a:gd name="connsiteX51" fmla="*/ 30249 w 30162"/>
                  <a:gd name="connsiteY51" fmla="*/ 45060 h 48815"/>
                  <a:gd name="connsiteX52" fmla="*/ 30448 w 30162"/>
                  <a:gd name="connsiteY52" fmla="*/ 4605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48" y="46053"/>
                    </a:moveTo>
                    <a:cubicBezTo>
                      <a:pt x="30448" y="46449"/>
                      <a:pt x="30348" y="46846"/>
                      <a:pt x="30249" y="47243"/>
                    </a:cubicBezTo>
                    <a:cubicBezTo>
                      <a:pt x="30249" y="47640"/>
                      <a:pt x="30150" y="47987"/>
                      <a:pt x="30051" y="48235"/>
                    </a:cubicBezTo>
                    <a:cubicBezTo>
                      <a:pt x="30051" y="48384"/>
                      <a:pt x="29902" y="48533"/>
                      <a:pt x="29654" y="48632"/>
                    </a:cubicBezTo>
                    <a:cubicBezTo>
                      <a:pt x="29505" y="48781"/>
                      <a:pt x="29307" y="48831"/>
                      <a:pt x="29059" y="48831"/>
                    </a:cubicBezTo>
                    <a:lnTo>
                      <a:pt x="2468" y="48831"/>
                    </a:lnTo>
                    <a:cubicBezTo>
                      <a:pt x="2071" y="48831"/>
                      <a:pt x="1724" y="48831"/>
                      <a:pt x="1476" y="48831"/>
                    </a:cubicBezTo>
                    <a:cubicBezTo>
                      <a:pt x="1327" y="48732"/>
                      <a:pt x="1129" y="48583"/>
                      <a:pt x="881" y="48434"/>
                    </a:cubicBezTo>
                    <a:cubicBezTo>
                      <a:pt x="732" y="48186"/>
                      <a:pt x="583" y="47839"/>
                      <a:pt x="484" y="47442"/>
                    </a:cubicBezTo>
                    <a:cubicBezTo>
                      <a:pt x="335" y="47045"/>
                      <a:pt x="285" y="46598"/>
                      <a:pt x="285" y="46053"/>
                    </a:cubicBezTo>
                    <a:cubicBezTo>
                      <a:pt x="285" y="45557"/>
                      <a:pt x="285" y="45160"/>
                      <a:pt x="285" y="44862"/>
                    </a:cubicBezTo>
                    <a:cubicBezTo>
                      <a:pt x="384" y="44465"/>
                      <a:pt x="533" y="44167"/>
                      <a:pt x="682" y="43870"/>
                    </a:cubicBezTo>
                    <a:cubicBezTo>
                      <a:pt x="781" y="43473"/>
                      <a:pt x="930" y="43175"/>
                      <a:pt x="1079" y="42878"/>
                    </a:cubicBezTo>
                    <a:cubicBezTo>
                      <a:pt x="1327" y="42630"/>
                      <a:pt x="1575" y="42282"/>
                      <a:pt x="1873" y="41885"/>
                    </a:cubicBezTo>
                    <a:lnTo>
                      <a:pt x="11199" y="32162"/>
                    </a:lnTo>
                    <a:cubicBezTo>
                      <a:pt x="13283" y="29781"/>
                      <a:pt x="15019" y="27747"/>
                      <a:pt x="16359" y="26010"/>
                    </a:cubicBezTo>
                    <a:cubicBezTo>
                      <a:pt x="17648" y="24175"/>
                      <a:pt x="18641" y="22538"/>
                      <a:pt x="19335" y="21049"/>
                    </a:cubicBezTo>
                    <a:cubicBezTo>
                      <a:pt x="20129" y="19462"/>
                      <a:pt x="20575" y="18073"/>
                      <a:pt x="20724" y="16882"/>
                    </a:cubicBezTo>
                    <a:cubicBezTo>
                      <a:pt x="20972" y="15692"/>
                      <a:pt x="21121" y="14600"/>
                      <a:pt x="21121" y="13509"/>
                    </a:cubicBezTo>
                    <a:cubicBezTo>
                      <a:pt x="21121" y="12467"/>
                      <a:pt x="20923" y="11475"/>
                      <a:pt x="20526" y="10532"/>
                    </a:cubicBezTo>
                    <a:cubicBezTo>
                      <a:pt x="20228" y="9639"/>
                      <a:pt x="19782" y="8846"/>
                      <a:pt x="19137" y="8151"/>
                    </a:cubicBezTo>
                    <a:cubicBezTo>
                      <a:pt x="18442" y="7357"/>
                      <a:pt x="17599" y="6762"/>
                      <a:pt x="16557" y="6365"/>
                    </a:cubicBezTo>
                    <a:cubicBezTo>
                      <a:pt x="15615" y="5869"/>
                      <a:pt x="14473" y="5571"/>
                      <a:pt x="13184" y="5571"/>
                    </a:cubicBezTo>
                    <a:cubicBezTo>
                      <a:pt x="11695" y="5571"/>
                      <a:pt x="10306" y="5869"/>
                      <a:pt x="9016" y="6365"/>
                    </a:cubicBezTo>
                    <a:cubicBezTo>
                      <a:pt x="7826" y="6762"/>
                      <a:pt x="6734" y="7258"/>
                      <a:pt x="5841" y="7754"/>
                    </a:cubicBezTo>
                    <a:cubicBezTo>
                      <a:pt x="5048" y="8151"/>
                      <a:pt x="4304" y="8647"/>
                      <a:pt x="3659" y="9143"/>
                    </a:cubicBezTo>
                    <a:cubicBezTo>
                      <a:pt x="3113" y="9540"/>
                      <a:pt x="2666" y="9739"/>
                      <a:pt x="2270" y="9739"/>
                    </a:cubicBezTo>
                    <a:cubicBezTo>
                      <a:pt x="2121" y="9739"/>
                      <a:pt x="1972" y="9689"/>
                      <a:pt x="1873" y="9540"/>
                    </a:cubicBezTo>
                    <a:cubicBezTo>
                      <a:pt x="1724" y="9441"/>
                      <a:pt x="1575" y="9292"/>
                      <a:pt x="1476" y="9143"/>
                    </a:cubicBezTo>
                    <a:cubicBezTo>
                      <a:pt x="1476" y="8895"/>
                      <a:pt x="1377" y="8548"/>
                      <a:pt x="1277" y="8151"/>
                    </a:cubicBezTo>
                    <a:cubicBezTo>
                      <a:pt x="1277" y="7754"/>
                      <a:pt x="1277" y="7308"/>
                      <a:pt x="1277" y="6762"/>
                    </a:cubicBezTo>
                    <a:cubicBezTo>
                      <a:pt x="1277" y="6365"/>
                      <a:pt x="1277" y="6067"/>
                      <a:pt x="1277" y="5770"/>
                    </a:cubicBezTo>
                    <a:cubicBezTo>
                      <a:pt x="1277" y="5522"/>
                      <a:pt x="1277" y="5323"/>
                      <a:pt x="1277" y="5174"/>
                    </a:cubicBezTo>
                    <a:cubicBezTo>
                      <a:pt x="1377" y="4926"/>
                      <a:pt x="1525" y="4728"/>
                      <a:pt x="1674" y="4579"/>
                    </a:cubicBezTo>
                    <a:cubicBezTo>
                      <a:pt x="1773" y="4480"/>
                      <a:pt x="1972" y="4282"/>
                      <a:pt x="2270" y="3984"/>
                    </a:cubicBezTo>
                    <a:cubicBezTo>
                      <a:pt x="2518" y="3736"/>
                      <a:pt x="2964" y="3389"/>
                      <a:pt x="3659" y="2992"/>
                    </a:cubicBezTo>
                    <a:cubicBezTo>
                      <a:pt x="4452" y="2496"/>
                      <a:pt x="5345" y="1999"/>
                      <a:pt x="6437" y="1603"/>
                    </a:cubicBezTo>
                    <a:cubicBezTo>
                      <a:pt x="7627" y="1107"/>
                      <a:pt x="8868" y="710"/>
                      <a:pt x="10207" y="412"/>
                    </a:cubicBezTo>
                    <a:cubicBezTo>
                      <a:pt x="11497" y="164"/>
                      <a:pt x="12886" y="15"/>
                      <a:pt x="14374" y="15"/>
                    </a:cubicBezTo>
                    <a:cubicBezTo>
                      <a:pt x="16756" y="15"/>
                      <a:pt x="18790" y="362"/>
                      <a:pt x="20526" y="1007"/>
                    </a:cubicBezTo>
                    <a:cubicBezTo>
                      <a:pt x="22213" y="1702"/>
                      <a:pt x="23701" y="2595"/>
                      <a:pt x="24891" y="3785"/>
                    </a:cubicBezTo>
                    <a:cubicBezTo>
                      <a:pt x="26082" y="4877"/>
                      <a:pt x="26925" y="6167"/>
                      <a:pt x="27471" y="7754"/>
                    </a:cubicBezTo>
                    <a:cubicBezTo>
                      <a:pt x="27967" y="9242"/>
                      <a:pt x="28265" y="10830"/>
                      <a:pt x="28265" y="12517"/>
                    </a:cubicBezTo>
                    <a:cubicBezTo>
                      <a:pt x="28265" y="14005"/>
                      <a:pt x="28116" y="15493"/>
                      <a:pt x="27868" y="17081"/>
                    </a:cubicBezTo>
                    <a:cubicBezTo>
                      <a:pt x="27570" y="18569"/>
                      <a:pt x="26975" y="20206"/>
                      <a:pt x="26082" y="22042"/>
                    </a:cubicBezTo>
                    <a:cubicBezTo>
                      <a:pt x="25288" y="23778"/>
                      <a:pt x="23998" y="25762"/>
                      <a:pt x="22312" y="27995"/>
                    </a:cubicBezTo>
                    <a:cubicBezTo>
                      <a:pt x="20724" y="30128"/>
                      <a:pt x="18541" y="32559"/>
                      <a:pt x="15763" y="35337"/>
                    </a:cubicBezTo>
                    <a:lnTo>
                      <a:pt x="8024" y="43473"/>
                    </a:lnTo>
                    <a:lnTo>
                      <a:pt x="29059" y="43473"/>
                    </a:lnTo>
                    <a:cubicBezTo>
                      <a:pt x="29158" y="43473"/>
                      <a:pt x="29307" y="43572"/>
                      <a:pt x="29456" y="43671"/>
                    </a:cubicBezTo>
                    <a:cubicBezTo>
                      <a:pt x="29704" y="43671"/>
                      <a:pt x="29902" y="43820"/>
                      <a:pt x="30051" y="44068"/>
                    </a:cubicBezTo>
                    <a:cubicBezTo>
                      <a:pt x="30150" y="44366"/>
                      <a:pt x="30249" y="44664"/>
                      <a:pt x="30249" y="45060"/>
                    </a:cubicBezTo>
                    <a:cubicBezTo>
                      <a:pt x="30348" y="45358"/>
                      <a:pt x="30448" y="45656"/>
                      <a:pt x="30448" y="460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DF89C1E-4C42-46D4-8717-EC69D31EACA2}"/>
                  </a:ext>
                </a:extLst>
              </p:cNvPr>
              <p:cNvSpPr/>
              <p:nvPr/>
            </p:nvSpPr>
            <p:spPr>
              <a:xfrm>
                <a:off x="6365835" y="1976572"/>
                <a:ext cx="31353" cy="48418"/>
              </a:xfrm>
              <a:custGeom>
                <a:avLst/>
                <a:gdLst>
                  <a:gd name="connsiteX0" fmla="*/ 31641 w 31353"/>
                  <a:gd name="connsiteY0" fmla="*/ 2793 h 48418"/>
                  <a:gd name="connsiteX1" fmla="*/ 31443 w 31353"/>
                  <a:gd name="connsiteY1" fmla="*/ 4182 h 48418"/>
                  <a:gd name="connsiteX2" fmla="*/ 31245 w 31353"/>
                  <a:gd name="connsiteY2" fmla="*/ 5175 h 48418"/>
                  <a:gd name="connsiteX3" fmla="*/ 31046 w 31353"/>
                  <a:gd name="connsiteY3" fmla="*/ 6167 h 48418"/>
                  <a:gd name="connsiteX4" fmla="*/ 30848 w 31353"/>
                  <a:gd name="connsiteY4" fmla="*/ 6960 h 48418"/>
                  <a:gd name="connsiteX5" fmla="*/ 13385 w 31353"/>
                  <a:gd name="connsiteY5" fmla="*/ 47045 h 48418"/>
                  <a:gd name="connsiteX6" fmla="*/ 12790 w 31353"/>
                  <a:gd name="connsiteY6" fmla="*/ 47839 h 48418"/>
                  <a:gd name="connsiteX7" fmla="*/ 12195 w 31353"/>
                  <a:gd name="connsiteY7" fmla="*/ 48235 h 48418"/>
                  <a:gd name="connsiteX8" fmla="*/ 11004 w 31353"/>
                  <a:gd name="connsiteY8" fmla="*/ 48434 h 48418"/>
                  <a:gd name="connsiteX9" fmla="*/ 9416 w 31353"/>
                  <a:gd name="connsiteY9" fmla="*/ 48434 h 48418"/>
                  <a:gd name="connsiteX10" fmla="*/ 7432 w 31353"/>
                  <a:gd name="connsiteY10" fmla="*/ 48235 h 48418"/>
                  <a:gd name="connsiteX11" fmla="*/ 6440 w 31353"/>
                  <a:gd name="connsiteY11" fmla="*/ 48037 h 48418"/>
                  <a:gd name="connsiteX12" fmla="*/ 6241 w 31353"/>
                  <a:gd name="connsiteY12" fmla="*/ 47442 h 48418"/>
                  <a:gd name="connsiteX13" fmla="*/ 6440 w 31353"/>
                  <a:gd name="connsiteY13" fmla="*/ 46648 h 48418"/>
                  <a:gd name="connsiteX14" fmla="*/ 24696 w 31353"/>
                  <a:gd name="connsiteY14" fmla="*/ 5770 h 48418"/>
                  <a:gd name="connsiteX15" fmla="*/ 1677 w 31353"/>
                  <a:gd name="connsiteY15" fmla="*/ 5770 h 48418"/>
                  <a:gd name="connsiteX16" fmla="*/ 487 w 31353"/>
                  <a:gd name="connsiteY16" fmla="*/ 4976 h 48418"/>
                  <a:gd name="connsiteX17" fmla="*/ 288 w 31353"/>
                  <a:gd name="connsiteY17" fmla="*/ 2793 h 48418"/>
                  <a:gd name="connsiteX18" fmla="*/ 288 w 31353"/>
                  <a:gd name="connsiteY18" fmla="*/ 1801 h 48418"/>
                  <a:gd name="connsiteX19" fmla="*/ 487 w 31353"/>
                  <a:gd name="connsiteY19" fmla="*/ 809 h 48418"/>
                  <a:gd name="connsiteX20" fmla="*/ 884 w 31353"/>
                  <a:gd name="connsiteY20" fmla="*/ 214 h 48418"/>
                  <a:gd name="connsiteX21" fmla="*/ 1677 w 31353"/>
                  <a:gd name="connsiteY21" fmla="*/ 15 h 48418"/>
                  <a:gd name="connsiteX22" fmla="*/ 29657 w 31353"/>
                  <a:gd name="connsiteY22" fmla="*/ 15 h 48418"/>
                  <a:gd name="connsiteX23" fmla="*/ 30649 w 31353"/>
                  <a:gd name="connsiteY23" fmla="*/ 214 h 48418"/>
                  <a:gd name="connsiteX24" fmla="*/ 31245 w 31353"/>
                  <a:gd name="connsiteY24" fmla="*/ 610 h 48418"/>
                  <a:gd name="connsiteX25" fmla="*/ 31443 w 31353"/>
                  <a:gd name="connsiteY25" fmla="*/ 1603 h 48418"/>
                  <a:gd name="connsiteX26" fmla="*/ 31641 w 31353"/>
                  <a:gd name="connsiteY26" fmla="*/ 2793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1" y="2793"/>
                    </a:moveTo>
                    <a:cubicBezTo>
                      <a:pt x="31641" y="3339"/>
                      <a:pt x="31542" y="3785"/>
                      <a:pt x="31443" y="4182"/>
                    </a:cubicBezTo>
                    <a:cubicBezTo>
                      <a:pt x="31443" y="4480"/>
                      <a:pt x="31344" y="4778"/>
                      <a:pt x="31245" y="5175"/>
                    </a:cubicBezTo>
                    <a:cubicBezTo>
                      <a:pt x="31245" y="5472"/>
                      <a:pt x="31145" y="5770"/>
                      <a:pt x="31046" y="6167"/>
                    </a:cubicBezTo>
                    <a:cubicBezTo>
                      <a:pt x="31046" y="6464"/>
                      <a:pt x="30947" y="6712"/>
                      <a:pt x="30848" y="6960"/>
                    </a:cubicBezTo>
                    <a:lnTo>
                      <a:pt x="13385" y="47045"/>
                    </a:lnTo>
                    <a:cubicBezTo>
                      <a:pt x="13236" y="47343"/>
                      <a:pt x="13038" y="47591"/>
                      <a:pt x="12790" y="47839"/>
                    </a:cubicBezTo>
                    <a:cubicBezTo>
                      <a:pt x="12641" y="47987"/>
                      <a:pt x="12443" y="48136"/>
                      <a:pt x="12195" y="48235"/>
                    </a:cubicBezTo>
                    <a:cubicBezTo>
                      <a:pt x="11897" y="48335"/>
                      <a:pt x="11500" y="48434"/>
                      <a:pt x="11004" y="48434"/>
                    </a:cubicBezTo>
                    <a:cubicBezTo>
                      <a:pt x="10607" y="48434"/>
                      <a:pt x="10061" y="48434"/>
                      <a:pt x="9416" y="48434"/>
                    </a:cubicBezTo>
                    <a:cubicBezTo>
                      <a:pt x="8623" y="48434"/>
                      <a:pt x="7928" y="48335"/>
                      <a:pt x="7432" y="48235"/>
                    </a:cubicBezTo>
                    <a:cubicBezTo>
                      <a:pt x="7035" y="48235"/>
                      <a:pt x="6688" y="48186"/>
                      <a:pt x="6440" y="48037"/>
                    </a:cubicBezTo>
                    <a:cubicBezTo>
                      <a:pt x="6291" y="47938"/>
                      <a:pt x="6241" y="47739"/>
                      <a:pt x="6241" y="47442"/>
                    </a:cubicBezTo>
                    <a:cubicBezTo>
                      <a:pt x="6241" y="47194"/>
                      <a:pt x="6291" y="46946"/>
                      <a:pt x="6440" y="46648"/>
                    </a:cubicBezTo>
                    <a:lnTo>
                      <a:pt x="24696" y="5770"/>
                    </a:lnTo>
                    <a:lnTo>
                      <a:pt x="1677" y="5770"/>
                    </a:lnTo>
                    <a:cubicBezTo>
                      <a:pt x="1132" y="5770"/>
                      <a:pt x="735" y="5522"/>
                      <a:pt x="487" y="4976"/>
                    </a:cubicBezTo>
                    <a:cubicBezTo>
                      <a:pt x="338" y="4480"/>
                      <a:pt x="288" y="3736"/>
                      <a:pt x="288" y="2793"/>
                    </a:cubicBezTo>
                    <a:cubicBezTo>
                      <a:pt x="288" y="2396"/>
                      <a:pt x="288" y="2099"/>
                      <a:pt x="288" y="1801"/>
                    </a:cubicBezTo>
                    <a:cubicBezTo>
                      <a:pt x="387" y="1404"/>
                      <a:pt x="487" y="1107"/>
                      <a:pt x="487" y="809"/>
                    </a:cubicBezTo>
                    <a:cubicBezTo>
                      <a:pt x="586" y="561"/>
                      <a:pt x="735" y="362"/>
                      <a:pt x="884" y="214"/>
                    </a:cubicBezTo>
                    <a:cubicBezTo>
                      <a:pt x="1132" y="114"/>
                      <a:pt x="1380" y="15"/>
                      <a:pt x="1677" y="15"/>
                    </a:cubicBezTo>
                    <a:lnTo>
                      <a:pt x="29657" y="15"/>
                    </a:lnTo>
                    <a:cubicBezTo>
                      <a:pt x="30054" y="15"/>
                      <a:pt x="30351" y="114"/>
                      <a:pt x="30649" y="214"/>
                    </a:cubicBezTo>
                    <a:cubicBezTo>
                      <a:pt x="30897" y="214"/>
                      <a:pt x="31096" y="362"/>
                      <a:pt x="31245" y="610"/>
                    </a:cubicBezTo>
                    <a:cubicBezTo>
                      <a:pt x="31344" y="908"/>
                      <a:pt x="31443" y="1206"/>
                      <a:pt x="31443" y="1603"/>
                    </a:cubicBezTo>
                    <a:cubicBezTo>
                      <a:pt x="31542" y="1900"/>
                      <a:pt x="31641" y="2297"/>
                      <a:pt x="31641" y="27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53C94DC-5B03-4B81-8706-ED32002A009A}"/>
                </a:ext>
              </a:extLst>
            </p:cNvPr>
            <p:cNvSpPr/>
            <p:nvPr/>
          </p:nvSpPr>
          <p:spPr>
            <a:xfrm>
              <a:off x="6403403" y="2016458"/>
              <a:ext cx="12303" cy="19050"/>
            </a:xfrm>
            <a:custGeom>
              <a:avLst/>
              <a:gdLst>
                <a:gd name="connsiteX0" fmla="*/ 12594 w 12303"/>
                <a:gd name="connsiteY0" fmla="*/ 2992 h 19050"/>
                <a:gd name="connsiteX1" fmla="*/ 12396 w 12303"/>
                <a:gd name="connsiteY1" fmla="*/ 5174 h 19050"/>
                <a:gd name="connsiteX2" fmla="*/ 11999 w 12303"/>
                <a:gd name="connsiteY2" fmla="*/ 6960 h 19050"/>
                <a:gd name="connsiteX3" fmla="*/ 11404 w 12303"/>
                <a:gd name="connsiteY3" fmla="*/ 8548 h 19050"/>
                <a:gd name="connsiteX4" fmla="*/ 10213 w 12303"/>
                <a:gd name="connsiteY4" fmla="*/ 10532 h 19050"/>
                <a:gd name="connsiteX5" fmla="*/ 5252 w 12303"/>
                <a:gd name="connsiteY5" fmla="*/ 18073 h 19050"/>
                <a:gd name="connsiteX6" fmla="*/ 4657 w 12303"/>
                <a:gd name="connsiteY6" fmla="*/ 18470 h 19050"/>
                <a:gd name="connsiteX7" fmla="*/ 4062 w 12303"/>
                <a:gd name="connsiteY7" fmla="*/ 18867 h 19050"/>
                <a:gd name="connsiteX8" fmla="*/ 3268 w 12303"/>
                <a:gd name="connsiteY8" fmla="*/ 19065 h 19050"/>
                <a:gd name="connsiteX9" fmla="*/ 2077 w 12303"/>
                <a:gd name="connsiteY9" fmla="*/ 19065 h 19050"/>
                <a:gd name="connsiteX10" fmla="*/ 1085 w 12303"/>
                <a:gd name="connsiteY10" fmla="*/ 19065 h 19050"/>
                <a:gd name="connsiteX11" fmla="*/ 490 w 12303"/>
                <a:gd name="connsiteY11" fmla="*/ 18867 h 19050"/>
                <a:gd name="connsiteX12" fmla="*/ 291 w 12303"/>
                <a:gd name="connsiteY12" fmla="*/ 18470 h 19050"/>
                <a:gd name="connsiteX13" fmla="*/ 490 w 12303"/>
                <a:gd name="connsiteY13" fmla="*/ 18073 h 19050"/>
                <a:gd name="connsiteX14" fmla="*/ 5451 w 12303"/>
                <a:gd name="connsiteY14" fmla="*/ 7754 h 19050"/>
                <a:gd name="connsiteX15" fmla="*/ 5451 w 12303"/>
                <a:gd name="connsiteY15" fmla="*/ 2992 h 19050"/>
                <a:gd name="connsiteX16" fmla="*/ 5649 w 12303"/>
                <a:gd name="connsiteY16" fmla="*/ 1404 h 19050"/>
                <a:gd name="connsiteX17" fmla="*/ 6244 w 12303"/>
                <a:gd name="connsiteY17" fmla="*/ 610 h 19050"/>
                <a:gd name="connsiteX18" fmla="*/ 7237 w 12303"/>
                <a:gd name="connsiteY18" fmla="*/ 214 h 19050"/>
                <a:gd name="connsiteX19" fmla="*/ 9023 w 12303"/>
                <a:gd name="connsiteY19" fmla="*/ 15 h 19050"/>
                <a:gd name="connsiteX20" fmla="*/ 10412 w 12303"/>
                <a:gd name="connsiteY20" fmla="*/ 214 h 19050"/>
                <a:gd name="connsiteX21" fmla="*/ 11602 w 12303"/>
                <a:gd name="connsiteY21" fmla="*/ 610 h 19050"/>
                <a:gd name="connsiteX22" fmla="*/ 12396 w 12303"/>
                <a:gd name="connsiteY22" fmla="*/ 1404 h 19050"/>
                <a:gd name="connsiteX23" fmla="*/ 12594 w 12303"/>
                <a:gd name="connsiteY23" fmla="*/ 29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94" y="2992"/>
                  </a:moveTo>
                  <a:cubicBezTo>
                    <a:pt x="12594" y="3785"/>
                    <a:pt x="12495" y="4530"/>
                    <a:pt x="12396" y="5174"/>
                  </a:cubicBezTo>
                  <a:cubicBezTo>
                    <a:pt x="12247" y="5869"/>
                    <a:pt x="12098" y="6464"/>
                    <a:pt x="11999" y="6960"/>
                  </a:cubicBezTo>
                  <a:cubicBezTo>
                    <a:pt x="11850" y="7506"/>
                    <a:pt x="11652" y="8052"/>
                    <a:pt x="11404" y="8548"/>
                  </a:cubicBezTo>
                  <a:cubicBezTo>
                    <a:pt x="11106" y="9193"/>
                    <a:pt x="10709" y="9838"/>
                    <a:pt x="10213" y="10532"/>
                  </a:cubicBezTo>
                  <a:lnTo>
                    <a:pt x="5252" y="18073"/>
                  </a:lnTo>
                  <a:cubicBezTo>
                    <a:pt x="5103" y="18172"/>
                    <a:pt x="4905" y="18321"/>
                    <a:pt x="4657" y="18470"/>
                  </a:cubicBezTo>
                  <a:cubicBezTo>
                    <a:pt x="4508" y="18569"/>
                    <a:pt x="4310" y="18718"/>
                    <a:pt x="4062" y="18867"/>
                  </a:cubicBezTo>
                  <a:cubicBezTo>
                    <a:pt x="3913" y="18966"/>
                    <a:pt x="3665" y="19065"/>
                    <a:pt x="3268" y="19065"/>
                  </a:cubicBezTo>
                  <a:cubicBezTo>
                    <a:pt x="2970" y="19065"/>
                    <a:pt x="2573" y="19065"/>
                    <a:pt x="2077" y="19065"/>
                  </a:cubicBezTo>
                  <a:cubicBezTo>
                    <a:pt x="1680" y="19065"/>
                    <a:pt x="1333" y="19065"/>
                    <a:pt x="1085" y="19065"/>
                  </a:cubicBezTo>
                  <a:cubicBezTo>
                    <a:pt x="787" y="19065"/>
                    <a:pt x="589" y="18966"/>
                    <a:pt x="490" y="18867"/>
                  </a:cubicBezTo>
                  <a:cubicBezTo>
                    <a:pt x="341" y="18867"/>
                    <a:pt x="291" y="18718"/>
                    <a:pt x="291" y="18470"/>
                  </a:cubicBezTo>
                  <a:cubicBezTo>
                    <a:pt x="291" y="18321"/>
                    <a:pt x="341" y="18172"/>
                    <a:pt x="490" y="18073"/>
                  </a:cubicBezTo>
                  <a:lnTo>
                    <a:pt x="5451" y="7754"/>
                  </a:lnTo>
                  <a:lnTo>
                    <a:pt x="5451" y="2992"/>
                  </a:lnTo>
                  <a:cubicBezTo>
                    <a:pt x="5451" y="2347"/>
                    <a:pt x="5500" y="1801"/>
                    <a:pt x="5649" y="1404"/>
                  </a:cubicBezTo>
                  <a:cubicBezTo>
                    <a:pt x="5748" y="1007"/>
                    <a:pt x="5947" y="759"/>
                    <a:pt x="6244" y="610"/>
                  </a:cubicBezTo>
                  <a:cubicBezTo>
                    <a:pt x="6492" y="362"/>
                    <a:pt x="6840" y="214"/>
                    <a:pt x="7237" y="214"/>
                  </a:cubicBezTo>
                  <a:cubicBezTo>
                    <a:pt x="7733" y="114"/>
                    <a:pt x="8328" y="15"/>
                    <a:pt x="9023" y="15"/>
                  </a:cubicBezTo>
                  <a:cubicBezTo>
                    <a:pt x="9519" y="15"/>
                    <a:pt x="10015" y="114"/>
                    <a:pt x="10412" y="214"/>
                  </a:cubicBezTo>
                  <a:cubicBezTo>
                    <a:pt x="10908" y="214"/>
                    <a:pt x="11305" y="362"/>
                    <a:pt x="11602" y="610"/>
                  </a:cubicBezTo>
                  <a:cubicBezTo>
                    <a:pt x="11999" y="759"/>
                    <a:pt x="12247" y="1007"/>
                    <a:pt x="12396" y="1404"/>
                  </a:cubicBezTo>
                  <a:cubicBezTo>
                    <a:pt x="12495" y="1801"/>
                    <a:pt x="12594" y="2347"/>
                    <a:pt x="12594" y="29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B8A93031-295E-49BB-827B-F21EA77A2D42}"/>
                </a:ext>
              </a:extLst>
            </p:cNvPr>
            <p:cNvSpPr/>
            <p:nvPr/>
          </p:nvSpPr>
          <p:spPr>
            <a:xfrm>
              <a:off x="6423517" y="1975977"/>
              <a:ext cx="33138" cy="49609"/>
            </a:xfrm>
            <a:custGeom>
              <a:avLst/>
              <a:gdLst>
                <a:gd name="connsiteX0" fmla="*/ 33432 w 33138"/>
                <a:gd name="connsiteY0" fmla="*/ 24621 h 49609"/>
                <a:gd name="connsiteX1" fmla="*/ 32638 w 33138"/>
                <a:gd name="connsiteY1" fmla="*/ 34742 h 49609"/>
                <a:gd name="connsiteX2" fmla="*/ 29662 w 33138"/>
                <a:gd name="connsiteY2" fmla="*/ 42679 h 49609"/>
                <a:gd name="connsiteX3" fmla="*/ 24304 w 33138"/>
                <a:gd name="connsiteY3" fmla="*/ 47839 h 49609"/>
                <a:gd name="connsiteX4" fmla="*/ 16366 w 33138"/>
                <a:gd name="connsiteY4" fmla="*/ 49624 h 49609"/>
                <a:gd name="connsiteX5" fmla="*/ 8627 w 33138"/>
                <a:gd name="connsiteY5" fmla="*/ 48037 h 49609"/>
                <a:gd name="connsiteX6" fmla="*/ 3666 w 33138"/>
                <a:gd name="connsiteY6" fmla="*/ 43274 h 49609"/>
                <a:gd name="connsiteX7" fmla="*/ 1087 w 33138"/>
                <a:gd name="connsiteY7" fmla="*/ 35535 h 49609"/>
                <a:gd name="connsiteX8" fmla="*/ 293 w 33138"/>
                <a:gd name="connsiteY8" fmla="*/ 24820 h 49609"/>
                <a:gd name="connsiteX9" fmla="*/ 1087 w 33138"/>
                <a:gd name="connsiteY9" fmla="*/ 14699 h 49609"/>
                <a:gd name="connsiteX10" fmla="*/ 4063 w 33138"/>
                <a:gd name="connsiteY10" fmla="*/ 6960 h 49609"/>
                <a:gd name="connsiteX11" fmla="*/ 9223 w 33138"/>
                <a:gd name="connsiteY11" fmla="*/ 1801 h 49609"/>
                <a:gd name="connsiteX12" fmla="*/ 17358 w 33138"/>
                <a:gd name="connsiteY12" fmla="*/ 15 h 49609"/>
                <a:gd name="connsiteX13" fmla="*/ 24899 w 33138"/>
                <a:gd name="connsiteY13" fmla="*/ 1603 h 49609"/>
                <a:gd name="connsiteX14" fmla="*/ 29860 w 33138"/>
                <a:gd name="connsiteY14" fmla="*/ 6365 h 49609"/>
                <a:gd name="connsiteX15" fmla="*/ 32638 w 33138"/>
                <a:gd name="connsiteY15" fmla="*/ 14104 h 49609"/>
                <a:gd name="connsiteX16" fmla="*/ 33432 w 33138"/>
                <a:gd name="connsiteY16" fmla="*/ 24621 h 49609"/>
                <a:gd name="connsiteX17" fmla="*/ 26883 w 33138"/>
                <a:gd name="connsiteY17" fmla="*/ 25018 h 49609"/>
                <a:gd name="connsiteX18" fmla="*/ 26685 w 33138"/>
                <a:gd name="connsiteY18" fmla="*/ 18668 h 49609"/>
                <a:gd name="connsiteX19" fmla="*/ 25891 w 33138"/>
                <a:gd name="connsiteY19" fmla="*/ 13509 h 49609"/>
                <a:gd name="connsiteX20" fmla="*/ 24701 w 33138"/>
                <a:gd name="connsiteY20" fmla="*/ 9739 h 49609"/>
                <a:gd name="connsiteX21" fmla="*/ 22716 w 33138"/>
                <a:gd name="connsiteY21" fmla="*/ 7159 h 49609"/>
                <a:gd name="connsiteX22" fmla="*/ 20137 w 33138"/>
                <a:gd name="connsiteY22" fmla="*/ 5770 h 49609"/>
                <a:gd name="connsiteX23" fmla="*/ 16962 w 33138"/>
                <a:gd name="connsiteY23" fmla="*/ 5174 h 49609"/>
                <a:gd name="connsiteX24" fmla="*/ 11802 w 33138"/>
                <a:gd name="connsiteY24" fmla="*/ 6762 h 49609"/>
                <a:gd name="connsiteX25" fmla="*/ 8627 w 33138"/>
                <a:gd name="connsiteY25" fmla="*/ 10731 h 49609"/>
                <a:gd name="connsiteX26" fmla="*/ 7238 w 33138"/>
                <a:gd name="connsiteY26" fmla="*/ 16882 h 49609"/>
                <a:gd name="connsiteX27" fmla="*/ 6841 w 33138"/>
                <a:gd name="connsiteY27" fmla="*/ 24423 h 49609"/>
                <a:gd name="connsiteX28" fmla="*/ 7238 w 33138"/>
                <a:gd name="connsiteY28" fmla="*/ 33551 h 49609"/>
                <a:gd name="connsiteX29" fmla="*/ 9024 w 33138"/>
                <a:gd name="connsiteY29" fmla="*/ 39703 h 49609"/>
                <a:gd name="connsiteX30" fmla="*/ 12001 w 33138"/>
                <a:gd name="connsiteY30" fmla="*/ 43274 h 49609"/>
                <a:gd name="connsiteX31" fmla="*/ 16763 w 33138"/>
                <a:gd name="connsiteY31" fmla="*/ 44267 h 49609"/>
                <a:gd name="connsiteX32" fmla="*/ 20335 w 33138"/>
                <a:gd name="connsiteY32" fmla="*/ 43671 h 49609"/>
                <a:gd name="connsiteX33" fmla="*/ 23113 w 33138"/>
                <a:gd name="connsiteY33" fmla="*/ 41687 h 49609"/>
                <a:gd name="connsiteX34" fmla="*/ 24899 w 33138"/>
                <a:gd name="connsiteY34" fmla="*/ 38710 h 49609"/>
                <a:gd name="connsiteX35" fmla="*/ 26090 w 33138"/>
                <a:gd name="connsiteY35" fmla="*/ 34940 h 49609"/>
                <a:gd name="connsiteX36" fmla="*/ 26685 w 33138"/>
                <a:gd name="connsiteY36" fmla="*/ 30376 h 49609"/>
                <a:gd name="connsiteX37" fmla="*/ 26883 w 33138"/>
                <a:gd name="connsiteY37" fmla="*/ 25018 h 4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3138" h="49609">
                  <a:moveTo>
                    <a:pt x="33432" y="24621"/>
                  </a:moveTo>
                  <a:cubicBezTo>
                    <a:pt x="33432" y="28342"/>
                    <a:pt x="33134" y="31715"/>
                    <a:pt x="32638" y="34742"/>
                  </a:cubicBezTo>
                  <a:cubicBezTo>
                    <a:pt x="32092" y="37817"/>
                    <a:pt x="31100" y="40447"/>
                    <a:pt x="29662" y="42679"/>
                  </a:cubicBezTo>
                  <a:cubicBezTo>
                    <a:pt x="28322" y="44812"/>
                    <a:pt x="26536" y="46549"/>
                    <a:pt x="24304" y="47839"/>
                  </a:cubicBezTo>
                  <a:cubicBezTo>
                    <a:pt x="22171" y="49029"/>
                    <a:pt x="19541" y="49624"/>
                    <a:pt x="16366" y="49624"/>
                  </a:cubicBezTo>
                  <a:cubicBezTo>
                    <a:pt x="13291" y="49624"/>
                    <a:pt x="10711" y="49079"/>
                    <a:pt x="8627" y="48037"/>
                  </a:cubicBezTo>
                  <a:cubicBezTo>
                    <a:pt x="6643" y="46846"/>
                    <a:pt x="4956" y="45259"/>
                    <a:pt x="3666" y="43274"/>
                  </a:cubicBezTo>
                  <a:cubicBezTo>
                    <a:pt x="2476" y="41191"/>
                    <a:pt x="1583" y="38611"/>
                    <a:pt x="1087" y="35535"/>
                  </a:cubicBezTo>
                  <a:cubicBezTo>
                    <a:pt x="541" y="32360"/>
                    <a:pt x="293" y="28789"/>
                    <a:pt x="293" y="24820"/>
                  </a:cubicBezTo>
                  <a:cubicBezTo>
                    <a:pt x="293" y="21149"/>
                    <a:pt x="541" y="17775"/>
                    <a:pt x="1087" y="14699"/>
                  </a:cubicBezTo>
                  <a:cubicBezTo>
                    <a:pt x="1731" y="11673"/>
                    <a:pt x="2724" y="9094"/>
                    <a:pt x="4063" y="6960"/>
                  </a:cubicBezTo>
                  <a:cubicBezTo>
                    <a:pt x="5353" y="4728"/>
                    <a:pt x="7089" y="2992"/>
                    <a:pt x="9223" y="1801"/>
                  </a:cubicBezTo>
                  <a:cubicBezTo>
                    <a:pt x="11455" y="610"/>
                    <a:pt x="14183" y="15"/>
                    <a:pt x="17358" y="15"/>
                  </a:cubicBezTo>
                  <a:cubicBezTo>
                    <a:pt x="20385" y="15"/>
                    <a:pt x="22915" y="561"/>
                    <a:pt x="24899" y="1603"/>
                  </a:cubicBezTo>
                  <a:cubicBezTo>
                    <a:pt x="26983" y="2694"/>
                    <a:pt x="28669" y="4282"/>
                    <a:pt x="29860" y="6365"/>
                  </a:cubicBezTo>
                  <a:cubicBezTo>
                    <a:pt x="31150" y="8498"/>
                    <a:pt x="32092" y="11078"/>
                    <a:pt x="32638" y="14104"/>
                  </a:cubicBezTo>
                  <a:cubicBezTo>
                    <a:pt x="33134" y="17180"/>
                    <a:pt x="33432" y="20653"/>
                    <a:pt x="33432" y="24621"/>
                  </a:cubicBezTo>
                  <a:close/>
                  <a:moveTo>
                    <a:pt x="26883" y="25018"/>
                  </a:moveTo>
                  <a:cubicBezTo>
                    <a:pt x="26883" y="22637"/>
                    <a:pt x="26784" y="20553"/>
                    <a:pt x="26685" y="18668"/>
                  </a:cubicBezTo>
                  <a:cubicBezTo>
                    <a:pt x="26536" y="16684"/>
                    <a:pt x="26288" y="14997"/>
                    <a:pt x="25891" y="13509"/>
                  </a:cubicBezTo>
                  <a:cubicBezTo>
                    <a:pt x="25594" y="12070"/>
                    <a:pt x="25197" y="10830"/>
                    <a:pt x="24701" y="9739"/>
                  </a:cubicBezTo>
                  <a:cubicBezTo>
                    <a:pt x="24155" y="8697"/>
                    <a:pt x="23510" y="7853"/>
                    <a:pt x="22716" y="7159"/>
                  </a:cubicBezTo>
                  <a:cubicBezTo>
                    <a:pt x="21923" y="6514"/>
                    <a:pt x="21030" y="6067"/>
                    <a:pt x="20137" y="5770"/>
                  </a:cubicBezTo>
                  <a:cubicBezTo>
                    <a:pt x="19194" y="5373"/>
                    <a:pt x="18152" y="5174"/>
                    <a:pt x="16962" y="5174"/>
                  </a:cubicBezTo>
                  <a:cubicBezTo>
                    <a:pt x="14828" y="5174"/>
                    <a:pt x="13092" y="5720"/>
                    <a:pt x="11802" y="6762"/>
                  </a:cubicBezTo>
                  <a:cubicBezTo>
                    <a:pt x="10463" y="7705"/>
                    <a:pt x="9421" y="9044"/>
                    <a:pt x="8627" y="10731"/>
                  </a:cubicBezTo>
                  <a:cubicBezTo>
                    <a:pt x="7933" y="12467"/>
                    <a:pt x="7486" y="14501"/>
                    <a:pt x="7238" y="16882"/>
                  </a:cubicBezTo>
                  <a:cubicBezTo>
                    <a:pt x="6940" y="19264"/>
                    <a:pt x="6841" y="21794"/>
                    <a:pt x="6841" y="24423"/>
                  </a:cubicBezTo>
                  <a:cubicBezTo>
                    <a:pt x="6841" y="27995"/>
                    <a:pt x="6940" y="31071"/>
                    <a:pt x="7238" y="33551"/>
                  </a:cubicBezTo>
                  <a:cubicBezTo>
                    <a:pt x="7635" y="36081"/>
                    <a:pt x="8230" y="38115"/>
                    <a:pt x="9024" y="39703"/>
                  </a:cubicBezTo>
                  <a:cubicBezTo>
                    <a:pt x="9818" y="41290"/>
                    <a:pt x="10810" y="42481"/>
                    <a:pt x="12001" y="43274"/>
                  </a:cubicBezTo>
                  <a:cubicBezTo>
                    <a:pt x="13291" y="43969"/>
                    <a:pt x="14878" y="44267"/>
                    <a:pt x="16763" y="44267"/>
                  </a:cubicBezTo>
                  <a:cubicBezTo>
                    <a:pt x="18053" y="44267"/>
                    <a:pt x="19244" y="44068"/>
                    <a:pt x="20335" y="43671"/>
                  </a:cubicBezTo>
                  <a:cubicBezTo>
                    <a:pt x="21377" y="43175"/>
                    <a:pt x="22319" y="42481"/>
                    <a:pt x="23113" y="41687"/>
                  </a:cubicBezTo>
                  <a:cubicBezTo>
                    <a:pt x="23907" y="40893"/>
                    <a:pt x="24502" y="39901"/>
                    <a:pt x="24899" y="38710"/>
                  </a:cubicBezTo>
                  <a:cubicBezTo>
                    <a:pt x="25395" y="37520"/>
                    <a:pt x="25792" y="36280"/>
                    <a:pt x="26090" y="34940"/>
                  </a:cubicBezTo>
                  <a:cubicBezTo>
                    <a:pt x="26487" y="33501"/>
                    <a:pt x="26685" y="31964"/>
                    <a:pt x="26685" y="30376"/>
                  </a:cubicBezTo>
                  <a:cubicBezTo>
                    <a:pt x="26784" y="28689"/>
                    <a:pt x="26883" y="26903"/>
                    <a:pt x="26883" y="250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9AF836A-D34E-41E2-8FA3-6C9CD85F01BE}"/>
                </a:ext>
              </a:extLst>
            </p:cNvPr>
            <p:cNvSpPr/>
            <p:nvPr/>
          </p:nvSpPr>
          <p:spPr>
            <a:xfrm>
              <a:off x="6464165" y="1972008"/>
              <a:ext cx="13493" cy="65682"/>
            </a:xfrm>
            <a:custGeom>
              <a:avLst/>
              <a:gdLst>
                <a:gd name="connsiteX0" fmla="*/ 13790 w 13493"/>
                <a:gd name="connsiteY0" fmla="*/ 32757 h 65682"/>
                <a:gd name="connsiteX1" fmla="*/ 13194 w 13493"/>
                <a:gd name="connsiteY1" fmla="*/ 41092 h 65682"/>
                <a:gd name="connsiteX2" fmla="*/ 11805 w 13493"/>
                <a:gd name="connsiteY2" fmla="*/ 49228 h 65682"/>
                <a:gd name="connsiteX3" fmla="*/ 9226 w 13493"/>
                <a:gd name="connsiteY3" fmla="*/ 57165 h 65682"/>
                <a:gd name="connsiteX4" fmla="*/ 5654 w 13493"/>
                <a:gd name="connsiteY4" fmla="*/ 64904 h 65682"/>
                <a:gd name="connsiteX5" fmla="*/ 5257 w 13493"/>
                <a:gd name="connsiteY5" fmla="*/ 65103 h 65682"/>
                <a:gd name="connsiteX6" fmla="*/ 4662 w 13493"/>
                <a:gd name="connsiteY6" fmla="*/ 65301 h 65682"/>
                <a:gd name="connsiteX7" fmla="*/ 3868 w 13493"/>
                <a:gd name="connsiteY7" fmla="*/ 65499 h 65682"/>
                <a:gd name="connsiteX8" fmla="*/ 2876 w 13493"/>
                <a:gd name="connsiteY8" fmla="*/ 65698 h 65682"/>
                <a:gd name="connsiteX9" fmla="*/ 1288 w 13493"/>
                <a:gd name="connsiteY9" fmla="*/ 65499 h 65682"/>
                <a:gd name="connsiteX10" fmla="*/ 494 w 13493"/>
                <a:gd name="connsiteY10" fmla="*/ 65301 h 65682"/>
                <a:gd name="connsiteX11" fmla="*/ 296 w 13493"/>
                <a:gd name="connsiteY11" fmla="*/ 64706 h 65682"/>
                <a:gd name="connsiteX12" fmla="*/ 494 w 13493"/>
                <a:gd name="connsiteY12" fmla="*/ 63912 h 65682"/>
                <a:gd name="connsiteX13" fmla="*/ 5654 w 13493"/>
                <a:gd name="connsiteY13" fmla="*/ 48632 h 65682"/>
                <a:gd name="connsiteX14" fmla="*/ 7440 w 13493"/>
                <a:gd name="connsiteY14" fmla="*/ 32757 h 65682"/>
                <a:gd name="connsiteX15" fmla="*/ 5654 w 13493"/>
                <a:gd name="connsiteY15" fmla="*/ 16882 h 65682"/>
                <a:gd name="connsiteX16" fmla="*/ 494 w 13493"/>
                <a:gd name="connsiteY16" fmla="*/ 1603 h 65682"/>
                <a:gd name="connsiteX17" fmla="*/ 296 w 13493"/>
                <a:gd name="connsiteY17" fmla="*/ 1007 h 65682"/>
                <a:gd name="connsiteX18" fmla="*/ 494 w 13493"/>
                <a:gd name="connsiteY18" fmla="*/ 412 h 65682"/>
                <a:gd name="connsiteX19" fmla="*/ 1487 w 13493"/>
                <a:gd name="connsiteY19" fmla="*/ 214 h 65682"/>
                <a:gd name="connsiteX20" fmla="*/ 2876 w 13493"/>
                <a:gd name="connsiteY20" fmla="*/ 15 h 65682"/>
                <a:gd name="connsiteX21" fmla="*/ 4066 w 13493"/>
                <a:gd name="connsiteY21" fmla="*/ 15 h 65682"/>
                <a:gd name="connsiteX22" fmla="*/ 4860 w 13493"/>
                <a:gd name="connsiteY22" fmla="*/ 214 h 65682"/>
                <a:gd name="connsiteX23" fmla="*/ 5455 w 13493"/>
                <a:gd name="connsiteY23" fmla="*/ 610 h 65682"/>
                <a:gd name="connsiteX24" fmla="*/ 5654 w 13493"/>
                <a:gd name="connsiteY24" fmla="*/ 610 h 65682"/>
                <a:gd name="connsiteX25" fmla="*/ 11607 w 13493"/>
                <a:gd name="connsiteY25" fmla="*/ 16485 h 65682"/>
                <a:gd name="connsiteX26" fmla="*/ 13790 w 13493"/>
                <a:gd name="connsiteY26" fmla="*/ 32757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90" y="32757"/>
                  </a:moveTo>
                  <a:cubicBezTo>
                    <a:pt x="13790" y="35535"/>
                    <a:pt x="13591" y="38314"/>
                    <a:pt x="13194" y="41092"/>
                  </a:cubicBezTo>
                  <a:cubicBezTo>
                    <a:pt x="12897" y="43870"/>
                    <a:pt x="12450" y="46598"/>
                    <a:pt x="11805" y="49228"/>
                  </a:cubicBezTo>
                  <a:cubicBezTo>
                    <a:pt x="11111" y="51907"/>
                    <a:pt x="10267" y="54486"/>
                    <a:pt x="9226" y="57165"/>
                  </a:cubicBezTo>
                  <a:cubicBezTo>
                    <a:pt x="8134" y="59794"/>
                    <a:pt x="6944" y="62374"/>
                    <a:pt x="5654" y="64904"/>
                  </a:cubicBezTo>
                  <a:cubicBezTo>
                    <a:pt x="5654" y="65003"/>
                    <a:pt x="5505" y="65103"/>
                    <a:pt x="5257" y="65103"/>
                  </a:cubicBezTo>
                  <a:cubicBezTo>
                    <a:pt x="5108" y="65202"/>
                    <a:pt x="4910" y="65301"/>
                    <a:pt x="4662" y="65301"/>
                  </a:cubicBezTo>
                  <a:cubicBezTo>
                    <a:pt x="4513" y="65400"/>
                    <a:pt x="4265" y="65499"/>
                    <a:pt x="3868" y="65499"/>
                  </a:cubicBezTo>
                  <a:cubicBezTo>
                    <a:pt x="3570" y="65599"/>
                    <a:pt x="3272" y="65698"/>
                    <a:pt x="2876" y="65698"/>
                  </a:cubicBezTo>
                  <a:cubicBezTo>
                    <a:pt x="2181" y="65698"/>
                    <a:pt x="1685" y="65599"/>
                    <a:pt x="1288" y="65499"/>
                  </a:cubicBezTo>
                  <a:cubicBezTo>
                    <a:pt x="891" y="65499"/>
                    <a:pt x="594" y="65400"/>
                    <a:pt x="494" y="65301"/>
                  </a:cubicBezTo>
                  <a:cubicBezTo>
                    <a:pt x="345" y="65152"/>
                    <a:pt x="296" y="64954"/>
                    <a:pt x="296" y="64706"/>
                  </a:cubicBezTo>
                  <a:cubicBezTo>
                    <a:pt x="296" y="64557"/>
                    <a:pt x="345" y="64309"/>
                    <a:pt x="494" y="63912"/>
                  </a:cubicBezTo>
                  <a:cubicBezTo>
                    <a:pt x="2727" y="58852"/>
                    <a:pt x="4463" y="53792"/>
                    <a:pt x="5654" y="48632"/>
                  </a:cubicBezTo>
                  <a:cubicBezTo>
                    <a:pt x="6844" y="43374"/>
                    <a:pt x="7440" y="38065"/>
                    <a:pt x="7440" y="32757"/>
                  </a:cubicBezTo>
                  <a:cubicBezTo>
                    <a:pt x="7440" y="27499"/>
                    <a:pt x="6844" y="22190"/>
                    <a:pt x="5654" y="16882"/>
                  </a:cubicBezTo>
                  <a:cubicBezTo>
                    <a:pt x="4463" y="11624"/>
                    <a:pt x="2727" y="6514"/>
                    <a:pt x="494" y="1603"/>
                  </a:cubicBezTo>
                  <a:cubicBezTo>
                    <a:pt x="345" y="1355"/>
                    <a:pt x="296" y="1156"/>
                    <a:pt x="296" y="1007"/>
                  </a:cubicBezTo>
                  <a:cubicBezTo>
                    <a:pt x="296" y="759"/>
                    <a:pt x="345" y="561"/>
                    <a:pt x="494" y="412"/>
                  </a:cubicBezTo>
                  <a:cubicBezTo>
                    <a:pt x="742" y="313"/>
                    <a:pt x="1090" y="214"/>
                    <a:pt x="1487" y="214"/>
                  </a:cubicBezTo>
                  <a:cubicBezTo>
                    <a:pt x="1883" y="114"/>
                    <a:pt x="2330" y="15"/>
                    <a:pt x="2876" y="15"/>
                  </a:cubicBezTo>
                  <a:cubicBezTo>
                    <a:pt x="3372" y="15"/>
                    <a:pt x="3769" y="15"/>
                    <a:pt x="4066" y="15"/>
                  </a:cubicBezTo>
                  <a:cubicBezTo>
                    <a:pt x="4463" y="15"/>
                    <a:pt x="4711" y="114"/>
                    <a:pt x="4860" y="214"/>
                  </a:cubicBezTo>
                  <a:cubicBezTo>
                    <a:pt x="5108" y="362"/>
                    <a:pt x="5306" y="511"/>
                    <a:pt x="5455" y="610"/>
                  </a:cubicBezTo>
                  <a:cubicBezTo>
                    <a:pt x="5554" y="610"/>
                    <a:pt x="5654" y="610"/>
                    <a:pt x="5654" y="610"/>
                  </a:cubicBezTo>
                  <a:cubicBezTo>
                    <a:pt x="8134" y="5770"/>
                    <a:pt x="10119" y="11078"/>
                    <a:pt x="11607" y="16485"/>
                  </a:cubicBezTo>
                  <a:cubicBezTo>
                    <a:pt x="13045" y="21794"/>
                    <a:pt x="13790" y="27201"/>
                    <a:pt x="13790" y="3275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9557104-3DAD-436C-A3F6-ABBC005AB0F0}"/>
                </a:ext>
              </a:extLst>
            </p:cNvPr>
            <p:cNvSpPr/>
            <p:nvPr/>
          </p:nvSpPr>
          <p:spPr>
            <a:xfrm>
              <a:off x="5983485" y="2658626"/>
              <a:ext cx="13692" cy="65881"/>
            </a:xfrm>
            <a:custGeom>
              <a:avLst/>
              <a:gdLst>
                <a:gd name="connsiteX0" fmla="*/ 13752 w 13692"/>
                <a:gd name="connsiteY0" fmla="*/ 1458 h 65881"/>
                <a:gd name="connsiteX1" fmla="*/ 8394 w 13692"/>
                <a:gd name="connsiteY1" fmla="*/ 16936 h 65881"/>
                <a:gd name="connsiteX2" fmla="*/ 6806 w 13692"/>
                <a:gd name="connsiteY2" fmla="*/ 32811 h 65881"/>
                <a:gd name="connsiteX3" fmla="*/ 8592 w 13692"/>
                <a:gd name="connsiteY3" fmla="*/ 48885 h 65881"/>
                <a:gd name="connsiteX4" fmla="*/ 13752 w 13692"/>
                <a:gd name="connsiteY4" fmla="*/ 64363 h 65881"/>
                <a:gd name="connsiteX5" fmla="*/ 13950 w 13692"/>
                <a:gd name="connsiteY5" fmla="*/ 64958 h 65881"/>
                <a:gd name="connsiteX6" fmla="*/ 13553 w 13692"/>
                <a:gd name="connsiteY6" fmla="*/ 65554 h 65881"/>
                <a:gd name="connsiteX7" fmla="*/ 12760 w 13692"/>
                <a:gd name="connsiteY7" fmla="*/ 65752 h 65881"/>
                <a:gd name="connsiteX8" fmla="*/ 11370 w 13692"/>
                <a:gd name="connsiteY8" fmla="*/ 65950 h 65881"/>
                <a:gd name="connsiteX9" fmla="*/ 10180 w 13692"/>
                <a:gd name="connsiteY9" fmla="*/ 65950 h 65881"/>
                <a:gd name="connsiteX10" fmla="*/ 9386 w 13692"/>
                <a:gd name="connsiteY10" fmla="*/ 65752 h 65881"/>
                <a:gd name="connsiteX11" fmla="*/ 8791 w 13692"/>
                <a:gd name="connsiteY11" fmla="*/ 65554 h 65881"/>
                <a:gd name="connsiteX12" fmla="*/ 8592 w 13692"/>
                <a:gd name="connsiteY12" fmla="*/ 65157 h 65881"/>
                <a:gd name="connsiteX13" fmla="*/ 4822 w 13692"/>
                <a:gd name="connsiteY13" fmla="*/ 57418 h 65881"/>
                <a:gd name="connsiteX14" fmla="*/ 2242 w 13692"/>
                <a:gd name="connsiteY14" fmla="*/ 49480 h 65881"/>
                <a:gd name="connsiteX15" fmla="*/ 655 w 13692"/>
                <a:gd name="connsiteY15" fmla="*/ 41344 h 65881"/>
                <a:gd name="connsiteX16" fmla="*/ 258 w 13692"/>
                <a:gd name="connsiteY16" fmla="*/ 33010 h 65881"/>
                <a:gd name="connsiteX17" fmla="*/ 853 w 13692"/>
                <a:gd name="connsiteY17" fmla="*/ 24675 h 65881"/>
                <a:gd name="connsiteX18" fmla="*/ 2441 w 13692"/>
                <a:gd name="connsiteY18" fmla="*/ 16540 h 65881"/>
                <a:gd name="connsiteX19" fmla="*/ 5021 w 13692"/>
                <a:gd name="connsiteY19" fmla="*/ 8602 h 65881"/>
                <a:gd name="connsiteX20" fmla="*/ 8592 w 13692"/>
                <a:gd name="connsiteY20" fmla="*/ 665 h 65881"/>
                <a:gd name="connsiteX21" fmla="*/ 8791 w 13692"/>
                <a:gd name="connsiteY21" fmla="*/ 466 h 65881"/>
                <a:gd name="connsiteX22" fmla="*/ 9188 w 13692"/>
                <a:gd name="connsiteY22" fmla="*/ 268 h 65881"/>
                <a:gd name="connsiteX23" fmla="*/ 9981 w 13692"/>
                <a:gd name="connsiteY23" fmla="*/ 69 h 65881"/>
                <a:gd name="connsiteX24" fmla="*/ 11370 w 13692"/>
                <a:gd name="connsiteY24" fmla="*/ 69 h 65881"/>
                <a:gd name="connsiteX25" fmla="*/ 12760 w 13692"/>
                <a:gd name="connsiteY25" fmla="*/ 268 h 65881"/>
                <a:gd name="connsiteX26" fmla="*/ 13553 w 13692"/>
                <a:gd name="connsiteY26" fmla="*/ 466 h 65881"/>
                <a:gd name="connsiteX27" fmla="*/ 13950 w 13692"/>
                <a:gd name="connsiteY27" fmla="*/ 1061 h 65881"/>
                <a:gd name="connsiteX28" fmla="*/ 13752 w 13692"/>
                <a:gd name="connsiteY28" fmla="*/ 145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52" y="1458"/>
                  </a:moveTo>
                  <a:cubicBezTo>
                    <a:pt x="11370" y="6519"/>
                    <a:pt x="9585" y="11678"/>
                    <a:pt x="8394" y="16936"/>
                  </a:cubicBezTo>
                  <a:cubicBezTo>
                    <a:pt x="7303" y="22245"/>
                    <a:pt x="6806" y="27553"/>
                    <a:pt x="6806" y="32811"/>
                  </a:cubicBezTo>
                  <a:cubicBezTo>
                    <a:pt x="6806" y="38269"/>
                    <a:pt x="7402" y="43626"/>
                    <a:pt x="8592" y="48885"/>
                  </a:cubicBezTo>
                  <a:cubicBezTo>
                    <a:pt x="9783" y="54044"/>
                    <a:pt x="11470" y="59204"/>
                    <a:pt x="13752" y="64363"/>
                  </a:cubicBezTo>
                  <a:cubicBezTo>
                    <a:pt x="13851" y="64611"/>
                    <a:pt x="13950" y="64809"/>
                    <a:pt x="13950" y="64958"/>
                  </a:cubicBezTo>
                  <a:cubicBezTo>
                    <a:pt x="13950" y="65206"/>
                    <a:pt x="13801" y="65405"/>
                    <a:pt x="13553" y="65554"/>
                  </a:cubicBezTo>
                  <a:cubicBezTo>
                    <a:pt x="13404" y="65653"/>
                    <a:pt x="13156" y="65752"/>
                    <a:pt x="12760" y="65752"/>
                  </a:cubicBezTo>
                  <a:cubicBezTo>
                    <a:pt x="12462" y="65851"/>
                    <a:pt x="12015" y="65950"/>
                    <a:pt x="11370" y="65950"/>
                  </a:cubicBezTo>
                  <a:cubicBezTo>
                    <a:pt x="10974" y="65950"/>
                    <a:pt x="10577" y="65950"/>
                    <a:pt x="10180" y="65950"/>
                  </a:cubicBezTo>
                  <a:cubicBezTo>
                    <a:pt x="9882" y="65950"/>
                    <a:pt x="9634" y="65851"/>
                    <a:pt x="9386" y="65752"/>
                  </a:cubicBezTo>
                  <a:cubicBezTo>
                    <a:pt x="9089" y="65752"/>
                    <a:pt x="8890" y="65653"/>
                    <a:pt x="8791" y="65554"/>
                  </a:cubicBezTo>
                  <a:cubicBezTo>
                    <a:pt x="8642" y="65405"/>
                    <a:pt x="8592" y="65256"/>
                    <a:pt x="8592" y="65157"/>
                  </a:cubicBezTo>
                  <a:cubicBezTo>
                    <a:pt x="7104" y="62627"/>
                    <a:pt x="5864" y="60047"/>
                    <a:pt x="4822" y="57418"/>
                  </a:cubicBezTo>
                  <a:cubicBezTo>
                    <a:pt x="3879" y="54739"/>
                    <a:pt x="3036" y="52159"/>
                    <a:pt x="2242" y="49480"/>
                  </a:cubicBezTo>
                  <a:cubicBezTo>
                    <a:pt x="1548" y="46851"/>
                    <a:pt x="1052" y="44122"/>
                    <a:pt x="655" y="41344"/>
                  </a:cubicBezTo>
                  <a:cubicBezTo>
                    <a:pt x="357" y="38566"/>
                    <a:pt x="258" y="35788"/>
                    <a:pt x="258" y="33010"/>
                  </a:cubicBezTo>
                  <a:cubicBezTo>
                    <a:pt x="258" y="30133"/>
                    <a:pt x="456" y="27354"/>
                    <a:pt x="853" y="24675"/>
                  </a:cubicBezTo>
                  <a:cubicBezTo>
                    <a:pt x="1250" y="21897"/>
                    <a:pt x="1746" y="19219"/>
                    <a:pt x="2441" y="16540"/>
                  </a:cubicBezTo>
                  <a:cubicBezTo>
                    <a:pt x="3235" y="13761"/>
                    <a:pt x="4078" y="11132"/>
                    <a:pt x="5021" y="8602"/>
                  </a:cubicBezTo>
                  <a:cubicBezTo>
                    <a:pt x="6062" y="5973"/>
                    <a:pt x="7253" y="3344"/>
                    <a:pt x="8592" y="665"/>
                  </a:cubicBezTo>
                  <a:cubicBezTo>
                    <a:pt x="8592" y="565"/>
                    <a:pt x="8642" y="466"/>
                    <a:pt x="8791" y="466"/>
                  </a:cubicBezTo>
                  <a:cubicBezTo>
                    <a:pt x="8890" y="367"/>
                    <a:pt x="9039" y="268"/>
                    <a:pt x="9188" y="268"/>
                  </a:cubicBezTo>
                  <a:cubicBezTo>
                    <a:pt x="9436" y="169"/>
                    <a:pt x="9684" y="69"/>
                    <a:pt x="9981" y="69"/>
                  </a:cubicBezTo>
                  <a:cubicBezTo>
                    <a:pt x="10378" y="69"/>
                    <a:pt x="10825" y="69"/>
                    <a:pt x="11370" y="69"/>
                  </a:cubicBezTo>
                  <a:cubicBezTo>
                    <a:pt x="11867" y="69"/>
                    <a:pt x="12363" y="169"/>
                    <a:pt x="12760" y="268"/>
                  </a:cubicBezTo>
                  <a:cubicBezTo>
                    <a:pt x="13156" y="268"/>
                    <a:pt x="13404" y="367"/>
                    <a:pt x="13553" y="466"/>
                  </a:cubicBezTo>
                  <a:cubicBezTo>
                    <a:pt x="13801" y="615"/>
                    <a:pt x="13950" y="813"/>
                    <a:pt x="13950" y="1061"/>
                  </a:cubicBezTo>
                  <a:cubicBezTo>
                    <a:pt x="13950" y="1210"/>
                    <a:pt x="13851" y="1359"/>
                    <a:pt x="13752" y="1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003424" y="2662594"/>
              <a:ext cx="110132" cy="49807"/>
              <a:chOff x="6003424" y="2662594"/>
              <a:chExt cx="110132" cy="49807"/>
            </a:xfrm>
            <a:solidFill>
              <a:srgbClr val="000000"/>
            </a:solidFill>
          </p:grpSpPr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D03CD5EF-7FB2-44A4-BCBE-C61AC2C7DA6D}"/>
                  </a:ext>
                </a:extLst>
              </p:cNvPr>
              <p:cNvSpPr/>
              <p:nvPr/>
            </p:nvSpPr>
            <p:spPr>
              <a:xfrm>
                <a:off x="6003424" y="2662991"/>
                <a:ext cx="34924" cy="48815"/>
              </a:xfrm>
              <a:custGeom>
                <a:avLst/>
                <a:gdLst>
                  <a:gd name="connsiteX0" fmla="*/ 35185 w 34924"/>
                  <a:gd name="connsiteY0" fmla="*/ 34994 h 48815"/>
                  <a:gd name="connsiteX1" fmla="*/ 34788 w 34924"/>
                  <a:gd name="connsiteY1" fmla="*/ 36979 h 48815"/>
                  <a:gd name="connsiteX2" fmla="*/ 33597 w 34924"/>
                  <a:gd name="connsiteY2" fmla="*/ 37574 h 48815"/>
                  <a:gd name="connsiteX3" fmla="*/ 28240 w 34924"/>
                  <a:gd name="connsiteY3" fmla="*/ 37574 h 48815"/>
                  <a:gd name="connsiteX4" fmla="*/ 28240 w 34924"/>
                  <a:gd name="connsiteY4" fmla="*/ 47694 h 48815"/>
                  <a:gd name="connsiteX5" fmla="*/ 28041 w 34924"/>
                  <a:gd name="connsiteY5" fmla="*/ 48289 h 48815"/>
                  <a:gd name="connsiteX6" fmla="*/ 27446 w 34924"/>
                  <a:gd name="connsiteY6" fmla="*/ 48686 h 48815"/>
                  <a:gd name="connsiteX7" fmla="*/ 26652 w 34924"/>
                  <a:gd name="connsiteY7" fmla="*/ 48686 h 48815"/>
                  <a:gd name="connsiteX8" fmla="*/ 25065 w 34924"/>
                  <a:gd name="connsiteY8" fmla="*/ 48885 h 48815"/>
                  <a:gd name="connsiteX9" fmla="*/ 23477 w 34924"/>
                  <a:gd name="connsiteY9" fmla="*/ 48686 h 48815"/>
                  <a:gd name="connsiteX10" fmla="*/ 22485 w 34924"/>
                  <a:gd name="connsiteY10" fmla="*/ 48686 h 48815"/>
                  <a:gd name="connsiteX11" fmla="*/ 22088 w 34924"/>
                  <a:gd name="connsiteY11" fmla="*/ 48289 h 48815"/>
                  <a:gd name="connsiteX12" fmla="*/ 21890 w 34924"/>
                  <a:gd name="connsiteY12" fmla="*/ 47694 h 48815"/>
                  <a:gd name="connsiteX13" fmla="*/ 21890 w 34924"/>
                  <a:gd name="connsiteY13" fmla="*/ 37574 h 48815"/>
                  <a:gd name="connsiteX14" fmla="*/ 2046 w 34924"/>
                  <a:gd name="connsiteY14" fmla="*/ 37574 h 48815"/>
                  <a:gd name="connsiteX15" fmla="*/ 1054 w 34924"/>
                  <a:gd name="connsiteY15" fmla="*/ 37574 h 48815"/>
                  <a:gd name="connsiteX16" fmla="*/ 657 w 34924"/>
                  <a:gd name="connsiteY16" fmla="*/ 37177 h 48815"/>
                  <a:gd name="connsiteX17" fmla="*/ 260 w 34924"/>
                  <a:gd name="connsiteY17" fmla="*/ 36185 h 48815"/>
                  <a:gd name="connsiteX18" fmla="*/ 260 w 34924"/>
                  <a:gd name="connsiteY18" fmla="*/ 34796 h 48815"/>
                  <a:gd name="connsiteX19" fmla="*/ 260 w 34924"/>
                  <a:gd name="connsiteY19" fmla="*/ 33407 h 48815"/>
                  <a:gd name="connsiteX20" fmla="*/ 458 w 34924"/>
                  <a:gd name="connsiteY20" fmla="*/ 32414 h 48815"/>
                  <a:gd name="connsiteX21" fmla="*/ 657 w 34924"/>
                  <a:gd name="connsiteY21" fmla="*/ 31621 h 48815"/>
                  <a:gd name="connsiteX22" fmla="*/ 1252 w 34924"/>
                  <a:gd name="connsiteY22" fmla="*/ 30628 h 48815"/>
                  <a:gd name="connsiteX23" fmla="*/ 18715 w 34924"/>
                  <a:gd name="connsiteY23" fmla="*/ 1260 h 48815"/>
                  <a:gd name="connsiteX24" fmla="*/ 19111 w 34924"/>
                  <a:gd name="connsiteY24" fmla="*/ 664 h 48815"/>
                  <a:gd name="connsiteX25" fmla="*/ 20104 w 34924"/>
                  <a:gd name="connsiteY25" fmla="*/ 466 h 48815"/>
                  <a:gd name="connsiteX26" fmla="*/ 21493 w 34924"/>
                  <a:gd name="connsiteY26" fmla="*/ 268 h 48815"/>
                  <a:gd name="connsiteX27" fmla="*/ 23477 w 34924"/>
                  <a:gd name="connsiteY27" fmla="*/ 69 h 48815"/>
                  <a:gd name="connsiteX28" fmla="*/ 25461 w 34924"/>
                  <a:gd name="connsiteY28" fmla="*/ 268 h 48815"/>
                  <a:gd name="connsiteX29" fmla="*/ 27049 w 34924"/>
                  <a:gd name="connsiteY29" fmla="*/ 466 h 48815"/>
                  <a:gd name="connsiteX30" fmla="*/ 27843 w 34924"/>
                  <a:gd name="connsiteY30" fmla="*/ 863 h 48815"/>
                  <a:gd name="connsiteX31" fmla="*/ 28240 w 34924"/>
                  <a:gd name="connsiteY31" fmla="*/ 1458 h 48815"/>
                  <a:gd name="connsiteX32" fmla="*/ 28240 w 34924"/>
                  <a:gd name="connsiteY32" fmla="*/ 32216 h 48815"/>
                  <a:gd name="connsiteX33" fmla="*/ 33597 w 34924"/>
                  <a:gd name="connsiteY33" fmla="*/ 32216 h 48815"/>
                  <a:gd name="connsiteX34" fmla="*/ 34788 w 34924"/>
                  <a:gd name="connsiteY34" fmla="*/ 33010 h 48815"/>
                  <a:gd name="connsiteX35" fmla="*/ 35185 w 34924"/>
                  <a:gd name="connsiteY35" fmla="*/ 34994 h 48815"/>
                  <a:gd name="connsiteX36" fmla="*/ 21890 w 34924"/>
                  <a:gd name="connsiteY36" fmla="*/ 5625 h 48815"/>
                  <a:gd name="connsiteX37" fmla="*/ 6213 w 34924"/>
                  <a:gd name="connsiteY37" fmla="*/ 32216 h 48815"/>
                  <a:gd name="connsiteX38" fmla="*/ 21890 w 34924"/>
                  <a:gd name="connsiteY38" fmla="*/ 32216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85" y="34994"/>
                    </a:moveTo>
                    <a:cubicBezTo>
                      <a:pt x="35185" y="35788"/>
                      <a:pt x="35036" y="36482"/>
                      <a:pt x="34788" y="36979"/>
                    </a:cubicBezTo>
                    <a:cubicBezTo>
                      <a:pt x="34490" y="37375"/>
                      <a:pt x="34093" y="37574"/>
                      <a:pt x="33597" y="37574"/>
                    </a:cubicBezTo>
                    <a:lnTo>
                      <a:pt x="28240" y="37574"/>
                    </a:lnTo>
                    <a:lnTo>
                      <a:pt x="28240" y="47694"/>
                    </a:lnTo>
                    <a:cubicBezTo>
                      <a:pt x="28240" y="47992"/>
                      <a:pt x="28140" y="48190"/>
                      <a:pt x="28041" y="48289"/>
                    </a:cubicBezTo>
                    <a:cubicBezTo>
                      <a:pt x="27892" y="48438"/>
                      <a:pt x="27694" y="48587"/>
                      <a:pt x="27446" y="48686"/>
                    </a:cubicBezTo>
                    <a:cubicBezTo>
                      <a:pt x="27297" y="48686"/>
                      <a:pt x="27049" y="48686"/>
                      <a:pt x="26652" y="48686"/>
                    </a:cubicBezTo>
                    <a:cubicBezTo>
                      <a:pt x="26255" y="48786"/>
                      <a:pt x="25709" y="48885"/>
                      <a:pt x="25065" y="48885"/>
                    </a:cubicBezTo>
                    <a:cubicBezTo>
                      <a:pt x="24370" y="48885"/>
                      <a:pt x="23874" y="48786"/>
                      <a:pt x="23477" y="48686"/>
                    </a:cubicBezTo>
                    <a:cubicBezTo>
                      <a:pt x="23080" y="48686"/>
                      <a:pt x="22733" y="48686"/>
                      <a:pt x="22485" y="48686"/>
                    </a:cubicBezTo>
                    <a:cubicBezTo>
                      <a:pt x="22336" y="48587"/>
                      <a:pt x="22187" y="48438"/>
                      <a:pt x="22088" y="48289"/>
                    </a:cubicBezTo>
                    <a:cubicBezTo>
                      <a:pt x="21939" y="48190"/>
                      <a:pt x="21890" y="47992"/>
                      <a:pt x="21890" y="47694"/>
                    </a:cubicBezTo>
                    <a:lnTo>
                      <a:pt x="21890" y="37574"/>
                    </a:lnTo>
                    <a:lnTo>
                      <a:pt x="2046" y="37574"/>
                    </a:lnTo>
                    <a:cubicBezTo>
                      <a:pt x="1649" y="37574"/>
                      <a:pt x="1302" y="37574"/>
                      <a:pt x="1054" y="37574"/>
                    </a:cubicBezTo>
                    <a:cubicBezTo>
                      <a:pt x="905" y="37475"/>
                      <a:pt x="756" y="37326"/>
                      <a:pt x="657" y="37177"/>
                    </a:cubicBezTo>
                    <a:cubicBezTo>
                      <a:pt x="508" y="36929"/>
                      <a:pt x="359" y="36582"/>
                      <a:pt x="260" y="36185"/>
                    </a:cubicBezTo>
                    <a:cubicBezTo>
                      <a:pt x="260" y="35788"/>
                      <a:pt x="260" y="35341"/>
                      <a:pt x="260" y="34796"/>
                    </a:cubicBezTo>
                    <a:cubicBezTo>
                      <a:pt x="260" y="34300"/>
                      <a:pt x="260" y="33803"/>
                      <a:pt x="260" y="33407"/>
                    </a:cubicBezTo>
                    <a:cubicBezTo>
                      <a:pt x="260" y="33010"/>
                      <a:pt x="309" y="32712"/>
                      <a:pt x="458" y="32414"/>
                    </a:cubicBezTo>
                    <a:cubicBezTo>
                      <a:pt x="557" y="32166"/>
                      <a:pt x="657" y="31918"/>
                      <a:pt x="657" y="31621"/>
                    </a:cubicBezTo>
                    <a:cubicBezTo>
                      <a:pt x="756" y="31224"/>
                      <a:pt x="954" y="30926"/>
                      <a:pt x="1252" y="30628"/>
                    </a:cubicBezTo>
                    <a:lnTo>
                      <a:pt x="18715" y="1260"/>
                    </a:lnTo>
                    <a:cubicBezTo>
                      <a:pt x="18814" y="1012"/>
                      <a:pt x="18963" y="813"/>
                      <a:pt x="19111" y="664"/>
                    </a:cubicBezTo>
                    <a:cubicBezTo>
                      <a:pt x="19359" y="565"/>
                      <a:pt x="19707" y="466"/>
                      <a:pt x="20104" y="466"/>
                    </a:cubicBezTo>
                    <a:cubicBezTo>
                      <a:pt x="20501" y="367"/>
                      <a:pt x="20947" y="268"/>
                      <a:pt x="21493" y="268"/>
                    </a:cubicBezTo>
                    <a:cubicBezTo>
                      <a:pt x="21989" y="168"/>
                      <a:pt x="22683" y="69"/>
                      <a:pt x="23477" y="69"/>
                    </a:cubicBezTo>
                    <a:cubicBezTo>
                      <a:pt x="24271" y="69"/>
                      <a:pt x="24916" y="168"/>
                      <a:pt x="25461" y="268"/>
                    </a:cubicBezTo>
                    <a:cubicBezTo>
                      <a:pt x="26106" y="268"/>
                      <a:pt x="26652" y="367"/>
                      <a:pt x="27049" y="466"/>
                    </a:cubicBezTo>
                    <a:cubicBezTo>
                      <a:pt x="27446" y="466"/>
                      <a:pt x="27694" y="615"/>
                      <a:pt x="27843" y="863"/>
                    </a:cubicBezTo>
                    <a:cubicBezTo>
                      <a:pt x="28091" y="1012"/>
                      <a:pt x="28240" y="1210"/>
                      <a:pt x="28240" y="1458"/>
                    </a:cubicBezTo>
                    <a:lnTo>
                      <a:pt x="28240" y="32216"/>
                    </a:lnTo>
                    <a:lnTo>
                      <a:pt x="33597" y="32216"/>
                    </a:lnTo>
                    <a:cubicBezTo>
                      <a:pt x="34093" y="32216"/>
                      <a:pt x="34490" y="32514"/>
                      <a:pt x="34788" y="33010"/>
                    </a:cubicBezTo>
                    <a:cubicBezTo>
                      <a:pt x="35036" y="33407"/>
                      <a:pt x="35185" y="34101"/>
                      <a:pt x="35185" y="34994"/>
                    </a:cubicBezTo>
                    <a:close/>
                    <a:moveTo>
                      <a:pt x="21890" y="5625"/>
                    </a:moveTo>
                    <a:lnTo>
                      <a:pt x="6213" y="32216"/>
                    </a:lnTo>
                    <a:lnTo>
                      <a:pt x="21890" y="322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BC2A3DCC-1CC6-4D15-90E8-E07C4F54CB2A}"/>
                  </a:ext>
                </a:extLst>
              </p:cNvPr>
              <p:cNvSpPr/>
              <p:nvPr/>
            </p:nvSpPr>
            <p:spPr>
              <a:xfrm>
                <a:off x="6043906" y="2662594"/>
                <a:ext cx="30360" cy="49014"/>
              </a:xfrm>
              <a:custGeom>
                <a:avLst/>
                <a:gdLst>
                  <a:gd name="connsiteX0" fmla="*/ 30624 w 30360"/>
                  <a:gd name="connsiteY0" fmla="*/ 46305 h 49014"/>
                  <a:gd name="connsiteX1" fmla="*/ 30425 w 30360"/>
                  <a:gd name="connsiteY1" fmla="*/ 47496 h 49014"/>
                  <a:gd name="connsiteX2" fmla="*/ 30227 w 30360"/>
                  <a:gd name="connsiteY2" fmla="*/ 48488 h 49014"/>
                  <a:gd name="connsiteX3" fmla="*/ 29830 w 30360"/>
                  <a:gd name="connsiteY3" fmla="*/ 48885 h 49014"/>
                  <a:gd name="connsiteX4" fmla="*/ 29235 w 30360"/>
                  <a:gd name="connsiteY4" fmla="*/ 49083 h 49014"/>
                  <a:gd name="connsiteX5" fmla="*/ 2446 w 30360"/>
                  <a:gd name="connsiteY5" fmla="*/ 49083 h 49014"/>
                  <a:gd name="connsiteX6" fmla="*/ 1652 w 30360"/>
                  <a:gd name="connsiteY6" fmla="*/ 49083 h 49014"/>
                  <a:gd name="connsiteX7" fmla="*/ 858 w 30360"/>
                  <a:gd name="connsiteY7" fmla="*/ 48686 h 49014"/>
                  <a:gd name="connsiteX8" fmla="*/ 461 w 30360"/>
                  <a:gd name="connsiteY8" fmla="*/ 47694 h 49014"/>
                  <a:gd name="connsiteX9" fmla="*/ 263 w 30360"/>
                  <a:gd name="connsiteY9" fmla="*/ 46305 h 49014"/>
                  <a:gd name="connsiteX10" fmla="*/ 263 w 30360"/>
                  <a:gd name="connsiteY10" fmla="*/ 44916 h 49014"/>
                  <a:gd name="connsiteX11" fmla="*/ 660 w 30360"/>
                  <a:gd name="connsiteY11" fmla="*/ 43924 h 49014"/>
                  <a:gd name="connsiteX12" fmla="*/ 1057 w 30360"/>
                  <a:gd name="connsiteY12" fmla="*/ 43130 h 49014"/>
                  <a:gd name="connsiteX13" fmla="*/ 1850 w 30360"/>
                  <a:gd name="connsiteY13" fmla="*/ 42138 h 49014"/>
                  <a:gd name="connsiteX14" fmla="*/ 11177 w 30360"/>
                  <a:gd name="connsiteY14" fmla="*/ 32216 h 49014"/>
                  <a:gd name="connsiteX15" fmla="*/ 16535 w 30360"/>
                  <a:gd name="connsiteY15" fmla="*/ 26065 h 49014"/>
                  <a:gd name="connsiteX16" fmla="*/ 19511 w 30360"/>
                  <a:gd name="connsiteY16" fmla="*/ 21104 h 49014"/>
                  <a:gd name="connsiteX17" fmla="*/ 20900 w 30360"/>
                  <a:gd name="connsiteY17" fmla="*/ 17135 h 49014"/>
                  <a:gd name="connsiteX18" fmla="*/ 21297 w 30360"/>
                  <a:gd name="connsiteY18" fmla="*/ 13563 h 49014"/>
                  <a:gd name="connsiteX19" fmla="*/ 20702 w 30360"/>
                  <a:gd name="connsiteY19" fmla="*/ 10586 h 49014"/>
                  <a:gd name="connsiteX20" fmla="*/ 19114 w 30360"/>
                  <a:gd name="connsiteY20" fmla="*/ 8205 h 49014"/>
                  <a:gd name="connsiteX21" fmla="*/ 16535 w 30360"/>
                  <a:gd name="connsiteY21" fmla="*/ 6419 h 49014"/>
                  <a:gd name="connsiteX22" fmla="*/ 13360 w 30360"/>
                  <a:gd name="connsiteY22" fmla="*/ 5625 h 49014"/>
                  <a:gd name="connsiteX23" fmla="*/ 9193 w 30360"/>
                  <a:gd name="connsiteY23" fmla="*/ 6419 h 49014"/>
                  <a:gd name="connsiteX24" fmla="*/ 6018 w 30360"/>
                  <a:gd name="connsiteY24" fmla="*/ 7808 h 49014"/>
                  <a:gd name="connsiteX25" fmla="*/ 3636 w 30360"/>
                  <a:gd name="connsiteY25" fmla="*/ 9197 h 49014"/>
                  <a:gd name="connsiteX26" fmla="*/ 2247 w 30360"/>
                  <a:gd name="connsiteY26" fmla="*/ 9793 h 49014"/>
                  <a:gd name="connsiteX27" fmla="*/ 1850 w 30360"/>
                  <a:gd name="connsiteY27" fmla="*/ 9594 h 49014"/>
                  <a:gd name="connsiteX28" fmla="*/ 1453 w 30360"/>
                  <a:gd name="connsiteY28" fmla="*/ 9197 h 49014"/>
                  <a:gd name="connsiteX29" fmla="*/ 1255 w 30360"/>
                  <a:gd name="connsiteY29" fmla="*/ 8205 h 49014"/>
                  <a:gd name="connsiteX30" fmla="*/ 1255 w 30360"/>
                  <a:gd name="connsiteY30" fmla="*/ 6816 h 49014"/>
                  <a:gd name="connsiteX31" fmla="*/ 1255 w 30360"/>
                  <a:gd name="connsiteY31" fmla="*/ 5824 h 49014"/>
                  <a:gd name="connsiteX32" fmla="*/ 1255 w 30360"/>
                  <a:gd name="connsiteY32" fmla="*/ 5229 h 49014"/>
                  <a:gd name="connsiteX33" fmla="*/ 1652 w 30360"/>
                  <a:gd name="connsiteY33" fmla="*/ 4633 h 49014"/>
                  <a:gd name="connsiteX34" fmla="*/ 2247 w 30360"/>
                  <a:gd name="connsiteY34" fmla="*/ 3840 h 49014"/>
                  <a:gd name="connsiteX35" fmla="*/ 3636 w 30360"/>
                  <a:gd name="connsiteY35" fmla="*/ 2847 h 49014"/>
                  <a:gd name="connsiteX36" fmla="*/ 6414 w 30360"/>
                  <a:gd name="connsiteY36" fmla="*/ 1657 h 49014"/>
                  <a:gd name="connsiteX37" fmla="*/ 10185 w 30360"/>
                  <a:gd name="connsiteY37" fmla="*/ 466 h 49014"/>
                  <a:gd name="connsiteX38" fmla="*/ 14550 w 30360"/>
                  <a:gd name="connsiteY38" fmla="*/ 69 h 49014"/>
                  <a:gd name="connsiteX39" fmla="*/ 20504 w 30360"/>
                  <a:gd name="connsiteY39" fmla="*/ 1061 h 49014"/>
                  <a:gd name="connsiteX40" fmla="*/ 24869 w 30360"/>
                  <a:gd name="connsiteY40" fmla="*/ 3840 h 49014"/>
                  <a:gd name="connsiteX41" fmla="*/ 27449 w 30360"/>
                  <a:gd name="connsiteY41" fmla="*/ 7808 h 49014"/>
                  <a:gd name="connsiteX42" fmla="*/ 28441 w 30360"/>
                  <a:gd name="connsiteY42" fmla="*/ 12571 h 49014"/>
                  <a:gd name="connsiteX43" fmla="*/ 28044 w 30360"/>
                  <a:gd name="connsiteY43" fmla="*/ 17333 h 49014"/>
                  <a:gd name="connsiteX44" fmla="*/ 26258 w 30360"/>
                  <a:gd name="connsiteY44" fmla="*/ 22294 h 49014"/>
                  <a:gd name="connsiteX45" fmla="*/ 22488 w 30360"/>
                  <a:gd name="connsiteY45" fmla="*/ 28247 h 49014"/>
                  <a:gd name="connsiteX46" fmla="*/ 15741 w 30360"/>
                  <a:gd name="connsiteY46" fmla="*/ 35590 h 49014"/>
                  <a:gd name="connsiteX47" fmla="*/ 8200 w 30360"/>
                  <a:gd name="connsiteY47" fmla="*/ 43527 h 49014"/>
                  <a:gd name="connsiteX48" fmla="*/ 29235 w 30360"/>
                  <a:gd name="connsiteY48" fmla="*/ 43527 h 49014"/>
                  <a:gd name="connsiteX49" fmla="*/ 29632 w 30360"/>
                  <a:gd name="connsiteY49" fmla="*/ 43726 h 49014"/>
                  <a:gd name="connsiteX50" fmla="*/ 30227 w 30360"/>
                  <a:gd name="connsiteY50" fmla="*/ 44321 h 49014"/>
                  <a:gd name="connsiteX51" fmla="*/ 30425 w 30360"/>
                  <a:gd name="connsiteY51" fmla="*/ 45313 h 49014"/>
                  <a:gd name="connsiteX52" fmla="*/ 30624 w 30360"/>
                  <a:gd name="connsiteY52" fmla="*/ 46305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24" y="46305"/>
                    </a:moveTo>
                    <a:cubicBezTo>
                      <a:pt x="30624" y="46702"/>
                      <a:pt x="30525" y="47099"/>
                      <a:pt x="30425" y="47496"/>
                    </a:cubicBezTo>
                    <a:cubicBezTo>
                      <a:pt x="30425" y="47893"/>
                      <a:pt x="30326" y="48240"/>
                      <a:pt x="30227" y="48488"/>
                    </a:cubicBezTo>
                    <a:cubicBezTo>
                      <a:pt x="30227" y="48637"/>
                      <a:pt x="30078" y="48786"/>
                      <a:pt x="29830" y="48885"/>
                    </a:cubicBezTo>
                    <a:cubicBezTo>
                      <a:pt x="29681" y="49034"/>
                      <a:pt x="29483" y="49083"/>
                      <a:pt x="29235" y="49083"/>
                    </a:cubicBezTo>
                    <a:lnTo>
                      <a:pt x="2446" y="49083"/>
                    </a:lnTo>
                    <a:cubicBezTo>
                      <a:pt x="2148" y="49083"/>
                      <a:pt x="1900" y="49083"/>
                      <a:pt x="1652" y="49083"/>
                    </a:cubicBezTo>
                    <a:cubicBezTo>
                      <a:pt x="1354" y="48984"/>
                      <a:pt x="1106" y="48835"/>
                      <a:pt x="858" y="48686"/>
                    </a:cubicBezTo>
                    <a:cubicBezTo>
                      <a:pt x="709" y="48438"/>
                      <a:pt x="560" y="48091"/>
                      <a:pt x="461" y="47694"/>
                    </a:cubicBezTo>
                    <a:cubicBezTo>
                      <a:pt x="312" y="47297"/>
                      <a:pt x="263" y="46851"/>
                      <a:pt x="263" y="46305"/>
                    </a:cubicBezTo>
                    <a:cubicBezTo>
                      <a:pt x="263" y="45809"/>
                      <a:pt x="263" y="45313"/>
                      <a:pt x="263" y="44916"/>
                    </a:cubicBezTo>
                    <a:cubicBezTo>
                      <a:pt x="362" y="44519"/>
                      <a:pt x="511" y="44222"/>
                      <a:pt x="660" y="43924"/>
                    </a:cubicBezTo>
                    <a:cubicBezTo>
                      <a:pt x="759" y="43676"/>
                      <a:pt x="908" y="43428"/>
                      <a:pt x="1057" y="43130"/>
                    </a:cubicBezTo>
                    <a:cubicBezTo>
                      <a:pt x="1305" y="42882"/>
                      <a:pt x="1553" y="42535"/>
                      <a:pt x="1850" y="42138"/>
                    </a:cubicBezTo>
                    <a:lnTo>
                      <a:pt x="11177" y="32216"/>
                    </a:lnTo>
                    <a:cubicBezTo>
                      <a:pt x="13409" y="29984"/>
                      <a:pt x="15195" y="27950"/>
                      <a:pt x="16535" y="26065"/>
                    </a:cubicBezTo>
                    <a:cubicBezTo>
                      <a:pt x="17825" y="24229"/>
                      <a:pt x="18817" y="22592"/>
                      <a:pt x="19511" y="21104"/>
                    </a:cubicBezTo>
                    <a:cubicBezTo>
                      <a:pt x="20156" y="19665"/>
                      <a:pt x="20603" y="18325"/>
                      <a:pt x="20900" y="17135"/>
                    </a:cubicBezTo>
                    <a:cubicBezTo>
                      <a:pt x="21148" y="15845"/>
                      <a:pt x="21297" y="14654"/>
                      <a:pt x="21297" y="13563"/>
                    </a:cubicBezTo>
                    <a:cubicBezTo>
                      <a:pt x="21297" y="12521"/>
                      <a:pt x="21099" y="11529"/>
                      <a:pt x="20702" y="10586"/>
                    </a:cubicBezTo>
                    <a:cubicBezTo>
                      <a:pt x="20305" y="9694"/>
                      <a:pt x="19759" y="8900"/>
                      <a:pt x="19114" y="8205"/>
                    </a:cubicBezTo>
                    <a:cubicBezTo>
                      <a:pt x="18420" y="7411"/>
                      <a:pt x="17577" y="6816"/>
                      <a:pt x="16535" y="6419"/>
                    </a:cubicBezTo>
                    <a:cubicBezTo>
                      <a:pt x="15592" y="5923"/>
                      <a:pt x="14550" y="5625"/>
                      <a:pt x="13360" y="5625"/>
                    </a:cubicBezTo>
                    <a:cubicBezTo>
                      <a:pt x="11772" y="5625"/>
                      <a:pt x="10383" y="5923"/>
                      <a:pt x="9193" y="6419"/>
                    </a:cubicBezTo>
                    <a:cubicBezTo>
                      <a:pt x="8002" y="6816"/>
                      <a:pt x="6910" y="7312"/>
                      <a:pt x="6018" y="7808"/>
                    </a:cubicBezTo>
                    <a:cubicBezTo>
                      <a:pt x="5075" y="8205"/>
                      <a:pt x="4281" y="8701"/>
                      <a:pt x="3636" y="9197"/>
                    </a:cubicBezTo>
                    <a:cubicBezTo>
                      <a:pt x="3091" y="9594"/>
                      <a:pt x="2644" y="9793"/>
                      <a:pt x="2247" y="9793"/>
                    </a:cubicBezTo>
                    <a:cubicBezTo>
                      <a:pt x="2098" y="9793"/>
                      <a:pt x="1950" y="9743"/>
                      <a:pt x="1850" y="9594"/>
                    </a:cubicBezTo>
                    <a:cubicBezTo>
                      <a:pt x="1701" y="9495"/>
                      <a:pt x="1553" y="9346"/>
                      <a:pt x="1453" y="9197"/>
                    </a:cubicBezTo>
                    <a:cubicBezTo>
                      <a:pt x="1453" y="8949"/>
                      <a:pt x="1354" y="8602"/>
                      <a:pt x="1255" y="8205"/>
                    </a:cubicBezTo>
                    <a:cubicBezTo>
                      <a:pt x="1255" y="7808"/>
                      <a:pt x="1255" y="7362"/>
                      <a:pt x="1255" y="6816"/>
                    </a:cubicBezTo>
                    <a:cubicBezTo>
                      <a:pt x="1255" y="6419"/>
                      <a:pt x="1255" y="6122"/>
                      <a:pt x="1255" y="5824"/>
                    </a:cubicBezTo>
                    <a:cubicBezTo>
                      <a:pt x="1255" y="5576"/>
                      <a:pt x="1255" y="5377"/>
                      <a:pt x="1255" y="5229"/>
                    </a:cubicBezTo>
                    <a:cubicBezTo>
                      <a:pt x="1354" y="4981"/>
                      <a:pt x="1503" y="4782"/>
                      <a:pt x="1652" y="4633"/>
                    </a:cubicBezTo>
                    <a:cubicBezTo>
                      <a:pt x="1751" y="4385"/>
                      <a:pt x="1950" y="4137"/>
                      <a:pt x="2247" y="3840"/>
                    </a:cubicBezTo>
                    <a:cubicBezTo>
                      <a:pt x="2495" y="3592"/>
                      <a:pt x="2942" y="3244"/>
                      <a:pt x="3636" y="2847"/>
                    </a:cubicBezTo>
                    <a:cubicBezTo>
                      <a:pt x="4430" y="2450"/>
                      <a:pt x="5323" y="2054"/>
                      <a:pt x="6414" y="1657"/>
                    </a:cubicBezTo>
                    <a:cubicBezTo>
                      <a:pt x="7605" y="1161"/>
                      <a:pt x="8845" y="764"/>
                      <a:pt x="10185" y="466"/>
                    </a:cubicBezTo>
                    <a:cubicBezTo>
                      <a:pt x="11475" y="218"/>
                      <a:pt x="12963" y="69"/>
                      <a:pt x="14550" y="69"/>
                    </a:cubicBezTo>
                    <a:cubicBezTo>
                      <a:pt x="16783" y="69"/>
                      <a:pt x="18767" y="417"/>
                      <a:pt x="20504" y="1061"/>
                    </a:cubicBezTo>
                    <a:cubicBezTo>
                      <a:pt x="22339" y="1756"/>
                      <a:pt x="23778" y="2649"/>
                      <a:pt x="24869" y="3840"/>
                    </a:cubicBezTo>
                    <a:cubicBezTo>
                      <a:pt x="26060" y="4931"/>
                      <a:pt x="26903" y="6221"/>
                      <a:pt x="27449" y="7808"/>
                    </a:cubicBezTo>
                    <a:cubicBezTo>
                      <a:pt x="28094" y="9297"/>
                      <a:pt x="28441" y="10884"/>
                      <a:pt x="28441" y="12571"/>
                    </a:cubicBezTo>
                    <a:cubicBezTo>
                      <a:pt x="28441" y="14158"/>
                      <a:pt x="28292" y="15746"/>
                      <a:pt x="28044" y="17333"/>
                    </a:cubicBezTo>
                    <a:cubicBezTo>
                      <a:pt x="27746" y="18822"/>
                      <a:pt x="27151" y="20459"/>
                      <a:pt x="26258" y="22294"/>
                    </a:cubicBezTo>
                    <a:cubicBezTo>
                      <a:pt x="25464" y="24031"/>
                      <a:pt x="24175" y="26015"/>
                      <a:pt x="22488" y="28247"/>
                    </a:cubicBezTo>
                    <a:cubicBezTo>
                      <a:pt x="20752" y="30381"/>
                      <a:pt x="18519" y="32811"/>
                      <a:pt x="15741" y="35590"/>
                    </a:cubicBezTo>
                    <a:lnTo>
                      <a:pt x="8200" y="43527"/>
                    </a:lnTo>
                    <a:lnTo>
                      <a:pt x="29235" y="43527"/>
                    </a:lnTo>
                    <a:cubicBezTo>
                      <a:pt x="29334" y="43527"/>
                      <a:pt x="29483" y="43626"/>
                      <a:pt x="29632" y="43726"/>
                    </a:cubicBezTo>
                    <a:cubicBezTo>
                      <a:pt x="29880" y="43874"/>
                      <a:pt x="30078" y="44073"/>
                      <a:pt x="30227" y="44321"/>
                    </a:cubicBezTo>
                    <a:cubicBezTo>
                      <a:pt x="30326" y="44618"/>
                      <a:pt x="30425" y="44916"/>
                      <a:pt x="30425" y="45313"/>
                    </a:cubicBezTo>
                    <a:cubicBezTo>
                      <a:pt x="30525" y="45611"/>
                      <a:pt x="30624" y="45908"/>
                      <a:pt x="30624" y="46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F64DB68-DE5D-4455-B541-9AF4D81A0833}"/>
                  </a:ext>
                </a:extLst>
              </p:cNvPr>
              <p:cNvSpPr/>
              <p:nvPr/>
            </p:nvSpPr>
            <p:spPr>
              <a:xfrm>
                <a:off x="6081807" y="2662594"/>
                <a:ext cx="31750" cy="49807"/>
              </a:xfrm>
              <a:custGeom>
                <a:avLst/>
                <a:gdLst>
                  <a:gd name="connsiteX0" fmla="*/ 32016 w 31750"/>
                  <a:gd name="connsiteY0" fmla="*/ 33407 h 49807"/>
                  <a:gd name="connsiteX1" fmla="*/ 31024 w 31750"/>
                  <a:gd name="connsiteY1" fmla="*/ 39558 h 49807"/>
                  <a:gd name="connsiteX2" fmla="*/ 28047 w 31750"/>
                  <a:gd name="connsiteY2" fmla="*/ 44916 h 49807"/>
                  <a:gd name="connsiteX3" fmla="*/ 22888 w 31750"/>
                  <a:gd name="connsiteY3" fmla="*/ 48488 h 49807"/>
                  <a:gd name="connsiteX4" fmla="*/ 15744 w 31750"/>
                  <a:gd name="connsiteY4" fmla="*/ 49877 h 49807"/>
                  <a:gd name="connsiteX5" fmla="*/ 10188 w 31750"/>
                  <a:gd name="connsiteY5" fmla="*/ 49083 h 49807"/>
                  <a:gd name="connsiteX6" fmla="*/ 6219 w 31750"/>
                  <a:gd name="connsiteY6" fmla="*/ 46901 h 49807"/>
                  <a:gd name="connsiteX7" fmla="*/ 3441 w 31750"/>
                  <a:gd name="connsiteY7" fmla="*/ 43527 h 49807"/>
                  <a:gd name="connsiteX8" fmla="*/ 1456 w 31750"/>
                  <a:gd name="connsiteY8" fmla="*/ 38963 h 49807"/>
                  <a:gd name="connsiteX9" fmla="*/ 464 w 31750"/>
                  <a:gd name="connsiteY9" fmla="*/ 33407 h 49807"/>
                  <a:gd name="connsiteX10" fmla="*/ 266 w 31750"/>
                  <a:gd name="connsiteY10" fmla="*/ 26660 h 49807"/>
                  <a:gd name="connsiteX11" fmla="*/ 663 w 31750"/>
                  <a:gd name="connsiteY11" fmla="*/ 20310 h 49807"/>
                  <a:gd name="connsiteX12" fmla="*/ 1853 w 31750"/>
                  <a:gd name="connsiteY12" fmla="*/ 14357 h 49807"/>
                  <a:gd name="connsiteX13" fmla="*/ 4036 w 31750"/>
                  <a:gd name="connsiteY13" fmla="*/ 8800 h 49807"/>
                  <a:gd name="connsiteX14" fmla="*/ 7806 w 31750"/>
                  <a:gd name="connsiteY14" fmla="*/ 4236 h 49807"/>
                  <a:gd name="connsiteX15" fmla="*/ 13164 w 31750"/>
                  <a:gd name="connsiteY15" fmla="*/ 1260 h 49807"/>
                  <a:gd name="connsiteX16" fmla="*/ 20506 w 31750"/>
                  <a:gd name="connsiteY16" fmla="*/ 69 h 49807"/>
                  <a:gd name="connsiteX17" fmla="*/ 23285 w 31750"/>
                  <a:gd name="connsiteY17" fmla="*/ 268 h 49807"/>
                  <a:gd name="connsiteX18" fmla="*/ 25864 w 31750"/>
                  <a:gd name="connsiteY18" fmla="*/ 665 h 49807"/>
                  <a:gd name="connsiteX19" fmla="*/ 27849 w 31750"/>
                  <a:gd name="connsiteY19" fmla="*/ 1260 h 49807"/>
                  <a:gd name="connsiteX20" fmla="*/ 28841 w 31750"/>
                  <a:gd name="connsiteY20" fmla="*/ 1855 h 49807"/>
                  <a:gd name="connsiteX21" fmla="*/ 29238 w 31750"/>
                  <a:gd name="connsiteY21" fmla="*/ 2252 h 49807"/>
                  <a:gd name="connsiteX22" fmla="*/ 29436 w 31750"/>
                  <a:gd name="connsiteY22" fmla="*/ 2847 h 49807"/>
                  <a:gd name="connsiteX23" fmla="*/ 29635 w 31750"/>
                  <a:gd name="connsiteY23" fmla="*/ 3443 h 49807"/>
                  <a:gd name="connsiteX24" fmla="*/ 29635 w 31750"/>
                  <a:gd name="connsiteY24" fmla="*/ 4236 h 49807"/>
                  <a:gd name="connsiteX25" fmla="*/ 29635 w 31750"/>
                  <a:gd name="connsiteY25" fmla="*/ 5427 h 49807"/>
                  <a:gd name="connsiteX26" fmla="*/ 29436 w 31750"/>
                  <a:gd name="connsiteY26" fmla="*/ 6221 h 49807"/>
                  <a:gd name="connsiteX27" fmla="*/ 29238 w 31750"/>
                  <a:gd name="connsiteY27" fmla="*/ 6816 h 49807"/>
                  <a:gd name="connsiteX28" fmla="*/ 28642 w 31750"/>
                  <a:gd name="connsiteY28" fmla="*/ 6816 h 49807"/>
                  <a:gd name="connsiteX29" fmla="*/ 27452 w 31750"/>
                  <a:gd name="connsiteY29" fmla="*/ 6618 h 49807"/>
                  <a:gd name="connsiteX30" fmla="*/ 25864 w 31750"/>
                  <a:gd name="connsiteY30" fmla="*/ 6022 h 49807"/>
                  <a:gd name="connsiteX31" fmla="*/ 23285 w 31750"/>
                  <a:gd name="connsiteY31" fmla="*/ 5427 h 49807"/>
                  <a:gd name="connsiteX32" fmla="*/ 19911 w 31750"/>
                  <a:gd name="connsiteY32" fmla="*/ 5229 h 49807"/>
                  <a:gd name="connsiteX33" fmla="*/ 13958 w 31750"/>
                  <a:gd name="connsiteY33" fmla="*/ 6618 h 49807"/>
                  <a:gd name="connsiteX34" fmla="*/ 9989 w 31750"/>
                  <a:gd name="connsiteY34" fmla="*/ 10388 h 49807"/>
                  <a:gd name="connsiteX35" fmla="*/ 7608 w 31750"/>
                  <a:gd name="connsiteY35" fmla="*/ 15944 h 49807"/>
                  <a:gd name="connsiteX36" fmla="*/ 6616 w 31750"/>
                  <a:gd name="connsiteY36" fmla="*/ 22493 h 49807"/>
                  <a:gd name="connsiteX37" fmla="*/ 8799 w 31750"/>
                  <a:gd name="connsiteY37" fmla="*/ 21500 h 49807"/>
                  <a:gd name="connsiteX38" fmla="*/ 11577 w 31750"/>
                  <a:gd name="connsiteY38" fmla="*/ 20508 h 49807"/>
                  <a:gd name="connsiteX39" fmla="*/ 14553 w 31750"/>
                  <a:gd name="connsiteY39" fmla="*/ 19715 h 49807"/>
                  <a:gd name="connsiteX40" fmla="*/ 18125 w 31750"/>
                  <a:gd name="connsiteY40" fmla="*/ 19318 h 49807"/>
                  <a:gd name="connsiteX41" fmla="*/ 24475 w 31750"/>
                  <a:gd name="connsiteY41" fmla="*/ 20508 h 49807"/>
                  <a:gd name="connsiteX42" fmla="*/ 28841 w 31750"/>
                  <a:gd name="connsiteY42" fmla="*/ 23485 h 49807"/>
                  <a:gd name="connsiteX43" fmla="*/ 31222 w 31750"/>
                  <a:gd name="connsiteY43" fmla="*/ 27850 h 49807"/>
                  <a:gd name="connsiteX44" fmla="*/ 32016 w 31750"/>
                  <a:gd name="connsiteY44" fmla="*/ 33407 h 49807"/>
                  <a:gd name="connsiteX45" fmla="*/ 25666 w 31750"/>
                  <a:gd name="connsiteY45" fmla="*/ 34002 h 49807"/>
                  <a:gd name="connsiteX46" fmla="*/ 25070 w 31750"/>
                  <a:gd name="connsiteY46" fmla="*/ 30033 h 49807"/>
                  <a:gd name="connsiteX47" fmla="*/ 23681 w 31750"/>
                  <a:gd name="connsiteY47" fmla="*/ 27057 h 49807"/>
                  <a:gd name="connsiteX48" fmla="*/ 20903 w 31750"/>
                  <a:gd name="connsiteY48" fmla="*/ 25271 h 49807"/>
                  <a:gd name="connsiteX49" fmla="*/ 16935 w 31750"/>
                  <a:gd name="connsiteY49" fmla="*/ 24477 h 49807"/>
                  <a:gd name="connsiteX50" fmla="*/ 14156 w 31750"/>
                  <a:gd name="connsiteY50" fmla="*/ 24675 h 49807"/>
                  <a:gd name="connsiteX51" fmla="*/ 11378 w 31750"/>
                  <a:gd name="connsiteY51" fmla="*/ 25469 h 49807"/>
                  <a:gd name="connsiteX52" fmla="*/ 8997 w 31750"/>
                  <a:gd name="connsiteY52" fmla="*/ 26461 h 49807"/>
                  <a:gd name="connsiteX53" fmla="*/ 6814 w 31750"/>
                  <a:gd name="connsiteY53" fmla="*/ 27652 h 49807"/>
                  <a:gd name="connsiteX54" fmla="*/ 7410 w 31750"/>
                  <a:gd name="connsiteY54" fmla="*/ 35788 h 49807"/>
                  <a:gd name="connsiteX55" fmla="*/ 9195 w 31750"/>
                  <a:gd name="connsiteY55" fmla="*/ 40947 h 49807"/>
                  <a:gd name="connsiteX56" fmla="*/ 12172 w 31750"/>
                  <a:gd name="connsiteY56" fmla="*/ 43726 h 49807"/>
                  <a:gd name="connsiteX57" fmla="*/ 16339 w 31750"/>
                  <a:gd name="connsiteY57" fmla="*/ 44519 h 49807"/>
                  <a:gd name="connsiteX58" fmla="*/ 20308 w 31750"/>
                  <a:gd name="connsiteY58" fmla="*/ 43726 h 49807"/>
                  <a:gd name="connsiteX59" fmla="*/ 23285 w 31750"/>
                  <a:gd name="connsiteY59" fmla="*/ 41344 h 49807"/>
                  <a:gd name="connsiteX60" fmla="*/ 25070 w 31750"/>
                  <a:gd name="connsiteY60" fmla="*/ 37971 h 49807"/>
                  <a:gd name="connsiteX61" fmla="*/ 25666 w 31750"/>
                  <a:gd name="connsiteY61" fmla="*/ 34002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16" y="33407"/>
                    </a:moveTo>
                    <a:cubicBezTo>
                      <a:pt x="32016" y="35540"/>
                      <a:pt x="31669" y="37574"/>
                      <a:pt x="31024" y="39558"/>
                    </a:cubicBezTo>
                    <a:cubicBezTo>
                      <a:pt x="30478" y="41543"/>
                      <a:pt x="29486" y="43329"/>
                      <a:pt x="28047" y="44916"/>
                    </a:cubicBezTo>
                    <a:cubicBezTo>
                      <a:pt x="26708" y="46404"/>
                      <a:pt x="24971" y="47595"/>
                      <a:pt x="22888" y="48488"/>
                    </a:cubicBezTo>
                    <a:cubicBezTo>
                      <a:pt x="20903" y="49381"/>
                      <a:pt x="18522" y="49877"/>
                      <a:pt x="15744" y="49877"/>
                    </a:cubicBezTo>
                    <a:cubicBezTo>
                      <a:pt x="13611" y="49877"/>
                      <a:pt x="11775" y="49579"/>
                      <a:pt x="10188" y="49083"/>
                    </a:cubicBezTo>
                    <a:cubicBezTo>
                      <a:pt x="8699" y="48587"/>
                      <a:pt x="7410" y="47843"/>
                      <a:pt x="6219" y="46901"/>
                    </a:cubicBezTo>
                    <a:cubicBezTo>
                      <a:pt x="5128" y="46008"/>
                      <a:pt x="4235" y="44867"/>
                      <a:pt x="3441" y="43527"/>
                    </a:cubicBezTo>
                    <a:cubicBezTo>
                      <a:pt x="2647" y="42237"/>
                      <a:pt x="1953" y="40699"/>
                      <a:pt x="1456" y="38963"/>
                    </a:cubicBezTo>
                    <a:cubicBezTo>
                      <a:pt x="1060" y="37276"/>
                      <a:pt x="712" y="35391"/>
                      <a:pt x="464" y="33407"/>
                    </a:cubicBezTo>
                    <a:cubicBezTo>
                      <a:pt x="315" y="31323"/>
                      <a:pt x="266" y="29041"/>
                      <a:pt x="266" y="26660"/>
                    </a:cubicBezTo>
                    <a:cubicBezTo>
                      <a:pt x="266" y="24576"/>
                      <a:pt x="365" y="22443"/>
                      <a:pt x="663" y="20310"/>
                    </a:cubicBezTo>
                    <a:cubicBezTo>
                      <a:pt x="911" y="18226"/>
                      <a:pt x="1308" y="16242"/>
                      <a:pt x="1853" y="14357"/>
                    </a:cubicBezTo>
                    <a:cubicBezTo>
                      <a:pt x="2349" y="12372"/>
                      <a:pt x="3094" y="10537"/>
                      <a:pt x="4036" y="8800"/>
                    </a:cubicBezTo>
                    <a:cubicBezTo>
                      <a:pt x="5078" y="6965"/>
                      <a:pt x="6318" y="5427"/>
                      <a:pt x="7806" y="4236"/>
                    </a:cubicBezTo>
                    <a:cubicBezTo>
                      <a:pt x="9394" y="2947"/>
                      <a:pt x="11180" y="1954"/>
                      <a:pt x="13164" y="1260"/>
                    </a:cubicBezTo>
                    <a:cubicBezTo>
                      <a:pt x="15248" y="466"/>
                      <a:pt x="17728" y="69"/>
                      <a:pt x="20506" y="69"/>
                    </a:cubicBezTo>
                    <a:cubicBezTo>
                      <a:pt x="21399" y="69"/>
                      <a:pt x="22342" y="169"/>
                      <a:pt x="23285" y="268"/>
                    </a:cubicBezTo>
                    <a:cubicBezTo>
                      <a:pt x="24178" y="268"/>
                      <a:pt x="25070" y="417"/>
                      <a:pt x="25864" y="665"/>
                    </a:cubicBezTo>
                    <a:cubicBezTo>
                      <a:pt x="26658" y="813"/>
                      <a:pt x="27303" y="1012"/>
                      <a:pt x="27849" y="1260"/>
                    </a:cubicBezTo>
                    <a:cubicBezTo>
                      <a:pt x="28345" y="1558"/>
                      <a:pt x="28692" y="1756"/>
                      <a:pt x="28841" y="1855"/>
                    </a:cubicBezTo>
                    <a:cubicBezTo>
                      <a:pt x="29089" y="2004"/>
                      <a:pt x="29238" y="2153"/>
                      <a:pt x="29238" y="2252"/>
                    </a:cubicBezTo>
                    <a:cubicBezTo>
                      <a:pt x="29337" y="2401"/>
                      <a:pt x="29436" y="2599"/>
                      <a:pt x="29436" y="2847"/>
                    </a:cubicBezTo>
                    <a:cubicBezTo>
                      <a:pt x="29535" y="2996"/>
                      <a:pt x="29635" y="3195"/>
                      <a:pt x="29635" y="3443"/>
                    </a:cubicBezTo>
                    <a:cubicBezTo>
                      <a:pt x="29635" y="3740"/>
                      <a:pt x="29635" y="3988"/>
                      <a:pt x="29635" y="4236"/>
                    </a:cubicBezTo>
                    <a:cubicBezTo>
                      <a:pt x="29635" y="4782"/>
                      <a:pt x="29635" y="5179"/>
                      <a:pt x="29635" y="5427"/>
                    </a:cubicBezTo>
                    <a:cubicBezTo>
                      <a:pt x="29635" y="5725"/>
                      <a:pt x="29535" y="5973"/>
                      <a:pt x="29436" y="6221"/>
                    </a:cubicBezTo>
                    <a:cubicBezTo>
                      <a:pt x="29436" y="6519"/>
                      <a:pt x="29337" y="6717"/>
                      <a:pt x="29238" y="6816"/>
                    </a:cubicBezTo>
                    <a:cubicBezTo>
                      <a:pt x="29089" y="6816"/>
                      <a:pt x="28890" y="6816"/>
                      <a:pt x="28642" y="6816"/>
                    </a:cubicBezTo>
                    <a:cubicBezTo>
                      <a:pt x="28345" y="6816"/>
                      <a:pt x="27948" y="6767"/>
                      <a:pt x="27452" y="6618"/>
                    </a:cubicBezTo>
                    <a:cubicBezTo>
                      <a:pt x="27055" y="6370"/>
                      <a:pt x="26509" y="6171"/>
                      <a:pt x="25864" y="6022"/>
                    </a:cubicBezTo>
                    <a:cubicBezTo>
                      <a:pt x="25170" y="5774"/>
                      <a:pt x="24326" y="5576"/>
                      <a:pt x="23285" y="5427"/>
                    </a:cubicBezTo>
                    <a:cubicBezTo>
                      <a:pt x="22342" y="5328"/>
                      <a:pt x="21201" y="5229"/>
                      <a:pt x="19911" y="5229"/>
                    </a:cubicBezTo>
                    <a:cubicBezTo>
                      <a:pt x="17629" y="5229"/>
                      <a:pt x="15645" y="5725"/>
                      <a:pt x="13958" y="6618"/>
                    </a:cubicBezTo>
                    <a:cubicBezTo>
                      <a:pt x="12370" y="7560"/>
                      <a:pt x="11031" y="8800"/>
                      <a:pt x="9989" y="10388"/>
                    </a:cubicBezTo>
                    <a:cubicBezTo>
                      <a:pt x="8898" y="11975"/>
                      <a:pt x="8104" y="13861"/>
                      <a:pt x="7608" y="15944"/>
                    </a:cubicBezTo>
                    <a:cubicBezTo>
                      <a:pt x="7062" y="18077"/>
                      <a:pt x="6715" y="20260"/>
                      <a:pt x="6616" y="22493"/>
                    </a:cubicBezTo>
                    <a:cubicBezTo>
                      <a:pt x="7261" y="22096"/>
                      <a:pt x="8005" y="21798"/>
                      <a:pt x="8799" y="21500"/>
                    </a:cubicBezTo>
                    <a:cubicBezTo>
                      <a:pt x="9692" y="21104"/>
                      <a:pt x="10634" y="20806"/>
                      <a:pt x="11577" y="20508"/>
                    </a:cubicBezTo>
                    <a:cubicBezTo>
                      <a:pt x="12470" y="20111"/>
                      <a:pt x="13462" y="19863"/>
                      <a:pt x="14553" y="19715"/>
                    </a:cubicBezTo>
                    <a:cubicBezTo>
                      <a:pt x="15595" y="19467"/>
                      <a:pt x="16786" y="19318"/>
                      <a:pt x="18125" y="19318"/>
                    </a:cubicBezTo>
                    <a:cubicBezTo>
                      <a:pt x="20606" y="19318"/>
                      <a:pt x="22739" y="19715"/>
                      <a:pt x="24475" y="20508"/>
                    </a:cubicBezTo>
                    <a:cubicBezTo>
                      <a:pt x="26311" y="21203"/>
                      <a:pt x="27749" y="22195"/>
                      <a:pt x="28841" y="23485"/>
                    </a:cubicBezTo>
                    <a:cubicBezTo>
                      <a:pt x="30031" y="24675"/>
                      <a:pt x="30825" y="26164"/>
                      <a:pt x="31222" y="27850"/>
                    </a:cubicBezTo>
                    <a:cubicBezTo>
                      <a:pt x="31718" y="29587"/>
                      <a:pt x="32016" y="31422"/>
                      <a:pt x="32016" y="33407"/>
                    </a:cubicBezTo>
                    <a:close/>
                    <a:moveTo>
                      <a:pt x="25666" y="34002"/>
                    </a:moveTo>
                    <a:cubicBezTo>
                      <a:pt x="25666" y="32563"/>
                      <a:pt x="25467" y="31224"/>
                      <a:pt x="25070" y="30033"/>
                    </a:cubicBezTo>
                    <a:cubicBezTo>
                      <a:pt x="24773" y="28843"/>
                      <a:pt x="24326" y="27850"/>
                      <a:pt x="23681" y="27057"/>
                    </a:cubicBezTo>
                    <a:cubicBezTo>
                      <a:pt x="22987" y="26263"/>
                      <a:pt x="22094" y="25668"/>
                      <a:pt x="20903" y="25271"/>
                    </a:cubicBezTo>
                    <a:cubicBezTo>
                      <a:pt x="19812" y="24775"/>
                      <a:pt x="18522" y="24477"/>
                      <a:pt x="16935" y="24477"/>
                    </a:cubicBezTo>
                    <a:cubicBezTo>
                      <a:pt x="15992" y="24477"/>
                      <a:pt x="15049" y="24576"/>
                      <a:pt x="14156" y="24675"/>
                    </a:cubicBezTo>
                    <a:cubicBezTo>
                      <a:pt x="13214" y="24824"/>
                      <a:pt x="12271" y="25072"/>
                      <a:pt x="11378" y="25469"/>
                    </a:cubicBezTo>
                    <a:cubicBezTo>
                      <a:pt x="10585" y="25767"/>
                      <a:pt x="9791" y="26065"/>
                      <a:pt x="8997" y="26461"/>
                    </a:cubicBezTo>
                    <a:cubicBezTo>
                      <a:pt x="8203" y="26858"/>
                      <a:pt x="7459" y="27255"/>
                      <a:pt x="6814" y="27652"/>
                    </a:cubicBezTo>
                    <a:cubicBezTo>
                      <a:pt x="6814" y="30827"/>
                      <a:pt x="7013" y="33556"/>
                      <a:pt x="7410" y="35788"/>
                    </a:cubicBezTo>
                    <a:cubicBezTo>
                      <a:pt x="7806" y="37921"/>
                      <a:pt x="8402" y="39658"/>
                      <a:pt x="9195" y="40947"/>
                    </a:cubicBezTo>
                    <a:cubicBezTo>
                      <a:pt x="9989" y="42287"/>
                      <a:pt x="10981" y="43229"/>
                      <a:pt x="12172" y="43726"/>
                    </a:cubicBezTo>
                    <a:cubicBezTo>
                      <a:pt x="13363" y="44271"/>
                      <a:pt x="14752" y="44519"/>
                      <a:pt x="16339" y="44519"/>
                    </a:cubicBezTo>
                    <a:cubicBezTo>
                      <a:pt x="17927" y="44519"/>
                      <a:pt x="19217" y="44271"/>
                      <a:pt x="20308" y="43726"/>
                    </a:cubicBezTo>
                    <a:cubicBezTo>
                      <a:pt x="21499" y="43081"/>
                      <a:pt x="22491" y="42287"/>
                      <a:pt x="23285" y="41344"/>
                    </a:cubicBezTo>
                    <a:cubicBezTo>
                      <a:pt x="24078" y="40302"/>
                      <a:pt x="24674" y="39161"/>
                      <a:pt x="25070" y="37971"/>
                    </a:cubicBezTo>
                    <a:cubicBezTo>
                      <a:pt x="25467" y="36681"/>
                      <a:pt x="25666" y="35342"/>
                      <a:pt x="25666" y="34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63CA086-C152-4B83-B78C-70DAD3A21CF0}"/>
                </a:ext>
              </a:extLst>
            </p:cNvPr>
            <p:cNvSpPr/>
            <p:nvPr/>
          </p:nvSpPr>
          <p:spPr>
            <a:xfrm>
              <a:off x="6119177" y="2703274"/>
              <a:ext cx="12303" cy="19248"/>
            </a:xfrm>
            <a:custGeom>
              <a:avLst/>
              <a:gdLst>
                <a:gd name="connsiteX0" fmla="*/ 12572 w 12303"/>
                <a:gd name="connsiteY0" fmla="*/ 3046 h 19248"/>
                <a:gd name="connsiteX1" fmla="*/ 12374 w 12303"/>
                <a:gd name="connsiteY1" fmla="*/ 5229 h 19248"/>
                <a:gd name="connsiteX2" fmla="*/ 11977 w 12303"/>
                <a:gd name="connsiteY2" fmla="*/ 7015 h 19248"/>
                <a:gd name="connsiteX3" fmla="*/ 11381 w 12303"/>
                <a:gd name="connsiteY3" fmla="*/ 8602 h 19248"/>
                <a:gd name="connsiteX4" fmla="*/ 10389 w 12303"/>
                <a:gd name="connsiteY4" fmla="*/ 10586 h 19248"/>
                <a:gd name="connsiteX5" fmla="*/ 5230 w 12303"/>
                <a:gd name="connsiteY5" fmla="*/ 18127 h 19248"/>
                <a:gd name="connsiteX6" fmla="*/ 4635 w 12303"/>
                <a:gd name="connsiteY6" fmla="*/ 18722 h 19248"/>
                <a:gd name="connsiteX7" fmla="*/ 4039 w 12303"/>
                <a:gd name="connsiteY7" fmla="*/ 18921 h 19248"/>
                <a:gd name="connsiteX8" fmla="*/ 3246 w 12303"/>
                <a:gd name="connsiteY8" fmla="*/ 19119 h 19248"/>
                <a:gd name="connsiteX9" fmla="*/ 2253 w 12303"/>
                <a:gd name="connsiteY9" fmla="*/ 19318 h 19248"/>
                <a:gd name="connsiteX10" fmla="*/ 1063 w 12303"/>
                <a:gd name="connsiteY10" fmla="*/ 19119 h 19248"/>
                <a:gd name="connsiteX11" fmla="*/ 467 w 12303"/>
                <a:gd name="connsiteY11" fmla="*/ 18921 h 19248"/>
                <a:gd name="connsiteX12" fmla="*/ 269 w 12303"/>
                <a:gd name="connsiteY12" fmla="*/ 18722 h 19248"/>
                <a:gd name="connsiteX13" fmla="*/ 467 w 12303"/>
                <a:gd name="connsiteY13" fmla="*/ 18127 h 19248"/>
                <a:gd name="connsiteX14" fmla="*/ 5428 w 12303"/>
                <a:gd name="connsiteY14" fmla="*/ 7808 h 19248"/>
                <a:gd name="connsiteX15" fmla="*/ 5428 w 12303"/>
                <a:gd name="connsiteY15" fmla="*/ 3046 h 19248"/>
                <a:gd name="connsiteX16" fmla="*/ 5627 w 12303"/>
                <a:gd name="connsiteY16" fmla="*/ 1458 h 19248"/>
                <a:gd name="connsiteX17" fmla="*/ 6222 w 12303"/>
                <a:gd name="connsiteY17" fmla="*/ 665 h 19248"/>
                <a:gd name="connsiteX18" fmla="*/ 7214 w 12303"/>
                <a:gd name="connsiteY18" fmla="*/ 268 h 19248"/>
                <a:gd name="connsiteX19" fmla="*/ 9000 w 12303"/>
                <a:gd name="connsiteY19" fmla="*/ 69 h 19248"/>
                <a:gd name="connsiteX20" fmla="*/ 10588 w 12303"/>
                <a:gd name="connsiteY20" fmla="*/ 268 h 19248"/>
                <a:gd name="connsiteX21" fmla="*/ 11778 w 12303"/>
                <a:gd name="connsiteY21" fmla="*/ 665 h 19248"/>
                <a:gd name="connsiteX22" fmla="*/ 12374 w 12303"/>
                <a:gd name="connsiteY22" fmla="*/ 1458 h 19248"/>
                <a:gd name="connsiteX23" fmla="*/ 12572 w 12303"/>
                <a:gd name="connsiteY23" fmla="*/ 3046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72" y="3046"/>
                  </a:moveTo>
                  <a:cubicBezTo>
                    <a:pt x="12572" y="3840"/>
                    <a:pt x="12473" y="4584"/>
                    <a:pt x="12374" y="5229"/>
                  </a:cubicBezTo>
                  <a:cubicBezTo>
                    <a:pt x="12374" y="5923"/>
                    <a:pt x="12225" y="6518"/>
                    <a:pt x="11977" y="7015"/>
                  </a:cubicBezTo>
                  <a:cubicBezTo>
                    <a:pt x="11828" y="7560"/>
                    <a:pt x="11629" y="8106"/>
                    <a:pt x="11381" y="8602"/>
                  </a:cubicBezTo>
                  <a:cubicBezTo>
                    <a:pt x="11084" y="9247"/>
                    <a:pt x="10786" y="9892"/>
                    <a:pt x="10389" y="10586"/>
                  </a:cubicBezTo>
                  <a:lnTo>
                    <a:pt x="5230" y="18127"/>
                  </a:lnTo>
                  <a:cubicBezTo>
                    <a:pt x="5081" y="18375"/>
                    <a:pt x="4883" y="18573"/>
                    <a:pt x="4635" y="18722"/>
                  </a:cubicBezTo>
                  <a:cubicBezTo>
                    <a:pt x="4486" y="18822"/>
                    <a:pt x="4287" y="18921"/>
                    <a:pt x="4039" y="18921"/>
                  </a:cubicBezTo>
                  <a:cubicBezTo>
                    <a:pt x="3890" y="19020"/>
                    <a:pt x="3642" y="19119"/>
                    <a:pt x="3246" y="19119"/>
                  </a:cubicBezTo>
                  <a:cubicBezTo>
                    <a:pt x="2948" y="19218"/>
                    <a:pt x="2650" y="19318"/>
                    <a:pt x="2253" y="19318"/>
                  </a:cubicBezTo>
                  <a:cubicBezTo>
                    <a:pt x="1708" y="19318"/>
                    <a:pt x="1311" y="19218"/>
                    <a:pt x="1063" y="19119"/>
                  </a:cubicBezTo>
                  <a:cubicBezTo>
                    <a:pt x="765" y="19119"/>
                    <a:pt x="567" y="19020"/>
                    <a:pt x="467" y="18921"/>
                  </a:cubicBezTo>
                  <a:cubicBezTo>
                    <a:pt x="319" y="18921"/>
                    <a:pt x="269" y="18822"/>
                    <a:pt x="269" y="18722"/>
                  </a:cubicBezTo>
                  <a:cubicBezTo>
                    <a:pt x="269" y="18573"/>
                    <a:pt x="319" y="18375"/>
                    <a:pt x="467" y="18127"/>
                  </a:cubicBezTo>
                  <a:lnTo>
                    <a:pt x="5428" y="7808"/>
                  </a:lnTo>
                  <a:lnTo>
                    <a:pt x="5428" y="3046"/>
                  </a:lnTo>
                  <a:cubicBezTo>
                    <a:pt x="5428" y="2401"/>
                    <a:pt x="5478" y="1855"/>
                    <a:pt x="5627" y="1458"/>
                  </a:cubicBezTo>
                  <a:cubicBezTo>
                    <a:pt x="5726" y="1061"/>
                    <a:pt x="5924" y="813"/>
                    <a:pt x="6222" y="665"/>
                  </a:cubicBezTo>
                  <a:cubicBezTo>
                    <a:pt x="6470" y="416"/>
                    <a:pt x="6817" y="268"/>
                    <a:pt x="7214" y="268"/>
                  </a:cubicBezTo>
                  <a:cubicBezTo>
                    <a:pt x="7710" y="168"/>
                    <a:pt x="8306" y="69"/>
                    <a:pt x="9000" y="69"/>
                  </a:cubicBezTo>
                  <a:cubicBezTo>
                    <a:pt x="9645" y="69"/>
                    <a:pt x="10191" y="168"/>
                    <a:pt x="10588" y="268"/>
                  </a:cubicBezTo>
                  <a:cubicBezTo>
                    <a:pt x="11084" y="268"/>
                    <a:pt x="11481" y="416"/>
                    <a:pt x="11778" y="665"/>
                  </a:cubicBezTo>
                  <a:cubicBezTo>
                    <a:pt x="12026" y="813"/>
                    <a:pt x="12225" y="1061"/>
                    <a:pt x="12374" y="1458"/>
                  </a:cubicBezTo>
                  <a:cubicBezTo>
                    <a:pt x="12473" y="1855"/>
                    <a:pt x="12572" y="2401"/>
                    <a:pt x="12572" y="30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139616" y="2662594"/>
              <a:ext cx="70842" cy="49807"/>
              <a:chOff x="6139616" y="2662594"/>
              <a:chExt cx="70842" cy="49807"/>
            </a:xfrm>
            <a:solidFill>
              <a:srgbClr val="000000"/>
            </a:solidFill>
          </p:grpSpPr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E204C3C-81EA-4342-B24D-CE693F2765AC}"/>
                  </a:ext>
                </a:extLst>
              </p:cNvPr>
              <p:cNvSpPr/>
              <p:nvPr/>
            </p:nvSpPr>
            <p:spPr>
              <a:xfrm>
                <a:off x="6139616" y="2662594"/>
                <a:ext cx="32742" cy="49807"/>
              </a:xfrm>
              <a:custGeom>
                <a:avLst/>
                <a:gdLst>
                  <a:gd name="connsiteX0" fmla="*/ 33013 w 32742"/>
                  <a:gd name="connsiteY0" fmla="*/ 36582 h 49807"/>
                  <a:gd name="connsiteX1" fmla="*/ 31822 w 32742"/>
                  <a:gd name="connsiteY1" fmla="*/ 42336 h 49807"/>
                  <a:gd name="connsiteX2" fmla="*/ 28449 w 32742"/>
                  <a:gd name="connsiteY2" fmla="*/ 46504 h 49807"/>
                  <a:gd name="connsiteX3" fmla="*/ 23289 w 32742"/>
                  <a:gd name="connsiteY3" fmla="*/ 49083 h 49807"/>
                  <a:gd name="connsiteX4" fmla="*/ 16344 w 32742"/>
                  <a:gd name="connsiteY4" fmla="*/ 49877 h 49807"/>
                  <a:gd name="connsiteX5" fmla="*/ 9597 w 32742"/>
                  <a:gd name="connsiteY5" fmla="*/ 49083 h 49807"/>
                  <a:gd name="connsiteX6" fmla="*/ 4438 w 32742"/>
                  <a:gd name="connsiteY6" fmla="*/ 46702 h 49807"/>
                  <a:gd name="connsiteX7" fmla="*/ 1263 w 32742"/>
                  <a:gd name="connsiteY7" fmla="*/ 42932 h 49807"/>
                  <a:gd name="connsiteX8" fmla="*/ 270 w 32742"/>
                  <a:gd name="connsiteY8" fmla="*/ 37772 h 49807"/>
                  <a:gd name="connsiteX9" fmla="*/ 1064 w 32742"/>
                  <a:gd name="connsiteY9" fmla="*/ 33605 h 49807"/>
                  <a:gd name="connsiteX10" fmla="*/ 3247 w 32742"/>
                  <a:gd name="connsiteY10" fmla="*/ 30033 h 49807"/>
                  <a:gd name="connsiteX11" fmla="*/ 6620 w 32742"/>
                  <a:gd name="connsiteY11" fmla="*/ 27057 h 49807"/>
                  <a:gd name="connsiteX12" fmla="*/ 11383 w 32742"/>
                  <a:gd name="connsiteY12" fmla="*/ 24477 h 49807"/>
                  <a:gd name="connsiteX13" fmla="*/ 7414 w 32742"/>
                  <a:gd name="connsiteY13" fmla="*/ 22096 h 49807"/>
                  <a:gd name="connsiteX14" fmla="*/ 4438 w 32742"/>
                  <a:gd name="connsiteY14" fmla="*/ 19119 h 49807"/>
                  <a:gd name="connsiteX15" fmla="*/ 2652 w 32742"/>
                  <a:gd name="connsiteY15" fmla="*/ 15944 h 49807"/>
                  <a:gd name="connsiteX16" fmla="*/ 2056 w 32742"/>
                  <a:gd name="connsiteY16" fmla="*/ 12174 h 49807"/>
                  <a:gd name="connsiteX17" fmla="*/ 2850 w 32742"/>
                  <a:gd name="connsiteY17" fmla="*/ 7411 h 49807"/>
                  <a:gd name="connsiteX18" fmla="*/ 5628 w 32742"/>
                  <a:gd name="connsiteY18" fmla="*/ 3641 h 49807"/>
                  <a:gd name="connsiteX19" fmla="*/ 10391 w 32742"/>
                  <a:gd name="connsiteY19" fmla="*/ 1061 h 49807"/>
                  <a:gd name="connsiteX20" fmla="*/ 17138 w 32742"/>
                  <a:gd name="connsiteY20" fmla="*/ 69 h 49807"/>
                  <a:gd name="connsiteX21" fmla="*/ 23289 w 32742"/>
                  <a:gd name="connsiteY21" fmla="*/ 863 h 49807"/>
                  <a:gd name="connsiteX22" fmla="*/ 27853 w 32742"/>
                  <a:gd name="connsiteY22" fmla="*/ 3244 h 49807"/>
                  <a:gd name="connsiteX23" fmla="*/ 30433 w 32742"/>
                  <a:gd name="connsiteY23" fmla="*/ 6816 h 49807"/>
                  <a:gd name="connsiteX24" fmla="*/ 31227 w 32742"/>
                  <a:gd name="connsiteY24" fmla="*/ 11182 h 49807"/>
                  <a:gd name="connsiteX25" fmla="*/ 30631 w 32742"/>
                  <a:gd name="connsiteY25" fmla="*/ 14952 h 49807"/>
                  <a:gd name="connsiteX26" fmla="*/ 28846 w 32742"/>
                  <a:gd name="connsiteY26" fmla="*/ 18325 h 49807"/>
                  <a:gd name="connsiteX27" fmla="*/ 25869 w 32742"/>
                  <a:gd name="connsiteY27" fmla="*/ 21104 h 49807"/>
                  <a:gd name="connsiteX28" fmla="*/ 21900 w 32742"/>
                  <a:gd name="connsiteY28" fmla="*/ 23683 h 49807"/>
                  <a:gd name="connsiteX29" fmla="*/ 26464 w 32742"/>
                  <a:gd name="connsiteY29" fmla="*/ 26461 h 49807"/>
                  <a:gd name="connsiteX30" fmla="*/ 30036 w 32742"/>
                  <a:gd name="connsiteY30" fmla="*/ 29438 h 49807"/>
                  <a:gd name="connsiteX31" fmla="*/ 32219 w 32742"/>
                  <a:gd name="connsiteY31" fmla="*/ 32811 h 49807"/>
                  <a:gd name="connsiteX32" fmla="*/ 33013 w 32742"/>
                  <a:gd name="connsiteY32" fmla="*/ 36582 h 49807"/>
                  <a:gd name="connsiteX33" fmla="*/ 24877 w 32742"/>
                  <a:gd name="connsiteY33" fmla="*/ 11777 h 49807"/>
                  <a:gd name="connsiteX34" fmla="*/ 24281 w 32742"/>
                  <a:gd name="connsiteY34" fmla="*/ 8999 h 49807"/>
                  <a:gd name="connsiteX35" fmla="*/ 22694 w 32742"/>
                  <a:gd name="connsiteY35" fmla="*/ 6816 h 49807"/>
                  <a:gd name="connsiteX36" fmla="*/ 20114 w 32742"/>
                  <a:gd name="connsiteY36" fmla="*/ 5427 h 49807"/>
                  <a:gd name="connsiteX37" fmla="*/ 16542 w 32742"/>
                  <a:gd name="connsiteY37" fmla="*/ 5030 h 49807"/>
                  <a:gd name="connsiteX38" fmla="*/ 10391 w 32742"/>
                  <a:gd name="connsiteY38" fmla="*/ 6816 h 49807"/>
                  <a:gd name="connsiteX39" fmla="*/ 8406 w 32742"/>
                  <a:gd name="connsiteY39" fmla="*/ 11777 h 49807"/>
                  <a:gd name="connsiteX40" fmla="*/ 8803 w 32742"/>
                  <a:gd name="connsiteY40" fmla="*/ 14555 h 49807"/>
                  <a:gd name="connsiteX41" fmla="*/ 10391 w 32742"/>
                  <a:gd name="connsiteY41" fmla="*/ 16936 h 49807"/>
                  <a:gd name="connsiteX42" fmla="*/ 13169 w 32742"/>
                  <a:gd name="connsiteY42" fmla="*/ 19119 h 49807"/>
                  <a:gd name="connsiteX43" fmla="*/ 17138 w 32742"/>
                  <a:gd name="connsiteY43" fmla="*/ 21302 h 49807"/>
                  <a:gd name="connsiteX44" fmla="*/ 22892 w 32742"/>
                  <a:gd name="connsiteY44" fmla="*/ 17135 h 49807"/>
                  <a:gd name="connsiteX45" fmla="*/ 24877 w 32742"/>
                  <a:gd name="connsiteY45" fmla="*/ 11777 h 49807"/>
                  <a:gd name="connsiteX46" fmla="*/ 26464 w 32742"/>
                  <a:gd name="connsiteY46" fmla="*/ 37376 h 49807"/>
                  <a:gd name="connsiteX47" fmla="*/ 25869 w 32742"/>
                  <a:gd name="connsiteY47" fmla="*/ 34200 h 49807"/>
                  <a:gd name="connsiteX48" fmla="*/ 23885 w 32742"/>
                  <a:gd name="connsiteY48" fmla="*/ 31621 h 49807"/>
                  <a:gd name="connsiteX49" fmla="*/ 20710 w 32742"/>
                  <a:gd name="connsiteY49" fmla="*/ 29240 h 49807"/>
                  <a:gd name="connsiteX50" fmla="*/ 16146 w 32742"/>
                  <a:gd name="connsiteY50" fmla="*/ 26858 h 49807"/>
                  <a:gd name="connsiteX51" fmla="*/ 11978 w 32742"/>
                  <a:gd name="connsiteY51" fmla="*/ 29240 h 49807"/>
                  <a:gd name="connsiteX52" fmla="*/ 9200 w 32742"/>
                  <a:gd name="connsiteY52" fmla="*/ 31621 h 49807"/>
                  <a:gd name="connsiteX53" fmla="*/ 7414 w 32742"/>
                  <a:gd name="connsiteY53" fmla="*/ 34200 h 49807"/>
                  <a:gd name="connsiteX54" fmla="*/ 6819 w 32742"/>
                  <a:gd name="connsiteY54" fmla="*/ 37177 h 49807"/>
                  <a:gd name="connsiteX55" fmla="*/ 9200 w 32742"/>
                  <a:gd name="connsiteY55" fmla="*/ 42733 h 49807"/>
                  <a:gd name="connsiteX56" fmla="*/ 16741 w 32742"/>
                  <a:gd name="connsiteY56" fmla="*/ 44718 h 49807"/>
                  <a:gd name="connsiteX57" fmla="*/ 23885 w 32742"/>
                  <a:gd name="connsiteY57" fmla="*/ 42733 h 49807"/>
                  <a:gd name="connsiteX58" fmla="*/ 26464 w 32742"/>
                  <a:gd name="connsiteY58" fmla="*/ 37376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742" h="49807">
                    <a:moveTo>
                      <a:pt x="33013" y="36582"/>
                    </a:moveTo>
                    <a:cubicBezTo>
                      <a:pt x="33013" y="38715"/>
                      <a:pt x="32616" y="40650"/>
                      <a:pt x="31822" y="42336"/>
                    </a:cubicBezTo>
                    <a:cubicBezTo>
                      <a:pt x="31028" y="43924"/>
                      <a:pt x="29887" y="45313"/>
                      <a:pt x="28449" y="46504"/>
                    </a:cubicBezTo>
                    <a:cubicBezTo>
                      <a:pt x="27109" y="47595"/>
                      <a:pt x="25373" y="48438"/>
                      <a:pt x="23289" y="49083"/>
                    </a:cubicBezTo>
                    <a:cubicBezTo>
                      <a:pt x="21305" y="49579"/>
                      <a:pt x="18973" y="49877"/>
                      <a:pt x="16344" y="49877"/>
                    </a:cubicBezTo>
                    <a:cubicBezTo>
                      <a:pt x="13814" y="49877"/>
                      <a:pt x="11581" y="49579"/>
                      <a:pt x="9597" y="49083"/>
                    </a:cubicBezTo>
                    <a:cubicBezTo>
                      <a:pt x="7613" y="48587"/>
                      <a:pt x="5876" y="47793"/>
                      <a:pt x="4438" y="46702"/>
                    </a:cubicBezTo>
                    <a:cubicBezTo>
                      <a:pt x="3098" y="45660"/>
                      <a:pt x="2056" y="44420"/>
                      <a:pt x="1263" y="42932"/>
                    </a:cubicBezTo>
                    <a:cubicBezTo>
                      <a:pt x="568" y="41493"/>
                      <a:pt x="270" y="39757"/>
                      <a:pt x="270" y="37772"/>
                    </a:cubicBezTo>
                    <a:cubicBezTo>
                      <a:pt x="270" y="36334"/>
                      <a:pt x="518" y="34945"/>
                      <a:pt x="1064" y="33605"/>
                    </a:cubicBezTo>
                    <a:cubicBezTo>
                      <a:pt x="1560" y="32315"/>
                      <a:pt x="2304" y="31125"/>
                      <a:pt x="3247" y="30033"/>
                    </a:cubicBezTo>
                    <a:cubicBezTo>
                      <a:pt x="4140" y="28992"/>
                      <a:pt x="5281" y="27999"/>
                      <a:pt x="6620" y="27057"/>
                    </a:cubicBezTo>
                    <a:cubicBezTo>
                      <a:pt x="8059" y="26164"/>
                      <a:pt x="9647" y="25271"/>
                      <a:pt x="11383" y="24477"/>
                    </a:cubicBezTo>
                    <a:cubicBezTo>
                      <a:pt x="9895" y="23683"/>
                      <a:pt x="8605" y="22890"/>
                      <a:pt x="7414" y="22096"/>
                    </a:cubicBezTo>
                    <a:cubicBezTo>
                      <a:pt x="6224" y="21203"/>
                      <a:pt x="5231" y="20211"/>
                      <a:pt x="4438" y="19119"/>
                    </a:cubicBezTo>
                    <a:cubicBezTo>
                      <a:pt x="3644" y="18077"/>
                      <a:pt x="3049" y="17036"/>
                      <a:pt x="2652" y="15944"/>
                    </a:cubicBezTo>
                    <a:cubicBezTo>
                      <a:pt x="2255" y="14754"/>
                      <a:pt x="2056" y="13513"/>
                      <a:pt x="2056" y="12174"/>
                    </a:cubicBezTo>
                    <a:cubicBezTo>
                      <a:pt x="2056" y="10487"/>
                      <a:pt x="2304" y="8900"/>
                      <a:pt x="2850" y="7411"/>
                    </a:cubicBezTo>
                    <a:cubicBezTo>
                      <a:pt x="3495" y="5973"/>
                      <a:pt x="4438" y="4733"/>
                      <a:pt x="5628" y="3641"/>
                    </a:cubicBezTo>
                    <a:cubicBezTo>
                      <a:pt x="6918" y="2450"/>
                      <a:pt x="8506" y="1607"/>
                      <a:pt x="10391" y="1061"/>
                    </a:cubicBezTo>
                    <a:cubicBezTo>
                      <a:pt x="12375" y="417"/>
                      <a:pt x="14608" y="69"/>
                      <a:pt x="17138" y="69"/>
                    </a:cubicBezTo>
                    <a:cubicBezTo>
                      <a:pt x="19519" y="69"/>
                      <a:pt x="21553" y="367"/>
                      <a:pt x="23289" y="863"/>
                    </a:cubicBezTo>
                    <a:cubicBezTo>
                      <a:pt x="25125" y="1409"/>
                      <a:pt x="26663" y="2202"/>
                      <a:pt x="27853" y="3244"/>
                    </a:cubicBezTo>
                    <a:cubicBezTo>
                      <a:pt x="29044" y="4336"/>
                      <a:pt x="29887" y="5526"/>
                      <a:pt x="30433" y="6816"/>
                    </a:cubicBezTo>
                    <a:cubicBezTo>
                      <a:pt x="30929" y="8156"/>
                      <a:pt x="31227" y="9594"/>
                      <a:pt x="31227" y="11182"/>
                    </a:cubicBezTo>
                    <a:cubicBezTo>
                      <a:pt x="31227" y="12521"/>
                      <a:pt x="31028" y="13761"/>
                      <a:pt x="30631" y="14952"/>
                    </a:cubicBezTo>
                    <a:cubicBezTo>
                      <a:pt x="30235" y="16143"/>
                      <a:pt x="29639" y="17284"/>
                      <a:pt x="28846" y="18325"/>
                    </a:cubicBezTo>
                    <a:cubicBezTo>
                      <a:pt x="28052" y="19268"/>
                      <a:pt x="27060" y="20211"/>
                      <a:pt x="25869" y="21104"/>
                    </a:cubicBezTo>
                    <a:cubicBezTo>
                      <a:pt x="24678" y="22046"/>
                      <a:pt x="23339" y="22890"/>
                      <a:pt x="21900" y="23683"/>
                    </a:cubicBezTo>
                    <a:cubicBezTo>
                      <a:pt x="23587" y="24626"/>
                      <a:pt x="25125" y="25569"/>
                      <a:pt x="26464" y="26461"/>
                    </a:cubicBezTo>
                    <a:cubicBezTo>
                      <a:pt x="27903" y="27404"/>
                      <a:pt x="29094" y="28396"/>
                      <a:pt x="30036" y="29438"/>
                    </a:cubicBezTo>
                    <a:cubicBezTo>
                      <a:pt x="30929" y="30529"/>
                      <a:pt x="31673" y="31621"/>
                      <a:pt x="32219" y="32811"/>
                    </a:cubicBezTo>
                    <a:cubicBezTo>
                      <a:pt x="32715" y="34002"/>
                      <a:pt x="33013" y="35292"/>
                      <a:pt x="33013" y="36582"/>
                    </a:cubicBezTo>
                    <a:close/>
                    <a:moveTo>
                      <a:pt x="24877" y="11777"/>
                    </a:moveTo>
                    <a:cubicBezTo>
                      <a:pt x="24877" y="10735"/>
                      <a:pt x="24678" y="9793"/>
                      <a:pt x="24281" y="8999"/>
                    </a:cubicBezTo>
                    <a:cubicBezTo>
                      <a:pt x="23984" y="8205"/>
                      <a:pt x="23488" y="7511"/>
                      <a:pt x="22694" y="6816"/>
                    </a:cubicBezTo>
                    <a:cubicBezTo>
                      <a:pt x="21999" y="6171"/>
                      <a:pt x="21156" y="5725"/>
                      <a:pt x="20114" y="5427"/>
                    </a:cubicBezTo>
                    <a:cubicBezTo>
                      <a:pt x="19023" y="5179"/>
                      <a:pt x="17832" y="5030"/>
                      <a:pt x="16542" y="5030"/>
                    </a:cubicBezTo>
                    <a:cubicBezTo>
                      <a:pt x="13863" y="5030"/>
                      <a:pt x="11829" y="5625"/>
                      <a:pt x="10391" y="6816"/>
                    </a:cubicBezTo>
                    <a:cubicBezTo>
                      <a:pt x="9051" y="8007"/>
                      <a:pt x="8406" y="9694"/>
                      <a:pt x="8406" y="11777"/>
                    </a:cubicBezTo>
                    <a:cubicBezTo>
                      <a:pt x="8406" y="12869"/>
                      <a:pt x="8506" y="13761"/>
                      <a:pt x="8803" y="14555"/>
                    </a:cubicBezTo>
                    <a:cubicBezTo>
                      <a:pt x="9200" y="15349"/>
                      <a:pt x="9696" y="16143"/>
                      <a:pt x="10391" y="16936"/>
                    </a:cubicBezTo>
                    <a:cubicBezTo>
                      <a:pt x="11185" y="17730"/>
                      <a:pt x="12077" y="18474"/>
                      <a:pt x="13169" y="19119"/>
                    </a:cubicBezTo>
                    <a:cubicBezTo>
                      <a:pt x="14211" y="19814"/>
                      <a:pt x="15550" y="20508"/>
                      <a:pt x="17138" y="21302"/>
                    </a:cubicBezTo>
                    <a:cubicBezTo>
                      <a:pt x="19618" y="20012"/>
                      <a:pt x="21553" y="18623"/>
                      <a:pt x="22892" y="17135"/>
                    </a:cubicBezTo>
                    <a:cubicBezTo>
                      <a:pt x="24182" y="15547"/>
                      <a:pt x="24877" y="13761"/>
                      <a:pt x="24877" y="11777"/>
                    </a:cubicBezTo>
                    <a:close/>
                    <a:moveTo>
                      <a:pt x="26464" y="37376"/>
                    </a:moveTo>
                    <a:cubicBezTo>
                      <a:pt x="26464" y="36185"/>
                      <a:pt x="26266" y="35143"/>
                      <a:pt x="25869" y="34200"/>
                    </a:cubicBezTo>
                    <a:cubicBezTo>
                      <a:pt x="25472" y="33308"/>
                      <a:pt x="24777" y="32415"/>
                      <a:pt x="23885" y="31621"/>
                    </a:cubicBezTo>
                    <a:cubicBezTo>
                      <a:pt x="23091" y="30827"/>
                      <a:pt x="21999" y="30033"/>
                      <a:pt x="20710" y="29240"/>
                    </a:cubicBezTo>
                    <a:cubicBezTo>
                      <a:pt x="19370" y="28446"/>
                      <a:pt x="17832" y="27652"/>
                      <a:pt x="16146" y="26858"/>
                    </a:cubicBezTo>
                    <a:cubicBezTo>
                      <a:pt x="14558" y="27652"/>
                      <a:pt x="13169" y="28446"/>
                      <a:pt x="11978" y="29240"/>
                    </a:cubicBezTo>
                    <a:cubicBezTo>
                      <a:pt x="10887" y="30033"/>
                      <a:pt x="9994" y="30827"/>
                      <a:pt x="9200" y="31621"/>
                    </a:cubicBezTo>
                    <a:cubicBezTo>
                      <a:pt x="8406" y="32415"/>
                      <a:pt x="7811" y="33308"/>
                      <a:pt x="7414" y="34200"/>
                    </a:cubicBezTo>
                    <a:cubicBezTo>
                      <a:pt x="7017" y="35143"/>
                      <a:pt x="6819" y="36135"/>
                      <a:pt x="6819" y="37177"/>
                    </a:cubicBezTo>
                    <a:cubicBezTo>
                      <a:pt x="6819" y="39558"/>
                      <a:pt x="7613" y="41443"/>
                      <a:pt x="9200" y="42733"/>
                    </a:cubicBezTo>
                    <a:cubicBezTo>
                      <a:pt x="10887" y="44073"/>
                      <a:pt x="13417" y="44718"/>
                      <a:pt x="16741" y="44718"/>
                    </a:cubicBezTo>
                    <a:cubicBezTo>
                      <a:pt x="19916" y="44718"/>
                      <a:pt x="22297" y="44073"/>
                      <a:pt x="23885" y="42733"/>
                    </a:cubicBezTo>
                    <a:cubicBezTo>
                      <a:pt x="25571" y="41443"/>
                      <a:pt x="26464" y="39658"/>
                      <a:pt x="26464" y="373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A53B467-A9A9-4247-963C-FA12819986F3}"/>
                  </a:ext>
                </a:extLst>
              </p:cNvPr>
              <p:cNvSpPr/>
              <p:nvPr/>
            </p:nvSpPr>
            <p:spPr>
              <a:xfrm>
                <a:off x="6178708" y="2662594"/>
                <a:ext cx="31750" cy="49807"/>
              </a:xfrm>
              <a:custGeom>
                <a:avLst/>
                <a:gdLst>
                  <a:gd name="connsiteX0" fmla="*/ 32023 w 31750"/>
                  <a:gd name="connsiteY0" fmla="*/ 33407 h 49807"/>
                  <a:gd name="connsiteX1" fmla="*/ 31031 w 31750"/>
                  <a:gd name="connsiteY1" fmla="*/ 39558 h 49807"/>
                  <a:gd name="connsiteX2" fmla="*/ 28055 w 31750"/>
                  <a:gd name="connsiteY2" fmla="*/ 44916 h 49807"/>
                  <a:gd name="connsiteX3" fmla="*/ 22895 w 31750"/>
                  <a:gd name="connsiteY3" fmla="*/ 48488 h 49807"/>
                  <a:gd name="connsiteX4" fmla="*/ 15752 w 31750"/>
                  <a:gd name="connsiteY4" fmla="*/ 49877 h 49807"/>
                  <a:gd name="connsiteX5" fmla="*/ 10195 w 31750"/>
                  <a:gd name="connsiteY5" fmla="*/ 49083 h 49807"/>
                  <a:gd name="connsiteX6" fmla="*/ 6227 w 31750"/>
                  <a:gd name="connsiteY6" fmla="*/ 46901 h 49807"/>
                  <a:gd name="connsiteX7" fmla="*/ 3448 w 31750"/>
                  <a:gd name="connsiteY7" fmla="*/ 43527 h 49807"/>
                  <a:gd name="connsiteX8" fmla="*/ 1464 w 31750"/>
                  <a:gd name="connsiteY8" fmla="*/ 38963 h 49807"/>
                  <a:gd name="connsiteX9" fmla="*/ 472 w 31750"/>
                  <a:gd name="connsiteY9" fmla="*/ 33407 h 49807"/>
                  <a:gd name="connsiteX10" fmla="*/ 273 w 31750"/>
                  <a:gd name="connsiteY10" fmla="*/ 26660 h 49807"/>
                  <a:gd name="connsiteX11" fmla="*/ 670 w 31750"/>
                  <a:gd name="connsiteY11" fmla="*/ 20310 h 49807"/>
                  <a:gd name="connsiteX12" fmla="*/ 1861 w 31750"/>
                  <a:gd name="connsiteY12" fmla="*/ 14357 h 49807"/>
                  <a:gd name="connsiteX13" fmla="*/ 4044 w 31750"/>
                  <a:gd name="connsiteY13" fmla="*/ 8800 h 49807"/>
                  <a:gd name="connsiteX14" fmla="*/ 7814 w 31750"/>
                  <a:gd name="connsiteY14" fmla="*/ 4236 h 49807"/>
                  <a:gd name="connsiteX15" fmla="*/ 13172 w 31750"/>
                  <a:gd name="connsiteY15" fmla="*/ 1260 h 49807"/>
                  <a:gd name="connsiteX16" fmla="*/ 20514 w 31750"/>
                  <a:gd name="connsiteY16" fmla="*/ 69 h 49807"/>
                  <a:gd name="connsiteX17" fmla="*/ 23292 w 31750"/>
                  <a:gd name="connsiteY17" fmla="*/ 268 h 49807"/>
                  <a:gd name="connsiteX18" fmla="*/ 25872 w 31750"/>
                  <a:gd name="connsiteY18" fmla="*/ 665 h 49807"/>
                  <a:gd name="connsiteX19" fmla="*/ 27856 w 31750"/>
                  <a:gd name="connsiteY19" fmla="*/ 1260 h 49807"/>
                  <a:gd name="connsiteX20" fmla="*/ 28848 w 31750"/>
                  <a:gd name="connsiteY20" fmla="*/ 1855 h 49807"/>
                  <a:gd name="connsiteX21" fmla="*/ 29245 w 31750"/>
                  <a:gd name="connsiteY21" fmla="*/ 2252 h 49807"/>
                  <a:gd name="connsiteX22" fmla="*/ 29444 w 31750"/>
                  <a:gd name="connsiteY22" fmla="*/ 2847 h 49807"/>
                  <a:gd name="connsiteX23" fmla="*/ 29642 w 31750"/>
                  <a:gd name="connsiteY23" fmla="*/ 3443 h 49807"/>
                  <a:gd name="connsiteX24" fmla="*/ 29642 w 31750"/>
                  <a:gd name="connsiteY24" fmla="*/ 4236 h 49807"/>
                  <a:gd name="connsiteX25" fmla="*/ 29642 w 31750"/>
                  <a:gd name="connsiteY25" fmla="*/ 5427 h 49807"/>
                  <a:gd name="connsiteX26" fmla="*/ 29444 w 31750"/>
                  <a:gd name="connsiteY26" fmla="*/ 6221 h 49807"/>
                  <a:gd name="connsiteX27" fmla="*/ 29245 w 31750"/>
                  <a:gd name="connsiteY27" fmla="*/ 6816 h 49807"/>
                  <a:gd name="connsiteX28" fmla="*/ 28650 w 31750"/>
                  <a:gd name="connsiteY28" fmla="*/ 6816 h 49807"/>
                  <a:gd name="connsiteX29" fmla="*/ 27459 w 31750"/>
                  <a:gd name="connsiteY29" fmla="*/ 6618 h 49807"/>
                  <a:gd name="connsiteX30" fmla="*/ 25872 w 31750"/>
                  <a:gd name="connsiteY30" fmla="*/ 6022 h 49807"/>
                  <a:gd name="connsiteX31" fmla="*/ 23292 w 31750"/>
                  <a:gd name="connsiteY31" fmla="*/ 5427 h 49807"/>
                  <a:gd name="connsiteX32" fmla="*/ 19919 w 31750"/>
                  <a:gd name="connsiteY32" fmla="*/ 5229 h 49807"/>
                  <a:gd name="connsiteX33" fmla="*/ 13966 w 31750"/>
                  <a:gd name="connsiteY33" fmla="*/ 6618 h 49807"/>
                  <a:gd name="connsiteX34" fmla="*/ 9997 w 31750"/>
                  <a:gd name="connsiteY34" fmla="*/ 10388 h 49807"/>
                  <a:gd name="connsiteX35" fmla="*/ 7616 w 31750"/>
                  <a:gd name="connsiteY35" fmla="*/ 15944 h 49807"/>
                  <a:gd name="connsiteX36" fmla="*/ 6623 w 31750"/>
                  <a:gd name="connsiteY36" fmla="*/ 22493 h 49807"/>
                  <a:gd name="connsiteX37" fmla="*/ 8806 w 31750"/>
                  <a:gd name="connsiteY37" fmla="*/ 21500 h 49807"/>
                  <a:gd name="connsiteX38" fmla="*/ 11584 w 31750"/>
                  <a:gd name="connsiteY38" fmla="*/ 20508 h 49807"/>
                  <a:gd name="connsiteX39" fmla="*/ 14561 w 31750"/>
                  <a:gd name="connsiteY39" fmla="*/ 19715 h 49807"/>
                  <a:gd name="connsiteX40" fmla="*/ 18133 w 31750"/>
                  <a:gd name="connsiteY40" fmla="*/ 19318 h 49807"/>
                  <a:gd name="connsiteX41" fmla="*/ 24483 w 31750"/>
                  <a:gd name="connsiteY41" fmla="*/ 20508 h 49807"/>
                  <a:gd name="connsiteX42" fmla="*/ 28848 w 31750"/>
                  <a:gd name="connsiteY42" fmla="*/ 23485 h 49807"/>
                  <a:gd name="connsiteX43" fmla="*/ 31230 w 31750"/>
                  <a:gd name="connsiteY43" fmla="*/ 27850 h 49807"/>
                  <a:gd name="connsiteX44" fmla="*/ 32023 w 31750"/>
                  <a:gd name="connsiteY44" fmla="*/ 33407 h 49807"/>
                  <a:gd name="connsiteX45" fmla="*/ 25673 w 31750"/>
                  <a:gd name="connsiteY45" fmla="*/ 34002 h 49807"/>
                  <a:gd name="connsiteX46" fmla="*/ 25078 w 31750"/>
                  <a:gd name="connsiteY46" fmla="*/ 30033 h 49807"/>
                  <a:gd name="connsiteX47" fmla="*/ 23689 w 31750"/>
                  <a:gd name="connsiteY47" fmla="*/ 27057 h 49807"/>
                  <a:gd name="connsiteX48" fmla="*/ 20911 w 31750"/>
                  <a:gd name="connsiteY48" fmla="*/ 25271 h 49807"/>
                  <a:gd name="connsiteX49" fmla="*/ 16942 w 31750"/>
                  <a:gd name="connsiteY49" fmla="*/ 24477 h 49807"/>
                  <a:gd name="connsiteX50" fmla="*/ 14164 w 31750"/>
                  <a:gd name="connsiteY50" fmla="*/ 24675 h 49807"/>
                  <a:gd name="connsiteX51" fmla="*/ 11386 w 31750"/>
                  <a:gd name="connsiteY51" fmla="*/ 25469 h 49807"/>
                  <a:gd name="connsiteX52" fmla="*/ 9005 w 31750"/>
                  <a:gd name="connsiteY52" fmla="*/ 26461 h 49807"/>
                  <a:gd name="connsiteX53" fmla="*/ 6822 w 31750"/>
                  <a:gd name="connsiteY53" fmla="*/ 27652 h 49807"/>
                  <a:gd name="connsiteX54" fmla="*/ 7417 w 31750"/>
                  <a:gd name="connsiteY54" fmla="*/ 35788 h 49807"/>
                  <a:gd name="connsiteX55" fmla="*/ 9203 w 31750"/>
                  <a:gd name="connsiteY55" fmla="*/ 40947 h 49807"/>
                  <a:gd name="connsiteX56" fmla="*/ 12180 w 31750"/>
                  <a:gd name="connsiteY56" fmla="*/ 43726 h 49807"/>
                  <a:gd name="connsiteX57" fmla="*/ 16347 w 31750"/>
                  <a:gd name="connsiteY57" fmla="*/ 44519 h 49807"/>
                  <a:gd name="connsiteX58" fmla="*/ 20316 w 31750"/>
                  <a:gd name="connsiteY58" fmla="*/ 43726 h 49807"/>
                  <a:gd name="connsiteX59" fmla="*/ 23292 w 31750"/>
                  <a:gd name="connsiteY59" fmla="*/ 41344 h 49807"/>
                  <a:gd name="connsiteX60" fmla="*/ 25078 w 31750"/>
                  <a:gd name="connsiteY60" fmla="*/ 37971 h 49807"/>
                  <a:gd name="connsiteX61" fmla="*/ 25673 w 31750"/>
                  <a:gd name="connsiteY61" fmla="*/ 34002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23" y="33407"/>
                    </a:moveTo>
                    <a:cubicBezTo>
                      <a:pt x="32023" y="35540"/>
                      <a:pt x="31676" y="37574"/>
                      <a:pt x="31031" y="39558"/>
                    </a:cubicBezTo>
                    <a:cubicBezTo>
                      <a:pt x="30486" y="41543"/>
                      <a:pt x="29493" y="43329"/>
                      <a:pt x="28055" y="44916"/>
                    </a:cubicBezTo>
                    <a:cubicBezTo>
                      <a:pt x="26715" y="46404"/>
                      <a:pt x="24979" y="47595"/>
                      <a:pt x="22895" y="48488"/>
                    </a:cubicBezTo>
                    <a:cubicBezTo>
                      <a:pt x="20911" y="49381"/>
                      <a:pt x="18530" y="49877"/>
                      <a:pt x="15752" y="49877"/>
                    </a:cubicBezTo>
                    <a:cubicBezTo>
                      <a:pt x="13618" y="49877"/>
                      <a:pt x="11783" y="49579"/>
                      <a:pt x="10195" y="49083"/>
                    </a:cubicBezTo>
                    <a:cubicBezTo>
                      <a:pt x="8707" y="48587"/>
                      <a:pt x="7417" y="47843"/>
                      <a:pt x="6227" y="46901"/>
                    </a:cubicBezTo>
                    <a:cubicBezTo>
                      <a:pt x="5135" y="46008"/>
                      <a:pt x="4242" y="44867"/>
                      <a:pt x="3448" y="43527"/>
                    </a:cubicBezTo>
                    <a:cubicBezTo>
                      <a:pt x="2655" y="42237"/>
                      <a:pt x="1960" y="40699"/>
                      <a:pt x="1464" y="38963"/>
                    </a:cubicBezTo>
                    <a:cubicBezTo>
                      <a:pt x="1067" y="37276"/>
                      <a:pt x="720" y="35391"/>
                      <a:pt x="472" y="33407"/>
                    </a:cubicBezTo>
                    <a:cubicBezTo>
                      <a:pt x="323" y="31323"/>
                      <a:pt x="273" y="29041"/>
                      <a:pt x="273" y="26660"/>
                    </a:cubicBezTo>
                    <a:cubicBezTo>
                      <a:pt x="273" y="24576"/>
                      <a:pt x="373" y="22443"/>
                      <a:pt x="670" y="20310"/>
                    </a:cubicBezTo>
                    <a:cubicBezTo>
                      <a:pt x="918" y="18226"/>
                      <a:pt x="1315" y="16242"/>
                      <a:pt x="1861" y="14357"/>
                    </a:cubicBezTo>
                    <a:cubicBezTo>
                      <a:pt x="2357" y="12372"/>
                      <a:pt x="3101" y="10537"/>
                      <a:pt x="4044" y="8800"/>
                    </a:cubicBezTo>
                    <a:cubicBezTo>
                      <a:pt x="5086" y="6965"/>
                      <a:pt x="6326" y="5427"/>
                      <a:pt x="7814" y="4236"/>
                    </a:cubicBezTo>
                    <a:cubicBezTo>
                      <a:pt x="9402" y="2947"/>
                      <a:pt x="11188" y="1954"/>
                      <a:pt x="13172" y="1260"/>
                    </a:cubicBezTo>
                    <a:cubicBezTo>
                      <a:pt x="15256" y="466"/>
                      <a:pt x="17736" y="69"/>
                      <a:pt x="20514" y="69"/>
                    </a:cubicBezTo>
                    <a:cubicBezTo>
                      <a:pt x="21407" y="69"/>
                      <a:pt x="22350" y="169"/>
                      <a:pt x="23292" y="268"/>
                    </a:cubicBezTo>
                    <a:cubicBezTo>
                      <a:pt x="24185" y="268"/>
                      <a:pt x="25078" y="417"/>
                      <a:pt x="25872" y="665"/>
                    </a:cubicBezTo>
                    <a:cubicBezTo>
                      <a:pt x="26666" y="813"/>
                      <a:pt x="27311" y="1012"/>
                      <a:pt x="27856" y="1260"/>
                    </a:cubicBezTo>
                    <a:cubicBezTo>
                      <a:pt x="28352" y="1558"/>
                      <a:pt x="28700" y="1756"/>
                      <a:pt x="28848" y="1855"/>
                    </a:cubicBezTo>
                    <a:cubicBezTo>
                      <a:pt x="29096" y="2004"/>
                      <a:pt x="29245" y="2153"/>
                      <a:pt x="29245" y="2252"/>
                    </a:cubicBezTo>
                    <a:cubicBezTo>
                      <a:pt x="29345" y="2401"/>
                      <a:pt x="29444" y="2599"/>
                      <a:pt x="29444" y="2847"/>
                    </a:cubicBezTo>
                    <a:cubicBezTo>
                      <a:pt x="29543" y="2996"/>
                      <a:pt x="29642" y="3195"/>
                      <a:pt x="29642" y="3443"/>
                    </a:cubicBezTo>
                    <a:cubicBezTo>
                      <a:pt x="29642" y="3740"/>
                      <a:pt x="29642" y="3988"/>
                      <a:pt x="29642" y="4236"/>
                    </a:cubicBezTo>
                    <a:cubicBezTo>
                      <a:pt x="29642" y="4782"/>
                      <a:pt x="29642" y="5179"/>
                      <a:pt x="29642" y="5427"/>
                    </a:cubicBezTo>
                    <a:cubicBezTo>
                      <a:pt x="29642" y="5725"/>
                      <a:pt x="29543" y="5973"/>
                      <a:pt x="29444" y="6221"/>
                    </a:cubicBezTo>
                    <a:cubicBezTo>
                      <a:pt x="29444" y="6519"/>
                      <a:pt x="29345" y="6717"/>
                      <a:pt x="29245" y="6816"/>
                    </a:cubicBezTo>
                    <a:cubicBezTo>
                      <a:pt x="29096" y="6816"/>
                      <a:pt x="28898" y="6816"/>
                      <a:pt x="28650" y="6816"/>
                    </a:cubicBezTo>
                    <a:cubicBezTo>
                      <a:pt x="28352" y="6816"/>
                      <a:pt x="27956" y="6767"/>
                      <a:pt x="27459" y="6618"/>
                    </a:cubicBezTo>
                    <a:cubicBezTo>
                      <a:pt x="27063" y="6370"/>
                      <a:pt x="26517" y="6171"/>
                      <a:pt x="25872" y="6022"/>
                    </a:cubicBezTo>
                    <a:cubicBezTo>
                      <a:pt x="25177" y="5774"/>
                      <a:pt x="24334" y="5576"/>
                      <a:pt x="23292" y="5427"/>
                    </a:cubicBezTo>
                    <a:cubicBezTo>
                      <a:pt x="22350" y="5328"/>
                      <a:pt x="21209" y="5229"/>
                      <a:pt x="19919" y="5229"/>
                    </a:cubicBezTo>
                    <a:cubicBezTo>
                      <a:pt x="17637" y="5229"/>
                      <a:pt x="15652" y="5725"/>
                      <a:pt x="13966" y="6618"/>
                    </a:cubicBezTo>
                    <a:cubicBezTo>
                      <a:pt x="12378" y="7560"/>
                      <a:pt x="11039" y="8800"/>
                      <a:pt x="9997" y="10388"/>
                    </a:cubicBezTo>
                    <a:cubicBezTo>
                      <a:pt x="8905" y="11975"/>
                      <a:pt x="8112" y="13861"/>
                      <a:pt x="7616" y="15944"/>
                    </a:cubicBezTo>
                    <a:cubicBezTo>
                      <a:pt x="7070" y="18077"/>
                      <a:pt x="6723" y="20260"/>
                      <a:pt x="6623" y="22493"/>
                    </a:cubicBezTo>
                    <a:cubicBezTo>
                      <a:pt x="7268" y="22096"/>
                      <a:pt x="8013" y="21798"/>
                      <a:pt x="8806" y="21500"/>
                    </a:cubicBezTo>
                    <a:cubicBezTo>
                      <a:pt x="9699" y="21104"/>
                      <a:pt x="10642" y="20806"/>
                      <a:pt x="11584" y="20508"/>
                    </a:cubicBezTo>
                    <a:cubicBezTo>
                      <a:pt x="12477" y="20111"/>
                      <a:pt x="13470" y="19863"/>
                      <a:pt x="14561" y="19715"/>
                    </a:cubicBezTo>
                    <a:cubicBezTo>
                      <a:pt x="15603" y="19467"/>
                      <a:pt x="16793" y="19318"/>
                      <a:pt x="18133" y="19318"/>
                    </a:cubicBezTo>
                    <a:cubicBezTo>
                      <a:pt x="20613" y="19318"/>
                      <a:pt x="22746" y="19715"/>
                      <a:pt x="24483" y="20508"/>
                    </a:cubicBezTo>
                    <a:cubicBezTo>
                      <a:pt x="26318" y="21203"/>
                      <a:pt x="27757" y="22195"/>
                      <a:pt x="28848" y="23485"/>
                    </a:cubicBezTo>
                    <a:cubicBezTo>
                      <a:pt x="30039" y="24675"/>
                      <a:pt x="30833" y="26164"/>
                      <a:pt x="31230" y="27850"/>
                    </a:cubicBezTo>
                    <a:cubicBezTo>
                      <a:pt x="31726" y="29587"/>
                      <a:pt x="32023" y="31422"/>
                      <a:pt x="32023" y="33407"/>
                    </a:cubicBezTo>
                    <a:close/>
                    <a:moveTo>
                      <a:pt x="25673" y="34002"/>
                    </a:moveTo>
                    <a:cubicBezTo>
                      <a:pt x="25673" y="32563"/>
                      <a:pt x="25475" y="31224"/>
                      <a:pt x="25078" y="30033"/>
                    </a:cubicBezTo>
                    <a:cubicBezTo>
                      <a:pt x="24781" y="28843"/>
                      <a:pt x="24334" y="27850"/>
                      <a:pt x="23689" y="27057"/>
                    </a:cubicBezTo>
                    <a:cubicBezTo>
                      <a:pt x="22995" y="26263"/>
                      <a:pt x="22102" y="25668"/>
                      <a:pt x="20911" y="25271"/>
                    </a:cubicBezTo>
                    <a:cubicBezTo>
                      <a:pt x="19820" y="24775"/>
                      <a:pt x="18530" y="24477"/>
                      <a:pt x="16942" y="24477"/>
                    </a:cubicBezTo>
                    <a:cubicBezTo>
                      <a:pt x="16000" y="24477"/>
                      <a:pt x="15057" y="24576"/>
                      <a:pt x="14164" y="24675"/>
                    </a:cubicBezTo>
                    <a:cubicBezTo>
                      <a:pt x="13221" y="24824"/>
                      <a:pt x="12279" y="25072"/>
                      <a:pt x="11386" y="25469"/>
                    </a:cubicBezTo>
                    <a:cubicBezTo>
                      <a:pt x="10592" y="25767"/>
                      <a:pt x="9798" y="26065"/>
                      <a:pt x="9005" y="26461"/>
                    </a:cubicBezTo>
                    <a:cubicBezTo>
                      <a:pt x="8211" y="26858"/>
                      <a:pt x="7467" y="27255"/>
                      <a:pt x="6822" y="27652"/>
                    </a:cubicBezTo>
                    <a:cubicBezTo>
                      <a:pt x="6822" y="30827"/>
                      <a:pt x="7020" y="33556"/>
                      <a:pt x="7417" y="35788"/>
                    </a:cubicBezTo>
                    <a:cubicBezTo>
                      <a:pt x="7814" y="37921"/>
                      <a:pt x="8409" y="39658"/>
                      <a:pt x="9203" y="40947"/>
                    </a:cubicBezTo>
                    <a:cubicBezTo>
                      <a:pt x="9997" y="42287"/>
                      <a:pt x="10989" y="43229"/>
                      <a:pt x="12180" y="43726"/>
                    </a:cubicBezTo>
                    <a:cubicBezTo>
                      <a:pt x="13370" y="44271"/>
                      <a:pt x="14759" y="44519"/>
                      <a:pt x="16347" y="44519"/>
                    </a:cubicBezTo>
                    <a:cubicBezTo>
                      <a:pt x="17934" y="44519"/>
                      <a:pt x="19224" y="44271"/>
                      <a:pt x="20316" y="43726"/>
                    </a:cubicBezTo>
                    <a:cubicBezTo>
                      <a:pt x="21506" y="43081"/>
                      <a:pt x="22498" y="42287"/>
                      <a:pt x="23292" y="41344"/>
                    </a:cubicBezTo>
                    <a:cubicBezTo>
                      <a:pt x="24086" y="40302"/>
                      <a:pt x="24681" y="39161"/>
                      <a:pt x="25078" y="37971"/>
                    </a:cubicBezTo>
                    <a:cubicBezTo>
                      <a:pt x="25475" y="36681"/>
                      <a:pt x="25673" y="35342"/>
                      <a:pt x="25673" y="34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3D47C83-DB88-4AED-9662-66090DE6FC69}"/>
                </a:ext>
              </a:extLst>
            </p:cNvPr>
            <p:cNvSpPr/>
            <p:nvPr/>
          </p:nvSpPr>
          <p:spPr>
            <a:xfrm>
              <a:off x="6218674" y="2658626"/>
              <a:ext cx="13692" cy="65881"/>
            </a:xfrm>
            <a:custGeom>
              <a:avLst/>
              <a:gdLst>
                <a:gd name="connsiteX0" fmla="*/ 13969 w 13692"/>
                <a:gd name="connsiteY0" fmla="*/ 33010 h 65881"/>
                <a:gd name="connsiteX1" fmla="*/ 13373 w 13692"/>
                <a:gd name="connsiteY1" fmla="*/ 41344 h 65881"/>
                <a:gd name="connsiteX2" fmla="*/ 11786 w 13692"/>
                <a:gd name="connsiteY2" fmla="*/ 49480 h 65881"/>
                <a:gd name="connsiteX3" fmla="*/ 9206 w 13692"/>
                <a:gd name="connsiteY3" fmla="*/ 57418 h 65881"/>
                <a:gd name="connsiteX4" fmla="*/ 5833 w 13692"/>
                <a:gd name="connsiteY4" fmla="*/ 65157 h 65881"/>
                <a:gd name="connsiteX5" fmla="*/ 5436 w 13692"/>
                <a:gd name="connsiteY5" fmla="*/ 65554 h 65881"/>
                <a:gd name="connsiteX6" fmla="*/ 4841 w 13692"/>
                <a:gd name="connsiteY6" fmla="*/ 65752 h 65881"/>
                <a:gd name="connsiteX7" fmla="*/ 3848 w 13692"/>
                <a:gd name="connsiteY7" fmla="*/ 65950 h 65881"/>
                <a:gd name="connsiteX8" fmla="*/ 2856 w 13692"/>
                <a:gd name="connsiteY8" fmla="*/ 65950 h 65881"/>
                <a:gd name="connsiteX9" fmla="*/ 1269 w 13692"/>
                <a:gd name="connsiteY9" fmla="*/ 65752 h 65881"/>
                <a:gd name="connsiteX10" fmla="*/ 475 w 13692"/>
                <a:gd name="connsiteY10" fmla="*/ 65554 h 65881"/>
                <a:gd name="connsiteX11" fmla="*/ 277 w 13692"/>
                <a:gd name="connsiteY11" fmla="*/ 64958 h 65881"/>
                <a:gd name="connsiteX12" fmla="*/ 475 w 13692"/>
                <a:gd name="connsiteY12" fmla="*/ 64363 h 65881"/>
                <a:gd name="connsiteX13" fmla="*/ 5634 w 13692"/>
                <a:gd name="connsiteY13" fmla="*/ 48885 h 65881"/>
                <a:gd name="connsiteX14" fmla="*/ 7420 w 13692"/>
                <a:gd name="connsiteY14" fmla="*/ 32811 h 65881"/>
                <a:gd name="connsiteX15" fmla="*/ 5634 w 13692"/>
                <a:gd name="connsiteY15" fmla="*/ 16936 h 65881"/>
                <a:gd name="connsiteX16" fmla="*/ 475 w 13692"/>
                <a:gd name="connsiteY16" fmla="*/ 1458 h 65881"/>
                <a:gd name="connsiteX17" fmla="*/ 277 w 13692"/>
                <a:gd name="connsiteY17" fmla="*/ 1061 h 65881"/>
                <a:gd name="connsiteX18" fmla="*/ 475 w 13692"/>
                <a:gd name="connsiteY18" fmla="*/ 466 h 65881"/>
                <a:gd name="connsiteX19" fmla="*/ 1467 w 13692"/>
                <a:gd name="connsiteY19" fmla="*/ 268 h 65881"/>
                <a:gd name="connsiteX20" fmla="*/ 2856 w 13692"/>
                <a:gd name="connsiteY20" fmla="*/ 69 h 65881"/>
                <a:gd name="connsiteX21" fmla="*/ 4047 w 13692"/>
                <a:gd name="connsiteY21" fmla="*/ 69 h 65881"/>
                <a:gd name="connsiteX22" fmla="*/ 4841 w 13692"/>
                <a:gd name="connsiteY22" fmla="*/ 268 h 65881"/>
                <a:gd name="connsiteX23" fmla="*/ 5436 w 13692"/>
                <a:gd name="connsiteY23" fmla="*/ 466 h 65881"/>
                <a:gd name="connsiteX24" fmla="*/ 5634 w 13692"/>
                <a:gd name="connsiteY24" fmla="*/ 665 h 65881"/>
                <a:gd name="connsiteX25" fmla="*/ 11786 w 13692"/>
                <a:gd name="connsiteY25" fmla="*/ 16540 h 65881"/>
                <a:gd name="connsiteX26" fmla="*/ 13969 w 13692"/>
                <a:gd name="connsiteY26" fmla="*/ 33010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69" y="33010"/>
                  </a:moveTo>
                  <a:cubicBezTo>
                    <a:pt x="13969" y="35788"/>
                    <a:pt x="13770" y="38566"/>
                    <a:pt x="13373" y="41344"/>
                  </a:cubicBezTo>
                  <a:cubicBezTo>
                    <a:pt x="13076" y="44122"/>
                    <a:pt x="12580" y="46851"/>
                    <a:pt x="11786" y="49480"/>
                  </a:cubicBezTo>
                  <a:cubicBezTo>
                    <a:pt x="11091" y="52159"/>
                    <a:pt x="10248" y="54739"/>
                    <a:pt x="9206" y="57418"/>
                  </a:cubicBezTo>
                  <a:cubicBezTo>
                    <a:pt x="8264" y="60047"/>
                    <a:pt x="7123" y="62627"/>
                    <a:pt x="5833" y="65157"/>
                  </a:cubicBezTo>
                  <a:cubicBezTo>
                    <a:pt x="5684" y="65256"/>
                    <a:pt x="5535" y="65405"/>
                    <a:pt x="5436" y="65554"/>
                  </a:cubicBezTo>
                  <a:cubicBezTo>
                    <a:pt x="5287" y="65653"/>
                    <a:pt x="5089" y="65752"/>
                    <a:pt x="4841" y="65752"/>
                  </a:cubicBezTo>
                  <a:cubicBezTo>
                    <a:pt x="4543" y="65851"/>
                    <a:pt x="4245" y="65950"/>
                    <a:pt x="3848" y="65950"/>
                  </a:cubicBezTo>
                  <a:cubicBezTo>
                    <a:pt x="3551" y="65950"/>
                    <a:pt x="3253" y="65950"/>
                    <a:pt x="2856" y="65950"/>
                  </a:cubicBezTo>
                  <a:cubicBezTo>
                    <a:pt x="2162" y="65950"/>
                    <a:pt x="1666" y="65851"/>
                    <a:pt x="1269" y="65752"/>
                  </a:cubicBezTo>
                  <a:cubicBezTo>
                    <a:pt x="872" y="65752"/>
                    <a:pt x="574" y="65653"/>
                    <a:pt x="475" y="65554"/>
                  </a:cubicBezTo>
                  <a:cubicBezTo>
                    <a:pt x="326" y="65405"/>
                    <a:pt x="277" y="65206"/>
                    <a:pt x="277" y="64958"/>
                  </a:cubicBezTo>
                  <a:cubicBezTo>
                    <a:pt x="277" y="64809"/>
                    <a:pt x="326" y="64611"/>
                    <a:pt x="475" y="64363"/>
                  </a:cubicBezTo>
                  <a:cubicBezTo>
                    <a:pt x="2707" y="59204"/>
                    <a:pt x="4444" y="54044"/>
                    <a:pt x="5634" y="48885"/>
                  </a:cubicBezTo>
                  <a:cubicBezTo>
                    <a:pt x="6825" y="43626"/>
                    <a:pt x="7420" y="38269"/>
                    <a:pt x="7420" y="32811"/>
                  </a:cubicBezTo>
                  <a:cubicBezTo>
                    <a:pt x="7420" y="27553"/>
                    <a:pt x="6825" y="22245"/>
                    <a:pt x="5634" y="16936"/>
                  </a:cubicBezTo>
                  <a:cubicBezTo>
                    <a:pt x="4444" y="11678"/>
                    <a:pt x="2707" y="6519"/>
                    <a:pt x="475" y="1458"/>
                  </a:cubicBezTo>
                  <a:cubicBezTo>
                    <a:pt x="326" y="1359"/>
                    <a:pt x="277" y="1210"/>
                    <a:pt x="277" y="1061"/>
                  </a:cubicBezTo>
                  <a:cubicBezTo>
                    <a:pt x="277" y="813"/>
                    <a:pt x="326" y="615"/>
                    <a:pt x="475" y="466"/>
                  </a:cubicBezTo>
                  <a:cubicBezTo>
                    <a:pt x="723" y="367"/>
                    <a:pt x="1070" y="268"/>
                    <a:pt x="1467" y="268"/>
                  </a:cubicBezTo>
                  <a:cubicBezTo>
                    <a:pt x="1864" y="169"/>
                    <a:pt x="2311" y="69"/>
                    <a:pt x="2856" y="69"/>
                  </a:cubicBezTo>
                  <a:cubicBezTo>
                    <a:pt x="3352" y="69"/>
                    <a:pt x="3749" y="69"/>
                    <a:pt x="4047" y="69"/>
                  </a:cubicBezTo>
                  <a:cubicBezTo>
                    <a:pt x="4444" y="69"/>
                    <a:pt x="4692" y="169"/>
                    <a:pt x="4841" y="268"/>
                  </a:cubicBezTo>
                  <a:cubicBezTo>
                    <a:pt x="5089" y="268"/>
                    <a:pt x="5287" y="367"/>
                    <a:pt x="5436" y="466"/>
                  </a:cubicBezTo>
                  <a:cubicBezTo>
                    <a:pt x="5535" y="466"/>
                    <a:pt x="5634" y="565"/>
                    <a:pt x="5634" y="665"/>
                  </a:cubicBezTo>
                  <a:cubicBezTo>
                    <a:pt x="8264" y="5824"/>
                    <a:pt x="10298" y="11132"/>
                    <a:pt x="11786" y="16540"/>
                  </a:cubicBezTo>
                  <a:cubicBezTo>
                    <a:pt x="13225" y="21848"/>
                    <a:pt x="13969" y="27354"/>
                    <a:pt x="13969" y="330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9E4FE-C971-48EB-B88E-E69C06891267}"/>
                </a:ext>
              </a:extLst>
            </p:cNvPr>
            <p:cNvSpPr/>
            <p:nvPr/>
          </p:nvSpPr>
          <p:spPr>
            <a:xfrm>
              <a:off x="6670174" y="2658626"/>
              <a:ext cx="13692" cy="65881"/>
            </a:xfrm>
            <a:custGeom>
              <a:avLst/>
              <a:gdLst>
                <a:gd name="connsiteX0" fmla="*/ 13806 w 13692"/>
                <a:gd name="connsiteY0" fmla="*/ 1458 h 65881"/>
                <a:gd name="connsiteX1" fmla="*/ 8448 w 13692"/>
                <a:gd name="connsiteY1" fmla="*/ 16936 h 65881"/>
                <a:gd name="connsiteX2" fmla="*/ 6861 w 13692"/>
                <a:gd name="connsiteY2" fmla="*/ 32811 h 65881"/>
                <a:gd name="connsiteX3" fmla="*/ 8647 w 13692"/>
                <a:gd name="connsiteY3" fmla="*/ 48885 h 65881"/>
                <a:gd name="connsiteX4" fmla="*/ 13806 w 13692"/>
                <a:gd name="connsiteY4" fmla="*/ 64363 h 65881"/>
                <a:gd name="connsiteX5" fmla="*/ 14004 w 13692"/>
                <a:gd name="connsiteY5" fmla="*/ 64958 h 65881"/>
                <a:gd name="connsiteX6" fmla="*/ 13607 w 13692"/>
                <a:gd name="connsiteY6" fmla="*/ 65554 h 65881"/>
                <a:gd name="connsiteX7" fmla="*/ 12814 w 13692"/>
                <a:gd name="connsiteY7" fmla="*/ 65752 h 65881"/>
                <a:gd name="connsiteX8" fmla="*/ 11425 w 13692"/>
                <a:gd name="connsiteY8" fmla="*/ 65950 h 65881"/>
                <a:gd name="connsiteX9" fmla="*/ 10234 w 13692"/>
                <a:gd name="connsiteY9" fmla="*/ 65950 h 65881"/>
                <a:gd name="connsiteX10" fmla="*/ 9440 w 13692"/>
                <a:gd name="connsiteY10" fmla="*/ 65752 h 65881"/>
                <a:gd name="connsiteX11" fmla="*/ 8845 w 13692"/>
                <a:gd name="connsiteY11" fmla="*/ 65554 h 65881"/>
                <a:gd name="connsiteX12" fmla="*/ 8647 w 13692"/>
                <a:gd name="connsiteY12" fmla="*/ 65157 h 65881"/>
                <a:gd name="connsiteX13" fmla="*/ 4876 w 13692"/>
                <a:gd name="connsiteY13" fmla="*/ 57418 h 65881"/>
                <a:gd name="connsiteX14" fmla="*/ 2296 w 13692"/>
                <a:gd name="connsiteY14" fmla="*/ 49480 h 65881"/>
                <a:gd name="connsiteX15" fmla="*/ 709 w 13692"/>
                <a:gd name="connsiteY15" fmla="*/ 41344 h 65881"/>
                <a:gd name="connsiteX16" fmla="*/ 312 w 13692"/>
                <a:gd name="connsiteY16" fmla="*/ 33010 h 65881"/>
                <a:gd name="connsiteX17" fmla="*/ 907 w 13692"/>
                <a:gd name="connsiteY17" fmla="*/ 24675 h 65881"/>
                <a:gd name="connsiteX18" fmla="*/ 2495 w 13692"/>
                <a:gd name="connsiteY18" fmla="*/ 16540 h 65881"/>
                <a:gd name="connsiteX19" fmla="*/ 5075 w 13692"/>
                <a:gd name="connsiteY19" fmla="*/ 8602 h 65881"/>
                <a:gd name="connsiteX20" fmla="*/ 8647 w 13692"/>
                <a:gd name="connsiteY20" fmla="*/ 665 h 65881"/>
                <a:gd name="connsiteX21" fmla="*/ 8845 w 13692"/>
                <a:gd name="connsiteY21" fmla="*/ 466 h 65881"/>
                <a:gd name="connsiteX22" fmla="*/ 9242 w 13692"/>
                <a:gd name="connsiteY22" fmla="*/ 268 h 65881"/>
                <a:gd name="connsiteX23" fmla="*/ 10036 w 13692"/>
                <a:gd name="connsiteY23" fmla="*/ 69 h 65881"/>
                <a:gd name="connsiteX24" fmla="*/ 11425 w 13692"/>
                <a:gd name="connsiteY24" fmla="*/ 69 h 65881"/>
                <a:gd name="connsiteX25" fmla="*/ 12814 w 13692"/>
                <a:gd name="connsiteY25" fmla="*/ 268 h 65881"/>
                <a:gd name="connsiteX26" fmla="*/ 13607 w 13692"/>
                <a:gd name="connsiteY26" fmla="*/ 466 h 65881"/>
                <a:gd name="connsiteX27" fmla="*/ 14004 w 13692"/>
                <a:gd name="connsiteY27" fmla="*/ 1061 h 65881"/>
                <a:gd name="connsiteX28" fmla="*/ 13806 w 13692"/>
                <a:gd name="connsiteY28" fmla="*/ 145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806" y="1458"/>
                  </a:moveTo>
                  <a:cubicBezTo>
                    <a:pt x="11425" y="6519"/>
                    <a:pt x="9639" y="11678"/>
                    <a:pt x="8448" y="16936"/>
                  </a:cubicBezTo>
                  <a:cubicBezTo>
                    <a:pt x="7357" y="22245"/>
                    <a:pt x="6861" y="27553"/>
                    <a:pt x="6861" y="32811"/>
                  </a:cubicBezTo>
                  <a:cubicBezTo>
                    <a:pt x="6861" y="38269"/>
                    <a:pt x="7456" y="43626"/>
                    <a:pt x="8647" y="48885"/>
                  </a:cubicBezTo>
                  <a:cubicBezTo>
                    <a:pt x="9837" y="54044"/>
                    <a:pt x="11524" y="59204"/>
                    <a:pt x="13806" y="64363"/>
                  </a:cubicBezTo>
                  <a:cubicBezTo>
                    <a:pt x="13905" y="64611"/>
                    <a:pt x="14004" y="64809"/>
                    <a:pt x="14004" y="64958"/>
                  </a:cubicBezTo>
                  <a:cubicBezTo>
                    <a:pt x="14004" y="65206"/>
                    <a:pt x="13855" y="65405"/>
                    <a:pt x="13607" y="65554"/>
                  </a:cubicBezTo>
                  <a:cubicBezTo>
                    <a:pt x="13459" y="65653"/>
                    <a:pt x="13211" y="65752"/>
                    <a:pt x="12814" y="65752"/>
                  </a:cubicBezTo>
                  <a:cubicBezTo>
                    <a:pt x="12516" y="65851"/>
                    <a:pt x="12070" y="65950"/>
                    <a:pt x="11425" y="65950"/>
                  </a:cubicBezTo>
                  <a:cubicBezTo>
                    <a:pt x="11028" y="65950"/>
                    <a:pt x="10631" y="65950"/>
                    <a:pt x="10234" y="65950"/>
                  </a:cubicBezTo>
                  <a:cubicBezTo>
                    <a:pt x="9936" y="65950"/>
                    <a:pt x="9688" y="65851"/>
                    <a:pt x="9440" y="65752"/>
                  </a:cubicBezTo>
                  <a:cubicBezTo>
                    <a:pt x="9143" y="65752"/>
                    <a:pt x="8944" y="65653"/>
                    <a:pt x="8845" y="65554"/>
                  </a:cubicBezTo>
                  <a:cubicBezTo>
                    <a:pt x="8696" y="65405"/>
                    <a:pt x="8647" y="65256"/>
                    <a:pt x="8647" y="65157"/>
                  </a:cubicBezTo>
                  <a:cubicBezTo>
                    <a:pt x="7158" y="62627"/>
                    <a:pt x="5918" y="60047"/>
                    <a:pt x="4876" y="57418"/>
                  </a:cubicBezTo>
                  <a:cubicBezTo>
                    <a:pt x="3934" y="54739"/>
                    <a:pt x="3090" y="52159"/>
                    <a:pt x="2296" y="49480"/>
                  </a:cubicBezTo>
                  <a:cubicBezTo>
                    <a:pt x="1602" y="46851"/>
                    <a:pt x="1106" y="44122"/>
                    <a:pt x="709" y="41344"/>
                  </a:cubicBezTo>
                  <a:cubicBezTo>
                    <a:pt x="411" y="38566"/>
                    <a:pt x="312" y="35788"/>
                    <a:pt x="312" y="33010"/>
                  </a:cubicBezTo>
                  <a:cubicBezTo>
                    <a:pt x="312" y="30133"/>
                    <a:pt x="511" y="27354"/>
                    <a:pt x="907" y="24675"/>
                  </a:cubicBezTo>
                  <a:cubicBezTo>
                    <a:pt x="1304" y="21897"/>
                    <a:pt x="1800" y="19219"/>
                    <a:pt x="2495" y="16540"/>
                  </a:cubicBezTo>
                  <a:cubicBezTo>
                    <a:pt x="3289" y="13761"/>
                    <a:pt x="4132" y="11132"/>
                    <a:pt x="5075" y="8602"/>
                  </a:cubicBezTo>
                  <a:cubicBezTo>
                    <a:pt x="6116" y="5973"/>
                    <a:pt x="7307" y="3344"/>
                    <a:pt x="8647" y="665"/>
                  </a:cubicBezTo>
                  <a:cubicBezTo>
                    <a:pt x="8647" y="565"/>
                    <a:pt x="8696" y="466"/>
                    <a:pt x="8845" y="466"/>
                  </a:cubicBezTo>
                  <a:cubicBezTo>
                    <a:pt x="8944" y="367"/>
                    <a:pt x="9093" y="268"/>
                    <a:pt x="9242" y="268"/>
                  </a:cubicBezTo>
                  <a:cubicBezTo>
                    <a:pt x="9490" y="169"/>
                    <a:pt x="9738" y="69"/>
                    <a:pt x="10036" y="69"/>
                  </a:cubicBezTo>
                  <a:cubicBezTo>
                    <a:pt x="10432" y="69"/>
                    <a:pt x="10879" y="69"/>
                    <a:pt x="11425" y="69"/>
                  </a:cubicBezTo>
                  <a:cubicBezTo>
                    <a:pt x="11921" y="69"/>
                    <a:pt x="12417" y="169"/>
                    <a:pt x="12814" y="268"/>
                  </a:cubicBezTo>
                  <a:cubicBezTo>
                    <a:pt x="13211" y="268"/>
                    <a:pt x="13459" y="367"/>
                    <a:pt x="13607" y="466"/>
                  </a:cubicBezTo>
                  <a:cubicBezTo>
                    <a:pt x="13855" y="615"/>
                    <a:pt x="14004" y="813"/>
                    <a:pt x="14004" y="1061"/>
                  </a:cubicBezTo>
                  <a:cubicBezTo>
                    <a:pt x="14004" y="1210"/>
                    <a:pt x="13905" y="1359"/>
                    <a:pt x="13806" y="1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92225" y="2662594"/>
              <a:ext cx="106957" cy="49807"/>
              <a:chOff x="6692225" y="2662594"/>
              <a:chExt cx="106957" cy="49807"/>
            </a:xfrm>
            <a:solidFill>
              <a:srgbClr val="000000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6FD383F-5E83-4F49-829E-53EC49AF2DA5}"/>
                  </a:ext>
                </a:extLst>
              </p:cNvPr>
              <p:cNvSpPr/>
              <p:nvPr/>
            </p:nvSpPr>
            <p:spPr>
              <a:xfrm>
                <a:off x="6692225" y="2663190"/>
                <a:ext cx="30559" cy="49212"/>
              </a:xfrm>
              <a:custGeom>
                <a:avLst/>
                <a:gdLst>
                  <a:gd name="connsiteX0" fmla="*/ 30873 w 30559"/>
                  <a:gd name="connsiteY0" fmla="*/ 33010 h 49212"/>
                  <a:gd name="connsiteX1" fmla="*/ 29484 w 30559"/>
                  <a:gd name="connsiteY1" fmla="*/ 39955 h 49212"/>
                  <a:gd name="connsiteX2" fmla="*/ 25912 w 30559"/>
                  <a:gd name="connsiteY2" fmla="*/ 45115 h 49212"/>
                  <a:gd name="connsiteX3" fmla="*/ 20158 w 30559"/>
                  <a:gd name="connsiteY3" fmla="*/ 48290 h 49212"/>
                  <a:gd name="connsiteX4" fmla="*/ 12815 w 30559"/>
                  <a:gd name="connsiteY4" fmla="*/ 49282 h 49212"/>
                  <a:gd name="connsiteX5" fmla="*/ 8450 w 30559"/>
                  <a:gd name="connsiteY5" fmla="*/ 48885 h 49212"/>
                  <a:gd name="connsiteX6" fmla="*/ 4878 w 30559"/>
                  <a:gd name="connsiteY6" fmla="*/ 48091 h 49212"/>
                  <a:gd name="connsiteX7" fmla="*/ 2298 w 30559"/>
                  <a:gd name="connsiteY7" fmla="*/ 47297 h 49212"/>
                  <a:gd name="connsiteX8" fmla="*/ 909 w 30559"/>
                  <a:gd name="connsiteY8" fmla="*/ 46504 h 49212"/>
                  <a:gd name="connsiteX9" fmla="*/ 512 w 30559"/>
                  <a:gd name="connsiteY9" fmla="*/ 46107 h 49212"/>
                  <a:gd name="connsiteX10" fmla="*/ 314 w 30559"/>
                  <a:gd name="connsiteY10" fmla="*/ 45511 h 49212"/>
                  <a:gd name="connsiteX11" fmla="*/ 314 w 30559"/>
                  <a:gd name="connsiteY11" fmla="*/ 44718 h 49212"/>
                  <a:gd name="connsiteX12" fmla="*/ 314 w 30559"/>
                  <a:gd name="connsiteY12" fmla="*/ 43527 h 49212"/>
                  <a:gd name="connsiteX13" fmla="*/ 314 w 30559"/>
                  <a:gd name="connsiteY13" fmla="*/ 42336 h 49212"/>
                  <a:gd name="connsiteX14" fmla="*/ 512 w 30559"/>
                  <a:gd name="connsiteY14" fmla="*/ 41543 h 49212"/>
                  <a:gd name="connsiteX15" fmla="*/ 909 w 30559"/>
                  <a:gd name="connsiteY15" fmla="*/ 41146 h 49212"/>
                  <a:gd name="connsiteX16" fmla="*/ 1505 w 30559"/>
                  <a:gd name="connsiteY16" fmla="*/ 40947 h 49212"/>
                  <a:gd name="connsiteX17" fmla="*/ 2497 w 30559"/>
                  <a:gd name="connsiteY17" fmla="*/ 41344 h 49212"/>
                  <a:gd name="connsiteX18" fmla="*/ 4680 w 30559"/>
                  <a:gd name="connsiteY18" fmla="*/ 42336 h 49212"/>
                  <a:gd name="connsiteX19" fmla="*/ 7855 w 30559"/>
                  <a:gd name="connsiteY19" fmla="*/ 43527 h 49212"/>
                  <a:gd name="connsiteX20" fmla="*/ 12617 w 30559"/>
                  <a:gd name="connsiteY20" fmla="*/ 43924 h 49212"/>
                  <a:gd name="connsiteX21" fmla="*/ 17181 w 30559"/>
                  <a:gd name="connsiteY21" fmla="*/ 43329 h 49212"/>
                  <a:gd name="connsiteX22" fmla="*/ 20753 w 30559"/>
                  <a:gd name="connsiteY22" fmla="*/ 41543 h 49212"/>
                  <a:gd name="connsiteX23" fmla="*/ 23134 w 30559"/>
                  <a:gd name="connsiteY23" fmla="*/ 38368 h 49212"/>
                  <a:gd name="connsiteX24" fmla="*/ 24126 w 30559"/>
                  <a:gd name="connsiteY24" fmla="*/ 33605 h 49212"/>
                  <a:gd name="connsiteX25" fmla="*/ 23333 w 30559"/>
                  <a:gd name="connsiteY25" fmla="*/ 29438 h 49212"/>
                  <a:gd name="connsiteX26" fmla="*/ 20951 w 30559"/>
                  <a:gd name="connsiteY26" fmla="*/ 26461 h 49212"/>
                  <a:gd name="connsiteX27" fmla="*/ 17181 w 30559"/>
                  <a:gd name="connsiteY27" fmla="*/ 24675 h 49212"/>
                  <a:gd name="connsiteX28" fmla="*/ 11823 w 30559"/>
                  <a:gd name="connsiteY28" fmla="*/ 24080 h 49212"/>
                  <a:gd name="connsiteX29" fmla="*/ 7656 w 30559"/>
                  <a:gd name="connsiteY29" fmla="*/ 24477 h 49212"/>
                  <a:gd name="connsiteX30" fmla="*/ 4680 w 30559"/>
                  <a:gd name="connsiteY30" fmla="*/ 24675 h 49212"/>
                  <a:gd name="connsiteX31" fmla="*/ 3092 w 30559"/>
                  <a:gd name="connsiteY31" fmla="*/ 24279 h 49212"/>
                  <a:gd name="connsiteX32" fmla="*/ 2695 w 30559"/>
                  <a:gd name="connsiteY32" fmla="*/ 22294 h 49212"/>
                  <a:gd name="connsiteX33" fmla="*/ 2695 w 30559"/>
                  <a:gd name="connsiteY33" fmla="*/ 2450 h 49212"/>
                  <a:gd name="connsiteX34" fmla="*/ 3290 w 30559"/>
                  <a:gd name="connsiteY34" fmla="*/ 665 h 49212"/>
                  <a:gd name="connsiteX35" fmla="*/ 5076 w 30559"/>
                  <a:gd name="connsiteY35" fmla="*/ 69 h 49212"/>
                  <a:gd name="connsiteX36" fmla="*/ 26508 w 30559"/>
                  <a:gd name="connsiteY36" fmla="*/ 69 h 49212"/>
                  <a:gd name="connsiteX37" fmla="*/ 26904 w 30559"/>
                  <a:gd name="connsiteY37" fmla="*/ 268 h 49212"/>
                  <a:gd name="connsiteX38" fmla="*/ 27500 w 30559"/>
                  <a:gd name="connsiteY38" fmla="*/ 863 h 49212"/>
                  <a:gd name="connsiteX39" fmla="*/ 27698 w 30559"/>
                  <a:gd name="connsiteY39" fmla="*/ 1657 h 49212"/>
                  <a:gd name="connsiteX40" fmla="*/ 27897 w 30559"/>
                  <a:gd name="connsiteY40" fmla="*/ 2847 h 49212"/>
                  <a:gd name="connsiteX41" fmla="*/ 27500 w 30559"/>
                  <a:gd name="connsiteY41" fmla="*/ 5030 h 49212"/>
                  <a:gd name="connsiteX42" fmla="*/ 26508 w 30559"/>
                  <a:gd name="connsiteY42" fmla="*/ 5625 h 49212"/>
                  <a:gd name="connsiteX43" fmla="*/ 8450 w 30559"/>
                  <a:gd name="connsiteY43" fmla="*/ 5625 h 49212"/>
                  <a:gd name="connsiteX44" fmla="*/ 8450 w 30559"/>
                  <a:gd name="connsiteY44" fmla="*/ 19318 h 49212"/>
                  <a:gd name="connsiteX45" fmla="*/ 11029 w 30559"/>
                  <a:gd name="connsiteY45" fmla="*/ 19119 h 49212"/>
                  <a:gd name="connsiteX46" fmla="*/ 14204 w 30559"/>
                  <a:gd name="connsiteY46" fmla="*/ 18921 h 49212"/>
                  <a:gd name="connsiteX47" fmla="*/ 21348 w 30559"/>
                  <a:gd name="connsiteY47" fmla="*/ 19913 h 49212"/>
                  <a:gd name="connsiteX48" fmla="*/ 26508 w 30559"/>
                  <a:gd name="connsiteY48" fmla="*/ 22890 h 49212"/>
                  <a:gd name="connsiteX49" fmla="*/ 29683 w 30559"/>
                  <a:gd name="connsiteY49" fmla="*/ 27255 h 49212"/>
                  <a:gd name="connsiteX50" fmla="*/ 30873 w 30559"/>
                  <a:gd name="connsiteY50" fmla="*/ 33010 h 49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559" h="49212">
                    <a:moveTo>
                      <a:pt x="30873" y="33010"/>
                    </a:moveTo>
                    <a:cubicBezTo>
                      <a:pt x="30873" y="35540"/>
                      <a:pt x="30377" y="37872"/>
                      <a:pt x="29484" y="39955"/>
                    </a:cubicBezTo>
                    <a:cubicBezTo>
                      <a:pt x="28690" y="41940"/>
                      <a:pt x="27500" y="43676"/>
                      <a:pt x="25912" y="45115"/>
                    </a:cubicBezTo>
                    <a:cubicBezTo>
                      <a:pt x="24325" y="46454"/>
                      <a:pt x="22390" y="47496"/>
                      <a:pt x="20158" y="48290"/>
                    </a:cubicBezTo>
                    <a:cubicBezTo>
                      <a:pt x="17876" y="48934"/>
                      <a:pt x="15445" y="49282"/>
                      <a:pt x="12815" y="49282"/>
                    </a:cubicBezTo>
                    <a:cubicBezTo>
                      <a:pt x="11327" y="49282"/>
                      <a:pt x="9888" y="49133"/>
                      <a:pt x="8450" y="48885"/>
                    </a:cubicBezTo>
                    <a:cubicBezTo>
                      <a:pt x="7110" y="48587"/>
                      <a:pt x="5920" y="48389"/>
                      <a:pt x="4878" y="48091"/>
                    </a:cubicBezTo>
                    <a:cubicBezTo>
                      <a:pt x="3787" y="47843"/>
                      <a:pt x="2943" y="47595"/>
                      <a:pt x="2298" y="47297"/>
                    </a:cubicBezTo>
                    <a:cubicBezTo>
                      <a:pt x="1604" y="46900"/>
                      <a:pt x="1157" y="46652"/>
                      <a:pt x="909" y="46504"/>
                    </a:cubicBezTo>
                    <a:cubicBezTo>
                      <a:pt x="760" y="46404"/>
                      <a:pt x="612" y="46256"/>
                      <a:pt x="512" y="46107"/>
                    </a:cubicBezTo>
                    <a:cubicBezTo>
                      <a:pt x="512" y="45859"/>
                      <a:pt x="413" y="45660"/>
                      <a:pt x="314" y="45511"/>
                    </a:cubicBezTo>
                    <a:cubicBezTo>
                      <a:pt x="314" y="45263"/>
                      <a:pt x="314" y="45015"/>
                      <a:pt x="314" y="44718"/>
                    </a:cubicBezTo>
                    <a:cubicBezTo>
                      <a:pt x="314" y="44321"/>
                      <a:pt x="314" y="43924"/>
                      <a:pt x="314" y="43527"/>
                    </a:cubicBezTo>
                    <a:cubicBezTo>
                      <a:pt x="314" y="43130"/>
                      <a:pt x="314" y="42733"/>
                      <a:pt x="314" y="42336"/>
                    </a:cubicBezTo>
                    <a:cubicBezTo>
                      <a:pt x="413" y="41940"/>
                      <a:pt x="512" y="41691"/>
                      <a:pt x="512" y="41543"/>
                    </a:cubicBezTo>
                    <a:cubicBezTo>
                      <a:pt x="612" y="41295"/>
                      <a:pt x="760" y="41146"/>
                      <a:pt x="909" y="41146"/>
                    </a:cubicBezTo>
                    <a:cubicBezTo>
                      <a:pt x="1008" y="41047"/>
                      <a:pt x="1207" y="40947"/>
                      <a:pt x="1505" y="40947"/>
                    </a:cubicBezTo>
                    <a:cubicBezTo>
                      <a:pt x="1604" y="40947"/>
                      <a:pt x="1951" y="41096"/>
                      <a:pt x="2497" y="41344"/>
                    </a:cubicBezTo>
                    <a:cubicBezTo>
                      <a:pt x="2993" y="41642"/>
                      <a:pt x="3737" y="41940"/>
                      <a:pt x="4680" y="42336"/>
                    </a:cubicBezTo>
                    <a:cubicBezTo>
                      <a:pt x="5573" y="42733"/>
                      <a:pt x="6664" y="43130"/>
                      <a:pt x="7855" y="43527"/>
                    </a:cubicBezTo>
                    <a:cubicBezTo>
                      <a:pt x="9144" y="43825"/>
                      <a:pt x="10732" y="43924"/>
                      <a:pt x="12617" y="43924"/>
                    </a:cubicBezTo>
                    <a:cubicBezTo>
                      <a:pt x="14304" y="43924"/>
                      <a:pt x="15842" y="43725"/>
                      <a:pt x="17181" y="43329"/>
                    </a:cubicBezTo>
                    <a:cubicBezTo>
                      <a:pt x="18620" y="42932"/>
                      <a:pt x="19810" y="42336"/>
                      <a:pt x="20753" y="41543"/>
                    </a:cubicBezTo>
                    <a:cubicBezTo>
                      <a:pt x="21795" y="40650"/>
                      <a:pt x="22588" y="39558"/>
                      <a:pt x="23134" y="38368"/>
                    </a:cubicBezTo>
                    <a:cubicBezTo>
                      <a:pt x="23779" y="37078"/>
                      <a:pt x="24126" y="35490"/>
                      <a:pt x="24126" y="33605"/>
                    </a:cubicBezTo>
                    <a:cubicBezTo>
                      <a:pt x="24126" y="32018"/>
                      <a:pt x="23829" y="30629"/>
                      <a:pt x="23333" y="29438"/>
                    </a:cubicBezTo>
                    <a:cubicBezTo>
                      <a:pt x="22787" y="28247"/>
                      <a:pt x="21993" y="27255"/>
                      <a:pt x="20951" y="26461"/>
                    </a:cubicBezTo>
                    <a:cubicBezTo>
                      <a:pt x="20009" y="25668"/>
                      <a:pt x="18769" y="25072"/>
                      <a:pt x="17181" y="24675"/>
                    </a:cubicBezTo>
                    <a:cubicBezTo>
                      <a:pt x="15693" y="24279"/>
                      <a:pt x="13907" y="24080"/>
                      <a:pt x="11823" y="24080"/>
                    </a:cubicBezTo>
                    <a:cubicBezTo>
                      <a:pt x="10236" y="24080"/>
                      <a:pt x="8847" y="24229"/>
                      <a:pt x="7656" y="24477"/>
                    </a:cubicBezTo>
                    <a:cubicBezTo>
                      <a:pt x="6565" y="24626"/>
                      <a:pt x="5573" y="24675"/>
                      <a:pt x="4680" y="24675"/>
                    </a:cubicBezTo>
                    <a:cubicBezTo>
                      <a:pt x="3985" y="24675"/>
                      <a:pt x="3489" y="24576"/>
                      <a:pt x="3092" y="24279"/>
                    </a:cubicBezTo>
                    <a:cubicBezTo>
                      <a:pt x="2794" y="23882"/>
                      <a:pt x="2695" y="23237"/>
                      <a:pt x="2695" y="22294"/>
                    </a:cubicBezTo>
                    <a:lnTo>
                      <a:pt x="2695" y="2450"/>
                    </a:lnTo>
                    <a:cubicBezTo>
                      <a:pt x="2695" y="1657"/>
                      <a:pt x="2894" y="1061"/>
                      <a:pt x="3290" y="665"/>
                    </a:cubicBezTo>
                    <a:cubicBezTo>
                      <a:pt x="3687" y="268"/>
                      <a:pt x="4283" y="69"/>
                      <a:pt x="5076" y="69"/>
                    </a:cubicBezTo>
                    <a:lnTo>
                      <a:pt x="26508" y="69"/>
                    </a:lnTo>
                    <a:cubicBezTo>
                      <a:pt x="26607" y="69"/>
                      <a:pt x="26756" y="168"/>
                      <a:pt x="26904" y="268"/>
                    </a:cubicBezTo>
                    <a:cubicBezTo>
                      <a:pt x="27153" y="416"/>
                      <a:pt x="27351" y="615"/>
                      <a:pt x="27500" y="863"/>
                    </a:cubicBezTo>
                    <a:cubicBezTo>
                      <a:pt x="27599" y="1012"/>
                      <a:pt x="27698" y="1260"/>
                      <a:pt x="27698" y="1657"/>
                    </a:cubicBezTo>
                    <a:cubicBezTo>
                      <a:pt x="27798" y="1954"/>
                      <a:pt x="27897" y="2351"/>
                      <a:pt x="27897" y="2847"/>
                    </a:cubicBezTo>
                    <a:cubicBezTo>
                      <a:pt x="27897" y="3790"/>
                      <a:pt x="27748" y="4534"/>
                      <a:pt x="27500" y="5030"/>
                    </a:cubicBezTo>
                    <a:cubicBezTo>
                      <a:pt x="27202" y="5427"/>
                      <a:pt x="26904" y="5625"/>
                      <a:pt x="26508" y="5625"/>
                    </a:cubicBezTo>
                    <a:lnTo>
                      <a:pt x="8450" y="5625"/>
                    </a:lnTo>
                    <a:lnTo>
                      <a:pt x="8450" y="19318"/>
                    </a:lnTo>
                    <a:cubicBezTo>
                      <a:pt x="9244" y="19218"/>
                      <a:pt x="10087" y="19119"/>
                      <a:pt x="11029" y="19119"/>
                    </a:cubicBezTo>
                    <a:cubicBezTo>
                      <a:pt x="11923" y="19020"/>
                      <a:pt x="13014" y="18921"/>
                      <a:pt x="14204" y="18921"/>
                    </a:cubicBezTo>
                    <a:cubicBezTo>
                      <a:pt x="16983" y="18921"/>
                      <a:pt x="19364" y="19268"/>
                      <a:pt x="21348" y="19913"/>
                    </a:cubicBezTo>
                    <a:cubicBezTo>
                      <a:pt x="23432" y="20608"/>
                      <a:pt x="25168" y="21600"/>
                      <a:pt x="26508" y="22890"/>
                    </a:cubicBezTo>
                    <a:cubicBezTo>
                      <a:pt x="27946" y="24080"/>
                      <a:pt x="28988" y="25568"/>
                      <a:pt x="29683" y="27255"/>
                    </a:cubicBezTo>
                    <a:cubicBezTo>
                      <a:pt x="30476" y="28991"/>
                      <a:pt x="30873" y="30926"/>
                      <a:pt x="30873" y="33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BC615D9E-E855-4435-9815-D7FFA2741D50}"/>
                  </a:ext>
                </a:extLst>
              </p:cNvPr>
              <p:cNvSpPr/>
              <p:nvPr/>
            </p:nvSpPr>
            <p:spPr>
              <a:xfrm>
                <a:off x="6733103" y="2662793"/>
                <a:ext cx="28178" cy="48815"/>
              </a:xfrm>
              <a:custGeom>
                <a:avLst/>
                <a:gdLst>
                  <a:gd name="connsiteX0" fmla="*/ 28495 w 28178"/>
                  <a:gd name="connsiteY0" fmla="*/ 46305 h 48815"/>
                  <a:gd name="connsiteX1" fmla="*/ 28297 w 28178"/>
                  <a:gd name="connsiteY1" fmla="*/ 47694 h 48815"/>
                  <a:gd name="connsiteX2" fmla="*/ 28098 w 28178"/>
                  <a:gd name="connsiteY2" fmla="*/ 48488 h 48815"/>
                  <a:gd name="connsiteX3" fmla="*/ 27503 w 28178"/>
                  <a:gd name="connsiteY3" fmla="*/ 48885 h 48815"/>
                  <a:gd name="connsiteX4" fmla="*/ 27106 w 28178"/>
                  <a:gd name="connsiteY4" fmla="*/ 48885 h 48815"/>
                  <a:gd name="connsiteX5" fmla="*/ 1904 w 28178"/>
                  <a:gd name="connsiteY5" fmla="*/ 48885 h 48815"/>
                  <a:gd name="connsiteX6" fmla="*/ 1309 w 28178"/>
                  <a:gd name="connsiteY6" fmla="*/ 48885 h 48815"/>
                  <a:gd name="connsiteX7" fmla="*/ 912 w 28178"/>
                  <a:gd name="connsiteY7" fmla="*/ 48488 h 48815"/>
                  <a:gd name="connsiteX8" fmla="*/ 515 w 28178"/>
                  <a:gd name="connsiteY8" fmla="*/ 47694 h 48815"/>
                  <a:gd name="connsiteX9" fmla="*/ 515 w 28178"/>
                  <a:gd name="connsiteY9" fmla="*/ 46305 h 48815"/>
                  <a:gd name="connsiteX10" fmla="*/ 515 w 28178"/>
                  <a:gd name="connsiteY10" fmla="*/ 45313 h 48815"/>
                  <a:gd name="connsiteX11" fmla="*/ 912 w 28178"/>
                  <a:gd name="connsiteY11" fmla="*/ 44519 h 48815"/>
                  <a:gd name="connsiteX12" fmla="*/ 1309 w 28178"/>
                  <a:gd name="connsiteY12" fmla="*/ 43924 h 48815"/>
                  <a:gd name="connsiteX13" fmla="*/ 1904 w 28178"/>
                  <a:gd name="connsiteY13" fmla="*/ 43725 h 48815"/>
                  <a:gd name="connsiteX14" fmla="*/ 11826 w 28178"/>
                  <a:gd name="connsiteY14" fmla="*/ 43725 h 48815"/>
                  <a:gd name="connsiteX15" fmla="*/ 11826 w 28178"/>
                  <a:gd name="connsiteY15" fmla="*/ 7014 h 48815"/>
                  <a:gd name="connsiteX16" fmla="*/ 2500 w 28178"/>
                  <a:gd name="connsiteY16" fmla="*/ 12571 h 48815"/>
                  <a:gd name="connsiteX17" fmla="*/ 1309 w 28178"/>
                  <a:gd name="connsiteY17" fmla="*/ 12968 h 48815"/>
                  <a:gd name="connsiteX18" fmla="*/ 714 w 28178"/>
                  <a:gd name="connsiteY18" fmla="*/ 12769 h 48815"/>
                  <a:gd name="connsiteX19" fmla="*/ 317 w 28178"/>
                  <a:gd name="connsiteY19" fmla="*/ 11975 h 48815"/>
                  <a:gd name="connsiteX20" fmla="*/ 317 w 28178"/>
                  <a:gd name="connsiteY20" fmla="*/ 10586 h 48815"/>
                  <a:gd name="connsiteX21" fmla="*/ 317 w 28178"/>
                  <a:gd name="connsiteY21" fmla="*/ 9594 h 48815"/>
                  <a:gd name="connsiteX22" fmla="*/ 317 w 28178"/>
                  <a:gd name="connsiteY22" fmla="*/ 8800 h 48815"/>
                  <a:gd name="connsiteX23" fmla="*/ 714 w 28178"/>
                  <a:gd name="connsiteY23" fmla="*/ 8205 h 48815"/>
                  <a:gd name="connsiteX24" fmla="*/ 1309 w 28178"/>
                  <a:gd name="connsiteY24" fmla="*/ 7808 h 48815"/>
                  <a:gd name="connsiteX25" fmla="*/ 12422 w 28178"/>
                  <a:gd name="connsiteY25" fmla="*/ 664 h 48815"/>
                  <a:gd name="connsiteX26" fmla="*/ 12818 w 28178"/>
                  <a:gd name="connsiteY26" fmla="*/ 466 h 48815"/>
                  <a:gd name="connsiteX27" fmla="*/ 13414 w 28178"/>
                  <a:gd name="connsiteY27" fmla="*/ 268 h 48815"/>
                  <a:gd name="connsiteX28" fmla="*/ 14208 w 28178"/>
                  <a:gd name="connsiteY28" fmla="*/ 268 h 48815"/>
                  <a:gd name="connsiteX29" fmla="*/ 15398 w 28178"/>
                  <a:gd name="connsiteY29" fmla="*/ 69 h 48815"/>
                  <a:gd name="connsiteX30" fmla="*/ 16787 w 28178"/>
                  <a:gd name="connsiteY30" fmla="*/ 268 h 48815"/>
                  <a:gd name="connsiteX31" fmla="*/ 17779 w 28178"/>
                  <a:gd name="connsiteY31" fmla="*/ 466 h 48815"/>
                  <a:gd name="connsiteX32" fmla="*/ 18176 w 28178"/>
                  <a:gd name="connsiteY32" fmla="*/ 863 h 48815"/>
                  <a:gd name="connsiteX33" fmla="*/ 18375 w 28178"/>
                  <a:gd name="connsiteY33" fmla="*/ 1260 h 48815"/>
                  <a:gd name="connsiteX34" fmla="*/ 18375 w 28178"/>
                  <a:gd name="connsiteY34" fmla="*/ 43725 h 48815"/>
                  <a:gd name="connsiteX35" fmla="*/ 27106 w 28178"/>
                  <a:gd name="connsiteY35" fmla="*/ 43725 h 48815"/>
                  <a:gd name="connsiteX36" fmla="*/ 27503 w 28178"/>
                  <a:gd name="connsiteY36" fmla="*/ 43924 h 48815"/>
                  <a:gd name="connsiteX37" fmla="*/ 28098 w 28178"/>
                  <a:gd name="connsiteY37" fmla="*/ 44519 h 48815"/>
                  <a:gd name="connsiteX38" fmla="*/ 28297 w 28178"/>
                  <a:gd name="connsiteY38" fmla="*/ 45313 h 48815"/>
                  <a:gd name="connsiteX39" fmla="*/ 28495 w 28178"/>
                  <a:gd name="connsiteY39" fmla="*/ 46305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95" y="46305"/>
                    </a:moveTo>
                    <a:cubicBezTo>
                      <a:pt x="28495" y="46851"/>
                      <a:pt x="28396" y="47297"/>
                      <a:pt x="28297" y="47694"/>
                    </a:cubicBezTo>
                    <a:cubicBezTo>
                      <a:pt x="28297" y="47992"/>
                      <a:pt x="28197" y="48240"/>
                      <a:pt x="28098" y="48488"/>
                    </a:cubicBezTo>
                    <a:cubicBezTo>
                      <a:pt x="27949" y="48637"/>
                      <a:pt x="27751" y="48786"/>
                      <a:pt x="27503" y="48885"/>
                    </a:cubicBezTo>
                    <a:cubicBezTo>
                      <a:pt x="27354" y="48885"/>
                      <a:pt x="27205" y="48885"/>
                      <a:pt x="27106" y="48885"/>
                    </a:cubicBezTo>
                    <a:lnTo>
                      <a:pt x="1904" y="48885"/>
                    </a:lnTo>
                    <a:cubicBezTo>
                      <a:pt x="1607" y="48885"/>
                      <a:pt x="1408" y="48885"/>
                      <a:pt x="1309" y="48885"/>
                    </a:cubicBezTo>
                    <a:cubicBezTo>
                      <a:pt x="1160" y="48786"/>
                      <a:pt x="1011" y="48637"/>
                      <a:pt x="912" y="48488"/>
                    </a:cubicBezTo>
                    <a:cubicBezTo>
                      <a:pt x="763" y="48240"/>
                      <a:pt x="615" y="47992"/>
                      <a:pt x="515" y="47694"/>
                    </a:cubicBezTo>
                    <a:cubicBezTo>
                      <a:pt x="515" y="47297"/>
                      <a:pt x="515" y="46851"/>
                      <a:pt x="515" y="46305"/>
                    </a:cubicBezTo>
                    <a:cubicBezTo>
                      <a:pt x="515" y="45908"/>
                      <a:pt x="515" y="45611"/>
                      <a:pt x="515" y="45313"/>
                    </a:cubicBezTo>
                    <a:cubicBezTo>
                      <a:pt x="615" y="44916"/>
                      <a:pt x="763" y="44668"/>
                      <a:pt x="912" y="44519"/>
                    </a:cubicBezTo>
                    <a:cubicBezTo>
                      <a:pt x="1011" y="44271"/>
                      <a:pt x="1160" y="44073"/>
                      <a:pt x="1309" y="43924"/>
                    </a:cubicBezTo>
                    <a:cubicBezTo>
                      <a:pt x="1408" y="43825"/>
                      <a:pt x="1607" y="43725"/>
                      <a:pt x="1904" y="43725"/>
                    </a:cubicBezTo>
                    <a:lnTo>
                      <a:pt x="11826" y="43725"/>
                    </a:lnTo>
                    <a:lnTo>
                      <a:pt x="11826" y="7014"/>
                    </a:lnTo>
                    <a:lnTo>
                      <a:pt x="2500" y="12571"/>
                    </a:lnTo>
                    <a:cubicBezTo>
                      <a:pt x="2103" y="12720"/>
                      <a:pt x="1706" y="12868"/>
                      <a:pt x="1309" y="12968"/>
                    </a:cubicBezTo>
                    <a:cubicBezTo>
                      <a:pt x="1011" y="12968"/>
                      <a:pt x="813" y="12918"/>
                      <a:pt x="714" y="12769"/>
                    </a:cubicBezTo>
                    <a:cubicBezTo>
                      <a:pt x="565" y="12670"/>
                      <a:pt x="416" y="12372"/>
                      <a:pt x="317" y="11975"/>
                    </a:cubicBezTo>
                    <a:cubicBezTo>
                      <a:pt x="317" y="11579"/>
                      <a:pt x="317" y="11132"/>
                      <a:pt x="317" y="10586"/>
                    </a:cubicBezTo>
                    <a:cubicBezTo>
                      <a:pt x="317" y="10189"/>
                      <a:pt x="317" y="9892"/>
                      <a:pt x="317" y="9594"/>
                    </a:cubicBezTo>
                    <a:cubicBezTo>
                      <a:pt x="317" y="9197"/>
                      <a:pt x="317" y="8949"/>
                      <a:pt x="317" y="8800"/>
                    </a:cubicBezTo>
                    <a:cubicBezTo>
                      <a:pt x="416" y="8552"/>
                      <a:pt x="565" y="8354"/>
                      <a:pt x="714" y="8205"/>
                    </a:cubicBezTo>
                    <a:cubicBezTo>
                      <a:pt x="962" y="8106"/>
                      <a:pt x="1160" y="7957"/>
                      <a:pt x="1309" y="7808"/>
                    </a:cubicBezTo>
                    <a:lnTo>
                      <a:pt x="12422" y="664"/>
                    </a:lnTo>
                    <a:cubicBezTo>
                      <a:pt x="12521" y="565"/>
                      <a:pt x="12670" y="466"/>
                      <a:pt x="12818" y="466"/>
                    </a:cubicBezTo>
                    <a:cubicBezTo>
                      <a:pt x="12918" y="367"/>
                      <a:pt x="13116" y="268"/>
                      <a:pt x="13414" y="268"/>
                    </a:cubicBezTo>
                    <a:cubicBezTo>
                      <a:pt x="13662" y="268"/>
                      <a:pt x="13910" y="268"/>
                      <a:pt x="14208" y="268"/>
                    </a:cubicBezTo>
                    <a:cubicBezTo>
                      <a:pt x="14456" y="168"/>
                      <a:pt x="14852" y="69"/>
                      <a:pt x="15398" y="69"/>
                    </a:cubicBezTo>
                    <a:cubicBezTo>
                      <a:pt x="15894" y="69"/>
                      <a:pt x="16390" y="168"/>
                      <a:pt x="16787" y="268"/>
                    </a:cubicBezTo>
                    <a:cubicBezTo>
                      <a:pt x="17184" y="268"/>
                      <a:pt x="17482" y="367"/>
                      <a:pt x="17779" y="466"/>
                    </a:cubicBezTo>
                    <a:cubicBezTo>
                      <a:pt x="18027" y="466"/>
                      <a:pt x="18176" y="615"/>
                      <a:pt x="18176" y="863"/>
                    </a:cubicBezTo>
                    <a:cubicBezTo>
                      <a:pt x="18276" y="1012"/>
                      <a:pt x="18375" y="1161"/>
                      <a:pt x="18375" y="1260"/>
                    </a:cubicBezTo>
                    <a:lnTo>
                      <a:pt x="18375" y="43725"/>
                    </a:lnTo>
                    <a:lnTo>
                      <a:pt x="27106" y="43725"/>
                    </a:lnTo>
                    <a:cubicBezTo>
                      <a:pt x="27205" y="43725"/>
                      <a:pt x="27354" y="43825"/>
                      <a:pt x="27503" y="43924"/>
                    </a:cubicBezTo>
                    <a:cubicBezTo>
                      <a:pt x="27751" y="44073"/>
                      <a:pt x="27949" y="44271"/>
                      <a:pt x="28098" y="44519"/>
                    </a:cubicBezTo>
                    <a:cubicBezTo>
                      <a:pt x="28197" y="44668"/>
                      <a:pt x="28297" y="44916"/>
                      <a:pt x="28297" y="45313"/>
                    </a:cubicBezTo>
                    <a:cubicBezTo>
                      <a:pt x="28396" y="45611"/>
                      <a:pt x="28495" y="45908"/>
                      <a:pt x="28495" y="46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6A12FFA-78C1-4C6A-9AA1-DC482A95DF49}"/>
                  </a:ext>
                </a:extLst>
              </p:cNvPr>
              <p:cNvSpPr/>
              <p:nvPr/>
            </p:nvSpPr>
            <p:spPr>
              <a:xfrm>
                <a:off x="6768822" y="2662594"/>
                <a:ext cx="30360" cy="49014"/>
              </a:xfrm>
              <a:custGeom>
                <a:avLst/>
                <a:gdLst>
                  <a:gd name="connsiteX0" fmla="*/ 30681 w 30360"/>
                  <a:gd name="connsiteY0" fmla="*/ 46305 h 49014"/>
                  <a:gd name="connsiteX1" fmla="*/ 30482 w 30360"/>
                  <a:gd name="connsiteY1" fmla="*/ 47496 h 49014"/>
                  <a:gd name="connsiteX2" fmla="*/ 30284 w 30360"/>
                  <a:gd name="connsiteY2" fmla="*/ 48488 h 49014"/>
                  <a:gd name="connsiteX3" fmla="*/ 29887 w 30360"/>
                  <a:gd name="connsiteY3" fmla="*/ 48885 h 49014"/>
                  <a:gd name="connsiteX4" fmla="*/ 29292 w 30360"/>
                  <a:gd name="connsiteY4" fmla="*/ 49083 h 49014"/>
                  <a:gd name="connsiteX5" fmla="*/ 2503 w 30360"/>
                  <a:gd name="connsiteY5" fmla="*/ 49083 h 49014"/>
                  <a:gd name="connsiteX6" fmla="*/ 1709 w 30360"/>
                  <a:gd name="connsiteY6" fmla="*/ 49083 h 49014"/>
                  <a:gd name="connsiteX7" fmla="*/ 915 w 30360"/>
                  <a:gd name="connsiteY7" fmla="*/ 48686 h 49014"/>
                  <a:gd name="connsiteX8" fmla="*/ 518 w 30360"/>
                  <a:gd name="connsiteY8" fmla="*/ 47694 h 49014"/>
                  <a:gd name="connsiteX9" fmla="*/ 320 w 30360"/>
                  <a:gd name="connsiteY9" fmla="*/ 46305 h 49014"/>
                  <a:gd name="connsiteX10" fmla="*/ 320 w 30360"/>
                  <a:gd name="connsiteY10" fmla="*/ 44916 h 49014"/>
                  <a:gd name="connsiteX11" fmla="*/ 717 w 30360"/>
                  <a:gd name="connsiteY11" fmla="*/ 43924 h 49014"/>
                  <a:gd name="connsiteX12" fmla="*/ 1114 w 30360"/>
                  <a:gd name="connsiteY12" fmla="*/ 43130 h 49014"/>
                  <a:gd name="connsiteX13" fmla="*/ 1907 w 30360"/>
                  <a:gd name="connsiteY13" fmla="*/ 42138 h 49014"/>
                  <a:gd name="connsiteX14" fmla="*/ 11234 w 30360"/>
                  <a:gd name="connsiteY14" fmla="*/ 32216 h 49014"/>
                  <a:gd name="connsiteX15" fmla="*/ 16592 w 30360"/>
                  <a:gd name="connsiteY15" fmla="*/ 26065 h 49014"/>
                  <a:gd name="connsiteX16" fmla="*/ 19568 w 30360"/>
                  <a:gd name="connsiteY16" fmla="*/ 21104 h 49014"/>
                  <a:gd name="connsiteX17" fmla="*/ 20957 w 30360"/>
                  <a:gd name="connsiteY17" fmla="*/ 17135 h 49014"/>
                  <a:gd name="connsiteX18" fmla="*/ 21354 w 30360"/>
                  <a:gd name="connsiteY18" fmla="*/ 13563 h 49014"/>
                  <a:gd name="connsiteX19" fmla="*/ 20759 w 30360"/>
                  <a:gd name="connsiteY19" fmla="*/ 10586 h 49014"/>
                  <a:gd name="connsiteX20" fmla="*/ 19171 w 30360"/>
                  <a:gd name="connsiteY20" fmla="*/ 8205 h 49014"/>
                  <a:gd name="connsiteX21" fmla="*/ 16592 w 30360"/>
                  <a:gd name="connsiteY21" fmla="*/ 6419 h 49014"/>
                  <a:gd name="connsiteX22" fmla="*/ 13417 w 30360"/>
                  <a:gd name="connsiteY22" fmla="*/ 5625 h 49014"/>
                  <a:gd name="connsiteX23" fmla="*/ 9250 w 30360"/>
                  <a:gd name="connsiteY23" fmla="*/ 6419 h 49014"/>
                  <a:gd name="connsiteX24" fmla="*/ 6075 w 30360"/>
                  <a:gd name="connsiteY24" fmla="*/ 7808 h 49014"/>
                  <a:gd name="connsiteX25" fmla="*/ 3693 w 30360"/>
                  <a:gd name="connsiteY25" fmla="*/ 9197 h 49014"/>
                  <a:gd name="connsiteX26" fmla="*/ 2304 w 30360"/>
                  <a:gd name="connsiteY26" fmla="*/ 9793 h 49014"/>
                  <a:gd name="connsiteX27" fmla="*/ 1907 w 30360"/>
                  <a:gd name="connsiteY27" fmla="*/ 9594 h 49014"/>
                  <a:gd name="connsiteX28" fmla="*/ 1511 w 30360"/>
                  <a:gd name="connsiteY28" fmla="*/ 9197 h 49014"/>
                  <a:gd name="connsiteX29" fmla="*/ 1312 w 30360"/>
                  <a:gd name="connsiteY29" fmla="*/ 8205 h 49014"/>
                  <a:gd name="connsiteX30" fmla="*/ 1312 w 30360"/>
                  <a:gd name="connsiteY30" fmla="*/ 6816 h 49014"/>
                  <a:gd name="connsiteX31" fmla="*/ 1312 w 30360"/>
                  <a:gd name="connsiteY31" fmla="*/ 5824 h 49014"/>
                  <a:gd name="connsiteX32" fmla="*/ 1312 w 30360"/>
                  <a:gd name="connsiteY32" fmla="*/ 5229 h 49014"/>
                  <a:gd name="connsiteX33" fmla="*/ 1709 w 30360"/>
                  <a:gd name="connsiteY33" fmla="*/ 4633 h 49014"/>
                  <a:gd name="connsiteX34" fmla="*/ 2304 w 30360"/>
                  <a:gd name="connsiteY34" fmla="*/ 3840 h 49014"/>
                  <a:gd name="connsiteX35" fmla="*/ 3693 w 30360"/>
                  <a:gd name="connsiteY35" fmla="*/ 2847 h 49014"/>
                  <a:gd name="connsiteX36" fmla="*/ 6471 w 30360"/>
                  <a:gd name="connsiteY36" fmla="*/ 1657 h 49014"/>
                  <a:gd name="connsiteX37" fmla="*/ 10242 w 30360"/>
                  <a:gd name="connsiteY37" fmla="*/ 466 h 49014"/>
                  <a:gd name="connsiteX38" fmla="*/ 14607 w 30360"/>
                  <a:gd name="connsiteY38" fmla="*/ 69 h 49014"/>
                  <a:gd name="connsiteX39" fmla="*/ 20561 w 30360"/>
                  <a:gd name="connsiteY39" fmla="*/ 1061 h 49014"/>
                  <a:gd name="connsiteX40" fmla="*/ 24926 w 30360"/>
                  <a:gd name="connsiteY40" fmla="*/ 3840 h 49014"/>
                  <a:gd name="connsiteX41" fmla="*/ 27506 w 30360"/>
                  <a:gd name="connsiteY41" fmla="*/ 7808 h 49014"/>
                  <a:gd name="connsiteX42" fmla="*/ 28498 w 30360"/>
                  <a:gd name="connsiteY42" fmla="*/ 12571 h 49014"/>
                  <a:gd name="connsiteX43" fmla="*/ 28101 w 30360"/>
                  <a:gd name="connsiteY43" fmla="*/ 17333 h 49014"/>
                  <a:gd name="connsiteX44" fmla="*/ 26315 w 30360"/>
                  <a:gd name="connsiteY44" fmla="*/ 22294 h 49014"/>
                  <a:gd name="connsiteX45" fmla="*/ 22545 w 30360"/>
                  <a:gd name="connsiteY45" fmla="*/ 28247 h 49014"/>
                  <a:gd name="connsiteX46" fmla="*/ 15798 w 30360"/>
                  <a:gd name="connsiteY46" fmla="*/ 35590 h 49014"/>
                  <a:gd name="connsiteX47" fmla="*/ 8257 w 30360"/>
                  <a:gd name="connsiteY47" fmla="*/ 43527 h 49014"/>
                  <a:gd name="connsiteX48" fmla="*/ 29292 w 30360"/>
                  <a:gd name="connsiteY48" fmla="*/ 43527 h 49014"/>
                  <a:gd name="connsiteX49" fmla="*/ 29689 w 30360"/>
                  <a:gd name="connsiteY49" fmla="*/ 43726 h 49014"/>
                  <a:gd name="connsiteX50" fmla="*/ 30284 w 30360"/>
                  <a:gd name="connsiteY50" fmla="*/ 44321 h 49014"/>
                  <a:gd name="connsiteX51" fmla="*/ 30482 w 30360"/>
                  <a:gd name="connsiteY51" fmla="*/ 45313 h 49014"/>
                  <a:gd name="connsiteX52" fmla="*/ 30681 w 30360"/>
                  <a:gd name="connsiteY52" fmla="*/ 46305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81" y="46305"/>
                    </a:moveTo>
                    <a:cubicBezTo>
                      <a:pt x="30681" y="46702"/>
                      <a:pt x="30582" y="47099"/>
                      <a:pt x="30482" y="47496"/>
                    </a:cubicBezTo>
                    <a:cubicBezTo>
                      <a:pt x="30482" y="47893"/>
                      <a:pt x="30383" y="48240"/>
                      <a:pt x="30284" y="48488"/>
                    </a:cubicBezTo>
                    <a:cubicBezTo>
                      <a:pt x="30284" y="48637"/>
                      <a:pt x="30135" y="48786"/>
                      <a:pt x="29887" y="48885"/>
                    </a:cubicBezTo>
                    <a:cubicBezTo>
                      <a:pt x="29738" y="49034"/>
                      <a:pt x="29540" y="49083"/>
                      <a:pt x="29292" y="49083"/>
                    </a:cubicBezTo>
                    <a:lnTo>
                      <a:pt x="2503" y="49083"/>
                    </a:lnTo>
                    <a:cubicBezTo>
                      <a:pt x="2205" y="49083"/>
                      <a:pt x="1957" y="49083"/>
                      <a:pt x="1709" y="49083"/>
                    </a:cubicBezTo>
                    <a:cubicBezTo>
                      <a:pt x="1411" y="48984"/>
                      <a:pt x="1163" y="48835"/>
                      <a:pt x="915" y="48686"/>
                    </a:cubicBezTo>
                    <a:cubicBezTo>
                      <a:pt x="766" y="48438"/>
                      <a:pt x="618" y="48091"/>
                      <a:pt x="518" y="47694"/>
                    </a:cubicBezTo>
                    <a:cubicBezTo>
                      <a:pt x="370" y="47297"/>
                      <a:pt x="320" y="46851"/>
                      <a:pt x="320" y="46305"/>
                    </a:cubicBezTo>
                    <a:cubicBezTo>
                      <a:pt x="320" y="45809"/>
                      <a:pt x="320" y="45313"/>
                      <a:pt x="320" y="44916"/>
                    </a:cubicBezTo>
                    <a:cubicBezTo>
                      <a:pt x="419" y="44519"/>
                      <a:pt x="568" y="44222"/>
                      <a:pt x="717" y="43924"/>
                    </a:cubicBezTo>
                    <a:cubicBezTo>
                      <a:pt x="816" y="43676"/>
                      <a:pt x="965" y="43428"/>
                      <a:pt x="1114" y="43130"/>
                    </a:cubicBezTo>
                    <a:cubicBezTo>
                      <a:pt x="1362" y="42882"/>
                      <a:pt x="1610" y="42535"/>
                      <a:pt x="1907" y="42138"/>
                    </a:cubicBezTo>
                    <a:lnTo>
                      <a:pt x="11234" y="32216"/>
                    </a:lnTo>
                    <a:cubicBezTo>
                      <a:pt x="13466" y="29984"/>
                      <a:pt x="15252" y="27950"/>
                      <a:pt x="16592" y="26065"/>
                    </a:cubicBezTo>
                    <a:cubicBezTo>
                      <a:pt x="17882" y="24229"/>
                      <a:pt x="18874" y="22592"/>
                      <a:pt x="19568" y="21104"/>
                    </a:cubicBezTo>
                    <a:cubicBezTo>
                      <a:pt x="20213" y="19665"/>
                      <a:pt x="20660" y="18325"/>
                      <a:pt x="20957" y="17135"/>
                    </a:cubicBezTo>
                    <a:cubicBezTo>
                      <a:pt x="21205" y="15845"/>
                      <a:pt x="21354" y="14654"/>
                      <a:pt x="21354" y="13563"/>
                    </a:cubicBezTo>
                    <a:cubicBezTo>
                      <a:pt x="21354" y="12521"/>
                      <a:pt x="21156" y="11529"/>
                      <a:pt x="20759" y="10586"/>
                    </a:cubicBezTo>
                    <a:cubicBezTo>
                      <a:pt x="20362" y="9694"/>
                      <a:pt x="19816" y="8900"/>
                      <a:pt x="19171" y="8205"/>
                    </a:cubicBezTo>
                    <a:cubicBezTo>
                      <a:pt x="18477" y="7411"/>
                      <a:pt x="17634" y="6816"/>
                      <a:pt x="16592" y="6419"/>
                    </a:cubicBezTo>
                    <a:cubicBezTo>
                      <a:pt x="15649" y="5923"/>
                      <a:pt x="14607" y="5625"/>
                      <a:pt x="13417" y="5625"/>
                    </a:cubicBezTo>
                    <a:cubicBezTo>
                      <a:pt x="11829" y="5625"/>
                      <a:pt x="10440" y="5923"/>
                      <a:pt x="9250" y="6419"/>
                    </a:cubicBezTo>
                    <a:cubicBezTo>
                      <a:pt x="8059" y="6816"/>
                      <a:pt x="6968" y="7312"/>
                      <a:pt x="6075" y="7808"/>
                    </a:cubicBezTo>
                    <a:cubicBezTo>
                      <a:pt x="5132" y="8205"/>
                      <a:pt x="4338" y="8701"/>
                      <a:pt x="3693" y="9197"/>
                    </a:cubicBezTo>
                    <a:cubicBezTo>
                      <a:pt x="3148" y="9594"/>
                      <a:pt x="2701" y="9793"/>
                      <a:pt x="2304" y="9793"/>
                    </a:cubicBezTo>
                    <a:cubicBezTo>
                      <a:pt x="2155" y="9793"/>
                      <a:pt x="2007" y="9743"/>
                      <a:pt x="1907" y="9594"/>
                    </a:cubicBezTo>
                    <a:cubicBezTo>
                      <a:pt x="1759" y="9495"/>
                      <a:pt x="1610" y="9346"/>
                      <a:pt x="1511" y="9197"/>
                    </a:cubicBezTo>
                    <a:cubicBezTo>
                      <a:pt x="1511" y="8949"/>
                      <a:pt x="1411" y="8602"/>
                      <a:pt x="1312" y="8205"/>
                    </a:cubicBezTo>
                    <a:cubicBezTo>
                      <a:pt x="1312" y="7808"/>
                      <a:pt x="1312" y="7362"/>
                      <a:pt x="1312" y="6816"/>
                    </a:cubicBezTo>
                    <a:cubicBezTo>
                      <a:pt x="1312" y="6419"/>
                      <a:pt x="1312" y="6122"/>
                      <a:pt x="1312" y="5824"/>
                    </a:cubicBezTo>
                    <a:cubicBezTo>
                      <a:pt x="1312" y="5576"/>
                      <a:pt x="1312" y="5377"/>
                      <a:pt x="1312" y="5229"/>
                    </a:cubicBezTo>
                    <a:cubicBezTo>
                      <a:pt x="1411" y="4981"/>
                      <a:pt x="1560" y="4782"/>
                      <a:pt x="1709" y="4633"/>
                    </a:cubicBezTo>
                    <a:cubicBezTo>
                      <a:pt x="1808" y="4385"/>
                      <a:pt x="2007" y="4137"/>
                      <a:pt x="2304" y="3840"/>
                    </a:cubicBezTo>
                    <a:cubicBezTo>
                      <a:pt x="2552" y="3592"/>
                      <a:pt x="2999" y="3244"/>
                      <a:pt x="3693" y="2847"/>
                    </a:cubicBezTo>
                    <a:cubicBezTo>
                      <a:pt x="4487" y="2450"/>
                      <a:pt x="5380" y="2054"/>
                      <a:pt x="6471" y="1657"/>
                    </a:cubicBezTo>
                    <a:cubicBezTo>
                      <a:pt x="7662" y="1161"/>
                      <a:pt x="8902" y="764"/>
                      <a:pt x="10242" y="466"/>
                    </a:cubicBezTo>
                    <a:cubicBezTo>
                      <a:pt x="11532" y="218"/>
                      <a:pt x="13020" y="69"/>
                      <a:pt x="14607" y="69"/>
                    </a:cubicBezTo>
                    <a:cubicBezTo>
                      <a:pt x="16840" y="69"/>
                      <a:pt x="18824" y="417"/>
                      <a:pt x="20561" y="1061"/>
                    </a:cubicBezTo>
                    <a:cubicBezTo>
                      <a:pt x="22396" y="1756"/>
                      <a:pt x="23835" y="2649"/>
                      <a:pt x="24926" y="3840"/>
                    </a:cubicBezTo>
                    <a:cubicBezTo>
                      <a:pt x="26117" y="4931"/>
                      <a:pt x="26960" y="6221"/>
                      <a:pt x="27506" y="7808"/>
                    </a:cubicBezTo>
                    <a:cubicBezTo>
                      <a:pt x="28151" y="9297"/>
                      <a:pt x="28498" y="10884"/>
                      <a:pt x="28498" y="12571"/>
                    </a:cubicBezTo>
                    <a:cubicBezTo>
                      <a:pt x="28498" y="14158"/>
                      <a:pt x="28349" y="15746"/>
                      <a:pt x="28101" y="17333"/>
                    </a:cubicBezTo>
                    <a:cubicBezTo>
                      <a:pt x="27804" y="18822"/>
                      <a:pt x="27208" y="20459"/>
                      <a:pt x="26315" y="22294"/>
                    </a:cubicBezTo>
                    <a:cubicBezTo>
                      <a:pt x="25521" y="24031"/>
                      <a:pt x="24232" y="26015"/>
                      <a:pt x="22545" y="28247"/>
                    </a:cubicBezTo>
                    <a:cubicBezTo>
                      <a:pt x="20809" y="30381"/>
                      <a:pt x="18576" y="32811"/>
                      <a:pt x="15798" y="35590"/>
                    </a:cubicBezTo>
                    <a:lnTo>
                      <a:pt x="8257" y="43527"/>
                    </a:lnTo>
                    <a:lnTo>
                      <a:pt x="29292" y="43527"/>
                    </a:lnTo>
                    <a:cubicBezTo>
                      <a:pt x="29391" y="43527"/>
                      <a:pt x="29540" y="43626"/>
                      <a:pt x="29689" y="43726"/>
                    </a:cubicBezTo>
                    <a:cubicBezTo>
                      <a:pt x="29937" y="43874"/>
                      <a:pt x="30135" y="44073"/>
                      <a:pt x="30284" y="44321"/>
                    </a:cubicBezTo>
                    <a:cubicBezTo>
                      <a:pt x="30383" y="44618"/>
                      <a:pt x="30482" y="44916"/>
                      <a:pt x="30482" y="45313"/>
                    </a:cubicBezTo>
                    <a:cubicBezTo>
                      <a:pt x="30582" y="45611"/>
                      <a:pt x="30681" y="45908"/>
                      <a:pt x="30681" y="46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B7C52C81-4A79-4F9D-9FBA-14508847E9DC}"/>
                </a:ext>
              </a:extLst>
            </p:cNvPr>
            <p:cNvSpPr/>
            <p:nvPr/>
          </p:nvSpPr>
          <p:spPr>
            <a:xfrm>
              <a:off x="6805866" y="2703274"/>
              <a:ext cx="12303" cy="19248"/>
            </a:xfrm>
            <a:custGeom>
              <a:avLst/>
              <a:gdLst>
                <a:gd name="connsiteX0" fmla="*/ 12626 w 12303"/>
                <a:gd name="connsiteY0" fmla="*/ 3046 h 19248"/>
                <a:gd name="connsiteX1" fmla="*/ 12428 w 12303"/>
                <a:gd name="connsiteY1" fmla="*/ 5229 h 19248"/>
                <a:gd name="connsiteX2" fmla="*/ 12031 w 12303"/>
                <a:gd name="connsiteY2" fmla="*/ 7015 h 19248"/>
                <a:gd name="connsiteX3" fmla="*/ 11436 w 12303"/>
                <a:gd name="connsiteY3" fmla="*/ 8602 h 19248"/>
                <a:gd name="connsiteX4" fmla="*/ 10443 w 12303"/>
                <a:gd name="connsiteY4" fmla="*/ 10586 h 19248"/>
                <a:gd name="connsiteX5" fmla="*/ 5284 w 12303"/>
                <a:gd name="connsiteY5" fmla="*/ 18127 h 19248"/>
                <a:gd name="connsiteX6" fmla="*/ 4689 w 12303"/>
                <a:gd name="connsiteY6" fmla="*/ 18722 h 19248"/>
                <a:gd name="connsiteX7" fmla="*/ 4093 w 12303"/>
                <a:gd name="connsiteY7" fmla="*/ 18921 h 19248"/>
                <a:gd name="connsiteX8" fmla="*/ 3300 w 12303"/>
                <a:gd name="connsiteY8" fmla="*/ 19119 h 19248"/>
                <a:gd name="connsiteX9" fmla="*/ 2307 w 12303"/>
                <a:gd name="connsiteY9" fmla="*/ 19318 h 19248"/>
                <a:gd name="connsiteX10" fmla="*/ 1117 w 12303"/>
                <a:gd name="connsiteY10" fmla="*/ 19119 h 19248"/>
                <a:gd name="connsiteX11" fmla="*/ 521 w 12303"/>
                <a:gd name="connsiteY11" fmla="*/ 18921 h 19248"/>
                <a:gd name="connsiteX12" fmla="*/ 323 w 12303"/>
                <a:gd name="connsiteY12" fmla="*/ 18722 h 19248"/>
                <a:gd name="connsiteX13" fmla="*/ 521 w 12303"/>
                <a:gd name="connsiteY13" fmla="*/ 18127 h 19248"/>
                <a:gd name="connsiteX14" fmla="*/ 5482 w 12303"/>
                <a:gd name="connsiteY14" fmla="*/ 7808 h 19248"/>
                <a:gd name="connsiteX15" fmla="*/ 5482 w 12303"/>
                <a:gd name="connsiteY15" fmla="*/ 3046 h 19248"/>
                <a:gd name="connsiteX16" fmla="*/ 5681 w 12303"/>
                <a:gd name="connsiteY16" fmla="*/ 1458 h 19248"/>
                <a:gd name="connsiteX17" fmla="*/ 6276 w 12303"/>
                <a:gd name="connsiteY17" fmla="*/ 665 h 19248"/>
                <a:gd name="connsiteX18" fmla="*/ 7268 w 12303"/>
                <a:gd name="connsiteY18" fmla="*/ 268 h 19248"/>
                <a:gd name="connsiteX19" fmla="*/ 9054 w 12303"/>
                <a:gd name="connsiteY19" fmla="*/ 69 h 19248"/>
                <a:gd name="connsiteX20" fmla="*/ 10642 w 12303"/>
                <a:gd name="connsiteY20" fmla="*/ 268 h 19248"/>
                <a:gd name="connsiteX21" fmla="*/ 11832 w 12303"/>
                <a:gd name="connsiteY21" fmla="*/ 665 h 19248"/>
                <a:gd name="connsiteX22" fmla="*/ 12428 w 12303"/>
                <a:gd name="connsiteY22" fmla="*/ 1458 h 19248"/>
                <a:gd name="connsiteX23" fmla="*/ 12626 w 12303"/>
                <a:gd name="connsiteY23" fmla="*/ 3046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626" y="3046"/>
                  </a:moveTo>
                  <a:cubicBezTo>
                    <a:pt x="12626" y="3840"/>
                    <a:pt x="12527" y="4584"/>
                    <a:pt x="12428" y="5229"/>
                  </a:cubicBezTo>
                  <a:cubicBezTo>
                    <a:pt x="12428" y="5923"/>
                    <a:pt x="12279" y="6518"/>
                    <a:pt x="12031" y="7015"/>
                  </a:cubicBezTo>
                  <a:cubicBezTo>
                    <a:pt x="11882" y="7560"/>
                    <a:pt x="11684" y="8106"/>
                    <a:pt x="11436" y="8602"/>
                  </a:cubicBezTo>
                  <a:cubicBezTo>
                    <a:pt x="11138" y="9247"/>
                    <a:pt x="10840" y="9892"/>
                    <a:pt x="10443" y="10586"/>
                  </a:cubicBezTo>
                  <a:lnTo>
                    <a:pt x="5284" y="18127"/>
                  </a:lnTo>
                  <a:cubicBezTo>
                    <a:pt x="5135" y="18375"/>
                    <a:pt x="4937" y="18573"/>
                    <a:pt x="4689" y="18722"/>
                  </a:cubicBezTo>
                  <a:cubicBezTo>
                    <a:pt x="4540" y="18822"/>
                    <a:pt x="4341" y="18921"/>
                    <a:pt x="4093" y="18921"/>
                  </a:cubicBezTo>
                  <a:cubicBezTo>
                    <a:pt x="3945" y="19020"/>
                    <a:pt x="3696" y="19119"/>
                    <a:pt x="3300" y="19119"/>
                  </a:cubicBezTo>
                  <a:cubicBezTo>
                    <a:pt x="3002" y="19218"/>
                    <a:pt x="2704" y="19318"/>
                    <a:pt x="2307" y="19318"/>
                  </a:cubicBezTo>
                  <a:cubicBezTo>
                    <a:pt x="1762" y="19318"/>
                    <a:pt x="1365" y="19218"/>
                    <a:pt x="1117" y="19119"/>
                  </a:cubicBezTo>
                  <a:cubicBezTo>
                    <a:pt x="819" y="19119"/>
                    <a:pt x="621" y="19020"/>
                    <a:pt x="521" y="18921"/>
                  </a:cubicBezTo>
                  <a:cubicBezTo>
                    <a:pt x="373" y="18921"/>
                    <a:pt x="323" y="18822"/>
                    <a:pt x="323" y="18722"/>
                  </a:cubicBezTo>
                  <a:cubicBezTo>
                    <a:pt x="323" y="18573"/>
                    <a:pt x="373" y="18375"/>
                    <a:pt x="521" y="18127"/>
                  </a:cubicBezTo>
                  <a:lnTo>
                    <a:pt x="5482" y="7808"/>
                  </a:lnTo>
                  <a:lnTo>
                    <a:pt x="5482" y="3046"/>
                  </a:lnTo>
                  <a:cubicBezTo>
                    <a:pt x="5482" y="2401"/>
                    <a:pt x="5532" y="1855"/>
                    <a:pt x="5681" y="1458"/>
                  </a:cubicBezTo>
                  <a:cubicBezTo>
                    <a:pt x="5780" y="1061"/>
                    <a:pt x="5978" y="813"/>
                    <a:pt x="6276" y="665"/>
                  </a:cubicBezTo>
                  <a:cubicBezTo>
                    <a:pt x="6524" y="416"/>
                    <a:pt x="6871" y="268"/>
                    <a:pt x="7268" y="268"/>
                  </a:cubicBezTo>
                  <a:cubicBezTo>
                    <a:pt x="7764" y="168"/>
                    <a:pt x="8360" y="69"/>
                    <a:pt x="9054" y="69"/>
                  </a:cubicBezTo>
                  <a:cubicBezTo>
                    <a:pt x="9699" y="69"/>
                    <a:pt x="10245" y="168"/>
                    <a:pt x="10642" y="268"/>
                  </a:cubicBezTo>
                  <a:cubicBezTo>
                    <a:pt x="11138" y="268"/>
                    <a:pt x="11535" y="416"/>
                    <a:pt x="11832" y="665"/>
                  </a:cubicBezTo>
                  <a:cubicBezTo>
                    <a:pt x="12080" y="813"/>
                    <a:pt x="12279" y="1061"/>
                    <a:pt x="12428" y="1458"/>
                  </a:cubicBezTo>
                  <a:cubicBezTo>
                    <a:pt x="12527" y="1855"/>
                    <a:pt x="12626" y="2401"/>
                    <a:pt x="12626" y="30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826432" y="2662594"/>
              <a:ext cx="70842" cy="49807"/>
              <a:chOff x="6826432" y="2662594"/>
              <a:chExt cx="70842" cy="49807"/>
            </a:xfrm>
            <a:solidFill>
              <a:srgbClr val="000000"/>
            </a:solidFill>
          </p:grpSpPr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D0E6C03-E3DF-4E59-8CDF-7BA23E299E89}"/>
                  </a:ext>
                </a:extLst>
              </p:cNvPr>
              <p:cNvSpPr/>
              <p:nvPr/>
            </p:nvSpPr>
            <p:spPr>
              <a:xfrm>
                <a:off x="6826432" y="2662594"/>
                <a:ext cx="32742" cy="49807"/>
              </a:xfrm>
              <a:custGeom>
                <a:avLst/>
                <a:gdLst>
                  <a:gd name="connsiteX0" fmla="*/ 33067 w 32742"/>
                  <a:gd name="connsiteY0" fmla="*/ 36582 h 49807"/>
                  <a:gd name="connsiteX1" fmla="*/ 31876 w 32742"/>
                  <a:gd name="connsiteY1" fmla="*/ 42336 h 49807"/>
                  <a:gd name="connsiteX2" fmla="*/ 28503 w 32742"/>
                  <a:gd name="connsiteY2" fmla="*/ 46504 h 49807"/>
                  <a:gd name="connsiteX3" fmla="*/ 23343 w 32742"/>
                  <a:gd name="connsiteY3" fmla="*/ 49083 h 49807"/>
                  <a:gd name="connsiteX4" fmla="*/ 16398 w 32742"/>
                  <a:gd name="connsiteY4" fmla="*/ 49877 h 49807"/>
                  <a:gd name="connsiteX5" fmla="*/ 9651 w 32742"/>
                  <a:gd name="connsiteY5" fmla="*/ 49083 h 49807"/>
                  <a:gd name="connsiteX6" fmla="*/ 4492 w 32742"/>
                  <a:gd name="connsiteY6" fmla="*/ 46702 h 49807"/>
                  <a:gd name="connsiteX7" fmla="*/ 1317 w 32742"/>
                  <a:gd name="connsiteY7" fmla="*/ 42932 h 49807"/>
                  <a:gd name="connsiteX8" fmla="*/ 325 w 32742"/>
                  <a:gd name="connsiteY8" fmla="*/ 37772 h 49807"/>
                  <a:gd name="connsiteX9" fmla="*/ 1118 w 32742"/>
                  <a:gd name="connsiteY9" fmla="*/ 33605 h 49807"/>
                  <a:gd name="connsiteX10" fmla="*/ 3301 w 32742"/>
                  <a:gd name="connsiteY10" fmla="*/ 30033 h 49807"/>
                  <a:gd name="connsiteX11" fmla="*/ 6675 w 32742"/>
                  <a:gd name="connsiteY11" fmla="*/ 27057 h 49807"/>
                  <a:gd name="connsiteX12" fmla="*/ 11437 w 32742"/>
                  <a:gd name="connsiteY12" fmla="*/ 24477 h 49807"/>
                  <a:gd name="connsiteX13" fmla="*/ 7468 w 32742"/>
                  <a:gd name="connsiteY13" fmla="*/ 22096 h 49807"/>
                  <a:gd name="connsiteX14" fmla="*/ 4492 w 32742"/>
                  <a:gd name="connsiteY14" fmla="*/ 19119 h 49807"/>
                  <a:gd name="connsiteX15" fmla="*/ 2706 w 32742"/>
                  <a:gd name="connsiteY15" fmla="*/ 15944 h 49807"/>
                  <a:gd name="connsiteX16" fmla="*/ 2110 w 32742"/>
                  <a:gd name="connsiteY16" fmla="*/ 12174 h 49807"/>
                  <a:gd name="connsiteX17" fmla="*/ 2904 w 32742"/>
                  <a:gd name="connsiteY17" fmla="*/ 7411 h 49807"/>
                  <a:gd name="connsiteX18" fmla="*/ 5682 w 32742"/>
                  <a:gd name="connsiteY18" fmla="*/ 3641 h 49807"/>
                  <a:gd name="connsiteX19" fmla="*/ 10445 w 32742"/>
                  <a:gd name="connsiteY19" fmla="*/ 1061 h 49807"/>
                  <a:gd name="connsiteX20" fmla="*/ 17192 w 32742"/>
                  <a:gd name="connsiteY20" fmla="*/ 69 h 49807"/>
                  <a:gd name="connsiteX21" fmla="*/ 23343 w 32742"/>
                  <a:gd name="connsiteY21" fmla="*/ 863 h 49807"/>
                  <a:gd name="connsiteX22" fmla="*/ 27907 w 32742"/>
                  <a:gd name="connsiteY22" fmla="*/ 3244 h 49807"/>
                  <a:gd name="connsiteX23" fmla="*/ 30487 w 32742"/>
                  <a:gd name="connsiteY23" fmla="*/ 6816 h 49807"/>
                  <a:gd name="connsiteX24" fmla="*/ 31281 w 32742"/>
                  <a:gd name="connsiteY24" fmla="*/ 11182 h 49807"/>
                  <a:gd name="connsiteX25" fmla="*/ 30685 w 32742"/>
                  <a:gd name="connsiteY25" fmla="*/ 14952 h 49807"/>
                  <a:gd name="connsiteX26" fmla="*/ 28900 w 32742"/>
                  <a:gd name="connsiteY26" fmla="*/ 18325 h 49807"/>
                  <a:gd name="connsiteX27" fmla="*/ 25923 w 32742"/>
                  <a:gd name="connsiteY27" fmla="*/ 21104 h 49807"/>
                  <a:gd name="connsiteX28" fmla="*/ 21954 w 32742"/>
                  <a:gd name="connsiteY28" fmla="*/ 23683 h 49807"/>
                  <a:gd name="connsiteX29" fmla="*/ 26518 w 32742"/>
                  <a:gd name="connsiteY29" fmla="*/ 26461 h 49807"/>
                  <a:gd name="connsiteX30" fmla="*/ 30090 w 32742"/>
                  <a:gd name="connsiteY30" fmla="*/ 29438 h 49807"/>
                  <a:gd name="connsiteX31" fmla="*/ 32273 w 32742"/>
                  <a:gd name="connsiteY31" fmla="*/ 32811 h 49807"/>
                  <a:gd name="connsiteX32" fmla="*/ 33067 w 32742"/>
                  <a:gd name="connsiteY32" fmla="*/ 36582 h 49807"/>
                  <a:gd name="connsiteX33" fmla="*/ 24931 w 32742"/>
                  <a:gd name="connsiteY33" fmla="*/ 11777 h 49807"/>
                  <a:gd name="connsiteX34" fmla="*/ 24335 w 32742"/>
                  <a:gd name="connsiteY34" fmla="*/ 8999 h 49807"/>
                  <a:gd name="connsiteX35" fmla="*/ 22748 w 32742"/>
                  <a:gd name="connsiteY35" fmla="*/ 6816 h 49807"/>
                  <a:gd name="connsiteX36" fmla="*/ 20168 w 32742"/>
                  <a:gd name="connsiteY36" fmla="*/ 5427 h 49807"/>
                  <a:gd name="connsiteX37" fmla="*/ 16596 w 32742"/>
                  <a:gd name="connsiteY37" fmla="*/ 5030 h 49807"/>
                  <a:gd name="connsiteX38" fmla="*/ 10445 w 32742"/>
                  <a:gd name="connsiteY38" fmla="*/ 6816 h 49807"/>
                  <a:gd name="connsiteX39" fmla="*/ 8460 w 32742"/>
                  <a:gd name="connsiteY39" fmla="*/ 11777 h 49807"/>
                  <a:gd name="connsiteX40" fmla="*/ 8857 w 32742"/>
                  <a:gd name="connsiteY40" fmla="*/ 14555 h 49807"/>
                  <a:gd name="connsiteX41" fmla="*/ 10445 w 32742"/>
                  <a:gd name="connsiteY41" fmla="*/ 16936 h 49807"/>
                  <a:gd name="connsiteX42" fmla="*/ 13223 w 32742"/>
                  <a:gd name="connsiteY42" fmla="*/ 19119 h 49807"/>
                  <a:gd name="connsiteX43" fmla="*/ 17192 w 32742"/>
                  <a:gd name="connsiteY43" fmla="*/ 21302 h 49807"/>
                  <a:gd name="connsiteX44" fmla="*/ 22946 w 32742"/>
                  <a:gd name="connsiteY44" fmla="*/ 17135 h 49807"/>
                  <a:gd name="connsiteX45" fmla="*/ 24931 w 32742"/>
                  <a:gd name="connsiteY45" fmla="*/ 11777 h 49807"/>
                  <a:gd name="connsiteX46" fmla="*/ 26518 w 32742"/>
                  <a:gd name="connsiteY46" fmla="*/ 37376 h 49807"/>
                  <a:gd name="connsiteX47" fmla="*/ 25923 w 32742"/>
                  <a:gd name="connsiteY47" fmla="*/ 34200 h 49807"/>
                  <a:gd name="connsiteX48" fmla="*/ 23939 w 32742"/>
                  <a:gd name="connsiteY48" fmla="*/ 31621 h 49807"/>
                  <a:gd name="connsiteX49" fmla="*/ 20764 w 32742"/>
                  <a:gd name="connsiteY49" fmla="*/ 29240 h 49807"/>
                  <a:gd name="connsiteX50" fmla="*/ 16200 w 32742"/>
                  <a:gd name="connsiteY50" fmla="*/ 26858 h 49807"/>
                  <a:gd name="connsiteX51" fmla="*/ 12032 w 32742"/>
                  <a:gd name="connsiteY51" fmla="*/ 29240 h 49807"/>
                  <a:gd name="connsiteX52" fmla="*/ 9254 w 32742"/>
                  <a:gd name="connsiteY52" fmla="*/ 31621 h 49807"/>
                  <a:gd name="connsiteX53" fmla="*/ 7468 w 32742"/>
                  <a:gd name="connsiteY53" fmla="*/ 34200 h 49807"/>
                  <a:gd name="connsiteX54" fmla="*/ 6873 w 32742"/>
                  <a:gd name="connsiteY54" fmla="*/ 37177 h 49807"/>
                  <a:gd name="connsiteX55" fmla="*/ 9254 w 32742"/>
                  <a:gd name="connsiteY55" fmla="*/ 42733 h 49807"/>
                  <a:gd name="connsiteX56" fmla="*/ 16795 w 32742"/>
                  <a:gd name="connsiteY56" fmla="*/ 44718 h 49807"/>
                  <a:gd name="connsiteX57" fmla="*/ 23939 w 32742"/>
                  <a:gd name="connsiteY57" fmla="*/ 42733 h 49807"/>
                  <a:gd name="connsiteX58" fmla="*/ 26518 w 32742"/>
                  <a:gd name="connsiteY58" fmla="*/ 37376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742" h="49807">
                    <a:moveTo>
                      <a:pt x="33067" y="36582"/>
                    </a:moveTo>
                    <a:cubicBezTo>
                      <a:pt x="33067" y="38715"/>
                      <a:pt x="32670" y="40650"/>
                      <a:pt x="31876" y="42336"/>
                    </a:cubicBezTo>
                    <a:cubicBezTo>
                      <a:pt x="31082" y="43924"/>
                      <a:pt x="29941" y="45313"/>
                      <a:pt x="28503" y="46504"/>
                    </a:cubicBezTo>
                    <a:cubicBezTo>
                      <a:pt x="27163" y="47595"/>
                      <a:pt x="25427" y="48438"/>
                      <a:pt x="23343" y="49083"/>
                    </a:cubicBezTo>
                    <a:cubicBezTo>
                      <a:pt x="21359" y="49579"/>
                      <a:pt x="19027" y="49877"/>
                      <a:pt x="16398" y="49877"/>
                    </a:cubicBezTo>
                    <a:cubicBezTo>
                      <a:pt x="13868" y="49877"/>
                      <a:pt x="11635" y="49579"/>
                      <a:pt x="9651" y="49083"/>
                    </a:cubicBezTo>
                    <a:cubicBezTo>
                      <a:pt x="7667" y="48587"/>
                      <a:pt x="5930" y="47793"/>
                      <a:pt x="4492" y="46702"/>
                    </a:cubicBezTo>
                    <a:cubicBezTo>
                      <a:pt x="3152" y="45660"/>
                      <a:pt x="2110" y="44420"/>
                      <a:pt x="1317" y="42932"/>
                    </a:cubicBezTo>
                    <a:cubicBezTo>
                      <a:pt x="622" y="41493"/>
                      <a:pt x="325" y="39757"/>
                      <a:pt x="325" y="37772"/>
                    </a:cubicBezTo>
                    <a:cubicBezTo>
                      <a:pt x="325" y="36334"/>
                      <a:pt x="573" y="34945"/>
                      <a:pt x="1118" y="33605"/>
                    </a:cubicBezTo>
                    <a:cubicBezTo>
                      <a:pt x="1614" y="32315"/>
                      <a:pt x="2359" y="31125"/>
                      <a:pt x="3301" y="30033"/>
                    </a:cubicBezTo>
                    <a:cubicBezTo>
                      <a:pt x="4194" y="28992"/>
                      <a:pt x="5335" y="27999"/>
                      <a:pt x="6675" y="27057"/>
                    </a:cubicBezTo>
                    <a:cubicBezTo>
                      <a:pt x="8113" y="26164"/>
                      <a:pt x="9701" y="25271"/>
                      <a:pt x="11437" y="24477"/>
                    </a:cubicBezTo>
                    <a:cubicBezTo>
                      <a:pt x="9949" y="23683"/>
                      <a:pt x="8659" y="22890"/>
                      <a:pt x="7468" y="22096"/>
                    </a:cubicBezTo>
                    <a:cubicBezTo>
                      <a:pt x="6278" y="21203"/>
                      <a:pt x="5285" y="20211"/>
                      <a:pt x="4492" y="19119"/>
                    </a:cubicBezTo>
                    <a:cubicBezTo>
                      <a:pt x="3698" y="18077"/>
                      <a:pt x="3103" y="17036"/>
                      <a:pt x="2706" y="15944"/>
                    </a:cubicBezTo>
                    <a:cubicBezTo>
                      <a:pt x="2309" y="14754"/>
                      <a:pt x="2110" y="13513"/>
                      <a:pt x="2110" y="12174"/>
                    </a:cubicBezTo>
                    <a:cubicBezTo>
                      <a:pt x="2110" y="10487"/>
                      <a:pt x="2359" y="8900"/>
                      <a:pt x="2904" y="7411"/>
                    </a:cubicBezTo>
                    <a:cubicBezTo>
                      <a:pt x="3549" y="5973"/>
                      <a:pt x="4492" y="4733"/>
                      <a:pt x="5682" y="3641"/>
                    </a:cubicBezTo>
                    <a:cubicBezTo>
                      <a:pt x="6972" y="2450"/>
                      <a:pt x="8560" y="1607"/>
                      <a:pt x="10445" y="1061"/>
                    </a:cubicBezTo>
                    <a:cubicBezTo>
                      <a:pt x="12429" y="417"/>
                      <a:pt x="14662" y="69"/>
                      <a:pt x="17192" y="69"/>
                    </a:cubicBezTo>
                    <a:cubicBezTo>
                      <a:pt x="19573" y="69"/>
                      <a:pt x="21607" y="367"/>
                      <a:pt x="23343" y="863"/>
                    </a:cubicBezTo>
                    <a:cubicBezTo>
                      <a:pt x="25179" y="1409"/>
                      <a:pt x="26717" y="2202"/>
                      <a:pt x="27907" y="3244"/>
                    </a:cubicBezTo>
                    <a:cubicBezTo>
                      <a:pt x="29098" y="4336"/>
                      <a:pt x="29941" y="5526"/>
                      <a:pt x="30487" y="6816"/>
                    </a:cubicBezTo>
                    <a:cubicBezTo>
                      <a:pt x="30983" y="8156"/>
                      <a:pt x="31281" y="9594"/>
                      <a:pt x="31281" y="11182"/>
                    </a:cubicBezTo>
                    <a:cubicBezTo>
                      <a:pt x="31281" y="12521"/>
                      <a:pt x="31082" y="13761"/>
                      <a:pt x="30685" y="14952"/>
                    </a:cubicBezTo>
                    <a:cubicBezTo>
                      <a:pt x="30289" y="16143"/>
                      <a:pt x="29693" y="17284"/>
                      <a:pt x="28900" y="18325"/>
                    </a:cubicBezTo>
                    <a:cubicBezTo>
                      <a:pt x="28106" y="19268"/>
                      <a:pt x="27114" y="20211"/>
                      <a:pt x="25923" y="21104"/>
                    </a:cubicBezTo>
                    <a:cubicBezTo>
                      <a:pt x="24732" y="22046"/>
                      <a:pt x="23393" y="22890"/>
                      <a:pt x="21954" y="23683"/>
                    </a:cubicBezTo>
                    <a:cubicBezTo>
                      <a:pt x="23641" y="24626"/>
                      <a:pt x="25179" y="25569"/>
                      <a:pt x="26518" y="26461"/>
                    </a:cubicBezTo>
                    <a:cubicBezTo>
                      <a:pt x="27957" y="27404"/>
                      <a:pt x="29148" y="28396"/>
                      <a:pt x="30090" y="29438"/>
                    </a:cubicBezTo>
                    <a:cubicBezTo>
                      <a:pt x="30983" y="30529"/>
                      <a:pt x="31727" y="31621"/>
                      <a:pt x="32273" y="32811"/>
                    </a:cubicBezTo>
                    <a:cubicBezTo>
                      <a:pt x="32769" y="34002"/>
                      <a:pt x="33067" y="35292"/>
                      <a:pt x="33067" y="36582"/>
                    </a:cubicBezTo>
                    <a:close/>
                    <a:moveTo>
                      <a:pt x="24931" y="11777"/>
                    </a:moveTo>
                    <a:cubicBezTo>
                      <a:pt x="24931" y="10735"/>
                      <a:pt x="24732" y="9793"/>
                      <a:pt x="24335" y="8999"/>
                    </a:cubicBezTo>
                    <a:cubicBezTo>
                      <a:pt x="24038" y="8205"/>
                      <a:pt x="23542" y="7511"/>
                      <a:pt x="22748" y="6816"/>
                    </a:cubicBezTo>
                    <a:cubicBezTo>
                      <a:pt x="22053" y="6171"/>
                      <a:pt x="21210" y="5725"/>
                      <a:pt x="20168" y="5427"/>
                    </a:cubicBezTo>
                    <a:cubicBezTo>
                      <a:pt x="19077" y="5179"/>
                      <a:pt x="17886" y="5030"/>
                      <a:pt x="16596" y="5030"/>
                    </a:cubicBezTo>
                    <a:cubicBezTo>
                      <a:pt x="13918" y="5030"/>
                      <a:pt x="11883" y="5625"/>
                      <a:pt x="10445" y="6816"/>
                    </a:cubicBezTo>
                    <a:cubicBezTo>
                      <a:pt x="9105" y="8007"/>
                      <a:pt x="8460" y="9694"/>
                      <a:pt x="8460" y="11777"/>
                    </a:cubicBezTo>
                    <a:cubicBezTo>
                      <a:pt x="8460" y="12869"/>
                      <a:pt x="8560" y="13761"/>
                      <a:pt x="8857" y="14555"/>
                    </a:cubicBezTo>
                    <a:cubicBezTo>
                      <a:pt x="9254" y="15349"/>
                      <a:pt x="9750" y="16143"/>
                      <a:pt x="10445" y="16936"/>
                    </a:cubicBezTo>
                    <a:cubicBezTo>
                      <a:pt x="11239" y="17730"/>
                      <a:pt x="12132" y="18474"/>
                      <a:pt x="13223" y="19119"/>
                    </a:cubicBezTo>
                    <a:cubicBezTo>
                      <a:pt x="14265" y="19814"/>
                      <a:pt x="15604" y="20508"/>
                      <a:pt x="17192" y="21302"/>
                    </a:cubicBezTo>
                    <a:cubicBezTo>
                      <a:pt x="19672" y="20012"/>
                      <a:pt x="21607" y="18623"/>
                      <a:pt x="22946" y="17135"/>
                    </a:cubicBezTo>
                    <a:cubicBezTo>
                      <a:pt x="24236" y="15547"/>
                      <a:pt x="24931" y="13761"/>
                      <a:pt x="24931" y="11777"/>
                    </a:cubicBezTo>
                    <a:close/>
                    <a:moveTo>
                      <a:pt x="26518" y="37376"/>
                    </a:moveTo>
                    <a:cubicBezTo>
                      <a:pt x="26518" y="36185"/>
                      <a:pt x="26320" y="35143"/>
                      <a:pt x="25923" y="34200"/>
                    </a:cubicBezTo>
                    <a:cubicBezTo>
                      <a:pt x="25526" y="33308"/>
                      <a:pt x="24832" y="32415"/>
                      <a:pt x="23939" y="31621"/>
                    </a:cubicBezTo>
                    <a:cubicBezTo>
                      <a:pt x="23145" y="30827"/>
                      <a:pt x="22053" y="30033"/>
                      <a:pt x="20764" y="29240"/>
                    </a:cubicBezTo>
                    <a:cubicBezTo>
                      <a:pt x="19424" y="28446"/>
                      <a:pt x="17886" y="27652"/>
                      <a:pt x="16200" y="26858"/>
                    </a:cubicBezTo>
                    <a:cubicBezTo>
                      <a:pt x="14612" y="27652"/>
                      <a:pt x="13223" y="28446"/>
                      <a:pt x="12032" y="29240"/>
                    </a:cubicBezTo>
                    <a:cubicBezTo>
                      <a:pt x="10941" y="30033"/>
                      <a:pt x="10048" y="30827"/>
                      <a:pt x="9254" y="31621"/>
                    </a:cubicBezTo>
                    <a:cubicBezTo>
                      <a:pt x="8460" y="32415"/>
                      <a:pt x="7865" y="33308"/>
                      <a:pt x="7468" y="34200"/>
                    </a:cubicBezTo>
                    <a:cubicBezTo>
                      <a:pt x="7071" y="35143"/>
                      <a:pt x="6873" y="36135"/>
                      <a:pt x="6873" y="37177"/>
                    </a:cubicBezTo>
                    <a:cubicBezTo>
                      <a:pt x="6873" y="39558"/>
                      <a:pt x="7667" y="41443"/>
                      <a:pt x="9254" y="42733"/>
                    </a:cubicBezTo>
                    <a:cubicBezTo>
                      <a:pt x="10941" y="44073"/>
                      <a:pt x="13471" y="44718"/>
                      <a:pt x="16795" y="44718"/>
                    </a:cubicBezTo>
                    <a:cubicBezTo>
                      <a:pt x="19970" y="44718"/>
                      <a:pt x="22351" y="44073"/>
                      <a:pt x="23939" y="42733"/>
                    </a:cubicBezTo>
                    <a:cubicBezTo>
                      <a:pt x="25625" y="41443"/>
                      <a:pt x="26518" y="39658"/>
                      <a:pt x="26518" y="373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F45536E6-C1E2-48D8-9911-90812963FBE2}"/>
                  </a:ext>
                </a:extLst>
              </p:cNvPr>
              <p:cNvSpPr/>
              <p:nvPr/>
            </p:nvSpPr>
            <p:spPr>
              <a:xfrm>
                <a:off x="6865524" y="2662594"/>
                <a:ext cx="31750" cy="49807"/>
              </a:xfrm>
              <a:custGeom>
                <a:avLst/>
                <a:gdLst>
                  <a:gd name="connsiteX0" fmla="*/ 32078 w 31750"/>
                  <a:gd name="connsiteY0" fmla="*/ 33407 h 49807"/>
                  <a:gd name="connsiteX1" fmla="*/ 31085 w 31750"/>
                  <a:gd name="connsiteY1" fmla="*/ 39558 h 49807"/>
                  <a:gd name="connsiteX2" fmla="*/ 28109 w 31750"/>
                  <a:gd name="connsiteY2" fmla="*/ 44916 h 49807"/>
                  <a:gd name="connsiteX3" fmla="*/ 22949 w 31750"/>
                  <a:gd name="connsiteY3" fmla="*/ 48488 h 49807"/>
                  <a:gd name="connsiteX4" fmla="*/ 15806 w 31750"/>
                  <a:gd name="connsiteY4" fmla="*/ 49877 h 49807"/>
                  <a:gd name="connsiteX5" fmla="*/ 10249 w 31750"/>
                  <a:gd name="connsiteY5" fmla="*/ 49083 h 49807"/>
                  <a:gd name="connsiteX6" fmla="*/ 6281 w 31750"/>
                  <a:gd name="connsiteY6" fmla="*/ 46901 h 49807"/>
                  <a:gd name="connsiteX7" fmla="*/ 3503 w 31750"/>
                  <a:gd name="connsiteY7" fmla="*/ 43527 h 49807"/>
                  <a:gd name="connsiteX8" fmla="*/ 1518 w 31750"/>
                  <a:gd name="connsiteY8" fmla="*/ 38963 h 49807"/>
                  <a:gd name="connsiteX9" fmla="*/ 526 w 31750"/>
                  <a:gd name="connsiteY9" fmla="*/ 33407 h 49807"/>
                  <a:gd name="connsiteX10" fmla="*/ 328 w 31750"/>
                  <a:gd name="connsiteY10" fmla="*/ 26660 h 49807"/>
                  <a:gd name="connsiteX11" fmla="*/ 724 w 31750"/>
                  <a:gd name="connsiteY11" fmla="*/ 20310 h 49807"/>
                  <a:gd name="connsiteX12" fmla="*/ 1915 w 31750"/>
                  <a:gd name="connsiteY12" fmla="*/ 14357 h 49807"/>
                  <a:gd name="connsiteX13" fmla="*/ 4098 w 31750"/>
                  <a:gd name="connsiteY13" fmla="*/ 8800 h 49807"/>
                  <a:gd name="connsiteX14" fmla="*/ 7868 w 31750"/>
                  <a:gd name="connsiteY14" fmla="*/ 4236 h 49807"/>
                  <a:gd name="connsiteX15" fmla="*/ 13226 w 31750"/>
                  <a:gd name="connsiteY15" fmla="*/ 1260 h 49807"/>
                  <a:gd name="connsiteX16" fmla="*/ 20568 w 31750"/>
                  <a:gd name="connsiteY16" fmla="*/ 69 h 49807"/>
                  <a:gd name="connsiteX17" fmla="*/ 23346 w 31750"/>
                  <a:gd name="connsiteY17" fmla="*/ 268 h 49807"/>
                  <a:gd name="connsiteX18" fmla="*/ 25926 w 31750"/>
                  <a:gd name="connsiteY18" fmla="*/ 665 h 49807"/>
                  <a:gd name="connsiteX19" fmla="*/ 27910 w 31750"/>
                  <a:gd name="connsiteY19" fmla="*/ 1260 h 49807"/>
                  <a:gd name="connsiteX20" fmla="*/ 28903 w 31750"/>
                  <a:gd name="connsiteY20" fmla="*/ 1855 h 49807"/>
                  <a:gd name="connsiteX21" fmla="*/ 29299 w 31750"/>
                  <a:gd name="connsiteY21" fmla="*/ 2252 h 49807"/>
                  <a:gd name="connsiteX22" fmla="*/ 29498 w 31750"/>
                  <a:gd name="connsiteY22" fmla="*/ 2847 h 49807"/>
                  <a:gd name="connsiteX23" fmla="*/ 29696 w 31750"/>
                  <a:gd name="connsiteY23" fmla="*/ 3443 h 49807"/>
                  <a:gd name="connsiteX24" fmla="*/ 29696 w 31750"/>
                  <a:gd name="connsiteY24" fmla="*/ 4236 h 49807"/>
                  <a:gd name="connsiteX25" fmla="*/ 29696 w 31750"/>
                  <a:gd name="connsiteY25" fmla="*/ 5427 h 49807"/>
                  <a:gd name="connsiteX26" fmla="*/ 29498 w 31750"/>
                  <a:gd name="connsiteY26" fmla="*/ 6221 h 49807"/>
                  <a:gd name="connsiteX27" fmla="*/ 29299 w 31750"/>
                  <a:gd name="connsiteY27" fmla="*/ 6816 h 49807"/>
                  <a:gd name="connsiteX28" fmla="*/ 28704 w 31750"/>
                  <a:gd name="connsiteY28" fmla="*/ 6816 h 49807"/>
                  <a:gd name="connsiteX29" fmla="*/ 27513 w 31750"/>
                  <a:gd name="connsiteY29" fmla="*/ 6618 h 49807"/>
                  <a:gd name="connsiteX30" fmla="*/ 25926 w 31750"/>
                  <a:gd name="connsiteY30" fmla="*/ 6022 h 49807"/>
                  <a:gd name="connsiteX31" fmla="*/ 23346 w 31750"/>
                  <a:gd name="connsiteY31" fmla="*/ 5427 h 49807"/>
                  <a:gd name="connsiteX32" fmla="*/ 19973 w 31750"/>
                  <a:gd name="connsiteY32" fmla="*/ 5229 h 49807"/>
                  <a:gd name="connsiteX33" fmla="*/ 14020 w 31750"/>
                  <a:gd name="connsiteY33" fmla="*/ 6618 h 49807"/>
                  <a:gd name="connsiteX34" fmla="*/ 10051 w 31750"/>
                  <a:gd name="connsiteY34" fmla="*/ 10388 h 49807"/>
                  <a:gd name="connsiteX35" fmla="*/ 7670 w 31750"/>
                  <a:gd name="connsiteY35" fmla="*/ 15944 h 49807"/>
                  <a:gd name="connsiteX36" fmla="*/ 6678 w 31750"/>
                  <a:gd name="connsiteY36" fmla="*/ 22493 h 49807"/>
                  <a:gd name="connsiteX37" fmla="*/ 8860 w 31750"/>
                  <a:gd name="connsiteY37" fmla="*/ 21500 h 49807"/>
                  <a:gd name="connsiteX38" fmla="*/ 11638 w 31750"/>
                  <a:gd name="connsiteY38" fmla="*/ 20508 h 49807"/>
                  <a:gd name="connsiteX39" fmla="*/ 14615 w 31750"/>
                  <a:gd name="connsiteY39" fmla="*/ 19715 h 49807"/>
                  <a:gd name="connsiteX40" fmla="*/ 18187 w 31750"/>
                  <a:gd name="connsiteY40" fmla="*/ 19318 h 49807"/>
                  <a:gd name="connsiteX41" fmla="*/ 24537 w 31750"/>
                  <a:gd name="connsiteY41" fmla="*/ 20508 h 49807"/>
                  <a:gd name="connsiteX42" fmla="*/ 28903 w 31750"/>
                  <a:gd name="connsiteY42" fmla="*/ 23485 h 49807"/>
                  <a:gd name="connsiteX43" fmla="*/ 31284 w 31750"/>
                  <a:gd name="connsiteY43" fmla="*/ 27850 h 49807"/>
                  <a:gd name="connsiteX44" fmla="*/ 32078 w 31750"/>
                  <a:gd name="connsiteY44" fmla="*/ 33407 h 49807"/>
                  <a:gd name="connsiteX45" fmla="*/ 25728 w 31750"/>
                  <a:gd name="connsiteY45" fmla="*/ 34002 h 49807"/>
                  <a:gd name="connsiteX46" fmla="*/ 25132 w 31750"/>
                  <a:gd name="connsiteY46" fmla="*/ 30033 h 49807"/>
                  <a:gd name="connsiteX47" fmla="*/ 23743 w 31750"/>
                  <a:gd name="connsiteY47" fmla="*/ 27057 h 49807"/>
                  <a:gd name="connsiteX48" fmla="*/ 20965 w 31750"/>
                  <a:gd name="connsiteY48" fmla="*/ 25271 h 49807"/>
                  <a:gd name="connsiteX49" fmla="*/ 16996 w 31750"/>
                  <a:gd name="connsiteY49" fmla="*/ 24477 h 49807"/>
                  <a:gd name="connsiteX50" fmla="*/ 14218 w 31750"/>
                  <a:gd name="connsiteY50" fmla="*/ 24675 h 49807"/>
                  <a:gd name="connsiteX51" fmla="*/ 11440 w 31750"/>
                  <a:gd name="connsiteY51" fmla="*/ 25469 h 49807"/>
                  <a:gd name="connsiteX52" fmla="*/ 9059 w 31750"/>
                  <a:gd name="connsiteY52" fmla="*/ 26461 h 49807"/>
                  <a:gd name="connsiteX53" fmla="*/ 6876 w 31750"/>
                  <a:gd name="connsiteY53" fmla="*/ 27652 h 49807"/>
                  <a:gd name="connsiteX54" fmla="*/ 7471 w 31750"/>
                  <a:gd name="connsiteY54" fmla="*/ 35788 h 49807"/>
                  <a:gd name="connsiteX55" fmla="*/ 9257 w 31750"/>
                  <a:gd name="connsiteY55" fmla="*/ 40947 h 49807"/>
                  <a:gd name="connsiteX56" fmla="*/ 12234 w 31750"/>
                  <a:gd name="connsiteY56" fmla="*/ 43726 h 49807"/>
                  <a:gd name="connsiteX57" fmla="*/ 16401 w 31750"/>
                  <a:gd name="connsiteY57" fmla="*/ 44519 h 49807"/>
                  <a:gd name="connsiteX58" fmla="*/ 20370 w 31750"/>
                  <a:gd name="connsiteY58" fmla="*/ 43726 h 49807"/>
                  <a:gd name="connsiteX59" fmla="*/ 23346 w 31750"/>
                  <a:gd name="connsiteY59" fmla="*/ 41344 h 49807"/>
                  <a:gd name="connsiteX60" fmla="*/ 25132 w 31750"/>
                  <a:gd name="connsiteY60" fmla="*/ 37971 h 49807"/>
                  <a:gd name="connsiteX61" fmla="*/ 25728 w 31750"/>
                  <a:gd name="connsiteY61" fmla="*/ 34002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78" y="33407"/>
                    </a:moveTo>
                    <a:cubicBezTo>
                      <a:pt x="32078" y="35540"/>
                      <a:pt x="31730" y="37574"/>
                      <a:pt x="31085" y="39558"/>
                    </a:cubicBezTo>
                    <a:cubicBezTo>
                      <a:pt x="30540" y="41543"/>
                      <a:pt x="29547" y="43329"/>
                      <a:pt x="28109" y="44916"/>
                    </a:cubicBezTo>
                    <a:cubicBezTo>
                      <a:pt x="26769" y="46404"/>
                      <a:pt x="25033" y="47595"/>
                      <a:pt x="22949" y="48488"/>
                    </a:cubicBezTo>
                    <a:cubicBezTo>
                      <a:pt x="20965" y="49381"/>
                      <a:pt x="18584" y="49877"/>
                      <a:pt x="15806" y="49877"/>
                    </a:cubicBezTo>
                    <a:cubicBezTo>
                      <a:pt x="13672" y="49877"/>
                      <a:pt x="11837" y="49579"/>
                      <a:pt x="10249" y="49083"/>
                    </a:cubicBezTo>
                    <a:cubicBezTo>
                      <a:pt x="8761" y="48587"/>
                      <a:pt x="7471" y="47843"/>
                      <a:pt x="6281" y="46901"/>
                    </a:cubicBezTo>
                    <a:cubicBezTo>
                      <a:pt x="5189" y="46008"/>
                      <a:pt x="4296" y="44867"/>
                      <a:pt x="3503" y="43527"/>
                    </a:cubicBezTo>
                    <a:cubicBezTo>
                      <a:pt x="2709" y="42237"/>
                      <a:pt x="2014" y="40699"/>
                      <a:pt x="1518" y="38963"/>
                    </a:cubicBezTo>
                    <a:cubicBezTo>
                      <a:pt x="1121" y="37276"/>
                      <a:pt x="774" y="35391"/>
                      <a:pt x="526" y="33407"/>
                    </a:cubicBezTo>
                    <a:cubicBezTo>
                      <a:pt x="377" y="31323"/>
                      <a:pt x="328" y="29041"/>
                      <a:pt x="328" y="26660"/>
                    </a:cubicBezTo>
                    <a:cubicBezTo>
                      <a:pt x="328" y="24576"/>
                      <a:pt x="427" y="22443"/>
                      <a:pt x="724" y="20310"/>
                    </a:cubicBezTo>
                    <a:cubicBezTo>
                      <a:pt x="972" y="18226"/>
                      <a:pt x="1369" y="16242"/>
                      <a:pt x="1915" y="14357"/>
                    </a:cubicBezTo>
                    <a:cubicBezTo>
                      <a:pt x="2411" y="12372"/>
                      <a:pt x="3155" y="10537"/>
                      <a:pt x="4098" y="8800"/>
                    </a:cubicBezTo>
                    <a:cubicBezTo>
                      <a:pt x="5140" y="6965"/>
                      <a:pt x="6380" y="5427"/>
                      <a:pt x="7868" y="4236"/>
                    </a:cubicBezTo>
                    <a:cubicBezTo>
                      <a:pt x="9456" y="2947"/>
                      <a:pt x="11242" y="1954"/>
                      <a:pt x="13226" y="1260"/>
                    </a:cubicBezTo>
                    <a:cubicBezTo>
                      <a:pt x="15310" y="466"/>
                      <a:pt x="17790" y="69"/>
                      <a:pt x="20568" y="69"/>
                    </a:cubicBezTo>
                    <a:cubicBezTo>
                      <a:pt x="21461" y="69"/>
                      <a:pt x="22404" y="169"/>
                      <a:pt x="23346" y="268"/>
                    </a:cubicBezTo>
                    <a:cubicBezTo>
                      <a:pt x="24239" y="268"/>
                      <a:pt x="25132" y="417"/>
                      <a:pt x="25926" y="665"/>
                    </a:cubicBezTo>
                    <a:cubicBezTo>
                      <a:pt x="26720" y="813"/>
                      <a:pt x="27365" y="1012"/>
                      <a:pt x="27910" y="1260"/>
                    </a:cubicBezTo>
                    <a:cubicBezTo>
                      <a:pt x="28406" y="1558"/>
                      <a:pt x="28754" y="1756"/>
                      <a:pt x="28903" y="1855"/>
                    </a:cubicBezTo>
                    <a:cubicBezTo>
                      <a:pt x="29151" y="2004"/>
                      <a:pt x="29299" y="2153"/>
                      <a:pt x="29299" y="2252"/>
                    </a:cubicBezTo>
                    <a:cubicBezTo>
                      <a:pt x="29399" y="2401"/>
                      <a:pt x="29498" y="2599"/>
                      <a:pt x="29498" y="2847"/>
                    </a:cubicBezTo>
                    <a:cubicBezTo>
                      <a:pt x="29597" y="2996"/>
                      <a:pt x="29696" y="3195"/>
                      <a:pt x="29696" y="3443"/>
                    </a:cubicBezTo>
                    <a:cubicBezTo>
                      <a:pt x="29696" y="3740"/>
                      <a:pt x="29696" y="3988"/>
                      <a:pt x="29696" y="4236"/>
                    </a:cubicBezTo>
                    <a:cubicBezTo>
                      <a:pt x="29696" y="4782"/>
                      <a:pt x="29696" y="5179"/>
                      <a:pt x="29696" y="5427"/>
                    </a:cubicBezTo>
                    <a:cubicBezTo>
                      <a:pt x="29696" y="5725"/>
                      <a:pt x="29597" y="5973"/>
                      <a:pt x="29498" y="6221"/>
                    </a:cubicBezTo>
                    <a:cubicBezTo>
                      <a:pt x="29498" y="6519"/>
                      <a:pt x="29399" y="6717"/>
                      <a:pt x="29299" y="6816"/>
                    </a:cubicBezTo>
                    <a:cubicBezTo>
                      <a:pt x="29151" y="6816"/>
                      <a:pt x="28952" y="6816"/>
                      <a:pt x="28704" y="6816"/>
                    </a:cubicBezTo>
                    <a:cubicBezTo>
                      <a:pt x="28406" y="6816"/>
                      <a:pt x="28010" y="6767"/>
                      <a:pt x="27513" y="6618"/>
                    </a:cubicBezTo>
                    <a:cubicBezTo>
                      <a:pt x="27117" y="6370"/>
                      <a:pt x="26571" y="6171"/>
                      <a:pt x="25926" y="6022"/>
                    </a:cubicBezTo>
                    <a:cubicBezTo>
                      <a:pt x="25231" y="5774"/>
                      <a:pt x="24388" y="5576"/>
                      <a:pt x="23346" y="5427"/>
                    </a:cubicBezTo>
                    <a:cubicBezTo>
                      <a:pt x="22404" y="5328"/>
                      <a:pt x="21263" y="5229"/>
                      <a:pt x="19973" y="5229"/>
                    </a:cubicBezTo>
                    <a:cubicBezTo>
                      <a:pt x="17691" y="5229"/>
                      <a:pt x="15706" y="5725"/>
                      <a:pt x="14020" y="6618"/>
                    </a:cubicBezTo>
                    <a:cubicBezTo>
                      <a:pt x="12432" y="7560"/>
                      <a:pt x="11093" y="8800"/>
                      <a:pt x="10051" y="10388"/>
                    </a:cubicBezTo>
                    <a:cubicBezTo>
                      <a:pt x="8960" y="11975"/>
                      <a:pt x="8166" y="13861"/>
                      <a:pt x="7670" y="15944"/>
                    </a:cubicBezTo>
                    <a:cubicBezTo>
                      <a:pt x="7124" y="18077"/>
                      <a:pt x="6777" y="20260"/>
                      <a:pt x="6678" y="22493"/>
                    </a:cubicBezTo>
                    <a:cubicBezTo>
                      <a:pt x="7322" y="22096"/>
                      <a:pt x="8067" y="21798"/>
                      <a:pt x="8860" y="21500"/>
                    </a:cubicBezTo>
                    <a:cubicBezTo>
                      <a:pt x="9753" y="21104"/>
                      <a:pt x="10696" y="20806"/>
                      <a:pt x="11638" y="20508"/>
                    </a:cubicBezTo>
                    <a:cubicBezTo>
                      <a:pt x="12531" y="20111"/>
                      <a:pt x="13524" y="19863"/>
                      <a:pt x="14615" y="19715"/>
                    </a:cubicBezTo>
                    <a:cubicBezTo>
                      <a:pt x="15657" y="19467"/>
                      <a:pt x="16847" y="19318"/>
                      <a:pt x="18187" y="19318"/>
                    </a:cubicBezTo>
                    <a:cubicBezTo>
                      <a:pt x="20667" y="19318"/>
                      <a:pt x="22801" y="19715"/>
                      <a:pt x="24537" y="20508"/>
                    </a:cubicBezTo>
                    <a:cubicBezTo>
                      <a:pt x="26372" y="21203"/>
                      <a:pt x="27811" y="22195"/>
                      <a:pt x="28903" y="23485"/>
                    </a:cubicBezTo>
                    <a:cubicBezTo>
                      <a:pt x="30093" y="24675"/>
                      <a:pt x="30887" y="26164"/>
                      <a:pt x="31284" y="27850"/>
                    </a:cubicBezTo>
                    <a:cubicBezTo>
                      <a:pt x="31780" y="29587"/>
                      <a:pt x="32078" y="31422"/>
                      <a:pt x="32078" y="33407"/>
                    </a:cubicBezTo>
                    <a:close/>
                    <a:moveTo>
                      <a:pt x="25728" y="34002"/>
                    </a:moveTo>
                    <a:cubicBezTo>
                      <a:pt x="25728" y="32563"/>
                      <a:pt x="25529" y="31224"/>
                      <a:pt x="25132" y="30033"/>
                    </a:cubicBezTo>
                    <a:cubicBezTo>
                      <a:pt x="24835" y="28843"/>
                      <a:pt x="24388" y="27850"/>
                      <a:pt x="23743" y="27057"/>
                    </a:cubicBezTo>
                    <a:cubicBezTo>
                      <a:pt x="23049" y="26263"/>
                      <a:pt x="22156" y="25668"/>
                      <a:pt x="20965" y="25271"/>
                    </a:cubicBezTo>
                    <a:cubicBezTo>
                      <a:pt x="19874" y="24775"/>
                      <a:pt x="18584" y="24477"/>
                      <a:pt x="16996" y="24477"/>
                    </a:cubicBezTo>
                    <a:cubicBezTo>
                      <a:pt x="16054" y="24477"/>
                      <a:pt x="15111" y="24576"/>
                      <a:pt x="14218" y="24675"/>
                    </a:cubicBezTo>
                    <a:cubicBezTo>
                      <a:pt x="13276" y="24824"/>
                      <a:pt x="12333" y="25072"/>
                      <a:pt x="11440" y="25469"/>
                    </a:cubicBezTo>
                    <a:cubicBezTo>
                      <a:pt x="10646" y="25767"/>
                      <a:pt x="9853" y="26065"/>
                      <a:pt x="9059" y="26461"/>
                    </a:cubicBezTo>
                    <a:cubicBezTo>
                      <a:pt x="8265" y="26858"/>
                      <a:pt x="7521" y="27255"/>
                      <a:pt x="6876" y="27652"/>
                    </a:cubicBezTo>
                    <a:cubicBezTo>
                      <a:pt x="6876" y="30827"/>
                      <a:pt x="7074" y="33556"/>
                      <a:pt x="7471" y="35788"/>
                    </a:cubicBezTo>
                    <a:cubicBezTo>
                      <a:pt x="7868" y="37921"/>
                      <a:pt x="8463" y="39658"/>
                      <a:pt x="9257" y="40947"/>
                    </a:cubicBezTo>
                    <a:cubicBezTo>
                      <a:pt x="10051" y="42287"/>
                      <a:pt x="11043" y="43229"/>
                      <a:pt x="12234" y="43726"/>
                    </a:cubicBezTo>
                    <a:cubicBezTo>
                      <a:pt x="13424" y="44271"/>
                      <a:pt x="14813" y="44519"/>
                      <a:pt x="16401" y="44519"/>
                    </a:cubicBezTo>
                    <a:cubicBezTo>
                      <a:pt x="17988" y="44519"/>
                      <a:pt x="19278" y="44271"/>
                      <a:pt x="20370" y="43726"/>
                    </a:cubicBezTo>
                    <a:cubicBezTo>
                      <a:pt x="21560" y="43081"/>
                      <a:pt x="22553" y="42287"/>
                      <a:pt x="23346" y="41344"/>
                    </a:cubicBezTo>
                    <a:cubicBezTo>
                      <a:pt x="24140" y="40302"/>
                      <a:pt x="24735" y="39161"/>
                      <a:pt x="25132" y="37971"/>
                    </a:cubicBezTo>
                    <a:cubicBezTo>
                      <a:pt x="25529" y="36681"/>
                      <a:pt x="25728" y="35342"/>
                      <a:pt x="25728" y="34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717A277-710D-43B4-835B-28B0C3230B15}"/>
                </a:ext>
              </a:extLst>
            </p:cNvPr>
            <p:cNvSpPr/>
            <p:nvPr/>
          </p:nvSpPr>
          <p:spPr>
            <a:xfrm>
              <a:off x="6905490" y="2658626"/>
              <a:ext cx="13692" cy="65881"/>
            </a:xfrm>
            <a:custGeom>
              <a:avLst/>
              <a:gdLst>
                <a:gd name="connsiteX0" fmla="*/ 14023 w 13692"/>
                <a:gd name="connsiteY0" fmla="*/ 33010 h 65881"/>
                <a:gd name="connsiteX1" fmla="*/ 13427 w 13692"/>
                <a:gd name="connsiteY1" fmla="*/ 41344 h 65881"/>
                <a:gd name="connsiteX2" fmla="*/ 11840 w 13692"/>
                <a:gd name="connsiteY2" fmla="*/ 49480 h 65881"/>
                <a:gd name="connsiteX3" fmla="*/ 9260 w 13692"/>
                <a:gd name="connsiteY3" fmla="*/ 57418 h 65881"/>
                <a:gd name="connsiteX4" fmla="*/ 5887 w 13692"/>
                <a:gd name="connsiteY4" fmla="*/ 65157 h 65881"/>
                <a:gd name="connsiteX5" fmla="*/ 5490 w 13692"/>
                <a:gd name="connsiteY5" fmla="*/ 65554 h 65881"/>
                <a:gd name="connsiteX6" fmla="*/ 4895 w 13692"/>
                <a:gd name="connsiteY6" fmla="*/ 65752 h 65881"/>
                <a:gd name="connsiteX7" fmla="*/ 3903 w 13692"/>
                <a:gd name="connsiteY7" fmla="*/ 65950 h 65881"/>
                <a:gd name="connsiteX8" fmla="*/ 2910 w 13692"/>
                <a:gd name="connsiteY8" fmla="*/ 65950 h 65881"/>
                <a:gd name="connsiteX9" fmla="*/ 1323 w 13692"/>
                <a:gd name="connsiteY9" fmla="*/ 65752 h 65881"/>
                <a:gd name="connsiteX10" fmla="*/ 529 w 13692"/>
                <a:gd name="connsiteY10" fmla="*/ 65554 h 65881"/>
                <a:gd name="connsiteX11" fmla="*/ 331 w 13692"/>
                <a:gd name="connsiteY11" fmla="*/ 64958 h 65881"/>
                <a:gd name="connsiteX12" fmla="*/ 529 w 13692"/>
                <a:gd name="connsiteY12" fmla="*/ 64363 h 65881"/>
                <a:gd name="connsiteX13" fmla="*/ 5688 w 13692"/>
                <a:gd name="connsiteY13" fmla="*/ 48885 h 65881"/>
                <a:gd name="connsiteX14" fmla="*/ 7474 w 13692"/>
                <a:gd name="connsiteY14" fmla="*/ 32811 h 65881"/>
                <a:gd name="connsiteX15" fmla="*/ 5688 w 13692"/>
                <a:gd name="connsiteY15" fmla="*/ 16936 h 65881"/>
                <a:gd name="connsiteX16" fmla="*/ 529 w 13692"/>
                <a:gd name="connsiteY16" fmla="*/ 1458 h 65881"/>
                <a:gd name="connsiteX17" fmla="*/ 331 w 13692"/>
                <a:gd name="connsiteY17" fmla="*/ 1061 h 65881"/>
                <a:gd name="connsiteX18" fmla="*/ 529 w 13692"/>
                <a:gd name="connsiteY18" fmla="*/ 466 h 65881"/>
                <a:gd name="connsiteX19" fmla="*/ 1521 w 13692"/>
                <a:gd name="connsiteY19" fmla="*/ 268 h 65881"/>
                <a:gd name="connsiteX20" fmla="*/ 2910 w 13692"/>
                <a:gd name="connsiteY20" fmla="*/ 69 h 65881"/>
                <a:gd name="connsiteX21" fmla="*/ 4101 w 13692"/>
                <a:gd name="connsiteY21" fmla="*/ 69 h 65881"/>
                <a:gd name="connsiteX22" fmla="*/ 4895 w 13692"/>
                <a:gd name="connsiteY22" fmla="*/ 268 h 65881"/>
                <a:gd name="connsiteX23" fmla="*/ 5490 w 13692"/>
                <a:gd name="connsiteY23" fmla="*/ 466 h 65881"/>
                <a:gd name="connsiteX24" fmla="*/ 5688 w 13692"/>
                <a:gd name="connsiteY24" fmla="*/ 665 h 65881"/>
                <a:gd name="connsiteX25" fmla="*/ 11840 w 13692"/>
                <a:gd name="connsiteY25" fmla="*/ 16540 h 65881"/>
                <a:gd name="connsiteX26" fmla="*/ 14023 w 13692"/>
                <a:gd name="connsiteY26" fmla="*/ 33010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4023" y="33010"/>
                  </a:moveTo>
                  <a:cubicBezTo>
                    <a:pt x="14023" y="35788"/>
                    <a:pt x="13824" y="38566"/>
                    <a:pt x="13427" y="41344"/>
                  </a:cubicBezTo>
                  <a:cubicBezTo>
                    <a:pt x="13130" y="44122"/>
                    <a:pt x="12634" y="46851"/>
                    <a:pt x="11840" y="49480"/>
                  </a:cubicBezTo>
                  <a:cubicBezTo>
                    <a:pt x="11146" y="52159"/>
                    <a:pt x="10302" y="54739"/>
                    <a:pt x="9260" y="57418"/>
                  </a:cubicBezTo>
                  <a:cubicBezTo>
                    <a:pt x="8318" y="60047"/>
                    <a:pt x="7177" y="62627"/>
                    <a:pt x="5887" y="65157"/>
                  </a:cubicBezTo>
                  <a:cubicBezTo>
                    <a:pt x="5738" y="65256"/>
                    <a:pt x="5589" y="65405"/>
                    <a:pt x="5490" y="65554"/>
                  </a:cubicBezTo>
                  <a:cubicBezTo>
                    <a:pt x="5341" y="65653"/>
                    <a:pt x="5143" y="65752"/>
                    <a:pt x="4895" y="65752"/>
                  </a:cubicBezTo>
                  <a:cubicBezTo>
                    <a:pt x="4597" y="65851"/>
                    <a:pt x="4299" y="65950"/>
                    <a:pt x="3903" y="65950"/>
                  </a:cubicBezTo>
                  <a:cubicBezTo>
                    <a:pt x="3605" y="65950"/>
                    <a:pt x="3307" y="65950"/>
                    <a:pt x="2910" y="65950"/>
                  </a:cubicBezTo>
                  <a:cubicBezTo>
                    <a:pt x="2216" y="65950"/>
                    <a:pt x="1720" y="65851"/>
                    <a:pt x="1323" y="65752"/>
                  </a:cubicBezTo>
                  <a:cubicBezTo>
                    <a:pt x="926" y="65752"/>
                    <a:pt x="628" y="65653"/>
                    <a:pt x="529" y="65554"/>
                  </a:cubicBezTo>
                  <a:cubicBezTo>
                    <a:pt x="380" y="65405"/>
                    <a:pt x="331" y="65206"/>
                    <a:pt x="331" y="64958"/>
                  </a:cubicBezTo>
                  <a:cubicBezTo>
                    <a:pt x="331" y="64809"/>
                    <a:pt x="380" y="64611"/>
                    <a:pt x="529" y="64363"/>
                  </a:cubicBezTo>
                  <a:cubicBezTo>
                    <a:pt x="2761" y="59204"/>
                    <a:pt x="4498" y="54044"/>
                    <a:pt x="5688" y="48885"/>
                  </a:cubicBezTo>
                  <a:cubicBezTo>
                    <a:pt x="6879" y="43626"/>
                    <a:pt x="7474" y="38269"/>
                    <a:pt x="7474" y="32811"/>
                  </a:cubicBezTo>
                  <a:cubicBezTo>
                    <a:pt x="7474" y="27553"/>
                    <a:pt x="6879" y="22245"/>
                    <a:pt x="5688" y="16936"/>
                  </a:cubicBezTo>
                  <a:cubicBezTo>
                    <a:pt x="4498" y="11678"/>
                    <a:pt x="2761" y="6519"/>
                    <a:pt x="529" y="1458"/>
                  </a:cubicBezTo>
                  <a:cubicBezTo>
                    <a:pt x="380" y="1359"/>
                    <a:pt x="331" y="1210"/>
                    <a:pt x="331" y="1061"/>
                  </a:cubicBezTo>
                  <a:cubicBezTo>
                    <a:pt x="331" y="813"/>
                    <a:pt x="380" y="615"/>
                    <a:pt x="529" y="466"/>
                  </a:cubicBezTo>
                  <a:cubicBezTo>
                    <a:pt x="777" y="367"/>
                    <a:pt x="1124" y="268"/>
                    <a:pt x="1521" y="268"/>
                  </a:cubicBezTo>
                  <a:cubicBezTo>
                    <a:pt x="1918" y="169"/>
                    <a:pt x="2365" y="69"/>
                    <a:pt x="2910" y="69"/>
                  </a:cubicBezTo>
                  <a:cubicBezTo>
                    <a:pt x="3406" y="69"/>
                    <a:pt x="3803" y="69"/>
                    <a:pt x="4101" y="69"/>
                  </a:cubicBezTo>
                  <a:cubicBezTo>
                    <a:pt x="4498" y="69"/>
                    <a:pt x="4746" y="169"/>
                    <a:pt x="4895" y="268"/>
                  </a:cubicBezTo>
                  <a:cubicBezTo>
                    <a:pt x="5143" y="268"/>
                    <a:pt x="5341" y="367"/>
                    <a:pt x="5490" y="466"/>
                  </a:cubicBezTo>
                  <a:cubicBezTo>
                    <a:pt x="5589" y="466"/>
                    <a:pt x="5688" y="565"/>
                    <a:pt x="5688" y="665"/>
                  </a:cubicBezTo>
                  <a:cubicBezTo>
                    <a:pt x="8318" y="5824"/>
                    <a:pt x="10352" y="11132"/>
                    <a:pt x="11840" y="16540"/>
                  </a:cubicBezTo>
                  <a:cubicBezTo>
                    <a:pt x="13279" y="21848"/>
                    <a:pt x="14023" y="27354"/>
                    <a:pt x="14023" y="330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00E9DA8-2EC2-4030-BCE2-20FEC64218E0}"/>
                </a:ext>
              </a:extLst>
            </p:cNvPr>
            <p:cNvSpPr/>
            <p:nvPr/>
          </p:nvSpPr>
          <p:spPr>
            <a:xfrm>
              <a:off x="5580895" y="2658626"/>
              <a:ext cx="13692" cy="65881"/>
            </a:xfrm>
            <a:custGeom>
              <a:avLst/>
              <a:gdLst>
                <a:gd name="connsiteX0" fmla="*/ 13720 w 13692"/>
                <a:gd name="connsiteY0" fmla="*/ 1458 h 65881"/>
                <a:gd name="connsiteX1" fmla="*/ 8362 w 13692"/>
                <a:gd name="connsiteY1" fmla="*/ 16936 h 65881"/>
                <a:gd name="connsiteX2" fmla="*/ 6775 w 13692"/>
                <a:gd name="connsiteY2" fmla="*/ 32811 h 65881"/>
                <a:gd name="connsiteX3" fmla="*/ 8561 w 13692"/>
                <a:gd name="connsiteY3" fmla="*/ 48885 h 65881"/>
                <a:gd name="connsiteX4" fmla="*/ 13720 w 13692"/>
                <a:gd name="connsiteY4" fmla="*/ 64363 h 65881"/>
                <a:gd name="connsiteX5" fmla="*/ 13918 w 13692"/>
                <a:gd name="connsiteY5" fmla="*/ 64958 h 65881"/>
                <a:gd name="connsiteX6" fmla="*/ 13522 w 13692"/>
                <a:gd name="connsiteY6" fmla="*/ 65554 h 65881"/>
                <a:gd name="connsiteX7" fmla="*/ 12728 w 13692"/>
                <a:gd name="connsiteY7" fmla="*/ 65752 h 65881"/>
                <a:gd name="connsiteX8" fmla="*/ 11339 w 13692"/>
                <a:gd name="connsiteY8" fmla="*/ 65950 h 65881"/>
                <a:gd name="connsiteX9" fmla="*/ 10148 w 13692"/>
                <a:gd name="connsiteY9" fmla="*/ 65950 h 65881"/>
                <a:gd name="connsiteX10" fmla="*/ 9354 w 13692"/>
                <a:gd name="connsiteY10" fmla="*/ 65752 h 65881"/>
                <a:gd name="connsiteX11" fmla="*/ 8759 w 13692"/>
                <a:gd name="connsiteY11" fmla="*/ 65554 h 65881"/>
                <a:gd name="connsiteX12" fmla="*/ 8561 w 13692"/>
                <a:gd name="connsiteY12" fmla="*/ 65157 h 65881"/>
                <a:gd name="connsiteX13" fmla="*/ 4790 w 13692"/>
                <a:gd name="connsiteY13" fmla="*/ 57418 h 65881"/>
                <a:gd name="connsiteX14" fmla="*/ 2211 w 13692"/>
                <a:gd name="connsiteY14" fmla="*/ 49480 h 65881"/>
                <a:gd name="connsiteX15" fmla="*/ 623 w 13692"/>
                <a:gd name="connsiteY15" fmla="*/ 41344 h 65881"/>
                <a:gd name="connsiteX16" fmla="*/ 226 w 13692"/>
                <a:gd name="connsiteY16" fmla="*/ 33010 h 65881"/>
                <a:gd name="connsiteX17" fmla="*/ 822 w 13692"/>
                <a:gd name="connsiteY17" fmla="*/ 24675 h 65881"/>
                <a:gd name="connsiteX18" fmla="*/ 2409 w 13692"/>
                <a:gd name="connsiteY18" fmla="*/ 16540 h 65881"/>
                <a:gd name="connsiteX19" fmla="*/ 4989 w 13692"/>
                <a:gd name="connsiteY19" fmla="*/ 8602 h 65881"/>
                <a:gd name="connsiteX20" fmla="*/ 8561 w 13692"/>
                <a:gd name="connsiteY20" fmla="*/ 665 h 65881"/>
                <a:gd name="connsiteX21" fmla="*/ 8759 w 13692"/>
                <a:gd name="connsiteY21" fmla="*/ 466 h 65881"/>
                <a:gd name="connsiteX22" fmla="*/ 9156 w 13692"/>
                <a:gd name="connsiteY22" fmla="*/ 268 h 65881"/>
                <a:gd name="connsiteX23" fmla="*/ 9950 w 13692"/>
                <a:gd name="connsiteY23" fmla="*/ 69 h 65881"/>
                <a:gd name="connsiteX24" fmla="*/ 11339 w 13692"/>
                <a:gd name="connsiteY24" fmla="*/ 69 h 65881"/>
                <a:gd name="connsiteX25" fmla="*/ 12728 w 13692"/>
                <a:gd name="connsiteY25" fmla="*/ 268 h 65881"/>
                <a:gd name="connsiteX26" fmla="*/ 13522 w 13692"/>
                <a:gd name="connsiteY26" fmla="*/ 466 h 65881"/>
                <a:gd name="connsiteX27" fmla="*/ 13918 w 13692"/>
                <a:gd name="connsiteY27" fmla="*/ 1061 h 65881"/>
                <a:gd name="connsiteX28" fmla="*/ 13720 w 13692"/>
                <a:gd name="connsiteY28" fmla="*/ 145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20" y="1458"/>
                  </a:moveTo>
                  <a:cubicBezTo>
                    <a:pt x="11339" y="6519"/>
                    <a:pt x="9553" y="11678"/>
                    <a:pt x="8362" y="16936"/>
                  </a:cubicBezTo>
                  <a:cubicBezTo>
                    <a:pt x="7271" y="22245"/>
                    <a:pt x="6775" y="27553"/>
                    <a:pt x="6775" y="32811"/>
                  </a:cubicBezTo>
                  <a:cubicBezTo>
                    <a:pt x="6775" y="38269"/>
                    <a:pt x="7370" y="43626"/>
                    <a:pt x="8561" y="48885"/>
                  </a:cubicBezTo>
                  <a:cubicBezTo>
                    <a:pt x="9751" y="54044"/>
                    <a:pt x="11438" y="59204"/>
                    <a:pt x="13720" y="64363"/>
                  </a:cubicBezTo>
                  <a:cubicBezTo>
                    <a:pt x="13819" y="64611"/>
                    <a:pt x="13918" y="64809"/>
                    <a:pt x="13918" y="64958"/>
                  </a:cubicBezTo>
                  <a:cubicBezTo>
                    <a:pt x="13918" y="65206"/>
                    <a:pt x="13770" y="65405"/>
                    <a:pt x="13522" y="65554"/>
                  </a:cubicBezTo>
                  <a:cubicBezTo>
                    <a:pt x="13373" y="65653"/>
                    <a:pt x="13125" y="65752"/>
                    <a:pt x="12728" y="65752"/>
                  </a:cubicBezTo>
                  <a:cubicBezTo>
                    <a:pt x="12430" y="65851"/>
                    <a:pt x="11984" y="65950"/>
                    <a:pt x="11339" y="65950"/>
                  </a:cubicBezTo>
                  <a:cubicBezTo>
                    <a:pt x="10942" y="65950"/>
                    <a:pt x="10545" y="65950"/>
                    <a:pt x="10148" y="65950"/>
                  </a:cubicBezTo>
                  <a:cubicBezTo>
                    <a:pt x="9851" y="65950"/>
                    <a:pt x="9603" y="65851"/>
                    <a:pt x="9354" y="65752"/>
                  </a:cubicBezTo>
                  <a:cubicBezTo>
                    <a:pt x="9057" y="65752"/>
                    <a:pt x="8858" y="65653"/>
                    <a:pt x="8759" y="65554"/>
                  </a:cubicBezTo>
                  <a:cubicBezTo>
                    <a:pt x="8610" y="65405"/>
                    <a:pt x="8561" y="65256"/>
                    <a:pt x="8561" y="65157"/>
                  </a:cubicBezTo>
                  <a:cubicBezTo>
                    <a:pt x="7072" y="62627"/>
                    <a:pt x="5832" y="60047"/>
                    <a:pt x="4790" y="57418"/>
                  </a:cubicBezTo>
                  <a:cubicBezTo>
                    <a:pt x="3848" y="54739"/>
                    <a:pt x="3004" y="52159"/>
                    <a:pt x="2211" y="49480"/>
                  </a:cubicBezTo>
                  <a:cubicBezTo>
                    <a:pt x="1516" y="46851"/>
                    <a:pt x="1020" y="44122"/>
                    <a:pt x="623" y="41344"/>
                  </a:cubicBezTo>
                  <a:cubicBezTo>
                    <a:pt x="326" y="38566"/>
                    <a:pt x="226" y="35788"/>
                    <a:pt x="226" y="33010"/>
                  </a:cubicBezTo>
                  <a:cubicBezTo>
                    <a:pt x="226" y="30133"/>
                    <a:pt x="425" y="27354"/>
                    <a:pt x="822" y="24675"/>
                  </a:cubicBezTo>
                  <a:cubicBezTo>
                    <a:pt x="1218" y="21897"/>
                    <a:pt x="1715" y="19219"/>
                    <a:pt x="2409" y="16540"/>
                  </a:cubicBezTo>
                  <a:cubicBezTo>
                    <a:pt x="3203" y="13761"/>
                    <a:pt x="4046" y="11132"/>
                    <a:pt x="4989" y="8602"/>
                  </a:cubicBezTo>
                  <a:cubicBezTo>
                    <a:pt x="6031" y="5973"/>
                    <a:pt x="7221" y="3344"/>
                    <a:pt x="8561" y="665"/>
                  </a:cubicBezTo>
                  <a:cubicBezTo>
                    <a:pt x="8561" y="565"/>
                    <a:pt x="8610" y="466"/>
                    <a:pt x="8759" y="466"/>
                  </a:cubicBezTo>
                  <a:cubicBezTo>
                    <a:pt x="8858" y="367"/>
                    <a:pt x="9007" y="268"/>
                    <a:pt x="9156" y="268"/>
                  </a:cubicBezTo>
                  <a:cubicBezTo>
                    <a:pt x="9404" y="169"/>
                    <a:pt x="9652" y="69"/>
                    <a:pt x="9950" y="69"/>
                  </a:cubicBezTo>
                  <a:cubicBezTo>
                    <a:pt x="10347" y="69"/>
                    <a:pt x="10793" y="69"/>
                    <a:pt x="11339" y="69"/>
                  </a:cubicBezTo>
                  <a:cubicBezTo>
                    <a:pt x="11835" y="69"/>
                    <a:pt x="12331" y="169"/>
                    <a:pt x="12728" y="268"/>
                  </a:cubicBezTo>
                  <a:cubicBezTo>
                    <a:pt x="13125" y="268"/>
                    <a:pt x="13373" y="367"/>
                    <a:pt x="13522" y="466"/>
                  </a:cubicBezTo>
                  <a:cubicBezTo>
                    <a:pt x="13770" y="615"/>
                    <a:pt x="13918" y="813"/>
                    <a:pt x="13918" y="1061"/>
                  </a:cubicBezTo>
                  <a:cubicBezTo>
                    <a:pt x="13918" y="1210"/>
                    <a:pt x="13819" y="1359"/>
                    <a:pt x="13720" y="1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2662594"/>
              <a:ext cx="107156" cy="49807"/>
              <a:chOff x="5602946" y="2662594"/>
              <a:chExt cx="107156" cy="49807"/>
            </a:xfrm>
            <a:solidFill>
              <a:srgbClr val="000000"/>
            </a:solidFill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AAC89AEF-1C51-49C6-BC60-E6D94FFC71C6}"/>
                  </a:ext>
                </a:extLst>
              </p:cNvPr>
              <p:cNvSpPr/>
              <p:nvPr/>
            </p:nvSpPr>
            <p:spPr>
              <a:xfrm>
                <a:off x="5602946" y="2662594"/>
                <a:ext cx="30360" cy="49807"/>
              </a:xfrm>
              <a:custGeom>
                <a:avLst/>
                <a:gdLst>
                  <a:gd name="connsiteX0" fmla="*/ 30589 w 30360"/>
                  <a:gd name="connsiteY0" fmla="*/ 35193 h 49807"/>
                  <a:gd name="connsiteX1" fmla="*/ 29398 w 30360"/>
                  <a:gd name="connsiteY1" fmla="*/ 41344 h 49807"/>
                  <a:gd name="connsiteX2" fmla="*/ 26223 w 30360"/>
                  <a:gd name="connsiteY2" fmla="*/ 45908 h 49807"/>
                  <a:gd name="connsiteX3" fmla="*/ 20866 w 30360"/>
                  <a:gd name="connsiteY3" fmla="*/ 48885 h 49807"/>
                  <a:gd name="connsiteX4" fmla="*/ 13722 w 30360"/>
                  <a:gd name="connsiteY4" fmla="*/ 49877 h 49807"/>
                  <a:gd name="connsiteX5" fmla="*/ 8959 w 30360"/>
                  <a:gd name="connsiteY5" fmla="*/ 49480 h 49807"/>
                  <a:gd name="connsiteX6" fmla="*/ 5189 w 30360"/>
                  <a:gd name="connsiteY6" fmla="*/ 48488 h 49807"/>
                  <a:gd name="connsiteX7" fmla="*/ 2411 w 30360"/>
                  <a:gd name="connsiteY7" fmla="*/ 47297 h 49807"/>
                  <a:gd name="connsiteX8" fmla="*/ 1220 w 30360"/>
                  <a:gd name="connsiteY8" fmla="*/ 46504 h 49807"/>
                  <a:gd name="connsiteX9" fmla="*/ 823 w 30360"/>
                  <a:gd name="connsiteY9" fmla="*/ 46107 h 49807"/>
                  <a:gd name="connsiteX10" fmla="*/ 427 w 30360"/>
                  <a:gd name="connsiteY10" fmla="*/ 45313 h 49807"/>
                  <a:gd name="connsiteX11" fmla="*/ 228 w 30360"/>
                  <a:gd name="connsiteY11" fmla="*/ 44519 h 49807"/>
                  <a:gd name="connsiteX12" fmla="*/ 228 w 30360"/>
                  <a:gd name="connsiteY12" fmla="*/ 43130 h 49807"/>
                  <a:gd name="connsiteX13" fmla="*/ 427 w 30360"/>
                  <a:gd name="connsiteY13" fmla="*/ 41344 h 49807"/>
                  <a:gd name="connsiteX14" fmla="*/ 1419 w 30360"/>
                  <a:gd name="connsiteY14" fmla="*/ 40749 h 49807"/>
                  <a:gd name="connsiteX15" fmla="*/ 2609 w 30360"/>
                  <a:gd name="connsiteY15" fmla="*/ 41344 h 49807"/>
                  <a:gd name="connsiteX16" fmla="*/ 5189 w 30360"/>
                  <a:gd name="connsiteY16" fmla="*/ 42733 h 49807"/>
                  <a:gd name="connsiteX17" fmla="*/ 8761 w 30360"/>
                  <a:gd name="connsiteY17" fmla="*/ 43924 h 49807"/>
                  <a:gd name="connsiteX18" fmla="*/ 13523 w 30360"/>
                  <a:gd name="connsiteY18" fmla="*/ 44519 h 49807"/>
                  <a:gd name="connsiteX19" fmla="*/ 17691 w 30360"/>
                  <a:gd name="connsiteY19" fmla="*/ 43924 h 49807"/>
                  <a:gd name="connsiteX20" fmla="*/ 20866 w 30360"/>
                  <a:gd name="connsiteY20" fmla="*/ 42138 h 49807"/>
                  <a:gd name="connsiteX21" fmla="*/ 22850 w 30360"/>
                  <a:gd name="connsiteY21" fmla="*/ 39360 h 49807"/>
                  <a:gd name="connsiteX22" fmla="*/ 23445 w 30360"/>
                  <a:gd name="connsiteY22" fmla="*/ 35788 h 49807"/>
                  <a:gd name="connsiteX23" fmla="*/ 22652 w 30360"/>
                  <a:gd name="connsiteY23" fmla="*/ 32216 h 49807"/>
                  <a:gd name="connsiteX24" fmla="*/ 20270 w 30360"/>
                  <a:gd name="connsiteY24" fmla="*/ 29240 h 49807"/>
                  <a:gd name="connsiteX25" fmla="*/ 16500 w 30360"/>
                  <a:gd name="connsiteY25" fmla="*/ 27454 h 49807"/>
                  <a:gd name="connsiteX26" fmla="*/ 11341 w 30360"/>
                  <a:gd name="connsiteY26" fmla="*/ 26858 h 49807"/>
                  <a:gd name="connsiteX27" fmla="*/ 6777 w 30360"/>
                  <a:gd name="connsiteY27" fmla="*/ 26858 h 49807"/>
                  <a:gd name="connsiteX28" fmla="*/ 5983 w 30360"/>
                  <a:gd name="connsiteY28" fmla="*/ 26858 h 49807"/>
                  <a:gd name="connsiteX29" fmla="*/ 5586 w 30360"/>
                  <a:gd name="connsiteY29" fmla="*/ 26461 h 49807"/>
                  <a:gd name="connsiteX30" fmla="*/ 5189 w 30360"/>
                  <a:gd name="connsiteY30" fmla="*/ 25668 h 49807"/>
                  <a:gd name="connsiteX31" fmla="*/ 5189 w 30360"/>
                  <a:gd name="connsiteY31" fmla="*/ 24279 h 49807"/>
                  <a:gd name="connsiteX32" fmla="*/ 5189 w 30360"/>
                  <a:gd name="connsiteY32" fmla="*/ 23088 h 49807"/>
                  <a:gd name="connsiteX33" fmla="*/ 5586 w 30360"/>
                  <a:gd name="connsiteY33" fmla="*/ 22294 h 49807"/>
                  <a:gd name="connsiteX34" fmla="*/ 5983 w 30360"/>
                  <a:gd name="connsiteY34" fmla="*/ 21897 h 49807"/>
                  <a:gd name="connsiteX35" fmla="*/ 6777 w 30360"/>
                  <a:gd name="connsiteY35" fmla="*/ 21699 h 49807"/>
                  <a:gd name="connsiteX36" fmla="*/ 10944 w 30360"/>
                  <a:gd name="connsiteY36" fmla="*/ 21699 h 49807"/>
                  <a:gd name="connsiteX37" fmla="*/ 15309 w 30360"/>
                  <a:gd name="connsiteY37" fmla="*/ 21104 h 49807"/>
                  <a:gd name="connsiteX38" fmla="*/ 18683 w 30360"/>
                  <a:gd name="connsiteY38" fmla="*/ 19318 h 49807"/>
                  <a:gd name="connsiteX39" fmla="*/ 20667 w 30360"/>
                  <a:gd name="connsiteY39" fmla="*/ 16540 h 49807"/>
                  <a:gd name="connsiteX40" fmla="*/ 21461 w 30360"/>
                  <a:gd name="connsiteY40" fmla="*/ 12769 h 49807"/>
                  <a:gd name="connsiteX41" fmla="*/ 20866 w 30360"/>
                  <a:gd name="connsiteY41" fmla="*/ 9793 h 49807"/>
                  <a:gd name="connsiteX42" fmla="*/ 19477 w 30360"/>
                  <a:gd name="connsiteY42" fmla="*/ 7411 h 49807"/>
                  <a:gd name="connsiteX43" fmla="*/ 17095 w 30360"/>
                  <a:gd name="connsiteY43" fmla="*/ 5824 h 49807"/>
                  <a:gd name="connsiteX44" fmla="*/ 13523 w 30360"/>
                  <a:gd name="connsiteY44" fmla="*/ 5229 h 49807"/>
                  <a:gd name="connsiteX45" fmla="*/ 9555 w 30360"/>
                  <a:gd name="connsiteY45" fmla="*/ 6022 h 49807"/>
                  <a:gd name="connsiteX46" fmla="*/ 6380 w 30360"/>
                  <a:gd name="connsiteY46" fmla="*/ 7411 h 49807"/>
                  <a:gd name="connsiteX47" fmla="*/ 3998 w 30360"/>
                  <a:gd name="connsiteY47" fmla="*/ 8800 h 49807"/>
                  <a:gd name="connsiteX48" fmla="*/ 2609 w 30360"/>
                  <a:gd name="connsiteY48" fmla="*/ 9396 h 49807"/>
                  <a:gd name="connsiteX49" fmla="*/ 2213 w 30360"/>
                  <a:gd name="connsiteY49" fmla="*/ 9396 h 49807"/>
                  <a:gd name="connsiteX50" fmla="*/ 1816 w 30360"/>
                  <a:gd name="connsiteY50" fmla="*/ 8999 h 49807"/>
                  <a:gd name="connsiteX51" fmla="*/ 1617 w 30360"/>
                  <a:gd name="connsiteY51" fmla="*/ 8205 h 49807"/>
                  <a:gd name="connsiteX52" fmla="*/ 1617 w 30360"/>
                  <a:gd name="connsiteY52" fmla="*/ 6816 h 49807"/>
                  <a:gd name="connsiteX53" fmla="*/ 1617 w 30360"/>
                  <a:gd name="connsiteY53" fmla="*/ 5824 h 49807"/>
                  <a:gd name="connsiteX54" fmla="*/ 1816 w 30360"/>
                  <a:gd name="connsiteY54" fmla="*/ 5229 h 49807"/>
                  <a:gd name="connsiteX55" fmla="*/ 2014 w 30360"/>
                  <a:gd name="connsiteY55" fmla="*/ 4633 h 49807"/>
                  <a:gd name="connsiteX56" fmla="*/ 2609 w 30360"/>
                  <a:gd name="connsiteY56" fmla="*/ 3840 h 49807"/>
                  <a:gd name="connsiteX57" fmla="*/ 3998 w 30360"/>
                  <a:gd name="connsiteY57" fmla="*/ 2847 h 49807"/>
                  <a:gd name="connsiteX58" fmla="*/ 6777 w 30360"/>
                  <a:gd name="connsiteY58" fmla="*/ 1657 h 49807"/>
                  <a:gd name="connsiteX59" fmla="*/ 10348 w 30360"/>
                  <a:gd name="connsiteY59" fmla="*/ 466 h 49807"/>
                  <a:gd name="connsiteX60" fmla="*/ 14912 w 30360"/>
                  <a:gd name="connsiteY60" fmla="*/ 69 h 49807"/>
                  <a:gd name="connsiteX61" fmla="*/ 20667 w 30360"/>
                  <a:gd name="connsiteY61" fmla="*/ 863 h 49807"/>
                  <a:gd name="connsiteX62" fmla="*/ 24834 w 30360"/>
                  <a:gd name="connsiteY62" fmla="*/ 3244 h 49807"/>
                  <a:gd name="connsiteX63" fmla="*/ 27414 w 30360"/>
                  <a:gd name="connsiteY63" fmla="*/ 7015 h 49807"/>
                  <a:gd name="connsiteX64" fmla="*/ 28406 w 30360"/>
                  <a:gd name="connsiteY64" fmla="*/ 11777 h 49807"/>
                  <a:gd name="connsiteX65" fmla="*/ 27811 w 30360"/>
                  <a:gd name="connsiteY65" fmla="*/ 16143 h 49807"/>
                  <a:gd name="connsiteX66" fmla="*/ 26025 w 30360"/>
                  <a:gd name="connsiteY66" fmla="*/ 19715 h 49807"/>
                  <a:gd name="connsiteX67" fmla="*/ 23048 w 30360"/>
                  <a:gd name="connsiteY67" fmla="*/ 22294 h 49807"/>
                  <a:gd name="connsiteX68" fmla="*/ 19278 w 30360"/>
                  <a:gd name="connsiteY68" fmla="*/ 23683 h 49807"/>
                  <a:gd name="connsiteX69" fmla="*/ 23842 w 30360"/>
                  <a:gd name="connsiteY69" fmla="*/ 25072 h 49807"/>
                  <a:gd name="connsiteX70" fmla="*/ 27414 w 30360"/>
                  <a:gd name="connsiteY70" fmla="*/ 27652 h 49807"/>
                  <a:gd name="connsiteX71" fmla="*/ 29795 w 30360"/>
                  <a:gd name="connsiteY71" fmla="*/ 31025 h 49807"/>
                  <a:gd name="connsiteX72" fmla="*/ 30589 w 30360"/>
                  <a:gd name="connsiteY72" fmla="*/ 35193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0360" h="49807">
                    <a:moveTo>
                      <a:pt x="30589" y="35193"/>
                    </a:moveTo>
                    <a:cubicBezTo>
                      <a:pt x="30589" y="37475"/>
                      <a:pt x="30192" y="39509"/>
                      <a:pt x="29398" y="41344"/>
                    </a:cubicBezTo>
                    <a:cubicBezTo>
                      <a:pt x="28704" y="43081"/>
                      <a:pt x="27662" y="44618"/>
                      <a:pt x="26223" y="45908"/>
                    </a:cubicBezTo>
                    <a:cubicBezTo>
                      <a:pt x="24735" y="47099"/>
                      <a:pt x="22949" y="48091"/>
                      <a:pt x="20866" y="48885"/>
                    </a:cubicBezTo>
                    <a:cubicBezTo>
                      <a:pt x="18732" y="49530"/>
                      <a:pt x="16351" y="49877"/>
                      <a:pt x="13722" y="49877"/>
                    </a:cubicBezTo>
                    <a:cubicBezTo>
                      <a:pt x="11986" y="49877"/>
                      <a:pt x="10398" y="49728"/>
                      <a:pt x="8959" y="49480"/>
                    </a:cubicBezTo>
                    <a:cubicBezTo>
                      <a:pt x="7620" y="49183"/>
                      <a:pt x="6380" y="48885"/>
                      <a:pt x="5189" y="48488"/>
                    </a:cubicBezTo>
                    <a:cubicBezTo>
                      <a:pt x="4098" y="48091"/>
                      <a:pt x="3205" y="47694"/>
                      <a:pt x="2411" y="47297"/>
                    </a:cubicBezTo>
                    <a:cubicBezTo>
                      <a:pt x="1716" y="46901"/>
                      <a:pt x="1320" y="46652"/>
                      <a:pt x="1220" y="46504"/>
                    </a:cubicBezTo>
                    <a:cubicBezTo>
                      <a:pt x="1071" y="46404"/>
                      <a:pt x="923" y="46256"/>
                      <a:pt x="823" y="46107"/>
                    </a:cubicBezTo>
                    <a:cubicBezTo>
                      <a:pt x="675" y="45859"/>
                      <a:pt x="526" y="45611"/>
                      <a:pt x="427" y="45313"/>
                    </a:cubicBezTo>
                    <a:cubicBezTo>
                      <a:pt x="427" y="45065"/>
                      <a:pt x="327" y="44817"/>
                      <a:pt x="228" y="44519"/>
                    </a:cubicBezTo>
                    <a:cubicBezTo>
                      <a:pt x="228" y="44122"/>
                      <a:pt x="228" y="43676"/>
                      <a:pt x="228" y="43130"/>
                    </a:cubicBezTo>
                    <a:cubicBezTo>
                      <a:pt x="228" y="42237"/>
                      <a:pt x="278" y="41642"/>
                      <a:pt x="427" y="41344"/>
                    </a:cubicBezTo>
                    <a:cubicBezTo>
                      <a:pt x="675" y="40947"/>
                      <a:pt x="1022" y="40749"/>
                      <a:pt x="1419" y="40749"/>
                    </a:cubicBezTo>
                    <a:cubicBezTo>
                      <a:pt x="1518" y="40749"/>
                      <a:pt x="1915" y="40947"/>
                      <a:pt x="2609" y="41344"/>
                    </a:cubicBezTo>
                    <a:cubicBezTo>
                      <a:pt x="3254" y="41741"/>
                      <a:pt x="4098" y="42237"/>
                      <a:pt x="5189" y="42733"/>
                    </a:cubicBezTo>
                    <a:cubicBezTo>
                      <a:pt x="6231" y="43130"/>
                      <a:pt x="7421" y="43527"/>
                      <a:pt x="8761" y="43924"/>
                    </a:cubicBezTo>
                    <a:cubicBezTo>
                      <a:pt x="10200" y="44321"/>
                      <a:pt x="11787" y="44519"/>
                      <a:pt x="13523" y="44519"/>
                    </a:cubicBezTo>
                    <a:cubicBezTo>
                      <a:pt x="15111" y="44519"/>
                      <a:pt x="16500" y="44321"/>
                      <a:pt x="17691" y="43924"/>
                    </a:cubicBezTo>
                    <a:cubicBezTo>
                      <a:pt x="18981" y="43428"/>
                      <a:pt x="20072" y="42833"/>
                      <a:pt x="20866" y="42138"/>
                    </a:cubicBezTo>
                    <a:cubicBezTo>
                      <a:pt x="21759" y="41344"/>
                      <a:pt x="22453" y="40451"/>
                      <a:pt x="22850" y="39360"/>
                    </a:cubicBezTo>
                    <a:cubicBezTo>
                      <a:pt x="23247" y="38318"/>
                      <a:pt x="23445" y="37127"/>
                      <a:pt x="23445" y="35788"/>
                    </a:cubicBezTo>
                    <a:cubicBezTo>
                      <a:pt x="23445" y="34498"/>
                      <a:pt x="23148" y="33308"/>
                      <a:pt x="22652" y="32216"/>
                    </a:cubicBezTo>
                    <a:cubicBezTo>
                      <a:pt x="22106" y="31025"/>
                      <a:pt x="21312" y="30033"/>
                      <a:pt x="20270" y="29240"/>
                    </a:cubicBezTo>
                    <a:cubicBezTo>
                      <a:pt x="19179" y="28446"/>
                      <a:pt x="17939" y="27850"/>
                      <a:pt x="16500" y="27454"/>
                    </a:cubicBezTo>
                    <a:cubicBezTo>
                      <a:pt x="15012" y="27057"/>
                      <a:pt x="13325" y="26858"/>
                      <a:pt x="11341" y="26858"/>
                    </a:cubicBezTo>
                    <a:lnTo>
                      <a:pt x="6777" y="26858"/>
                    </a:lnTo>
                    <a:cubicBezTo>
                      <a:pt x="6479" y="26858"/>
                      <a:pt x="6231" y="26858"/>
                      <a:pt x="5983" y="26858"/>
                    </a:cubicBezTo>
                    <a:cubicBezTo>
                      <a:pt x="5834" y="26759"/>
                      <a:pt x="5685" y="26610"/>
                      <a:pt x="5586" y="26461"/>
                    </a:cubicBezTo>
                    <a:cubicBezTo>
                      <a:pt x="5437" y="26213"/>
                      <a:pt x="5288" y="25965"/>
                      <a:pt x="5189" y="25668"/>
                    </a:cubicBezTo>
                    <a:cubicBezTo>
                      <a:pt x="5189" y="25271"/>
                      <a:pt x="5189" y="24824"/>
                      <a:pt x="5189" y="24279"/>
                    </a:cubicBezTo>
                    <a:cubicBezTo>
                      <a:pt x="5189" y="23783"/>
                      <a:pt x="5189" y="23386"/>
                      <a:pt x="5189" y="23088"/>
                    </a:cubicBezTo>
                    <a:cubicBezTo>
                      <a:pt x="5288" y="22691"/>
                      <a:pt x="5437" y="22443"/>
                      <a:pt x="5586" y="22294"/>
                    </a:cubicBezTo>
                    <a:cubicBezTo>
                      <a:pt x="5685" y="22195"/>
                      <a:pt x="5834" y="22046"/>
                      <a:pt x="5983" y="21897"/>
                    </a:cubicBezTo>
                    <a:cubicBezTo>
                      <a:pt x="6231" y="21798"/>
                      <a:pt x="6479" y="21699"/>
                      <a:pt x="6777" y="21699"/>
                    </a:cubicBezTo>
                    <a:lnTo>
                      <a:pt x="10944" y="21699"/>
                    </a:lnTo>
                    <a:cubicBezTo>
                      <a:pt x="12531" y="21699"/>
                      <a:pt x="13970" y="21500"/>
                      <a:pt x="15309" y="21104"/>
                    </a:cubicBezTo>
                    <a:cubicBezTo>
                      <a:pt x="16599" y="20707"/>
                      <a:pt x="17740" y="20111"/>
                      <a:pt x="18683" y="19318"/>
                    </a:cubicBezTo>
                    <a:cubicBezTo>
                      <a:pt x="19576" y="18524"/>
                      <a:pt x="20270" y="17631"/>
                      <a:pt x="20667" y="16540"/>
                    </a:cubicBezTo>
                    <a:cubicBezTo>
                      <a:pt x="21163" y="15349"/>
                      <a:pt x="21461" y="14109"/>
                      <a:pt x="21461" y="12769"/>
                    </a:cubicBezTo>
                    <a:cubicBezTo>
                      <a:pt x="21461" y="11727"/>
                      <a:pt x="21262" y="10735"/>
                      <a:pt x="20866" y="9793"/>
                    </a:cubicBezTo>
                    <a:cubicBezTo>
                      <a:pt x="20568" y="8900"/>
                      <a:pt x="20121" y="8106"/>
                      <a:pt x="19477" y="7411"/>
                    </a:cubicBezTo>
                    <a:cubicBezTo>
                      <a:pt x="18931" y="6767"/>
                      <a:pt x="18137" y="6221"/>
                      <a:pt x="17095" y="5824"/>
                    </a:cubicBezTo>
                    <a:cubicBezTo>
                      <a:pt x="16004" y="5427"/>
                      <a:pt x="14813" y="5229"/>
                      <a:pt x="13523" y="5229"/>
                    </a:cubicBezTo>
                    <a:cubicBezTo>
                      <a:pt x="12035" y="5229"/>
                      <a:pt x="10745" y="5526"/>
                      <a:pt x="9555" y="6022"/>
                    </a:cubicBezTo>
                    <a:cubicBezTo>
                      <a:pt x="8364" y="6419"/>
                      <a:pt x="7273" y="6915"/>
                      <a:pt x="6380" y="7411"/>
                    </a:cubicBezTo>
                    <a:cubicBezTo>
                      <a:pt x="5437" y="7808"/>
                      <a:pt x="4643" y="8304"/>
                      <a:pt x="3998" y="8800"/>
                    </a:cubicBezTo>
                    <a:cubicBezTo>
                      <a:pt x="3304" y="9197"/>
                      <a:pt x="2857" y="9396"/>
                      <a:pt x="2609" y="9396"/>
                    </a:cubicBezTo>
                    <a:cubicBezTo>
                      <a:pt x="2461" y="9396"/>
                      <a:pt x="2312" y="9396"/>
                      <a:pt x="2213" y="9396"/>
                    </a:cubicBezTo>
                    <a:cubicBezTo>
                      <a:pt x="2064" y="9297"/>
                      <a:pt x="1915" y="9148"/>
                      <a:pt x="1816" y="8999"/>
                    </a:cubicBezTo>
                    <a:cubicBezTo>
                      <a:pt x="1816" y="8751"/>
                      <a:pt x="1716" y="8503"/>
                      <a:pt x="1617" y="8205"/>
                    </a:cubicBezTo>
                    <a:cubicBezTo>
                      <a:pt x="1617" y="7808"/>
                      <a:pt x="1617" y="7362"/>
                      <a:pt x="1617" y="6816"/>
                    </a:cubicBezTo>
                    <a:cubicBezTo>
                      <a:pt x="1617" y="6419"/>
                      <a:pt x="1617" y="6122"/>
                      <a:pt x="1617" y="5824"/>
                    </a:cubicBezTo>
                    <a:cubicBezTo>
                      <a:pt x="1716" y="5576"/>
                      <a:pt x="1816" y="5377"/>
                      <a:pt x="1816" y="5229"/>
                    </a:cubicBezTo>
                    <a:cubicBezTo>
                      <a:pt x="1915" y="4981"/>
                      <a:pt x="2014" y="4782"/>
                      <a:pt x="2014" y="4633"/>
                    </a:cubicBezTo>
                    <a:cubicBezTo>
                      <a:pt x="2113" y="4385"/>
                      <a:pt x="2312" y="4137"/>
                      <a:pt x="2609" y="3840"/>
                    </a:cubicBezTo>
                    <a:cubicBezTo>
                      <a:pt x="2857" y="3592"/>
                      <a:pt x="3304" y="3244"/>
                      <a:pt x="3998" y="2847"/>
                    </a:cubicBezTo>
                    <a:cubicBezTo>
                      <a:pt x="4792" y="2450"/>
                      <a:pt x="5685" y="2054"/>
                      <a:pt x="6777" y="1657"/>
                    </a:cubicBezTo>
                    <a:cubicBezTo>
                      <a:pt x="7818" y="1161"/>
                      <a:pt x="9009" y="764"/>
                      <a:pt x="10348" y="466"/>
                    </a:cubicBezTo>
                    <a:cubicBezTo>
                      <a:pt x="11787" y="218"/>
                      <a:pt x="13325" y="69"/>
                      <a:pt x="14912" y="69"/>
                    </a:cubicBezTo>
                    <a:cubicBezTo>
                      <a:pt x="17145" y="69"/>
                      <a:pt x="19080" y="367"/>
                      <a:pt x="20667" y="863"/>
                    </a:cubicBezTo>
                    <a:cubicBezTo>
                      <a:pt x="22354" y="1409"/>
                      <a:pt x="23743" y="2202"/>
                      <a:pt x="24834" y="3244"/>
                    </a:cubicBezTo>
                    <a:cubicBezTo>
                      <a:pt x="26025" y="4336"/>
                      <a:pt x="26868" y="5576"/>
                      <a:pt x="27414" y="7015"/>
                    </a:cubicBezTo>
                    <a:cubicBezTo>
                      <a:pt x="28059" y="8503"/>
                      <a:pt x="28406" y="10090"/>
                      <a:pt x="28406" y="11777"/>
                    </a:cubicBezTo>
                    <a:cubicBezTo>
                      <a:pt x="28406" y="13365"/>
                      <a:pt x="28208" y="14853"/>
                      <a:pt x="27811" y="16143"/>
                    </a:cubicBezTo>
                    <a:cubicBezTo>
                      <a:pt x="27414" y="17482"/>
                      <a:pt x="26819" y="18673"/>
                      <a:pt x="26025" y="19715"/>
                    </a:cubicBezTo>
                    <a:cubicBezTo>
                      <a:pt x="25231" y="20657"/>
                      <a:pt x="24239" y="21500"/>
                      <a:pt x="23048" y="22294"/>
                    </a:cubicBezTo>
                    <a:cubicBezTo>
                      <a:pt x="21957" y="22989"/>
                      <a:pt x="20717" y="23435"/>
                      <a:pt x="19278" y="23683"/>
                    </a:cubicBezTo>
                    <a:cubicBezTo>
                      <a:pt x="20965" y="23981"/>
                      <a:pt x="22503" y="24427"/>
                      <a:pt x="23842" y="25072"/>
                    </a:cubicBezTo>
                    <a:cubicBezTo>
                      <a:pt x="25281" y="25767"/>
                      <a:pt x="26471" y="26610"/>
                      <a:pt x="27414" y="27652"/>
                    </a:cubicBezTo>
                    <a:cubicBezTo>
                      <a:pt x="28456" y="28595"/>
                      <a:pt x="29250" y="29736"/>
                      <a:pt x="29795" y="31025"/>
                    </a:cubicBezTo>
                    <a:cubicBezTo>
                      <a:pt x="30291" y="32365"/>
                      <a:pt x="30589" y="33754"/>
                      <a:pt x="30589" y="351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BA5F822-F4FC-46BC-AEAF-D7161F367250}"/>
                  </a:ext>
                </a:extLst>
              </p:cNvPr>
              <p:cNvSpPr/>
              <p:nvPr/>
            </p:nvSpPr>
            <p:spPr>
              <a:xfrm>
                <a:off x="5639061" y="2662991"/>
                <a:ext cx="34924" cy="48815"/>
              </a:xfrm>
              <a:custGeom>
                <a:avLst/>
                <a:gdLst>
                  <a:gd name="connsiteX0" fmla="*/ 35156 w 34924"/>
                  <a:gd name="connsiteY0" fmla="*/ 34994 h 48815"/>
                  <a:gd name="connsiteX1" fmla="*/ 34759 w 34924"/>
                  <a:gd name="connsiteY1" fmla="*/ 36979 h 48815"/>
                  <a:gd name="connsiteX2" fmla="*/ 33569 w 34924"/>
                  <a:gd name="connsiteY2" fmla="*/ 37574 h 48815"/>
                  <a:gd name="connsiteX3" fmla="*/ 28211 w 34924"/>
                  <a:gd name="connsiteY3" fmla="*/ 37574 h 48815"/>
                  <a:gd name="connsiteX4" fmla="*/ 28211 w 34924"/>
                  <a:gd name="connsiteY4" fmla="*/ 47694 h 48815"/>
                  <a:gd name="connsiteX5" fmla="*/ 28012 w 34924"/>
                  <a:gd name="connsiteY5" fmla="*/ 48289 h 48815"/>
                  <a:gd name="connsiteX6" fmla="*/ 27417 w 34924"/>
                  <a:gd name="connsiteY6" fmla="*/ 48686 h 48815"/>
                  <a:gd name="connsiteX7" fmla="*/ 26623 w 34924"/>
                  <a:gd name="connsiteY7" fmla="*/ 48686 h 48815"/>
                  <a:gd name="connsiteX8" fmla="*/ 25036 w 34924"/>
                  <a:gd name="connsiteY8" fmla="*/ 48885 h 48815"/>
                  <a:gd name="connsiteX9" fmla="*/ 23448 w 34924"/>
                  <a:gd name="connsiteY9" fmla="*/ 48686 h 48815"/>
                  <a:gd name="connsiteX10" fmla="*/ 22456 w 34924"/>
                  <a:gd name="connsiteY10" fmla="*/ 48686 h 48815"/>
                  <a:gd name="connsiteX11" fmla="*/ 22059 w 34924"/>
                  <a:gd name="connsiteY11" fmla="*/ 48289 h 48815"/>
                  <a:gd name="connsiteX12" fmla="*/ 21861 w 34924"/>
                  <a:gd name="connsiteY12" fmla="*/ 47694 h 48815"/>
                  <a:gd name="connsiteX13" fmla="*/ 21861 w 34924"/>
                  <a:gd name="connsiteY13" fmla="*/ 37574 h 48815"/>
                  <a:gd name="connsiteX14" fmla="*/ 2017 w 34924"/>
                  <a:gd name="connsiteY14" fmla="*/ 37574 h 48815"/>
                  <a:gd name="connsiteX15" fmla="*/ 1025 w 34924"/>
                  <a:gd name="connsiteY15" fmla="*/ 37574 h 48815"/>
                  <a:gd name="connsiteX16" fmla="*/ 628 w 34924"/>
                  <a:gd name="connsiteY16" fmla="*/ 37177 h 48815"/>
                  <a:gd name="connsiteX17" fmla="*/ 231 w 34924"/>
                  <a:gd name="connsiteY17" fmla="*/ 36185 h 48815"/>
                  <a:gd name="connsiteX18" fmla="*/ 231 w 34924"/>
                  <a:gd name="connsiteY18" fmla="*/ 34796 h 48815"/>
                  <a:gd name="connsiteX19" fmla="*/ 231 w 34924"/>
                  <a:gd name="connsiteY19" fmla="*/ 33407 h 48815"/>
                  <a:gd name="connsiteX20" fmla="*/ 430 w 34924"/>
                  <a:gd name="connsiteY20" fmla="*/ 32414 h 48815"/>
                  <a:gd name="connsiteX21" fmla="*/ 628 w 34924"/>
                  <a:gd name="connsiteY21" fmla="*/ 31621 h 48815"/>
                  <a:gd name="connsiteX22" fmla="*/ 1223 w 34924"/>
                  <a:gd name="connsiteY22" fmla="*/ 30628 h 48815"/>
                  <a:gd name="connsiteX23" fmla="*/ 18686 w 34924"/>
                  <a:gd name="connsiteY23" fmla="*/ 1260 h 48815"/>
                  <a:gd name="connsiteX24" fmla="*/ 19083 w 34924"/>
                  <a:gd name="connsiteY24" fmla="*/ 664 h 48815"/>
                  <a:gd name="connsiteX25" fmla="*/ 20075 w 34924"/>
                  <a:gd name="connsiteY25" fmla="*/ 466 h 48815"/>
                  <a:gd name="connsiteX26" fmla="*/ 21464 w 34924"/>
                  <a:gd name="connsiteY26" fmla="*/ 268 h 48815"/>
                  <a:gd name="connsiteX27" fmla="*/ 23448 w 34924"/>
                  <a:gd name="connsiteY27" fmla="*/ 69 h 48815"/>
                  <a:gd name="connsiteX28" fmla="*/ 25433 w 34924"/>
                  <a:gd name="connsiteY28" fmla="*/ 268 h 48815"/>
                  <a:gd name="connsiteX29" fmla="*/ 27020 w 34924"/>
                  <a:gd name="connsiteY29" fmla="*/ 466 h 48815"/>
                  <a:gd name="connsiteX30" fmla="*/ 27814 w 34924"/>
                  <a:gd name="connsiteY30" fmla="*/ 863 h 48815"/>
                  <a:gd name="connsiteX31" fmla="*/ 28211 w 34924"/>
                  <a:gd name="connsiteY31" fmla="*/ 1458 h 48815"/>
                  <a:gd name="connsiteX32" fmla="*/ 28211 w 34924"/>
                  <a:gd name="connsiteY32" fmla="*/ 32216 h 48815"/>
                  <a:gd name="connsiteX33" fmla="*/ 33569 w 34924"/>
                  <a:gd name="connsiteY33" fmla="*/ 32216 h 48815"/>
                  <a:gd name="connsiteX34" fmla="*/ 34759 w 34924"/>
                  <a:gd name="connsiteY34" fmla="*/ 33010 h 48815"/>
                  <a:gd name="connsiteX35" fmla="*/ 35156 w 34924"/>
                  <a:gd name="connsiteY35" fmla="*/ 34994 h 48815"/>
                  <a:gd name="connsiteX36" fmla="*/ 21861 w 34924"/>
                  <a:gd name="connsiteY36" fmla="*/ 5625 h 48815"/>
                  <a:gd name="connsiteX37" fmla="*/ 6184 w 34924"/>
                  <a:gd name="connsiteY37" fmla="*/ 32216 h 48815"/>
                  <a:gd name="connsiteX38" fmla="*/ 21861 w 34924"/>
                  <a:gd name="connsiteY38" fmla="*/ 32216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56" y="34994"/>
                    </a:moveTo>
                    <a:cubicBezTo>
                      <a:pt x="35156" y="35788"/>
                      <a:pt x="35007" y="36482"/>
                      <a:pt x="34759" y="36979"/>
                    </a:cubicBezTo>
                    <a:cubicBezTo>
                      <a:pt x="34462" y="37375"/>
                      <a:pt x="34065" y="37574"/>
                      <a:pt x="33569" y="37574"/>
                    </a:cubicBezTo>
                    <a:lnTo>
                      <a:pt x="28211" y="37574"/>
                    </a:lnTo>
                    <a:lnTo>
                      <a:pt x="28211" y="47694"/>
                    </a:lnTo>
                    <a:cubicBezTo>
                      <a:pt x="28211" y="47992"/>
                      <a:pt x="28112" y="48190"/>
                      <a:pt x="28012" y="48289"/>
                    </a:cubicBezTo>
                    <a:cubicBezTo>
                      <a:pt x="27864" y="48438"/>
                      <a:pt x="27665" y="48587"/>
                      <a:pt x="27417" y="48686"/>
                    </a:cubicBezTo>
                    <a:cubicBezTo>
                      <a:pt x="27268" y="48686"/>
                      <a:pt x="27020" y="48686"/>
                      <a:pt x="26623" y="48686"/>
                    </a:cubicBezTo>
                    <a:cubicBezTo>
                      <a:pt x="26226" y="48786"/>
                      <a:pt x="25681" y="48885"/>
                      <a:pt x="25036" y="48885"/>
                    </a:cubicBezTo>
                    <a:cubicBezTo>
                      <a:pt x="24341" y="48885"/>
                      <a:pt x="23845" y="48786"/>
                      <a:pt x="23448" y="48686"/>
                    </a:cubicBezTo>
                    <a:cubicBezTo>
                      <a:pt x="23051" y="48686"/>
                      <a:pt x="22704" y="48686"/>
                      <a:pt x="22456" y="48686"/>
                    </a:cubicBezTo>
                    <a:cubicBezTo>
                      <a:pt x="22307" y="48587"/>
                      <a:pt x="22159" y="48438"/>
                      <a:pt x="22059" y="48289"/>
                    </a:cubicBezTo>
                    <a:cubicBezTo>
                      <a:pt x="21910" y="48190"/>
                      <a:pt x="21861" y="47992"/>
                      <a:pt x="21861" y="47694"/>
                    </a:cubicBezTo>
                    <a:lnTo>
                      <a:pt x="21861" y="37574"/>
                    </a:lnTo>
                    <a:lnTo>
                      <a:pt x="2017" y="37574"/>
                    </a:lnTo>
                    <a:cubicBezTo>
                      <a:pt x="1620" y="37574"/>
                      <a:pt x="1273" y="37574"/>
                      <a:pt x="1025" y="37574"/>
                    </a:cubicBezTo>
                    <a:cubicBezTo>
                      <a:pt x="876" y="37475"/>
                      <a:pt x="727" y="37326"/>
                      <a:pt x="628" y="37177"/>
                    </a:cubicBezTo>
                    <a:cubicBezTo>
                      <a:pt x="479" y="36929"/>
                      <a:pt x="330" y="36582"/>
                      <a:pt x="231" y="36185"/>
                    </a:cubicBezTo>
                    <a:cubicBezTo>
                      <a:pt x="231" y="35788"/>
                      <a:pt x="231" y="35341"/>
                      <a:pt x="231" y="34796"/>
                    </a:cubicBezTo>
                    <a:cubicBezTo>
                      <a:pt x="231" y="34300"/>
                      <a:pt x="231" y="33803"/>
                      <a:pt x="231" y="33407"/>
                    </a:cubicBezTo>
                    <a:cubicBezTo>
                      <a:pt x="231" y="33010"/>
                      <a:pt x="281" y="32712"/>
                      <a:pt x="430" y="32414"/>
                    </a:cubicBezTo>
                    <a:cubicBezTo>
                      <a:pt x="529" y="32166"/>
                      <a:pt x="628" y="31918"/>
                      <a:pt x="628" y="31621"/>
                    </a:cubicBezTo>
                    <a:cubicBezTo>
                      <a:pt x="727" y="31224"/>
                      <a:pt x="926" y="30926"/>
                      <a:pt x="1223" y="30628"/>
                    </a:cubicBezTo>
                    <a:lnTo>
                      <a:pt x="18686" y="1260"/>
                    </a:lnTo>
                    <a:cubicBezTo>
                      <a:pt x="18785" y="1012"/>
                      <a:pt x="18934" y="813"/>
                      <a:pt x="19083" y="664"/>
                    </a:cubicBezTo>
                    <a:cubicBezTo>
                      <a:pt x="19331" y="565"/>
                      <a:pt x="19678" y="466"/>
                      <a:pt x="20075" y="466"/>
                    </a:cubicBezTo>
                    <a:cubicBezTo>
                      <a:pt x="20472" y="367"/>
                      <a:pt x="20918" y="268"/>
                      <a:pt x="21464" y="268"/>
                    </a:cubicBezTo>
                    <a:cubicBezTo>
                      <a:pt x="21960" y="168"/>
                      <a:pt x="22655" y="69"/>
                      <a:pt x="23448" y="69"/>
                    </a:cubicBezTo>
                    <a:cubicBezTo>
                      <a:pt x="24242" y="69"/>
                      <a:pt x="24887" y="168"/>
                      <a:pt x="25433" y="268"/>
                    </a:cubicBezTo>
                    <a:cubicBezTo>
                      <a:pt x="26078" y="268"/>
                      <a:pt x="26623" y="367"/>
                      <a:pt x="27020" y="466"/>
                    </a:cubicBezTo>
                    <a:cubicBezTo>
                      <a:pt x="27417" y="466"/>
                      <a:pt x="27665" y="615"/>
                      <a:pt x="27814" y="863"/>
                    </a:cubicBezTo>
                    <a:cubicBezTo>
                      <a:pt x="28062" y="1012"/>
                      <a:pt x="28211" y="1210"/>
                      <a:pt x="28211" y="1458"/>
                    </a:cubicBezTo>
                    <a:lnTo>
                      <a:pt x="28211" y="32216"/>
                    </a:lnTo>
                    <a:lnTo>
                      <a:pt x="33569" y="32216"/>
                    </a:lnTo>
                    <a:cubicBezTo>
                      <a:pt x="34065" y="32216"/>
                      <a:pt x="34462" y="32514"/>
                      <a:pt x="34759" y="33010"/>
                    </a:cubicBezTo>
                    <a:cubicBezTo>
                      <a:pt x="35007" y="33407"/>
                      <a:pt x="35156" y="34101"/>
                      <a:pt x="35156" y="34994"/>
                    </a:cubicBezTo>
                    <a:close/>
                    <a:moveTo>
                      <a:pt x="21861" y="5625"/>
                    </a:moveTo>
                    <a:lnTo>
                      <a:pt x="6184" y="32216"/>
                    </a:lnTo>
                    <a:lnTo>
                      <a:pt x="21861" y="322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1DF4349-0EE7-411B-9985-69EDEE98F9B3}"/>
                  </a:ext>
                </a:extLst>
              </p:cNvPr>
              <p:cNvSpPr/>
              <p:nvPr/>
            </p:nvSpPr>
            <p:spPr>
              <a:xfrm>
                <a:off x="5681924" y="2662793"/>
                <a:ext cx="28178" cy="48815"/>
              </a:xfrm>
              <a:custGeom>
                <a:avLst/>
                <a:gdLst>
                  <a:gd name="connsiteX0" fmla="*/ 28412 w 28178"/>
                  <a:gd name="connsiteY0" fmla="*/ 46305 h 48815"/>
                  <a:gd name="connsiteX1" fmla="*/ 28214 w 28178"/>
                  <a:gd name="connsiteY1" fmla="*/ 47694 h 48815"/>
                  <a:gd name="connsiteX2" fmla="*/ 28015 w 28178"/>
                  <a:gd name="connsiteY2" fmla="*/ 48488 h 48815"/>
                  <a:gd name="connsiteX3" fmla="*/ 27420 w 28178"/>
                  <a:gd name="connsiteY3" fmla="*/ 48885 h 48815"/>
                  <a:gd name="connsiteX4" fmla="*/ 27023 w 28178"/>
                  <a:gd name="connsiteY4" fmla="*/ 48885 h 48815"/>
                  <a:gd name="connsiteX5" fmla="*/ 1822 w 28178"/>
                  <a:gd name="connsiteY5" fmla="*/ 48885 h 48815"/>
                  <a:gd name="connsiteX6" fmla="*/ 1226 w 28178"/>
                  <a:gd name="connsiteY6" fmla="*/ 48885 h 48815"/>
                  <a:gd name="connsiteX7" fmla="*/ 829 w 28178"/>
                  <a:gd name="connsiteY7" fmla="*/ 48488 h 48815"/>
                  <a:gd name="connsiteX8" fmla="*/ 433 w 28178"/>
                  <a:gd name="connsiteY8" fmla="*/ 47694 h 48815"/>
                  <a:gd name="connsiteX9" fmla="*/ 433 w 28178"/>
                  <a:gd name="connsiteY9" fmla="*/ 46305 h 48815"/>
                  <a:gd name="connsiteX10" fmla="*/ 433 w 28178"/>
                  <a:gd name="connsiteY10" fmla="*/ 45313 h 48815"/>
                  <a:gd name="connsiteX11" fmla="*/ 829 w 28178"/>
                  <a:gd name="connsiteY11" fmla="*/ 44519 h 48815"/>
                  <a:gd name="connsiteX12" fmla="*/ 1226 w 28178"/>
                  <a:gd name="connsiteY12" fmla="*/ 43924 h 48815"/>
                  <a:gd name="connsiteX13" fmla="*/ 1822 w 28178"/>
                  <a:gd name="connsiteY13" fmla="*/ 43725 h 48815"/>
                  <a:gd name="connsiteX14" fmla="*/ 11744 w 28178"/>
                  <a:gd name="connsiteY14" fmla="*/ 43725 h 48815"/>
                  <a:gd name="connsiteX15" fmla="*/ 11744 w 28178"/>
                  <a:gd name="connsiteY15" fmla="*/ 7014 h 48815"/>
                  <a:gd name="connsiteX16" fmla="*/ 2417 w 28178"/>
                  <a:gd name="connsiteY16" fmla="*/ 12571 h 48815"/>
                  <a:gd name="connsiteX17" fmla="*/ 1226 w 28178"/>
                  <a:gd name="connsiteY17" fmla="*/ 12968 h 48815"/>
                  <a:gd name="connsiteX18" fmla="*/ 631 w 28178"/>
                  <a:gd name="connsiteY18" fmla="*/ 12769 h 48815"/>
                  <a:gd name="connsiteX19" fmla="*/ 234 w 28178"/>
                  <a:gd name="connsiteY19" fmla="*/ 11975 h 48815"/>
                  <a:gd name="connsiteX20" fmla="*/ 234 w 28178"/>
                  <a:gd name="connsiteY20" fmla="*/ 10586 h 48815"/>
                  <a:gd name="connsiteX21" fmla="*/ 234 w 28178"/>
                  <a:gd name="connsiteY21" fmla="*/ 9594 h 48815"/>
                  <a:gd name="connsiteX22" fmla="*/ 234 w 28178"/>
                  <a:gd name="connsiteY22" fmla="*/ 8800 h 48815"/>
                  <a:gd name="connsiteX23" fmla="*/ 631 w 28178"/>
                  <a:gd name="connsiteY23" fmla="*/ 8205 h 48815"/>
                  <a:gd name="connsiteX24" fmla="*/ 1226 w 28178"/>
                  <a:gd name="connsiteY24" fmla="*/ 7808 h 48815"/>
                  <a:gd name="connsiteX25" fmla="*/ 12339 w 28178"/>
                  <a:gd name="connsiteY25" fmla="*/ 664 h 48815"/>
                  <a:gd name="connsiteX26" fmla="*/ 12736 w 28178"/>
                  <a:gd name="connsiteY26" fmla="*/ 466 h 48815"/>
                  <a:gd name="connsiteX27" fmla="*/ 13331 w 28178"/>
                  <a:gd name="connsiteY27" fmla="*/ 268 h 48815"/>
                  <a:gd name="connsiteX28" fmla="*/ 14125 w 28178"/>
                  <a:gd name="connsiteY28" fmla="*/ 268 h 48815"/>
                  <a:gd name="connsiteX29" fmla="*/ 15315 w 28178"/>
                  <a:gd name="connsiteY29" fmla="*/ 69 h 48815"/>
                  <a:gd name="connsiteX30" fmla="*/ 16704 w 28178"/>
                  <a:gd name="connsiteY30" fmla="*/ 268 h 48815"/>
                  <a:gd name="connsiteX31" fmla="*/ 17697 w 28178"/>
                  <a:gd name="connsiteY31" fmla="*/ 466 h 48815"/>
                  <a:gd name="connsiteX32" fmla="*/ 18094 w 28178"/>
                  <a:gd name="connsiteY32" fmla="*/ 863 h 48815"/>
                  <a:gd name="connsiteX33" fmla="*/ 18292 w 28178"/>
                  <a:gd name="connsiteY33" fmla="*/ 1260 h 48815"/>
                  <a:gd name="connsiteX34" fmla="*/ 18292 w 28178"/>
                  <a:gd name="connsiteY34" fmla="*/ 43725 h 48815"/>
                  <a:gd name="connsiteX35" fmla="*/ 27023 w 28178"/>
                  <a:gd name="connsiteY35" fmla="*/ 43725 h 48815"/>
                  <a:gd name="connsiteX36" fmla="*/ 27420 w 28178"/>
                  <a:gd name="connsiteY36" fmla="*/ 43924 h 48815"/>
                  <a:gd name="connsiteX37" fmla="*/ 28015 w 28178"/>
                  <a:gd name="connsiteY37" fmla="*/ 44519 h 48815"/>
                  <a:gd name="connsiteX38" fmla="*/ 28214 w 28178"/>
                  <a:gd name="connsiteY38" fmla="*/ 45313 h 48815"/>
                  <a:gd name="connsiteX39" fmla="*/ 28412 w 28178"/>
                  <a:gd name="connsiteY39" fmla="*/ 46305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12" y="46305"/>
                    </a:moveTo>
                    <a:cubicBezTo>
                      <a:pt x="28412" y="46851"/>
                      <a:pt x="28313" y="47297"/>
                      <a:pt x="28214" y="47694"/>
                    </a:cubicBezTo>
                    <a:cubicBezTo>
                      <a:pt x="28214" y="47992"/>
                      <a:pt x="28115" y="48240"/>
                      <a:pt x="28015" y="48488"/>
                    </a:cubicBezTo>
                    <a:cubicBezTo>
                      <a:pt x="27867" y="48637"/>
                      <a:pt x="27668" y="48786"/>
                      <a:pt x="27420" y="48885"/>
                    </a:cubicBezTo>
                    <a:cubicBezTo>
                      <a:pt x="27271" y="48885"/>
                      <a:pt x="27122" y="48885"/>
                      <a:pt x="27023" y="48885"/>
                    </a:cubicBezTo>
                    <a:lnTo>
                      <a:pt x="1822" y="48885"/>
                    </a:lnTo>
                    <a:cubicBezTo>
                      <a:pt x="1524" y="48885"/>
                      <a:pt x="1326" y="48885"/>
                      <a:pt x="1226" y="48885"/>
                    </a:cubicBezTo>
                    <a:cubicBezTo>
                      <a:pt x="1077" y="48786"/>
                      <a:pt x="929" y="48637"/>
                      <a:pt x="829" y="48488"/>
                    </a:cubicBezTo>
                    <a:cubicBezTo>
                      <a:pt x="681" y="48240"/>
                      <a:pt x="532" y="47992"/>
                      <a:pt x="433" y="47694"/>
                    </a:cubicBezTo>
                    <a:cubicBezTo>
                      <a:pt x="433" y="47297"/>
                      <a:pt x="433" y="46851"/>
                      <a:pt x="433" y="46305"/>
                    </a:cubicBezTo>
                    <a:cubicBezTo>
                      <a:pt x="433" y="45908"/>
                      <a:pt x="433" y="45611"/>
                      <a:pt x="433" y="45313"/>
                    </a:cubicBezTo>
                    <a:cubicBezTo>
                      <a:pt x="532" y="44916"/>
                      <a:pt x="681" y="44668"/>
                      <a:pt x="829" y="44519"/>
                    </a:cubicBezTo>
                    <a:cubicBezTo>
                      <a:pt x="929" y="44271"/>
                      <a:pt x="1077" y="44073"/>
                      <a:pt x="1226" y="43924"/>
                    </a:cubicBezTo>
                    <a:cubicBezTo>
                      <a:pt x="1326" y="43825"/>
                      <a:pt x="1524" y="43725"/>
                      <a:pt x="1822" y="43725"/>
                    </a:cubicBezTo>
                    <a:lnTo>
                      <a:pt x="11744" y="43725"/>
                    </a:lnTo>
                    <a:lnTo>
                      <a:pt x="11744" y="7014"/>
                    </a:lnTo>
                    <a:lnTo>
                      <a:pt x="2417" y="12571"/>
                    </a:lnTo>
                    <a:cubicBezTo>
                      <a:pt x="2020" y="12720"/>
                      <a:pt x="1623" y="12868"/>
                      <a:pt x="1226" y="12968"/>
                    </a:cubicBezTo>
                    <a:cubicBezTo>
                      <a:pt x="929" y="12968"/>
                      <a:pt x="730" y="12918"/>
                      <a:pt x="631" y="12769"/>
                    </a:cubicBezTo>
                    <a:cubicBezTo>
                      <a:pt x="482" y="12670"/>
                      <a:pt x="333" y="12372"/>
                      <a:pt x="234" y="11975"/>
                    </a:cubicBezTo>
                    <a:cubicBezTo>
                      <a:pt x="234" y="11579"/>
                      <a:pt x="234" y="11132"/>
                      <a:pt x="234" y="10586"/>
                    </a:cubicBezTo>
                    <a:cubicBezTo>
                      <a:pt x="234" y="10189"/>
                      <a:pt x="234" y="9892"/>
                      <a:pt x="234" y="9594"/>
                    </a:cubicBezTo>
                    <a:cubicBezTo>
                      <a:pt x="234" y="9197"/>
                      <a:pt x="234" y="8949"/>
                      <a:pt x="234" y="8800"/>
                    </a:cubicBezTo>
                    <a:cubicBezTo>
                      <a:pt x="333" y="8552"/>
                      <a:pt x="482" y="8354"/>
                      <a:pt x="631" y="8205"/>
                    </a:cubicBezTo>
                    <a:cubicBezTo>
                      <a:pt x="879" y="8106"/>
                      <a:pt x="1077" y="7957"/>
                      <a:pt x="1226" y="7808"/>
                    </a:cubicBezTo>
                    <a:lnTo>
                      <a:pt x="12339" y="664"/>
                    </a:lnTo>
                    <a:cubicBezTo>
                      <a:pt x="12438" y="565"/>
                      <a:pt x="12587" y="466"/>
                      <a:pt x="12736" y="466"/>
                    </a:cubicBezTo>
                    <a:cubicBezTo>
                      <a:pt x="12835" y="367"/>
                      <a:pt x="13033" y="268"/>
                      <a:pt x="13331" y="268"/>
                    </a:cubicBezTo>
                    <a:cubicBezTo>
                      <a:pt x="13579" y="268"/>
                      <a:pt x="13827" y="268"/>
                      <a:pt x="14125" y="268"/>
                    </a:cubicBezTo>
                    <a:cubicBezTo>
                      <a:pt x="14373" y="168"/>
                      <a:pt x="14770" y="69"/>
                      <a:pt x="15315" y="69"/>
                    </a:cubicBezTo>
                    <a:cubicBezTo>
                      <a:pt x="15812" y="69"/>
                      <a:pt x="16308" y="168"/>
                      <a:pt x="16704" y="268"/>
                    </a:cubicBezTo>
                    <a:cubicBezTo>
                      <a:pt x="17101" y="268"/>
                      <a:pt x="17399" y="367"/>
                      <a:pt x="17697" y="466"/>
                    </a:cubicBezTo>
                    <a:cubicBezTo>
                      <a:pt x="17945" y="466"/>
                      <a:pt x="18094" y="615"/>
                      <a:pt x="18094" y="863"/>
                    </a:cubicBezTo>
                    <a:cubicBezTo>
                      <a:pt x="18193" y="1012"/>
                      <a:pt x="18292" y="1161"/>
                      <a:pt x="18292" y="1260"/>
                    </a:cubicBezTo>
                    <a:lnTo>
                      <a:pt x="18292" y="43725"/>
                    </a:lnTo>
                    <a:lnTo>
                      <a:pt x="27023" y="43725"/>
                    </a:lnTo>
                    <a:cubicBezTo>
                      <a:pt x="27122" y="43725"/>
                      <a:pt x="27271" y="43825"/>
                      <a:pt x="27420" y="43924"/>
                    </a:cubicBezTo>
                    <a:cubicBezTo>
                      <a:pt x="27668" y="44073"/>
                      <a:pt x="27867" y="44271"/>
                      <a:pt x="28015" y="44519"/>
                    </a:cubicBezTo>
                    <a:cubicBezTo>
                      <a:pt x="28115" y="44668"/>
                      <a:pt x="28214" y="44916"/>
                      <a:pt x="28214" y="45313"/>
                    </a:cubicBezTo>
                    <a:cubicBezTo>
                      <a:pt x="28313" y="45611"/>
                      <a:pt x="28412" y="45908"/>
                      <a:pt x="28412" y="46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F825930-4C0B-48AB-B9F5-B5A4EEECC200}"/>
                </a:ext>
              </a:extLst>
            </p:cNvPr>
            <p:cNvSpPr/>
            <p:nvPr/>
          </p:nvSpPr>
          <p:spPr>
            <a:xfrm>
              <a:off x="5716587" y="2703274"/>
              <a:ext cx="12303" cy="19248"/>
            </a:xfrm>
            <a:custGeom>
              <a:avLst/>
              <a:gdLst>
                <a:gd name="connsiteX0" fmla="*/ 12540 w 12303"/>
                <a:gd name="connsiteY0" fmla="*/ 3046 h 19248"/>
                <a:gd name="connsiteX1" fmla="*/ 12342 w 12303"/>
                <a:gd name="connsiteY1" fmla="*/ 5229 h 19248"/>
                <a:gd name="connsiteX2" fmla="*/ 11945 w 12303"/>
                <a:gd name="connsiteY2" fmla="*/ 7015 h 19248"/>
                <a:gd name="connsiteX3" fmla="*/ 11350 w 12303"/>
                <a:gd name="connsiteY3" fmla="*/ 8602 h 19248"/>
                <a:gd name="connsiteX4" fmla="*/ 10358 w 12303"/>
                <a:gd name="connsiteY4" fmla="*/ 10586 h 19248"/>
                <a:gd name="connsiteX5" fmla="*/ 5198 w 12303"/>
                <a:gd name="connsiteY5" fmla="*/ 18127 h 19248"/>
                <a:gd name="connsiteX6" fmla="*/ 4603 w 12303"/>
                <a:gd name="connsiteY6" fmla="*/ 18722 h 19248"/>
                <a:gd name="connsiteX7" fmla="*/ 4008 w 12303"/>
                <a:gd name="connsiteY7" fmla="*/ 18921 h 19248"/>
                <a:gd name="connsiteX8" fmla="*/ 3214 w 12303"/>
                <a:gd name="connsiteY8" fmla="*/ 19119 h 19248"/>
                <a:gd name="connsiteX9" fmla="*/ 2222 w 12303"/>
                <a:gd name="connsiteY9" fmla="*/ 19318 h 19248"/>
                <a:gd name="connsiteX10" fmla="*/ 1031 w 12303"/>
                <a:gd name="connsiteY10" fmla="*/ 19119 h 19248"/>
                <a:gd name="connsiteX11" fmla="*/ 436 w 12303"/>
                <a:gd name="connsiteY11" fmla="*/ 18921 h 19248"/>
                <a:gd name="connsiteX12" fmla="*/ 237 w 12303"/>
                <a:gd name="connsiteY12" fmla="*/ 18722 h 19248"/>
                <a:gd name="connsiteX13" fmla="*/ 436 w 12303"/>
                <a:gd name="connsiteY13" fmla="*/ 18127 h 19248"/>
                <a:gd name="connsiteX14" fmla="*/ 5397 w 12303"/>
                <a:gd name="connsiteY14" fmla="*/ 7808 h 19248"/>
                <a:gd name="connsiteX15" fmla="*/ 5397 w 12303"/>
                <a:gd name="connsiteY15" fmla="*/ 3046 h 19248"/>
                <a:gd name="connsiteX16" fmla="*/ 5595 w 12303"/>
                <a:gd name="connsiteY16" fmla="*/ 1458 h 19248"/>
                <a:gd name="connsiteX17" fmla="*/ 6190 w 12303"/>
                <a:gd name="connsiteY17" fmla="*/ 665 h 19248"/>
                <a:gd name="connsiteX18" fmla="*/ 7183 w 12303"/>
                <a:gd name="connsiteY18" fmla="*/ 268 h 19248"/>
                <a:gd name="connsiteX19" fmla="*/ 8969 w 12303"/>
                <a:gd name="connsiteY19" fmla="*/ 69 h 19248"/>
                <a:gd name="connsiteX20" fmla="*/ 10556 w 12303"/>
                <a:gd name="connsiteY20" fmla="*/ 268 h 19248"/>
                <a:gd name="connsiteX21" fmla="*/ 11747 w 12303"/>
                <a:gd name="connsiteY21" fmla="*/ 665 h 19248"/>
                <a:gd name="connsiteX22" fmla="*/ 12342 w 12303"/>
                <a:gd name="connsiteY22" fmla="*/ 1458 h 19248"/>
                <a:gd name="connsiteX23" fmla="*/ 12540 w 12303"/>
                <a:gd name="connsiteY23" fmla="*/ 3046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40" y="3046"/>
                  </a:moveTo>
                  <a:cubicBezTo>
                    <a:pt x="12540" y="3840"/>
                    <a:pt x="12441" y="4584"/>
                    <a:pt x="12342" y="5229"/>
                  </a:cubicBezTo>
                  <a:cubicBezTo>
                    <a:pt x="12342" y="5923"/>
                    <a:pt x="12193" y="6518"/>
                    <a:pt x="11945" y="7015"/>
                  </a:cubicBezTo>
                  <a:cubicBezTo>
                    <a:pt x="11796" y="7560"/>
                    <a:pt x="11598" y="8106"/>
                    <a:pt x="11350" y="8602"/>
                  </a:cubicBezTo>
                  <a:cubicBezTo>
                    <a:pt x="11052" y="9247"/>
                    <a:pt x="10754" y="9892"/>
                    <a:pt x="10358" y="10586"/>
                  </a:cubicBezTo>
                  <a:lnTo>
                    <a:pt x="5198" y="18127"/>
                  </a:lnTo>
                  <a:cubicBezTo>
                    <a:pt x="5049" y="18375"/>
                    <a:pt x="4851" y="18573"/>
                    <a:pt x="4603" y="18722"/>
                  </a:cubicBezTo>
                  <a:cubicBezTo>
                    <a:pt x="4454" y="18822"/>
                    <a:pt x="4256" y="18921"/>
                    <a:pt x="4008" y="18921"/>
                  </a:cubicBezTo>
                  <a:cubicBezTo>
                    <a:pt x="3859" y="19020"/>
                    <a:pt x="3611" y="19119"/>
                    <a:pt x="3214" y="19119"/>
                  </a:cubicBezTo>
                  <a:cubicBezTo>
                    <a:pt x="2916" y="19218"/>
                    <a:pt x="2619" y="19318"/>
                    <a:pt x="2222" y="19318"/>
                  </a:cubicBezTo>
                  <a:cubicBezTo>
                    <a:pt x="1676" y="19318"/>
                    <a:pt x="1279" y="19218"/>
                    <a:pt x="1031" y="19119"/>
                  </a:cubicBezTo>
                  <a:cubicBezTo>
                    <a:pt x="733" y="19119"/>
                    <a:pt x="535" y="19020"/>
                    <a:pt x="436" y="18921"/>
                  </a:cubicBezTo>
                  <a:cubicBezTo>
                    <a:pt x="287" y="18921"/>
                    <a:pt x="237" y="18822"/>
                    <a:pt x="237" y="18722"/>
                  </a:cubicBezTo>
                  <a:cubicBezTo>
                    <a:pt x="237" y="18573"/>
                    <a:pt x="287" y="18375"/>
                    <a:pt x="436" y="18127"/>
                  </a:cubicBezTo>
                  <a:lnTo>
                    <a:pt x="5397" y="7808"/>
                  </a:lnTo>
                  <a:lnTo>
                    <a:pt x="5397" y="3046"/>
                  </a:lnTo>
                  <a:cubicBezTo>
                    <a:pt x="5397" y="2401"/>
                    <a:pt x="5446" y="1855"/>
                    <a:pt x="5595" y="1458"/>
                  </a:cubicBezTo>
                  <a:cubicBezTo>
                    <a:pt x="5694" y="1061"/>
                    <a:pt x="5893" y="813"/>
                    <a:pt x="6190" y="665"/>
                  </a:cubicBezTo>
                  <a:cubicBezTo>
                    <a:pt x="6438" y="416"/>
                    <a:pt x="6786" y="268"/>
                    <a:pt x="7183" y="268"/>
                  </a:cubicBezTo>
                  <a:cubicBezTo>
                    <a:pt x="7679" y="168"/>
                    <a:pt x="8274" y="69"/>
                    <a:pt x="8969" y="69"/>
                  </a:cubicBezTo>
                  <a:cubicBezTo>
                    <a:pt x="9613" y="69"/>
                    <a:pt x="10159" y="168"/>
                    <a:pt x="10556" y="268"/>
                  </a:cubicBezTo>
                  <a:cubicBezTo>
                    <a:pt x="11052" y="268"/>
                    <a:pt x="11449" y="416"/>
                    <a:pt x="11747" y="665"/>
                  </a:cubicBezTo>
                  <a:cubicBezTo>
                    <a:pt x="11995" y="813"/>
                    <a:pt x="12193" y="1061"/>
                    <a:pt x="12342" y="1458"/>
                  </a:cubicBezTo>
                  <a:cubicBezTo>
                    <a:pt x="12441" y="1855"/>
                    <a:pt x="12540" y="2401"/>
                    <a:pt x="12540" y="30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37026" y="2662594"/>
              <a:ext cx="70842" cy="49807"/>
              <a:chOff x="5737026" y="2662594"/>
              <a:chExt cx="70842" cy="49807"/>
            </a:xfrm>
            <a:solidFill>
              <a:srgbClr val="000000"/>
            </a:solidFill>
          </p:grpSpPr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106BD4BB-9BD7-4FE2-B780-35631A27103E}"/>
                  </a:ext>
                </a:extLst>
              </p:cNvPr>
              <p:cNvSpPr/>
              <p:nvPr/>
            </p:nvSpPr>
            <p:spPr>
              <a:xfrm>
                <a:off x="5737026" y="2662594"/>
                <a:ext cx="32742" cy="49807"/>
              </a:xfrm>
              <a:custGeom>
                <a:avLst/>
                <a:gdLst>
                  <a:gd name="connsiteX0" fmla="*/ 32981 w 32742"/>
                  <a:gd name="connsiteY0" fmla="*/ 36582 h 49807"/>
                  <a:gd name="connsiteX1" fmla="*/ 31790 w 32742"/>
                  <a:gd name="connsiteY1" fmla="*/ 42336 h 49807"/>
                  <a:gd name="connsiteX2" fmla="*/ 28417 w 32742"/>
                  <a:gd name="connsiteY2" fmla="*/ 46504 h 49807"/>
                  <a:gd name="connsiteX3" fmla="*/ 23258 w 32742"/>
                  <a:gd name="connsiteY3" fmla="*/ 49083 h 49807"/>
                  <a:gd name="connsiteX4" fmla="*/ 16312 w 32742"/>
                  <a:gd name="connsiteY4" fmla="*/ 49877 h 49807"/>
                  <a:gd name="connsiteX5" fmla="*/ 9565 w 32742"/>
                  <a:gd name="connsiteY5" fmla="*/ 49083 h 49807"/>
                  <a:gd name="connsiteX6" fmla="*/ 4406 w 32742"/>
                  <a:gd name="connsiteY6" fmla="*/ 46702 h 49807"/>
                  <a:gd name="connsiteX7" fmla="*/ 1231 w 32742"/>
                  <a:gd name="connsiteY7" fmla="*/ 42932 h 49807"/>
                  <a:gd name="connsiteX8" fmla="*/ 239 w 32742"/>
                  <a:gd name="connsiteY8" fmla="*/ 37772 h 49807"/>
                  <a:gd name="connsiteX9" fmla="*/ 1033 w 32742"/>
                  <a:gd name="connsiteY9" fmla="*/ 33605 h 49807"/>
                  <a:gd name="connsiteX10" fmla="*/ 3215 w 32742"/>
                  <a:gd name="connsiteY10" fmla="*/ 30033 h 49807"/>
                  <a:gd name="connsiteX11" fmla="*/ 6589 w 32742"/>
                  <a:gd name="connsiteY11" fmla="*/ 27057 h 49807"/>
                  <a:gd name="connsiteX12" fmla="*/ 11351 w 32742"/>
                  <a:gd name="connsiteY12" fmla="*/ 24477 h 49807"/>
                  <a:gd name="connsiteX13" fmla="*/ 7383 w 32742"/>
                  <a:gd name="connsiteY13" fmla="*/ 22096 h 49807"/>
                  <a:gd name="connsiteX14" fmla="*/ 4406 w 32742"/>
                  <a:gd name="connsiteY14" fmla="*/ 19119 h 49807"/>
                  <a:gd name="connsiteX15" fmla="*/ 2620 w 32742"/>
                  <a:gd name="connsiteY15" fmla="*/ 15944 h 49807"/>
                  <a:gd name="connsiteX16" fmla="*/ 2025 w 32742"/>
                  <a:gd name="connsiteY16" fmla="*/ 12174 h 49807"/>
                  <a:gd name="connsiteX17" fmla="*/ 2818 w 32742"/>
                  <a:gd name="connsiteY17" fmla="*/ 7411 h 49807"/>
                  <a:gd name="connsiteX18" fmla="*/ 5597 w 32742"/>
                  <a:gd name="connsiteY18" fmla="*/ 3641 h 49807"/>
                  <a:gd name="connsiteX19" fmla="*/ 10359 w 32742"/>
                  <a:gd name="connsiteY19" fmla="*/ 1061 h 49807"/>
                  <a:gd name="connsiteX20" fmla="*/ 17106 w 32742"/>
                  <a:gd name="connsiteY20" fmla="*/ 69 h 49807"/>
                  <a:gd name="connsiteX21" fmla="*/ 23258 w 32742"/>
                  <a:gd name="connsiteY21" fmla="*/ 863 h 49807"/>
                  <a:gd name="connsiteX22" fmla="*/ 27822 w 32742"/>
                  <a:gd name="connsiteY22" fmla="*/ 3244 h 49807"/>
                  <a:gd name="connsiteX23" fmla="*/ 30401 w 32742"/>
                  <a:gd name="connsiteY23" fmla="*/ 6816 h 49807"/>
                  <a:gd name="connsiteX24" fmla="*/ 31195 w 32742"/>
                  <a:gd name="connsiteY24" fmla="*/ 11182 h 49807"/>
                  <a:gd name="connsiteX25" fmla="*/ 30600 w 32742"/>
                  <a:gd name="connsiteY25" fmla="*/ 14952 h 49807"/>
                  <a:gd name="connsiteX26" fmla="*/ 28814 w 32742"/>
                  <a:gd name="connsiteY26" fmla="*/ 18325 h 49807"/>
                  <a:gd name="connsiteX27" fmla="*/ 25837 w 32742"/>
                  <a:gd name="connsiteY27" fmla="*/ 21104 h 49807"/>
                  <a:gd name="connsiteX28" fmla="*/ 21868 w 32742"/>
                  <a:gd name="connsiteY28" fmla="*/ 23683 h 49807"/>
                  <a:gd name="connsiteX29" fmla="*/ 26433 w 32742"/>
                  <a:gd name="connsiteY29" fmla="*/ 26461 h 49807"/>
                  <a:gd name="connsiteX30" fmla="*/ 30004 w 32742"/>
                  <a:gd name="connsiteY30" fmla="*/ 29438 h 49807"/>
                  <a:gd name="connsiteX31" fmla="*/ 32187 w 32742"/>
                  <a:gd name="connsiteY31" fmla="*/ 32811 h 49807"/>
                  <a:gd name="connsiteX32" fmla="*/ 32981 w 32742"/>
                  <a:gd name="connsiteY32" fmla="*/ 36582 h 49807"/>
                  <a:gd name="connsiteX33" fmla="*/ 24845 w 32742"/>
                  <a:gd name="connsiteY33" fmla="*/ 11777 h 49807"/>
                  <a:gd name="connsiteX34" fmla="*/ 24250 w 32742"/>
                  <a:gd name="connsiteY34" fmla="*/ 8999 h 49807"/>
                  <a:gd name="connsiteX35" fmla="*/ 22662 w 32742"/>
                  <a:gd name="connsiteY35" fmla="*/ 6816 h 49807"/>
                  <a:gd name="connsiteX36" fmla="*/ 20083 w 32742"/>
                  <a:gd name="connsiteY36" fmla="*/ 5427 h 49807"/>
                  <a:gd name="connsiteX37" fmla="*/ 16511 w 32742"/>
                  <a:gd name="connsiteY37" fmla="*/ 5030 h 49807"/>
                  <a:gd name="connsiteX38" fmla="*/ 10359 w 32742"/>
                  <a:gd name="connsiteY38" fmla="*/ 6816 h 49807"/>
                  <a:gd name="connsiteX39" fmla="*/ 8375 w 32742"/>
                  <a:gd name="connsiteY39" fmla="*/ 11777 h 49807"/>
                  <a:gd name="connsiteX40" fmla="*/ 8772 w 32742"/>
                  <a:gd name="connsiteY40" fmla="*/ 14555 h 49807"/>
                  <a:gd name="connsiteX41" fmla="*/ 10359 w 32742"/>
                  <a:gd name="connsiteY41" fmla="*/ 16936 h 49807"/>
                  <a:gd name="connsiteX42" fmla="*/ 13137 w 32742"/>
                  <a:gd name="connsiteY42" fmla="*/ 19119 h 49807"/>
                  <a:gd name="connsiteX43" fmla="*/ 17106 w 32742"/>
                  <a:gd name="connsiteY43" fmla="*/ 21302 h 49807"/>
                  <a:gd name="connsiteX44" fmla="*/ 22861 w 32742"/>
                  <a:gd name="connsiteY44" fmla="*/ 17135 h 49807"/>
                  <a:gd name="connsiteX45" fmla="*/ 24845 w 32742"/>
                  <a:gd name="connsiteY45" fmla="*/ 11777 h 49807"/>
                  <a:gd name="connsiteX46" fmla="*/ 26433 w 32742"/>
                  <a:gd name="connsiteY46" fmla="*/ 37376 h 49807"/>
                  <a:gd name="connsiteX47" fmla="*/ 25837 w 32742"/>
                  <a:gd name="connsiteY47" fmla="*/ 34200 h 49807"/>
                  <a:gd name="connsiteX48" fmla="*/ 23853 w 32742"/>
                  <a:gd name="connsiteY48" fmla="*/ 31621 h 49807"/>
                  <a:gd name="connsiteX49" fmla="*/ 20678 w 32742"/>
                  <a:gd name="connsiteY49" fmla="*/ 29240 h 49807"/>
                  <a:gd name="connsiteX50" fmla="*/ 16114 w 32742"/>
                  <a:gd name="connsiteY50" fmla="*/ 26858 h 49807"/>
                  <a:gd name="connsiteX51" fmla="*/ 11947 w 32742"/>
                  <a:gd name="connsiteY51" fmla="*/ 29240 h 49807"/>
                  <a:gd name="connsiteX52" fmla="*/ 9168 w 32742"/>
                  <a:gd name="connsiteY52" fmla="*/ 31621 h 49807"/>
                  <a:gd name="connsiteX53" fmla="*/ 7383 w 32742"/>
                  <a:gd name="connsiteY53" fmla="*/ 34200 h 49807"/>
                  <a:gd name="connsiteX54" fmla="*/ 6787 w 32742"/>
                  <a:gd name="connsiteY54" fmla="*/ 37177 h 49807"/>
                  <a:gd name="connsiteX55" fmla="*/ 9168 w 32742"/>
                  <a:gd name="connsiteY55" fmla="*/ 42733 h 49807"/>
                  <a:gd name="connsiteX56" fmla="*/ 16709 w 32742"/>
                  <a:gd name="connsiteY56" fmla="*/ 44718 h 49807"/>
                  <a:gd name="connsiteX57" fmla="*/ 23853 w 32742"/>
                  <a:gd name="connsiteY57" fmla="*/ 42733 h 49807"/>
                  <a:gd name="connsiteX58" fmla="*/ 26433 w 32742"/>
                  <a:gd name="connsiteY58" fmla="*/ 37376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742" h="49807">
                    <a:moveTo>
                      <a:pt x="32981" y="36582"/>
                    </a:moveTo>
                    <a:cubicBezTo>
                      <a:pt x="32981" y="38715"/>
                      <a:pt x="32584" y="40650"/>
                      <a:pt x="31790" y="42336"/>
                    </a:cubicBezTo>
                    <a:cubicBezTo>
                      <a:pt x="30997" y="43924"/>
                      <a:pt x="29856" y="45313"/>
                      <a:pt x="28417" y="46504"/>
                    </a:cubicBezTo>
                    <a:cubicBezTo>
                      <a:pt x="27077" y="47595"/>
                      <a:pt x="25341" y="48438"/>
                      <a:pt x="23258" y="49083"/>
                    </a:cubicBezTo>
                    <a:cubicBezTo>
                      <a:pt x="21273" y="49579"/>
                      <a:pt x="18941" y="49877"/>
                      <a:pt x="16312" y="49877"/>
                    </a:cubicBezTo>
                    <a:cubicBezTo>
                      <a:pt x="13782" y="49877"/>
                      <a:pt x="11550" y="49579"/>
                      <a:pt x="9565" y="49083"/>
                    </a:cubicBezTo>
                    <a:cubicBezTo>
                      <a:pt x="7581" y="48587"/>
                      <a:pt x="5845" y="47793"/>
                      <a:pt x="4406" y="46702"/>
                    </a:cubicBezTo>
                    <a:cubicBezTo>
                      <a:pt x="3066" y="45660"/>
                      <a:pt x="2025" y="44420"/>
                      <a:pt x="1231" y="42932"/>
                    </a:cubicBezTo>
                    <a:cubicBezTo>
                      <a:pt x="536" y="41493"/>
                      <a:pt x="239" y="39757"/>
                      <a:pt x="239" y="37772"/>
                    </a:cubicBezTo>
                    <a:cubicBezTo>
                      <a:pt x="239" y="36334"/>
                      <a:pt x="487" y="34945"/>
                      <a:pt x="1033" y="33605"/>
                    </a:cubicBezTo>
                    <a:cubicBezTo>
                      <a:pt x="1529" y="32315"/>
                      <a:pt x="2273" y="31125"/>
                      <a:pt x="3215" y="30033"/>
                    </a:cubicBezTo>
                    <a:cubicBezTo>
                      <a:pt x="4108" y="28992"/>
                      <a:pt x="5249" y="27999"/>
                      <a:pt x="6589" y="27057"/>
                    </a:cubicBezTo>
                    <a:cubicBezTo>
                      <a:pt x="8027" y="26164"/>
                      <a:pt x="9615" y="25271"/>
                      <a:pt x="11351" y="24477"/>
                    </a:cubicBezTo>
                    <a:cubicBezTo>
                      <a:pt x="9863" y="23683"/>
                      <a:pt x="8573" y="22890"/>
                      <a:pt x="7383" y="22096"/>
                    </a:cubicBezTo>
                    <a:cubicBezTo>
                      <a:pt x="6192" y="21203"/>
                      <a:pt x="5200" y="20211"/>
                      <a:pt x="4406" y="19119"/>
                    </a:cubicBezTo>
                    <a:cubicBezTo>
                      <a:pt x="3612" y="18077"/>
                      <a:pt x="3017" y="17036"/>
                      <a:pt x="2620" y="15944"/>
                    </a:cubicBezTo>
                    <a:cubicBezTo>
                      <a:pt x="2223" y="14754"/>
                      <a:pt x="2025" y="13513"/>
                      <a:pt x="2025" y="12174"/>
                    </a:cubicBezTo>
                    <a:cubicBezTo>
                      <a:pt x="2025" y="10487"/>
                      <a:pt x="2273" y="8900"/>
                      <a:pt x="2818" y="7411"/>
                    </a:cubicBezTo>
                    <a:cubicBezTo>
                      <a:pt x="3463" y="5973"/>
                      <a:pt x="4406" y="4733"/>
                      <a:pt x="5597" y="3641"/>
                    </a:cubicBezTo>
                    <a:cubicBezTo>
                      <a:pt x="6886" y="2450"/>
                      <a:pt x="8474" y="1607"/>
                      <a:pt x="10359" y="1061"/>
                    </a:cubicBezTo>
                    <a:cubicBezTo>
                      <a:pt x="12343" y="417"/>
                      <a:pt x="14576" y="69"/>
                      <a:pt x="17106" y="69"/>
                    </a:cubicBezTo>
                    <a:cubicBezTo>
                      <a:pt x="19487" y="69"/>
                      <a:pt x="21521" y="367"/>
                      <a:pt x="23258" y="863"/>
                    </a:cubicBezTo>
                    <a:cubicBezTo>
                      <a:pt x="25093" y="1409"/>
                      <a:pt x="26631" y="2202"/>
                      <a:pt x="27822" y="3244"/>
                    </a:cubicBezTo>
                    <a:cubicBezTo>
                      <a:pt x="29012" y="4336"/>
                      <a:pt x="29856" y="5526"/>
                      <a:pt x="30401" y="6816"/>
                    </a:cubicBezTo>
                    <a:cubicBezTo>
                      <a:pt x="30897" y="8156"/>
                      <a:pt x="31195" y="9594"/>
                      <a:pt x="31195" y="11182"/>
                    </a:cubicBezTo>
                    <a:cubicBezTo>
                      <a:pt x="31195" y="12521"/>
                      <a:pt x="30997" y="13761"/>
                      <a:pt x="30600" y="14952"/>
                    </a:cubicBezTo>
                    <a:cubicBezTo>
                      <a:pt x="30203" y="16143"/>
                      <a:pt x="29608" y="17284"/>
                      <a:pt x="28814" y="18325"/>
                    </a:cubicBezTo>
                    <a:cubicBezTo>
                      <a:pt x="28020" y="19268"/>
                      <a:pt x="27028" y="20211"/>
                      <a:pt x="25837" y="21104"/>
                    </a:cubicBezTo>
                    <a:cubicBezTo>
                      <a:pt x="24647" y="22046"/>
                      <a:pt x="23307" y="22890"/>
                      <a:pt x="21868" y="23683"/>
                    </a:cubicBezTo>
                    <a:cubicBezTo>
                      <a:pt x="23555" y="24626"/>
                      <a:pt x="25093" y="25569"/>
                      <a:pt x="26433" y="26461"/>
                    </a:cubicBezTo>
                    <a:cubicBezTo>
                      <a:pt x="27871" y="27404"/>
                      <a:pt x="29062" y="28396"/>
                      <a:pt x="30004" y="29438"/>
                    </a:cubicBezTo>
                    <a:cubicBezTo>
                      <a:pt x="30897" y="30529"/>
                      <a:pt x="31641" y="31621"/>
                      <a:pt x="32187" y="32811"/>
                    </a:cubicBezTo>
                    <a:cubicBezTo>
                      <a:pt x="32683" y="34002"/>
                      <a:pt x="32981" y="35292"/>
                      <a:pt x="32981" y="36582"/>
                    </a:cubicBezTo>
                    <a:close/>
                    <a:moveTo>
                      <a:pt x="24845" y="11777"/>
                    </a:moveTo>
                    <a:cubicBezTo>
                      <a:pt x="24845" y="10735"/>
                      <a:pt x="24647" y="9793"/>
                      <a:pt x="24250" y="8999"/>
                    </a:cubicBezTo>
                    <a:cubicBezTo>
                      <a:pt x="23952" y="8205"/>
                      <a:pt x="23456" y="7511"/>
                      <a:pt x="22662" y="6816"/>
                    </a:cubicBezTo>
                    <a:cubicBezTo>
                      <a:pt x="21968" y="6171"/>
                      <a:pt x="21124" y="5725"/>
                      <a:pt x="20083" y="5427"/>
                    </a:cubicBezTo>
                    <a:cubicBezTo>
                      <a:pt x="18991" y="5179"/>
                      <a:pt x="17801" y="5030"/>
                      <a:pt x="16511" y="5030"/>
                    </a:cubicBezTo>
                    <a:cubicBezTo>
                      <a:pt x="13832" y="5030"/>
                      <a:pt x="11798" y="5625"/>
                      <a:pt x="10359" y="6816"/>
                    </a:cubicBezTo>
                    <a:cubicBezTo>
                      <a:pt x="9020" y="8007"/>
                      <a:pt x="8375" y="9694"/>
                      <a:pt x="8375" y="11777"/>
                    </a:cubicBezTo>
                    <a:cubicBezTo>
                      <a:pt x="8375" y="12869"/>
                      <a:pt x="8474" y="13761"/>
                      <a:pt x="8772" y="14555"/>
                    </a:cubicBezTo>
                    <a:cubicBezTo>
                      <a:pt x="9168" y="15349"/>
                      <a:pt x="9665" y="16143"/>
                      <a:pt x="10359" y="16936"/>
                    </a:cubicBezTo>
                    <a:cubicBezTo>
                      <a:pt x="11153" y="17730"/>
                      <a:pt x="12046" y="18474"/>
                      <a:pt x="13137" y="19119"/>
                    </a:cubicBezTo>
                    <a:cubicBezTo>
                      <a:pt x="14179" y="19814"/>
                      <a:pt x="15518" y="20508"/>
                      <a:pt x="17106" y="21302"/>
                    </a:cubicBezTo>
                    <a:cubicBezTo>
                      <a:pt x="19586" y="20012"/>
                      <a:pt x="21521" y="18623"/>
                      <a:pt x="22861" y="17135"/>
                    </a:cubicBezTo>
                    <a:cubicBezTo>
                      <a:pt x="24151" y="15547"/>
                      <a:pt x="24845" y="13761"/>
                      <a:pt x="24845" y="11777"/>
                    </a:cubicBezTo>
                    <a:close/>
                    <a:moveTo>
                      <a:pt x="26433" y="37376"/>
                    </a:moveTo>
                    <a:cubicBezTo>
                      <a:pt x="26433" y="36185"/>
                      <a:pt x="26234" y="35143"/>
                      <a:pt x="25837" y="34200"/>
                    </a:cubicBezTo>
                    <a:cubicBezTo>
                      <a:pt x="25440" y="33308"/>
                      <a:pt x="24746" y="32415"/>
                      <a:pt x="23853" y="31621"/>
                    </a:cubicBezTo>
                    <a:cubicBezTo>
                      <a:pt x="23059" y="30827"/>
                      <a:pt x="21968" y="30033"/>
                      <a:pt x="20678" y="29240"/>
                    </a:cubicBezTo>
                    <a:cubicBezTo>
                      <a:pt x="19338" y="28446"/>
                      <a:pt x="17801" y="27652"/>
                      <a:pt x="16114" y="26858"/>
                    </a:cubicBezTo>
                    <a:cubicBezTo>
                      <a:pt x="14526" y="27652"/>
                      <a:pt x="13137" y="28446"/>
                      <a:pt x="11947" y="29240"/>
                    </a:cubicBezTo>
                    <a:cubicBezTo>
                      <a:pt x="10855" y="30033"/>
                      <a:pt x="9962" y="30827"/>
                      <a:pt x="9168" y="31621"/>
                    </a:cubicBezTo>
                    <a:cubicBezTo>
                      <a:pt x="8375" y="32415"/>
                      <a:pt x="7779" y="33308"/>
                      <a:pt x="7383" y="34200"/>
                    </a:cubicBezTo>
                    <a:cubicBezTo>
                      <a:pt x="6986" y="35143"/>
                      <a:pt x="6787" y="36135"/>
                      <a:pt x="6787" y="37177"/>
                    </a:cubicBezTo>
                    <a:cubicBezTo>
                      <a:pt x="6787" y="39558"/>
                      <a:pt x="7581" y="41443"/>
                      <a:pt x="9168" y="42733"/>
                    </a:cubicBezTo>
                    <a:cubicBezTo>
                      <a:pt x="10855" y="44073"/>
                      <a:pt x="13385" y="44718"/>
                      <a:pt x="16709" y="44718"/>
                    </a:cubicBezTo>
                    <a:cubicBezTo>
                      <a:pt x="19884" y="44718"/>
                      <a:pt x="22265" y="44073"/>
                      <a:pt x="23853" y="42733"/>
                    </a:cubicBezTo>
                    <a:cubicBezTo>
                      <a:pt x="25540" y="41443"/>
                      <a:pt x="26433" y="39658"/>
                      <a:pt x="26433" y="373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5A4DA8C-90CA-4A01-87BF-711707106330}"/>
                  </a:ext>
                </a:extLst>
              </p:cNvPr>
              <p:cNvSpPr/>
              <p:nvPr/>
            </p:nvSpPr>
            <p:spPr>
              <a:xfrm>
                <a:off x="5776118" y="2662594"/>
                <a:ext cx="31750" cy="49807"/>
              </a:xfrm>
              <a:custGeom>
                <a:avLst/>
                <a:gdLst>
                  <a:gd name="connsiteX0" fmla="*/ 31992 w 31750"/>
                  <a:gd name="connsiteY0" fmla="*/ 33407 h 49807"/>
                  <a:gd name="connsiteX1" fmla="*/ 31000 w 31750"/>
                  <a:gd name="connsiteY1" fmla="*/ 39558 h 49807"/>
                  <a:gd name="connsiteX2" fmla="*/ 28023 w 31750"/>
                  <a:gd name="connsiteY2" fmla="*/ 44916 h 49807"/>
                  <a:gd name="connsiteX3" fmla="*/ 22864 w 31750"/>
                  <a:gd name="connsiteY3" fmla="*/ 48488 h 49807"/>
                  <a:gd name="connsiteX4" fmla="*/ 15720 w 31750"/>
                  <a:gd name="connsiteY4" fmla="*/ 49877 h 49807"/>
                  <a:gd name="connsiteX5" fmla="*/ 10164 w 31750"/>
                  <a:gd name="connsiteY5" fmla="*/ 49083 h 49807"/>
                  <a:gd name="connsiteX6" fmla="*/ 6195 w 31750"/>
                  <a:gd name="connsiteY6" fmla="*/ 46901 h 49807"/>
                  <a:gd name="connsiteX7" fmla="*/ 3417 w 31750"/>
                  <a:gd name="connsiteY7" fmla="*/ 43527 h 49807"/>
                  <a:gd name="connsiteX8" fmla="*/ 1432 w 31750"/>
                  <a:gd name="connsiteY8" fmla="*/ 38963 h 49807"/>
                  <a:gd name="connsiteX9" fmla="*/ 440 w 31750"/>
                  <a:gd name="connsiteY9" fmla="*/ 33407 h 49807"/>
                  <a:gd name="connsiteX10" fmla="*/ 242 w 31750"/>
                  <a:gd name="connsiteY10" fmla="*/ 26660 h 49807"/>
                  <a:gd name="connsiteX11" fmla="*/ 639 w 31750"/>
                  <a:gd name="connsiteY11" fmla="*/ 20310 h 49807"/>
                  <a:gd name="connsiteX12" fmla="*/ 1829 w 31750"/>
                  <a:gd name="connsiteY12" fmla="*/ 14357 h 49807"/>
                  <a:gd name="connsiteX13" fmla="*/ 4012 w 31750"/>
                  <a:gd name="connsiteY13" fmla="*/ 8800 h 49807"/>
                  <a:gd name="connsiteX14" fmla="*/ 7782 w 31750"/>
                  <a:gd name="connsiteY14" fmla="*/ 4236 h 49807"/>
                  <a:gd name="connsiteX15" fmla="*/ 13140 w 31750"/>
                  <a:gd name="connsiteY15" fmla="*/ 1260 h 49807"/>
                  <a:gd name="connsiteX16" fmla="*/ 20482 w 31750"/>
                  <a:gd name="connsiteY16" fmla="*/ 69 h 49807"/>
                  <a:gd name="connsiteX17" fmla="*/ 23261 w 31750"/>
                  <a:gd name="connsiteY17" fmla="*/ 268 h 49807"/>
                  <a:gd name="connsiteX18" fmla="*/ 25840 w 31750"/>
                  <a:gd name="connsiteY18" fmla="*/ 665 h 49807"/>
                  <a:gd name="connsiteX19" fmla="*/ 27825 w 31750"/>
                  <a:gd name="connsiteY19" fmla="*/ 1260 h 49807"/>
                  <a:gd name="connsiteX20" fmla="*/ 28817 w 31750"/>
                  <a:gd name="connsiteY20" fmla="*/ 1855 h 49807"/>
                  <a:gd name="connsiteX21" fmla="*/ 29214 w 31750"/>
                  <a:gd name="connsiteY21" fmla="*/ 2252 h 49807"/>
                  <a:gd name="connsiteX22" fmla="*/ 29412 w 31750"/>
                  <a:gd name="connsiteY22" fmla="*/ 2847 h 49807"/>
                  <a:gd name="connsiteX23" fmla="*/ 29611 w 31750"/>
                  <a:gd name="connsiteY23" fmla="*/ 3443 h 49807"/>
                  <a:gd name="connsiteX24" fmla="*/ 29611 w 31750"/>
                  <a:gd name="connsiteY24" fmla="*/ 4236 h 49807"/>
                  <a:gd name="connsiteX25" fmla="*/ 29611 w 31750"/>
                  <a:gd name="connsiteY25" fmla="*/ 5427 h 49807"/>
                  <a:gd name="connsiteX26" fmla="*/ 29412 w 31750"/>
                  <a:gd name="connsiteY26" fmla="*/ 6221 h 49807"/>
                  <a:gd name="connsiteX27" fmla="*/ 29214 w 31750"/>
                  <a:gd name="connsiteY27" fmla="*/ 6816 h 49807"/>
                  <a:gd name="connsiteX28" fmla="*/ 28618 w 31750"/>
                  <a:gd name="connsiteY28" fmla="*/ 6816 h 49807"/>
                  <a:gd name="connsiteX29" fmla="*/ 27428 w 31750"/>
                  <a:gd name="connsiteY29" fmla="*/ 6618 h 49807"/>
                  <a:gd name="connsiteX30" fmla="*/ 25840 w 31750"/>
                  <a:gd name="connsiteY30" fmla="*/ 6022 h 49807"/>
                  <a:gd name="connsiteX31" fmla="*/ 23261 w 31750"/>
                  <a:gd name="connsiteY31" fmla="*/ 5427 h 49807"/>
                  <a:gd name="connsiteX32" fmla="*/ 19887 w 31750"/>
                  <a:gd name="connsiteY32" fmla="*/ 5229 h 49807"/>
                  <a:gd name="connsiteX33" fmla="*/ 13934 w 31750"/>
                  <a:gd name="connsiteY33" fmla="*/ 6618 h 49807"/>
                  <a:gd name="connsiteX34" fmla="*/ 9965 w 31750"/>
                  <a:gd name="connsiteY34" fmla="*/ 10388 h 49807"/>
                  <a:gd name="connsiteX35" fmla="*/ 7584 w 31750"/>
                  <a:gd name="connsiteY35" fmla="*/ 15944 h 49807"/>
                  <a:gd name="connsiteX36" fmla="*/ 6592 w 31750"/>
                  <a:gd name="connsiteY36" fmla="*/ 22493 h 49807"/>
                  <a:gd name="connsiteX37" fmla="*/ 8775 w 31750"/>
                  <a:gd name="connsiteY37" fmla="*/ 21500 h 49807"/>
                  <a:gd name="connsiteX38" fmla="*/ 11553 w 31750"/>
                  <a:gd name="connsiteY38" fmla="*/ 20508 h 49807"/>
                  <a:gd name="connsiteX39" fmla="*/ 14529 w 31750"/>
                  <a:gd name="connsiteY39" fmla="*/ 19715 h 49807"/>
                  <a:gd name="connsiteX40" fmla="*/ 18101 w 31750"/>
                  <a:gd name="connsiteY40" fmla="*/ 19318 h 49807"/>
                  <a:gd name="connsiteX41" fmla="*/ 24451 w 31750"/>
                  <a:gd name="connsiteY41" fmla="*/ 20508 h 49807"/>
                  <a:gd name="connsiteX42" fmla="*/ 28817 w 31750"/>
                  <a:gd name="connsiteY42" fmla="*/ 23485 h 49807"/>
                  <a:gd name="connsiteX43" fmla="*/ 31198 w 31750"/>
                  <a:gd name="connsiteY43" fmla="*/ 27850 h 49807"/>
                  <a:gd name="connsiteX44" fmla="*/ 31992 w 31750"/>
                  <a:gd name="connsiteY44" fmla="*/ 33407 h 49807"/>
                  <a:gd name="connsiteX45" fmla="*/ 25642 w 31750"/>
                  <a:gd name="connsiteY45" fmla="*/ 34002 h 49807"/>
                  <a:gd name="connsiteX46" fmla="*/ 25046 w 31750"/>
                  <a:gd name="connsiteY46" fmla="*/ 30033 h 49807"/>
                  <a:gd name="connsiteX47" fmla="*/ 23657 w 31750"/>
                  <a:gd name="connsiteY47" fmla="*/ 27057 h 49807"/>
                  <a:gd name="connsiteX48" fmla="*/ 20879 w 31750"/>
                  <a:gd name="connsiteY48" fmla="*/ 25271 h 49807"/>
                  <a:gd name="connsiteX49" fmla="*/ 16911 w 31750"/>
                  <a:gd name="connsiteY49" fmla="*/ 24477 h 49807"/>
                  <a:gd name="connsiteX50" fmla="*/ 14132 w 31750"/>
                  <a:gd name="connsiteY50" fmla="*/ 24675 h 49807"/>
                  <a:gd name="connsiteX51" fmla="*/ 11354 w 31750"/>
                  <a:gd name="connsiteY51" fmla="*/ 25469 h 49807"/>
                  <a:gd name="connsiteX52" fmla="*/ 8973 w 31750"/>
                  <a:gd name="connsiteY52" fmla="*/ 26461 h 49807"/>
                  <a:gd name="connsiteX53" fmla="*/ 6790 w 31750"/>
                  <a:gd name="connsiteY53" fmla="*/ 27652 h 49807"/>
                  <a:gd name="connsiteX54" fmla="*/ 7386 w 31750"/>
                  <a:gd name="connsiteY54" fmla="*/ 35788 h 49807"/>
                  <a:gd name="connsiteX55" fmla="*/ 9171 w 31750"/>
                  <a:gd name="connsiteY55" fmla="*/ 40947 h 49807"/>
                  <a:gd name="connsiteX56" fmla="*/ 12148 w 31750"/>
                  <a:gd name="connsiteY56" fmla="*/ 43726 h 49807"/>
                  <a:gd name="connsiteX57" fmla="*/ 16315 w 31750"/>
                  <a:gd name="connsiteY57" fmla="*/ 44519 h 49807"/>
                  <a:gd name="connsiteX58" fmla="*/ 20284 w 31750"/>
                  <a:gd name="connsiteY58" fmla="*/ 43726 h 49807"/>
                  <a:gd name="connsiteX59" fmla="*/ 23261 w 31750"/>
                  <a:gd name="connsiteY59" fmla="*/ 41344 h 49807"/>
                  <a:gd name="connsiteX60" fmla="*/ 25046 w 31750"/>
                  <a:gd name="connsiteY60" fmla="*/ 37971 h 49807"/>
                  <a:gd name="connsiteX61" fmla="*/ 25642 w 31750"/>
                  <a:gd name="connsiteY61" fmla="*/ 34002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1992" y="33407"/>
                    </a:moveTo>
                    <a:cubicBezTo>
                      <a:pt x="31992" y="35540"/>
                      <a:pt x="31645" y="37574"/>
                      <a:pt x="31000" y="39558"/>
                    </a:cubicBezTo>
                    <a:cubicBezTo>
                      <a:pt x="30454" y="41543"/>
                      <a:pt x="29462" y="43329"/>
                      <a:pt x="28023" y="44916"/>
                    </a:cubicBezTo>
                    <a:cubicBezTo>
                      <a:pt x="26684" y="46404"/>
                      <a:pt x="24947" y="47595"/>
                      <a:pt x="22864" y="48488"/>
                    </a:cubicBezTo>
                    <a:cubicBezTo>
                      <a:pt x="20879" y="49381"/>
                      <a:pt x="18498" y="49877"/>
                      <a:pt x="15720" y="49877"/>
                    </a:cubicBezTo>
                    <a:cubicBezTo>
                      <a:pt x="13587" y="49877"/>
                      <a:pt x="11751" y="49579"/>
                      <a:pt x="10164" y="49083"/>
                    </a:cubicBezTo>
                    <a:cubicBezTo>
                      <a:pt x="8675" y="48587"/>
                      <a:pt x="7386" y="47843"/>
                      <a:pt x="6195" y="46901"/>
                    </a:cubicBezTo>
                    <a:cubicBezTo>
                      <a:pt x="5103" y="46008"/>
                      <a:pt x="4211" y="44867"/>
                      <a:pt x="3417" y="43527"/>
                    </a:cubicBezTo>
                    <a:cubicBezTo>
                      <a:pt x="2623" y="42237"/>
                      <a:pt x="1928" y="40699"/>
                      <a:pt x="1432" y="38963"/>
                    </a:cubicBezTo>
                    <a:cubicBezTo>
                      <a:pt x="1036" y="37276"/>
                      <a:pt x="688" y="35391"/>
                      <a:pt x="440" y="33407"/>
                    </a:cubicBezTo>
                    <a:cubicBezTo>
                      <a:pt x="291" y="31323"/>
                      <a:pt x="242" y="29041"/>
                      <a:pt x="242" y="26660"/>
                    </a:cubicBezTo>
                    <a:cubicBezTo>
                      <a:pt x="242" y="24576"/>
                      <a:pt x="341" y="22443"/>
                      <a:pt x="639" y="20310"/>
                    </a:cubicBezTo>
                    <a:cubicBezTo>
                      <a:pt x="887" y="18226"/>
                      <a:pt x="1284" y="16242"/>
                      <a:pt x="1829" y="14357"/>
                    </a:cubicBezTo>
                    <a:cubicBezTo>
                      <a:pt x="2325" y="12372"/>
                      <a:pt x="3069" y="10537"/>
                      <a:pt x="4012" y="8800"/>
                    </a:cubicBezTo>
                    <a:cubicBezTo>
                      <a:pt x="5054" y="6965"/>
                      <a:pt x="6294" y="5427"/>
                      <a:pt x="7782" y="4236"/>
                    </a:cubicBezTo>
                    <a:cubicBezTo>
                      <a:pt x="9370" y="2947"/>
                      <a:pt x="11156" y="1954"/>
                      <a:pt x="13140" y="1260"/>
                    </a:cubicBezTo>
                    <a:cubicBezTo>
                      <a:pt x="15224" y="466"/>
                      <a:pt x="17704" y="69"/>
                      <a:pt x="20482" y="69"/>
                    </a:cubicBezTo>
                    <a:cubicBezTo>
                      <a:pt x="21375" y="69"/>
                      <a:pt x="22318" y="169"/>
                      <a:pt x="23261" y="268"/>
                    </a:cubicBezTo>
                    <a:cubicBezTo>
                      <a:pt x="24153" y="268"/>
                      <a:pt x="25046" y="417"/>
                      <a:pt x="25840" y="665"/>
                    </a:cubicBezTo>
                    <a:cubicBezTo>
                      <a:pt x="26634" y="813"/>
                      <a:pt x="27279" y="1012"/>
                      <a:pt x="27825" y="1260"/>
                    </a:cubicBezTo>
                    <a:cubicBezTo>
                      <a:pt x="28321" y="1558"/>
                      <a:pt x="28668" y="1756"/>
                      <a:pt x="28817" y="1855"/>
                    </a:cubicBezTo>
                    <a:cubicBezTo>
                      <a:pt x="29065" y="2004"/>
                      <a:pt x="29214" y="2153"/>
                      <a:pt x="29214" y="2252"/>
                    </a:cubicBezTo>
                    <a:cubicBezTo>
                      <a:pt x="29313" y="2401"/>
                      <a:pt x="29412" y="2599"/>
                      <a:pt x="29412" y="2847"/>
                    </a:cubicBezTo>
                    <a:cubicBezTo>
                      <a:pt x="29511" y="2996"/>
                      <a:pt x="29611" y="3195"/>
                      <a:pt x="29611" y="3443"/>
                    </a:cubicBezTo>
                    <a:cubicBezTo>
                      <a:pt x="29611" y="3740"/>
                      <a:pt x="29611" y="3988"/>
                      <a:pt x="29611" y="4236"/>
                    </a:cubicBezTo>
                    <a:cubicBezTo>
                      <a:pt x="29611" y="4782"/>
                      <a:pt x="29611" y="5179"/>
                      <a:pt x="29611" y="5427"/>
                    </a:cubicBezTo>
                    <a:cubicBezTo>
                      <a:pt x="29611" y="5725"/>
                      <a:pt x="29511" y="5973"/>
                      <a:pt x="29412" y="6221"/>
                    </a:cubicBezTo>
                    <a:cubicBezTo>
                      <a:pt x="29412" y="6519"/>
                      <a:pt x="29313" y="6717"/>
                      <a:pt x="29214" y="6816"/>
                    </a:cubicBezTo>
                    <a:cubicBezTo>
                      <a:pt x="29065" y="6816"/>
                      <a:pt x="28866" y="6816"/>
                      <a:pt x="28618" y="6816"/>
                    </a:cubicBezTo>
                    <a:cubicBezTo>
                      <a:pt x="28321" y="6816"/>
                      <a:pt x="27924" y="6767"/>
                      <a:pt x="27428" y="6618"/>
                    </a:cubicBezTo>
                    <a:cubicBezTo>
                      <a:pt x="27031" y="6370"/>
                      <a:pt x="26485" y="6171"/>
                      <a:pt x="25840" y="6022"/>
                    </a:cubicBezTo>
                    <a:cubicBezTo>
                      <a:pt x="25146" y="5774"/>
                      <a:pt x="24302" y="5576"/>
                      <a:pt x="23261" y="5427"/>
                    </a:cubicBezTo>
                    <a:cubicBezTo>
                      <a:pt x="22318" y="5328"/>
                      <a:pt x="21177" y="5229"/>
                      <a:pt x="19887" y="5229"/>
                    </a:cubicBezTo>
                    <a:cubicBezTo>
                      <a:pt x="17605" y="5229"/>
                      <a:pt x="15621" y="5725"/>
                      <a:pt x="13934" y="6618"/>
                    </a:cubicBezTo>
                    <a:cubicBezTo>
                      <a:pt x="12346" y="7560"/>
                      <a:pt x="11007" y="8800"/>
                      <a:pt x="9965" y="10388"/>
                    </a:cubicBezTo>
                    <a:cubicBezTo>
                      <a:pt x="8874" y="11975"/>
                      <a:pt x="8080" y="13861"/>
                      <a:pt x="7584" y="15944"/>
                    </a:cubicBezTo>
                    <a:cubicBezTo>
                      <a:pt x="7038" y="18077"/>
                      <a:pt x="6691" y="20260"/>
                      <a:pt x="6592" y="22493"/>
                    </a:cubicBezTo>
                    <a:cubicBezTo>
                      <a:pt x="7237" y="22096"/>
                      <a:pt x="7981" y="21798"/>
                      <a:pt x="8775" y="21500"/>
                    </a:cubicBezTo>
                    <a:cubicBezTo>
                      <a:pt x="9668" y="21104"/>
                      <a:pt x="10610" y="20806"/>
                      <a:pt x="11553" y="20508"/>
                    </a:cubicBezTo>
                    <a:cubicBezTo>
                      <a:pt x="12446" y="20111"/>
                      <a:pt x="13438" y="19863"/>
                      <a:pt x="14529" y="19715"/>
                    </a:cubicBezTo>
                    <a:cubicBezTo>
                      <a:pt x="15571" y="19467"/>
                      <a:pt x="16762" y="19318"/>
                      <a:pt x="18101" y="19318"/>
                    </a:cubicBezTo>
                    <a:cubicBezTo>
                      <a:pt x="20582" y="19318"/>
                      <a:pt x="22715" y="19715"/>
                      <a:pt x="24451" y="20508"/>
                    </a:cubicBezTo>
                    <a:cubicBezTo>
                      <a:pt x="26287" y="21203"/>
                      <a:pt x="27725" y="22195"/>
                      <a:pt x="28817" y="23485"/>
                    </a:cubicBezTo>
                    <a:cubicBezTo>
                      <a:pt x="30007" y="24675"/>
                      <a:pt x="30801" y="26164"/>
                      <a:pt x="31198" y="27850"/>
                    </a:cubicBezTo>
                    <a:cubicBezTo>
                      <a:pt x="31694" y="29587"/>
                      <a:pt x="31992" y="31422"/>
                      <a:pt x="31992" y="33407"/>
                    </a:cubicBezTo>
                    <a:close/>
                    <a:moveTo>
                      <a:pt x="25642" y="34002"/>
                    </a:moveTo>
                    <a:cubicBezTo>
                      <a:pt x="25642" y="32563"/>
                      <a:pt x="25443" y="31224"/>
                      <a:pt x="25046" y="30033"/>
                    </a:cubicBezTo>
                    <a:cubicBezTo>
                      <a:pt x="24749" y="28843"/>
                      <a:pt x="24302" y="27850"/>
                      <a:pt x="23657" y="27057"/>
                    </a:cubicBezTo>
                    <a:cubicBezTo>
                      <a:pt x="22963" y="26263"/>
                      <a:pt x="22070" y="25668"/>
                      <a:pt x="20879" y="25271"/>
                    </a:cubicBezTo>
                    <a:cubicBezTo>
                      <a:pt x="19788" y="24775"/>
                      <a:pt x="18498" y="24477"/>
                      <a:pt x="16911" y="24477"/>
                    </a:cubicBezTo>
                    <a:cubicBezTo>
                      <a:pt x="15968" y="24477"/>
                      <a:pt x="15025" y="24576"/>
                      <a:pt x="14132" y="24675"/>
                    </a:cubicBezTo>
                    <a:cubicBezTo>
                      <a:pt x="13190" y="24824"/>
                      <a:pt x="12247" y="25072"/>
                      <a:pt x="11354" y="25469"/>
                    </a:cubicBezTo>
                    <a:cubicBezTo>
                      <a:pt x="10561" y="25767"/>
                      <a:pt x="9767" y="26065"/>
                      <a:pt x="8973" y="26461"/>
                    </a:cubicBezTo>
                    <a:cubicBezTo>
                      <a:pt x="8179" y="26858"/>
                      <a:pt x="7435" y="27255"/>
                      <a:pt x="6790" y="27652"/>
                    </a:cubicBezTo>
                    <a:cubicBezTo>
                      <a:pt x="6790" y="30827"/>
                      <a:pt x="6989" y="33556"/>
                      <a:pt x="7386" y="35788"/>
                    </a:cubicBezTo>
                    <a:cubicBezTo>
                      <a:pt x="7782" y="37921"/>
                      <a:pt x="8378" y="39658"/>
                      <a:pt x="9171" y="40947"/>
                    </a:cubicBezTo>
                    <a:cubicBezTo>
                      <a:pt x="9965" y="42287"/>
                      <a:pt x="10957" y="43229"/>
                      <a:pt x="12148" y="43726"/>
                    </a:cubicBezTo>
                    <a:cubicBezTo>
                      <a:pt x="13339" y="44271"/>
                      <a:pt x="14728" y="44519"/>
                      <a:pt x="16315" y="44519"/>
                    </a:cubicBezTo>
                    <a:cubicBezTo>
                      <a:pt x="17903" y="44519"/>
                      <a:pt x="19193" y="44271"/>
                      <a:pt x="20284" y="43726"/>
                    </a:cubicBezTo>
                    <a:cubicBezTo>
                      <a:pt x="21475" y="43081"/>
                      <a:pt x="22467" y="42287"/>
                      <a:pt x="23261" y="41344"/>
                    </a:cubicBezTo>
                    <a:cubicBezTo>
                      <a:pt x="24054" y="40302"/>
                      <a:pt x="24650" y="39161"/>
                      <a:pt x="25046" y="37971"/>
                    </a:cubicBezTo>
                    <a:cubicBezTo>
                      <a:pt x="25443" y="36681"/>
                      <a:pt x="25642" y="35342"/>
                      <a:pt x="25642" y="34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590402C-0D0F-4448-8135-3B277C9479B6}"/>
                </a:ext>
              </a:extLst>
            </p:cNvPr>
            <p:cNvSpPr/>
            <p:nvPr/>
          </p:nvSpPr>
          <p:spPr>
            <a:xfrm>
              <a:off x="5816084" y="2658626"/>
              <a:ext cx="13692" cy="65881"/>
            </a:xfrm>
            <a:custGeom>
              <a:avLst/>
              <a:gdLst>
                <a:gd name="connsiteX0" fmla="*/ 13937 w 13692"/>
                <a:gd name="connsiteY0" fmla="*/ 33010 h 65881"/>
                <a:gd name="connsiteX1" fmla="*/ 13342 w 13692"/>
                <a:gd name="connsiteY1" fmla="*/ 41344 h 65881"/>
                <a:gd name="connsiteX2" fmla="*/ 11754 w 13692"/>
                <a:gd name="connsiteY2" fmla="*/ 49480 h 65881"/>
                <a:gd name="connsiteX3" fmla="*/ 9175 w 13692"/>
                <a:gd name="connsiteY3" fmla="*/ 57418 h 65881"/>
                <a:gd name="connsiteX4" fmla="*/ 5801 w 13692"/>
                <a:gd name="connsiteY4" fmla="*/ 65157 h 65881"/>
                <a:gd name="connsiteX5" fmla="*/ 5404 w 13692"/>
                <a:gd name="connsiteY5" fmla="*/ 65554 h 65881"/>
                <a:gd name="connsiteX6" fmla="*/ 4809 w 13692"/>
                <a:gd name="connsiteY6" fmla="*/ 65752 h 65881"/>
                <a:gd name="connsiteX7" fmla="*/ 3817 w 13692"/>
                <a:gd name="connsiteY7" fmla="*/ 65950 h 65881"/>
                <a:gd name="connsiteX8" fmla="*/ 2825 w 13692"/>
                <a:gd name="connsiteY8" fmla="*/ 65950 h 65881"/>
                <a:gd name="connsiteX9" fmla="*/ 1237 w 13692"/>
                <a:gd name="connsiteY9" fmla="*/ 65752 h 65881"/>
                <a:gd name="connsiteX10" fmla="*/ 443 w 13692"/>
                <a:gd name="connsiteY10" fmla="*/ 65554 h 65881"/>
                <a:gd name="connsiteX11" fmla="*/ 245 w 13692"/>
                <a:gd name="connsiteY11" fmla="*/ 64958 h 65881"/>
                <a:gd name="connsiteX12" fmla="*/ 443 w 13692"/>
                <a:gd name="connsiteY12" fmla="*/ 64363 h 65881"/>
                <a:gd name="connsiteX13" fmla="*/ 5603 w 13692"/>
                <a:gd name="connsiteY13" fmla="*/ 48885 h 65881"/>
                <a:gd name="connsiteX14" fmla="*/ 7389 w 13692"/>
                <a:gd name="connsiteY14" fmla="*/ 32811 h 65881"/>
                <a:gd name="connsiteX15" fmla="*/ 5603 w 13692"/>
                <a:gd name="connsiteY15" fmla="*/ 16936 h 65881"/>
                <a:gd name="connsiteX16" fmla="*/ 443 w 13692"/>
                <a:gd name="connsiteY16" fmla="*/ 1458 h 65881"/>
                <a:gd name="connsiteX17" fmla="*/ 245 w 13692"/>
                <a:gd name="connsiteY17" fmla="*/ 1061 h 65881"/>
                <a:gd name="connsiteX18" fmla="*/ 443 w 13692"/>
                <a:gd name="connsiteY18" fmla="*/ 466 h 65881"/>
                <a:gd name="connsiteX19" fmla="*/ 1435 w 13692"/>
                <a:gd name="connsiteY19" fmla="*/ 268 h 65881"/>
                <a:gd name="connsiteX20" fmla="*/ 2825 w 13692"/>
                <a:gd name="connsiteY20" fmla="*/ 69 h 65881"/>
                <a:gd name="connsiteX21" fmla="*/ 4015 w 13692"/>
                <a:gd name="connsiteY21" fmla="*/ 69 h 65881"/>
                <a:gd name="connsiteX22" fmla="*/ 4809 w 13692"/>
                <a:gd name="connsiteY22" fmla="*/ 268 h 65881"/>
                <a:gd name="connsiteX23" fmla="*/ 5404 w 13692"/>
                <a:gd name="connsiteY23" fmla="*/ 466 h 65881"/>
                <a:gd name="connsiteX24" fmla="*/ 5603 w 13692"/>
                <a:gd name="connsiteY24" fmla="*/ 665 h 65881"/>
                <a:gd name="connsiteX25" fmla="*/ 11754 w 13692"/>
                <a:gd name="connsiteY25" fmla="*/ 16540 h 65881"/>
                <a:gd name="connsiteX26" fmla="*/ 13937 w 13692"/>
                <a:gd name="connsiteY26" fmla="*/ 33010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37" y="33010"/>
                  </a:moveTo>
                  <a:cubicBezTo>
                    <a:pt x="13937" y="35788"/>
                    <a:pt x="13739" y="38566"/>
                    <a:pt x="13342" y="41344"/>
                  </a:cubicBezTo>
                  <a:cubicBezTo>
                    <a:pt x="13044" y="44122"/>
                    <a:pt x="12548" y="46851"/>
                    <a:pt x="11754" y="49480"/>
                  </a:cubicBezTo>
                  <a:cubicBezTo>
                    <a:pt x="11060" y="52159"/>
                    <a:pt x="10216" y="54739"/>
                    <a:pt x="9175" y="57418"/>
                  </a:cubicBezTo>
                  <a:cubicBezTo>
                    <a:pt x="8232" y="60047"/>
                    <a:pt x="7091" y="62627"/>
                    <a:pt x="5801" y="65157"/>
                  </a:cubicBezTo>
                  <a:cubicBezTo>
                    <a:pt x="5652" y="65256"/>
                    <a:pt x="5503" y="65405"/>
                    <a:pt x="5404" y="65554"/>
                  </a:cubicBezTo>
                  <a:cubicBezTo>
                    <a:pt x="5255" y="65653"/>
                    <a:pt x="5057" y="65752"/>
                    <a:pt x="4809" y="65752"/>
                  </a:cubicBezTo>
                  <a:cubicBezTo>
                    <a:pt x="4511" y="65851"/>
                    <a:pt x="4214" y="65950"/>
                    <a:pt x="3817" y="65950"/>
                  </a:cubicBezTo>
                  <a:cubicBezTo>
                    <a:pt x="3519" y="65950"/>
                    <a:pt x="3221" y="65950"/>
                    <a:pt x="2825" y="65950"/>
                  </a:cubicBezTo>
                  <a:cubicBezTo>
                    <a:pt x="2130" y="65950"/>
                    <a:pt x="1634" y="65851"/>
                    <a:pt x="1237" y="65752"/>
                  </a:cubicBezTo>
                  <a:cubicBezTo>
                    <a:pt x="840" y="65752"/>
                    <a:pt x="543" y="65653"/>
                    <a:pt x="443" y="65554"/>
                  </a:cubicBezTo>
                  <a:cubicBezTo>
                    <a:pt x="294" y="65405"/>
                    <a:pt x="245" y="65206"/>
                    <a:pt x="245" y="64958"/>
                  </a:cubicBezTo>
                  <a:cubicBezTo>
                    <a:pt x="245" y="64809"/>
                    <a:pt x="294" y="64611"/>
                    <a:pt x="443" y="64363"/>
                  </a:cubicBezTo>
                  <a:cubicBezTo>
                    <a:pt x="2676" y="59204"/>
                    <a:pt x="4412" y="54044"/>
                    <a:pt x="5603" y="48885"/>
                  </a:cubicBezTo>
                  <a:cubicBezTo>
                    <a:pt x="6793" y="43626"/>
                    <a:pt x="7389" y="38269"/>
                    <a:pt x="7389" y="32811"/>
                  </a:cubicBezTo>
                  <a:cubicBezTo>
                    <a:pt x="7389" y="27553"/>
                    <a:pt x="6793" y="22245"/>
                    <a:pt x="5603" y="16936"/>
                  </a:cubicBezTo>
                  <a:cubicBezTo>
                    <a:pt x="4412" y="11678"/>
                    <a:pt x="2676" y="6519"/>
                    <a:pt x="443" y="1458"/>
                  </a:cubicBezTo>
                  <a:cubicBezTo>
                    <a:pt x="294" y="1359"/>
                    <a:pt x="245" y="1210"/>
                    <a:pt x="245" y="1061"/>
                  </a:cubicBezTo>
                  <a:cubicBezTo>
                    <a:pt x="245" y="813"/>
                    <a:pt x="294" y="615"/>
                    <a:pt x="443" y="466"/>
                  </a:cubicBezTo>
                  <a:cubicBezTo>
                    <a:pt x="691" y="367"/>
                    <a:pt x="1039" y="268"/>
                    <a:pt x="1435" y="268"/>
                  </a:cubicBezTo>
                  <a:cubicBezTo>
                    <a:pt x="1832" y="169"/>
                    <a:pt x="2279" y="69"/>
                    <a:pt x="2825" y="69"/>
                  </a:cubicBezTo>
                  <a:cubicBezTo>
                    <a:pt x="3321" y="69"/>
                    <a:pt x="3718" y="69"/>
                    <a:pt x="4015" y="69"/>
                  </a:cubicBezTo>
                  <a:cubicBezTo>
                    <a:pt x="4412" y="69"/>
                    <a:pt x="4660" y="169"/>
                    <a:pt x="4809" y="268"/>
                  </a:cubicBezTo>
                  <a:cubicBezTo>
                    <a:pt x="5057" y="268"/>
                    <a:pt x="5255" y="367"/>
                    <a:pt x="5404" y="466"/>
                  </a:cubicBezTo>
                  <a:cubicBezTo>
                    <a:pt x="5503" y="466"/>
                    <a:pt x="5603" y="565"/>
                    <a:pt x="5603" y="665"/>
                  </a:cubicBezTo>
                  <a:cubicBezTo>
                    <a:pt x="8232" y="5824"/>
                    <a:pt x="10266" y="11132"/>
                    <a:pt x="11754" y="16540"/>
                  </a:cubicBezTo>
                  <a:cubicBezTo>
                    <a:pt x="13193" y="21848"/>
                    <a:pt x="13937" y="27354"/>
                    <a:pt x="13937" y="330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A8A9456-FAF5-4AE8-90E6-5F395B2166B4}"/>
                </a:ext>
              </a:extLst>
            </p:cNvPr>
            <p:cNvSpPr/>
            <p:nvPr/>
          </p:nvSpPr>
          <p:spPr>
            <a:xfrm>
              <a:off x="6267711" y="2658626"/>
              <a:ext cx="13692" cy="65881"/>
            </a:xfrm>
            <a:custGeom>
              <a:avLst/>
              <a:gdLst>
                <a:gd name="connsiteX0" fmla="*/ 13774 w 13692"/>
                <a:gd name="connsiteY0" fmla="*/ 1458 h 65881"/>
                <a:gd name="connsiteX1" fmla="*/ 8416 w 13692"/>
                <a:gd name="connsiteY1" fmla="*/ 16936 h 65881"/>
                <a:gd name="connsiteX2" fmla="*/ 6829 w 13692"/>
                <a:gd name="connsiteY2" fmla="*/ 32811 h 65881"/>
                <a:gd name="connsiteX3" fmla="*/ 8615 w 13692"/>
                <a:gd name="connsiteY3" fmla="*/ 48885 h 65881"/>
                <a:gd name="connsiteX4" fmla="*/ 13774 w 13692"/>
                <a:gd name="connsiteY4" fmla="*/ 64363 h 65881"/>
                <a:gd name="connsiteX5" fmla="*/ 13973 w 13692"/>
                <a:gd name="connsiteY5" fmla="*/ 64958 h 65881"/>
                <a:gd name="connsiteX6" fmla="*/ 13576 w 13692"/>
                <a:gd name="connsiteY6" fmla="*/ 65554 h 65881"/>
                <a:gd name="connsiteX7" fmla="*/ 12782 w 13692"/>
                <a:gd name="connsiteY7" fmla="*/ 65752 h 65881"/>
                <a:gd name="connsiteX8" fmla="*/ 11393 w 13692"/>
                <a:gd name="connsiteY8" fmla="*/ 65950 h 65881"/>
                <a:gd name="connsiteX9" fmla="*/ 10202 w 13692"/>
                <a:gd name="connsiteY9" fmla="*/ 65950 h 65881"/>
                <a:gd name="connsiteX10" fmla="*/ 9409 w 13692"/>
                <a:gd name="connsiteY10" fmla="*/ 65752 h 65881"/>
                <a:gd name="connsiteX11" fmla="*/ 8813 w 13692"/>
                <a:gd name="connsiteY11" fmla="*/ 65554 h 65881"/>
                <a:gd name="connsiteX12" fmla="*/ 8615 w 13692"/>
                <a:gd name="connsiteY12" fmla="*/ 65157 h 65881"/>
                <a:gd name="connsiteX13" fmla="*/ 4844 w 13692"/>
                <a:gd name="connsiteY13" fmla="*/ 57418 h 65881"/>
                <a:gd name="connsiteX14" fmla="*/ 2265 w 13692"/>
                <a:gd name="connsiteY14" fmla="*/ 49480 h 65881"/>
                <a:gd name="connsiteX15" fmla="*/ 677 w 13692"/>
                <a:gd name="connsiteY15" fmla="*/ 41344 h 65881"/>
                <a:gd name="connsiteX16" fmla="*/ 280 w 13692"/>
                <a:gd name="connsiteY16" fmla="*/ 33010 h 65881"/>
                <a:gd name="connsiteX17" fmla="*/ 876 w 13692"/>
                <a:gd name="connsiteY17" fmla="*/ 24675 h 65881"/>
                <a:gd name="connsiteX18" fmla="*/ 2463 w 13692"/>
                <a:gd name="connsiteY18" fmla="*/ 16540 h 65881"/>
                <a:gd name="connsiteX19" fmla="*/ 5043 w 13692"/>
                <a:gd name="connsiteY19" fmla="*/ 8602 h 65881"/>
                <a:gd name="connsiteX20" fmla="*/ 8615 w 13692"/>
                <a:gd name="connsiteY20" fmla="*/ 665 h 65881"/>
                <a:gd name="connsiteX21" fmla="*/ 8813 w 13692"/>
                <a:gd name="connsiteY21" fmla="*/ 466 h 65881"/>
                <a:gd name="connsiteX22" fmla="*/ 9210 w 13692"/>
                <a:gd name="connsiteY22" fmla="*/ 268 h 65881"/>
                <a:gd name="connsiteX23" fmla="*/ 10004 w 13692"/>
                <a:gd name="connsiteY23" fmla="*/ 69 h 65881"/>
                <a:gd name="connsiteX24" fmla="*/ 11393 w 13692"/>
                <a:gd name="connsiteY24" fmla="*/ 69 h 65881"/>
                <a:gd name="connsiteX25" fmla="*/ 12782 w 13692"/>
                <a:gd name="connsiteY25" fmla="*/ 268 h 65881"/>
                <a:gd name="connsiteX26" fmla="*/ 13576 w 13692"/>
                <a:gd name="connsiteY26" fmla="*/ 466 h 65881"/>
                <a:gd name="connsiteX27" fmla="*/ 13973 w 13692"/>
                <a:gd name="connsiteY27" fmla="*/ 1061 h 65881"/>
                <a:gd name="connsiteX28" fmla="*/ 13774 w 13692"/>
                <a:gd name="connsiteY28" fmla="*/ 145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74" y="1458"/>
                  </a:moveTo>
                  <a:cubicBezTo>
                    <a:pt x="11393" y="6519"/>
                    <a:pt x="9607" y="11678"/>
                    <a:pt x="8416" y="16936"/>
                  </a:cubicBezTo>
                  <a:cubicBezTo>
                    <a:pt x="7325" y="22245"/>
                    <a:pt x="6829" y="27553"/>
                    <a:pt x="6829" y="32811"/>
                  </a:cubicBezTo>
                  <a:cubicBezTo>
                    <a:pt x="6829" y="38269"/>
                    <a:pt x="7424" y="43626"/>
                    <a:pt x="8615" y="48885"/>
                  </a:cubicBezTo>
                  <a:cubicBezTo>
                    <a:pt x="9805" y="54044"/>
                    <a:pt x="11492" y="59204"/>
                    <a:pt x="13774" y="64363"/>
                  </a:cubicBezTo>
                  <a:cubicBezTo>
                    <a:pt x="13873" y="64611"/>
                    <a:pt x="13973" y="64809"/>
                    <a:pt x="13973" y="64958"/>
                  </a:cubicBezTo>
                  <a:cubicBezTo>
                    <a:pt x="13973" y="65206"/>
                    <a:pt x="13824" y="65405"/>
                    <a:pt x="13576" y="65554"/>
                  </a:cubicBezTo>
                  <a:cubicBezTo>
                    <a:pt x="13427" y="65653"/>
                    <a:pt x="13179" y="65752"/>
                    <a:pt x="12782" y="65752"/>
                  </a:cubicBezTo>
                  <a:cubicBezTo>
                    <a:pt x="12484" y="65851"/>
                    <a:pt x="12038" y="65950"/>
                    <a:pt x="11393" y="65950"/>
                  </a:cubicBezTo>
                  <a:cubicBezTo>
                    <a:pt x="10996" y="65950"/>
                    <a:pt x="10599" y="65950"/>
                    <a:pt x="10202" y="65950"/>
                  </a:cubicBezTo>
                  <a:cubicBezTo>
                    <a:pt x="9905" y="65950"/>
                    <a:pt x="9657" y="65851"/>
                    <a:pt x="9409" y="65752"/>
                  </a:cubicBezTo>
                  <a:cubicBezTo>
                    <a:pt x="9111" y="65752"/>
                    <a:pt x="8912" y="65653"/>
                    <a:pt x="8813" y="65554"/>
                  </a:cubicBezTo>
                  <a:cubicBezTo>
                    <a:pt x="8664" y="65405"/>
                    <a:pt x="8615" y="65256"/>
                    <a:pt x="8615" y="65157"/>
                  </a:cubicBezTo>
                  <a:cubicBezTo>
                    <a:pt x="7126" y="62627"/>
                    <a:pt x="5886" y="60047"/>
                    <a:pt x="4844" y="57418"/>
                  </a:cubicBezTo>
                  <a:cubicBezTo>
                    <a:pt x="3902" y="54739"/>
                    <a:pt x="3059" y="52159"/>
                    <a:pt x="2265" y="49480"/>
                  </a:cubicBezTo>
                  <a:cubicBezTo>
                    <a:pt x="1570" y="46851"/>
                    <a:pt x="1074" y="44122"/>
                    <a:pt x="677" y="41344"/>
                  </a:cubicBezTo>
                  <a:cubicBezTo>
                    <a:pt x="380" y="38566"/>
                    <a:pt x="280" y="35788"/>
                    <a:pt x="280" y="33010"/>
                  </a:cubicBezTo>
                  <a:cubicBezTo>
                    <a:pt x="280" y="30133"/>
                    <a:pt x="479" y="27354"/>
                    <a:pt x="876" y="24675"/>
                  </a:cubicBezTo>
                  <a:cubicBezTo>
                    <a:pt x="1273" y="21897"/>
                    <a:pt x="1769" y="19219"/>
                    <a:pt x="2463" y="16540"/>
                  </a:cubicBezTo>
                  <a:cubicBezTo>
                    <a:pt x="3257" y="13761"/>
                    <a:pt x="4100" y="11132"/>
                    <a:pt x="5043" y="8602"/>
                  </a:cubicBezTo>
                  <a:cubicBezTo>
                    <a:pt x="6085" y="5973"/>
                    <a:pt x="7275" y="3344"/>
                    <a:pt x="8615" y="665"/>
                  </a:cubicBezTo>
                  <a:cubicBezTo>
                    <a:pt x="8615" y="565"/>
                    <a:pt x="8664" y="466"/>
                    <a:pt x="8813" y="466"/>
                  </a:cubicBezTo>
                  <a:cubicBezTo>
                    <a:pt x="8912" y="367"/>
                    <a:pt x="9061" y="268"/>
                    <a:pt x="9210" y="268"/>
                  </a:cubicBezTo>
                  <a:cubicBezTo>
                    <a:pt x="9458" y="169"/>
                    <a:pt x="9706" y="69"/>
                    <a:pt x="10004" y="69"/>
                  </a:cubicBezTo>
                  <a:cubicBezTo>
                    <a:pt x="10401" y="69"/>
                    <a:pt x="10847" y="69"/>
                    <a:pt x="11393" y="69"/>
                  </a:cubicBezTo>
                  <a:cubicBezTo>
                    <a:pt x="11889" y="69"/>
                    <a:pt x="12385" y="169"/>
                    <a:pt x="12782" y="268"/>
                  </a:cubicBezTo>
                  <a:cubicBezTo>
                    <a:pt x="13179" y="268"/>
                    <a:pt x="13427" y="367"/>
                    <a:pt x="13576" y="466"/>
                  </a:cubicBezTo>
                  <a:cubicBezTo>
                    <a:pt x="13824" y="615"/>
                    <a:pt x="13973" y="813"/>
                    <a:pt x="13973" y="1061"/>
                  </a:cubicBezTo>
                  <a:cubicBezTo>
                    <a:pt x="13973" y="1210"/>
                    <a:pt x="13873" y="1359"/>
                    <a:pt x="13774" y="1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2662594"/>
              <a:ext cx="109735" cy="49212"/>
              <a:chOff x="6287650" y="2662594"/>
              <a:chExt cx="109735" cy="49212"/>
            </a:xfrm>
            <a:solidFill>
              <a:srgbClr val="000000"/>
            </a:solidFill>
          </p:grpSpPr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FA0D7363-5F44-41B8-8CEC-F558E6312C0E}"/>
                  </a:ext>
                </a:extLst>
              </p:cNvPr>
              <p:cNvSpPr/>
              <p:nvPr/>
            </p:nvSpPr>
            <p:spPr>
              <a:xfrm>
                <a:off x="6287650" y="2662991"/>
                <a:ext cx="34924" cy="48815"/>
              </a:xfrm>
              <a:custGeom>
                <a:avLst/>
                <a:gdLst>
                  <a:gd name="connsiteX0" fmla="*/ 35207 w 34924"/>
                  <a:gd name="connsiteY0" fmla="*/ 34994 h 48815"/>
                  <a:gd name="connsiteX1" fmla="*/ 34810 w 34924"/>
                  <a:gd name="connsiteY1" fmla="*/ 36979 h 48815"/>
                  <a:gd name="connsiteX2" fmla="*/ 33620 w 34924"/>
                  <a:gd name="connsiteY2" fmla="*/ 37574 h 48815"/>
                  <a:gd name="connsiteX3" fmla="*/ 28262 w 34924"/>
                  <a:gd name="connsiteY3" fmla="*/ 37574 h 48815"/>
                  <a:gd name="connsiteX4" fmla="*/ 28262 w 34924"/>
                  <a:gd name="connsiteY4" fmla="*/ 47694 h 48815"/>
                  <a:gd name="connsiteX5" fmla="*/ 28063 w 34924"/>
                  <a:gd name="connsiteY5" fmla="*/ 48289 h 48815"/>
                  <a:gd name="connsiteX6" fmla="*/ 27468 w 34924"/>
                  <a:gd name="connsiteY6" fmla="*/ 48686 h 48815"/>
                  <a:gd name="connsiteX7" fmla="*/ 26674 w 34924"/>
                  <a:gd name="connsiteY7" fmla="*/ 48686 h 48815"/>
                  <a:gd name="connsiteX8" fmla="*/ 25087 w 34924"/>
                  <a:gd name="connsiteY8" fmla="*/ 48885 h 48815"/>
                  <a:gd name="connsiteX9" fmla="*/ 23499 w 34924"/>
                  <a:gd name="connsiteY9" fmla="*/ 48686 h 48815"/>
                  <a:gd name="connsiteX10" fmla="*/ 22507 w 34924"/>
                  <a:gd name="connsiteY10" fmla="*/ 48686 h 48815"/>
                  <a:gd name="connsiteX11" fmla="*/ 22110 w 34924"/>
                  <a:gd name="connsiteY11" fmla="*/ 48289 h 48815"/>
                  <a:gd name="connsiteX12" fmla="*/ 21912 w 34924"/>
                  <a:gd name="connsiteY12" fmla="*/ 47694 h 48815"/>
                  <a:gd name="connsiteX13" fmla="*/ 21912 w 34924"/>
                  <a:gd name="connsiteY13" fmla="*/ 37574 h 48815"/>
                  <a:gd name="connsiteX14" fmla="*/ 2068 w 34924"/>
                  <a:gd name="connsiteY14" fmla="*/ 37574 h 48815"/>
                  <a:gd name="connsiteX15" fmla="*/ 1076 w 34924"/>
                  <a:gd name="connsiteY15" fmla="*/ 37574 h 48815"/>
                  <a:gd name="connsiteX16" fmla="*/ 679 w 34924"/>
                  <a:gd name="connsiteY16" fmla="*/ 37177 h 48815"/>
                  <a:gd name="connsiteX17" fmla="*/ 282 w 34924"/>
                  <a:gd name="connsiteY17" fmla="*/ 36185 h 48815"/>
                  <a:gd name="connsiteX18" fmla="*/ 282 w 34924"/>
                  <a:gd name="connsiteY18" fmla="*/ 34796 h 48815"/>
                  <a:gd name="connsiteX19" fmla="*/ 282 w 34924"/>
                  <a:gd name="connsiteY19" fmla="*/ 33407 h 48815"/>
                  <a:gd name="connsiteX20" fmla="*/ 481 w 34924"/>
                  <a:gd name="connsiteY20" fmla="*/ 32414 h 48815"/>
                  <a:gd name="connsiteX21" fmla="*/ 679 w 34924"/>
                  <a:gd name="connsiteY21" fmla="*/ 31621 h 48815"/>
                  <a:gd name="connsiteX22" fmla="*/ 1274 w 34924"/>
                  <a:gd name="connsiteY22" fmla="*/ 30628 h 48815"/>
                  <a:gd name="connsiteX23" fmla="*/ 18737 w 34924"/>
                  <a:gd name="connsiteY23" fmla="*/ 1260 h 48815"/>
                  <a:gd name="connsiteX24" fmla="*/ 19134 w 34924"/>
                  <a:gd name="connsiteY24" fmla="*/ 664 h 48815"/>
                  <a:gd name="connsiteX25" fmla="*/ 20126 w 34924"/>
                  <a:gd name="connsiteY25" fmla="*/ 466 h 48815"/>
                  <a:gd name="connsiteX26" fmla="*/ 21515 w 34924"/>
                  <a:gd name="connsiteY26" fmla="*/ 268 h 48815"/>
                  <a:gd name="connsiteX27" fmla="*/ 23499 w 34924"/>
                  <a:gd name="connsiteY27" fmla="*/ 69 h 48815"/>
                  <a:gd name="connsiteX28" fmla="*/ 25484 w 34924"/>
                  <a:gd name="connsiteY28" fmla="*/ 268 h 48815"/>
                  <a:gd name="connsiteX29" fmla="*/ 27071 w 34924"/>
                  <a:gd name="connsiteY29" fmla="*/ 466 h 48815"/>
                  <a:gd name="connsiteX30" fmla="*/ 27865 w 34924"/>
                  <a:gd name="connsiteY30" fmla="*/ 863 h 48815"/>
                  <a:gd name="connsiteX31" fmla="*/ 28262 w 34924"/>
                  <a:gd name="connsiteY31" fmla="*/ 1458 h 48815"/>
                  <a:gd name="connsiteX32" fmla="*/ 28262 w 34924"/>
                  <a:gd name="connsiteY32" fmla="*/ 32216 h 48815"/>
                  <a:gd name="connsiteX33" fmla="*/ 33620 w 34924"/>
                  <a:gd name="connsiteY33" fmla="*/ 32216 h 48815"/>
                  <a:gd name="connsiteX34" fmla="*/ 34810 w 34924"/>
                  <a:gd name="connsiteY34" fmla="*/ 33010 h 48815"/>
                  <a:gd name="connsiteX35" fmla="*/ 35207 w 34924"/>
                  <a:gd name="connsiteY35" fmla="*/ 34994 h 48815"/>
                  <a:gd name="connsiteX36" fmla="*/ 21912 w 34924"/>
                  <a:gd name="connsiteY36" fmla="*/ 5625 h 48815"/>
                  <a:gd name="connsiteX37" fmla="*/ 6235 w 34924"/>
                  <a:gd name="connsiteY37" fmla="*/ 32216 h 48815"/>
                  <a:gd name="connsiteX38" fmla="*/ 21912 w 34924"/>
                  <a:gd name="connsiteY38" fmla="*/ 32216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207" y="34994"/>
                    </a:moveTo>
                    <a:cubicBezTo>
                      <a:pt x="35207" y="35788"/>
                      <a:pt x="35058" y="36482"/>
                      <a:pt x="34810" y="36979"/>
                    </a:cubicBezTo>
                    <a:cubicBezTo>
                      <a:pt x="34513" y="37375"/>
                      <a:pt x="34116" y="37574"/>
                      <a:pt x="33620" y="37574"/>
                    </a:cubicBezTo>
                    <a:lnTo>
                      <a:pt x="28262" y="37574"/>
                    </a:lnTo>
                    <a:lnTo>
                      <a:pt x="28262" y="47694"/>
                    </a:lnTo>
                    <a:cubicBezTo>
                      <a:pt x="28262" y="47992"/>
                      <a:pt x="28163" y="48190"/>
                      <a:pt x="28063" y="48289"/>
                    </a:cubicBezTo>
                    <a:cubicBezTo>
                      <a:pt x="27915" y="48438"/>
                      <a:pt x="27716" y="48587"/>
                      <a:pt x="27468" y="48686"/>
                    </a:cubicBezTo>
                    <a:cubicBezTo>
                      <a:pt x="27319" y="48686"/>
                      <a:pt x="27071" y="48686"/>
                      <a:pt x="26674" y="48686"/>
                    </a:cubicBezTo>
                    <a:cubicBezTo>
                      <a:pt x="26278" y="48786"/>
                      <a:pt x="25732" y="48885"/>
                      <a:pt x="25087" y="48885"/>
                    </a:cubicBezTo>
                    <a:cubicBezTo>
                      <a:pt x="24392" y="48885"/>
                      <a:pt x="23896" y="48786"/>
                      <a:pt x="23499" y="48686"/>
                    </a:cubicBezTo>
                    <a:cubicBezTo>
                      <a:pt x="23103" y="48686"/>
                      <a:pt x="22755" y="48686"/>
                      <a:pt x="22507" y="48686"/>
                    </a:cubicBezTo>
                    <a:cubicBezTo>
                      <a:pt x="22358" y="48587"/>
                      <a:pt x="22210" y="48438"/>
                      <a:pt x="22110" y="48289"/>
                    </a:cubicBezTo>
                    <a:cubicBezTo>
                      <a:pt x="21962" y="48190"/>
                      <a:pt x="21912" y="47992"/>
                      <a:pt x="21912" y="47694"/>
                    </a:cubicBezTo>
                    <a:lnTo>
                      <a:pt x="21912" y="37574"/>
                    </a:lnTo>
                    <a:lnTo>
                      <a:pt x="2068" y="37574"/>
                    </a:lnTo>
                    <a:cubicBezTo>
                      <a:pt x="1671" y="37574"/>
                      <a:pt x="1324" y="37574"/>
                      <a:pt x="1076" y="37574"/>
                    </a:cubicBezTo>
                    <a:cubicBezTo>
                      <a:pt x="927" y="37475"/>
                      <a:pt x="778" y="37326"/>
                      <a:pt x="679" y="37177"/>
                    </a:cubicBezTo>
                    <a:cubicBezTo>
                      <a:pt x="530" y="36929"/>
                      <a:pt x="381" y="36582"/>
                      <a:pt x="282" y="36185"/>
                    </a:cubicBezTo>
                    <a:cubicBezTo>
                      <a:pt x="282" y="35788"/>
                      <a:pt x="282" y="35341"/>
                      <a:pt x="282" y="34796"/>
                    </a:cubicBezTo>
                    <a:cubicBezTo>
                      <a:pt x="282" y="34300"/>
                      <a:pt x="282" y="33803"/>
                      <a:pt x="282" y="33407"/>
                    </a:cubicBezTo>
                    <a:cubicBezTo>
                      <a:pt x="282" y="33010"/>
                      <a:pt x="332" y="32712"/>
                      <a:pt x="481" y="32414"/>
                    </a:cubicBezTo>
                    <a:cubicBezTo>
                      <a:pt x="580" y="32166"/>
                      <a:pt x="679" y="31918"/>
                      <a:pt x="679" y="31621"/>
                    </a:cubicBezTo>
                    <a:cubicBezTo>
                      <a:pt x="778" y="31224"/>
                      <a:pt x="977" y="30926"/>
                      <a:pt x="1274" y="30628"/>
                    </a:cubicBezTo>
                    <a:lnTo>
                      <a:pt x="18737" y="1260"/>
                    </a:lnTo>
                    <a:cubicBezTo>
                      <a:pt x="18836" y="1012"/>
                      <a:pt x="18985" y="813"/>
                      <a:pt x="19134" y="664"/>
                    </a:cubicBezTo>
                    <a:cubicBezTo>
                      <a:pt x="19382" y="565"/>
                      <a:pt x="19729" y="466"/>
                      <a:pt x="20126" y="466"/>
                    </a:cubicBezTo>
                    <a:cubicBezTo>
                      <a:pt x="20523" y="367"/>
                      <a:pt x="20969" y="268"/>
                      <a:pt x="21515" y="268"/>
                    </a:cubicBezTo>
                    <a:cubicBezTo>
                      <a:pt x="22011" y="168"/>
                      <a:pt x="22706" y="69"/>
                      <a:pt x="23499" y="69"/>
                    </a:cubicBezTo>
                    <a:cubicBezTo>
                      <a:pt x="24293" y="69"/>
                      <a:pt x="24938" y="168"/>
                      <a:pt x="25484" y="268"/>
                    </a:cubicBezTo>
                    <a:cubicBezTo>
                      <a:pt x="26129" y="268"/>
                      <a:pt x="26674" y="367"/>
                      <a:pt x="27071" y="466"/>
                    </a:cubicBezTo>
                    <a:cubicBezTo>
                      <a:pt x="27468" y="466"/>
                      <a:pt x="27716" y="615"/>
                      <a:pt x="27865" y="863"/>
                    </a:cubicBezTo>
                    <a:cubicBezTo>
                      <a:pt x="28113" y="1012"/>
                      <a:pt x="28262" y="1210"/>
                      <a:pt x="28262" y="1458"/>
                    </a:cubicBezTo>
                    <a:lnTo>
                      <a:pt x="28262" y="32216"/>
                    </a:lnTo>
                    <a:lnTo>
                      <a:pt x="33620" y="32216"/>
                    </a:lnTo>
                    <a:cubicBezTo>
                      <a:pt x="34116" y="32216"/>
                      <a:pt x="34513" y="32514"/>
                      <a:pt x="34810" y="33010"/>
                    </a:cubicBezTo>
                    <a:cubicBezTo>
                      <a:pt x="35058" y="33407"/>
                      <a:pt x="35207" y="34101"/>
                      <a:pt x="35207" y="34994"/>
                    </a:cubicBezTo>
                    <a:close/>
                    <a:moveTo>
                      <a:pt x="21912" y="5625"/>
                    </a:moveTo>
                    <a:lnTo>
                      <a:pt x="6235" y="32216"/>
                    </a:lnTo>
                    <a:lnTo>
                      <a:pt x="21912" y="3221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CA14407-C95A-42FB-9805-6B9037DB58AE}"/>
                  </a:ext>
                </a:extLst>
              </p:cNvPr>
              <p:cNvSpPr/>
              <p:nvPr/>
            </p:nvSpPr>
            <p:spPr>
              <a:xfrm>
                <a:off x="6328132" y="2662594"/>
                <a:ext cx="30360" cy="49014"/>
              </a:xfrm>
              <a:custGeom>
                <a:avLst/>
                <a:gdLst>
                  <a:gd name="connsiteX0" fmla="*/ 30646 w 30360"/>
                  <a:gd name="connsiteY0" fmla="*/ 46305 h 49014"/>
                  <a:gd name="connsiteX1" fmla="*/ 30448 w 30360"/>
                  <a:gd name="connsiteY1" fmla="*/ 47496 h 49014"/>
                  <a:gd name="connsiteX2" fmla="*/ 30249 w 30360"/>
                  <a:gd name="connsiteY2" fmla="*/ 48488 h 49014"/>
                  <a:gd name="connsiteX3" fmla="*/ 29852 w 30360"/>
                  <a:gd name="connsiteY3" fmla="*/ 48885 h 49014"/>
                  <a:gd name="connsiteX4" fmla="*/ 29257 w 30360"/>
                  <a:gd name="connsiteY4" fmla="*/ 49083 h 49014"/>
                  <a:gd name="connsiteX5" fmla="*/ 2468 w 30360"/>
                  <a:gd name="connsiteY5" fmla="*/ 49083 h 49014"/>
                  <a:gd name="connsiteX6" fmla="*/ 1674 w 30360"/>
                  <a:gd name="connsiteY6" fmla="*/ 49083 h 49014"/>
                  <a:gd name="connsiteX7" fmla="*/ 881 w 30360"/>
                  <a:gd name="connsiteY7" fmla="*/ 48686 h 49014"/>
                  <a:gd name="connsiteX8" fmla="*/ 484 w 30360"/>
                  <a:gd name="connsiteY8" fmla="*/ 47694 h 49014"/>
                  <a:gd name="connsiteX9" fmla="*/ 285 w 30360"/>
                  <a:gd name="connsiteY9" fmla="*/ 46305 h 49014"/>
                  <a:gd name="connsiteX10" fmla="*/ 285 w 30360"/>
                  <a:gd name="connsiteY10" fmla="*/ 44916 h 49014"/>
                  <a:gd name="connsiteX11" fmla="*/ 682 w 30360"/>
                  <a:gd name="connsiteY11" fmla="*/ 43924 h 49014"/>
                  <a:gd name="connsiteX12" fmla="*/ 1079 w 30360"/>
                  <a:gd name="connsiteY12" fmla="*/ 43130 h 49014"/>
                  <a:gd name="connsiteX13" fmla="*/ 1873 w 30360"/>
                  <a:gd name="connsiteY13" fmla="*/ 42138 h 49014"/>
                  <a:gd name="connsiteX14" fmla="*/ 11199 w 30360"/>
                  <a:gd name="connsiteY14" fmla="*/ 32216 h 49014"/>
                  <a:gd name="connsiteX15" fmla="*/ 16557 w 30360"/>
                  <a:gd name="connsiteY15" fmla="*/ 26065 h 49014"/>
                  <a:gd name="connsiteX16" fmla="*/ 19534 w 30360"/>
                  <a:gd name="connsiteY16" fmla="*/ 21104 h 49014"/>
                  <a:gd name="connsiteX17" fmla="*/ 20923 w 30360"/>
                  <a:gd name="connsiteY17" fmla="*/ 17135 h 49014"/>
                  <a:gd name="connsiteX18" fmla="*/ 21320 w 30360"/>
                  <a:gd name="connsiteY18" fmla="*/ 13563 h 49014"/>
                  <a:gd name="connsiteX19" fmla="*/ 20724 w 30360"/>
                  <a:gd name="connsiteY19" fmla="*/ 10586 h 49014"/>
                  <a:gd name="connsiteX20" fmla="*/ 19137 w 30360"/>
                  <a:gd name="connsiteY20" fmla="*/ 8205 h 49014"/>
                  <a:gd name="connsiteX21" fmla="*/ 16557 w 30360"/>
                  <a:gd name="connsiteY21" fmla="*/ 6419 h 49014"/>
                  <a:gd name="connsiteX22" fmla="*/ 13382 w 30360"/>
                  <a:gd name="connsiteY22" fmla="*/ 5625 h 49014"/>
                  <a:gd name="connsiteX23" fmla="*/ 9215 w 30360"/>
                  <a:gd name="connsiteY23" fmla="*/ 6419 h 49014"/>
                  <a:gd name="connsiteX24" fmla="*/ 6040 w 30360"/>
                  <a:gd name="connsiteY24" fmla="*/ 7808 h 49014"/>
                  <a:gd name="connsiteX25" fmla="*/ 3659 w 30360"/>
                  <a:gd name="connsiteY25" fmla="*/ 9197 h 49014"/>
                  <a:gd name="connsiteX26" fmla="*/ 2270 w 30360"/>
                  <a:gd name="connsiteY26" fmla="*/ 9793 h 49014"/>
                  <a:gd name="connsiteX27" fmla="*/ 1873 w 30360"/>
                  <a:gd name="connsiteY27" fmla="*/ 9594 h 49014"/>
                  <a:gd name="connsiteX28" fmla="*/ 1476 w 30360"/>
                  <a:gd name="connsiteY28" fmla="*/ 9197 h 49014"/>
                  <a:gd name="connsiteX29" fmla="*/ 1277 w 30360"/>
                  <a:gd name="connsiteY29" fmla="*/ 8205 h 49014"/>
                  <a:gd name="connsiteX30" fmla="*/ 1277 w 30360"/>
                  <a:gd name="connsiteY30" fmla="*/ 6816 h 49014"/>
                  <a:gd name="connsiteX31" fmla="*/ 1277 w 30360"/>
                  <a:gd name="connsiteY31" fmla="*/ 5824 h 49014"/>
                  <a:gd name="connsiteX32" fmla="*/ 1277 w 30360"/>
                  <a:gd name="connsiteY32" fmla="*/ 5229 h 49014"/>
                  <a:gd name="connsiteX33" fmla="*/ 1674 w 30360"/>
                  <a:gd name="connsiteY33" fmla="*/ 4633 h 49014"/>
                  <a:gd name="connsiteX34" fmla="*/ 2270 w 30360"/>
                  <a:gd name="connsiteY34" fmla="*/ 3840 h 49014"/>
                  <a:gd name="connsiteX35" fmla="*/ 3659 w 30360"/>
                  <a:gd name="connsiteY35" fmla="*/ 2847 h 49014"/>
                  <a:gd name="connsiteX36" fmla="*/ 6437 w 30360"/>
                  <a:gd name="connsiteY36" fmla="*/ 1657 h 49014"/>
                  <a:gd name="connsiteX37" fmla="*/ 10207 w 30360"/>
                  <a:gd name="connsiteY37" fmla="*/ 466 h 49014"/>
                  <a:gd name="connsiteX38" fmla="*/ 14573 w 30360"/>
                  <a:gd name="connsiteY38" fmla="*/ 69 h 49014"/>
                  <a:gd name="connsiteX39" fmla="*/ 20526 w 30360"/>
                  <a:gd name="connsiteY39" fmla="*/ 1061 h 49014"/>
                  <a:gd name="connsiteX40" fmla="*/ 24891 w 30360"/>
                  <a:gd name="connsiteY40" fmla="*/ 3840 h 49014"/>
                  <a:gd name="connsiteX41" fmla="*/ 27471 w 30360"/>
                  <a:gd name="connsiteY41" fmla="*/ 7808 h 49014"/>
                  <a:gd name="connsiteX42" fmla="*/ 28463 w 30360"/>
                  <a:gd name="connsiteY42" fmla="*/ 12571 h 49014"/>
                  <a:gd name="connsiteX43" fmla="*/ 28066 w 30360"/>
                  <a:gd name="connsiteY43" fmla="*/ 17333 h 49014"/>
                  <a:gd name="connsiteX44" fmla="*/ 26281 w 30360"/>
                  <a:gd name="connsiteY44" fmla="*/ 22294 h 49014"/>
                  <a:gd name="connsiteX45" fmla="*/ 22510 w 30360"/>
                  <a:gd name="connsiteY45" fmla="*/ 28247 h 49014"/>
                  <a:gd name="connsiteX46" fmla="*/ 15763 w 30360"/>
                  <a:gd name="connsiteY46" fmla="*/ 35590 h 49014"/>
                  <a:gd name="connsiteX47" fmla="*/ 8223 w 30360"/>
                  <a:gd name="connsiteY47" fmla="*/ 43527 h 49014"/>
                  <a:gd name="connsiteX48" fmla="*/ 29257 w 30360"/>
                  <a:gd name="connsiteY48" fmla="*/ 43527 h 49014"/>
                  <a:gd name="connsiteX49" fmla="*/ 29654 w 30360"/>
                  <a:gd name="connsiteY49" fmla="*/ 43726 h 49014"/>
                  <a:gd name="connsiteX50" fmla="*/ 30249 w 30360"/>
                  <a:gd name="connsiteY50" fmla="*/ 44321 h 49014"/>
                  <a:gd name="connsiteX51" fmla="*/ 30448 w 30360"/>
                  <a:gd name="connsiteY51" fmla="*/ 45313 h 49014"/>
                  <a:gd name="connsiteX52" fmla="*/ 30646 w 30360"/>
                  <a:gd name="connsiteY52" fmla="*/ 46305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46" y="46305"/>
                    </a:moveTo>
                    <a:cubicBezTo>
                      <a:pt x="30646" y="46702"/>
                      <a:pt x="30547" y="47099"/>
                      <a:pt x="30448" y="47496"/>
                    </a:cubicBezTo>
                    <a:cubicBezTo>
                      <a:pt x="30448" y="47893"/>
                      <a:pt x="30348" y="48240"/>
                      <a:pt x="30249" y="48488"/>
                    </a:cubicBezTo>
                    <a:cubicBezTo>
                      <a:pt x="30249" y="48637"/>
                      <a:pt x="30100" y="48786"/>
                      <a:pt x="29852" y="48885"/>
                    </a:cubicBezTo>
                    <a:cubicBezTo>
                      <a:pt x="29704" y="49034"/>
                      <a:pt x="29505" y="49083"/>
                      <a:pt x="29257" y="49083"/>
                    </a:cubicBezTo>
                    <a:lnTo>
                      <a:pt x="2468" y="49083"/>
                    </a:lnTo>
                    <a:cubicBezTo>
                      <a:pt x="2170" y="49083"/>
                      <a:pt x="1922" y="49083"/>
                      <a:pt x="1674" y="49083"/>
                    </a:cubicBezTo>
                    <a:cubicBezTo>
                      <a:pt x="1377" y="48984"/>
                      <a:pt x="1129" y="48835"/>
                      <a:pt x="881" y="48686"/>
                    </a:cubicBezTo>
                    <a:cubicBezTo>
                      <a:pt x="732" y="48438"/>
                      <a:pt x="583" y="48091"/>
                      <a:pt x="484" y="47694"/>
                    </a:cubicBezTo>
                    <a:cubicBezTo>
                      <a:pt x="335" y="47297"/>
                      <a:pt x="285" y="46851"/>
                      <a:pt x="285" y="46305"/>
                    </a:cubicBezTo>
                    <a:cubicBezTo>
                      <a:pt x="285" y="45809"/>
                      <a:pt x="285" y="45313"/>
                      <a:pt x="285" y="44916"/>
                    </a:cubicBezTo>
                    <a:cubicBezTo>
                      <a:pt x="384" y="44519"/>
                      <a:pt x="533" y="44222"/>
                      <a:pt x="682" y="43924"/>
                    </a:cubicBezTo>
                    <a:cubicBezTo>
                      <a:pt x="781" y="43676"/>
                      <a:pt x="930" y="43428"/>
                      <a:pt x="1079" y="43130"/>
                    </a:cubicBezTo>
                    <a:cubicBezTo>
                      <a:pt x="1327" y="42882"/>
                      <a:pt x="1575" y="42535"/>
                      <a:pt x="1873" y="42138"/>
                    </a:cubicBezTo>
                    <a:lnTo>
                      <a:pt x="11199" y="32216"/>
                    </a:lnTo>
                    <a:cubicBezTo>
                      <a:pt x="13432" y="29984"/>
                      <a:pt x="15218" y="27950"/>
                      <a:pt x="16557" y="26065"/>
                    </a:cubicBezTo>
                    <a:cubicBezTo>
                      <a:pt x="17847" y="24229"/>
                      <a:pt x="18839" y="22592"/>
                      <a:pt x="19534" y="21104"/>
                    </a:cubicBezTo>
                    <a:cubicBezTo>
                      <a:pt x="20179" y="19665"/>
                      <a:pt x="20625" y="18325"/>
                      <a:pt x="20923" y="17135"/>
                    </a:cubicBezTo>
                    <a:cubicBezTo>
                      <a:pt x="21171" y="15845"/>
                      <a:pt x="21320" y="14654"/>
                      <a:pt x="21320" y="13563"/>
                    </a:cubicBezTo>
                    <a:cubicBezTo>
                      <a:pt x="21320" y="12521"/>
                      <a:pt x="21121" y="11529"/>
                      <a:pt x="20724" y="10586"/>
                    </a:cubicBezTo>
                    <a:cubicBezTo>
                      <a:pt x="20327" y="9694"/>
                      <a:pt x="19782" y="8900"/>
                      <a:pt x="19137" y="8205"/>
                    </a:cubicBezTo>
                    <a:cubicBezTo>
                      <a:pt x="18442" y="7411"/>
                      <a:pt x="17599" y="6816"/>
                      <a:pt x="16557" y="6419"/>
                    </a:cubicBezTo>
                    <a:cubicBezTo>
                      <a:pt x="15615" y="5923"/>
                      <a:pt x="14573" y="5625"/>
                      <a:pt x="13382" y="5625"/>
                    </a:cubicBezTo>
                    <a:cubicBezTo>
                      <a:pt x="11795" y="5625"/>
                      <a:pt x="10406" y="5923"/>
                      <a:pt x="9215" y="6419"/>
                    </a:cubicBezTo>
                    <a:cubicBezTo>
                      <a:pt x="8024" y="6816"/>
                      <a:pt x="6933" y="7312"/>
                      <a:pt x="6040" y="7808"/>
                    </a:cubicBezTo>
                    <a:cubicBezTo>
                      <a:pt x="5097" y="8205"/>
                      <a:pt x="4304" y="8701"/>
                      <a:pt x="3659" y="9197"/>
                    </a:cubicBezTo>
                    <a:cubicBezTo>
                      <a:pt x="3113" y="9594"/>
                      <a:pt x="2666" y="9793"/>
                      <a:pt x="2270" y="9793"/>
                    </a:cubicBezTo>
                    <a:cubicBezTo>
                      <a:pt x="2121" y="9793"/>
                      <a:pt x="1972" y="9743"/>
                      <a:pt x="1873" y="9594"/>
                    </a:cubicBezTo>
                    <a:cubicBezTo>
                      <a:pt x="1724" y="9495"/>
                      <a:pt x="1575" y="9346"/>
                      <a:pt x="1476" y="9197"/>
                    </a:cubicBezTo>
                    <a:cubicBezTo>
                      <a:pt x="1476" y="8949"/>
                      <a:pt x="1377" y="8602"/>
                      <a:pt x="1277" y="8205"/>
                    </a:cubicBezTo>
                    <a:cubicBezTo>
                      <a:pt x="1277" y="7808"/>
                      <a:pt x="1277" y="7362"/>
                      <a:pt x="1277" y="6816"/>
                    </a:cubicBezTo>
                    <a:cubicBezTo>
                      <a:pt x="1277" y="6419"/>
                      <a:pt x="1277" y="6122"/>
                      <a:pt x="1277" y="5824"/>
                    </a:cubicBezTo>
                    <a:cubicBezTo>
                      <a:pt x="1277" y="5576"/>
                      <a:pt x="1277" y="5377"/>
                      <a:pt x="1277" y="5229"/>
                    </a:cubicBezTo>
                    <a:cubicBezTo>
                      <a:pt x="1377" y="4981"/>
                      <a:pt x="1525" y="4782"/>
                      <a:pt x="1674" y="4633"/>
                    </a:cubicBezTo>
                    <a:cubicBezTo>
                      <a:pt x="1773" y="4385"/>
                      <a:pt x="1972" y="4137"/>
                      <a:pt x="2270" y="3840"/>
                    </a:cubicBezTo>
                    <a:cubicBezTo>
                      <a:pt x="2518" y="3592"/>
                      <a:pt x="2964" y="3244"/>
                      <a:pt x="3659" y="2847"/>
                    </a:cubicBezTo>
                    <a:cubicBezTo>
                      <a:pt x="4452" y="2450"/>
                      <a:pt x="5345" y="2054"/>
                      <a:pt x="6437" y="1657"/>
                    </a:cubicBezTo>
                    <a:cubicBezTo>
                      <a:pt x="7627" y="1161"/>
                      <a:pt x="8868" y="764"/>
                      <a:pt x="10207" y="466"/>
                    </a:cubicBezTo>
                    <a:cubicBezTo>
                      <a:pt x="11497" y="218"/>
                      <a:pt x="12985" y="69"/>
                      <a:pt x="14573" y="69"/>
                    </a:cubicBezTo>
                    <a:cubicBezTo>
                      <a:pt x="16805" y="69"/>
                      <a:pt x="18790" y="417"/>
                      <a:pt x="20526" y="1061"/>
                    </a:cubicBezTo>
                    <a:cubicBezTo>
                      <a:pt x="22361" y="1756"/>
                      <a:pt x="23800" y="2649"/>
                      <a:pt x="24891" y="3840"/>
                    </a:cubicBezTo>
                    <a:cubicBezTo>
                      <a:pt x="26082" y="4931"/>
                      <a:pt x="26925" y="6221"/>
                      <a:pt x="27471" y="7808"/>
                    </a:cubicBezTo>
                    <a:cubicBezTo>
                      <a:pt x="28116" y="9297"/>
                      <a:pt x="28463" y="10884"/>
                      <a:pt x="28463" y="12571"/>
                    </a:cubicBezTo>
                    <a:cubicBezTo>
                      <a:pt x="28463" y="14158"/>
                      <a:pt x="28315" y="15746"/>
                      <a:pt x="28066" y="17333"/>
                    </a:cubicBezTo>
                    <a:cubicBezTo>
                      <a:pt x="27769" y="18822"/>
                      <a:pt x="27173" y="20459"/>
                      <a:pt x="26281" y="22294"/>
                    </a:cubicBezTo>
                    <a:cubicBezTo>
                      <a:pt x="25487" y="24031"/>
                      <a:pt x="24197" y="26015"/>
                      <a:pt x="22510" y="28247"/>
                    </a:cubicBezTo>
                    <a:cubicBezTo>
                      <a:pt x="20774" y="30381"/>
                      <a:pt x="18541" y="32811"/>
                      <a:pt x="15763" y="35590"/>
                    </a:cubicBezTo>
                    <a:lnTo>
                      <a:pt x="8223" y="43527"/>
                    </a:lnTo>
                    <a:lnTo>
                      <a:pt x="29257" y="43527"/>
                    </a:lnTo>
                    <a:cubicBezTo>
                      <a:pt x="29356" y="43527"/>
                      <a:pt x="29505" y="43626"/>
                      <a:pt x="29654" y="43726"/>
                    </a:cubicBezTo>
                    <a:cubicBezTo>
                      <a:pt x="29902" y="43874"/>
                      <a:pt x="30100" y="44073"/>
                      <a:pt x="30249" y="44321"/>
                    </a:cubicBezTo>
                    <a:cubicBezTo>
                      <a:pt x="30348" y="44618"/>
                      <a:pt x="30448" y="44916"/>
                      <a:pt x="30448" y="45313"/>
                    </a:cubicBezTo>
                    <a:cubicBezTo>
                      <a:pt x="30547" y="45611"/>
                      <a:pt x="30646" y="45908"/>
                      <a:pt x="30646" y="46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E0417AFC-78CA-4572-ACB6-980D69B6587B}"/>
                  </a:ext>
                </a:extLst>
              </p:cNvPr>
              <p:cNvSpPr/>
              <p:nvPr/>
            </p:nvSpPr>
            <p:spPr>
              <a:xfrm>
                <a:off x="6365835" y="2663190"/>
                <a:ext cx="31551" cy="48617"/>
              </a:xfrm>
              <a:custGeom>
                <a:avLst/>
                <a:gdLst>
                  <a:gd name="connsiteX0" fmla="*/ 31840 w 31551"/>
                  <a:gd name="connsiteY0" fmla="*/ 2847 h 48617"/>
                  <a:gd name="connsiteX1" fmla="*/ 31641 w 31551"/>
                  <a:gd name="connsiteY1" fmla="*/ 4038 h 48617"/>
                  <a:gd name="connsiteX2" fmla="*/ 31443 w 31551"/>
                  <a:gd name="connsiteY2" fmla="*/ 5229 h 48617"/>
                  <a:gd name="connsiteX3" fmla="*/ 31245 w 31551"/>
                  <a:gd name="connsiteY3" fmla="*/ 6221 h 48617"/>
                  <a:gd name="connsiteX4" fmla="*/ 30848 w 31551"/>
                  <a:gd name="connsiteY4" fmla="*/ 7015 h 48617"/>
                  <a:gd name="connsiteX5" fmla="*/ 13584 w 31551"/>
                  <a:gd name="connsiteY5" fmla="*/ 47297 h 48617"/>
                  <a:gd name="connsiteX6" fmla="*/ 12988 w 31551"/>
                  <a:gd name="connsiteY6" fmla="*/ 48091 h 48617"/>
                  <a:gd name="connsiteX7" fmla="*/ 12195 w 31551"/>
                  <a:gd name="connsiteY7" fmla="*/ 48488 h 48617"/>
                  <a:gd name="connsiteX8" fmla="*/ 11202 w 31551"/>
                  <a:gd name="connsiteY8" fmla="*/ 48686 h 48617"/>
                  <a:gd name="connsiteX9" fmla="*/ 9615 w 31551"/>
                  <a:gd name="connsiteY9" fmla="*/ 48686 h 48617"/>
                  <a:gd name="connsiteX10" fmla="*/ 7432 w 31551"/>
                  <a:gd name="connsiteY10" fmla="*/ 48488 h 48617"/>
                  <a:gd name="connsiteX11" fmla="*/ 6440 w 31551"/>
                  <a:gd name="connsiteY11" fmla="*/ 48290 h 48617"/>
                  <a:gd name="connsiteX12" fmla="*/ 6241 w 31551"/>
                  <a:gd name="connsiteY12" fmla="*/ 47694 h 48617"/>
                  <a:gd name="connsiteX13" fmla="*/ 6638 w 31551"/>
                  <a:gd name="connsiteY13" fmla="*/ 46900 h 48617"/>
                  <a:gd name="connsiteX14" fmla="*/ 24895 w 31551"/>
                  <a:gd name="connsiteY14" fmla="*/ 5824 h 48617"/>
                  <a:gd name="connsiteX15" fmla="*/ 1677 w 31551"/>
                  <a:gd name="connsiteY15" fmla="*/ 5824 h 48617"/>
                  <a:gd name="connsiteX16" fmla="*/ 487 w 31551"/>
                  <a:gd name="connsiteY16" fmla="*/ 5030 h 48617"/>
                  <a:gd name="connsiteX17" fmla="*/ 288 w 31551"/>
                  <a:gd name="connsiteY17" fmla="*/ 2847 h 48617"/>
                  <a:gd name="connsiteX18" fmla="*/ 288 w 31551"/>
                  <a:gd name="connsiteY18" fmla="*/ 1657 h 48617"/>
                  <a:gd name="connsiteX19" fmla="*/ 487 w 31551"/>
                  <a:gd name="connsiteY19" fmla="*/ 863 h 48617"/>
                  <a:gd name="connsiteX20" fmla="*/ 884 w 31551"/>
                  <a:gd name="connsiteY20" fmla="*/ 268 h 48617"/>
                  <a:gd name="connsiteX21" fmla="*/ 1677 w 31551"/>
                  <a:gd name="connsiteY21" fmla="*/ 69 h 48617"/>
                  <a:gd name="connsiteX22" fmla="*/ 29855 w 31551"/>
                  <a:gd name="connsiteY22" fmla="*/ 69 h 48617"/>
                  <a:gd name="connsiteX23" fmla="*/ 30848 w 31551"/>
                  <a:gd name="connsiteY23" fmla="*/ 268 h 48617"/>
                  <a:gd name="connsiteX24" fmla="*/ 31443 w 31551"/>
                  <a:gd name="connsiteY24" fmla="*/ 665 h 48617"/>
                  <a:gd name="connsiteX25" fmla="*/ 31641 w 31551"/>
                  <a:gd name="connsiteY25" fmla="*/ 1657 h 48617"/>
                  <a:gd name="connsiteX26" fmla="*/ 31840 w 31551"/>
                  <a:gd name="connsiteY26" fmla="*/ 2847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551" h="48617">
                    <a:moveTo>
                      <a:pt x="31840" y="2847"/>
                    </a:moveTo>
                    <a:cubicBezTo>
                      <a:pt x="31840" y="3244"/>
                      <a:pt x="31741" y="3641"/>
                      <a:pt x="31641" y="4038"/>
                    </a:cubicBezTo>
                    <a:cubicBezTo>
                      <a:pt x="31641" y="4435"/>
                      <a:pt x="31542" y="4832"/>
                      <a:pt x="31443" y="5229"/>
                    </a:cubicBezTo>
                    <a:cubicBezTo>
                      <a:pt x="31443" y="5526"/>
                      <a:pt x="31344" y="5824"/>
                      <a:pt x="31245" y="6221"/>
                    </a:cubicBezTo>
                    <a:cubicBezTo>
                      <a:pt x="31245" y="6518"/>
                      <a:pt x="31096" y="6766"/>
                      <a:pt x="30848" y="7015"/>
                    </a:cubicBezTo>
                    <a:lnTo>
                      <a:pt x="13584" y="47297"/>
                    </a:lnTo>
                    <a:cubicBezTo>
                      <a:pt x="13435" y="47595"/>
                      <a:pt x="13236" y="47843"/>
                      <a:pt x="12988" y="48091"/>
                    </a:cubicBezTo>
                    <a:cubicBezTo>
                      <a:pt x="12839" y="48240"/>
                      <a:pt x="12591" y="48389"/>
                      <a:pt x="12195" y="48488"/>
                    </a:cubicBezTo>
                    <a:cubicBezTo>
                      <a:pt x="11897" y="48587"/>
                      <a:pt x="11599" y="48686"/>
                      <a:pt x="11202" y="48686"/>
                    </a:cubicBezTo>
                    <a:cubicBezTo>
                      <a:pt x="10805" y="48686"/>
                      <a:pt x="10260" y="48686"/>
                      <a:pt x="9615" y="48686"/>
                    </a:cubicBezTo>
                    <a:cubicBezTo>
                      <a:pt x="8672" y="48686"/>
                      <a:pt x="7928" y="48587"/>
                      <a:pt x="7432" y="48488"/>
                    </a:cubicBezTo>
                    <a:cubicBezTo>
                      <a:pt x="7035" y="48488"/>
                      <a:pt x="6688" y="48438"/>
                      <a:pt x="6440" y="48290"/>
                    </a:cubicBezTo>
                    <a:cubicBezTo>
                      <a:pt x="6291" y="48190"/>
                      <a:pt x="6241" y="47992"/>
                      <a:pt x="6241" y="47694"/>
                    </a:cubicBezTo>
                    <a:cubicBezTo>
                      <a:pt x="6241" y="47446"/>
                      <a:pt x="6341" y="47198"/>
                      <a:pt x="6638" y="46900"/>
                    </a:cubicBezTo>
                    <a:lnTo>
                      <a:pt x="24895" y="5824"/>
                    </a:lnTo>
                    <a:lnTo>
                      <a:pt x="1677" y="5824"/>
                    </a:lnTo>
                    <a:cubicBezTo>
                      <a:pt x="1132" y="5824"/>
                      <a:pt x="735" y="5576"/>
                      <a:pt x="487" y="5030"/>
                    </a:cubicBezTo>
                    <a:cubicBezTo>
                      <a:pt x="338" y="4534"/>
                      <a:pt x="288" y="3790"/>
                      <a:pt x="288" y="2847"/>
                    </a:cubicBezTo>
                    <a:cubicBezTo>
                      <a:pt x="288" y="2450"/>
                      <a:pt x="288" y="2054"/>
                      <a:pt x="288" y="1657"/>
                    </a:cubicBezTo>
                    <a:cubicBezTo>
                      <a:pt x="387" y="1260"/>
                      <a:pt x="487" y="1012"/>
                      <a:pt x="487" y="863"/>
                    </a:cubicBezTo>
                    <a:cubicBezTo>
                      <a:pt x="586" y="615"/>
                      <a:pt x="735" y="416"/>
                      <a:pt x="884" y="268"/>
                    </a:cubicBezTo>
                    <a:cubicBezTo>
                      <a:pt x="1132" y="168"/>
                      <a:pt x="1380" y="69"/>
                      <a:pt x="1677" y="69"/>
                    </a:cubicBezTo>
                    <a:lnTo>
                      <a:pt x="29855" y="69"/>
                    </a:lnTo>
                    <a:cubicBezTo>
                      <a:pt x="30252" y="69"/>
                      <a:pt x="30550" y="168"/>
                      <a:pt x="30848" y="268"/>
                    </a:cubicBezTo>
                    <a:cubicBezTo>
                      <a:pt x="31096" y="268"/>
                      <a:pt x="31294" y="416"/>
                      <a:pt x="31443" y="665"/>
                    </a:cubicBezTo>
                    <a:cubicBezTo>
                      <a:pt x="31542" y="962"/>
                      <a:pt x="31641" y="1260"/>
                      <a:pt x="31641" y="1657"/>
                    </a:cubicBezTo>
                    <a:cubicBezTo>
                      <a:pt x="31741" y="1954"/>
                      <a:pt x="31840" y="2351"/>
                      <a:pt x="31840" y="2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5A183E0-A924-490B-8116-71A141C7089F}"/>
                </a:ext>
              </a:extLst>
            </p:cNvPr>
            <p:cNvSpPr/>
            <p:nvPr/>
          </p:nvSpPr>
          <p:spPr>
            <a:xfrm>
              <a:off x="6403403" y="2703274"/>
              <a:ext cx="12303" cy="19248"/>
            </a:xfrm>
            <a:custGeom>
              <a:avLst/>
              <a:gdLst>
                <a:gd name="connsiteX0" fmla="*/ 12594 w 12303"/>
                <a:gd name="connsiteY0" fmla="*/ 3046 h 19248"/>
                <a:gd name="connsiteX1" fmla="*/ 12396 w 12303"/>
                <a:gd name="connsiteY1" fmla="*/ 5229 h 19248"/>
                <a:gd name="connsiteX2" fmla="*/ 11999 w 12303"/>
                <a:gd name="connsiteY2" fmla="*/ 7015 h 19248"/>
                <a:gd name="connsiteX3" fmla="*/ 11404 w 12303"/>
                <a:gd name="connsiteY3" fmla="*/ 8602 h 19248"/>
                <a:gd name="connsiteX4" fmla="*/ 10412 w 12303"/>
                <a:gd name="connsiteY4" fmla="*/ 10586 h 19248"/>
                <a:gd name="connsiteX5" fmla="*/ 5252 w 12303"/>
                <a:gd name="connsiteY5" fmla="*/ 18127 h 19248"/>
                <a:gd name="connsiteX6" fmla="*/ 4657 w 12303"/>
                <a:gd name="connsiteY6" fmla="*/ 18722 h 19248"/>
                <a:gd name="connsiteX7" fmla="*/ 4062 w 12303"/>
                <a:gd name="connsiteY7" fmla="*/ 18921 h 19248"/>
                <a:gd name="connsiteX8" fmla="*/ 3268 w 12303"/>
                <a:gd name="connsiteY8" fmla="*/ 19119 h 19248"/>
                <a:gd name="connsiteX9" fmla="*/ 2276 w 12303"/>
                <a:gd name="connsiteY9" fmla="*/ 19318 h 19248"/>
                <a:gd name="connsiteX10" fmla="*/ 1085 w 12303"/>
                <a:gd name="connsiteY10" fmla="*/ 19119 h 19248"/>
                <a:gd name="connsiteX11" fmla="*/ 490 w 12303"/>
                <a:gd name="connsiteY11" fmla="*/ 18921 h 19248"/>
                <a:gd name="connsiteX12" fmla="*/ 291 w 12303"/>
                <a:gd name="connsiteY12" fmla="*/ 18722 h 19248"/>
                <a:gd name="connsiteX13" fmla="*/ 490 w 12303"/>
                <a:gd name="connsiteY13" fmla="*/ 18127 h 19248"/>
                <a:gd name="connsiteX14" fmla="*/ 5451 w 12303"/>
                <a:gd name="connsiteY14" fmla="*/ 7808 h 19248"/>
                <a:gd name="connsiteX15" fmla="*/ 5451 w 12303"/>
                <a:gd name="connsiteY15" fmla="*/ 3046 h 19248"/>
                <a:gd name="connsiteX16" fmla="*/ 5649 w 12303"/>
                <a:gd name="connsiteY16" fmla="*/ 1458 h 19248"/>
                <a:gd name="connsiteX17" fmla="*/ 6244 w 12303"/>
                <a:gd name="connsiteY17" fmla="*/ 665 h 19248"/>
                <a:gd name="connsiteX18" fmla="*/ 7237 w 12303"/>
                <a:gd name="connsiteY18" fmla="*/ 268 h 19248"/>
                <a:gd name="connsiteX19" fmla="*/ 9023 w 12303"/>
                <a:gd name="connsiteY19" fmla="*/ 69 h 19248"/>
                <a:gd name="connsiteX20" fmla="*/ 10610 w 12303"/>
                <a:gd name="connsiteY20" fmla="*/ 268 h 19248"/>
                <a:gd name="connsiteX21" fmla="*/ 11801 w 12303"/>
                <a:gd name="connsiteY21" fmla="*/ 665 h 19248"/>
                <a:gd name="connsiteX22" fmla="*/ 12396 w 12303"/>
                <a:gd name="connsiteY22" fmla="*/ 1458 h 19248"/>
                <a:gd name="connsiteX23" fmla="*/ 12594 w 12303"/>
                <a:gd name="connsiteY23" fmla="*/ 3046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94" y="3046"/>
                  </a:moveTo>
                  <a:cubicBezTo>
                    <a:pt x="12594" y="3840"/>
                    <a:pt x="12495" y="4584"/>
                    <a:pt x="12396" y="5229"/>
                  </a:cubicBezTo>
                  <a:cubicBezTo>
                    <a:pt x="12396" y="5923"/>
                    <a:pt x="12247" y="6518"/>
                    <a:pt x="11999" y="7015"/>
                  </a:cubicBezTo>
                  <a:cubicBezTo>
                    <a:pt x="11850" y="7560"/>
                    <a:pt x="11652" y="8106"/>
                    <a:pt x="11404" y="8602"/>
                  </a:cubicBezTo>
                  <a:cubicBezTo>
                    <a:pt x="11106" y="9247"/>
                    <a:pt x="10809" y="9892"/>
                    <a:pt x="10412" y="10586"/>
                  </a:cubicBezTo>
                  <a:lnTo>
                    <a:pt x="5252" y="18127"/>
                  </a:lnTo>
                  <a:cubicBezTo>
                    <a:pt x="5103" y="18375"/>
                    <a:pt x="4905" y="18573"/>
                    <a:pt x="4657" y="18722"/>
                  </a:cubicBezTo>
                  <a:cubicBezTo>
                    <a:pt x="4508" y="18822"/>
                    <a:pt x="4310" y="18921"/>
                    <a:pt x="4062" y="18921"/>
                  </a:cubicBezTo>
                  <a:cubicBezTo>
                    <a:pt x="3913" y="19020"/>
                    <a:pt x="3665" y="19119"/>
                    <a:pt x="3268" y="19119"/>
                  </a:cubicBezTo>
                  <a:cubicBezTo>
                    <a:pt x="2970" y="19218"/>
                    <a:pt x="2673" y="19318"/>
                    <a:pt x="2276" y="19318"/>
                  </a:cubicBezTo>
                  <a:cubicBezTo>
                    <a:pt x="1730" y="19318"/>
                    <a:pt x="1333" y="19218"/>
                    <a:pt x="1085" y="19119"/>
                  </a:cubicBezTo>
                  <a:cubicBezTo>
                    <a:pt x="787" y="19119"/>
                    <a:pt x="589" y="19020"/>
                    <a:pt x="490" y="18921"/>
                  </a:cubicBezTo>
                  <a:cubicBezTo>
                    <a:pt x="341" y="18921"/>
                    <a:pt x="291" y="18822"/>
                    <a:pt x="291" y="18722"/>
                  </a:cubicBezTo>
                  <a:cubicBezTo>
                    <a:pt x="291" y="18573"/>
                    <a:pt x="341" y="18375"/>
                    <a:pt x="490" y="18127"/>
                  </a:cubicBezTo>
                  <a:lnTo>
                    <a:pt x="5451" y="7808"/>
                  </a:lnTo>
                  <a:lnTo>
                    <a:pt x="5451" y="3046"/>
                  </a:lnTo>
                  <a:cubicBezTo>
                    <a:pt x="5451" y="2401"/>
                    <a:pt x="5500" y="1855"/>
                    <a:pt x="5649" y="1458"/>
                  </a:cubicBezTo>
                  <a:cubicBezTo>
                    <a:pt x="5748" y="1061"/>
                    <a:pt x="5947" y="813"/>
                    <a:pt x="6244" y="665"/>
                  </a:cubicBezTo>
                  <a:cubicBezTo>
                    <a:pt x="6492" y="416"/>
                    <a:pt x="6840" y="268"/>
                    <a:pt x="7237" y="268"/>
                  </a:cubicBezTo>
                  <a:cubicBezTo>
                    <a:pt x="7733" y="168"/>
                    <a:pt x="8328" y="69"/>
                    <a:pt x="9023" y="69"/>
                  </a:cubicBezTo>
                  <a:cubicBezTo>
                    <a:pt x="9667" y="69"/>
                    <a:pt x="10213" y="168"/>
                    <a:pt x="10610" y="268"/>
                  </a:cubicBezTo>
                  <a:cubicBezTo>
                    <a:pt x="11106" y="268"/>
                    <a:pt x="11503" y="416"/>
                    <a:pt x="11801" y="665"/>
                  </a:cubicBezTo>
                  <a:cubicBezTo>
                    <a:pt x="12049" y="813"/>
                    <a:pt x="12247" y="1061"/>
                    <a:pt x="12396" y="1458"/>
                  </a:cubicBezTo>
                  <a:cubicBezTo>
                    <a:pt x="12495" y="1855"/>
                    <a:pt x="12594" y="2401"/>
                    <a:pt x="12594" y="30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3715" y="2662594"/>
              <a:ext cx="70842" cy="49807"/>
              <a:chOff x="6423715" y="2662594"/>
              <a:chExt cx="70842" cy="49807"/>
            </a:xfrm>
            <a:solidFill>
              <a:srgbClr val="000000"/>
            </a:solidFill>
          </p:grpSpPr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3671229-6B1C-4BA9-8E8E-F68F543AE860}"/>
                  </a:ext>
                </a:extLst>
              </p:cNvPr>
              <p:cNvSpPr/>
              <p:nvPr/>
            </p:nvSpPr>
            <p:spPr>
              <a:xfrm>
                <a:off x="6423715" y="2662594"/>
                <a:ext cx="32742" cy="49807"/>
              </a:xfrm>
              <a:custGeom>
                <a:avLst/>
                <a:gdLst>
                  <a:gd name="connsiteX0" fmla="*/ 33035 w 32742"/>
                  <a:gd name="connsiteY0" fmla="*/ 36582 h 49807"/>
                  <a:gd name="connsiteX1" fmla="*/ 31844 w 32742"/>
                  <a:gd name="connsiteY1" fmla="*/ 42336 h 49807"/>
                  <a:gd name="connsiteX2" fmla="*/ 28471 w 32742"/>
                  <a:gd name="connsiteY2" fmla="*/ 46504 h 49807"/>
                  <a:gd name="connsiteX3" fmla="*/ 23312 w 32742"/>
                  <a:gd name="connsiteY3" fmla="*/ 49083 h 49807"/>
                  <a:gd name="connsiteX4" fmla="*/ 16366 w 32742"/>
                  <a:gd name="connsiteY4" fmla="*/ 49877 h 49807"/>
                  <a:gd name="connsiteX5" fmla="*/ 9619 w 32742"/>
                  <a:gd name="connsiteY5" fmla="*/ 49083 h 49807"/>
                  <a:gd name="connsiteX6" fmla="*/ 4460 w 32742"/>
                  <a:gd name="connsiteY6" fmla="*/ 46702 h 49807"/>
                  <a:gd name="connsiteX7" fmla="*/ 1285 w 32742"/>
                  <a:gd name="connsiteY7" fmla="*/ 42932 h 49807"/>
                  <a:gd name="connsiteX8" fmla="*/ 293 w 32742"/>
                  <a:gd name="connsiteY8" fmla="*/ 37772 h 49807"/>
                  <a:gd name="connsiteX9" fmla="*/ 1087 w 32742"/>
                  <a:gd name="connsiteY9" fmla="*/ 33605 h 49807"/>
                  <a:gd name="connsiteX10" fmla="*/ 3269 w 32742"/>
                  <a:gd name="connsiteY10" fmla="*/ 30033 h 49807"/>
                  <a:gd name="connsiteX11" fmla="*/ 6643 w 32742"/>
                  <a:gd name="connsiteY11" fmla="*/ 27057 h 49807"/>
                  <a:gd name="connsiteX12" fmla="*/ 11405 w 32742"/>
                  <a:gd name="connsiteY12" fmla="*/ 24477 h 49807"/>
                  <a:gd name="connsiteX13" fmla="*/ 7437 w 32742"/>
                  <a:gd name="connsiteY13" fmla="*/ 22096 h 49807"/>
                  <a:gd name="connsiteX14" fmla="*/ 4460 w 32742"/>
                  <a:gd name="connsiteY14" fmla="*/ 19119 h 49807"/>
                  <a:gd name="connsiteX15" fmla="*/ 2674 w 32742"/>
                  <a:gd name="connsiteY15" fmla="*/ 15944 h 49807"/>
                  <a:gd name="connsiteX16" fmla="*/ 2079 w 32742"/>
                  <a:gd name="connsiteY16" fmla="*/ 12174 h 49807"/>
                  <a:gd name="connsiteX17" fmla="*/ 2873 w 32742"/>
                  <a:gd name="connsiteY17" fmla="*/ 7411 h 49807"/>
                  <a:gd name="connsiteX18" fmla="*/ 5651 w 32742"/>
                  <a:gd name="connsiteY18" fmla="*/ 3641 h 49807"/>
                  <a:gd name="connsiteX19" fmla="*/ 10413 w 32742"/>
                  <a:gd name="connsiteY19" fmla="*/ 1061 h 49807"/>
                  <a:gd name="connsiteX20" fmla="*/ 17160 w 32742"/>
                  <a:gd name="connsiteY20" fmla="*/ 69 h 49807"/>
                  <a:gd name="connsiteX21" fmla="*/ 23312 w 32742"/>
                  <a:gd name="connsiteY21" fmla="*/ 863 h 49807"/>
                  <a:gd name="connsiteX22" fmla="*/ 27876 w 32742"/>
                  <a:gd name="connsiteY22" fmla="*/ 3244 h 49807"/>
                  <a:gd name="connsiteX23" fmla="*/ 30455 w 32742"/>
                  <a:gd name="connsiteY23" fmla="*/ 6816 h 49807"/>
                  <a:gd name="connsiteX24" fmla="*/ 31249 w 32742"/>
                  <a:gd name="connsiteY24" fmla="*/ 11182 h 49807"/>
                  <a:gd name="connsiteX25" fmla="*/ 30654 w 32742"/>
                  <a:gd name="connsiteY25" fmla="*/ 14952 h 49807"/>
                  <a:gd name="connsiteX26" fmla="*/ 28868 w 32742"/>
                  <a:gd name="connsiteY26" fmla="*/ 18325 h 49807"/>
                  <a:gd name="connsiteX27" fmla="*/ 25891 w 32742"/>
                  <a:gd name="connsiteY27" fmla="*/ 21104 h 49807"/>
                  <a:gd name="connsiteX28" fmla="*/ 21923 w 32742"/>
                  <a:gd name="connsiteY28" fmla="*/ 23683 h 49807"/>
                  <a:gd name="connsiteX29" fmla="*/ 26487 w 32742"/>
                  <a:gd name="connsiteY29" fmla="*/ 26461 h 49807"/>
                  <a:gd name="connsiteX30" fmla="*/ 30058 w 32742"/>
                  <a:gd name="connsiteY30" fmla="*/ 29438 h 49807"/>
                  <a:gd name="connsiteX31" fmla="*/ 32241 w 32742"/>
                  <a:gd name="connsiteY31" fmla="*/ 32811 h 49807"/>
                  <a:gd name="connsiteX32" fmla="*/ 33035 w 32742"/>
                  <a:gd name="connsiteY32" fmla="*/ 36582 h 49807"/>
                  <a:gd name="connsiteX33" fmla="*/ 24899 w 32742"/>
                  <a:gd name="connsiteY33" fmla="*/ 11777 h 49807"/>
                  <a:gd name="connsiteX34" fmla="*/ 24304 w 32742"/>
                  <a:gd name="connsiteY34" fmla="*/ 8999 h 49807"/>
                  <a:gd name="connsiteX35" fmla="*/ 22716 w 32742"/>
                  <a:gd name="connsiteY35" fmla="*/ 6816 h 49807"/>
                  <a:gd name="connsiteX36" fmla="*/ 20137 w 32742"/>
                  <a:gd name="connsiteY36" fmla="*/ 5427 h 49807"/>
                  <a:gd name="connsiteX37" fmla="*/ 16565 w 32742"/>
                  <a:gd name="connsiteY37" fmla="*/ 5030 h 49807"/>
                  <a:gd name="connsiteX38" fmla="*/ 10413 w 32742"/>
                  <a:gd name="connsiteY38" fmla="*/ 6816 h 49807"/>
                  <a:gd name="connsiteX39" fmla="*/ 8429 w 32742"/>
                  <a:gd name="connsiteY39" fmla="*/ 11777 h 49807"/>
                  <a:gd name="connsiteX40" fmla="*/ 8826 w 32742"/>
                  <a:gd name="connsiteY40" fmla="*/ 14555 h 49807"/>
                  <a:gd name="connsiteX41" fmla="*/ 10413 w 32742"/>
                  <a:gd name="connsiteY41" fmla="*/ 16936 h 49807"/>
                  <a:gd name="connsiteX42" fmla="*/ 13191 w 32742"/>
                  <a:gd name="connsiteY42" fmla="*/ 19119 h 49807"/>
                  <a:gd name="connsiteX43" fmla="*/ 17160 w 32742"/>
                  <a:gd name="connsiteY43" fmla="*/ 21302 h 49807"/>
                  <a:gd name="connsiteX44" fmla="*/ 22915 w 32742"/>
                  <a:gd name="connsiteY44" fmla="*/ 17135 h 49807"/>
                  <a:gd name="connsiteX45" fmla="*/ 24899 w 32742"/>
                  <a:gd name="connsiteY45" fmla="*/ 11777 h 49807"/>
                  <a:gd name="connsiteX46" fmla="*/ 26487 w 32742"/>
                  <a:gd name="connsiteY46" fmla="*/ 37376 h 49807"/>
                  <a:gd name="connsiteX47" fmla="*/ 25891 w 32742"/>
                  <a:gd name="connsiteY47" fmla="*/ 34200 h 49807"/>
                  <a:gd name="connsiteX48" fmla="*/ 23907 w 32742"/>
                  <a:gd name="connsiteY48" fmla="*/ 31621 h 49807"/>
                  <a:gd name="connsiteX49" fmla="*/ 20732 w 32742"/>
                  <a:gd name="connsiteY49" fmla="*/ 29240 h 49807"/>
                  <a:gd name="connsiteX50" fmla="*/ 16168 w 32742"/>
                  <a:gd name="connsiteY50" fmla="*/ 26858 h 49807"/>
                  <a:gd name="connsiteX51" fmla="*/ 12001 w 32742"/>
                  <a:gd name="connsiteY51" fmla="*/ 29240 h 49807"/>
                  <a:gd name="connsiteX52" fmla="*/ 9223 w 32742"/>
                  <a:gd name="connsiteY52" fmla="*/ 31621 h 49807"/>
                  <a:gd name="connsiteX53" fmla="*/ 7437 w 32742"/>
                  <a:gd name="connsiteY53" fmla="*/ 34200 h 49807"/>
                  <a:gd name="connsiteX54" fmla="*/ 6841 w 32742"/>
                  <a:gd name="connsiteY54" fmla="*/ 37177 h 49807"/>
                  <a:gd name="connsiteX55" fmla="*/ 9223 w 32742"/>
                  <a:gd name="connsiteY55" fmla="*/ 42733 h 49807"/>
                  <a:gd name="connsiteX56" fmla="*/ 16763 w 32742"/>
                  <a:gd name="connsiteY56" fmla="*/ 44718 h 49807"/>
                  <a:gd name="connsiteX57" fmla="*/ 23907 w 32742"/>
                  <a:gd name="connsiteY57" fmla="*/ 42733 h 49807"/>
                  <a:gd name="connsiteX58" fmla="*/ 26487 w 32742"/>
                  <a:gd name="connsiteY58" fmla="*/ 37376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742" h="49807">
                    <a:moveTo>
                      <a:pt x="33035" y="36582"/>
                    </a:moveTo>
                    <a:cubicBezTo>
                      <a:pt x="33035" y="38715"/>
                      <a:pt x="32638" y="40650"/>
                      <a:pt x="31844" y="42336"/>
                    </a:cubicBezTo>
                    <a:cubicBezTo>
                      <a:pt x="31051" y="43924"/>
                      <a:pt x="29910" y="45313"/>
                      <a:pt x="28471" y="46504"/>
                    </a:cubicBezTo>
                    <a:cubicBezTo>
                      <a:pt x="27132" y="47595"/>
                      <a:pt x="25395" y="48438"/>
                      <a:pt x="23312" y="49083"/>
                    </a:cubicBezTo>
                    <a:cubicBezTo>
                      <a:pt x="21327" y="49579"/>
                      <a:pt x="18996" y="49877"/>
                      <a:pt x="16366" y="49877"/>
                    </a:cubicBezTo>
                    <a:cubicBezTo>
                      <a:pt x="13836" y="49877"/>
                      <a:pt x="11604" y="49579"/>
                      <a:pt x="9619" y="49083"/>
                    </a:cubicBezTo>
                    <a:cubicBezTo>
                      <a:pt x="7635" y="48587"/>
                      <a:pt x="5899" y="47793"/>
                      <a:pt x="4460" y="46702"/>
                    </a:cubicBezTo>
                    <a:cubicBezTo>
                      <a:pt x="3121" y="45660"/>
                      <a:pt x="2079" y="44420"/>
                      <a:pt x="1285" y="42932"/>
                    </a:cubicBezTo>
                    <a:cubicBezTo>
                      <a:pt x="590" y="41493"/>
                      <a:pt x="293" y="39757"/>
                      <a:pt x="293" y="37772"/>
                    </a:cubicBezTo>
                    <a:cubicBezTo>
                      <a:pt x="293" y="36334"/>
                      <a:pt x="541" y="34945"/>
                      <a:pt x="1087" y="33605"/>
                    </a:cubicBezTo>
                    <a:cubicBezTo>
                      <a:pt x="1583" y="32315"/>
                      <a:pt x="2327" y="31125"/>
                      <a:pt x="3269" y="30033"/>
                    </a:cubicBezTo>
                    <a:cubicBezTo>
                      <a:pt x="4162" y="28992"/>
                      <a:pt x="5303" y="27999"/>
                      <a:pt x="6643" y="27057"/>
                    </a:cubicBezTo>
                    <a:cubicBezTo>
                      <a:pt x="8081" y="26164"/>
                      <a:pt x="9669" y="25271"/>
                      <a:pt x="11405" y="24477"/>
                    </a:cubicBezTo>
                    <a:cubicBezTo>
                      <a:pt x="9917" y="23683"/>
                      <a:pt x="8627" y="22890"/>
                      <a:pt x="7437" y="22096"/>
                    </a:cubicBezTo>
                    <a:cubicBezTo>
                      <a:pt x="6246" y="21203"/>
                      <a:pt x="5254" y="20211"/>
                      <a:pt x="4460" y="19119"/>
                    </a:cubicBezTo>
                    <a:cubicBezTo>
                      <a:pt x="3666" y="18077"/>
                      <a:pt x="3071" y="17036"/>
                      <a:pt x="2674" y="15944"/>
                    </a:cubicBezTo>
                    <a:cubicBezTo>
                      <a:pt x="2277" y="14754"/>
                      <a:pt x="2079" y="13513"/>
                      <a:pt x="2079" y="12174"/>
                    </a:cubicBezTo>
                    <a:cubicBezTo>
                      <a:pt x="2079" y="10487"/>
                      <a:pt x="2327" y="8900"/>
                      <a:pt x="2873" y="7411"/>
                    </a:cubicBezTo>
                    <a:cubicBezTo>
                      <a:pt x="3517" y="5973"/>
                      <a:pt x="4460" y="4733"/>
                      <a:pt x="5651" y="3641"/>
                    </a:cubicBezTo>
                    <a:cubicBezTo>
                      <a:pt x="6940" y="2450"/>
                      <a:pt x="8528" y="1607"/>
                      <a:pt x="10413" y="1061"/>
                    </a:cubicBezTo>
                    <a:cubicBezTo>
                      <a:pt x="12398" y="417"/>
                      <a:pt x="14630" y="69"/>
                      <a:pt x="17160" y="69"/>
                    </a:cubicBezTo>
                    <a:cubicBezTo>
                      <a:pt x="19541" y="69"/>
                      <a:pt x="21575" y="367"/>
                      <a:pt x="23312" y="863"/>
                    </a:cubicBezTo>
                    <a:cubicBezTo>
                      <a:pt x="25147" y="1409"/>
                      <a:pt x="26685" y="2202"/>
                      <a:pt x="27876" y="3244"/>
                    </a:cubicBezTo>
                    <a:cubicBezTo>
                      <a:pt x="29066" y="4336"/>
                      <a:pt x="29910" y="5526"/>
                      <a:pt x="30455" y="6816"/>
                    </a:cubicBezTo>
                    <a:cubicBezTo>
                      <a:pt x="30951" y="8156"/>
                      <a:pt x="31249" y="9594"/>
                      <a:pt x="31249" y="11182"/>
                    </a:cubicBezTo>
                    <a:cubicBezTo>
                      <a:pt x="31249" y="12521"/>
                      <a:pt x="31051" y="13761"/>
                      <a:pt x="30654" y="14952"/>
                    </a:cubicBezTo>
                    <a:cubicBezTo>
                      <a:pt x="30257" y="16143"/>
                      <a:pt x="29662" y="17284"/>
                      <a:pt x="28868" y="18325"/>
                    </a:cubicBezTo>
                    <a:cubicBezTo>
                      <a:pt x="28074" y="19268"/>
                      <a:pt x="27082" y="20211"/>
                      <a:pt x="25891" y="21104"/>
                    </a:cubicBezTo>
                    <a:cubicBezTo>
                      <a:pt x="24701" y="22046"/>
                      <a:pt x="23361" y="22890"/>
                      <a:pt x="21923" y="23683"/>
                    </a:cubicBezTo>
                    <a:cubicBezTo>
                      <a:pt x="23609" y="24626"/>
                      <a:pt x="25147" y="25569"/>
                      <a:pt x="26487" y="26461"/>
                    </a:cubicBezTo>
                    <a:cubicBezTo>
                      <a:pt x="27925" y="27404"/>
                      <a:pt x="29116" y="28396"/>
                      <a:pt x="30058" y="29438"/>
                    </a:cubicBezTo>
                    <a:cubicBezTo>
                      <a:pt x="30951" y="30529"/>
                      <a:pt x="31696" y="31621"/>
                      <a:pt x="32241" y="32811"/>
                    </a:cubicBezTo>
                    <a:cubicBezTo>
                      <a:pt x="32737" y="34002"/>
                      <a:pt x="33035" y="35292"/>
                      <a:pt x="33035" y="36582"/>
                    </a:cubicBezTo>
                    <a:close/>
                    <a:moveTo>
                      <a:pt x="24899" y="11777"/>
                    </a:moveTo>
                    <a:cubicBezTo>
                      <a:pt x="24899" y="10735"/>
                      <a:pt x="24701" y="9793"/>
                      <a:pt x="24304" y="8999"/>
                    </a:cubicBezTo>
                    <a:cubicBezTo>
                      <a:pt x="24006" y="8205"/>
                      <a:pt x="23510" y="7511"/>
                      <a:pt x="22716" y="6816"/>
                    </a:cubicBezTo>
                    <a:cubicBezTo>
                      <a:pt x="22022" y="6171"/>
                      <a:pt x="21178" y="5725"/>
                      <a:pt x="20137" y="5427"/>
                    </a:cubicBezTo>
                    <a:cubicBezTo>
                      <a:pt x="19045" y="5179"/>
                      <a:pt x="17855" y="5030"/>
                      <a:pt x="16565" y="5030"/>
                    </a:cubicBezTo>
                    <a:cubicBezTo>
                      <a:pt x="13886" y="5030"/>
                      <a:pt x="11852" y="5625"/>
                      <a:pt x="10413" y="6816"/>
                    </a:cubicBezTo>
                    <a:cubicBezTo>
                      <a:pt x="9074" y="8007"/>
                      <a:pt x="8429" y="9694"/>
                      <a:pt x="8429" y="11777"/>
                    </a:cubicBezTo>
                    <a:cubicBezTo>
                      <a:pt x="8429" y="12869"/>
                      <a:pt x="8528" y="13761"/>
                      <a:pt x="8826" y="14555"/>
                    </a:cubicBezTo>
                    <a:cubicBezTo>
                      <a:pt x="9223" y="15349"/>
                      <a:pt x="9719" y="16143"/>
                      <a:pt x="10413" y="16936"/>
                    </a:cubicBezTo>
                    <a:cubicBezTo>
                      <a:pt x="11207" y="17730"/>
                      <a:pt x="12100" y="18474"/>
                      <a:pt x="13191" y="19119"/>
                    </a:cubicBezTo>
                    <a:cubicBezTo>
                      <a:pt x="14233" y="19814"/>
                      <a:pt x="15573" y="20508"/>
                      <a:pt x="17160" y="21302"/>
                    </a:cubicBezTo>
                    <a:cubicBezTo>
                      <a:pt x="19640" y="20012"/>
                      <a:pt x="21575" y="18623"/>
                      <a:pt x="22915" y="17135"/>
                    </a:cubicBezTo>
                    <a:cubicBezTo>
                      <a:pt x="24205" y="15547"/>
                      <a:pt x="24899" y="13761"/>
                      <a:pt x="24899" y="11777"/>
                    </a:cubicBezTo>
                    <a:close/>
                    <a:moveTo>
                      <a:pt x="26487" y="37376"/>
                    </a:moveTo>
                    <a:cubicBezTo>
                      <a:pt x="26487" y="36185"/>
                      <a:pt x="26288" y="35143"/>
                      <a:pt x="25891" y="34200"/>
                    </a:cubicBezTo>
                    <a:cubicBezTo>
                      <a:pt x="25494" y="33308"/>
                      <a:pt x="24800" y="32415"/>
                      <a:pt x="23907" y="31621"/>
                    </a:cubicBezTo>
                    <a:cubicBezTo>
                      <a:pt x="23113" y="30827"/>
                      <a:pt x="22022" y="30033"/>
                      <a:pt x="20732" y="29240"/>
                    </a:cubicBezTo>
                    <a:cubicBezTo>
                      <a:pt x="19392" y="28446"/>
                      <a:pt x="17855" y="27652"/>
                      <a:pt x="16168" y="26858"/>
                    </a:cubicBezTo>
                    <a:cubicBezTo>
                      <a:pt x="14580" y="27652"/>
                      <a:pt x="13191" y="28446"/>
                      <a:pt x="12001" y="29240"/>
                    </a:cubicBezTo>
                    <a:cubicBezTo>
                      <a:pt x="10909" y="30033"/>
                      <a:pt x="10016" y="30827"/>
                      <a:pt x="9223" y="31621"/>
                    </a:cubicBezTo>
                    <a:cubicBezTo>
                      <a:pt x="8429" y="32415"/>
                      <a:pt x="7833" y="33308"/>
                      <a:pt x="7437" y="34200"/>
                    </a:cubicBezTo>
                    <a:cubicBezTo>
                      <a:pt x="7040" y="35143"/>
                      <a:pt x="6841" y="36135"/>
                      <a:pt x="6841" y="37177"/>
                    </a:cubicBezTo>
                    <a:cubicBezTo>
                      <a:pt x="6841" y="39558"/>
                      <a:pt x="7635" y="41443"/>
                      <a:pt x="9223" y="42733"/>
                    </a:cubicBezTo>
                    <a:cubicBezTo>
                      <a:pt x="10909" y="44073"/>
                      <a:pt x="13439" y="44718"/>
                      <a:pt x="16763" y="44718"/>
                    </a:cubicBezTo>
                    <a:cubicBezTo>
                      <a:pt x="19938" y="44718"/>
                      <a:pt x="22319" y="44073"/>
                      <a:pt x="23907" y="42733"/>
                    </a:cubicBezTo>
                    <a:cubicBezTo>
                      <a:pt x="25594" y="41443"/>
                      <a:pt x="26487" y="39658"/>
                      <a:pt x="26487" y="373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96087CF-81F8-41E1-BA26-008401D37003}"/>
                  </a:ext>
                </a:extLst>
              </p:cNvPr>
              <p:cNvSpPr/>
              <p:nvPr/>
            </p:nvSpPr>
            <p:spPr>
              <a:xfrm>
                <a:off x="6462807" y="2662594"/>
                <a:ext cx="31750" cy="49807"/>
              </a:xfrm>
              <a:custGeom>
                <a:avLst/>
                <a:gdLst>
                  <a:gd name="connsiteX0" fmla="*/ 32046 w 31750"/>
                  <a:gd name="connsiteY0" fmla="*/ 33407 h 49807"/>
                  <a:gd name="connsiteX1" fmla="*/ 31054 w 31750"/>
                  <a:gd name="connsiteY1" fmla="*/ 39558 h 49807"/>
                  <a:gd name="connsiteX2" fmla="*/ 28077 w 31750"/>
                  <a:gd name="connsiteY2" fmla="*/ 44916 h 49807"/>
                  <a:gd name="connsiteX3" fmla="*/ 22918 w 31750"/>
                  <a:gd name="connsiteY3" fmla="*/ 48488 h 49807"/>
                  <a:gd name="connsiteX4" fmla="*/ 15774 w 31750"/>
                  <a:gd name="connsiteY4" fmla="*/ 49877 h 49807"/>
                  <a:gd name="connsiteX5" fmla="*/ 10218 w 31750"/>
                  <a:gd name="connsiteY5" fmla="*/ 49083 h 49807"/>
                  <a:gd name="connsiteX6" fmla="*/ 6249 w 31750"/>
                  <a:gd name="connsiteY6" fmla="*/ 46901 h 49807"/>
                  <a:gd name="connsiteX7" fmla="*/ 3471 w 31750"/>
                  <a:gd name="connsiteY7" fmla="*/ 43527 h 49807"/>
                  <a:gd name="connsiteX8" fmla="*/ 1486 w 31750"/>
                  <a:gd name="connsiteY8" fmla="*/ 38963 h 49807"/>
                  <a:gd name="connsiteX9" fmla="*/ 494 w 31750"/>
                  <a:gd name="connsiteY9" fmla="*/ 33407 h 49807"/>
                  <a:gd name="connsiteX10" fmla="*/ 296 w 31750"/>
                  <a:gd name="connsiteY10" fmla="*/ 26660 h 49807"/>
                  <a:gd name="connsiteX11" fmla="*/ 693 w 31750"/>
                  <a:gd name="connsiteY11" fmla="*/ 20310 h 49807"/>
                  <a:gd name="connsiteX12" fmla="*/ 1883 w 31750"/>
                  <a:gd name="connsiteY12" fmla="*/ 14357 h 49807"/>
                  <a:gd name="connsiteX13" fmla="*/ 4066 w 31750"/>
                  <a:gd name="connsiteY13" fmla="*/ 8800 h 49807"/>
                  <a:gd name="connsiteX14" fmla="*/ 7836 w 31750"/>
                  <a:gd name="connsiteY14" fmla="*/ 4236 h 49807"/>
                  <a:gd name="connsiteX15" fmla="*/ 13194 w 31750"/>
                  <a:gd name="connsiteY15" fmla="*/ 1260 h 49807"/>
                  <a:gd name="connsiteX16" fmla="*/ 20536 w 31750"/>
                  <a:gd name="connsiteY16" fmla="*/ 69 h 49807"/>
                  <a:gd name="connsiteX17" fmla="*/ 23315 w 31750"/>
                  <a:gd name="connsiteY17" fmla="*/ 268 h 49807"/>
                  <a:gd name="connsiteX18" fmla="*/ 25894 w 31750"/>
                  <a:gd name="connsiteY18" fmla="*/ 665 h 49807"/>
                  <a:gd name="connsiteX19" fmla="*/ 27879 w 31750"/>
                  <a:gd name="connsiteY19" fmla="*/ 1260 h 49807"/>
                  <a:gd name="connsiteX20" fmla="*/ 28871 w 31750"/>
                  <a:gd name="connsiteY20" fmla="*/ 1855 h 49807"/>
                  <a:gd name="connsiteX21" fmla="*/ 29268 w 31750"/>
                  <a:gd name="connsiteY21" fmla="*/ 2252 h 49807"/>
                  <a:gd name="connsiteX22" fmla="*/ 29466 w 31750"/>
                  <a:gd name="connsiteY22" fmla="*/ 2847 h 49807"/>
                  <a:gd name="connsiteX23" fmla="*/ 29665 w 31750"/>
                  <a:gd name="connsiteY23" fmla="*/ 3443 h 49807"/>
                  <a:gd name="connsiteX24" fmla="*/ 29665 w 31750"/>
                  <a:gd name="connsiteY24" fmla="*/ 4236 h 49807"/>
                  <a:gd name="connsiteX25" fmla="*/ 29665 w 31750"/>
                  <a:gd name="connsiteY25" fmla="*/ 5427 h 49807"/>
                  <a:gd name="connsiteX26" fmla="*/ 29466 w 31750"/>
                  <a:gd name="connsiteY26" fmla="*/ 6221 h 49807"/>
                  <a:gd name="connsiteX27" fmla="*/ 29268 w 31750"/>
                  <a:gd name="connsiteY27" fmla="*/ 6816 h 49807"/>
                  <a:gd name="connsiteX28" fmla="*/ 28672 w 31750"/>
                  <a:gd name="connsiteY28" fmla="*/ 6816 h 49807"/>
                  <a:gd name="connsiteX29" fmla="*/ 27482 w 31750"/>
                  <a:gd name="connsiteY29" fmla="*/ 6618 h 49807"/>
                  <a:gd name="connsiteX30" fmla="*/ 25894 w 31750"/>
                  <a:gd name="connsiteY30" fmla="*/ 6022 h 49807"/>
                  <a:gd name="connsiteX31" fmla="*/ 23315 w 31750"/>
                  <a:gd name="connsiteY31" fmla="*/ 5427 h 49807"/>
                  <a:gd name="connsiteX32" fmla="*/ 19941 w 31750"/>
                  <a:gd name="connsiteY32" fmla="*/ 5229 h 49807"/>
                  <a:gd name="connsiteX33" fmla="*/ 13988 w 31750"/>
                  <a:gd name="connsiteY33" fmla="*/ 6618 h 49807"/>
                  <a:gd name="connsiteX34" fmla="*/ 10019 w 31750"/>
                  <a:gd name="connsiteY34" fmla="*/ 10388 h 49807"/>
                  <a:gd name="connsiteX35" fmla="*/ 7638 w 31750"/>
                  <a:gd name="connsiteY35" fmla="*/ 15944 h 49807"/>
                  <a:gd name="connsiteX36" fmla="*/ 6646 w 31750"/>
                  <a:gd name="connsiteY36" fmla="*/ 22493 h 49807"/>
                  <a:gd name="connsiteX37" fmla="*/ 8829 w 31750"/>
                  <a:gd name="connsiteY37" fmla="*/ 21500 h 49807"/>
                  <a:gd name="connsiteX38" fmla="*/ 11607 w 31750"/>
                  <a:gd name="connsiteY38" fmla="*/ 20508 h 49807"/>
                  <a:gd name="connsiteX39" fmla="*/ 14583 w 31750"/>
                  <a:gd name="connsiteY39" fmla="*/ 19715 h 49807"/>
                  <a:gd name="connsiteX40" fmla="*/ 18155 w 31750"/>
                  <a:gd name="connsiteY40" fmla="*/ 19318 h 49807"/>
                  <a:gd name="connsiteX41" fmla="*/ 24505 w 31750"/>
                  <a:gd name="connsiteY41" fmla="*/ 20508 h 49807"/>
                  <a:gd name="connsiteX42" fmla="*/ 28871 w 31750"/>
                  <a:gd name="connsiteY42" fmla="*/ 23485 h 49807"/>
                  <a:gd name="connsiteX43" fmla="*/ 31252 w 31750"/>
                  <a:gd name="connsiteY43" fmla="*/ 27850 h 49807"/>
                  <a:gd name="connsiteX44" fmla="*/ 32046 w 31750"/>
                  <a:gd name="connsiteY44" fmla="*/ 33407 h 49807"/>
                  <a:gd name="connsiteX45" fmla="*/ 25696 w 31750"/>
                  <a:gd name="connsiteY45" fmla="*/ 34002 h 49807"/>
                  <a:gd name="connsiteX46" fmla="*/ 25100 w 31750"/>
                  <a:gd name="connsiteY46" fmla="*/ 30033 h 49807"/>
                  <a:gd name="connsiteX47" fmla="*/ 23711 w 31750"/>
                  <a:gd name="connsiteY47" fmla="*/ 27057 h 49807"/>
                  <a:gd name="connsiteX48" fmla="*/ 20933 w 31750"/>
                  <a:gd name="connsiteY48" fmla="*/ 25271 h 49807"/>
                  <a:gd name="connsiteX49" fmla="*/ 16965 w 31750"/>
                  <a:gd name="connsiteY49" fmla="*/ 24477 h 49807"/>
                  <a:gd name="connsiteX50" fmla="*/ 14186 w 31750"/>
                  <a:gd name="connsiteY50" fmla="*/ 24675 h 49807"/>
                  <a:gd name="connsiteX51" fmla="*/ 11408 w 31750"/>
                  <a:gd name="connsiteY51" fmla="*/ 25469 h 49807"/>
                  <a:gd name="connsiteX52" fmla="*/ 9027 w 31750"/>
                  <a:gd name="connsiteY52" fmla="*/ 26461 h 49807"/>
                  <a:gd name="connsiteX53" fmla="*/ 6844 w 31750"/>
                  <a:gd name="connsiteY53" fmla="*/ 27652 h 49807"/>
                  <a:gd name="connsiteX54" fmla="*/ 7440 w 31750"/>
                  <a:gd name="connsiteY54" fmla="*/ 35788 h 49807"/>
                  <a:gd name="connsiteX55" fmla="*/ 9225 w 31750"/>
                  <a:gd name="connsiteY55" fmla="*/ 40947 h 49807"/>
                  <a:gd name="connsiteX56" fmla="*/ 12202 w 31750"/>
                  <a:gd name="connsiteY56" fmla="*/ 43726 h 49807"/>
                  <a:gd name="connsiteX57" fmla="*/ 16369 w 31750"/>
                  <a:gd name="connsiteY57" fmla="*/ 44519 h 49807"/>
                  <a:gd name="connsiteX58" fmla="*/ 20338 w 31750"/>
                  <a:gd name="connsiteY58" fmla="*/ 43726 h 49807"/>
                  <a:gd name="connsiteX59" fmla="*/ 23315 w 31750"/>
                  <a:gd name="connsiteY59" fmla="*/ 41344 h 49807"/>
                  <a:gd name="connsiteX60" fmla="*/ 25100 w 31750"/>
                  <a:gd name="connsiteY60" fmla="*/ 37971 h 49807"/>
                  <a:gd name="connsiteX61" fmla="*/ 25696 w 31750"/>
                  <a:gd name="connsiteY61" fmla="*/ 34002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46" y="33407"/>
                    </a:moveTo>
                    <a:cubicBezTo>
                      <a:pt x="32046" y="35540"/>
                      <a:pt x="31699" y="37574"/>
                      <a:pt x="31054" y="39558"/>
                    </a:cubicBezTo>
                    <a:cubicBezTo>
                      <a:pt x="30508" y="41543"/>
                      <a:pt x="29516" y="43329"/>
                      <a:pt x="28077" y="44916"/>
                    </a:cubicBezTo>
                    <a:cubicBezTo>
                      <a:pt x="26738" y="46404"/>
                      <a:pt x="25001" y="47595"/>
                      <a:pt x="22918" y="48488"/>
                    </a:cubicBezTo>
                    <a:cubicBezTo>
                      <a:pt x="20933" y="49381"/>
                      <a:pt x="18552" y="49877"/>
                      <a:pt x="15774" y="49877"/>
                    </a:cubicBezTo>
                    <a:cubicBezTo>
                      <a:pt x="13641" y="49877"/>
                      <a:pt x="11805" y="49579"/>
                      <a:pt x="10218" y="49083"/>
                    </a:cubicBezTo>
                    <a:cubicBezTo>
                      <a:pt x="8729" y="48587"/>
                      <a:pt x="7440" y="47843"/>
                      <a:pt x="6249" y="46901"/>
                    </a:cubicBezTo>
                    <a:cubicBezTo>
                      <a:pt x="5158" y="46008"/>
                      <a:pt x="4265" y="44867"/>
                      <a:pt x="3471" y="43527"/>
                    </a:cubicBezTo>
                    <a:cubicBezTo>
                      <a:pt x="2677" y="42237"/>
                      <a:pt x="1983" y="40699"/>
                      <a:pt x="1486" y="38963"/>
                    </a:cubicBezTo>
                    <a:cubicBezTo>
                      <a:pt x="1090" y="37276"/>
                      <a:pt x="742" y="35391"/>
                      <a:pt x="494" y="33407"/>
                    </a:cubicBezTo>
                    <a:cubicBezTo>
                      <a:pt x="345" y="31323"/>
                      <a:pt x="296" y="29041"/>
                      <a:pt x="296" y="26660"/>
                    </a:cubicBezTo>
                    <a:cubicBezTo>
                      <a:pt x="296" y="24576"/>
                      <a:pt x="395" y="22443"/>
                      <a:pt x="693" y="20310"/>
                    </a:cubicBezTo>
                    <a:cubicBezTo>
                      <a:pt x="941" y="18226"/>
                      <a:pt x="1338" y="16242"/>
                      <a:pt x="1883" y="14357"/>
                    </a:cubicBezTo>
                    <a:cubicBezTo>
                      <a:pt x="2379" y="12372"/>
                      <a:pt x="3124" y="10537"/>
                      <a:pt x="4066" y="8800"/>
                    </a:cubicBezTo>
                    <a:cubicBezTo>
                      <a:pt x="5108" y="6965"/>
                      <a:pt x="6348" y="5427"/>
                      <a:pt x="7836" y="4236"/>
                    </a:cubicBezTo>
                    <a:cubicBezTo>
                      <a:pt x="9424" y="2947"/>
                      <a:pt x="11210" y="1954"/>
                      <a:pt x="13194" y="1260"/>
                    </a:cubicBezTo>
                    <a:cubicBezTo>
                      <a:pt x="15278" y="466"/>
                      <a:pt x="17758" y="69"/>
                      <a:pt x="20536" y="69"/>
                    </a:cubicBezTo>
                    <a:cubicBezTo>
                      <a:pt x="21429" y="69"/>
                      <a:pt x="22372" y="169"/>
                      <a:pt x="23315" y="268"/>
                    </a:cubicBezTo>
                    <a:cubicBezTo>
                      <a:pt x="24208" y="268"/>
                      <a:pt x="25100" y="417"/>
                      <a:pt x="25894" y="665"/>
                    </a:cubicBezTo>
                    <a:cubicBezTo>
                      <a:pt x="26688" y="813"/>
                      <a:pt x="27333" y="1012"/>
                      <a:pt x="27879" y="1260"/>
                    </a:cubicBezTo>
                    <a:cubicBezTo>
                      <a:pt x="28375" y="1558"/>
                      <a:pt x="28722" y="1756"/>
                      <a:pt x="28871" y="1855"/>
                    </a:cubicBezTo>
                    <a:cubicBezTo>
                      <a:pt x="29119" y="2004"/>
                      <a:pt x="29268" y="2153"/>
                      <a:pt x="29268" y="2252"/>
                    </a:cubicBezTo>
                    <a:cubicBezTo>
                      <a:pt x="29367" y="2401"/>
                      <a:pt x="29466" y="2599"/>
                      <a:pt x="29466" y="2847"/>
                    </a:cubicBezTo>
                    <a:cubicBezTo>
                      <a:pt x="29565" y="2996"/>
                      <a:pt x="29665" y="3195"/>
                      <a:pt x="29665" y="3443"/>
                    </a:cubicBezTo>
                    <a:cubicBezTo>
                      <a:pt x="29665" y="3740"/>
                      <a:pt x="29665" y="3988"/>
                      <a:pt x="29665" y="4236"/>
                    </a:cubicBezTo>
                    <a:cubicBezTo>
                      <a:pt x="29665" y="4782"/>
                      <a:pt x="29665" y="5179"/>
                      <a:pt x="29665" y="5427"/>
                    </a:cubicBezTo>
                    <a:cubicBezTo>
                      <a:pt x="29665" y="5725"/>
                      <a:pt x="29565" y="5973"/>
                      <a:pt x="29466" y="6221"/>
                    </a:cubicBezTo>
                    <a:cubicBezTo>
                      <a:pt x="29466" y="6519"/>
                      <a:pt x="29367" y="6717"/>
                      <a:pt x="29268" y="6816"/>
                    </a:cubicBezTo>
                    <a:cubicBezTo>
                      <a:pt x="29119" y="6816"/>
                      <a:pt x="28920" y="6816"/>
                      <a:pt x="28672" y="6816"/>
                    </a:cubicBezTo>
                    <a:cubicBezTo>
                      <a:pt x="28375" y="6816"/>
                      <a:pt x="27978" y="6767"/>
                      <a:pt x="27482" y="6618"/>
                    </a:cubicBezTo>
                    <a:cubicBezTo>
                      <a:pt x="27085" y="6370"/>
                      <a:pt x="26539" y="6171"/>
                      <a:pt x="25894" y="6022"/>
                    </a:cubicBezTo>
                    <a:cubicBezTo>
                      <a:pt x="25200" y="5774"/>
                      <a:pt x="24356" y="5576"/>
                      <a:pt x="23315" y="5427"/>
                    </a:cubicBezTo>
                    <a:cubicBezTo>
                      <a:pt x="22372" y="5328"/>
                      <a:pt x="21231" y="5229"/>
                      <a:pt x="19941" y="5229"/>
                    </a:cubicBezTo>
                    <a:cubicBezTo>
                      <a:pt x="17659" y="5229"/>
                      <a:pt x="15675" y="5725"/>
                      <a:pt x="13988" y="6618"/>
                    </a:cubicBezTo>
                    <a:cubicBezTo>
                      <a:pt x="12400" y="7560"/>
                      <a:pt x="11061" y="8800"/>
                      <a:pt x="10019" y="10388"/>
                    </a:cubicBezTo>
                    <a:cubicBezTo>
                      <a:pt x="8928" y="11975"/>
                      <a:pt x="8134" y="13861"/>
                      <a:pt x="7638" y="15944"/>
                    </a:cubicBezTo>
                    <a:cubicBezTo>
                      <a:pt x="7092" y="18077"/>
                      <a:pt x="6745" y="20260"/>
                      <a:pt x="6646" y="22493"/>
                    </a:cubicBezTo>
                    <a:cubicBezTo>
                      <a:pt x="7291" y="22096"/>
                      <a:pt x="8035" y="21798"/>
                      <a:pt x="8829" y="21500"/>
                    </a:cubicBezTo>
                    <a:cubicBezTo>
                      <a:pt x="9722" y="21104"/>
                      <a:pt x="10664" y="20806"/>
                      <a:pt x="11607" y="20508"/>
                    </a:cubicBezTo>
                    <a:cubicBezTo>
                      <a:pt x="12500" y="20111"/>
                      <a:pt x="13492" y="19863"/>
                      <a:pt x="14583" y="19715"/>
                    </a:cubicBezTo>
                    <a:cubicBezTo>
                      <a:pt x="15625" y="19467"/>
                      <a:pt x="16816" y="19318"/>
                      <a:pt x="18155" y="19318"/>
                    </a:cubicBezTo>
                    <a:cubicBezTo>
                      <a:pt x="20636" y="19318"/>
                      <a:pt x="22769" y="19715"/>
                      <a:pt x="24505" y="20508"/>
                    </a:cubicBezTo>
                    <a:cubicBezTo>
                      <a:pt x="26341" y="21203"/>
                      <a:pt x="27779" y="22195"/>
                      <a:pt x="28871" y="23485"/>
                    </a:cubicBezTo>
                    <a:cubicBezTo>
                      <a:pt x="30061" y="24675"/>
                      <a:pt x="30855" y="26164"/>
                      <a:pt x="31252" y="27850"/>
                    </a:cubicBezTo>
                    <a:cubicBezTo>
                      <a:pt x="31748" y="29587"/>
                      <a:pt x="32046" y="31422"/>
                      <a:pt x="32046" y="33407"/>
                    </a:cubicBezTo>
                    <a:close/>
                    <a:moveTo>
                      <a:pt x="25696" y="34002"/>
                    </a:moveTo>
                    <a:cubicBezTo>
                      <a:pt x="25696" y="32563"/>
                      <a:pt x="25497" y="31224"/>
                      <a:pt x="25100" y="30033"/>
                    </a:cubicBezTo>
                    <a:cubicBezTo>
                      <a:pt x="24803" y="28843"/>
                      <a:pt x="24356" y="27850"/>
                      <a:pt x="23711" y="27057"/>
                    </a:cubicBezTo>
                    <a:cubicBezTo>
                      <a:pt x="23017" y="26263"/>
                      <a:pt x="22124" y="25668"/>
                      <a:pt x="20933" y="25271"/>
                    </a:cubicBezTo>
                    <a:cubicBezTo>
                      <a:pt x="19842" y="24775"/>
                      <a:pt x="18552" y="24477"/>
                      <a:pt x="16965" y="24477"/>
                    </a:cubicBezTo>
                    <a:cubicBezTo>
                      <a:pt x="16022" y="24477"/>
                      <a:pt x="15079" y="24576"/>
                      <a:pt x="14186" y="24675"/>
                    </a:cubicBezTo>
                    <a:cubicBezTo>
                      <a:pt x="13244" y="24824"/>
                      <a:pt x="12301" y="25072"/>
                      <a:pt x="11408" y="25469"/>
                    </a:cubicBezTo>
                    <a:cubicBezTo>
                      <a:pt x="10615" y="25767"/>
                      <a:pt x="9821" y="26065"/>
                      <a:pt x="9027" y="26461"/>
                    </a:cubicBezTo>
                    <a:cubicBezTo>
                      <a:pt x="8233" y="26858"/>
                      <a:pt x="7489" y="27255"/>
                      <a:pt x="6844" y="27652"/>
                    </a:cubicBezTo>
                    <a:cubicBezTo>
                      <a:pt x="6844" y="30827"/>
                      <a:pt x="7043" y="33556"/>
                      <a:pt x="7440" y="35788"/>
                    </a:cubicBezTo>
                    <a:cubicBezTo>
                      <a:pt x="7836" y="37921"/>
                      <a:pt x="8432" y="39658"/>
                      <a:pt x="9225" y="40947"/>
                    </a:cubicBezTo>
                    <a:cubicBezTo>
                      <a:pt x="10019" y="42287"/>
                      <a:pt x="11011" y="43229"/>
                      <a:pt x="12202" y="43726"/>
                    </a:cubicBezTo>
                    <a:cubicBezTo>
                      <a:pt x="13393" y="44271"/>
                      <a:pt x="14782" y="44519"/>
                      <a:pt x="16369" y="44519"/>
                    </a:cubicBezTo>
                    <a:cubicBezTo>
                      <a:pt x="17957" y="44519"/>
                      <a:pt x="19247" y="44271"/>
                      <a:pt x="20338" y="43726"/>
                    </a:cubicBezTo>
                    <a:cubicBezTo>
                      <a:pt x="21529" y="43081"/>
                      <a:pt x="22521" y="42287"/>
                      <a:pt x="23315" y="41344"/>
                    </a:cubicBezTo>
                    <a:cubicBezTo>
                      <a:pt x="24108" y="40302"/>
                      <a:pt x="24704" y="39161"/>
                      <a:pt x="25100" y="37971"/>
                    </a:cubicBezTo>
                    <a:cubicBezTo>
                      <a:pt x="25497" y="36681"/>
                      <a:pt x="25696" y="35342"/>
                      <a:pt x="25696" y="34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DB2BBD4-94D3-4BEE-8BDE-028BF6B335B4}"/>
                </a:ext>
              </a:extLst>
            </p:cNvPr>
            <p:cNvSpPr/>
            <p:nvPr/>
          </p:nvSpPr>
          <p:spPr>
            <a:xfrm>
              <a:off x="6502900" y="2658626"/>
              <a:ext cx="13692" cy="65881"/>
            </a:xfrm>
            <a:custGeom>
              <a:avLst/>
              <a:gdLst>
                <a:gd name="connsiteX0" fmla="*/ 13991 w 13692"/>
                <a:gd name="connsiteY0" fmla="*/ 33010 h 65881"/>
                <a:gd name="connsiteX1" fmla="*/ 13396 w 13692"/>
                <a:gd name="connsiteY1" fmla="*/ 41344 h 65881"/>
                <a:gd name="connsiteX2" fmla="*/ 11808 w 13692"/>
                <a:gd name="connsiteY2" fmla="*/ 49480 h 65881"/>
                <a:gd name="connsiteX3" fmla="*/ 9229 w 13692"/>
                <a:gd name="connsiteY3" fmla="*/ 57418 h 65881"/>
                <a:gd name="connsiteX4" fmla="*/ 5855 w 13692"/>
                <a:gd name="connsiteY4" fmla="*/ 65157 h 65881"/>
                <a:gd name="connsiteX5" fmla="*/ 5458 w 13692"/>
                <a:gd name="connsiteY5" fmla="*/ 65554 h 65881"/>
                <a:gd name="connsiteX6" fmla="*/ 4863 w 13692"/>
                <a:gd name="connsiteY6" fmla="*/ 65752 h 65881"/>
                <a:gd name="connsiteX7" fmla="*/ 3871 w 13692"/>
                <a:gd name="connsiteY7" fmla="*/ 65950 h 65881"/>
                <a:gd name="connsiteX8" fmla="*/ 2879 w 13692"/>
                <a:gd name="connsiteY8" fmla="*/ 65950 h 65881"/>
                <a:gd name="connsiteX9" fmla="*/ 1291 w 13692"/>
                <a:gd name="connsiteY9" fmla="*/ 65752 h 65881"/>
                <a:gd name="connsiteX10" fmla="*/ 497 w 13692"/>
                <a:gd name="connsiteY10" fmla="*/ 65554 h 65881"/>
                <a:gd name="connsiteX11" fmla="*/ 299 w 13692"/>
                <a:gd name="connsiteY11" fmla="*/ 64958 h 65881"/>
                <a:gd name="connsiteX12" fmla="*/ 497 w 13692"/>
                <a:gd name="connsiteY12" fmla="*/ 64363 h 65881"/>
                <a:gd name="connsiteX13" fmla="*/ 5657 w 13692"/>
                <a:gd name="connsiteY13" fmla="*/ 48885 h 65881"/>
                <a:gd name="connsiteX14" fmla="*/ 7443 w 13692"/>
                <a:gd name="connsiteY14" fmla="*/ 32811 h 65881"/>
                <a:gd name="connsiteX15" fmla="*/ 5657 w 13692"/>
                <a:gd name="connsiteY15" fmla="*/ 16936 h 65881"/>
                <a:gd name="connsiteX16" fmla="*/ 497 w 13692"/>
                <a:gd name="connsiteY16" fmla="*/ 1458 h 65881"/>
                <a:gd name="connsiteX17" fmla="*/ 299 w 13692"/>
                <a:gd name="connsiteY17" fmla="*/ 1061 h 65881"/>
                <a:gd name="connsiteX18" fmla="*/ 497 w 13692"/>
                <a:gd name="connsiteY18" fmla="*/ 466 h 65881"/>
                <a:gd name="connsiteX19" fmla="*/ 1490 w 13692"/>
                <a:gd name="connsiteY19" fmla="*/ 268 h 65881"/>
                <a:gd name="connsiteX20" fmla="*/ 2879 w 13692"/>
                <a:gd name="connsiteY20" fmla="*/ 69 h 65881"/>
                <a:gd name="connsiteX21" fmla="*/ 4069 w 13692"/>
                <a:gd name="connsiteY21" fmla="*/ 69 h 65881"/>
                <a:gd name="connsiteX22" fmla="*/ 4863 w 13692"/>
                <a:gd name="connsiteY22" fmla="*/ 268 h 65881"/>
                <a:gd name="connsiteX23" fmla="*/ 5458 w 13692"/>
                <a:gd name="connsiteY23" fmla="*/ 466 h 65881"/>
                <a:gd name="connsiteX24" fmla="*/ 5657 w 13692"/>
                <a:gd name="connsiteY24" fmla="*/ 665 h 65881"/>
                <a:gd name="connsiteX25" fmla="*/ 11808 w 13692"/>
                <a:gd name="connsiteY25" fmla="*/ 16540 h 65881"/>
                <a:gd name="connsiteX26" fmla="*/ 13991 w 13692"/>
                <a:gd name="connsiteY26" fmla="*/ 33010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91" y="33010"/>
                  </a:moveTo>
                  <a:cubicBezTo>
                    <a:pt x="13991" y="35788"/>
                    <a:pt x="13793" y="38566"/>
                    <a:pt x="13396" y="41344"/>
                  </a:cubicBezTo>
                  <a:cubicBezTo>
                    <a:pt x="13098" y="44122"/>
                    <a:pt x="12602" y="46851"/>
                    <a:pt x="11808" y="49480"/>
                  </a:cubicBezTo>
                  <a:cubicBezTo>
                    <a:pt x="11114" y="52159"/>
                    <a:pt x="10270" y="54739"/>
                    <a:pt x="9229" y="57418"/>
                  </a:cubicBezTo>
                  <a:cubicBezTo>
                    <a:pt x="8286" y="60047"/>
                    <a:pt x="7145" y="62627"/>
                    <a:pt x="5855" y="65157"/>
                  </a:cubicBezTo>
                  <a:cubicBezTo>
                    <a:pt x="5706" y="65256"/>
                    <a:pt x="5558" y="65405"/>
                    <a:pt x="5458" y="65554"/>
                  </a:cubicBezTo>
                  <a:cubicBezTo>
                    <a:pt x="5309" y="65653"/>
                    <a:pt x="5111" y="65752"/>
                    <a:pt x="4863" y="65752"/>
                  </a:cubicBezTo>
                  <a:cubicBezTo>
                    <a:pt x="4565" y="65851"/>
                    <a:pt x="4268" y="65950"/>
                    <a:pt x="3871" y="65950"/>
                  </a:cubicBezTo>
                  <a:cubicBezTo>
                    <a:pt x="3573" y="65950"/>
                    <a:pt x="3275" y="65950"/>
                    <a:pt x="2879" y="65950"/>
                  </a:cubicBezTo>
                  <a:cubicBezTo>
                    <a:pt x="2184" y="65950"/>
                    <a:pt x="1688" y="65851"/>
                    <a:pt x="1291" y="65752"/>
                  </a:cubicBezTo>
                  <a:cubicBezTo>
                    <a:pt x="894" y="65752"/>
                    <a:pt x="597" y="65653"/>
                    <a:pt x="497" y="65554"/>
                  </a:cubicBezTo>
                  <a:cubicBezTo>
                    <a:pt x="349" y="65405"/>
                    <a:pt x="299" y="65206"/>
                    <a:pt x="299" y="64958"/>
                  </a:cubicBezTo>
                  <a:cubicBezTo>
                    <a:pt x="299" y="64809"/>
                    <a:pt x="349" y="64611"/>
                    <a:pt x="497" y="64363"/>
                  </a:cubicBezTo>
                  <a:cubicBezTo>
                    <a:pt x="2730" y="59204"/>
                    <a:pt x="4466" y="54044"/>
                    <a:pt x="5657" y="48885"/>
                  </a:cubicBezTo>
                  <a:cubicBezTo>
                    <a:pt x="6847" y="43626"/>
                    <a:pt x="7443" y="38269"/>
                    <a:pt x="7443" y="32811"/>
                  </a:cubicBezTo>
                  <a:cubicBezTo>
                    <a:pt x="7443" y="27553"/>
                    <a:pt x="6847" y="22245"/>
                    <a:pt x="5657" y="16936"/>
                  </a:cubicBezTo>
                  <a:cubicBezTo>
                    <a:pt x="4466" y="11678"/>
                    <a:pt x="2730" y="6519"/>
                    <a:pt x="497" y="1458"/>
                  </a:cubicBezTo>
                  <a:cubicBezTo>
                    <a:pt x="349" y="1359"/>
                    <a:pt x="299" y="1210"/>
                    <a:pt x="299" y="1061"/>
                  </a:cubicBezTo>
                  <a:cubicBezTo>
                    <a:pt x="299" y="813"/>
                    <a:pt x="349" y="615"/>
                    <a:pt x="497" y="466"/>
                  </a:cubicBezTo>
                  <a:cubicBezTo>
                    <a:pt x="745" y="367"/>
                    <a:pt x="1093" y="268"/>
                    <a:pt x="1490" y="268"/>
                  </a:cubicBezTo>
                  <a:cubicBezTo>
                    <a:pt x="1886" y="169"/>
                    <a:pt x="2333" y="69"/>
                    <a:pt x="2879" y="69"/>
                  </a:cubicBezTo>
                  <a:cubicBezTo>
                    <a:pt x="3375" y="69"/>
                    <a:pt x="3772" y="69"/>
                    <a:pt x="4069" y="69"/>
                  </a:cubicBezTo>
                  <a:cubicBezTo>
                    <a:pt x="4466" y="69"/>
                    <a:pt x="4714" y="169"/>
                    <a:pt x="4863" y="268"/>
                  </a:cubicBezTo>
                  <a:cubicBezTo>
                    <a:pt x="5111" y="268"/>
                    <a:pt x="5309" y="367"/>
                    <a:pt x="5458" y="466"/>
                  </a:cubicBezTo>
                  <a:cubicBezTo>
                    <a:pt x="5558" y="466"/>
                    <a:pt x="5657" y="565"/>
                    <a:pt x="5657" y="665"/>
                  </a:cubicBezTo>
                  <a:cubicBezTo>
                    <a:pt x="8286" y="5824"/>
                    <a:pt x="10320" y="11132"/>
                    <a:pt x="11808" y="16540"/>
                  </a:cubicBezTo>
                  <a:cubicBezTo>
                    <a:pt x="13247" y="21848"/>
                    <a:pt x="13991" y="27354"/>
                    <a:pt x="13991" y="330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9C57EDC-2245-47A3-9D29-1C741F2578E4}"/>
                </a:ext>
              </a:extLst>
            </p:cNvPr>
            <p:cNvSpPr/>
            <p:nvPr/>
          </p:nvSpPr>
          <p:spPr>
            <a:xfrm>
              <a:off x="5944750" y="3237111"/>
              <a:ext cx="13692" cy="65881"/>
            </a:xfrm>
            <a:custGeom>
              <a:avLst/>
              <a:gdLst>
                <a:gd name="connsiteX0" fmla="*/ 13749 w 13692"/>
                <a:gd name="connsiteY0" fmla="*/ 1504 h 65881"/>
                <a:gd name="connsiteX1" fmla="*/ 8391 w 13692"/>
                <a:gd name="connsiteY1" fmla="*/ 16982 h 65881"/>
                <a:gd name="connsiteX2" fmla="*/ 6803 w 13692"/>
                <a:gd name="connsiteY2" fmla="*/ 32857 h 65881"/>
                <a:gd name="connsiteX3" fmla="*/ 8589 w 13692"/>
                <a:gd name="connsiteY3" fmla="*/ 48930 h 65881"/>
                <a:gd name="connsiteX4" fmla="*/ 13749 w 13692"/>
                <a:gd name="connsiteY4" fmla="*/ 64409 h 65881"/>
                <a:gd name="connsiteX5" fmla="*/ 13947 w 13692"/>
                <a:gd name="connsiteY5" fmla="*/ 65004 h 65881"/>
                <a:gd name="connsiteX6" fmla="*/ 13550 w 13692"/>
                <a:gd name="connsiteY6" fmla="*/ 65599 h 65881"/>
                <a:gd name="connsiteX7" fmla="*/ 12757 w 13692"/>
                <a:gd name="connsiteY7" fmla="*/ 65798 h 65881"/>
                <a:gd name="connsiteX8" fmla="*/ 11367 w 13692"/>
                <a:gd name="connsiteY8" fmla="*/ 65996 h 65881"/>
                <a:gd name="connsiteX9" fmla="*/ 10177 w 13692"/>
                <a:gd name="connsiteY9" fmla="*/ 65996 h 65881"/>
                <a:gd name="connsiteX10" fmla="*/ 9383 w 13692"/>
                <a:gd name="connsiteY10" fmla="*/ 65798 h 65881"/>
                <a:gd name="connsiteX11" fmla="*/ 8788 w 13692"/>
                <a:gd name="connsiteY11" fmla="*/ 65599 h 65881"/>
                <a:gd name="connsiteX12" fmla="*/ 8589 w 13692"/>
                <a:gd name="connsiteY12" fmla="*/ 65202 h 65881"/>
                <a:gd name="connsiteX13" fmla="*/ 4819 w 13692"/>
                <a:gd name="connsiteY13" fmla="*/ 57463 h 65881"/>
                <a:gd name="connsiteX14" fmla="*/ 2239 w 13692"/>
                <a:gd name="connsiteY14" fmla="*/ 49526 h 65881"/>
                <a:gd name="connsiteX15" fmla="*/ 652 w 13692"/>
                <a:gd name="connsiteY15" fmla="*/ 41390 h 65881"/>
                <a:gd name="connsiteX16" fmla="*/ 255 w 13692"/>
                <a:gd name="connsiteY16" fmla="*/ 33056 h 65881"/>
                <a:gd name="connsiteX17" fmla="*/ 850 w 13692"/>
                <a:gd name="connsiteY17" fmla="*/ 24721 h 65881"/>
                <a:gd name="connsiteX18" fmla="*/ 2438 w 13692"/>
                <a:gd name="connsiteY18" fmla="*/ 16585 h 65881"/>
                <a:gd name="connsiteX19" fmla="*/ 5017 w 13692"/>
                <a:gd name="connsiteY19" fmla="*/ 8648 h 65881"/>
                <a:gd name="connsiteX20" fmla="*/ 8589 w 13692"/>
                <a:gd name="connsiteY20" fmla="*/ 710 h 65881"/>
                <a:gd name="connsiteX21" fmla="*/ 8788 w 13692"/>
                <a:gd name="connsiteY21" fmla="*/ 512 h 65881"/>
                <a:gd name="connsiteX22" fmla="*/ 9185 w 13692"/>
                <a:gd name="connsiteY22" fmla="*/ 313 h 65881"/>
                <a:gd name="connsiteX23" fmla="*/ 9978 w 13692"/>
                <a:gd name="connsiteY23" fmla="*/ 115 h 65881"/>
                <a:gd name="connsiteX24" fmla="*/ 11367 w 13692"/>
                <a:gd name="connsiteY24" fmla="*/ 115 h 65881"/>
                <a:gd name="connsiteX25" fmla="*/ 12757 w 13692"/>
                <a:gd name="connsiteY25" fmla="*/ 313 h 65881"/>
                <a:gd name="connsiteX26" fmla="*/ 13550 w 13692"/>
                <a:gd name="connsiteY26" fmla="*/ 512 h 65881"/>
                <a:gd name="connsiteX27" fmla="*/ 13947 w 13692"/>
                <a:gd name="connsiteY27" fmla="*/ 1107 h 65881"/>
                <a:gd name="connsiteX28" fmla="*/ 13749 w 13692"/>
                <a:gd name="connsiteY28" fmla="*/ 1504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49" y="1504"/>
                  </a:moveTo>
                  <a:cubicBezTo>
                    <a:pt x="11367" y="6564"/>
                    <a:pt x="9582" y="11723"/>
                    <a:pt x="8391" y="16982"/>
                  </a:cubicBezTo>
                  <a:cubicBezTo>
                    <a:pt x="7299" y="22290"/>
                    <a:pt x="6803" y="27598"/>
                    <a:pt x="6803" y="32857"/>
                  </a:cubicBezTo>
                  <a:cubicBezTo>
                    <a:pt x="6803" y="38314"/>
                    <a:pt x="7399" y="43672"/>
                    <a:pt x="8589" y="48930"/>
                  </a:cubicBezTo>
                  <a:cubicBezTo>
                    <a:pt x="9780" y="54090"/>
                    <a:pt x="11467" y="59249"/>
                    <a:pt x="13749" y="64409"/>
                  </a:cubicBezTo>
                  <a:cubicBezTo>
                    <a:pt x="13848" y="64657"/>
                    <a:pt x="13947" y="64855"/>
                    <a:pt x="13947" y="65004"/>
                  </a:cubicBezTo>
                  <a:cubicBezTo>
                    <a:pt x="13947" y="65252"/>
                    <a:pt x="13798" y="65450"/>
                    <a:pt x="13550" y="65599"/>
                  </a:cubicBezTo>
                  <a:cubicBezTo>
                    <a:pt x="13401" y="65698"/>
                    <a:pt x="13153" y="65798"/>
                    <a:pt x="12757" y="65798"/>
                  </a:cubicBezTo>
                  <a:cubicBezTo>
                    <a:pt x="12459" y="65897"/>
                    <a:pt x="12012" y="65996"/>
                    <a:pt x="11367" y="65996"/>
                  </a:cubicBezTo>
                  <a:cubicBezTo>
                    <a:pt x="10971" y="65996"/>
                    <a:pt x="10574" y="65996"/>
                    <a:pt x="10177" y="65996"/>
                  </a:cubicBezTo>
                  <a:cubicBezTo>
                    <a:pt x="9879" y="65996"/>
                    <a:pt x="9631" y="65897"/>
                    <a:pt x="9383" y="65798"/>
                  </a:cubicBezTo>
                  <a:cubicBezTo>
                    <a:pt x="9085" y="65798"/>
                    <a:pt x="8887" y="65698"/>
                    <a:pt x="8788" y="65599"/>
                  </a:cubicBezTo>
                  <a:cubicBezTo>
                    <a:pt x="8639" y="65450"/>
                    <a:pt x="8589" y="65302"/>
                    <a:pt x="8589" y="65202"/>
                  </a:cubicBezTo>
                  <a:cubicBezTo>
                    <a:pt x="7101" y="62672"/>
                    <a:pt x="5861" y="60093"/>
                    <a:pt x="4819" y="57463"/>
                  </a:cubicBezTo>
                  <a:cubicBezTo>
                    <a:pt x="3876" y="54784"/>
                    <a:pt x="3033" y="52205"/>
                    <a:pt x="2239" y="49526"/>
                  </a:cubicBezTo>
                  <a:cubicBezTo>
                    <a:pt x="1545" y="46896"/>
                    <a:pt x="1049" y="44168"/>
                    <a:pt x="652" y="41390"/>
                  </a:cubicBezTo>
                  <a:cubicBezTo>
                    <a:pt x="354" y="38612"/>
                    <a:pt x="255" y="35833"/>
                    <a:pt x="255" y="33056"/>
                  </a:cubicBezTo>
                  <a:cubicBezTo>
                    <a:pt x="255" y="30178"/>
                    <a:pt x="453" y="27400"/>
                    <a:pt x="850" y="24721"/>
                  </a:cubicBezTo>
                  <a:cubicBezTo>
                    <a:pt x="1247" y="21943"/>
                    <a:pt x="1743" y="19264"/>
                    <a:pt x="2438" y="16585"/>
                  </a:cubicBezTo>
                  <a:cubicBezTo>
                    <a:pt x="3232" y="13807"/>
                    <a:pt x="4075" y="11178"/>
                    <a:pt x="5017" y="8648"/>
                  </a:cubicBezTo>
                  <a:cubicBezTo>
                    <a:pt x="6059" y="6018"/>
                    <a:pt x="7250" y="3389"/>
                    <a:pt x="8589" y="710"/>
                  </a:cubicBezTo>
                  <a:cubicBezTo>
                    <a:pt x="8589" y="611"/>
                    <a:pt x="8639" y="512"/>
                    <a:pt x="8788" y="512"/>
                  </a:cubicBezTo>
                  <a:cubicBezTo>
                    <a:pt x="8887" y="412"/>
                    <a:pt x="9036" y="313"/>
                    <a:pt x="9185" y="313"/>
                  </a:cubicBezTo>
                  <a:cubicBezTo>
                    <a:pt x="9433" y="214"/>
                    <a:pt x="9681" y="115"/>
                    <a:pt x="9978" y="115"/>
                  </a:cubicBezTo>
                  <a:cubicBezTo>
                    <a:pt x="10375" y="115"/>
                    <a:pt x="10822" y="115"/>
                    <a:pt x="11367" y="115"/>
                  </a:cubicBezTo>
                  <a:cubicBezTo>
                    <a:pt x="11864" y="115"/>
                    <a:pt x="12360" y="214"/>
                    <a:pt x="12757" y="313"/>
                  </a:cubicBezTo>
                  <a:cubicBezTo>
                    <a:pt x="13153" y="313"/>
                    <a:pt x="13401" y="412"/>
                    <a:pt x="13550" y="512"/>
                  </a:cubicBezTo>
                  <a:cubicBezTo>
                    <a:pt x="13798" y="660"/>
                    <a:pt x="13947" y="859"/>
                    <a:pt x="13947" y="1107"/>
                  </a:cubicBezTo>
                  <a:cubicBezTo>
                    <a:pt x="13947" y="1256"/>
                    <a:pt x="13848" y="1405"/>
                    <a:pt x="13749" y="15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964689" y="3241079"/>
              <a:ext cx="110132" cy="49807"/>
              <a:chOff x="5964689" y="3241079"/>
              <a:chExt cx="110132" cy="49807"/>
            </a:xfrm>
            <a:solidFill>
              <a:srgbClr val="000000"/>
            </a:solidFill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F04E8BB-04E4-41BA-B4EE-9890CBAE1FB6}"/>
                  </a:ext>
                </a:extLst>
              </p:cNvPr>
              <p:cNvSpPr/>
              <p:nvPr/>
            </p:nvSpPr>
            <p:spPr>
              <a:xfrm>
                <a:off x="5964689" y="3241476"/>
                <a:ext cx="34924" cy="48815"/>
              </a:xfrm>
              <a:custGeom>
                <a:avLst/>
                <a:gdLst>
                  <a:gd name="connsiteX0" fmla="*/ 35182 w 34924"/>
                  <a:gd name="connsiteY0" fmla="*/ 35040 h 48815"/>
                  <a:gd name="connsiteX1" fmla="*/ 34785 w 34924"/>
                  <a:gd name="connsiteY1" fmla="*/ 37024 h 48815"/>
                  <a:gd name="connsiteX2" fmla="*/ 33594 w 34924"/>
                  <a:gd name="connsiteY2" fmla="*/ 37619 h 48815"/>
                  <a:gd name="connsiteX3" fmla="*/ 28236 w 34924"/>
                  <a:gd name="connsiteY3" fmla="*/ 37619 h 48815"/>
                  <a:gd name="connsiteX4" fmla="*/ 28236 w 34924"/>
                  <a:gd name="connsiteY4" fmla="*/ 47740 h 48815"/>
                  <a:gd name="connsiteX5" fmla="*/ 28038 w 34924"/>
                  <a:gd name="connsiteY5" fmla="*/ 48335 h 48815"/>
                  <a:gd name="connsiteX6" fmla="*/ 27443 w 34924"/>
                  <a:gd name="connsiteY6" fmla="*/ 48732 h 48815"/>
                  <a:gd name="connsiteX7" fmla="*/ 26649 w 34924"/>
                  <a:gd name="connsiteY7" fmla="*/ 48732 h 48815"/>
                  <a:gd name="connsiteX8" fmla="*/ 25061 w 34924"/>
                  <a:gd name="connsiteY8" fmla="*/ 48930 h 48815"/>
                  <a:gd name="connsiteX9" fmla="*/ 23474 w 34924"/>
                  <a:gd name="connsiteY9" fmla="*/ 48732 h 48815"/>
                  <a:gd name="connsiteX10" fmla="*/ 22482 w 34924"/>
                  <a:gd name="connsiteY10" fmla="*/ 48732 h 48815"/>
                  <a:gd name="connsiteX11" fmla="*/ 22085 w 34924"/>
                  <a:gd name="connsiteY11" fmla="*/ 48335 h 48815"/>
                  <a:gd name="connsiteX12" fmla="*/ 21886 w 34924"/>
                  <a:gd name="connsiteY12" fmla="*/ 47740 h 48815"/>
                  <a:gd name="connsiteX13" fmla="*/ 21886 w 34924"/>
                  <a:gd name="connsiteY13" fmla="*/ 37619 h 48815"/>
                  <a:gd name="connsiteX14" fmla="*/ 2043 w 34924"/>
                  <a:gd name="connsiteY14" fmla="*/ 37619 h 48815"/>
                  <a:gd name="connsiteX15" fmla="*/ 1051 w 34924"/>
                  <a:gd name="connsiteY15" fmla="*/ 37619 h 48815"/>
                  <a:gd name="connsiteX16" fmla="*/ 654 w 34924"/>
                  <a:gd name="connsiteY16" fmla="*/ 37223 h 48815"/>
                  <a:gd name="connsiteX17" fmla="*/ 257 w 34924"/>
                  <a:gd name="connsiteY17" fmla="*/ 36230 h 48815"/>
                  <a:gd name="connsiteX18" fmla="*/ 257 w 34924"/>
                  <a:gd name="connsiteY18" fmla="*/ 34841 h 48815"/>
                  <a:gd name="connsiteX19" fmla="*/ 257 w 34924"/>
                  <a:gd name="connsiteY19" fmla="*/ 33452 h 48815"/>
                  <a:gd name="connsiteX20" fmla="*/ 455 w 34924"/>
                  <a:gd name="connsiteY20" fmla="*/ 32460 h 48815"/>
                  <a:gd name="connsiteX21" fmla="*/ 654 w 34924"/>
                  <a:gd name="connsiteY21" fmla="*/ 31666 h 48815"/>
                  <a:gd name="connsiteX22" fmla="*/ 1249 w 34924"/>
                  <a:gd name="connsiteY22" fmla="*/ 30674 h 48815"/>
                  <a:gd name="connsiteX23" fmla="*/ 18711 w 34924"/>
                  <a:gd name="connsiteY23" fmla="*/ 1305 h 48815"/>
                  <a:gd name="connsiteX24" fmla="*/ 19108 w 34924"/>
                  <a:gd name="connsiteY24" fmla="*/ 710 h 48815"/>
                  <a:gd name="connsiteX25" fmla="*/ 20100 w 34924"/>
                  <a:gd name="connsiteY25" fmla="*/ 511 h 48815"/>
                  <a:gd name="connsiteX26" fmla="*/ 21490 w 34924"/>
                  <a:gd name="connsiteY26" fmla="*/ 313 h 48815"/>
                  <a:gd name="connsiteX27" fmla="*/ 23474 w 34924"/>
                  <a:gd name="connsiteY27" fmla="*/ 115 h 48815"/>
                  <a:gd name="connsiteX28" fmla="*/ 25458 w 34924"/>
                  <a:gd name="connsiteY28" fmla="*/ 313 h 48815"/>
                  <a:gd name="connsiteX29" fmla="*/ 27046 w 34924"/>
                  <a:gd name="connsiteY29" fmla="*/ 511 h 48815"/>
                  <a:gd name="connsiteX30" fmla="*/ 27840 w 34924"/>
                  <a:gd name="connsiteY30" fmla="*/ 909 h 48815"/>
                  <a:gd name="connsiteX31" fmla="*/ 28236 w 34924"/>
                  <a:gd name="connsiteY31" fmla="*/ 1504 h 48815"/>
                  <a:gd name="connsiteX32" fmla="*/ 28236 w 34924"/>
                  <a:gd name="connsiteY32" fmla="*/ 32261 h 48815"/>
                  <a:gd name="connsiteX33" fmla="*/ 33594 w 34924"/>
                  <a:gd name="connsiteY33" fmla="*/ 32261 h 48815"/>
                  <a:gd name="connsiteX34" fmla="*/ 34785 w 34924"/>
                  <a:gd name="connsiteY34" fmla="*/ 33055 h 48815"/>
                  <a:gd name="connsiteX35" fmla="*/ 35182 w 34924"/>
                  <a:gd name="connsiteY35" fmla="*/ 35040 h 48815"/>
                  <a:gd name="connsiteX36" fmla="*/ 21886 w 34924"/>
                  <a:gd name="connsiteY36" fmla="*/ 5671 h 48815"/>
                  <a:gd name="connsiteX37" fmla="*/ 6210 w 34924"/>
                  <a:gd name="connsiteY37" fmla="*/ 32261 h 48815"/>
                  <a:gd name="connsiteX38" fmla="*/ 21886 w 34924"/>
                  <a:gd name="connsiteY38" fmla="*/ 32261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82" y="35040"/>
                    </a:moveTo>
                    <a:cubicBezTo>
                      <a:pt x="35182" y="35834"/>
                      <a:pt x="35033" y="36528"/>
                      <a:pt x="34785" y="37024"/>
                    </a:cubicBezTo>
                    <a:cubicBezTo>
                      <a:pt x="34487" y="37421"/>
                      <a:pt x="34090" y="37619"/>
                      <a:pt x="33594" y="37619"/>
                    </a:cubicBezTo>
                    <a:lnTo>
                      <a:pt x="28236" y="37619"/>
                    </a:lnTo>
                    <a:lnTo>
                      <a:pt x="28236" y="47740"/>
                    </a:lnTo>
                    <a:cubicBezTo>
                      <a:pt x="28236" y="48037"/>
                      <a:pt x="28137" y="48236"/>
                      <a:pt x="28038" y="48335"/>
                    </a:cubicBezTo>
                    <a:cubicBezTo>
                      <a:pt x="27889" y="48484"/>
                      <a:pt x="27691" y="48633"/>
                      <a:pt x="27443" y="48732"/>
                    </a:cubicBezTo>
                    <a:cubicBezTo>
                      <a:pt x="27294" y="48732"/>
                      <a:pt x="27046" y="48732"/>
                      <a:pt x="26649" y="48732"/>
                    </a:cubicBezTo>
                    <a:cubicBezTo>
                      <a:pt x="26252" y="48831"/>
                      <a:pt x="25706" y="48930"/>
                      <a:pt x="25061" y="48930"/>
                    </a:cubicBezTo>
                    <a:cubicBezTo>
                      <a:pt x="24367" y="48930"/>
                      <a:pt x="23871" y="48831"/>
                      <a:pt x="23474" y="48732"/>
                    </a:cubicBezTo>
                    <a:cubicBezTo>
                      <a:pt x="23077" y="48732"/>
                      <a:pt x="22730" y="48732"/>
                      <a:pt x="22482" y="48732"/>
                    </a:cubicBezTo>
                    <a:cubicBezTo>
                      <a:pt x="22333" y="48633"/>
                      <a:pt x="22184" y="48484"/>
                      <a:pt x="22085" y="48335"/>
                    </a:cubicBezTo>
                    <a:cubicBezTo>
                      <a:pt x="21936" y="48236"/>
                      <a:pt x="21886" y="48037"/>
                      <a:pt x="21886" y="47740"/>
                    </a:cubicBezTo>
                    <a:lnTo>
                      <a:pt x="21886" y="37619"/>
                    </a:lnTo>
                    <a:lnTo>
                      <a:pt x="2043" y="37619"/>
                    </a:lnTo>
                    <a:cubicBezTo>
                      <a:pt x="1646" y="37619"/>
                      <a:pt x="1299" y="37619"/>
                      <a:pt x="1051" y="37619"/>
                    </a:cubicBezTo>
                    <a:cubicBezTo>
                      <a:pt x="902" y="37520"/>
                      <a:pt x="753" y="37371"/>
                      <a:pt x="654" y="37223"/>
                    </a:cubicBezTo>
                    <a:cubicBezTo>
                      <a:pt x="505" y="36974"/>
                      <a:pt x="356" y="36627"/>
                      <a:pt x="257" y="36230"/>
                    </a:cubicBezTo>
                    <a:cubicBezTo>
                      <a:pt x="257" y="35834"/>
                      <a:pt x="257" y="35387"/>
                      <a:pt x="257" y="34841"/>
                    </a:cubicBezTo>
                    <a:cubicBezTo>
                      <a:pt x="257" y="34345"/>
                      <a:pt x="257" y="33849"/>
                      <a:pt x="257" y="33452"/>
                    </a:cubicBezTo>
                    <a:cubicBezTo>
                      <a:pt x="257" y="33055"/>
                      <a:pt x="306" y="32758"/>
                      <a:pt x="455" y="32460"/>
                    </a:cubicBezTo>
                    <a:cubicBezTo>
                      <a:pt x="554" y="32212"/>
                      <a:pt x="654" y="31964"/>
                      <a:pt x="654" y="31666"/>
                    </a:cubicBezTo>
                    <a:cubicBezTo>
                      <a:pt x="753" y="31269"/>
                      <a:pt x="951" y="30972"/>
                      <a:pt x="1249" y="30674"/>
                    </a:cubicBezTo>
                    <a:lnTo>
                      <a:pt x="18711" y="1305"/>
                    </a:lnTo>
                    <a:cubicBezTo>
                      <a:pt x="18811" y="1057"/>
                      <a:pt x="18959" y="859"/>
                      <a:pt x="19108" y="710"/>
                    </a:cubicBezTo>
                    <a:cubicBezTo>
                      <a:pt x="19356" y="611"/>
                      <a:pt x="19704" y="511"/>
                      <a:pt x="20100" y="511"/>
                    </a:cubicBezTo>
                    <a:cubicBezTo>
                      <a:pt x="20497" y="412"/>
                      <a:pt x="20944" y="313"/>
                      <a:pt x="21490" y="313"/>
                    </a:cubicBezTo>
                    <a:cubicBezTo>
                      <a:pt x="21986" y="214"/>
                      <a:pt x="22680" y="115"/>
                      <a:pt x="23474" y="115"/>
                    </a:cubicBezTo>
                    <a:cubicBezTo>
                      <a:pt x="24268" y="115"/>
                      <a:pt x="24913" y="214"/>
                      <a:pt x="25458" y="313"/>
                    </a:cubicBezTo>
                    <a:cubicBezTo>
                      <a:pt x="26103" y="313"/>
                      <a:pt x="26649" y="412"/>
                      <a:pt x="27046" y="511"/>
                    </a:cubicBezTo>
                    <a:cubicBezTo>
                      <a:pt x="27443" y="511"/>
                      <a:pt x="27691" y="660"/>
                      <a:pt x="27840" y="909"/>
                    </a:cubicBezTo>
                    <a:cubicBezTo>
                      <a:pt x="28088" y="1057"/>
                      <a:pt x="28236" y="1256"/>
                      <a:pt x="28236" y="1504"/>
                    </a:cubicBezTo>
                    <a:lnTo>
                      <a:pt x="28236" y="32261"/>
                    </a:lnTo>
                    <a:lnTo>
                      <a:pt x="33594" y="32261"/>
                    </a:lnTo>
                    <a:cubicBezTo>
                      <a:pt x="34090" y="32261"/>
                      <a:pt x="34487" y="32559"/>
                      <a:pt x="34785" y="33055"/>
                    </a:cubicBezTo>
                    <a:cubicBezTo>
                      <a:pt x="35033" y="33452"/>
                      <a:pt x="35182" y="34147"/>
                      <a:pt x="35182" y="35040"/>
                    </a:cubicBezTo>
                    <a:close/>
                    <a:moveTo>
                      <a:pt x="21886" y="5671"/>
                    </a:moveTo>
                    <a:lnTo>
                      <a:pt x="6210" y="32261"/>
                    </a:lnTo>
                    <a:lnTo>
                      <a:pt x="21886" y="32261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D1093BC3-F7EF-4F47-B97C-D2D5845AB920}"/>
                  </a:ext>
                </a:extLst>
              </p:cNvPr>
              <p:cNvSpPr/>
              <p:nvPr/>
            </p:nvSpPr>
            <p:spPr>
              <a:xfrm>
                <a:off x="6005171" y="3241079"/>
                <a:ext cx="30360" cy="49014"/>
              </a:xfrm>
              <a:custGeom>
                <a:avLst/>
                <a:gdLst>
                  <a:gd name="connsiteX0" fmla="*/ 30621 w 30360"/>
                  <a:gd name="connsiteY0" fmla="*/ 46351 h 49014"/>
                  <a:gd name="connsiteX1" fmla="*/ 30422 w 30360"/>
                  <a:gd name="connsiteY1" fmla="*/ 47541 h 49014"/>
                  <a:gd name="connsiteX2" fmla="*/ 30224 w 30360"/>
                  <a:gd name="connsiteY2" fmla="*/ 48534 h 49014"/>
                  <a:gd name="connsiteX3" fmla="*/ 29827 w 30360"/>
                  <a:gd name="connsiteY3" fmla="*/ 48930 h 49014"/>
                  <a:gd name="connsiteX4" fmla="*/ 29232 w 30360"/>
                  <a:gd name="connsiteY4" fmla="*/ 49129 h 49014"/>
                  <a:gd name="connsiteX5" fmla="*/ 2443 w 30360"/>
                  <a:gd name="connsiteY5" fmla="*/ 49129 h 49014"/>
                  <a:gd name="connsiteX6" fmla="*/ 1649 w 30360"/>
                  <a:gd name="connsiteY6" fmla="*/ 49129 h 49014"/>
                  <a:gd name="connsiteX7" fmla="*/ 855 w 30360"/>
                  <a:gd name="connsiteY7" fmla="*/ 48732 h 49014"/>
                  <a:gd name="connsiteX8" fmla="*/ 458 w 30360"/>
                  <a:gd name="connsiteY8" fmla="*/ 47740 h 49014"/>
                  <a:gd name="connsiteX9" fmla="*/ 260 w 30360"/>
                  <a:gd name="connsiteY9" fmla="*/ 46351 h 49014"/>
                  <a:gd name="connsiteX10" fmla="*/ 260 w 30360"/>
                  <a:gd name="connsiteY10" fmla="*/ 44962 h 49014"/>
                  <a:gd name="connsiteX11" fmla="*/ 657 w 30360"/>
                  <a:gd name="connsiteY11" fmla="*/ 43970 h 49014"/>
                  <a:gd name="connsiteX12" fmla="*/ 1054 w 30360"/>
                  <a:gd name="connsiteY12" fmla="*/ 43176 h 49014"/>
                  <a:gd name="connsiteX13" fmla="*/ 1847 w 30360"/>
                  <a:gd name="connsiteY13" fmla="*/ 42184 h 49014"/>
                  <a:gd name="connsiteX14" fmla="*/ 11174 w 30360"/>
                  <a:gd name="connsiteY14" fmla="*/ 32262 h 49014"/>
                  <a:gd name="connsiteX15" fmla="*/ 16532 w 30360"/>
                  <a:gd name="connsiteY15" fmla="*/ 26110 h 49014"/>
                  <a:gd name="connsiteX16" fmla="*/ 19508 w 30360"/>
                  <a:gd name="connsiteY16" fmla="*/ 21149 h 49014"/>
                  <a:gd name="connsiteX17" fmla="*/ 20897 w 30360"/>
                  <a:gd name="connsiteY17" fmla="*/ 17181 h 49014"/>
                  <a:gd name="connsiteX18" fmla="*/ 21294 w 30360"/>
                  <a:gd name="connsiteY18" fmla="*/ 13609 h 49014"/>
                  <a:gd name="connsiteX19" fmla="*/ 20699 w 30360"/>
                  <a:gd name="connsiteY19" fmla="*/ 10632 h 49014"/>
                  <a:gd name="connsiteX20" fmla="*/ 19111 w 30360"/>
                  <a:gd name="connsiteY20" fmla="*/ 8251 h 49014"/>
                  <a:gd name="connsiteX21" fmla="*/ 16532 w 30360"/>
                  <a:gd name="connsiteY21" fmla="*/ 6465 h 49014"/>
                  <a:gd name="connsiteX22" fmla="*/ 13357 w 30360"/>
                  <a:gd name="connsiteY22" fmla="*/ 5671 h 49014"/>
                  <a:gd name="connsiteX23" fmla="*/ 9189 w 30360"/>
                  <a:gd name="connsiteY23" fmla="*/ 6465 h 49014"/>
                  <a:gd name="connsiteX24" fmla="*/ 6014 w 30360"/>
                  <a:gd name="connsiteY24" fmla="*/ 7854 h 49014"/>
                  <a:gd name="connsiteX25" fmla="*/ 3633 w 30360"/>
                  <a:gd name="connsiteY25" fmla="*/ 9243 h 49014"/>
                  <a:gd name="connsiteX26" fmla="*/ 2244 w 30360"/>
                  <a:gd name="connsiteY26" fmla="*/ 9838 h 49014"/>
                  <a:gd name="connsiteX27" fmla="*/ 1847 w 30360"/>
                  <a:gd name="connsiteY27" fmla="*/ 9640 h 49014"/>
                  <a:gd name="connsiteX28" fmla="*/ 1450 w 30360"/>
                  <a:gd name="connsiteY28" fmla="*/ 9243 h 49014"/>
                  <a:gd name="connsiteX29" fmla="*/ 1252 w 30360"/>
                  <a:gd name="connsiteY29" fmla="*/ 8251 h 49014"/>
                  <a:gd name="connsiteX30" fmla="*/ 1252 w 30360"/>
                  <a:gd name="connsiteY30" fmla="*/ 6862 h 49014"/>
                  <a:gd name="connsiteX31" fmla="*/ 1252 w 30360"/>
                  <a:gd name="connsiteY31" fmla="*/ 5870 h 49014"/>
                  <a:gd name="connsiteX32" fmla="*/ 1252 w 30360"/>
                  <a:gd name="connsiteY32" fmla="*/ 5274 h 49014"/>
                  <a:gd name="connsiteX33" fmla="*/ 1649 w 30360"/>
                  <a:gd name="connsiteY33" fmla="*/ 4679 h 49014"/>
                  <a:gd name="connsiteX34" fmla="*/ 2244 w 30360"/>
                  <a:gd name="connsiteY34" fmla="*/ 3885 h 49014"/>
                  <a:gd name="connsiteX35" fmla="*/ 3633 w 30360"/>
                  <a:gd name="connsiteY35" fmla="*/ 2893 h 49014"/>
                  <a:gd name="connsiteX36" fmla="*/ 6411 w 30360"/>
                  <a:gd name="connsiteY36" fmla="*/ 1702 h 49014"/>
                  <a:gd name="connsiteX37" fmla="*/ 10182 w 30360"/>
                  <a:gd name="connsiteY37" fmla="*/ 512 h 49014"/>
                  <a:gd name="connsiteX38" fmla="*/ 14547 w 30360"/>
                  <a:gd name="connsiteY38" fmla="*/ 115 h 49014"/>
                  <a:gd name="connsiteX39" fmla="*/ 20500 w 30360"/>
                  <a:gd name="connsiteY39" fmla="*/ 1107 h 49014"/>
                  <a:gd name="connsiteX40" fmla="*/ 24866 w 30360"/>
                  <a:gd name="connsiteY40" fmla="*/ 3885 h 49014"/>
                  <a:gd name="connsiteX41" fmla="*/ 27446 w 30360"/>
                  <a:gd name="connsiteY41" fmla="*/ 7854 h 49014"/>
                  <a:gd name="connsiteX42" fmla="*/ 28438 w 30360"/>
                  <a:gd name="connsiteY42" fmla="*/ 12616 h 49014"/>
                  <a:gd name="connsiteX43" fmla="*/ 28041 w 30360"/>
                  <a:gd name="connsiteY43" fmla="*/ 17379 h 49014"/>
                  <a:gd name="connsiteX44" fmla="*/ 26255 w 30360"/>
                  <a:gd name="connsiteY44" fmla="*/ 22340 h 49014"/>
                  <a:gd name="connsiteX45" fmla="*/ 22485 w 30360"/>
                  <a:gd name="connsiteY45" fmla="*/ 28293 h 49014"/>
                  <a:gd name="connsiteX46" fmla="*/ 15738 w 30360"/>
                  <a:gd name="connsiteY46" fmla="*/ 35635 h 49014"/>
                  <a:gd name="connsiteX47" fmla="*/ 8197 w 30360"/>
                  <a:gd name="connsiteY47" fmla="*/ 43573 h 49014"/>
                  <a:gd name="connsiteX48" fmla="*/ 29232 w 30360"/>
                  <a:gd name="connsiteY48" fmla="*/ 43573 h 49014"/>
                  <a:gd name="connsiteX49" fmla="*/ 29628 w 30360"/>
                  <a:gd name="connsiteY49" fmla="*/ 43771 h 49014"/>
                  <a:gd name="connsiteX50" fmla="*/ 30224 w 30360"/>
                  <a:gd name="connsiteY50" fmla="*/ 44366 h 49014"/>
                  <a:gd name="connsiteX51" fmla="*/ 30422 w 30360"/>
                  <a:gd name="connsiteY51" fmla="*/ 45359 h 49014"/>
                  <a:gd name="connsiteX52" fmla="*/ 30621 w 30360"/>
                  <a:gd name="connsiteY52" fmla="*/ 46351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21" y="46351"/>
                    </a:moveTo>
                    <a:cubicBezTo>
                      <a:pt x="30621" y="46748"/>
                      <a:pt x="30522" y="47145"/>
                      <a:pt x="30422" y="47541"/>
                    </a:cubicBezTo>
                    <a:cubicBezTo>
                      <a:pt x="30422" y="47938"/>
                      <a:pt x="30323" y="48286"/>
                      <a:pt x="30224" y="48534"/>
                    </a:cubicBezTo>
                    <a:cubicBezTo>
                      <a:pt x="30224" y="48682"/>
                      <a:pt x="30075" y="48831"/>
                      <a:pt x="29827" y="48930"/>
                    </a:cubicBezTo>
                    <a:cubicBezTo>
                      <a:pt x="29678" y="49079"/>
                      <a:pt x="29480" y="49129"/>
                      <a:pt x="29232" y="49129"/>
                    </a:cubicBezTo>
                    <a:lnTo>
                      <a:pt x="2443" y="49129"/>
                    </a:lnTo>
                    <a:cubicBezTo>
                      <a:pt x="2145" y="49129"/>
                      <a:pt x="1897" y="49129"/>
                      <a:pt x="1649" y="49129"/>
                    </a:cubicBezTo>
                    <a:cubicBezTo>
                      <a:pt x="1351" y="49030"/>
                      <a:pt x="1103" y="48881"/>
                      <a:pt x="855" y="48732"/>
                    </a:cubicBezTo>
                    <a:cubicBezTo>
                      <a:pt x="706" y="48484"/>
                      <a:pt x="557" y="48137"/>
                      <a:pt x="458" y="47740"/>
                    </a:cubicBezTo>
                    <a:cubicBezTo>
                      <a:pt x="309" y="47343"/>
                      <a:pt x="260" y="46896"/>
                      <a:pt x="260" y="46351"/>
                    </a:cubicBezTo>
                    <a:cubicBezTo>
                      <a:pt x="260" y="45855"/>
                      <a:pt x="260" y="45359"/>
                      <a:pt x="260" y="44962"/>
                    </a:cubicBezTo>
                    <a:cubicBezTo>
                      <a:pt x="359" y="44565"/>
                      <a:pt x="508" y="44267"/>
                      <a:pt x="657" y="43970"/>
                    </a:cubicBezTo>
                    <a:cubicBezTo>
                      <a:pt x="756" y="43721"/>
                      <a:pt x="905" y="43473"/>
                      <a:pt x="1054" y="43176"/>
                    </a:cubicBezTo>
                    <a:cubicBezTo>
                      <a:pt x="1302" y="42928"/>
                      <a:pt x="1550" y="42580"/>
                      <a:pt x="1847" y="42184"/>
                    </a:cubicBezTo>
                    <a:lnTo>
                      <a:pt x="11174" y="32262"/>
                    </a:lnTo>
                    <a:cubicBezTo>
                      <a:pt x="13406" y="30029"/>
                      <a:pt x="15192" y="27995"/>
                      <a:pt x="16532" y="26110"/>
                    </a:cubicBezTo>
                    <a:cubicBezTo>
                      <a:pt x="17822" y="24275"/>
                      <a:pt x="18814" y="22637"/>
                      <a:pt x="19508" y="21149"/>
                    </a:cubicBezTo>
                    <a:cubicBezTo>
                      <a:pt x="20153" y="19710"/>
                      <a:pt x="20600" y="18371"/>
                      <a:pt x="20897" y="17181"/>
                    </a:cubicBezTo>
                    <a:cubicBezTo>
                      <a:pt x="21145" y="15891"/>
                      <a:pt x="21294" y="14700"/>
                      <a:pt x="21294" y="13609"/>
                    </a:cubicBezTo>
                    <a:cubicBezTo>
                      <a:pt x="21294" y="12567"/>
                      <a:pt x="21096" y="11575"/>
                      <a:pt x="20699" y="10632"/>
                    </a:cubicBezTo>
                    <a:cubicBezTo>
                      <a:pt x="20302" y="9739"/>
                      <a:pt x="19756" y="8945"/>
                      <a:pt x="19111" y="8251"/>
                    </a:cubicBezTo>
                    <a:cubicBezTo>
                      <a:pt x="18417" y="7457"/>
                      <a:pt x="17573" y="6862"/>
                      <a:pt x="16532" y="6465"/>
                    </a:cubicBezTo>
                    <a:cubicBezTo>
                      <a:pt x="15589" y="5969"/>
                      <a:pt x="14547" y="5671"/>
                      <a:pt x="13357" y="5671"/>
                    </a:cubicBezTo>
                    <a:cubicBezTo>
                      <a:pt x="11769" y="5671"/>
                      <a:pt x="10380" y="5969"/>
                      <a:pt x="9189" y="6465"/>
                    </a:cubicBezTo>
                    <a:cubicBezTo>
                      <a:pt x="7999" y="6862"/>
                      <a:pt x="6907" y="7358"/>
                      <a:pt x="6014" y="7854"/>
                    </a:cubicBezTo>
                    <a:cubicBezTo>
                      <a:pt x="5072" y="8251"/>
                      <a:pt x="4278" y="8747"/>
                      <a:pt x="3633" y="9243"/>
                    </a:cubicBezTo>
                    <a:cubicBezTo>
                      <a:pt x="3088" y="9640"/>
                      <a:pt x="2641" y="9838"/>
                      <a:pt x="2244" y="9838"/>
                    </a:cubicBezTo>
                    <a:cubicBezTo>
                      <a:pt x="2095" y="9838"/>
                      <a:pt x="1946" y="9789"/>
                      <a:pt x="1847" y="9640"/>
                    </a:cubicBezTo>
                    <a:cubicBezTo>
                      <a:pt x="1698" y="9541"/>
                      <a:pt x="1550" y="9392"/>
                      <a:pt x="1450" y="9243"/>
                    </a:cubicBezTo>
                    <a:cubicBezTo>
                      <a:pt x="1450" y="8995"/>
                      <a:pt x="1351" y="8648"/>
                      <a:pt x="1252" y="8251"/>
                    </a:cubicBezTo>
                    <a:cubicBezTo>
                      <a:pt x="1252" y="7854"/>
                      <a:pt x="1252" y="7407"/>
                      <a:pt x="1252" y="6862"/>
                    </a:cubicBezTo>
                    <a:cubicBezTo>
                      <a:pt x="1252" y="6465"/>
                      <a:pt x="1252" y="6167"/>
                      <a:pt x="1252" y="5870"/>
                    </a:cubicBezTo>
                    <a:cubicBezTo>
                      <a:pt x="1252" y="5621"/>
                      <a:pt x="1252" y="5423"/>
                      <a:pt x="1252" y="5274"/>
                    </a:cubicBezTo>
                    <a:cubicBezTo>
                      <a:pt x="1351" y="5026"/>
                      <a:pt x="1500" y="4828"/>
                      <a:pt x="1649" y="4679"/>
                    </a:cubicBezTo>
                    <a:cubicBezTo>
                      <a:pt x="1748" y="4431"/>
                      <a:pt x="1946" y="4183"/>
                      <a:pt x="2244" y="3885"/>
                    </a:cubicBezTo>
                    <a:cubicBezTo>
                      <a:pt x="2492" y="3637"/>
                      <a:pt x="2939" y="3290"/>
                      <a:pt x="3633" y="2893"/>
                    </a:cubicBezTo>
                    <a:cubicBezTo>
                      <a:pt x="4427" y="2496"/>
                      <a:pt x="5320" y="2099"/>
                      <a:pt x="6411" y="1702"/>
                    </a:cubicBezTo>
                    <a:cubicBezTo>
                      <a:pt x="7602" y="1206"/>
                      <a:pt x="8842" y="809"/>
                      <a:pt x="10182" y="512"/>
                    </a:cubicBezTo>
                    <a:cubicBezTo>
                      <a:pt x="11472" y="264"/>
                      <a:pt x="12960" y="115"/>
                      <a:pt x="14547" y="115"/>
                    </a:cubicBezTo>
                    <a:cubicBezTo>
                      <a:pt x="16780" y="115"/>
                      <a:pt x="18764" y="462"/>
                      <a:pt x="20500" y="1107"/>
                    </a:cubicBezTo>
                    <a:cubicBezTo>
                      <a:pt x="22336" y="1802"/>
                      <a:pt x="23775" y="2695"/>
                      <a:pt x="24866" y="3885"/>
                    </a:cubicBezTo>
                    <a:cubicBezTo>
                      <a:pt x="26057" y="4977"/>
                      <a:pt x="26900" y="6266"/>
                      <a:pt x="27446" y="7854"/>
                    </a:cubicBezTo>
                    <a:cubicBezTo>
                      <a:pt x="28091" y="9342"/>
                      <a:pt x="28438" y="10930"/>
                      <a:pt x="28438" y="12616"/>
                    </a:cubicBezTo>
                    <a:cubicBezTo>
                      <a:pt x="28438" y="14204"/>
                      <a:pt x="28289" y="15791"/>
                      <a:pt x="28041" y="17379"/>
                    </a:cubicBezTo>
                    <a:cubicBezTo>
                      <a:pt x="27743" y="18867"/>
                      <a:pt x="27148" y="20504"/>
                      <a:pt x="26255" y="22340"/>
                    </a:cubicBezTo>
                    <a:cubicBezTo>
                      <a:pt x="25461" y="24076"/>
                      <a:pt x="24172" y="26060"/>
                      <a:pt x="22485" y="28293"/>
                    </a:cubicBezTo>
                    <a:cubicBezTo>
                      <a:pt x="20748" y="30426"/>
                      <a:pt x="18516" y="32857"/>
                      <a:pt x="15738" y="35635"/>
                    </a:cubicBezTo>
                    <a:lnTo>
                      <a:pt x="8197" y="43573"/>
                    </a:lnTo>
                    <a:lnTo>
                      <a:pt x="29232" y="43573"/>
                    </a:lnTo>
                    <a:cubicBezTo>
                      <a:pt x="29331" y="43573"/>
                      <a:pt x="29480" y="43672"/>
                      <a:pt x="29628" y="43771"/>
                    </a:cubicBezTo>
                    <a:cubicBezTo>
                      <a:pt x="29877" y="43920"/>
                      <a:pt x="30075" y="44118"/>
                      <a:pt x="30224" y="44366"/>
                    </a:cubicBezTo>
                    <a:cubicBezTo>
                      <a:pt x="30323" y="44664"/>
                      <a:pt x="30422" y="44962"/>
                      <a:pt x="30422" y="45359"/>
                    </a:cubicBezTo>
                    <a:cubicBezTo>
                      <a:pt x="30522" y="45656"/>
                      <a:pt x="30621" y="45954"/>
                      <a:pt x="30621" y="46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E1F17753-6941-4197-977C-FFEB749602CE}"/>
                  </a:ext>
                </a:extLst>
              </p:cNvPr>
              <p:cNvSpPr/>
              <p:nvPr/>
            </p:nvSpPr>
            <p:spPr>
              <a:xfrm>
                <a:off x="6043072" y="3241079"/>
                <a:ext cx="31750" cy="49807"/>
              </a:xfrm>
              <a:custGeom>
                <a:avLst/>
                <a:gdLst>
                  <a:gd name="connsiteX0" fmla="*/ 32013 w 31750"/>
                  <a:gd name="connsiteY0" fmla="*/ 33452 h 49807"/>
                  <a:gd name="connsiteX1" fmla="*/ 31021 w 31750"/>
                  <a:gd name="connsiteY1" fmla="*/ 39604 h 49807"/>
                  <a:gd name="connsiteX2" fmla="*/ 28044 w 31750"/>
                  <a:gd name="connsiteY2" fmla="*/ 44962 h 49807"/>
                  <a:gd name="connsiteX3" fmla="*/ 22885 w 31750"/>
                  <a:gd name="connsiteY3" fmla="*/ 48534 h 49807"/>
                  <a:gd name="connsiteX4" fmla="*/ 15741 w 31750"/>
                  <a:gd name="connsiteY4" fmla="*/ 49923 h 49807"/>
                  <a:gd name="connsiteX5" fmla="*/ 10185 w 31750"/>
                  <a:gd name="connsiteY5" fmla="*/ 49129 h 49807"/>
                  <a:gd name="connsiteX6" fmla="*/ 6216 w 31750"/>
                  <a:gd name="connsiteY6" fmla="*/ 46946 h 49807"/>
                  <a:gd name="connsiteX7" fmla="*/ 3438 w 31750"/>
                  <a:gd name="connsiteY7" fmla="*/ 43573 h 49807"/>
                  <a:gd name="connsiteX8" fmla="*/ 1453 w 31750"/>
                  <a:gd name="connsiteY8" fmla="*/ 39009 h 49807"/>
                  <a:gd name="connsiteX9" fmla="*/ 461 w 31750"/>
                  <a:gd name="connsiteY9" fmla="*/ 33452 h 49807"/>
                  <a:gd name="connsiteX10" fmla="*/ 263 w 31750"/>
                  <a:gd name="connsiteY10" fmla="*/ 26706 h 49807"/>
                  <a:gd name="connsiteX11" fmla="*/ 660 w 31750"/>
                  <a:gd name="connsiteY11" fmla="*/ 20356 h 49807"/>
                  <a:gd name="connsiteX12" fmla="*/ 1850 w 31750"/>
                  <a:gd name="connsiteY12" fmla="*/ 14402 h 49807"/>
                  <a:gd name="connsiteX13" fmla="*/ 4033 w 31750"/>
                  <a:gd name="connsiteY13" fmla="*/ 8846 h 49807"/>
                  <a:gd name="connsiteX14" fmla="*/ 7803 w 31750"/>
                  <a:gd name="connsiteY14" fmla="*/ 4282 h 49807"/>
                  <a:gd name="connsiteX15" fmla="*/ 13161 w 31750"/>
                  <a:gd name="connsiteY15" fmla="*/ 1306 h 49807"/>
                  <a:gd name="connsiteX16" fmla="*/ 20503 w 31750"/>
                  <a:gd name="connsiteY16" fmla="*/ 115 h 49807"/>
                  <a:gd name="connsiteX17" fmla="*/ 23282 w 31750"/>
                  <a:gd name="connsiteY17" fmla="*/ 313 h 49807"/>
                  <a:gd name="connsiteX18" fmla="*/ 25861 w 31750"/>
                  <a:gd name="connsiteY18" fmla="*/ 710 h 49807"/>
                  <a:gd name="connsiteX19" fmla="*/ 27846 w 31750"/>
                  <a:gd name="connsiteY19" fmla="*/ 1306 h 49807"/>
                  <a:gd name="connsiteX20" fmla="*/ 28838 w 31750"/>
                  <a:gd name="connsiteY20" fmla="*/ 1901 h 49807"/>
                  <a:gd name="connsiteX21" fmla="*/ 29235 w 31750"/>
                  <a:gd name="connsiteY21" fmla="*/ 2298 h 49807"/>
                  <a:gd name="connsiteX22" fmla="*/ 29433 w 31750"/>
                  <a:gd name="connsiteY22" fmla="*/ 2893 h 49807"/>
                  <a:gd name="connsiteX23" fmla="*/ 29632 w 31750"/>
                  <a:gd name="connsiteY23" fmla="*/ 3488 h 49807"/>
                  <a:gd name="connsiteX24" fmla="*/ 29632 w 31750"/>
                  <a:gd name="connsiteY24" fmla="*/ 4282 h 49807"/>
                  <a:gd name="connsiteX25" fmla="*/ 29632 w 31750"/>
                  <a:gd name="connsiteY25" fmla="*/ 5473 h 49807"/>
                  <a:gd name="connsiteX26" fmla="*/ 29433 w 31750"/>
                  <a:gd name="connsiteY26" fmla="*/ 6266 h 49807"/>
                  <a:gd name="connsiteX27" fmla="*/ 29235 w 31750"/>
                  <a:gd name="connsiteY27" fmla="*/ 6862 h 49807"/>
                  <a:gd name="connsiteX28" fmla="*/ 28639 w 31750"/>
                  <a:gd name="connsiteY28" fmla="*/ 6862 h 49807"/>
                  <a:gd name="connsiteX29" fmla="*/ 27449 w 31750"/>
                  <a:gd name="connsiteY29" fmla="*/ 6663 h 49807"/>
                  <a:gd name="connsiteX30" fmla="*/ 25861 w 31750"/>
                  <a:gd name="connsiteY30" fmla="*/ 6068 h 49807"/>
                  <a:gd name="connsiteX31" fmla="*/ 23282 w 31750"/>
                  <a:gd name="connsiteY31" fmla="*/ 5473 h 49807"/>
                  <a:gd name="connsiteX32" fmla="*/ 19908 w 31750"/>
                  <a:gd name="connsiteY32" fmla="*/ 5274 h 49807"/>
                  <a:gd name="connsiteX33" fmla="*/ 13955 w 31750"/>
                  <a:gd name="connsiteY33" fmla="*/ 6663 h 49807"/>
                  <a:gd name="connsiteX34" fmla="*/ 9986 w 31750"/>
                  <a:gd name="connsiteY34" fmla="*/ 10434 h 49807"/>
                  <a:gd name="connsiteX35" fmla="*/ 7605 w 31750"/>
                  <a:gd name="connsiteY35" fmla="*/ 15990 h 49807"/>
                  <a:gd name="connsiteX36" fmla="*/ 6613 w 31750"/>
                  <a:gd name="connsiteY36" fmla="*/ 22538 h 49807"/>
                  <a:gd name="connsiteX37" fmla="*/ 8796 w 31750"/>
                  <a:gd name="connsiteY37" fmla="*/ 21546 h 49807"/>
                  <a:gd name="connsiteX38" fmla="*/ 11574 w 31750"/>
                  <a:gd name="connsiteY38" fmla="*/ 20554 h 49807"/>
                  <a:gd name="connsiteX39" fmla="*/ 14550 w 31750"/>
                  <a:gd name="connsiteY39" fmla="*/ 19760 h 49807"/>
                  <a:gd name="connsiteX40" fmla="*/ 18122 w 31750"/>
                  <a:gd name="connsiteY40" fmla="*/ 19363 h 49807"/>
                  <a:gd name="connsiteX41" fmla="*/ 24472 w 31750"/>
                  <a:gd name="connsiteY41" fmla="*/ 20554 h 49807"/>
                  <a:gd name="connsiteX42" fmla="*/ 28838 w 31750"/>
                  <a:gd name="connsiteY42" fmla="*/ 23531 h 49807"/>
                  <a:gd name="connsiteX43" fmla="*/ 31219 w 31750"/>
                  <a:gd name="connsiteY43" fmla="*/ 27896 h 49807"/>
                  <a:gd name="connsiteX44" fmla="*/ 32013 w 31750"/>
                  <a:gd name="connsiteY44" fmla="*/ 33452 h 49807"/>
                  <a:gd name="connsiteX45" fmla="*/ 25663 w 31750"/>
                  <a:gd name="connsiteY45" fmla="*/ 34048 h 49807"/>
                  <a:gd name="connsiteX46" fmla="*/ 25067 w 31750"/>
                  <a:gd name="connsiteY46" fmla="*/ 30079 h 49807"/>
                  <a:gd name="connsiteX47" fmla="*/ 23678 w 31750"/>
                  <a:gd name="connsiteY47" fmla="*/ 27102 h 49807"/>
                  <a:gd name="connsiteX48" fmla="*/ 20900 w 31750"/>
                  <a:gd name="connsiteY48" fmla="*/ 25316 h 49807"/>
                  <a:gd name="connsiteX49" fmla="*/ 16932 w 31750"/>
                  <a:gd name="connsiteY49" fmla="*/ 24523 h 49807"/>
                  <a:gd name="connsiteX50" fmla="*/ 14153 w 31750"/>
                  <a:gd name="connsiteY50" fmla="*/ 24721 h 49807"/>
                  <a:gd name="connsiteX51" fmla="*/ 11375 w 31750"/>
                  <a:gd name="connsiteY51" fmla="*/ 25515 h 49807"/>
                  <a:gd name="connsiteX52" fmla="*/ 8994 w 31750"/>
                  <a:gd name="connsiteY52" fmla="*/ 26507 h 49807"/>
                  <a:gd name="connsiteX53" fmla="*/ 6811 w 31750"/>
                  <a:gd name="connsiteY53" fmla="*/ 27698 h 49807"/>
                  <a:gd name="connsiteX54" fmla="*/ 7407 w 31750"/>
                  <a:gd name="connsiteY54" fmla="*/ 35834 h 49807"/>
                  <a:gd name="connsiteX55" fmla="*/ 9192 w 31750"/>
                  <a:gd name="connsiteY55" fmla="*/ 40993 h 49807"/>
                  <a:gd name="connsiteX56" fmla="*/ 12169 w 31750"/>
                  <a:gd name="connsiteY56" fmla="*/ 43771 h 49807"/>
                  <a:gd name="connsiteX57" fmla="*/ 16336 w 31750"/>
                  <a:gd name="connsiteY57" fmla="*/ 44565 h 49807"/>
                  <a:gd name="connsiteX58" fmla="*/ 20305 w 31750"/>
                  <a:gd name="connsiteY58" fmla="*/ 43771 h 49807"/>
                  <a:gd name="connsiteX59" fmla="*/ 23282 w 31750"/>
                  <a:gd name="connsiteY59" fmla="*/ 41390 h 49807"/>
                  <a:gd name="connsiteX60" fmla="*/ 25067 w 31750"/>
                  <a:gd name="connsiteY60" fmla="*/ 38016 h 49807"/>
                  <a:gd name="connsiteX61" fmla="*/ 25663 w 31750"/>
                  <a:gd name="connsiteY61" fmla="*/ 34048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13" y="33452"/>
                    </a:moveTo>
                    <a:cubicBezTo>
                      <a:pt x="32013" y="35585"/>
                      <a:pt x="31666" y="37620"/>
                      <a:pt x="31021" y="39604"/>
                    </a:cubicBezTo>
                    <a:cubicBezTo>
                      <a:pt x="30475" y="41588"/>
                      <a:pt x="29483" y="43374"/>
                      <a:pt x="28044" y="44962"/>
                    </a:cubicBezTo>
                    <a:cubicBezTo>
                      <a:pt x="26705" y="46450"/>
                      <a:pt x="24968" y="47641"/>
                      <a:pt x="22885" y="48534"/>
                    </a:cubicBezTo>
                    <a:cubicBezTo>
                      <a:pt x="20900" y="49427"/>
                      <a:pt x="18519" y="49923"/>
                      <a:pt x="15741" y="49923"/>
                    </a:cubicBezTo>
                    <a:cubicBezTo>
                      <a:pt x="13608" y="49923"/>
                      <a:pt x="11772" y="49625"/>
                      <a:pt x="10185" y="49129"/>
                    </a:cubicBezTo>
                    <a:cubicBezTo>
                      <a:pt x="8696" y="48633"/>
                      <a:pt x="7407" y="47889"/>
                      <a:pt x="6216" y="46946"/>
                    </a:cubicBezTo>
                    <a:cubicBezTo>
                      <a:pt x="5124" y="46053"/>
                      <a:pt x="4232" y="44912"/>
                      <a:pt x="3438" y="43573"/>
                    </a:cubicBezTo>
                    <a:cubicBezTo>
                      <a:pt x="2644" y="42283"/>
                      <a:pt x="1949" y="40745"/>
                      <a:pt x="1453" y="39009"/>
                    </a:cubicBezTo>
                    <a:cubicBezTo>
                      <a:pt x="1057" y="37322"/>
                      <a:pt x="709" y="35437"/>
                      <a:pt x="461" y="33452"/>
                    </a:cubicBezTo>
                    <a:cubicBezTo>
                      <a:pt x="312" y="31369"/>
                      <a:pt x="263" y="29087"/>
                      <a:pt x="263" y="26706"/>
                    </a:cubicBezTo>
                    <a:cubicBezTo>
                      <a:pt x="263" y="24622"/>
                      <a:pt x="362" y="22489"/>
                      <a:pt x="660" y="20356"/>
                    </a:cubicBezTo>
                    <a:cubicBezTo>
                      <a:pt x="908" y="18272"/>
                      <a:pt x="1305" y="16287"/>
                      <a:pt x="1850" y="14402"/>
                    </a:cubicBezTo>
                    <a:cubicBezTo>
                      <a:pt x="2346" y="12418"/>
                      <a:pt x="3091" y="10582"/>
                      <a:pt x="4033" y="8846"/>
                    </a:cubicBezTo>
                    <a:cubicBezTo>
                      <a:pt x="5075" y="7010"/>
                      <a:pt x="6315" y="5473"/>
                      <a:pt x="7803" y="4282"/>
                    </a:cubicBezTo>
                    <a:cubicBezTo>
                      <a:pt x="9391" y="2992"/>
                      <a:pt x="11177" y="2000"/>
                      <a:pt x="13161" y="1306"/>
                    </a:cubicBezTo>
                    <a:cubicBezTo>
                      <a:pt x="15245" y="512"/>
                      <a:pt x="17725" y="115"/>
                      <a:pt x="20503" y="115"/>
                    </a:cubicBezTo>
                    <a:cubicBezTo>
                      <a:pt x="21396" y="115"/>
                      <a:pt x="22339" y="214"/>
                      <a:pt x="23282" y="313"/>
                    </a:cubicBezTo>
                    <a:cubicBezTo>
                      <a:pt x="24174" y="313"/>
                      <a:pt x="25067" y="462"/>
                      <a:pt x="25861" y="710"/>
                    </a:cubicBezTo>
                    <a:cubicBezTo>
                      <a:pt x="26655" y="859"/>
                      <a:pt x="27300" y="1057"/>
                      <a:pt x="27846" y="1306"/>
                    </a:cubicBezTo>
                    <a:cubicBezTo>
                      <a:pt x="28342" y="1603"/>
                      <a:pt x="28689" y="1802"/>
                      <a:pt x="28838" y="1901"/>
                    </a:cubicBezTo>
                    <a:cubicBezTo>
                      <a:pt x="29086" y="2050"/>
                      <a:pt x="29235" y="2198"/>
                      <a:pt x="29235" y="2298"/>
                    </a:cubicBezTo>
                    <a:cubicBezTo>
                      <a:pt x="29334" y="2446"/>
                      <a:pt x="29433" y="2645"/>
                      <a:pt x="29433" y="2893"/>
                    </a:cubicBezTo>
                    <a:cubicBezTo>
                      <a:pt x="29532" y="3042"/>
                      <a:pt x="29632" y="3240"/>
                      <a:pt x="29632" y="3488"/>
                    </a:cubicBezTo>
                    <a:cubicBezTo>
                      <a:pt x="29632" y="3786"/>
                      <a:pt x="29632" y="4034"/>
                      <a:pt x="29632" y="4282"/>
                    </a:cubicBezTo>
                    <a:cubicBezTo>
                      <a:pt x="29632" y="4828"/>
                      <a:pt x="29632" y="5225"/>
                      <a:pt x="29632" y="5473"/>
                    </a:cubicBezTo>
                    <a:cubicBezTo>
                      <a:pt x="29632" y="5770"/>
                      <a:pt x="29532" y="6018"/>
                      <a:pt x="29433" y="6266"/>
                    </a:cubicBezTo>
                    <a:cubicBezTo>
                      <a:pt x="29433" y="6564"/>
                      <a:pt x="29334" y="6762"/>
                      <a:pt x="29235" y="6862"/>
                    </a:cubicBezTo>
                    <a:cubicBezTo>
                      <a:pt x="29086" y="6862"/>
                      <a:pt x="28887" y="6862"/>
                      <a:pt x="28639" y="6862"/>
                    </a:cubicBezTo>
                    <a:cubicBezTo>
                      <a:pt x="28342" y="6862"/>
                      <a:pt x="27945" y="6812"/>
                      <a:pt x="27449" y="6663"/>
                    </a:cubicBezTo>
                    <a:cubicBezTo>
                      <a:pt x="27052" y="6415"/>
                      <a:pt x="26506" y="6217"/>
                      <a:pt x="25861" y="6068"/>
                    </a:cubicBezTo>
                    <a:cubicBezTo>
                      <a:pt x="25167" y="5820"/>
                      <a:pt x="24323" y="5621"/>
                      <a:pt x="23282" y="5473"/>
                    </a:cubicBezTo>
                    <a:cubicBezTo>
                      <a:pt x="22339" y="5373"/>
                      <a:pt x="21198" y="5274"/>
                      <a:pt x="19908" y="5274"/>
                    </a:cubicBezTo>
                    <a:cubicBezTo>
                      <a:pt x="17626" y="5274"/>
                      <a:pt x="15642" y="5770"/>
                      <a:pt x="13955" y="6663"/>
                    </a:cubicBezTo>
                    <a:cubicBezTo>
                      <a:pt x="12367" y="7606"/>
                      <a:pt x="11028" y="8846"/>
                      <a:pt x="9986" y="10434"/>
                    </a:cubicBezTo>
                    <a:cubicBezTo>
                      <a:pt x="8895" y="12021"/>
                      <a:pt x="8101" y="13906"/>
                      <a:pt x="7605" y="15990"/>
                    </a:cubicBezTo>
                    <a:cubicBezTo>
                      <a:pt x="7059" y="18123"/>
                      <a:pt x="6712" y="20306"/>
                      <a:pt x="6613" y="22538"/>
                    </a:cubicBezTo>
                    <a:cubicBezTo>
                      <a:pt x="7258" y="22141"/>
                      <a:pt x="8002" y="21844"/>
                      <a:pt x="8796" y="21546"/>
                    </a:cubicBezTo>
                    <a:cubicBezTo>
                      <a:pt x="9689" y="21149"/>
                      <a:pt x="10631" y="20852"/>
                      <a:pt x="11574" y="20554"/>
                    </a:cubicBezTo>
                    <a:cubicBezTo>
                      <a:pt x="12467" y="20157"/>
                      <a:pt x="13459" y="19909"/>
                      <a:pt x="14550" y="19760"/>
                    </a:cubicBezTo>
                    <a:cubicBezTo>
                      <a:pt x="15592" y="19512"/>
                      <a:pt x="16783" y="19363"/>
                      <a:pt x="18122" y="19363"/>
                    </a:cubicBezTo>
                    <a:cubicBezTo>
                      <a:pt x="20603" y="19363"/>
                      <a:pt x="22736" y="19760"/>
                      <a:pt x="24472" y="20554"/>
                    </a:cubicBezTo>
                    <a:cubicBezTo>
                      <a:pt x="26308" y="21248"/>
                      <a:pt x="27746" y="22241"/>
                      <a:pt x="28838" y="23531"/>
                    </a:cubicBezTo>
                    <a:cubicBezTo>
                      <a:pt x="30028" y="24721"/>
                      <a:pt x="30822" y="26209"/>
                      <a:pt x="31219" y="27896"/>
                    </a:cubicBezTo>
                    <a:cubicBezTo>
                      <a:pt x="31715" y="29632"/>
                      <a:pt x="32013" y="31468"/>
                      <a:pt x="32013" y="33452"/>
                    </a:cubicBezTo>
                    <a:close/>
                    <a:moveTo>
                      <a:pt x="25663" y="34048"/>
                    </a:moveTo>
                    <a:cubicBezTo>
                      <a:pt x="25663" y="32609"/>
                      <a:pt x="25464" y="31270"/>
                      <a:pt x="25067" y="30079"/>
                    </a:cubicBezTo>
                    <a:cubicBezTo>
                      <a:pt x="24770" y="28888"/>
                      <a:pt x="24323" y="27896"/>
                      <a:pt x="23678" y="27102"/>
                    </a:cubicBezTo>
                    <a:cubicBezTo>
                      <a:pt x="22984" y="26309"/>
                      <a:pt x="22091" y="25713"/>
                      <a:pt x="20900" y="25316"/>
                    </a:cubicBezTo>
                    <a:cubicBezTo>
                      <a:pt x="19809" y="24820"/>
                      <a:pt x="18519" y="24523"/>
                      <a:pt x="16932" y="24523"/>
                    </a:cubicBezTo>
                    <a:cubicBezTo>
                      <a:pt x="15989" y="24523"/>
                      <a:pt x="15046" y="24622"/>
                      <a:pt x="14153" y="24721"/>
                    </a:cubicBezTo>
                    <a:cubicBezTo>
                      <a:pt x="13211" y="24870"/>
                      <a:pt x="12268" y="25118"/>
                      <a:pt x="11375" y="25515"/>
                    </a:cubicBezTo>
                    <a:cubicBezTo>
                      <a:pt x="10582" y="25812"/>
                      <a:pt x="9788" y="26110"/>
                      <a:pt x="8994" y="26507"/>
                    </a:cubicBezTo>
                    <a:cubicBezTo>
                      <a:pt x="8200" y="26904"/>
                      <a:pt x="7456" y="27301"/>
                      <a:pt x="6811" y="27698"/>
                    </a:cubicBezTo>
                    <a:cubicBezTo>
                      <a:pt x="6811" y="30873"/>
                      <a:pt x="7010" y="33601"/>
                      <a:pt x="7407" y="35834"/>
                    </a:cubicBezTo>
                    <a:cubicBezTo>
                      <a:pt x="7803" y="37967"/>
                      <a:pt x="8399" y="39703"/>
                      <a:pt x="9192" y="40993"/>
                    </a:cubicBezTo>
                    <a:cubicBezTo>
                      <a:pt x="9986" y="42332"/>
                      <a:pt x="10978" y="43275"/>
                      <a:pt x="12169" y="43771"/>
                    </a:cubicBezTo>
                    <a:cubicBezTo>
                      <a:pt x="13360" y="44317"/>
                      <a:pt x="14749" y="44565"/>
                      <a:pt x="16336" y="44565"/>
                    </a:cubicBezTo>
                    <a:cubicBezTo>
                      <a:pt x="17924" y="44565"/>
                      <a:pt x="19214" y="44317"/>
                      <a:pt x="20305" y="43771"/>
                    </a:cubicBezTo>
                    <a:cubicBezTo>
                      <a:pt x="21496" y="43126"/>
                      <a:pt x="22488" y="42332"/>
                      <a:pt x="23282" y="41390"/>
                    </a:cubicBezTo>
                    <a:cubicBezTo>
                      <a:pt x="24075" y="40348"/>
                      <a:pt x="24671" y="39207"/>
                      <a:pt x="25067" y="38016"/>
                    </a:cubicBezTo>
                    <a:cubicBezTo>
                      <a:pt x="25464" y="36727"/>
                      <a:pt x="25663" y="35387"/>
                      <a:pt x="25663" y="340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A7C1E07-3B2B-4D5E-98E5-15CF4D173B2C}"/>
                </a:ext>
              </a:extLst>
            </p:cNvPr>
            <p:cNvSpPr/>
            <p:nvPr/>
          </p:nvSpPr>
          <p:spPr>
            <a:xfrm>
              <a:off x="6080442" y="3281759"/>
              <a:ext cx="12303" cy="19248"/>
            </a:xfrm>
            <a:custGeom>
              <a:avLst/>
              <a:gdLst>
                <a:gd name="connsiteX0" fmla="*/ 12569 w 12303"/>
                <a:gd name="connsiteY0" fmla="*/ 3091 h 19248"/>
                <a:gd name="connsiteX1" fmla="*/ 12371 w 12303"/>
                <a:gd name="connsiteY1" fmla="*/ 5274 h 19248"/>
                <a:gd name="connsiteX2" fmla="*/ 11974 w 12303"/>
                <a:gd name="connsiteY2" fmla="*/ 7060 h 19248"/>
                <a:gd name="connsiteX3" fmla="*/ 11378 w 12303"/>
                <a:gd name="connsiteY3" fmla="*/ 8648 h 19248"/>
                <a:gd name="connsiteX4" fmla="*/ 10386 w 12303"/>
                <a:gd name="connsiteY4" fmla="*/ 10632 h 19248"/>
                <a:gd name="connsiteX5" fmla="*/ 5227 w 12303"/>
                <a:gd name="connsiteY5" fmla="*/ 18173 h 19248"/>
                <a:gd name="connsiteX6" fmla="*/ 4632 w 12303"/>
                <a:gd name="connsiteY6" fmla="*/ 18768 h 19248"/>
                <a:gd name="connsiteX7" fmla="*/ 4036 w 12303"/>
                <a:gd name="connsiteY7" fmla="*/ 18966 h 19248"/>
                <a:gd name="connsiteX8" fmla="*/ 3242 w 12303"/>
                <a:gd name="connsiteY8" fmla="*/ 19165 h 19248"/>
                <a:gd name="connsiteX9" fmla="*/ 2250 w 12303"/>
                <a:gd name="connsiteY9" fmla="*/ 19363 h 19248"/>
                <a:gd name="connsiteX10" fmla="*/ 1060 w 12303"/>
                <a:gd name="connsiteY10" fmla="*/ 19165 h 19248"/>
                <a:gd name="connsiteX11" fmla="*/ 464 w 12303"/>
                <a:gd name="connsiteY11" fmla="*/ 18966 h 19248"/>
                <a:gd name="connsiteX12" fmla="*/ 266 w 12303"/>
                <a:gd name="connsiteY12" fmla="*/ 18768 h 19248"/>
                <a:gd name="connsiteX13" fmla="*/ 464 w 12303"/>
                <a:gd name="connsiteY13" fmla="*/ 18173 h 19248"/>
                <a:gd name="connsiteX14" fmla="*/ 5425 w 12303"/>
                <a:gd name="connsiteY14" fmla="*/ 7854 h 19248"/>
                <a:gd name="connsiteX15" fmla="*/ 5425 w 12303"/>
                <a:gd name="connsiteY15" fmla="*/ 3091 h 19248"/>
                <a:gd name="connsiteX16" fmla="*/ 5624 w 12303"/>
                <a:gd name="connsiteY16" fmla="*/ 1504 h 19248"/>
                <a:gd name="connsiteX17" fmla="*/ 6219 w 12303"/>
                <a:gd name="connsiteY17" fmla="*/ 710 h 19248"/>
                <a:gd name="connsiteX18" fmla="*/ 7211 w 12303"/>
                <a:gd name="connsiteY18" fmla="*/ 313 h 19248"/>
                <a:gd name="connsiteX19" fmla="*/ 8997 w 12303"/>
                <a:gd name="connsiteY19" fmla="*/ 115 h 19248"/>
                <a:gd name="connsiteX20" fmla="*/ 10585 w 12303"/>
                <a:gd name="connsiteY20" fmla="*/ 313 h 19248"/>
                <a:gd name="connsiteX21" fmla="*/ 11775 w 12303"/>
                <a:gd name="connsiteY21" fmla="*/ 710 h 19248"/>
                <a:gd name="connsiteX22" fmla="*/ 12371 w 12303"/>
                <a:gd name="connsiteY22" fmla="*/ 1504 h 19248"/>
                <a:gd name="connsiteX23" fmla="*/ 12569 w 12303"/>
                <a:gd name="connsiteY23" fmla="*/ 3091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69" y="3091"/>
                  </a:moveTo>
                  <a:cubicBezTo>
                    <a:pt x="12569" y="3885"/>
                    <a:pt x="12470" y="4629"/>
                    <a:pt x="12371" y="5274"/>
                  </a:cubicBezTo>
                  <a:cubicBezTo>
                    <a:pt x="12371" y="5969"/>
                    <a:pt x="12222" y="6564"/>
                    <a:pt x="11974" y="7060"/>
                  </a:cubicBezTo>
                  <a:cubicBezTo>
                    <a:pt x="11825" y="7606"/>
                    <a:pt x="11626" y="8151"/>
                    <a:pt x="11378" y="8648"/>
                  </a:cubicBezTo>
                  <a:cubicBezTo>
                    <a:pt x="11081" y="9292"/>
                    <a:pt x="10783" y="9937"/>
                    <a:pt x="10386" y="10632"/>
                  </a:cubicBezTo>
                  <a:lnTo>
                    <a:pt x="5227" y="18173"/>
                  </a:lnTo>
                  <a:cubicBezTo>
                    <a:pt x="5078" y="18421"/>
                    <a:pt x="4880" y="18619"/>
                    <a:pt x="4632" y="18768"/>
                  </a:cubicBezTo>
                  <a:cubicBezTo>
                    <a:pt x="4483" y="18867"/>
                    <a:pt x="4284" y="18966"/>
                    <a:pt x="4036" y="18966"/>
                  </a:cubicBezTo>
                  <a:cubicBezTo>
                    <a:pt x="3887" y="19066"/>
                    <a:pt x="3639" y="19165"/>
                    <a:pt x="3242" y="19165"/>
                  </a:cubicBezTo>
                  <a:cubicBezTo>
                    <a:pt x="2945" y="19264"/>
                    <a:pt x="2647" y="19363"/>
                    <a:pt x="2250" y="19363"/>
                  </a:cubicBezTo>
                  <a:cubicBezTo>
                    <a:pt x="1705" y="19363"/>
                    <a:pt x="1308" y="19264"/>
                    <a:pt x="1060" y="19165"/>
                  </a:cubicBezTo>
                  <a:cubicBezTo>
                    <a:pt x="762" y="19165"/>
                    <a:pt x="564" y="19066"/>
                    <a:pt x="464" y="18966"/>
                  </a:cubicBezTo>
                  <a:cubicBezTo>
                    <a:pt x="316" y="18966"/>
                    <a:pt x="266" y="18867"/>
                    <a:pt x="266" y="18768"/>
                  </a:cubicBezTo>
                  <a:cubicBezTo>
                    <a:pt x="266" y="18619"/>
                    <a:pt x="316" y="18421"/>
                    <a:pt x="464" y="18173"/>
                  </a:cubicBezTo>
                  <a:lnTo>
                    <a:pt x="5425" y="7854"/>
                  </a:lnTo>
                  <a:lnTo>
                    <a:pt x="5425" y="3091"/>
                  </a:lnTo>
                  <a:cubicBezTo>
                    <a:pt x="5425" y="2446"/>
                    <a:pt x="5475" y="1901"/>
                    <a:pt x="5624" y="1504"/>
                  </a:cubicBezTo>
                  <a:cubicBezTo>
                    <a:pt x="5723" y="1107"/>
                    <a:pt x="5921" y="859"/>
                    <a:pt x="6219" y="710"/>
                  </a:cubicBezTo>
                  <a:cubicBezTo>
                    <a:pt x="6467" y="462"/>
                    <a:pt x="6814" y="313"/>
                    <a:pt x="7211" y="313"/>
                  </a:cubicBezTo>
                  <a:cubicBezTo>
                    <a:pt x="7707" y="214"/>
                    <a:pt x="8303" y="115"/>
                    <a:pt x="8997" y="115"/>
                  </a:cubicBezTo>
                  <a:cubicBezTo>
                    <a:pt x="9642" y="115"/>
                    <a:pt x="10188" y="214"/>
                    <a:pt x="10585" y="313"/>
                  </a:cubicBezTo>
                  <a:cubicBezTo>
                    <a:pt x="11081" y="313"/>
                    <a:pt x="11478" y="462"/>
                    <a:pt x="11775" y="710"/>
                  </a:cubicBezTo>
                  <a:cubicBezTo>
                    <a:pt x="12023" y="859"/>
                    <a:pt x="12222" y="1107"/>
                    <a:pt x="12371" y="1504"/>
                  </a:cubicBezTo>
                  <a:cubicBezTo>
                    <a:pt x="12470" y="1901"/>
                    <a:pt x="12569" y="2446"/>
                    <a:pt x="12569" y="30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104453" y="3241079"/>
              <a:ext cx="106402" cy="49807"/>
              <a:chOff x="6104453" y="3241079"/>
              <a:chExt cx="106402" cy="49807"/>
            </a:xfrm>
            <a:solidFill>
              <a:srgbClr val="000000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2D389669-1A05-4AE8-A0C3-E0368AF335C0}"/>
                  </a:ext>
                </a:extLst>
              </p:cNvPr>
              <p:cNvSpPr/>
              <p:nvPr/>
            </p:nvSpPr>
            <p:spPr>
              <a:xfrm>
                <a:off x="6104453" y="3241278"/>
                <a:ext cx="28178" cy="48815"/>
              </a:xfrm>
              <a:custGeom>
                <a:avLst/>
                <a:gdLst>
                  <a:gd name="connsiteX0" fmla="*/ 28446 w 28178"/>
                  <a:gd name="connsiteY0" fmla="*/ 46351 h 48815"/>
                  <a:gd name="connsiteX1" fmla="*/ 28247 w 28178"/>
                  <a:gd name="connsiteY1" fmla="*/ 47740 h 48815"/>
                  <a:gd name="connsiteX2" fmla="*/ 28049 w 28178"/>
                  <a:gd name="connsiteY2" fmla="*/ 48534 h 48815"/>
                  <a:gd name="connsiteX3" fmla="*/ 27453 w 28178"/>
                  <a:gd name="connsiteY3" fmla="*/ 48930 h 48815"/>
                  <a:gd name="connsiteX4" fmla="*/ 27056 w 28178"/>
                  <a:gd name="connsiteY4" fmla="*/ 48930 h 48815"/>
                  <a:gd name="connsiteX5" fmla="*/ 1855 w 28178"/>
                  <a:gd name="connsiteY5" fmla="*/ 48930 h 48815"/>
                  <a:gd name="connsiteX6" fmla="*/ 1260 w 28178"/>
                  <a:gd name="connsiteY6" fmla="*/ 48930 h 48815"/>
                  <a:gd name="connsiteX7" fmla="*/ 863 w 28178"/>
                  <a:gd name="connsiteY7" fmla="*/ 48534 h 48815"/>
                  <a:gd name="connsiteX8" fmla="*/ 466 w 28178"/>
                  <a:gd name="connsiteY8" fmla="*/ 47740 h 48815"/>
                  <a:gd name="connsiteX9" fmla="*/ 466 w 28178"/>
                  <a:gd name="connsiteY9" fmla="*/ 46351 h 48815"/>
                  <a:gd name="connsiteX10" fmla="*/ 466 w 28178"/>
                  <a:gd name="connsiteY10" fmla="*/ 45359 h 48815"/>
                  <a:gd name="connsiteX11" fmla="*/ 863 w 28178"/>
                  <a:gd name="connsiteY11" fmla="*/ 44565 h 48815"/>
                  <a:gd name="connsiteX12" fmla="*/ 1260 w 28178"/>
                  <a:gd name="connsiteY12" fmla="*/ 43969 h 48815"/>
                  <a:gd name="connsiteX13" fmla="*/ 1855 w 28178"/>
                  <a:gd name="connsiteY13" fmla="*/ 43771 h 48815"/>
                  <a:gd name="connsiteX14" fmla="*/ 11777 w 28178"/>
                  <a:gd name="connsiteY14" fmla="*/ 43771 h 48815"/>
                  <a:gd name="connsiteX15" fmla="*/ 11777 w 28178"/>
                  <a:gd name="connsiteY15" fmla="*/ 7060 h 48815"/>
                  <a:gd name="connsiteX16" fmla="*/ 2450 w 28178"/>
                  <a:gd name="connsiteY16" fmla="*/ 12616 h 48815"/>
                  <a:gd name="connsiteX17" fmla="*/ 1260 w 28178"/>
                  <a:gd name="connsiteY17" fmla="*/ 13013 h 48815"/>
                  <a:gd name="connsiteX18" fmla="*/ 664 w 28178"/>
                  <a:gd name="connsiteY18" fmla="*/ 12815 h 48815"/>
                  <a:gd name="connsiteX19" fmla="*/ 267 w 28178"/>
                  <a:gd name="connsiteY19" fmla="*/ 12021 h 48815"/>
                  <a:gd name="connsiteX20" fmla="*/ 267 w 28178"/>
                  <a:gd name="connsiteY20" fmla="*/ 10632 h 48815"/>
                  <a:gd name="connsiteX21" fmla="*/ 267 w 28178"/>
                  <a:gd name="connsiteY21" fmla="*/ 9640 h 48815"/>
                  <a:gd name="connsiteX22" fmla="*/ 267 w 28178"/>
                  <a:gd name="connsiteY22" fmla="*/ 8846 h 48815"/>
                  <a:gd name="connsiteX23" fmla="*/ 664 w 28178"/>
                  <a:gd name="connsiteY23" fmla="*/ 8251 h 48815"/>
                  <a:gd name="connsiteX24" fmla="*/ 1260 w 28178"/>
                  <a:gd name="connsiteY24" fmla="*/ 7854 h 48815"/>
                  <a:gd name="connsiteX25" fmla="*/ 12372 w 28178"/>
                  <a:gd name="connsiteY25" fmla="*/ 710 h 48815"/>
                  <a:gd name="connsiteX26" fmla="*/ 12769 w 28178"/>
                  <a:gd name="connsiteY26" fmla="*/ 512 h 48815"/>
                  <a:gd name="connsiteX27" fmla="*/ 13364 w 28178"/>
                  <a:gd name="connsiteY27" fmla="*/ 313 h 48815"/>
                  <a:gd name="connsiteX28" fmla="*/ 14158 w 28178"/>
                  <a:gd name="connsiteY28" fmla="*/ 313 h 48815"/>
                  <a:gd name="connsiteX29" fmla="*/ 15349 w 28178"/>
                  <a:gd name="connsiteY29" fmla="*/ 115 h 48815"/>
                  <a:gd name="connsiteX30" fmla="*/ 16738 w 28178"/>
                  <a:gd name="connsiteY30" fmla="*/ 313 h 48815"/>
                  <a:gd name="connsiteX31" fmla="*/ 17730 w 28178"/>
                  <a:gd name="connsiteY31" fmla="*/ 512 h 48815"/>
                  <a:gd name="connsiteX32" fmla="*/ 18127 w 28178"/>
                  <a:gd name="connsiteY32" fmla="*/ 909 h 48815"/>
                  <a:gd name="connsiteX33" fmla="*/ 18325 w 28178"/>
                  <a:gd name="connsiteY33" fmla="*/ 1305 h 48815"/>
                  <a:gd name="connsiteX34" fmla="*/ 18325 w 28178"/>
                  <a:gd name="connsiteY34" fmla="*/ 43771 h 48815"/>
                  <a:gd name="connsiteX35" fmla="*/ 27056 w 28178"/>
                  <a:gd name="connsiteY35" fmla="*/ 43771 h 48815"/>
                  <a:gd name="connsiteX36" fmla="*/ 27453 w 28178"/>
                  <a:gd name="connsiteY36" fmla="*/ 43969 h 48815"/>
                  <a:gd name="connsiteX37" fmla="*/ 28049 w 28178"/>
                  <a:gd name="connsiteY37" fmla="*/ 44565 h 48815"/>
                  <a:gd name="connsiteX38" fmla="*/ 28247 w 28178"/>
                  <a:gd name="connsiteY38" fmla="*/ 45359 h 48815"/>
                  <a:gd name="connsiteX39" fmla="*/ 28446 w 28178"/>
                  <a:gd name="connsiteY39" fmla="*/ 46351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46" y="46351"/>
                    </a:moveTo>
                    <a:cubicBezTo>
                      <a:pt x="28446" y="46896"/>
                      <a:pt x="28346" y="47343"/>
                      <a:pt x="28247" y="47740"/>
                    </a:cubicBezTo>
                    <a:cubicBezTo>
                      <a:pt x="28247" y="48037"/>
                      <a:pt x="28148" y="48285"/>
                      <a:pt x="28049" y="48534"/>
                    </a:cubicBezTo>
                    <a:cubicBezTo>
                      <a:pt x="27900" y="48682"/>
                      <a:pt x="27701" y="48831"/>
                      <a:pt x="27453" y="48930"/>
                    </a:cubicBezTo>
                    <a:cubicBezTo>
                      <a:pt x="27304" y="48930"/>
                      <a:pt x="27156" y="48930"/>
                      <a:pt x="27056" y="48930"/>
                    </a:cubicBezTo>
                    <a:lnTo>
                      <a:pt x="1855" y="48930"/>
                    </a:lnTo>
                    <a:cubicBezTo>
                      <a:pt x="1557" y="48930"/>
                      <a:pt x="1359" y="48930"/>
                      <a:pt x="1260" y="48930"/>
                    </a:cubicBezTo>
                    <a:cubicBezTo>
                      <a:pt x="1111" y="48831"/>
                      <a:pt x="962" y="48682"/>
                      <a:pt x="863" y="48534"/>
                    </a:cubicBezTo>
                    <a:cubicBezTo>
                      <a:pt x="714" y="48285"/>
                      <a:pt x="565" y="48037"/>
                      <a:pt x="466" y="47740"/>
                    </a:cubicBezTo>
                    <a:cubicBezTo>
                      <a:pt x="466" y="47343"/>
                      <a:pt x="466" y="46896"/>
                      <a:pt x="466" y="46351"/>
                    </a:cubicBezTo>
                    <a:cubicBezTo>
                      <a:pt x="466" y="45954"/>
                      <a:pt x="466" y="45656"/>
                      <a:pt x="466" y="45359"/>
                    </a:cubicBezTo>
                    <a:cubicBezTo>
                      <a:pt x="565" y="44962"/>
                      <a:pt x="714" y="44714"/>
                      <a:pt x="863" y="44565"/>
                    </a:cubicBezTo>
                    <a:cubicBezTo>
                      <a:pt x="962" y="44317"/>
                      <a:pt x="1111" y="44118"/>
                      <a:pt x="1260" y="43969"/>
                    </a:cubicBezTo>
                    <a:cubicBezTo>
                      <a:pt x="1359" y="43870"/>
                      <a:pt x="1557" y="43771"/>
                      <a:pt x="1855" y="43771"/>
                    </a:cubicBezTo>
                    <a:lnTo>
                      <a:pt x="11777" y="43771"/>
                    </a:lnTo>
                    <a:lnTo>
                      <a:pt x="11777" y="7060"/>
                    </a:lnTo>
                    <a:lnTo>
                      <a:pt x="2450" y="12616"/>
                    </a:lnTo>
                    <a:cubicBezTo>
                      <a:pt x="2053" y="12765"/>
                      <a:pt x="1656" y="12914"/>
                      <a:pt x="1260" y="13013"/>
                    </a:cubicBezTo>
                    <a:cubicBezTo>
                      <a:pt x="962" y="13013"/>
                      <a:pt x="763" y="12964"/>
                      <a:pt x="664" y="12815"/>
                    </a:cubicBezTo>
                    <a:cubicBezTo>
                      <a:pt x="515" y="12716"/>
                      <a:pt x="367" y="12418"/>
                      <a:pt x="267" y="12021"/>
                    </a:cubicBezTo>
                    <a:cubicBezTo>
                      <a:pt x="267" y="11624"/>
                      <a:pt x="267" y="11178"/>
                      <a:pt x="267" y="10632"/>
                    </a:cubicBezTo>
                    <a:cubicBezTo>
                      <a:pt x="267" y="10235"/>
                      <a:pt x="267" y="9937"/>
                      <a:pt x="267" y="9640"/>
                    </a:cubicBezTo>
                    <a:cubicBezTo>
                      <a:pt x="267" y="9243"/>
                      <a:pt x="267" y="8995"/>
                      <a:pt x="267" y="8846"/>
                    </a:cubicBezTo>
                    <a:cubicBezTo>
                      <a:pt x="367" y="8598"/>
                      <a:pt x="515" y="8399"/>
                      <a:pt x="664" y="8251"/>
                    </a:cubicBezTo>
                    <a:cubicBezTo>
                      <a:pt x="912" y="8151"/>
                      <a:pt x="1111" y="8003"/>
                      <a:pt x="1260" y="7854"/>
                    </a:cubicBezTo>
                    <a:lnTo>
                      <a:pt x="12372" y="710"/>
                    </a:lnTo>
                    <a:cubicBezTo>
                      <a:pt x="12471" y="611"/>
                      <a:pt x="12620" y="512"/>
                      <a:pt x="12769" y="512"/>
                    </a:cubicBezTo>
                    <a:cubicBezTo>
                      <a:pt x="12868" y="412"/>
                      <a:pt x="13067" y="313"/>
                      <a:pt x="13364" y="313"/>
                    </a:cubicBezTo>
                    <a:cubicBezTo>
                      <a:pt x="13612" y="313"/>
                      <a:pt x="13860" y="313"/>
                      <a:pt x="14158" y="313"/>
                    </a:cubicBezTo>
                    <a:cubicBezTo>
                      <a:pt x="14406" y="214"/>
                      <a:pt x="14803" y="115"/>
                      <a:pt x="15349" y="115"/>
                    </a:cubicBezTo>
                    <a:cubicBezTo>
                      <a:pt x="15845" y="115"/>
                      <a:pt x="16341" y="214"/>
                      <a:pt x="16738" y="313"/>
                    </a:cubicBezTo>
                    <a:cubicBezTo>
                      <a:pt x="17135" y="313"/>
                      <a:pt x="17432" y="412"/>
                      <a:pt x="17730" y="512"/>
                    </a:cubicBezTo>
                    <a:cubicBezTo>
                      <a:pt x="17978" y="512"/>
                      <a:pt x="18127" y="660"/>
                      <a:pt x="18127" y="909"/>
                    </a:cubicBezTo>
                    <a:cubicBezTo>
                      <a:pt x="18226" y="1057"/>
                      <a:pt x="18325" y="1206"/>
                      <a:pt x="18325" y="1305"/>
                    </a:cubicBezTo>
                    <a:lnTo>
                      <a:pt x="18325" y="43771"/>
                    </a:lnTo>
                    <a:lnTo>
                      <a:pt x="27056" y="43771"/>
                    </a:lnTo>
                    <a:cubicBezTo>
                      <a:pt x="27156" y="43771"/>
                      <a:pt x="27304" y="43870"/>
                      <a:pt x="27453" y="43969"/>
                    </a:cubicBezTo>
                    <a:cubicBezTo>
                      <a:pt x="27701" y="44118"/>
                      <a:pt x="27900" y="44317"/>
                      <a:pt x="28049" y="44565"/>
                    </a:cubicBezTo>
                    <a:cubicBezTo>
                      <a:pt x="28148" y="44714"/>
                      <a:pt x="28247" y="44962"/>
                      <a:pt x="28247" y="45359"/>
                    </a:cubicBezTo>
                    <a:cubicBezTo>
                      <a:pt x="28346" y="45656"/>
                      <a:pt x="28446" y="45954"/>
                      <a:pt x="28446" y="46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830B8A4E-E2B8-4B5A-ADC9-000DE6E494FE}"/>
                  </a:ext>
                </a:extLst>
              </p:cNvPr>
              <p:cNvSpPr/>
              <p:nvPr/>
            </p:nvSpPr>
            <p:spPr>
              <a:xfrm>
                <a:off x="6140092" y="3241675"/>
                <a:ext cx="31551" cy="48617"/>
              </a:xfrm>
              <a:custGeom>
                <a:avLst/>
                <a:gdLst>
                  <a:gd name="connsiteX0" fmla="*/ 31822 w 31551"/>
                  <a:gd name="connsiteY0" fmla="*/ 2893 h 48617"/>
                  <a:gd name="connsiteX1" fmla="*/ 31623 w 31551"/>
                  <a:gd name="connsiteY1" fmla="*/ 4084 h 48617"/>
                  <a:gd name="connsiteX2" fmla="*/ 31425 w 31551"/>
                  <a:gd name="connsiteY2" fmla="*/ 5274 h 48617"/>
                  <a:gd name="connsiteX3" fmla="*/ 31227 w 31551"/>
                  <a:gd name="connsiteY3" fmla="*/ 6266 h 48617"/>
                  <a:gd name="connsiteX4" fmla="*/ 30830 w 31551"/>
                  <a:gd name="connsiteY4" fmla="*/ 7060 h 48617"/>
                  <a:gd name="connsiteX5" fmla="*/ 13566 w 31551"/>
                  <a:gd name="connsiteY5" fmla="*/ 47343 h 48617"/>
                  <a:gd name="connsiteX6" fmla="*/ 12970 w 31551"/>
                  <a:gd name="connsiteY6" fmla="*/ 48137 h 48617"/>
                  <a:gd name="connsiteX7" fmla="*/ 12177 w 31551"/>
                  <a:gd name="connsiteY7" fmla="*/ 48534 h 48617"/>
                  <a:gd name="connsiteX8" fmla="*/ 11184 w 31551"/>
                  <a:gd name="connsiteY8" fmla="*/ 48732 h 48617"/>
                  <a:gd name="connsiteX9" fmla="*/ 9597 w 31551"/>
                  <a:gd name="connsiteY9" fmla="*/ 48732 h 48617"/>
                  <a:gd name="connsiteX10" fmla="*/ 7414 w 31551"/>
                  <a:gd name="connsiteY10" fmla="*/ 48534 h 48617"/>
                  <a:gd name="connsiteX11" fmla="*/ 6422 w 31551"/>
                  <a:gd name="connsiteY11" fmla="*/ 48335 h 48617"/>
                  <a:gd name="connsiteX12" fmla="*/ 6224 w 31551"/>
                  <a:gd name="connsiteY12" fmla="*/ 47740 h 48617"/>
                  <a:gd name="connsiteX13" fmla="*/ 6620 w 31551"/>
                  <a:gd name="connsiteY13" fmla="*/ 46946 h 48617"/>
                  <a:gd name="connsiteX14" fmla="*/ 24877 w 31551"/>
                  <a:gd name="connsiteY14" fmla="*/ 5869 h 48617"/>
                  <a:gd name="connsiteX15" fmla="*/ 1659 w 31551"/>
                  <a:gd name="connsiteY15" fmla="*/ 5869 h 48617"/>
                  <a:gd name="connsiteX16" fmla="*/ 469 w 31551"/>
                  <a:gd name="connsiteY16" fmla="*/ 5076 h 48617"/>
                  <a:gd name="connsiteX17" fmla="*/ 270 w 31551"/>
                  <a:gd name="connsiteY17" fmla="*/ 2893 h 48617"/>
                  <a:gd name="connsiteX18" fmla="*/ 270 w 31551"/>
                  <a:gd name="connsiteY18" fmla="*/ 1702 h 48617"/>
                  <a:gd name="connsiteX19" fmla="*/ 469 w 31551"/>
                  <a:gd name="connsiteY19" fmla="*/ 909 h 48617"/>
                  <a:gd name="connsiteX20" fmla="*/ 866 w 31551"/>
                  <a:gd name="connsiteY20" fmla="*/ 313 h 48617"/>
                  <a:gd name="connsiteX21" fmla="*/ 1659 w 31551"/>
                  <a:gd name="connsiteY21" fmla="*/ 115 h 48617"/>
                  <a:gd name="connsiteX22" fmla="*/ 29838 w 31551"/>
                  <a:gd name="connsiteY22" fmla="*/ 115 h 48617"/>
                  <a:gd name="connsiteX23" fmla="*/ 30830 w 31551"/>
                  <a:gd name="connsiteY23" fmla="*/ 313 h 48617"/>
                  <a:gd name="connsiteX24" fmla="*/ 31425 w 31551"/>
                  <a:gd name="connsiteY24" fmla="*/ 710 h 48617"/>
                  <a:gd name="connsiteX25" fmla="*/ 31623 w 31551"/>
                  <a:gd name="connsiteY25" fmla="*/ 1702 h 48617"/>
                  <a:gd name="connsiteX26" fmla="*/ 31822 w 31551"/>
                  <a:gd name="connsiteY26" fmla="*/ 2893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551" h="48617">
                    <a:moveTo>
                      <a:pt x="31822" y="2893"/>
                    </a:moveTo>
                    <a:cubicBezTo>
                      <a:pt x="31822" y="3290"/>
                      <a:pt x="31723" y="3687"/>
                      <a:pt x="31623" y="4084"/>
                    </a:cubicBezTo>
                    <a:cubicBezTo>
                      <a:pt x="31623" y="4480"/>
                      <a:pt x="31524" y="4877"/>
                      <a:pt x="31425" y="5274"/>
                    </a:cubicBezTo>
                    <a:cubicBezTo>
                      <a:pt x="31425" y="5572"/>
                      <a:pt x="31326" y="5869"/>
                      <a:pt x="31227" y="6266"/>
                    </a:cubicBezTo>
                    <a:cubicBezTo>
                      <a:pt x="31227" y="6564"/>
                      <a:pt x="31078" y="6812"/>
                      <a:pt x="30830" y="7060"/>
                    </a:cubicBezTo>
                    <a:lnTo>
                      <a:pt x="13566" y="47343"/>
                    </a:lnTo>
                    <a:cubicBezTo>
                      <a:pt x="13417" y="47641"/>
                      <a:pt x="13219" y="47889"/>
                      <a:pt x="12970" y="48137"/>
                    </a:cubicBezTo>
                    <a:cubicBezTo>
                      <a:pt x="12822" y="48285"/>
                      <a:pt x="12573" y="48434"/>
                      <a:pt x="12177" y="48534"/>
                    </a:cubicBezTo>
                    <a:cubicBezTo>
                      <a:pt x="11879" y="48633"/>
                      <a:pt x="11581" y="48732"/>
                      <a:pt x="11184" y="48732"/>
                    </a:cubicBezTo>
                    <a:cubicBezTo>
                      <a:pt x="10788" y="48732"/>
                      <a:pt x="10242" y="48732"/>
                      <a:pt x="9597" y="48732"/>
                    </a:cubicBezTo>
                    <a:cubicBezTo>
                      <a:pt x="8654" y="48732"/>
                      <a:pt x="7910" y="48633"/>
                      <a:pt x="7414" y="48534"/>
                    </a:cubicBezTo>
                    <a:cubicBezTo>
                      <a:pt x="7017" y="48534"/>
                      <a:pt x="6670" y="48484"/>
                      <a:pt x="6422" y="48335"/>
                    </a:cubicBezTo>
                    <a:cubicBezTo>
                      <a:pt x="6273" y="48236"/>
                      <a:pt x="6224" y="48037"/>
                      <a:pt x="6224" y="47740"/>
                    </a:cubicBezTo>
                    <a:cubicBezTo>
                      <a:pt x="6224" y="47492"/>
                      <a:pt x="6323" y="47244"/>
                      <a:pt x="6620" y="46946"/>
                    </a:cubicBezTo>
                    <a:lnTo>
                      <a:pt x="24877" y="5869"/>
                    </a:lnTo>
                    <a:lnTo>
                      <a:pt x="1659" y="5869"/>
                    </a:lnTo>
                    <a:cubicBezTo>
                      <a:pt x="1114" y="5869"/>
                      <a:pt x="717" y="5621"/>
                      <a:pt x="469" y="5076"/>
                    </a:cubicBezTo>
                    <a:cubicBezTo>
                      <a:pt x="320" y="4580"/>
                      <a:pt x="270" y="3835"/>
                      <a:pt x="270" y="2893"/>
                    </a:cubicBezTo>
                    <a:cubicBezTo>
                      <a:pt x="270" y="2496"/>
                      <a:pt x="270" y="2099"/>
                      <a:pt x="270" y="1702"/>
                    </a:cubicBezTo>
                    <a:cubicBezTo>
                      <a:pt x="370" y="1305"/>
                      <a:pt x="469" y="1057"/>
                      <a:pt x="469" y="909"/>
                    </a:cubicBezTo>
                    <a:cubicBezTo>
                      <a:pt x="568" y="660"/>
                      <a:pt x="717" y="462"/>
                      <a:pt x="866" y="313"/>
                    </a:cubicBezTo>
                    <a:cubicBezTo>
                      <a:pt x="1114" y="214"/>
                      <a:pt x="1362" y="115"/>
                      <a:pt x="1659" y="115"/>
                    </a:cubicBezTo>
                    <a:lnTo>
                      <a:pt x="29838" y="115"/>
                    </a:lnTo>
                    <a:cubicBezTo>
                      <a:pt x="30234" y="115"/>
                      <a:pt x="30532" y="214"/>
                      <a:pt x="30830" y="313"/>
                    </a:cubicBezTo>
                    <a:cubicBezTo>
                      <a:pt x="31078" y="313"/>
                      <a:pt x="31276" y="462"/>
                      <a:pt x="31425" y="710"/>
                    </a:cubicBezTo>
                    <a:cubicBezTo>
                      <a:pt x="31524" y="1008"/>
                      <a:pt x="31623" y="1305"/>
                      <a:pt x="31623" y="1702"/>
                    </a:cubicBezTo>
                    <a:cubicBezTo>
                      <a:pt x="31723" y="2000"/>
                      <a:pt x="31822" y="2397"/>
                      <a:pt x="31822" y="2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2622CF3-25C3-479F-8473-13ADB8762D5F}"/>
                  </a:ext>
                </a:extLst>
              </p:cNvPr>
              <p:cNvSpPr/>
              <p:nvPr/>
            </p:nvSpPr>
            <p:spPr>
              <a:xfrm>
                <a:off x="6177518" y="3241079"/>
                <a:ext cx="33337" cy="49807"/>
              </a:xfrm>
              <a:custGeom>
                <a:avLst/>
                <a:gdLst>
                  <a:gd name="connsiteX0" fmla="*/ 33611 w 33337"/>
                  <a:gd name="connsiteY0" fmla="*/ 24721 h 49807"/>
                  <a:gd name="connsiteX1" fmla="*/ 32619 w 33337"/>
                  <a:gd name="connsiteY1" fmla="*/ 35040 h 49807"/>
                  <a:gd name="connsiteX2" fmla="*/ 29841 w 33337"/>
                  <a:gd name="connsiteY2" fmla="*/ 42977 h 49807"/>
                  <a:gd name="connsiteX3" fmla="*/ 24483 w 33337"/>
                  <a:gd name="connsiteY3" fmla="*/ 48137 h 49807"/>
                  <a:gd name="connsiteX4" fmla="*/ 16347 w 33337"/>
                  <a:gd name="connsiteY4" fmla="*/ 49923 h 49807"/>
                  <a:gd name="connsiteX5" fmla="*/ 8608 w 33337"/>
                  <a:gd name="connsiteY5" fmla="*/ 48335 h 49807"/>
                  <a:gd name="connsiteX6" fmla="*/ 3647 w 33337"/>
                  <a:gd name="connsiteY6" fmla="*/ 43374 h 49807"/>
                  <a:gd name="connsiteX7" fmla="*/ 1067 w 33337"/>
                  <a:gd name="connsiteY7" fmla="*/ 35635 h 49807"/>
                  <a:gd name="connsiteX8" fmla="*/ 273 w 33337"/>
                  <a:gd name="connsiteY8" fmla="*/ 25118 h 49807"/>
                  <a:gd name="connsiteX9" fmla="*/ 1067 w 33337"/>
                  <a:gd name="connsiteY9" fmla="*/ 14998 h 49807"/>
                  <a:gd name="connsiteX10" fmla="*/ 4044 w 33337"/>
                  <a:gd name="connsiteY10" fmla="*/ 7060 h 49807"/>
                  <a:gd name="connsiteX11" fmla="*/ 9203 w 33337"/>
                  <a:gd name="connsiteY11" fmla="*/ 1901 h 49807"/>
                  <a:gd name="connsiteX12" fmla="*/ 17339 w 33337"/>
                  <a:gd name="connsiteY12" fmla="*/ 115 h 49807"/>
                  <a:gd name="connsiteX13" fmla="*/ 25078 w 33337"/>
                  <a:gd name="connsiteY13" fmla="*/ 1702 h 49807"/>
                  <a:gd name="connsiteX14" fmla="*/ 30039 w 33337"/>
                  <a:gd name="connsiteY14" fmla="*/ 6465 h 49807"/>
                  <a:gd name="connsiteX15" fmla="*/ 32817 w 33337"/>
                  <a:gd name="connsiteY15" fmla="*/ 14204 h 49807"/>
                  <a:gd name="connsiteX16" fmla="*/ 33611 w 33337"/>
                  <a:gd name="connsiteY16" fmla="*/ 24721 h 49807"/>
                  <a:gd name="connsiteX17" fmla="*/ 27062 w 33337"/>
                  <a:gd name="connsiteY17" fmla="*/ 25316 h 49807"/>
                  <a:gd name="connsiteX18" fmla="*/ 26666 w 33337"/>
                  <a:gd name="connsiteY18" fmla="*/ 18768 h 49807"/>
                  <a:gd name="connsiteX19" fmla="*/ 25872 w 33337"/>
                  <a:gd name="connsiteY19" fmla="*/ 13609 h 49807"/>
                  <a:gd name="connsiteX20" fmla="*/ 24681 w 33337"/>
                  <a:gd name="connsiteY20" fmla="*/ 9838 h 49807"/>
                  <a:gd name="connsiteX21" fmla="*/ 22697 w 33337"/>
                  <a:gd name="connsiteY21" fmla="*/ 7259 h 49807"/>
                  <a:gd name="connsiteX22" fmla="*/ 20117 w 33337"/>
                  <a:gd name="connsiteY22" fmla="*/ 5870 h 49807"/>
                  <a:gd name="connsiteX23" fmla="*/ 16942 w 33337"/>
                  <a:gd name="connsiteY23" fmla="*/ 5274 h 49807"/>
                  <a:gd name="connsiteX24" fmla="*/ 11783 w 33337"/>
                  <a:gd name="connsiteY24" fmla="*/ 6862 h 49807"/>
                  <a:gd name="connsiteX25" fmla="*/ 8608 w 33337"/>
                  <a:gd name="connsiteY25" fmla="*/ 11029 h 49807"/>
                  <a:gd name="connsiteX26" fmla="*/ 7219 w 33337"/>
                  <a:gd name="connsiteY26" fmla="*/ 17181 h 49807"/>
                  <a:gd name="connsiteX27" fmla="*/ 6822 w 33337"/>
                  <a:gd name="connsiteY27" fmla="*/ 24523 h 49807"/>
                  <a:gd name="connsiteX28" fmla="*/ 7219 w 33337"/>
                  <a:gd name="connsiteY28" fmla="*/ 33849 h 49807"/>
                  <a:gd name="connsiteX29" fmla="*/ 9005 w 33337"/>
                  <a:gd name="connsiteY29" fmla="*/ 40001 h 49807"/>
                  <a:gd name="connsiteX30" fmla="*/ 12180 w 33337"/>
                  <a:gd name="connsiteY30" fmla="*/ 43573 h 49807"/>
                  <a:gd name="connsiteX31" fmla="*/ 16744 w 33337"/>
                  <a:gd name="connsiteY31" fmla="*/ 44565 h 49807"/>
                  <a:gd name="connsiteX32" fmla="*/ 20514 w 33337"/>
                  <a:gd name="connsiteY32" fmla="*/ 43970 h 49807"/>
                  <a:gd name="connsiteX33" fmla="*/ 23094 w 33337"/>
                  <a:gd name="connsiteY33" fmla="*/ 41985 h 49807"/>
                  <a:gd name="connsiteX34" fmla="*/ 25078 w 33337"/>
                  <a:gd name="connsiteY34" fmla="*/ 39009 h 49807"/>
                  <a:gd name="connsiteX35" fmla="*/ 26269 w 33337"/>
                  <a:gd name="connsiteY35" fmla="*/ 35040 h 49807"/>
                  <a:gd name="connsiteX36" fmla="*/ 26864 w 33337"/>
                  <a:gd name="connsiteY36" fmla="*/ 30476 h 49807"/>
                  <a:gd name="connsiteX37" fmla="*/ 27062 w 33337"/>
                  <a:gd name="connsiteY37" fmla="*/ 25316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3337" h="49807">
                    <a:moveTo>
                      <a:pt x="33611" y="24721"/>
                    </a:moveTo>
                    <a:cubicBezTo>
                      <a:pt x="33611" y="28591"/>
                      <a:pt x="33264" y="32014"/>
                      <a:pt x="32619" y="35040"/>
                    </a:cubicBezTo>
                    <a:cubicBezTo>
                      <a:pt x="32073" y="38116"/>
                      <a:pt x="31131" y="40745"/>
                      <a:pt x="29841" y="42977"/>
                    </a:cubicBezTo>
                    <a:cubicBezTo>
                      <a:pt x="28501" y="45111"/>
                      <a:pt x="26715" y="46847"/>
                      <a:pt x="24483" y="48137"/>
                    </a:cubicBezTo>
                    <a:cubicBezTo>
                      <a:pt x="22350" y="49327"/>
                      <a:pt x="19621" y="49923"/>
                      <a:pt x="16347" y="49923"/>
                    </a:cubicBezTo>
                    <a:cubicBezTo>
                      <a:pt x="13271" y="49923"/>
                      <a:pt x="10691" y="49377"/>
                      <a:pt x="8608" y="48335"/>
                    </a:cubicBezTo>
                    <a:cubicBezTo>
                      <a:pt x="6623" y="47145"/>
                      <a:pt x="4937" y="45507"/>
                      <a:pt x="3647" y="43374"/>
                    </a:cubicBezTo>
                    <a:cubicBezTo>
                      <a:pt x="2456" y="41291"/>
                      <a:pt x="1563" y="38711"/>
                      <a:pt x="1067" y="35635"/>
                    </a:cubicBezTo>
                    <a:cubicBezTo>
                      <a:pt x="521" y="32609"/>
                      <a:pt x="273" y="29087"/>
                      <a:pt x="273" y="25118"/>
                    </a:cubicBezTo>
                    <a:cubicBezTo>
                      <a:pt x="273" y="21447"/>
                      <a:pt x="521" y="18073"/>
                      <a:pt x="1067" y="14998"/>
                    </a:cubicBezTo>
                    <a:cubicBezTo>
                      <a:pt x="1712" y="11823"/>
                      <a:pt x="2704" y="9193"/>
                      <a:pt x="4044" y="7060"/>
                    </a:cubicBezTo>
                    <a:cubicBezTo>
                      <a:pt x="5334" y="4828"/>
                      <a:pt x="7070" y="3091"/>
                      <a:pt x="9203" y="1901"/>
                    </a:cubicBezTo>
                    <a:cubicBezTo>
                      <a:pt x="11436" y="710"/>
                      <a:pt x="14164" y="115"/>
                      <a:pt x="17339" y="115"/>
                    </a:cubicBezTo>
                    <a:cubicBezTo>
                      <a:pt x="20365" y="115"/>
                      <a:pt x="22945" y="660"/>
                      <a:pt x="25078" y="1702"/>
                    </a:cubicBezTo>
                    <a:cubicBezTo>
                      <a:pt x="27162" y="2794"/>
                      <a:pt x="28848" y="4381"/>
                      <a:pt x="30039" y="6465"/>
                    </a:cubicBezTo>
                    <a:cubicBezTo>
                      <a:pt x="31329" y="8598"/>
                      <a:pt x="32271" y="11178"/>
                      <a:pt x="32817" y="14204"/>
                    </a:cubicBezTo>
                    <a:cubicBezTo>
                      <a:pt x="33313" y="17280"/>
                      <a:pt x="33611" y="20752"/>
                      <a:pt x="33611" y="24721"/>
                    </a:cubicBezTo>
                    <a:close/>
                    <a:moveTo>
                      <a:pt x="27062" y="25316"/>
                    </a:moveTo>
                    <a:cubicBezTo>
                      <a:pt x="27062" y="22836"/>
                      <a:pt x="26914" y="20653"/>
                      <a:pt x="26666" y="18768"/>
                    </a:cubicBezTo>
                    <a:cubicBezTo>
                      <a:pt x="26517" y="16784"/>
                      <a:pt x="26269" y="15097"/>
                      <a:pt x="25872" y="13609"/>
                    </a:cubicBezTo>
                    <a:cubicBezTo>
                      <a:pt x="25574" y="12170"/>
                      <a:pt x="25177" y="10930"/>
                      <a:pt x="24681" y="9838"/>
                    </a:cubicBezTo>
                    <a:cubicBezTo>
                      <a:pt x="24136" y="8796"/>
                      <a:pt x="23491" y="7953"/>
                      <a:pt x="22697" y="7259"/>
                    </a:cubicBezTo>
                    <a:cubicBezTo>
                      <a:pt x="22002" y="6614"/>
                      <a:pt x="21159" y="6167"/>
                      <a:pt x="20117" y="5870"/>
                    </a:cubicBezTo>
                    <a:cubicBezTo>
                      <a:pt x="19175" y="5473"/>
                      <a:pt x="18133" y="5274"/>
                      <a:pt x="16942" y="5274"/>
                    </a:cubicBezTo>
                    <a:cubicBezTo>
                      <a:pt x="14809" y="5274"/>
                      <a:pt x="13073" y="5820"/>
                      <a:pt x="11783" y="6862"/>
                    </a:cubicBezTo>
                    <a:cubicBezTo>
                      <a:pt x="10443" y="7804"/>
                      <a:pt x="9402" y="9193"/>
                      <a:pt x="8608" y="11029"/>
                    </a:cubicBezTo>
                    <a:cubicBezTo>
                      <a:pt x="7913" y="12765"/>
                      <a:pt x="7467" y="14799"/>
                      <a:pt x="7219" y="17181"/>
                    </a:cubicBezTo>
                    <a:cubicBezTo>
                      <a:pt x="6921" y="19462"/>
                      <a:pt x="6822" y="21893"/>
                      <a:pt x="6822" y="24523"/>
                    </a:cubicBezTo>
                    <a:cubicBezTo>
                      <a:pt x="6822" y="28243"/>
                      <a:pt x="6921" y="31369"/>
                      <a:pt x="7219" y="33849"/>
                    </a:cubicBezTo>
                    <a:cubicBezTo>
                      <a:pt x="7616" y="36379"/>
                      <a:pt x="8211" y="38413"/>
                      <a:pt x="9005" y="40001"/>
                    </a:cubicBezTo>
                    <a:cubicBezTo>
                      <a:pt x="9898" y="41588"/>
                      <a:pt x="10989" y="42779"/>
                      <a:pt x="12180" y="43573"/>
                    </a:cubicBezTo>
                    <a:cubicBezTo>
                      <a:pt x="13470" y="44267"/>
                      <a:pt x="15007" y="44565"/>
                      <a:pt x="16744" y="44565"/>
                    </a:cubicBezTo>
                    <a:cubicBezTo>
                      <a:pt x="18182" y="44565"/>
                      <a:pt x="19423" y="44366"/>
                      <a:pt x="20514" y="43970"/>
                    </a:cubicBezTo>
                    <a:cubicBezTo>
                      <a:pt x="21556" y="43473"/>
                      <a:pt x="22399" y="42779"/>
                      <a:pt x="23094" y="41985"/>
                    </a:cubicBezTo>
                    <a:cubicBezTo>
                      <a:pt x="23887" y="41191"/>
                      <a:pt x="24532" y="40199"/>
                      <a:pt x="25078" y="39009"/>
                    </a:cubicBezTo>
                    <a:cubicBezTo>
                      <a:pt x="25574" y="37818"/>
                      <a:pt x="25971" y="36528"/>
                      <a:pt x="26269" y="35040"/>
                    </a:cubicBezTo>
                    <a:cubicBezTo>
                      <a:pt x="26517" y="33601"/>
                      <a:pt x="26715" y="32063"/>
                      <a:pt x="26864" y="30476"/>
                    </a:cubicBezTo>
                    <a:cubicBezTo>
                      <a:pt x="26963" y="28789"/>
                      <a:pt x="27062" y="27053"/>
                      <a:pt x="27062" y="25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FC26C3D-AE30-4867-AFEC-CBBAF8BA6103}"/>
                </a:ext>
              </a:extLst>
            </p:cNvPr>
            <p:cNvSpPr/>
            <p:nvPr/>
          </p:nvSpPr>
          <p:spPr>
            <a:xfrm>
              <a:off x="6218674" y="3237111"/>
              <a:ext cx="13692" cy="65881"/>
            </a:xfrm>
            <a:custGeom>
              <a:avLst/>
              <a:gdLst>
                <a:gd name="connsiteX0" fmla="*/ 13969 w 13692"/>
                <a:gd name="connsiteY0" fmla="*/ 33056 h 65881"/>
                <a:gd name="connsiteX1" fmla="*/ 13373 w 13692"/>
                <a:gd name="connsiteY1" fmla="*/ 41390 h 65881"/>
                <a:gd name="connsiteX2" fmla="*/ 11786 w 13692"/>
                <a:gd name="connsiteY2" fmla="*/ 49526 h 65881"/>
                <a:gd name="connsiteX3" fmla="*/ 9206 w 13692"/>
                <a:gd name="connsiteY3" fmla="*/ 57463 h 65881"/>
                <a:gd name="connsiteX4" fmla="*/ 5833 w 13692"/>
                <a:gd name="connsiteY4" fmla="*/ 65202 h 65881"/>
                <a:gd name="connsiteX5" fmla="*/ 5436 w 13692"/>
                <a:gd name="connsiteY5" fmla="*/ 65599 h 65881"/>
                <a:gd name="connsiteX6" fmla="*/ 4841 w 13692"/>
                <a:gd name="connsiteY6" fmla="*/ 65798 h 65881"/>
                <a:gd name="connsiteX7" fmla="*/ 3848 w 13692"/>
                <a:gd name="connsiteY7" fmla="*/ 65996 h 65881"/>
                <a:gd name="connsiteX8" fmla="*/ 2856 w 13692"/>
                <a:gd name="connsiteY8" fmla="*/ 65996 h 65881"/>
                <a:gd name="connsiteX9" fmla="*/ 1269 w 13692"/>
                <a:gd name="connsiteY9" fmla="*/ 65798 h 65881"/>
                <a:gd name="connsiteX10" fmla="*/ 475 w 13692"/>
                <a:gd name="connsiteY10" fmla="*/ 65599 h 65881"/>
                <a:gd name="connsiteX11" fmla="*/ 277 w 13692"/>
                <a:gd name="connsiteY11" fmla="*/ 65004 h 65881"/>
                <a:gd name="connsiteX12" fmla="*/ 475 w 13692"/>
                <a:gd name="connsiteY12" fmla="*/ 64409 h 65881"/>
                <a:gd name="connsiteX13" fmla="*/ 5634 w 13692"/>
                <a:gd name="connsiteY13" fmla="*/ 48930 h 65881"/>
                <a:gd name="connsiteX14" fmla="*/ 7420 w 13692"/>
                <a:gd name="connsiteY14" fmla="*/ 32857 h 65881"/>
                <a:gd name="connsiteX15" fmla="*/ 5634 w 13692"/>
                <a:gd name="connsiteY15" fmla="*/ 16982 h 65881"/>
                <a:gd name="connsiteX16" fmla="*/ 475 w 13692"/>
                <a:gd name="connsiteY16" fmla="*/ 1504 h 65881"/>
                <a:gd name="connsiteX17" fmla="*/ 277 w 13692"/>
                <a:gd name="connsiteY17" fmla="*/ 1107 h 65881"/>
                <a:gd name="connsiteX18" fmla="*/ 475 w 13692"/>
                <a:gd name="connsiteY18" fmla="*/ 512 h 65881"/>
                <a:gd name="connsiteX19" fmla="*/ 1467 w 13692"/>
                <a:gd name="connsiteY19" fmla="*/ 313 h 65881"/>
                <a:gd name="connsiteX20" fmla="*/ 2856 w 13692"/>
                <a:gd name="connsiteY20" fmla="*/ 115 h 65881"/>
                <a:gd name="connsiteX21" fmla="*/ 4047 w 13692"/>
                <a:gd name="connsiteY21" fmla="*/ 115 h 65881"/>
                <a:gd name="connsiteX22" fmla="*/ 4841 w 13692"/>
                <a:gd name="connsiteY22" fmla="*/ 313 h 65881"/>
                <a:gd name="connsiteX23" fmla="*/ 5436 w 13692"/>
                <a:gd name="connsiteY23" fmla="*/ 512 h 65881"/>
                <a:gd name="connsiteX24" fmla="*/ 5634 w 13692"/>
                <a:gd name="connsiteY24" fmla="*/ 710 h 65881"/>
                <a:gd name="connsiteX25" fmla="*/ 11786 w 13692"/>
                <a:gd name="connsiteY25" fmla="*/ 16585 h 65881"/>
                <a:gd name="connsiteX26" fmla="*/ 13969 w 13692"/>
                <a:gd name="connsiteY26" fmla="*/ 33056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69" y="33056"/>
                  </a:moveTo>
                  <a:cubicBezTo>
                    <a:pt x="13969" y="35833"/>
                    <a:pt x="13770" y="38612"/>
                    <a:pt x="13373" y="41390"/>
                  </a:cubicBezTo>
                  <a:cubicBezTo>
                    <a:pt x="13076" y="44168"/>
                    <a:pt x="12580" y="46896"/>
                    <a:pt x="11786" y="49526"/>
                  </a:cubicBezTo>
                  <a:cubicBezTo>
                    <a:pt x="11091" y="52205"/>
                    <a:pt x="10248" y="54784"/>
                    <a:pt x="9206" y="57463"/>
                  </a:cubicBezTo>
                  <a:cubicBezTo>
                    <a:pt x="8264" y="60093"/>
                    <a:pt x="7123" y="62672"/>
                    <a:pt x="5833" y="65202"/>
                  </a:cubicBezTo>
                  <a:cubicBezTo>
                    <a:pt x="5684" y="65302"/>
                    <a:pt x="5535" y="65450"/>
                    <a:pt x="5436" y="65599"/>
                  </a:cubicBezTo>
                  <a:cubicBezTo>
                    <a:pt x="5287" y="65698"/>
                    <a:pt x="5089" y="65798"/>
                    <a:pt x="4841" y="65798"/>
                  </a:cubicBezTo>
                  <a:cubicBezTo>
                    <a:pt x="4543" y="65897"/>
                    <a:pt x="4245" y="65996"/>
                    <a:pt x="3848" y="65996"/>
                  </a:cubicBezTo>
                  <a:cubicBezTo>
                    <a:pt x="3551" y="65996"/>
                    <a:pt x="3253" y="65996"/>
                    <a:pt x="2856" y="65996"/>
                  </a:cubicBezTo>
                  <a:cubicBezTo>
                    <a:pt x="2162" y="65996"/>
                    <a:pt x="1666" y="65897"/>
                    <a:pt x="1269" y="65798"/>
                  </a:cubicBezTo>
                  <a:cubicBezTo>
                    <a:pt x="872" y="65798"/>
                    <a:pt x="574" y="65698"/>
                    <a:pt x="475" y="65599"/>
                  </a:cubicBezTo>
                  <a:cubicBezTo>
                    <a:pt x="326" y="65450"/>
                    <a:pt x="277" y="65252"/>
                    <a:pt x="277" y="65004"/>
                  </a:cubicBezTo>
                  <a:cubicBezTo>
                    <a:pt x="277" y="64855"/>
                    <a:pt x="326" y="64657"/>
                    <a:pt x="475" y="64409"/>
                  </a:cubicBezTo>
                  <a:cubicBezTo>
                    <a:pt x="2707" y="59249"/>
                    <a:pt x="4444" y="54090"/>
                    <a:pt x="5634" y="48930"/>
                  </a:cubicBezTo>
                  <a:cubicBezTo>
                    <a:pt x="6825" y="43672"/>
                    <a:pt x="7420" y="38314"/>
                    <a:pt x="7420" y="32857"/>
                  </a:cubicBezTo>
                  <a:cubicBezTo>
                    <a:pt x="7420" y="27598"/>
                    <a:pt x="6825" y="22290"/>
                    <a:pt x="5634" y="16982"/>
                  </a:cubicBezTo>
                  <a:cubicBezTo>
                    <a:pt x="4444" y="11723"/>
                    <a:pt x="2707" y="6564"/>
                    <a:pt x="475" y="1504"/>
                  </a:cubicBezTo>
                  <a:cubicBezTo>
                    <a:pt x="326" y="1405"/>
                    <a:pt x="277" y="1256"/>
                    <a:pt x="277" y="1107"/>
                  </a:cubicBezTo>
                  <a:cubicBezTo>
                    <a:pt x="277" y="859"/>
                    <a:pt x="326" y="660"/>
                    <a:pt x="475" y="512"/>
                  </a:cubicBezTo>
                  <a:cubicBezTo>
                    <a:pt x="723" y="412"/>
                    <a:pt x="1070" y="313"/>
                    <a:pt x="1467" y="313"/>
                  </a:cubicBezTo>
                  <a:cubicBezTo>
                    <a:pt x="1864" y="214"/>
                    <a:pt x="2311" y="115"/>
                    <a:pt x="2856" y="115"/>
                  </a:cubicBezTo>
                  <a:cubicBezTo>
                    <a:pt x="3352" y="115"/>
                    <a:pt x="3749" y="115"/>
                    <a:pt x="4047" y="115"/>
                  </a:cubicBezTo>
                  <a:cubicBezTo>
                    <a:pt x="4444" y="115"/>
                    <a:pt x="4692" y="214"/>
                    <a:pt x="4841" y="313"/>
                  </a:cubicBezTo>
                  <a:cubicBezTo>
                    <a:pt x="5089" y="313"/>
                    <a:pt x="5287" y="412"/>
                    <a:pt x="5436" y="512"/>
                  </a:cubicBezTo>
                  <a:cubicBezTo>
                    <a:pt x="5535" y="512"/>
                    <a:pt x="5634" y="611"/>
                    <a:pt x="5634" y="710"/>
                  </a:cubicBezTo>
                  <a:cubicBezTo>
                    <a:pt x="8264" y="5869"/>
                    <a:pt x="10298" y="11178"/>
                    <a:pt x="11786" y="16585"/>
                  </a:cubicBezTo>
                  <a:cubicBezTo>
                    <a:pt x="13225" y="21893"/>
                    <a:pt x="13969" y="27400"/>
                    <a:pt x="13969" y="330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4703F7E-F2B7-4022-84FA-E402762C24D6}"/>
                </a:ext>
              </a:extLst>
            </p:cNvPr>
            <p:cNvSpPr/>
            <p:nvPr/>
          </p:nvSpPr>
          <p:spPr>
            <a:xfrm>
              <a:off x="5580895" y="2548334"/>
              <a:ext cx="13568" cy="65682"/>
            </a:xfrm>
            <a:custGeom>
              <a:avLst/>
              <a:gdLst>
                <a:gd name="connsiteX0" fmla="*/ 13720 w 13568"/>
                <a:gd name="connsiteY0" fmla="*/ 1648 h 65682"/>
                <a:gd name="connsiteX1" fmla="*/ 8362 w 13568"/>
                <a:gd name="connsiteY1" fmla="*/ 16928 h 65682"/>
                <a:gd name="connsiteX2" fmla="*/ 6775 w 13568"/>
                <a:gd name="connsiteY2" fmla="*/ 32803 h 65682"/>
                <a:gd name="connsiteX3" fmla="*/ 8362 w 13568"/>
                <a:gd name="connsiteY3" fmla="*/ 48678 h 65682"/>
                <a:gd name="connsiteX4" fmla="*/ 13522 w 13568"/>
                <a:gd name="connsiteY4" fmla="*/ 63957 h 65682"/>
                <a:gd name="connsiteX5" fmla="*/ 13720 w 13568"/>
                <a:gd name="connsiteY5" fmla="*/ 64751 h 65682"/>
                <a:gd name="connsiteX6" fmla="*/ 13522 w 13568"/>
                <a:gd name="connsiteY6" fmla="*/ 65346 h 65682"/>
                <a:gd name="connsiteX7" fmla="*/ 12728 w 13568"/>
                <a:gd name="connsiteY7" fmla="*/ 65545 h 65682"/>
                <a:gd name="connsiteX8" fmla="*/ 11339 w 13568"/>
                <a:gd name="connsiteY8" fmla="*/ 65743 h 65682"/>
                <a:gd name="connsiteX9" fmla="*/ 10148 w 13568"/>
                <a:gd name="connsiteY9" fmla="*/ 65545 h 65682"/>
                <a:gd name="connsiteX10" fmla="*/ 9354 w 13568"/>
                <a:gd name="connsiteY10" fmla="*/ 65346 h 65682"/>
                <a:gd name="connsiteX11" fmla="*/ 8759 w 13568"/>
                <a:gd name="connsiteY11" fmla="*/ 65148 h 65682"/>
                <a:gd name="connsiteX12" fmla="*/ 8362 w 13568"/>
                <a:gd name="connsiteY12" fmla="*/ 64950 h 65682"/>
                <a:gd name="connsiteX13" fmla="*/ 4790 w 13568"/>
                <a:gd name="connsiteY13" fmla="*/ 57211 h 65682"/>
                <a:gd name="connsiteX14" fmla="*/ 2211 w 13568"/>
                <a:gd name="connsiteY14" fmla="*/ 49273 h 65682"/>
                <a:gd name="connsiteX15" fmla="*/ 623 w 13568"/>
                <a:gd name="connsiteY15" fmla="*/ 41137 h 65682"/>
                <a:gd name="connsiteX16" fmla="*/ 226 w 13568"/>
                <a:gd name="connsiteY16" fmla="*/ 32803 h 65682"/>
                <a:gd name="connsiteX17" fmla="*/ 822 w 13568"/>
                <a:gd name="connsiteY17" fmla="*/ 24667 h 65682"/>
                <a:gd name="connsiteX18" fmla="*/ 2409 w 13568"/>
                <a:gd name="connsiteY18" fmla="*/ 16531 h 65682"/>
                <a:gd name="connsiteX19" fmla="*/ 4989 w 13568"/>
                <a:gd name="connsiteY19" fmla="*/ 8593 h 65682"/>
                <a:gd name="connsiteX20" fmla="*/ 8362 w 13568"/>
                <a:gd name="connsiteY20" fmla="*/ 656 h 65682"/>
                <a:gd name="connsiteX21" fmla="*/ 8561 w 13568"/>
                <a:gd name="connsiteY21" fmla="*/ 656 h 65682"/>
                <a:gd name="connsiteX22" fmla="*/ 8957 w 13568"/>
                <a:gd name="connsiteY22" fmla="*/ 259 h 65682"/>
                <a:gd name="connsiteX23" fmla="*/ 9950 w 13568"/>
                <a:gd name="connsiteY23" fmla="*/ 61 h 65682"/>
                <a:gd name="connsiteX24" fmla="*/ 11339 w 13568"/>
                <a:gd name="connsiteY24" fmla="*/ 61 h 65682"/>
                <a:gd name="connsiteX25" fmla="*/ 12529 w 13568"/>
                <a:gd name="connsiteY25" fmla="*/ 259 h 65682"/>
                <a:gd name="connsiteX26" fmla="*/ 13323 w 13568"/>
                <a:gd name="connsiteY26" fmla="*/ 457 h 65682"/>
                <a:gd name="connsiteX27" fmla="*/ 13720 w 13568"/>
                <a:gd name="connsiteY27" fmla="*/ 1053 h 65682"/>
                <a:gd name="connsiteX28" fmla="*/ 13720 w 13568"/>
                <a:gd name="connsiteY28" fmla="*/ 164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20" y="1648"/>
                  </a:moveTo>
                  <a:cubicBezTo>
                    <a:pt x="11339" y="6559"/>
                    <a:pt x="9553" y="11669"/>
                    <a:pt x="8362" y="16928"/>
                  </a:cubicBezTo>
                  <a:cubicBezTo>
                    <a:pt x="7271" y="22236"/>
                    <a:pt x="6775" y="27544"/>
                    <a:pt x="6775" y="32803"/>
                  </a:cubicBezTo>
                  <a:cubicBezTo>
                    <a:pt x="6775" y="38111"/>
                    <a:pt x="7271" y="43419"/>
                    <a:pt x="8362" y="48678"/>
                  </a:cubicBezTo>
                  <a:cubicBezTo>
                    <a:pt x="9553" y="53837"/>
                    <a:pt x="11240" y="58897"/>
                    <a:pt x="13522" y="63957"/>
                  </a:cubicBezTo>
                  <a:cubicBezTo>
                    <a:pt x="13621" y="64354"/>
                    <a:pt x="13720" y="64602"/>
                    <a:pt x="13720" y="64751"/>
                  </a:cubicBezTo>
                  <a:cubicBezTo>
                    <a:pt x="13819" y="64999"/>
                    <a:pt x="13770" y="65198"/>
                    <a:pt x="13522" y="65346"/>
                  </a:cubicBezTo>
                  <a:cubicBezTo>
                    <a:pt x="13373" y="65446"/>
                    <a:pt x="13125" y="65545"/>
                    <a:pt x="12728" y="65545"/>
                  </a:cubicBezTo>
                  <a:cubicBezTo>
                    <a:pt x="12430" y="65644"/>
                    <a:pt x="11984" y="65743"/>
                    <a:pt x="11339" y="65743"/>
                  </a:cubicBezTo>
                  <a:cubicBezTo>
                    <a:pt x="10793" y="65743"/>
                    <a:pt x="10396" y="65644"/>
                    <a:pt x="10148" y="65545"/>
                  </a:cubicBezTo>
                  <a:cubicBezTo>
                    <a:pt x="9851" y="65545"/>
                    <a:pt x="9603" y="65446"/>
                    <a:pt x="9354" y="65346"/>
                  </a:cubicBezTo>
                  <a:cubicBezTo>
                    <a:pt x="9057" y="65346"/>
                    <a:pt x="8858" y="65247"/>
                    <a:pt x="8759" y="65148"/>
                  </a:cubicBezTo>
                  <a:cubicBezTo>
                    <a:pt x="8610" y="65148"/>
                    <a:pt x="8461" y="65049"/>
                    <a:pt x="8362" y="64950"/>
                  </a:cubicBezTo>
                  <a:cubicBezTo>
                    <a:pt x="7023" y="62419"/>
                    <a:pt x="5832" y="59840"/>
                    <a:pt x="4790" y="57211"/>
                  </a:cubicBezTo>
                  <a:cubicBezTo>
                    <a:pt x="3848" y="54532"/>
                    <a:pt x="3004" y="51952"/>
                    <a:pt x="2211" y="49273"/>
                  </a:cubicBezTo>
                  <a:cubicBezTo>
                    <a:pt x="1516" y="46644"/>
                    <a:pt x="1020" y="43915"/>
                    <a:pt x="623" y="41137"/>
                  </a:cubicBezTo>
                  <a:cubicBezTo>
                    <a:pt x="326" y="38359"/>
                    <a:pt x="226" y="35581"/>
                    <a:pt x="226" y="32803"/>
                  </a:cubicBezTo>
                  <a:cubicBezTo>
                    <a:pt x="226" y="30024"/>
                    <a:pt x="425" y="27346"/>
                    <a:pt x="822" y="24667"/>
                  </a:cubicBezTo>
                  <a:cubicBezTo>
                    <a:pt x="1218" y="21889"/>
                    <a:pt x="1715" y="19210"/>
                    <a:pt x="2409" y="16531"/>
                  </a:cubicBezTo>
                  <a:cubicBezTo>
                    <a:pt x="3054" y="13753"/>
                    <a:pt x="3897" y="11123"/>
                    <a:pt x="4989" y="8593"/>
                  </a:cubicBezTo>
                  <a:cubicBezTo>
                    <a:pt x="6031" y="5964"/>
                    <a:pt x="7172" y="3335"/>
                    <a:pt x="8362" y="656"/>
                  </a:cubicBezTo>
                  <a:cubicBezTo>
                    <a:pt x="8461" y="656"/>
                    <a:pt x="8561" y="656"/>
                    <a:pt x="8561" y="656"/>
                  </a:cubicBezTo>
                  <a:cubicBezTo>
                    <a:pt x="8660" y="557"/>
                    <a:pt x="8809" y="408"/>
                    <a:pt x="8957" y="259"/>
                  </a:cubicBezTo>
                  <a:cubicBezTo>
                    <a:pt x="9206" y="160"/>
                    <a:pt x="9553" y="61"/>
                    <a:pt x="9950" y="61"/>
                  </a:cubicBezTo>
                  <a:cubicBezTo>
                    <a:pt x="10347" y="61"/>
                    <a:pt x="10793" y="61"/>
                    <a:pt x="11339" y="61"/>
                  </a:cubicBezTo>
                  <a:cubicBezTo>
                    <a:pt x="11835" y="61"/>
                    <a:pt x="12232" y="160"/>
                    <a:pt x="12529" y="259"/>
                  </a:cubicBezTo>
                  <a:cubicBezTo>
                    <a:pt x="12926" y="259"/>
                    <a:pt x="13174" y="358"/>
                    <a:pt x="13323" y="457"/>
                  </a:cubicBezTo>
                  <a:cubicBezTo>
                    <a:pt x="13571" y="606"/>
                    <a:pt x="13720" y="805"/>
                    <a:pt x="13720" y="1053"/>
                  </a:cubicBezTo>
                  <a:cubicBezTo>
                    <a:pt x="13819" y="1201"/>
                    <a:pt x="13819" y="1400"/>
                    <a:pt x="13720" y="1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2552303"/>
              <a:ext cx="106957" cy="49609"/>
              <a:chOff x="5602946" y="2552303"/>
              <a:chExt cx="106957" cy="49609"/>
            </a:xfrm>
            <a:solidFill>
              <a:srgbClr val="000000"/>
            </a:solidFill>
          </p:grpSpPr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6D8DD060-D59D-4694-BF67-96B043B9718D}"/>
                  </a:ext>
                </a:extLst>
              </p:cNvPr>
              <p:cNvSpPr/>
              <p:nvPr/>
            </p:nvSpPr>
            <p:spPr>
              <a:xfrm>
                <a:off x="5602946" y="2552303"/>
                <a:ext cx="30162" cy="49609"/>
              </a:xfrm>
              <a:custGeom>
                <a:avLst/>
                <a:gdLst>
                  <a:gd name="connsiteX0" fmla="*/ 30391 w 30162"/>
                  <a:gd name="connsiteY0" fmla="*/ 35184 h 49609"/>
                  <a:gd name="connsiteX1" fmla="*/ 29200 w 30162"/>
                  <a:gd name="connsiteY1" fmla="*/ 41137 h 49609"/>
                  <a:gd name="connsiteX2" fmla="*/ 26025 w 30162"/>
                  <a:gd name="connsiteY2" fmla="*/ 45701 h 49609"/>
                  <a:gd name="connsiteX3" fmla="*/ 20667 w 30162"/>
                  <a:gd name="connsiteY3" fmla="*/ 48678 h 49609"/>
                  <a:gd name="connsiteX4" fmla="*/ 13523 w 30162"/>
                  <a:gd name="connsiteY4" fmla="*/ 49670 h 49609"/>
                  <a:gd name="connsiteX5" fmla="*/ 8959 w 30162"/>
                  <a:gd name="connsiteY5" fmla="*/ 49273 h 49609"/>
                  <a:gd name="connsiteX6" fmla="*/ 5189 w 30162"/>
                  <a:gd name="connsiteY6" fmla="*/ 48281 h 49609"/>
                  <a:gd name="connsiteX7" fmla="*/ 2411 w 30162"/>
                  <a:gd name="connsiteY7" fmla="*/ 47090 h 49609"/>
                  <a:gd name="connsiteX8" fmla="*/ 1220 w 30162"/>
                  <a:gd name="connsiteY8" fmla="*/ 46296 h 49609"/>
                  <a:gd name="connsiteX9" fmla="*/ 823 w 30162"/>
                  <a:gd name="connsiteY9" fmla="*/ 45900 h 49609"/>
                  <a:gd name="connsiteX10" fmla="*/ 427 w 30162"/>
                  <a:gd name="connsiteY10" fmla="*/ 45106 h 49609"/>
                  <a:gd name="connsiteX11" fmla="*/ 228 w 30162"/>
                  <a:gd name="connsiteY11" fmla="*/ 44312 h 49609"/>
                  <a:gd name="connsiteX12" fmla="*/ 228 w 30162"/>
                  <a:gd name="connsiteY12" fmla="*/ 42923 h 49609"/>
                  <a:gd name="connsiteX13" fmla="*/ 427 w 30162"/>
                  <a:gd name="connsiteY13" fmla="*/ 41137 h 49609"/>
                  <a:gd name="connsiteX14" fmla="*/ 1220 w 30162"/>
                  <a:gd name="connsiteY14" fmla="*/ 40542 h 49609"/>
                  <a:gd name="connsiteX15" fmla="*/ 2609 w 30162"/>
                  <a:gd name="connsiteY15" fmla="*/ 41137 h 49609"/>
                  <a:gd name="connsiteX16" fmla="*/ 5189 w 30162"/>
                  <a:gd name="connsiteY16" fmla="*/ 42526 h 49609"/>
                  <a:gd name="connsiteX17" fmla="*/ 8761 w 30162"/>
                  <a:gd name="connsiteY17" fmla="*/ 43717 h 49609"/>
                  <a:gd name="connsiteX18" fmla="*/ 13325 w 30162"/>
                  <a:gd name="connsiteY18" fmla="*/ 44312 h 49609"/>
                  <a:gd name="connsiteX19" fmla="*/ 17691 w 30162"/>
                  <a:gd name="connsiteY19" fmla="*/ 43717 h 49609"/>
                  <a:gd name="connsiteX20" fmla="*/ 20667 w 30162"/>
                  <a:gd name="connsiteY20" fmla="*/ 41931 h 49609"/>
                  <a:gd name="connsiteX21" fmla="*/ 22652 w 30162"/>
                  <a:gd name="connsiteY21" fmla="*/ 39153 h 49609"/>
                  <a:gd name="connsiteX22" fmla="*/ 23247 w 30162"/>
                  <a:gd name="connsiteY22" fmla="*/ 35779 h 49609"/>
                  <a:gd name="connsiteX23" fmla="*/ 22453 w 30162"/>
                  <a:gd name="connsiteY23" fmla="*/ 32009 h 49609"/>
                  <a:gd name="connsiteX24" fmla="*/ 20072 w 30162"/>
                  <a:gd name="connsiteY24" fmla="*/ 29231 h 49609"/>
                  <a:gd name="connsiteX25" fmla="*/ 16302 w 30162"/>
                  <a:gd name="connsiteY25" fmla="*/ 27445 h 49609"/>
                  <a:gd name="connsiteX26" fmla="*/ 11341 w 30162"/>
                  <a:gd name="connsiteY26" fmla="*/ 26651 h 49609"/>
                  <a:gd name="connsiteX27" fmla="*/ 6777 w 30162"/>
                  <a:gd name="connsiteY27" fmla="*/ 26651 h 49609"/>
                  <a:gd name="connsiteX28" fmla="*/ 5983 w 30162"/>
                  <a:gd name="connsiteY28" fmla="*/ 26651 h 49609"/>
                  <a:gd name="connsiteX29" fmla="*/ 5586 w 30162"/>
                  <a:gd name="connsiteY29" fmla="*/ 26254 h 49609"/>
                  <a:gd name="connsiteX30" fmla="*/ 5189 w 30162"/>
                  <a:gd name="connsiteY30" fmla="*/ 25461 h 49609"/>
                  <a:gd name="connsiteX31" fmla="*/ 5189 w 30162"/>
                  <a:gd name="connsiteY31" fmla="*/ 24072 h 49609"/>
                  <a:gd name="connsiteX32" fmla="*/ 5189 w 30162"/>
                  <a:gd name="connsiteY32" fmla="*/ 23079 h 49609"/>
                  <a:gd name="connsiteX33" fmla="*/ 5586 w 30162"/>
                  <a:gd name="connsiteY33" fmla="*/ 22286 h 49609"/>
                  <a:gd name="connsiteX34" fmla="*/ 5983 w 30162"/>
                  <a:gd name="connsiteY34" fmla="*/ 21889 h 49609"/>
                  <a:gd name="connsiteX35" fmla="*/ 6578 w 30162"/>
                  <a:gd name="connsiteY35" fmla="*/ 21690 h 49609"/>
                  <a:gd name="connsiteX36" fmla="*/ 10944 w 30162"/>
                  <a:gd name="connsiteY36" fmla="*/ 21690 h 49609"/>
                  <a:gd name="connsiteX37" fmla="*/ 15309 w 30162"/>
                  <a:gd name="connsiteY37" fmla="*/ 21095 h 49609"/>
                  <a:gd name="connsiteX38" fmla="*/ 18484 w 30162"/>
                  <a:gd name="connsiteY38" fmla="*/ 19309 h 49609"/>
                  <a:gd name="connsiteX39" fmla="*/ 20667 w 30162"/>
                  <a:gd name="connsiteY39" fmla="*/ 16531 h 49609"/>
                  <a:gd name="connsiteX40" fmla="*/ 21461 w 30162"/>
                  <a:gd name="connsiteY40" fmla="*/ 12761 h 49609"/>
                  <a:gd name="connsiteX41" fmla="*/ 20866 w 30162"/>
                  <a:gd name="connsiteY41" fmla="*/ 9784 h 49609"/>
                  <a:gd name="connsiteX42" fmla="*/ 19477 w 30162"/>
                  <a:gd name="connsiteY42" fmla="*/ 7403 h 49609"/>
                  <a:gd name="connsiteX43" fmla="*/ 16897 w 30162"/>
                  <a:gd name="connsiteY43" fmla="*/ 5815 h 49609"/>
                  <a:gd name="connsiteX44" fmla="*/ 13523 w 30162"/>
                  <a:gd name="connsiteY44" fmla="*/ 5220 h 49609"/>
                  <a:gd name="connsiteX45" fmla="*/ 9555 w 30162"/>
                  <a:gd name="connsiteY45" fmla="*/ 6014 h 49609"/>
                  <a:gd name="connsiteX46" fmla="*/ 6380 w 30162"/>
                  <a:gd name="connsiteY46" fmla="*/ 7403 h 49609"/>
                  <a:gd name="connsiteX47" fmla="*/ 3998 w 30162"/>
                  <a:gd name="connsiteY47" fmla="*/ 8792 h 49609"/>
                  <a:gd name="connsiteX48" fmla="*/ 2609 w 30162"/>
                  <a:gd name="connsiteY48" fmla="*/ 9387 h 49609"/>
                  <a:gd name="connsiteX49" fmla="*/ 2213 w 30162"/>
                  <a:gd name="connsiteY49" fmla="*/ 9387 h 49609"/>
                  <a:gd name="connsiteX50" fmla="*/ 1816 w 30162"/>
                  <a:gd name="connsiteY50" fmla="*/ 8990 h 49609"/>
                  <a:gd name="connsiteX51" fmla="*/ 1617 w 30162"/>
                  <a:gd name="connsiteY51" fmla="*/ 8197 h 49609"/>
                  <a:gd name="connsiteX52" fmla="*/ 1617 w 30162"/>
                  <a:gd name="connsiteY52" fmla="*/ 6807 h 49609"/>
                  <a:gd name="connsiteX53" fmla="*/ 1617 w 30162"/>
                  <a:gd name="connsiteY53" fmla="*/ 5815 h 49609"/>
                  <a:gd name="connsiteX54" fmla="*/ 1816 w 30162"/>
                  <a:gd name="connsiteY54" fmla="*/ 5220 h 49609"/>
                  <a:gd name="connsiteX55" fmla="*/ 2014 w 30162"/>
                  <a:gd name="connsiteY55" fmla="*/ 4624 h 49609"/>
                  <a:gd name="connsiteX56" fmla="*/ 2609 w 30162"/>
                  <a:gd name="connsiteY56" fmla="*/ 4029 h 49609"/>
                  <a:gd name="connsiteX57" fmla="*/ 3998 w 30162"/>
                  <a:gd name="connsiteY57" fmla="*/ 3037 h 49609"/>
                  <a:gd name="connsiteX58" fmla="*/ 6578 w 30162"/>
                  <a:gd name="connsiteY58" fmla="*/ 1648 h 49609"/>
                  <a:gd name="connsiteX59" fmla="*/ 10150 w 30162"/>
                  <a:gd name="connsiteY59" fmla="*/ 457 h 49609"/>
                  <a:gd name="connsiteX60" fmla="*/ 14714 w 30162"/>
                  <a:gd name="connsiteY60" fmla="*/ 61 h 49609"/>
                  <a:gd name="connsiteX61" fmla="*/ 20667 w 30162"/>
                  <a:gd name="connsiteY61" fmla="*/ 854 h 49609"/>
                  <a:gd name="connsiteX62" fmla="*/ 24834 w 30162"/>
                  <a:gd name="connsiteY62" fmla="*/ 3236 h 49609"/>
                  <a:gd name="connsiteX63" fmla="*/ 27414 w 30162"/>
                  <a:gd name="connsiteY63" fmla="*/ 7006 h 49609"/>
                  <a:gd name="connsiteX64" fmla="*/ 28208 w 30162"/>
                  <a:gd name="connsiteY64" fmla="*/ 11768 h 49609"/>
                  <a:gd name="connsiteX65" fmla="*/ 27612 w 30162"/>
                  <a:gd name="connsiteY65" fmla="*/ 16134 h 49609"/>
                  <a:gd name="connsiteX66" fmla="*/ 25827 w 30162"/>
                  <a:gd name="connsiteY66" fmla="*/ 19706 h 49609"/>
                  <a:gd name="connsiteX67" fmla="*/ 23048 w 30162"/>
                  <a:gd name="connsiteY67" fmla="*/ 22087 h 49609"/>
                  <a:gd name="connsiteX68" fmla="*/ 19278 w 30162"/>
                  <a:gd name="connsiteY68" fmla="*/ 23476 h 49609"/>
                  <a:gd name="connsiteX69" fmla="*/ 19278 w 30162"/>
                  <a:gd name="connsiteY69" fmla="*/ 23674 h 49609"/>
                  <a:gd name="connsiteX70" fmla="*/ 23644 w 30162"/>
                  <a:gd name="connsiteY70" fmla="*/ 24865 h 49609"/>
                  <a:gd name="connsiteX71" fmla="*/ 27216 w 30162"/>
                  <a:gd name="connsiteY71" fmla="*/ 27445 h 49609"/>
                  <a:gd name="connsiteX72" fmla="*/ 29597 w 30162"/>
                  <a:gd name="connsiteY72" fmla="*/ 30818 h 49609"/>
                  <a:gd name="connsiteX73" fmla="*/ 30391 w 30162"/>
                  <a:gd name="connsiteY73" fmla="*/ 35184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391" y="35184"/>
                    </a:moveTo>
                    <a:cubicBezTo>
                      <a:pt x="30391" y="37317"/>
                      <a:pt x="29994" y="39302"/>
                      <a:pt x="29200" y="41137"/>
                    </a:cubicBezTo>
                    <a:cubicBezTo>
                      <a:pt x="28506" y="42873"/>
                      <a:pt x="27464" y="44411"/>
                      <a:pt x="26025" y="45701"/>
                    </a:cubicBezTo>
                    <a:cubicBezTo>
                      <a:pt x="24537" y="46892"/>
                      <a:pt x="22751" y="47884"/>
                      <a:pt x="20667" y="48678"/>
                    </a:cubicBezTo>
                    <a:cubicBezTo>
                      <a:pt x="18534" y="49323"/>
                      <a:pt x="16153" y="49670"/>
                      <a:pt x="13523" y="49670"/>
                    </a:cubicBezTo>
                    <a:cubicBezTo>
                      <a:pt x="11936" y="49670"/>
                      <a:pt x="10398" y="49521"/>
                      <a:pt x="8959" y="49273"/>
                    </a:cubicBezTo>
                    <a:cubicBezTo>
                      <a:pt x="7620" y="48975"/>
                      <a:pt x="6380" y="48678"/>
                      <a:pt x="5189" y="48281"/>
                    </a:cubicBezTo>
                    <a:cubicBezTo>
                      <a:pt x="4098" y="47884"/>
                      <a:pt x="3205" y="47487"/>
                      <a:pt x="2411" y="47090"/>
                    </a:cubicBezTo>
                    <a:cubicBezTo>
                      <a:pt x="1716" y="46693"/>
                      <a:pt x="1320" y="46445"/>
                      <a:pt x="1220" y="46296"/>
                    </a:cubicBezTo>
                    <a:cubicBezTo>
                      <a:pt x="1071" y="46197"/>
                      <a:pt x="923" y="46048"/>
                      <a:pt x="823" y="45900"/>
                    </a:cubicBezTo>
                    <a:cubicBezTo>
                      <a:pt x="675" y="45652"/>
                      <a:pt x="526" y="45403"/>
                      <a:pt x="427" y="45106"/>
                    </a:cubicBezTo>
                    <a:cubicBezTo>
                      <a:pt x="427" y="44858"/>
                      <a:pt x="327" y="44610"/>
                      <a:pt x="228" y="44312"/>
                    </a:cubicBezTo>
                    <a:cubicBezTo>
                      <a:pt x="228" y="43915"/>
                      <a:pt x="228" y="43469"/>
                      <a:pt x="228" y="42923"/>
                    </a:cubicBezTo>
                    <a:cubicBezTo>
                      <a:pt x="228" y="42030"/>
                      <a:pt x="278" y="41435"/>
                      <a:pt x="427" y="41137"/>
                    </a:cubicBezTo>
                    <a:cubicBezTo>
                      <a:pt x="675" y="40740"/>
                      <a:pt x="923" y="40542"/>
                      <a:pt x="1220" y="40542"/>
                    </a:cubicBezTo>
                    <a:cubicBezTo>
                      <a:pt x="1468" y="40542"/>
                      <a:pt x="1915" y="40740"/>
                      <a:pt x="2609" y="41137"/>
                    </a:cubicBezTo>
                    <a:cubicBezTo>
                      <a:pt x="3254" y="41534"/>
                      <a:pt x="4098" y="42030"/>
                      <a:pt x="5189" y="42526"/>
                    </a:cubicBezTo>
                    <a:cubicBezTo>
                      <a:pt x="6231" y="42923"/>
                      <a:pt x="7421" y="43320"/>
                      <a:pt x="8761" y="43717"/>
                    </a:cubicBezTo>
                    <a:cubicBezTo>
                      <a:pt x="10051" y="44114"/>
                      <a:pt x="11589" y="44312"/>
                      <a:pt x="13325" y="44312"/>
                    </a:cubicBezTo>
                    <a:cubicBezTo>
                      <a:pt x="15012" y="44312"/>
                      <a:pt x="16500" y="44114"/>
                      <a:pt x="17691" y="43717"/>
                    </a:cubicBezTo>
                    <a:cubicBezTo>
                      <a:pt x="18881" y="43320"/>
                      <a:pt x="19873" y="42725"/>
                      <a:pt x="20667" y="41931"/>
                    </a:cubicBezTo>
                    <a:cubicBezTo>
                      <a:pt x="21560" y="41137"/>
                      <a:pt x="22255" y="40244"/>
                      <a:pt x="22652" y="39153"/>
                    </a:cubicBezTo>
                    <a:cubicBezTo>
                      <a:pt x="23048" y="38111"/>
                      <a:pt x="23247" y="36970"/>
                      <a:pt x="23247" y="35779"/>
                    </a:cubicBezTo>
                    <a:cubicBezTo>
                      <a:pt x="23247" y="34341"/>
                      <a:pt x="22949" y="33100"/>
                      <a:pt x="22453" y="32009"/>
                    </a:cubicBezTo>
                    <a:cubicBezTo>
                      <a:pt x="21907" y="30967"/>
                      <a:pt x="21114" y="30024"/>
                      <a:pt x="20072" y="29231"/>
                    </a:cubicBezTo>
                    <a:cubicBezTo>
                      <a:pt x="19129" y="28437"/>
                      <a:pt x="17889" y="27842"/>
                      <a:pt x="16302" y="27445"/>
                    </a:cubicBezTo>
                    <a:cubicBezTo>
                      <a:pt x="14813" y="26949"/>
                      <a:pt x="13176" y="26651"/>
                      <a:pt x="11341" y="26651"/>
                    </a:cubicBezTo>
                    <a:lnTo>
                      <a:pt x="6777" y="26651"/>
                    </a:lnTo>
                    <a:cubicBezTo>
                      <a:pt x="6479" y="26651"/>
                      <a:pt x="6231" y="26651"/>
                      <a:pt x="5983" y="26651"/>
                    </a:cubicBezTo>
                    <a:cubicBezTo>
                      <a:pt x="5834" y="26552"/>
                      <a:pt x="5685" y="26403"/>
                      <a:pt x="5586" y="26254"/>
                    </a:cubicBezTo>
                    <a:cubicBezTo>
                      <a:pt x="5437" y="26006"/>
                      <a:pt x="5288" y="25758"/>
                      <a:pt x="5189" y="25461"/>
                    </a:cubicBezTo>
                    <a:cubicBezTo>
                      <a:pt x="5189" y="25064"/>
                      <a:pt x="5189" y="24617"/>
                      <a:pt x="5189" y="24072"/>
                    </a:cubicBezTo>
                    <a:cubicBezTo>
                      <a:pt x="5189" y="23674"/>
                      <a:pt x="5189" y="23377"/>
                      <a:pt x="5189" y="23079"/>
                    </a:cubicBezTo>
                    <a:cubicBezTo>
                      <a:pt x="5288" y="22682"/>
                      <a:pt x="5437" y="22434"/>
                      <a:pt x="5586" y="22286"/>
                    </a:cubicBezTo>
                    <a:cubicBezTo>
                      <a:pt x="5685" y="22037"/>
                      <a:pt x="5834" y="21889"/>
                      <a:pt x="5983" y="21889"/>
                    </a:cubicBezTo>
                    <a:cubicBezTo>
                      <a:pt x="6231" y="21789"/>
                      <a:pt x="6429" y="21690"/>
                      <a:pt x="6578" y="21690"/>
                    </a:cubicBezTo>
                    <a:lnTo>
                      <a:pt x="10944" y="21690"/>
                    </a:lnTo>
                    <a:cubicBezTo>
                      <a:pt x="12531" y="21690"/>
                      <a:pt x="13970" y="21492"/>
                      <a:pt x="15309" y="21095"/>
                    </a:cubicBezTo>
                    <a:cubicBezTo>
                      <a:pt x="16599" y="20698"/>
                      <a:pt x="17691" y="20103"/>
                      <a:pt x="18484" y="19309"/>
                    </a:cubicBezTo>
                    <a:cubicBezTo>
                      <a:pt x="19377" y="18515"/>
                      <a:pt x="20121" y="17622"/>
                      <a:pt x="20667" y="16531"/>
                    </a:cubicBezTo>
                    <a:cubicBezTo>
                      <a:pt x="21163" y="15340"/>
                      <a:pt x="21461" y="14100"/>
                      <a:pt x="21461" y="12761"/>
                    </a:cubicBezTo>
                    <a:cubicBezTo>
                      <a:pt x="21461" y="11719"/>
                      <a:pt x="21262" y="10726"/>
                      <a:pt x="20866" y="9784"/>
                    </a:cubicBezTo>
                    <a:cubicBezTo>
                      <a:pt x="20568" y="8891"/>
                      <a:pt x="20121" y="8097"/>
                      <a:pt x="19477" y="7403"/>
                    </a:cubicBezTo>
                    <a:cubicBezTo>
                      <a:pt x="18782" y="6758"/>
                      <a:pt x="17939" y="6212"/>
                      <a:pt x="16897" y="5815"/>
                    </a:cubicBezTo>
                    <a:cubicBezTo>
                      <a:pt x="15954" y="5418"/>
                      <a:pt x="14813" y="5220"/>
                      <a:pt x="13523" y="5220"/>
                    </a:cubicBezTo>
                    <a:cubicBezTo>
                      <a:pt x="12035" y="5220"/>
                      <a:pt x="10745" y="5518"/>
                      <a:pt x="9555" y="6014"/>
                    </a:cubicBezTo>
                    <a:cubicBezTo>
                      <a:pt x="8364" y="6411"/>
                      <a:pt x="7273" y="6907"/>
                      <a:pt x="6380" y="7403"/>
                    </a:cubicBezTo>
                    <a:cubicBezTo>
                      <a:pt x="5437" y="7799"/>
                      <a:pt x="4643" y="8296"/>
                      <a:pt x="3998" y="8792"/>
                    </a:cubicBezTo>
                    <a:cubicBezTo>
                      <a:pt x="3304" y="9189"/>
                      <a:pt x="2857" y="9387"/>
                      <a:pt x="2609" y="9387"/>
                    </a:cubicBezTo>
                    <a:cubicBezTo>
                      <a:pt x="2461" y="9387"/>
                      <a:pt x="2312" y="9387"/>
                      <a:pt x="2213" y="9387"/>
                    </a:cubicBezTo>
                    <a:cubicBezTo>
                      <a:pt x="2064" y="9288"/>
                      <a:pt x="1915" y="9139"/>
                      <a:pt x="1816" y="8990"/>
                    </a:cubicBezTo>
                    <a:cubicBezTo>
                      <a:pt x="1816" y="8742"/>
                      <a:pt x="1716" y="8494"/>
                      <a:pt x="1617" y="8197"/>
                    </a:cubicBezTo>
                    <a:cubicBezTo>
                      <a:pt x="1617" y="7799"/>
                      <a:pt x="1617" y="7353"/>
                      <a:pt x="1617" y="6807"/>
                    </a:cubicBezTo>
                    <a:cubicBezTo>
                      <a:pt x="1617" y="6411"/>
                      <a:pt x="1617" y="6113"/>
                      <a:pt x="1617" y="5815"/>
                    </a:cubicBezTo>
                    <a:cubicBezTo>
                      <a:pt x="1617" y="5567"/>
                      <a:pt x="1667" y="5369"/>
                      <a:pt x="1816" y="5220"/>
                    </a:cubicBezTo>
                    <a:cubicBezTo>
                      <a:pt x="1915" y="4972"/>
                      <a:pt x="2014" y="4773"/>
                      <a:pt x="2014" y="4624"/>
                    </a:cubicBezTo>
                    <a:cubicBezTo>
                      <a:pt x="2113" y="4376"/>
                      <a:pt x="2312" y="4178"/>
                      <a:pt x="2609" y="4029"/>
                    </a:cubicBezTo>
                    <a:cubicBezTo>
                      <a:pt x="2857" y="3781"/>
                      <a:pt x="3304" y="3434"/>
                      <a:pt x="3998" y="3037"/>
                    </a:cubicBezTo>
                    <a:cubicBezTo>
                      <a:pt x="4792" y="2541"/>
                      <a:pt x="5636" y="2045"/>
                      <a:pt x="6578" y="1648"/>
                    </a:cubicBezTo>
                    <a:cubicBezTo>
                      <a:pt x="7620" y="1152"/>
                      <a:pt x="8811" y="755"/>
                      <a:pt x="10150" y="457"/>
                    </a:cubicBezTo>
                    <a:cubicBezTo>
                      <a:pt x="11589" y="209"/>
                      <a:pt x="13127" y="61"/>
                      <a:pt x="14714" y="61"/>
                    </a:cubicBezTo>
                    <a:cubicBezTo>
                      <a:pt x="16946" y="61"/>
                      <a:pt x="18931" y="358"/>
                      <a:pt x="20667" y="854"/>
                    </a:cubicBezTo>
                    <a:cubicBezTo>
                      <a:pt x="22354" y="1400"/>
                      <a:pt x="23743" y="2194"/>
                      <a:pt x="24834" y="3236"/>
                    </a:cubicBezTo>
                    <a:cubicBezTo>
                      <a:pt x="26025" y="4327"/>
                      <a:pt x="26868" y="5567"/>
                      <a:pt x="27414" y="7006"/>
                    </a:cubicBezTo>
                    <a:cubicBezTo>
                      <a:pt x="27910" y="8494"/>
                      <a:pt x="28208" y="10082"/>
                      <a:pt x="28208" y="11768"/>
                    </a:cubicBezTo>
                    <a:cubicBezTo>
                      <a:pt x="28208" y="13356"/>
                      <a:pt x="28009" y="14844"/>
                      <a:pt x="27612" y="16134"/>
                    </a:cubicBezTo>
                    <a:cubicBezTo>
                      <a:pt x="27216" y="17473"/>
                      <a:pt x="26620" y="18664"/>
                      <a:pt x="25827" y="19706"/>
                    </a:cubicBezTo>
                    <a:cubicBezTo>
                      <a:pt x="25132" y="20648"/>
                      <a:pt x="24239" y="21442"/>
                      <a:pt x="23048" y="22087"/>
                    </a:cubicBezTo>
                    <a:cubicBezTo>
                      <a:pt x="21957" y="22782"/>
                      <a:pt x="20717" y="23228"/>
                      <a:pt x="19278" y="23476"/>
                    </a:cubicBezTo>
                    <a:lnTo>
                      <a:pt x="19278" y="23674"/>
                    </a:lnTo>
                    <a:cubicBezTo>
                      <a:pt x="20866" y="23823"/>
                      <a:pt x="22304" y="24220"/>
                      <a:pt x="23644" y="24865"/>
                    </a:cubicBezTo>
                    <a:cubicBezTo>
                      <a:pt x="25082" y="25560"/>
                      <a:pt x="26273" y="26403"/>
                      <a:pt x="27216" y="27445"/>
                    </a:cubicBezTo>
                    <a:cubicBezTo>
                      <a:pt x="28257" y="28387"/>
                      <a:pt x="29051" y="29528"/>
                      <a:pt x="29597" y="30818"/>
                    </a:cubicBezTo>
                    <a:cubicBezTo>
                      <a:pt x="30093" y="32158"/>
                      <a:pt x="30391" y="33597"/>
                      <a:pt x="30391" y="351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78ABD117-526D-4BE0-B6F7-FCFF9B4CF875}"/>
                  </a:ext>
                </a:extLst>
              </p:cNvPr>
              <p:cNvSpPr/>
              <p:nvPr/>
            </p:nvSpPr>
            <p:spPr>
              <a:xfrm>
                <a:off x="5639061" y="2552700"/>
                <a:ext cx="34726" cy="48617"/>
              </a:xfrm>
              <a:custGeom>
                <a:avLst/>
                <a:gdLst>
                  <a:gd name="connsiteX0" fmla="*/ 34958 w 34726"/>
                  <a:gd name="connsiteY0" fmla="*/ 34787 h 48617"/>
                  <a:gd name="connsiteX1" fmla="*/ 34561 w 34726"/>
                  <a:gd name="connsiteY1" fmla="*/ 36771 h 48617"/>
                  <a:gd name="connsiteX2" fmla="*/ 33370 w 34726"/>
                  <a:gd name="connsiteY2" fmla="*/ 37367 h 48617"/>
                  <a:gd name="connsiteX3" fmla="*/ 28012 w 34726"/>
                  <a:gd name="connsiteY3" fmla="*/ 37367 h 48617"/>
                  <a:gd name="connsiteX4" fmla="*/ 28012 w 34726"/>
                  <a:gd name="connsiteY4" fmla="*/ 47487 h 48617"/>
                  <a:gd name="connsiteX5" fmla="*/ 27814 w 34726"/>
                  <a:gd name="connsiteY5" fmla="*/ 48082 h 48617"/>
                  <a:gd name="connsiteX6" fmla="*/ 27417 w 34726"/>
                  <a:gd name="connsiteY6" fmla="*/ 48479 h 48617"/>
                  <a:gd name="connsiteX7" fmla="*/ 26425 w 34726"/>
                  <a:gd name="connsiteY7" fmla="*/ 48479 h 48617"/>
                  <a:gd name="connsiteX8" fmla="*/ 24837 w 34726"/>
                  <a:gd name="connsiteY8" fmla="*/ 48678 h 48617"/>
                  <a:gd name="connsiteX9" fmla="*/ 23448 w 34726"/>
                  <a:gd name="connsiteY9" fmla="*/ 48479 h 48617"/>
                  <a:gd name="connsiteX10" fmla="*/ 22456 w 34726"/>
                  <a:gd name="connsiteY10" fmla="*/ 48479 h 48617"/>
                  <a:gd name="connsiteX11" fmla="*/ 21861 w 34726"/>
                  <a:gd name="connsiteY11" fmla="*/ 48082 h 48617"/>
                  <a:gd name="connsiteX12" fmla="*/ 21861 w 34726"/>
                  <a:gd name="connsiteY12" fmla="*/ 47487 h 48617"/>
                  <a:gd name="connsiteX13" fmla="*/ 21861 w 34726"/>
                  <a:gd name="connsiteY13" fmla="*/ 37367 h 48617"/>
                  <a:gd name="connsiteX14" fmla="*/ 2017 w 34726"/>
                  <a:gd name="connsiteY14" fmla="*/ 37367 h 48617"/>
                  <a:gd name="connsiteX15" fmla="*/ 1025 w 34726"/>
                  <a:gd name="connsiteY15" fmla="*/ 37367 h 48617"/>
                  <a:gd name="connsiteX16" fmla="*/ 628 w 34726"/>
                  <a:gd name="connsiteY16" fmla="*/ 36970 h 48617"/>
                  <a:gd name="connsiteX17" fmla="*/ 231 w 34726"/>
                  <a:gd name="connsiteY17" fmla="*/ 36176 h 48617"/>
                  <a:gd name="connsiteX18" fmla="*/ 231 w 34726"/>
                  <a:gd name="connsiteY18" fmla="*/ 34589 h 48617"/>
                  <a:gd name="connsiteX19" fmla="*/ 231 w 34726"/>
                  <a:gd name="connsiteY19" fmla="*/ 33398 h 48617"/>
                  <a:gd name="connsiteX20" fmla="*/ 430 w 34726"/>
                  <a:gd name="connsiteY20" fmla="*/ 32406 h 48617"/>
                  <a:gd name="connsiteX21" fmla="*/ 628 w 34726"/>
                  <a:gd name="connsiteY21" fmla="*/ 31414 h 48617"/>
                  <a:gd name="connsiteX22" fmla="*/ 1223 w 34726"/>
                  <a:gd name="connsiteY22" fmla="*/ 30421 h 48617"/>
                  <a:gd name="connsiteX23" fmla="*/ 18487 w 34726"/>
                  <a:gd name="connsiteY23" fmla="*/ 1251 h 48617"/>
                  <a:gd name="connsiteX24" fmla="*/ 19083 w 34726"/>
                  <a:gd name="connsiteY24" fmla="*/ 854 h 48617"/>
                  <a:gd name="connsiteX25" fmla="*/ 19876 w 34726"/>
                  <a:gd name="connsiteY25" fmla="*/ 457 h 48617"/>
                  <a:gd name="connsiteX26" fmla="*/ 21266 w 34726"/>
                  <a:gd name="connsiteY26" fmla="*/ 259 h 48617"/>
                  <a:gd name="connsiteX27" fmla="*/ 23250 w 34726"/>
                  <a:gd name="connsiteY27" fmla="*/ 61 h 48617"/>
                  <a:gd name="connsiteX28" fmla="*/ 25234 w 34726"/>
                  <a:gd name="connsiteY28" fmla="*/ 259 h 48617"/>
                  <a:gd name="connsiteX29" fmla="*/ 26822 w 34726"/>
                  <a:gd name="connsiteY29" fmla="*/ 457 h 48617"/>
                  <a:gd name="connsiteX30" fmla="*/ 27616 w 34726"/>
                  <a:gd name="connsiteY30" fmla="*/ 854 h 48617"/>
                  <a:gd name="connsiteX31" fmla="*/ 28012 w 34726"/>
                  <a:gd name="connsiteY31" fmla="*/ 1450 h 48617"/>
                  <a:gd name="connsiteX32" fmla="*/ 28012 w 34726"/>
                  <a:gd name="connsiteY32" fmla="*/ 32207 h 48617"/>
                  <a:gd name="connsiteX33" fmla="*/ 33370 w 34726"/>
                  <a:gd name="connsiteY33" fmla="*/ 32207 h 48617"/>
                  <a:gd name="connsiteX34" fmla="*/ 34561 w 34726"/>
                  <a:gd name="connsiteY34" fmla="*/ 32803 h 48617"/>
                  <a:gd name="connsiteX35" fmla="*/ 34958 w 34726"/>
                  <a:gd name="connsiteY35" fmla="*/ 34787 h 48617"/>
                  <a:gd name="connsiteX36" fmla="*/ 21861 w 34726"/>
                  <a:gd name="connsiteY36" fmla="*/ 5815 h 48617"/>
                  <a:gd name="connsiteX37" fmla="*/ 21662 w 34726"/>
                  <a:gd name="connsiteY37" fmla="*/ 5815 h 48617"/>
                  <a:gd name="connsiteX38" fmla="*/ 5986 w 34726"/>
                  <a:gd name="connsiteY38" fmla="*/ 32207 h 48617"/>
                  <a:gd name="connsiteX39" fmla="*/ 21861 w 34726"/>
                  <a:gd name="connsiteY39" fmla="*/ 32207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58" y="34787"/>
                    </a:moveTo>
                    <a:cubicBezTo>
                      <a:pt x="34958" y="35581"/>
                      <a:pt x="34809" y="36275"/>
                      <a:pt x="34561" y="36771"/>
                    </a:cubicBezTo>
                    <a:cubicBezTo>
                      <a:pt x="34263" y="37168"/>
                      <a:pt x="33866" y="37367"/>
                      <a:pt x="33370" y="37367"/>
                    </a:cubicBezTo>
                    <a:lnTo>
                      <a:pt x="28012" y="37367"/>
                    </a:lnTo>
                    <a:lnTo>
                      <a:pt x="28012" y="47487"/>
                    </a:lnTo>
                    <a:cubicBezTo>
                      <a:pt x="28012" y="47785"/>
                      <a:pt x="27913" y="47983"/>
                      <a:pt x="27814" y="48082"/>
                    </a:cubicBezTo>
                    <a:cubicBezTo>
                      <a:pt x="27814" y="48231"/>
                      <a:pt x="27665" y="48380"/>
                      <a:pt x="27417" y="48479"/>
                    </a:cubicBezTo>
                    <a:cubicBezTo>
                      <a:pt x="27119" y="48479"/>
                      <a:pt x="26822" y="48479"/>
                      <a:pt x="26425" y="48479"/>
                    </a:cubicBezTo>
                    <a:cubicBezTo>
                      <a:pt x="26028" y="48578"/>
                      <a:pt x="25482" y="48678"/>
                      <a:pt x="24837" y="48678"/>
                    </a:cubicBezTo>
                    <a:cubicBezTo>
                      <a:pt x="24292" y="48678"/>
                      <a:pt x="23845" y="48578"/>
                      <a:pt x="23448" y="48479"/>
                    </a:cubicBezTo>
                    <a:cubicBezTo>
                      <a:pt x="23051" y="48479"/>
                      <a:pt x="22704" y="48479"/>
                      <a:pt x="22456" y="48479"/>
                    </a:cubicBezTo>
                    <a:cubicBezTo>
                      <a:pt x="22159" y="48380"/>
                      <a:pt x="21960" y="48231"/>
                      <a:pt x="21861" y="48082"/>
                    </a:cubicBezTo>
                    <a:cubicBezTo>
                      <a:pt x="21861" y="47983"/>
                      <a:pt x="21861" y="47785"/>
                      <a:pt x="21861" y="47487"/>
                    </a:cubicBezTo>
                    <a:lnTo>
                      <a:pt x="21861" y="37367"/>
                    </a:lnTo>
                    <a:lnTo>
                      <a:pt x="2017" y="37367"/>
                    </a:lnTo>
                    <a:cubicBezTo>
                      <a:pt x="1620" y="37367"/>
                      <a:pt x="1273" y="37367"/>
                      <a:pt x="1025" y="37367"/>
                    </a:cubicBezTo>
                    <a:cubicBezTo>
                      <a:pt x="876" y="37268"/>
                      <a:pt x="727" y="37119"/>
                      <a:pt x="628" y="36970"/>
                    </a:cubicBezTo>
                    <a:cubicBezTo>
                      <a:pt x="479" y="36722"/>
                      <a:pt x="330" y="36474"/>
                      <a:pt x="231" y="36176"/>
                    </a:cubicBezTo>
                    <a:cubicBezTo>
                      <a:pt x="231" y="35779"/>
                      <a:pt x="231" y="35283"/>
                      <a:pt x="231" y="34589"/>
                    </a:cubicBezTo>
                    <a:cubicBezTo>
                      <a:pt x="231" y="34093"/>
                      <a:pt x="231" y="33696"/>
                      <a:pt x="231" y="33398"/>
                    </a:cubicBezTo>
                    <a:cubicBezTo>
                      <a:pt x="231" y="33001"/>
                      <a:pt x="281" y="32703"/>
                      <a:pt x="430" y="32406"/>
                    </a:cubicBezTo>
                    <a:cubicBezTo>
                      <a:pt x="529" y="32009"/>
                      <a:pt x="628" y="31711"/>
                      <a:pt x="628" y="31414"/>
                    </a:cubicBezTo>
                    <a:cubicBezTo>
                      <a:pt x="727" y="31166"/>
                      <a:pt x="926" y="30818"/>
                      <a:pt x="1223" y="30421"/>
                    </a:cubicBezTo>
                    <a:lnTo>
                      <a:pt x="18487" y="1251"/>
                    </a:lnTo>
                    <a:cubicBezTo>
                      <a:pt x="18587" y="1152"/>
                      <a:pt x="18785" y="1003"/>
                      <a:pt x="19083" y="854"/>
                    </a:cubicBezTo>
                    <a:cubicBezTo>
                      <a:pt x="19331" y="606"/>
                      <a:pt x="19579" y="457"/>
                      <a:pt x="19876" y="457"/>
                    </a:cubicBezTo>
                    <a:cubicBezTo>
                      <a:pt x="20273" y="358"/>
                      <a:pt x="20720" y="259"/>
                      <a:pt x="21266" y="259"/>
                    </a:cubicBezTo>
                    <a:cubicBezTo>
                      <a:pt x="21762" y="160"/>
                      <a:pt x="22456" y="61"/>
                      <a:pt x="23250" y="61"/>
                    </a:cubicBezTo>
                    <a:cubicBezTo>
                      <a:pt x="24044" y="61"/>
                      <a:pt x="24689" y="160"/>
                      <a:pt x="25234" y="259"/>
                    </a:cubicBezTo>
                    <a:cubicBezTo>
                      <a:pt x="25879" y="259"/>
                      <a:pt x="26425" y="358"/>
                      <a:pt x="26822" y="457"/>
                    </a:cubicBezTo>
                    <a:cubicBezTo>
                      <a:pt x="27219" y="606"/>
                      <a:pt x="27467" y="755"/>
                      <a:pt x="27616" y="854"/>
                    </a:cubicBezTo>
                    <a:cubicBezTo>
                      <a:pt x="27864" y="1003"/>
                      <a:pt x="28012" y="1201"/>
                      <a:pt x="28012" y="1450"/>
                    </a:cubicBezTo>
                    <a:lnTo>
                      <a:pt x="28012" y="32207"/>
                    </a:lnTo>
                    <a:lnTo>
                      <a:pt x="33370" y="32207"/>
                    </a:lnTo>
                    <a:cubicBezTo>
                      <a:pt x="33866" y="32207"/>
                      <a:pt x="34263" y="32406"/>
                      <a:pt x="34561" y="32803"/>
                    </a:cubicBezTo>
                    <a:cubicBezTo>
                      <a:pt x="34809" y="33200"/>
                      <a:pt x="34958" y="33894"/>
                      <a:pt x="34958" y="34787"/>
                    </a:cubicBezTo>
                    <a:close/>
                    <a:moveTo>
                      <a:pt x="21861" y="5815"/>
                    </a:moveTo>
                    <a:lnTo>
                      <a:pt x="21662" y="5815"/>
                    </a:lnTo>
                    <a:lnTo>
                      <a:pt x="5986" y="32207"/>
                    </a:lnTo>
                    <a:lnTo>
                      <a:pt x="21861" y="3220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492D602-8EF8-49A5-B162-C78DA72CF3B2}"/>
                  </a:ext>
                </a:extLst>
              </p:cNvPr>
              <p:cNvSpPr/>
              <p:nvPr/>
            </p:nvSpPr>
            <p:spPr>
              <a:xfrm>
                <a:off x="5681924" y="2552700"/>
                <a:ext cx="27979" cy="48418"/>
              </a:xfrm>
              <a:custGeom>
                <a:avLst/>
                <a:gdLst>
                  <a:gd name="connsiteX0" fmla="*/ 28214 w 27979"/>
                  <a:gd name="connsiteY0" fmla="*/ 45900 h 48418"/>
                  <a:gd name="connsiteX1" fmla="*/ 28015 w 27979"/>
                  <a:gd name="connsiteY1" fmla="*/ 47289 h 48418"/>
                  <a:gd name="connsiteX2" fmla="*/ 27817 w 27979"/>
                  <a:gd name="connsiteY2" fmla="*/ 48082 h 48418"/>
                  <a:gd name="connsiteX3" fmla="*/ 27222 w 27979"/>
                  <a:gd name="connsiteY3" fmla="*/ 48479 h 48418"/>
                  <a:gd name="connsiteX4" fmla="*/ 26825 w 27979"/>
                  <a:gd name="connsiteY4" fmla="*/ 48479 h 48418"/>
                  <a:gd name="connsiteX5" fmla="*/ 1623 w 27979"/>
                  <a:gd name="connsiteY5" fmla="*/ 48479 h 48418"/>
                  <a:gd name="connsiteX6" fmla="*/ 1226 w 27979"/>
                  <a:gd name="connsiteY6" fmla="*/ 48479 h 48418"/>
                  <a:gd name="connsiteX7" fmla="*/ 829 w 27979"/>
                  <a:gd name="connsiteY7" fmla="*/ 48082 h 48418"/>
                  <a:gd name="connsiteX8" fmla="*/ 433 w 27979"/>
                  <a:gd name="connsiteY8" fmla="*/ 47289 h 48418"/>
                  <a:gd name="connsiteX9" fmla="*/ 433 w 27979"/>
                  <a:gd name="connsiteY9" fmla="*/ 45900 h 48418"/>
                  <a:gd name="connsiteX10" fmla="*/ 433 w 27979"/>
                  <a:gd name="connsiteY10" fmla="*/ 44907 h 48418"/>
                  <a:gd name="connsiteX11" fmla="*/ 631 w 27979"/>
                  <a:gd name="connsiteY11" fmla="*/ 44114 h 48418"/>
                  <a:gd name="connsiteX12" fmla="*/ 1028 w 27979"/>
                  <a:gd name="connsiteY12" fmla="*/ 43518 h 48418"/>
                  <a:gd name="connsiteX13" fmla="*/ 1623 w 27979"/>
                  <a:gd name="connsiteY13" fmla="*/ 43320 h 48418"/>
                  <a:gd name="connsiteX14" fmla="*/ 11744 w 27979"/>
                  <a:gd name="connsiteY14" fmla="*/ 43320 h 48418"/>
                  <a:gd name="connsiteX15" fmla="*/ 11744 w 27979"/>
                  <a:gd name="connsiteY15" fmla="*/ 6807 h 48418"/>
                  <a:gd name="connsiteX16" fmla="*/ 2417 w 27979"/>
                  <a:gd name="connsiteY16" fmla="*/ 12364 h 48418"/>
                  <a:gd name="connsiteX17" fmla="*/ 1226 w 27979"/>
                  <a:gd name="connsiteY17" fmla="*/ 12761 h 48418"/>
                  <a:gd name="connsiteX18" fmla="*/ 631 w 27979"/>
                  <a:gd name="connsiteY18" fmla="*/ 12562 h 48418"/>
                  <a:gd name="connsiteX19" fmla="*/ 234 w 27979"/>
                  <a:gd name="connsiteY19" fmla="*/ 11768 h 48418"/>
                  <a:gd name="connsiteX20" fmla="*/ 234 w 27979"/>
                  <a:gd name="connsiteY20" fmla="*/ 10379 h 48418"/>
                  <a:gd name="connsiteX21" fmla="*/ 234 w 27979"/>
                  <a:gd name="connsiteY21" fmla="*/ 9387 h 48418"/>
                  <a:gd name="connsiteX22" fmla="*/ 234 w 27979"/>
                  <a:gd name="connsiteY22" fmla="*/ 8593 h 48418"/>
                  <a:gd name="connsiteX23" fmla="*/ 631 w 27979"/>
                  <a:gd name="connsiteY23" fmla="*/ 7998 h 48418"/>
                  <a:gd name="connsiteX24" fmla="*/ 1226 w 27979"/>
                  <a:gd name="connsiteY24" fmla="*/ 7601 h 48418"/>
                  <a:gd name="connsiteX25" fmla="*/ 12339 w 27979"/>
                  <a:gd name="connsiteY25" fmla="*/ 457 h 48418"/>
                  <a:gd name="connsiteX26" fmla="*/ 12736 w 27979"/>
                  <a:gd name="connsiteY26" fmla="*/ 259 h 48418"/>
                  <a:gd name="connsiteX27" fmla="*/ 13133 w 27979"/>
                  <a:gd name="connsiteY27" fmla="*/ 259 h 48418"/>
                  <a:gd name="connsiteX28" fmla="*/ 13926 w 27979"/>
                  <a:gd name="connsiteY28" fmla="*/ 61 h 48418"/>
                  <a:gd name="connsiteX29" fmla="*/ 15117 w 27979"/>
                  <a:gd name="connsiteY29" fmla="*/ 61 h 48418"/>
                  <a:gd name="connsiteX30" fmla="*/ 16704 w 27979"/>
                  <a:gd name="connsiteY30" fmla="*/ 61 h 48418"/>
                  <a:gd name="connsiteX31" fmla="*/ 17498 w 27979"/>
                  <a:gd name="connsiteY31" fmla="*/ 259 h 48418"/>
                  <a:gd name="connsiteX32" fmla="*/ 17895 w 27979"/>
                  <a:gd name="connsiteY32" fmla="*/ 656 h 48418"/>
                  <a:gd name="connsiteX33" fmla="*/ 18094 w 27979"/>
                  <a:gd name="connsiteY33" fmla="*/ 1053 h 48418"/>
                  <a:gd name="connsiteX34" fmla="*/ 18094 w 27979"/>
                  <a:gd name="connsiteY34" fmla="*/ 43320 h 48418"/>
                  <a:gd name="connsiteX35" fmla="*/ 26825 w 27979"/>
                  <a:gd name="connsiteY35" fmla="*/ 43320 h 48418"/>
                  <a:gd name="connsiteX36" fmla="*/ 27420 w 27979"/>
                  <a:gd name="connsiteY36" fmla="*/ 43518 h 48418"/>
                  <a:gd name="connsiteX37" fmla="*/ 27817 w 27979"/>
                  <a:gd name="connsiteY37" fmla="*/ 44114 h 48418"/>
                  <a:gd name="connsiteX38" fmla="*/ 28015 w 27979"/>
                  <a:gd name="connsiteY38" fmla="*/ 44907 h 48418"/>
                  <a:gd name="connsiteX39" fmla="*/ 28214 w 27979"/>
                  <a:gd name="connsiteY39" fmla="*/ 4590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14" y="45900"/>
                    </a:moveTo>
                    <a:cubicBezTo>
                      <a:pt x="28214" y="46445"/>
                      <a:pt x="28115" y="46892"/>
                      <a:pt x="28015" y="47289"/>
                    </a:cubicBezTo>
                    <a:cubicBezTo>
                      <a:pt x="28015" y="47586"/>
                      <a:pt x="27916" y="47834"/>
                      <a:pt x="27817" y="48082"/>
                    </a:cubicBezTo>
                    <a:cubicBezTo>
                      <a:pt x="27668" y="48231"/>
                      <a:pt x="27470" y="48380"/>
                      <a:pt x="27222" y="48479"/>
                    </a:cubicBezTo>
                    <a:cubicBezTo>
                      <a:pt x="27073" y="48479"/>
                      <a:pt x="26924" y="48479"/>
                      <a:pt x="26825" y="48479"/>
                    </a:cubicBezTo>
                    <a:lnTo>
                      <a:pt x="1623" y="48479"/>
                    </a:lnTo>
                    <a:cubicBezTo>
                      <a:pt x="1474" y="48479"/>
                      <a:pt x="1326" y="48479"/>
                      <a:pt x="1226" y="48479"/>
                    </a:cubicBezTo>
                    <a:cubicBezTo>
                      <a:pt x="1077" y="48380"/>
                      <a:pt x="929" y="48231"/>
                      <a:pt x="829" y="48082"/>
                    </a:cubicBezTo>
                    <a:cubicBezTo>
                      <a:pt x="681" y="47834"/>
                      <a:pt x="532" y="47586"/>
                      <a:pt x="433" y="47289"/>
                    </a:cubicBezTo>
                    <a:cubicBezTo>
                      <a:pt x="433" y="46892"/>
                      <a:pt x="433" y="46445"/>
                      <a:pt x="433" y="45900"/>
                    </a:cubicBezTo>
                    <a:cubicBezTo>
                      <a:pt x="433" y="45503"/>
                      <a:pt x="433" y="45205"/>
                      <a:pt x="433" y="44907"/>
                    </a:cubicBezTo>
                    <a:cubicBezTo>
                      <a:pt x="532" y="44511"/>
                      <a:pt x="631" y="44262"/>
                      <a:pt x="631" y="44114"/>
                    </a:cubicBezTo>
                    <a:cubicBezTo>
                      <a:pt x="730" y="43866"/>
                      <a:pt x="879" y="43667"/>
                      <a:pt x="1028" y="43518"/>
                    </a:cubicBezTo>
                    <a:cubicBezTo>
                      <a:pt x="1276" y="43419"/>
                      <a:pt x="1474" y="43320"/>
                      <a:pt x="1623" y="43320"/>
                    </a:cubicBezTo>
                    <a:lnTo>
                      <a:pt x="11744" y="43320"/>
                    </a:lnTo>
                    <a:lnTo>
                      <a:pt x="11744" y="6807"/>
                    </a:lnTo>
                    <a:lnTo>
                      <a:pt x="2417" y="12364"/>
                    </a:lnTo>
                    <a:cubicBezTo>
                      <a:pt x="2020" y="12512"/>
                      <a:pt x="1623" y="12661"/>
                      <a:pt x="1226" y="12761"/>
                    </a:cubicBezTo>
                    <a:cubicBezTo>
                      <a:pt x="929" y="12761"/>
                      <a:pt x="730" y="12711"/>
                      <a:pt x="631" y="12562"/>
                    </a:cubicBezTo>
                    <a:cubicBezTo>
                      <a:pt x="482" y="12463"/>
                      <a:pt x="333" y="12165"/>
                      <a:pt x="234" y="11768"/>
                    </a:cubicBezTo>
                    <a:cubicBezTo>
                      <a:pt x="234" y="11371"/>
                      <a:pt x="234" y="10925"/>
                      <a:pt x="234" y="10379"/>
                    </a:cubicBezTo>
                    <a:cubicBezTo>
                      <a:pt x="234" y="9982"/>
                      <a:pt x="234" y="9685"/>
                      <a:pt x="234" y="9387"/>
                    </a:cubicBezTo>
                    <a:cubicBezTo>
                      <a:pt x="234" y="8990"/>
                      <a:pt x="234" y="8742"/>
                      <a:pt x="234" y="8593"/>
                    </a:cubicBezTo>
                    <a:cubicBezTo>
                      <a:pt x="333" y="8345"/>
                      <a:pt x="482" y="8147"/>
                      <a:pt x="631" y="7998"/>
                    </a:cubicBezTo>
                    <a:cubicBezTo>
                      <a:pt x="730" y="7899"/>
                      <a:pt x="929" y="7750"/>
                      <a:pt x="1226" y="7601"/>
                    </a:cubicBezTo>
                    <a:lnTo>
                      <a:pt x="12339" y="457"/>
                    </a:lnTo>
                    <a:cubicBezTo>
                      <a:pt x="12438" y="358"/>
                      <a:pt x="12587" y="259"/>
                      <a:pt x="12736" y="259"/>
                    </a:cubicBezTo>
                    <a:cubicBezTo>
                      <a:pt x="12835" y="259"/>
                      <a:pt x="12984" y="259"/>
                      <a:pt x="13133" y="259"/>
                    </a:cubicBezTo>
                    <a:cubicBezTo>
                      <a:pt x="13381" y="160"/>
                      <a:pt x="13629" y="61"/>
                      <a:pt x="13926" y="61"/>
                    </a:cubicBezTo>
                    <a:cubicBezTo>
                      <a:pt x="14323" y="61"/>
                      <a:pt x="14720" y="61"/>
                      <a:pt x="15117" y="61"/>
                    </a:cubicBezTo>
                    <a:cubicBezTo>
                      <a:pt x="15762" y="61"/>
                      <a:pt x="16308" y="61"/>
                      <a:pt x="16704" y="61"/>
                    </a:cubicBezTo>
                    <a:cubicBezTo>
                      <a:pt x="17101" y="61"/>
                      <a:pt x="17349" y="160"/>
                      <a:pt x="17498" y="259"/>
                    </a:cubicBezTo>
                    <a:cubicBezTo>
                      <a:pt x="17746" y="408"/>
                      <a:pt x="17895" y="557"/>
                      <a:pt x="17895" y="656"/>
                    </a:cubicBezTo>
                    <a:cubicBezTo>
                      <a:pt x="17994" y="805"/>
                      <a:pt x="18094" y="953"/>
                      <a:pt x="18094" y="1053"/>
                    </a:cubicBezTo>
                    <a:lnTo>
                      <a:pt x="18094" y="43320"/>
                    </a:lnTo>
                    <a:lnTo>
                      <a:pt x="26825" y="43320"/>
                    </a:lnTo>
                    <a:cubicBezTo>
                      <a:pt x="27073" y="43320"/>
                      <a:pt x="27271" y="43419"/>
                      <a:pt x="27420" y="43518"/>
                    </a:cubicBezTo>
                    <a:cubicBezTo>
                      <a:pt x="27519" y="43667"/>
                      <a:pt x="27668" y="43866"/>
                      <a:pt x="27817" y="44114"/>
                    </a:cubicBezTo>
                    <a:cubicBezTo>
                      <a:pt x="27916" y="44262"/>
                      <a:pt x="28015" y="44511"/>
                      <a:pt x="28015" y="44907"/>
                    </a:cubicBezTo>
                    <a:cubicBezTo>
                      <a:pt x="28115" y="45205"/>
                      <a:pt x="28214" y="45503"/>
                      <a:pt x="28214" y="45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62D4891-10D0-42C5-8350-67F66D7FEE78}"/>
                </a:ext>
              </a:extLst>
            </p:cNvPr>
            <p:cNvSpPr/>
            <p:nvPr/>
          </p:nvSpPr>
          <p:spPr>
            <a:xfrm>
              <a:off x="5716587" y="2592784"/>
              <a:ext cx="12303" cy="19050"/>
            </a:xfrm>
            <a:custGeom>
              <a:avLst/>
              <a:gdLst>
                <a:gd name="connsiteX0" fmla="*/ 12540 w 12303"/>
                <a:gd name="connsiteY0" fmla="*/ 3037 h 19050"/>
                <a:gd name="connsiteX1" fmla="*/ 12342 w 12303"/>
                <a:gd name="connsiteY1" fmla="*/ 5220 h 19050"/>
                <a:gd name="connsiteX2" fmla="*/ 11945 w 12303"/>
                <a:gd name="connsiteY2" fmla="*/ 7006 h 19050"/>
                <a:gd name="connsiteX3" fmla="*/ 11350 w 12303"/>
                <a:gd name="connsiteY3" fmla="*/ 8593 h 19050"/>
                <a:gd name="connsiteX4" fmla="*/ 10159 w 12303"/>
                <a:gd name="connsiteY4" fmla="*/ 10578 h 19050"/>
                <a:gd name="connsiteX5" fmla="*/ 5198 w 12303"/>
                <a:gd name="connsiteY5" fmla="*/ 18118 h 19050"/>
                <a:gd name="connsiteX6" fmla="*/ 4603 w 12303"/>
                <a:gd name="connsiteY6" fmla="*/ 18515 h 19050"/>
                <a:gd name="connsiteX7" fmla="*/ 4008 w 12303"/>
                <a:gd name="connsiteY7" fmla="*/ 18912 h 19050"/>
                <a:gd name="connsiteX8" fmla="*/ 3214 w 12303"/>
                <a:gd name="connsiteY8" fmla="*/ 19111 h 19050"/>
                <a:gd name="connsiteX9" fmla="*/ 2023 w 12303"/>
                <a:gd name="connsiteY9" fmla="*/ 19111 h 19050"/>
                <a:gd name="connsiteX10" fmla="*/ 1031 w 12303"/>
                <a:gd name="connsiteY10" fmla="*/ 19111 h 19050"/>
                <a:gd name="connsiteX11" fmla="*/ 436 w 12303"/>
                <a:gd name="connsiteY11" fmla="*/ 18912 h 19050"/>
                <a:gd name="connsiteX12" fmla="*/ 237 w 12303"/>
                <a:gd name="connsiteY12" fmla="*/ 18515 h 19050"/>
                <a:gd name="connsiteX13" fmla="*/ 436 w 12303"/>
                <a:gd name="connsiteY13" fmla="*/ 18118 h 19050"/>
                <a:gd name="connsiteX14" fmla="*/ 5397 w 12303"/>
                <a:gd name="connsiteY14" fmla="*/ 7800 h 19050"/>
                <a:gd name="connsiteX15" fmla="*/ 5397 w 12303"/>
                <a:gd name="connsiteY15" fmla="*/ 3037 h 19050"/>
                <a:gd name="connsiteX16" fmla="*/ 5595 w 12303"/>
                <a:gd name="connsiteY16" fmla="*/ 1450 h 19050"/>
                <a:gd name="connsiteX17" fmla="*/ 6190 w 12303"/>
                <a:gd name="connsiteY17" fmla="*/ 656 h 19050"/>
                <a:gd name="connsiteX18" fmla="*/ 7183 w 12303"/>
                <a:gd name="connsiteY18" fmla="*/ 259 h 19050"/>
                <a:gd name="connsiteX19" fmla="*/ 8969 w 12303"/>
                <a:gd name="connsiteY19" fmla="*/ 61 h 19050"/>
                <a:gd name="connsiteX20" fmla="*/ 10358 w 12303"/>
                <a:gd name="connsiteY20" fmla="*/ 259 h 19050"/>
                <a:gd name="connsiteX21" fmla="*/ 11548 w 12303"/>
                <a:gd name="connsiteY21" fmla="*/ 656 h 19050"/>
                <a:gd name="connsiteX22" fmla="*/ 12342 w 12303"/>
                <a:gd name="connsiteY22" fmla="*/ 1450 h 19050"/>
                <a:gd name="connsiteX23" fmla="*/ 12540 w 12303"/>
                <a:gd name="connsiteY23" fmla="*/ 30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40" y="3037"/>
                  </a:moveTo>
                  <a:cubicBezTo>
                    <a:pt x="12540" y="3831"/>
                    <a:pt x="12441" y="4575"/>
                    <a:pt x="12342" y="5220"/>
                  </a:cubicBezTo>
                  <a:cubicBezTo>
                    <a:pt x="12193" y="5914"/>
                    <a:pt x="12044" y="6510"/>
                    <a:pt x="11945" y="7006"/>
                  </a:cubicBezTo>
                  <a:cubicBezTo>
                    <a:pt x="11796" y="7552"/>
                    <a:pt x="11598" y="8097"/>
                    <a:pt x="11350" y="8593"/>
                  </a:cubicBezTo>
                  <a:cubicBezTo>
                    <a:pt x="11052" y="9238"/>
                    <a:pt x="10655" y="9883"/>
                    <a:pt x="10159" y="10578"/>
                  </a:cubicBezTo>
                  <a:lnTo>
                    <a:pt x="5198" y="18118"/>
                  </a:lnTo>
                  <a:cubicBezTo>
                    <a:pt x="5049" y="18218"/>
                    <a:pt x="4851" y="18366"/>
                    <a:pt x="4603" y="18515"/>
                  </a:cubicBezTo>
                  <a:cubicBezTo>
                    <a:pt x="4454" y="18614"/>
                    <a:pt x="4256" y="18763"/>
                    <a:pt x="4008" y="18912"/>
                  </a:cubicBezTo>
                  <a:cubicBezTo>
                    <a:pt x="3859" y="19011"/>
                    <a:pt x="3611" y="19111"/>
                    <a:pt x="3214" y="19111"/>
                  </a:cubicBezTo>
                  <a:cubicBezTo>
                    <a:pt x="2916" y="19111"/>
                    <a:pt x="2519" y="19111"/>
                    <a:pt x="2023" y="19111"/>
                  </a:cubicBezTo>
                  <a:cubicBezTo>
                    <a:pt x="1626" y="19111"/>
                    <a:pt x="1279" y="19111"/>
                    <a:pt x="1031" y="19111"/>
                  </a:cubicBezTo>
                  <a:cubicBezTo>
                    <a:pt x="733" y="19111"/>
                    <a:pt x="535" y="19011"/>
                    <a:pt x="436" y="18912"/>
                  </a:cubicBezTo>
                  <a:cubicBezTo>
                    <a:pt x="287" y="18912"/>
                    <a:pt x="237" y="18763"/>
                    <a:pt x="237" y="18515"/>
                  </a:cubicBezTo>
                  <a:cubicBezTo>
                    <a:pt x="237" y="18366"/>
                    <a:pt x="287" y="18218"/>
                    <a:pt x="436" y="18118"/>
                  </a:cubicBezTo>
                  <a:lnTo>
                    <a:pt x="5397" y="7800"/>
                  </a:lnTo>
                  <a:lnTo>
                    <a:pt x="5397" y="3037"/>
                  </a:lnTo>
                  <a:cubicBezTo>
                    <a:pt x="5397" y="2392"/>
                    <a:pt x="5446" y="1846"/>
                    <a:pt x="5595" y="1450"/>
                  </a:cubicBezTo>
                  <a:cubicBezTo>
                    <a:pt x="5694" y="1053"/>
                    <a:pt x="5893" y="805"/>
                    <a:pt x="6190" y="656"/>
                  </a:cubicBezTo>
                  <a:cubicBezTo>
                    <a:pt x="6438" y="408"/>
                    <a:pt x="6786" y="259"/>
                    <a:pt x="7183" y="259"/>
                  </a:cubicBezTo>
                  <a:cubicBezTo>
                    <a:pt x="7679" y="160"/>
                    <a:pt x="8274" y="61"/>
                    <a:pt x="8969" y="61"/>
                  </a:cubicBezTo>
                  <a:cubicBezTo>
                    <a:pt x="9465" y="61"/>
                    <a:pt x="9961" y="160"/>
                    <a:pt x="10358" y="259"/>
                  </a:cubicBezTo>
                  <a:cubicBezTo>
                    <a:pt x="10854" y="259"/>
                    <a:pt x="11251" y="408"/>
                    <a:pt x="11548" y="656"/>
                  </a:cubicBezTo>
                  <a:cubicBezTo>
                    <a:pt x="11945" y="805"/>
                    <a:pt x="12193" y="1053"/>
                    <a:pt x="12342" y="1450"/>
                  </a:cubicBezTo>
                  <a:cubicBezTo>
                    <a:pt x="12441" y="1846"/>
                    <a:pt x="12540" y="2392"/>
                    <a:pt x="12540" y="3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37026" y="2552303"/>
              <a:ext cx="69254" cy="49609"/>
              <a:chOff x="5737026" y="2552303"/>
              <a:chExt cx="69254" cy="49609"/>
            </a:xfrm>
            <a:solidFill>
              <a:srgbClr val="000000"/>
            </a:solidFill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631AF3EC-457A-4EFA-8B18-B24F3013CA76}"/>
                  </a:ext>
                </a:extLst>
              </p:cNvPr>
              <p:cNvSpPr/>
              <p:nvPr/>
            </p:nvSpPr>
            <p:spPr>
              <a:xfrm>
                <a:off x="5737026" y="2552303"/>
                <a:ext cx="32543" cy="49609"/>
              </a:xfrm>
              <a:custGeom>
                <a:avLst/>
                <a:gdLst>
                  <a:gd name="connsiteX0" fmla="*/ 32783 w 32543"/>
                  <a:gd name="connsiteY0" fmla="*/ 36573 h 49609"/>
                  <a:gd name="connsiteX1" fmla="*/ 31592 w 32543"/>
                  <a:gd name="connsiteY1" fmla="*/ 42129 h 49609"/>
                  <a:gd name="connsiteX2" fmla="*/ 28417 w 32543"/>
                  <a:gd name="connsiteY2" fmla="*/ 46296 h 49609"/>
                  <a:gd name="connsiteX3" fmla="*/ 23059 w 32543"/>
                  <a:gd name="connsiteY3" fmla="*/ 48876 h 49609"/>
                  <a:gd name="connsiteX4" fmla="*/ 16114 w 32543"/>
                  <a:gd name="connsiteY4" fmla="*/ 49670 h 49609"/>
                  <a:gd name="connsiteX5" fmla="*/ 9565 w 32543"/>
                  <a:gd name="connsiteY5" fmla="*/ 48876 h 49609"/>
                  <a:gd name="connsiteX6" fmla="*/ 4406 w 32543"/>
                  <a:gd name="connsiteY6" fmla="*/ 46495 h 49609"/>
                  <a:gd name="connsiteX7" fmla="*/ 1231 w 32543"/>
                  <a:gd name="connsiteY7" fmla="*/ 42725 h 49609"/>
                  <a:gd name="connsiteX8" fmla="*/ 239 w 32543"/>
                  <a:gd name="connsiteY8" fmla="*/ 37565 h 49609"/>
                  <a:gd name="connsiteX9" fmla="*/ 1033 w 32543"/>
                  <a:gd name="connsiteY9" fmla="*/ 33597 h 49609"/>
                  <a:gd name="connsiteX10" fmla="*/ 3215 w 32543"/>
                  <a:gd name="connsiteY10" fmla="*/ 30024 h 49609"/>
                  <a:gd name="connsiteX11" fmla="*/ 6589 w 32543"/>
                  <a:gd name="connsiteY11" fmla="*/ 27048 h 49609"/>
                  <a:gd name="connsiteX12" fmla="*/ 11351 w 32543"/>
                  <a:gd name="connsiteY12" fmla="*/ 24270 h 49609"/>
                  <a:gd name="connsiteX13" fmla="*/ 7184 w 32543"/>
                  <a:gd name="connsiteY13" fmla="*/ 21889 h 49609"/>
                  <a:gd name="connsiteX14" fmla="*/ 4406 w 32543"/>
                  <a:gd name="connsiteY14" fmla="*/ 19111 h 49609"/>
                  <a:gd name="connsiteX15" fmla="*/ 2620 w 32543"/>
                  <a:gd name="connsiteY15" fmla="*/ 15936 h 49609"/>
                  <a:gd name="connsiteX16" fmla="*/ 2025 w 32543"/>
                  <a:gd name="connsiteY16" fmla="*/ 12165 h 49609"/>
                  <a:gd name="connsiteX17" fmla="*/ 2818 w 32543"/>
                  <a:gd name="connsiteY17" fmla="*/ 7403 h 49609"/>
                  <a:gd name="connsiteX18" fmla="*/ 5597 w 32543"/>
                  <a:gd name="connsiteY18" fmla="*/ 3632 h 49609"/>
                  <a:gd name="connsiteX19" fmla="*/ 10359 w 32543"/>
                  <a:gd name="connsiteY19" fmla="*/ 1053 h 49609"/>
                  <a:gd name="connsiteX20" fmla="*/ 16908 w 32543"/>
                  <a:gd name="connsiteY20" fmla="*/ 61 h 49609"/>
                  <a:gd name="connsiteX21" fmla="*/ 23258 w 32543"/>
                  <a:gd name="connsiteY21" fmla="*/ 1053 h 49609"/>
                  <a:gd name="connsiteX22" fmla="*/ 27623 w 32543"/>
                  <a:gd name="connsiteY22" fmla="*/ 3434 h 49609"/>
                  <a:gd name="connsiteX23" fmla="*/ 30203 w 32543"/>
                  <a:gd name="connsiteY23" fmla="*/ 6807 h 49609"/>
                  <a:gd name="connsiteX24" fmla="*/ 30997 w 32543"/>
                  <a:gd name="connsiteY24" fmla="*/ 11173 h 49609"/>
                  <a:gd name="connsiteX25" fmla="*/ 30401 w 32543"/>
                  <a:gd name="connsiteY25" fmla="*/ 14943 h 49609"/>
                  <a:gd name="connsiteX26" fmla="*/ 28615 w 32543"/>
                  <a:gd name="connsiteY26" fmla="*/ 18118 h 49609"/>
                  <a:gd name="connsiteX27" fmla="*/ 25639 w 32543"/>
                  <a:gd name="connsiteY27" fmla="*/ 21095 h 49609"/>
                  <a:gd name="connsiteX28" fmla="*/ 21670 w 32543"/>
                  <a:gd name="connsiteY28" fmla="*/ 23674 h 49609"/>
                  <a:gd name="connsiteX29" fmla="*/ 26433 w 32543"/>
                  <a:gd name="connsiteY29" fmla="*/ 26254 h 49609"/>
                  <a:gd name="connsiteX30" fmla="*/ 30004 w 32543"/>
                  <a:gd name="connsiteY30" fmla="*/ 29231 h 49609"/>
                  <a:gd name="connsiteX31" fmla="*/ 31989 w 32543"/>
                  <a:gd name="connsiteY31" fmla="*/ 32604 h 49609"/>
                  <a:gd name="connsiteX32" fmla="*/ 32783 w 32543"/>
                  <a:gd name="connsiteY32" fmla="*/ 36573 h 49609"/>
                  <a:gd name="connsiteX33" fmla="*/ 24647 w 32543"/>
                  <a:gd name="connsiteY33" fmla="*/ 11768 h 49609"/>
                  <a:gd name="connsiteX34" fmla="*/ 24051 w 32543"/>
                  <a:gd name="connsiteY34" fmla="*/ 8990 h 49609"/>
                  <a:gd name="connsiteX35" fmla="*/ 22464 w 32543"/>
                  <a:gd name="connsiteY35" fmla="*/ 7006 h 49609"/>
                  <a:gd name="connsiteX36" fmla="*/ 19884 w 32543"/>
                  <a:gd name="connsiteY36" fmla="*/ 5617 h 49609"/>
                  <a:gd name="connsiteX37" fmla="*/ 16511 w 32543"/>
                  <a:gd name="connsiteY37" fmla="*/ 5022 h 49609"/>
                  <a:gd name="connsiteX38" fmla="*/ 10359 w 32543"/>
                  <a:gd name="connsiteY38" fmla="*/ 6807 h 49609"/>
                  <a:gd name="connsiteX39" fmla="*/ 8375 w 32543"/>
                  <a:gd name="connsiteY39" fmla="*/ 11768 h 49609"/>
                  <a:gd name="connsiteX40" fmla="*/ 8772 w 32543"/>
                  <a:gd name="connsiteY40" fmla="*/ 14547 h 49609"/>
                  <a:gd name="connsiteX41" fmla="*/ 10359 w 32543"/>
                  <a:gd name="connsiteY41" fmla="*/ 16928 h 49609"/>
                  <a:gd name="connsiteX42" fmla="*/ 13137 w 32543"/>
                  <a:gd name="connsiteY42" fmla="*/ 19111 h 49609"/>
                  <a:gd name="connsiteX43" fmla="*/ 16908 w 32543"/>
                  <a:gd name="connsiteY43" fmla="*/ 21293 h 49609"/>
                  <a:gd name="connsiteX44" fmla="*/ 22662 w 32543"/>
                  <a:gd name="connsiteY44" fmla="*/ 16928 h 49609"/>
                  <a:gd name="connsiteX45" fmla="*/ 24647 w 32543"/>
                  <a:gd name="connsiteY45" fmla="*/ 11768 h 49609"/>
                  <a:gd name="connsiteX46" fmla="*/ 26234 w 32543"/>
                  <a:gd name="connsiteY46" fmla="*/ 37168 h 49609"/>
                  <a:gd name="connsiteX47" fmla="*/ 25639 w 32543"/>
                  <a:gd name="connsiteY47" fmla="*/ 33993 h 49609"/>
                  <a:gd name="connsiteX48" fmla="*/ 23654 w 32543"/>
                  <a:gd name="connsiteY48" fmla="*/ 31414 h 49609"/>
                  <a:gd name="connsiteX49" fmla="*/ 20479 w 32543"/>
                  <a:gd name="connsiteY49" fmla="*/ 29231 h 49609"/>
                  <a:gd name="connsiteX50" fmla="*/ 16114 w 32543"/>
                  <a:gd name="connsiteY50" fmla="*/ 26849 h 49609"/>
                  <a:gd name="connsiteX51" fmla="*/ 11947 w 32543"/>
                  <a:gd name="connsiteY51" fmla="*/ 29032 h 49609"/>
                  <a:gd name="connsiteX52" fmla="*/ 8970 w 32543"/>
                  <a:gd name="connsiteY52" fmla="*/ 31414 h 49609"/>
                  <a:gd name="connsiteX53" fmla="*/ 7383 w 32543"/>
                  <a:gd name="connsiteY53" fmla="*/ 33993 h 49609"/>
                  <a:gd name="connsiteX54" fmla="*/ 6787 w 32543"/>
                  <a:gd name="connsiteY54" fmla="*/ 36970 h 49609"/>
                  <a:gd name="connsiteX55" fmla="*/ 9168 w 32543"/>
                  <a:gd name="connsiteY55" fmla="*/ 42725 h 49609"/>
                  <a:gd name="connsiteX56" fmla="*/ 16709 w 32543"/>
                  <a:gd name="connsiteY56" fmla="*/ 44511 h 49609"/>
                  <a:gd name="connsiteX57" fmla="*/ 23853 w 32543"/>
                  <a:gd name="connsiteY57" fmla="*/ 42526 h 49609"/>
                  <a:gd name="connsiteX58" fmla="*/ 26234 w 32543"/>
                  <a:gd name="connsiteY58" fmla="*/ 37168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543" h="49609">
                    <a:moveTo>
                      <a:pt x="32783" y="36573"/>
                    </a:moveTo>
                    <a:cubicBezTo>
                      <a:pt x="32783" y="38557"/>
                      <a:pt x="32386" y="40443"/>
                      <a:pt x="31592" y="42129"/>
                    </a:cubicBezTo>
                    <a:cubicBezTo>
                      <a:pt x="30897" y="43717"/>
                      <a:pt x="29856" y="45106"/>
                      <a:pt x="28417" y="46296"/>
                    </a:cubicBezTo>
                    <a:cubicBezTo>
                      <a:pt x="26929" y="47388"/>
                      <a:pt x="25143" y="48231"/>
                      <a:pt x="23059" y="48876"/>
                    </a:cubicBezTo>
                    <a:cubicBezTo>
                      <a:pt x="21075" y="49372"/>
                      <a:pt x="18743" y="49670"/>
                      <a:pt x="16114" y="49670"/>
                    </a:cubicBezTo>
                    <a:cubicBezTo>
                      <a:pt x="13733" y="49670"/>
                      <a:pt x="11550" y="49372"/>
                      <a:pt x="9565" y="48876"/>
                    </a:cubicBezTo>
                    <a:cubicBezTo>
                      <a:pt x="7581" y="48380"/>
                      <a:pt x="5845" y="47586"/>
                      <a:pt x="4406" y="46495"/>
                    </a:cubicBezTo>
                    <a:cubicBezTo>
                      <a:pt x="3066" y="45453"/>
                      <a:pt x="2025" y="44213"/>
                      <a:pt x="1231" y="42725"/>
                    </a:cubicBezTo>
                    <a:cubicBezTo>
                      <a:pt x="536" y="41286"/>
                      <a:pt x="239" y="39550"/>
                      <a:pt x="239" y="37565"/>
                    </a:cubicBezTo>
                    <a:cubicBezTo>
                      <a:pt x="239" y="36126"/>
                      <a:pt x="487" y="34787"/>
                      <a:pt x="1033" y="33597"/>
                    </a:cubicBezTo>
                    <a:cubicBezTo>
                      <a:pt x="1529" y="32307"/>
                      <a:pt x="2273" y="31116"/>
                      <a:pt x="3215" y="30024"/>
                    </a:cubicBezTo>
                    <a:cubicBezTo>
                      <a:pt x="4108" y="28983"/>
                      <a:pt x="5249" y="27991"/>
                      <a:pt x="6589" y="27048"/>
                    </a:cubicBezTo>
                    <a:cubicBezTo>
                      <a:pt x="8027" y="26155"/>
                      <a:pt x="9615" y="25212"/>
                      <a:pt x="11351" y="24270"/>
                    </a:cubicBezTo>
                    <a:cubicBezTo>
                      <a:pt x="9764" y="23476"/>
                      <a:pt x="8375" y="22682"/>
                      <a:pt x="7184" y="21889"/>
                    </a:cubicBezTo>
                    <a:cubicBezTo>
                      <a:pt x="6093" y="20996"/>
                      <a:pt x="5200" y="20053"/>
                      <a:pt x="4406" y="19111"/>
                    </a:cubicBezTo>
                    <a:cubicBezTo>
                      <a:pt x="3612" y="18069"/>
                      <a:pt x="3017" y="17027"/>
                      <a:pt x="2620" y="15936"/>
                    </a:cubicBezTo>
                    <a:cubicBezTo>
                      <a:pt x="2223" y="14745"/>
                      <a:pt x="2025" y="13505"/>
                      <a:pt x="2025" y="12165"/>
                    </a:cubicBezTo>
                    <a:cubicBezTo>
                      <a:pt x="2025" y="10478"/>
                      <a:pt x="2273" y="8891"/>
                      <a:pt x="2818" y="7403"/>
                    </a:cubicBezTo>
                    <a:cubicBezTo>
                      <a:pt x="3463" y="5964"/>
                      <a:pt x="4406" y="4724"/>
                      <a:pt x="5597" y="3632"/>
                    </a:cubicBezTo>
                    <a:cubicBezTo>
                      <a:pt x="6886" y="2442"/>
                      <a:pt x="8474" y="1598"/>
                      <a:pt x="10359" y="1053"/>
                    </a:cubicBezTo>
                    <a:cubicBezTo>
                      <a:pt x="12195" y="408"/>
                      <a:pt x="14377" y="61"/>
                      <a:pt x="16908" y="61"/>
                    </a:cubicBezTo>
                    <a:cubicBezTo>
                      <a:pt x="19388" y="61"/>
                      <a:pt x="21521" y="408"/>
                      <a:pt x="23258" y="1053"/>
                    </a:cubicBezTo>
                    <a:cubicBezTo>
                      <a:pt x="25093" y="1598"/>
                      <a:pt x="26532" y="2392"/>
                      <a:pt x="27623" y="3434"/>
                    </a:cubicBezTo>
                    <a:cubicBezTo>
                      <a:pt x="28814" y="4376"/>
                      <a:pt x="29657" y="5518"/>
                      <a:pt x="30203" y="6807"/>
                    </a:cubicBezTo>
                    <a:cubicBezTo>
                      <a:pt x="30699" y="8147"/>
                      <a:pt x="30997" y="9586"/>
                      <a:pt x="30997" y="11173"/>
                    </a:cubicBezTo>
                    <a:cubicBezTo>
                      <a:pt x="30997" y="12512"/>
                      <a:pt x="30798" y="13753"/>
                      <a:pt x="30401" y="14943"/>
                    </a:cubicBezTo>
                    <a:cubicBezTo>
                      <a:pt x="30004" y="16035"/>
                      <a:pt x="29409" y="17076"/>
                      <a:pt x="28615" y="18118"/>
                    </a:cubicBezTo>
                    <a:cubicBezTo>
                      <a:pt x="27822" y="19210"/>
                      <a:pt x="26829" y="20202"/>
                      <a:pt x="25639" y="21095"/>
                    </a:cubicBezTo>
                    <a:cubicBezTo>
                      <a:pt x="24547" y="22037"/>
                      <a:pt x="23258" y="22881"/>
                      <a:pt x="21670" y="23674"/>
                    </a:cubicBezTo>
                    <a:cubicBezTo>
                      <a:pt x="23506" y="24468"/>
                      <a:pt x="25093" y="25361"/>
                      <a:pt x="26433" y="26254"/>
                    </a:cubicBezTo>
                    <a:cubicBezTo>
                      <a:pt x="27871" y="27197"/>
                      <a:pt x="29062" y="28189"/>
                      <a:pt x="30004" y="29231"/>
                    </a:cubicBezTo>
                    <a:cubicBezTo>
                      <a:pt x="30897" y="30322"/>
                      <a:pt x="31592" y="31414"/>
                      <a:pt x="31989" y="32604"/>
                    </a:cubicBezTo>
                    <a:cubicBezTo>
                      <a:pt x="32485" y="33795"/>
                      <a:pt x="32783" y="35134"/>
                      <a:pt x="32783" y="36573"/>
                    </a:cubicBezTo>
                    <a:close/>
                    <a:moveTo>
                      <a:pt x="24647" y="11768"/>
                    </a:moveTo>
                    <a:cubicBezTo>
                      <a:pt x="24647" y="10726"/>
                      <a:pt x="24448" y="9784"/>
                      <a:pt x="24051" y="8990"/>
                    </a:cubicBezTo>
                    <a:cubicBezTo>
                      <a:pt x="23754" y="8197"/>
                      <a:pt x="23258" y="7551"/>
                      <a:pt x="22464" y="7006"/>
                    </a:cubicBezTo>
                    <a:cubicBezTo>
                      <a:pt x="21769" y="6361"/>
                      <a:pt x="20926" y="5914"/>
                      <a:pt x="19884" y="5617"/>
                    </a:cubicBezTo>
                    <a:cubicBezTo>
                      <a:pt x="18941" y="5220"/>
                      <a:pt x="17801" y="5022"/>
                      <a:pt x="16511" y="5022"/>
                    </a:cubicBezTo>
                    <a:cubicBezTo>
                      <a:pt x="13832" y="5022"/>
                      <a:pt x="11798" y="5617"/>
                      <a:pt x="10359" y="6807"/>
                    </a:cubicBezTo>
                    <a:cubicBezTo>
                      <a:pt x="9020" y="7998"/>
                      <a:pt x="8375" y="9685"/>
                      <a:pt x="8375" y="11768"/>
                    </a:cubicBezTo>
                    <a:cubicBezTo>
                      <a:pt x="8375" y="12860"/>
                      <a:pt x="8474" y="13753"/>
                      <a:pt x="8772" y="14547"/>
                    </a:cubicBezTo>
                    <a:cubicBezTo>
                      <a:pt x="9168" y="15340"/>
                      <a:pt x="9665" y="16134"/>
                      <a:pt x="10359" y="16928"/>
                    </a:cubicBezTo>
                    <a:cubicBezTo>
                      <a:pt x="11153" y="17622"/>
                      <a:pt x="12046" y="18317"/>
                      <a:pt x="13137" y="19111"/>
                    </a:cubicBezTo>
                    <a:cubicBezTo>
                      <a:pt x="14179" y="19805"/>
                      <a:pt x="15419" y="20499"/>
                      <a:pt x="16908" y="21293"/>
                    </a:cubicBezTo>
                    <a:cubicBezTo>
                      <a:pt x="19388" y="20003"/>
                      <a:pt x="21323" y="18515"/>
                      <a:pt x="22662" y="16928"/>
                    </a:cubicBezTo>
                    <a:cubicBezTo>
                      <a:pt x="23952" y="15340"/>
                      <a:pt x="24647" y="13653"/>
                      <a:pt x="24647" y="11768"/>
                    </a:cubicBezTo>
                    <a:close/>
                    <a:moveTo>
                      <a:pt x="26234" y="37168"/>
                    </a:moveTo>
                    <a:cubicBezTo>
                      <a:pt x="26234" y="35978"/>
                      <a:pt x="26036" y="34936"/>
                      <a:pt x="25639" y="33993"/>
                    </a:cubicBezTo>
                    <a:cubicBezTo>
                      <a:pt x="25242" y="33100"/>
                      <a:pt x="24547" y="32207"/>
                      <a:pt x="23654" y="31414"/>
                    </a:cubicBezTo>
                    <a:cubicBezTo>
                      <a:pt x="22861" y="30620"/>
                      <a:pt x="21769" y="29925"/>
                      <a:pt x="20479" y="29231"/>
                    </a:cubicBezTo>
                    <a:cubicBezTo>
                      <a:pt x="19289" y="28437"/>
                      <a:pt x="17801" y="27643"/>
                      <a:pt x="16114" y="26849"/>
                    </a:cubicBezTo>
                    <a:cubicBezTo>
                      <a:pt x="14526" y="27544"/>
                      <a:pt x="13137" y="28239"/>
                      <a:pt x="11947" y="29032"/>
                    </a:cubicBezTo>
                    <a:cubicBezTo>
                      <a:pt x="10756" y="29826"/>
                      <a:pt x="9764" y="30620"/>
                      <a:pt x="8970" y="31414"/>
                    </a:cubicBezTo>
                    <a:cubicBezTo>
                      <a:pt x="8275" y="32207"/>
                      <a:pt x="7779" y="33100"/>
                      <a:pt x="7383" y="33993"/>
                    </a:cubicBezTo>
                    <a:cubicBezTo>
                      <a:pt x="6986" y="34936"/>
                      <a:pt x="6787" y="35928"/>
                      <a:pt x="6787" y="36970"/>
                    </a:cubicBezTo>
                    <a:cubicBezTo>
                      <a:pt x="6787" y="39500"/>
                      <a:pt x="7581" y="41435"/>
                      <a:pt x="9168" y="42725"/>
                    </a:cubicBezTo>
                    <a:cubicBezTo>
                      <a:pt x="10855" y="43915"/>
                      <a:pt x="13385" y="44511"/>
                      <a:pt x="16709" y="44511"/>
                    </a:cubicBezTo>
                    <a:cubicBezTo>
                      <a:pt x="19884" y="44511"/>
                      <a:pt x="22265" y="43866"/>
                      <a:pt x="23853" y="42526"/>
                    </a:cubicBezTo>
                    <a:cubicBezTo>
                      <a:pt x="25440" y="41236"/>
                      <a:pt x="26234" y="39450"/>
                      <a:pt x="26234" y="371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60492158-B228-463B-AE78-0727B1751DAF}"/>
                  </a:ext>
                </a:extLst>
              </p:cNvPr>
              <p:cNvSpPr/>
              <p:nvPr/>
            </p:nvSpPr>
            <p:spPr>
              <a:xfrm>
                <a:off x="5775920" y="2552898"/>
                <a:ext cx="30360" cy="49014"/>
              </a:xfrm>
              <a:custGeom>
                <a:avLst/>
                <a:gdLst>
                  <a:gd name="connsiteX0" fmla="*/ 30603 w 30360"/>
                  <a:gd name="connsiteY0" fmla="*/ 32803 h 49014"/>
                  <a:gd name="connsiteX1" fmla="*/ 29214 w 30360"/>
                  <a:gd name="connsiteY1" fmla="*/ 39748 h 49014"/>
                  <a:gd name="connsiteX2" fmla="*/ 25642 w 30360"/>
                  <a:gd name="connsiteY2" fmla="*/ 44907 h 49014"/>
                  <a:gd name="connsiteX3" fmla="*/ 19887 w 30360"/>
                  <a:gd name="connsiteY3" fmla="*/ 48082 h 49014"/>
                  <a:gd name="connsiteX4" fmla="*/ 12743 w 30360"/>
                  <a:gd name="connsiteY4" fmla="*/ 49075 h 49014"/>
                  <a:gd name="connsiteX5" fmla="*/ 8378 w 30360"/>
                  <a:gd name="connsiteY5" fmla="*/ 48678 h 49014"/>
                  <a:gd name="connsiteX6" fmla="*/ 4806 w 30360"/>
                  <a:gd name="connsiteY6" fmla="*/ 47884 h 49014"/>
                  <a:gd name="connsiteX7" fmla="*/ 2226 w 30360"/>
                  <a:gd name="connsiteY7" fmla="*/ 47090 h 49014"/>
                  <a:gd name="connsiteX8" fmla="*/ 837 w 30360"/>
                  <a:gd name="connsiteY8" fmla="*/ 46297 h 49014"/>
                  <a:gd name="connsiteX9" fmla="*/ 440 w 30360"/>
                  <a:gd name="connsiteY9" fmla="*/ 45900 h 49014"/>
                  <a:gd name="connsiteX10" fmla="*/ 242 w 30360"/>
                  <a:gd name="connsiteY10" fmla="*/ 45304 h 49014"/>
                  <a:gd name="connsiteX11" fmla="*/ 242 w 30360"/>
                  <a:gd name="connsiteY11" fmla="*/ 44511 h 49014"/>
                  <a:gd name="connsiteX12" fmla="*/ 242 w 30360"/>
                  <a:gd name="connsiteY12" fmla="*/ 43320 h 49014"/>
                  <a:gd name="connsiteX13" fmla="*/ 242 w 30360"/>
                  <a:gd name="connsiteY13" fmla="*/ 42328 h 49014"/>
                  <a:gd name="connsiteX14" fmla="*/ 440 w 30360"/>
                  <a:gd name="connsiteY14" fmla="*/ 41336 h 49014"/>
                  <a:gd name="connsiteX15" fmla="*/ 837 w 30360"/>
                  <a:gd name="connsiteY15" fmla="*/ 40939 h 49014"/>
                  <a:gd name="connsiteX16" fmla="*/ 1234 w 30360"/>
                  <a:gd name="connsiteY16" fmla="*/ 40740 h 49014"/>
                  <a:gd name="connsiteX17" fmla="*/ 2425 w 30360"/>
                  <a:gd name="connsiteY17" fmla="*/ 41336 h 49014"/>
                  <a:gd name="connsiteX18" fmla="*/ 4409 w 30360"/>
                  <a:gd name="connsiteY18" fmla="*/ 42328 h 49014"/>
                  <a:gd name="connsiteX19" fmla="*/ 7782 w 30360"/>
                  <a:gd name="connsiteY19" fmla="*/ 43320 h 49014"/>
                  <a:gd name="connsiteX20" fmla="*/ 12545 w 30360"/>
                  <a:gd name="connsiteY20" fmla="*/ 43717 h 49014"/>
                  <a:gd name="connsiteX21" fmla="*/ 16911 w 30360"/>
                  <a:gd name="connsiteY21" fmla="*/ 43122 h 49014"/>
                  <a:gd name="connsiteX22" fmla="*/ 20482 w 30360"/>
                  <a:gd name="connsiteY22" fmla="*/ 41336 h 49014"/>
                  <a:gd name="connsiteX23" fmla="*/ 22864 w 30360"/>
                  <a:gd name="connsiteY23" fmla="*/ 38161 h 49014"/>
                  <a:gd name="connsiteX24" fmla="*/ 23856 w 30360"/>
                  <a:gd name="connsiteY24" fmla="*/ 33398 h 49014"/>
                  <a:gd name="connsiteX25" fmla="*/ 23062 w 30360"/>
                  <a:gd name="connsiteY25" fmla="*/ 29429 h 49014"/>
                  <a:gd name="connsiteX26" fmla="*/ 20879 w 30360"/>
                  <a:gd name="connsiteY26" fmla="*/ 26453 h 49014"/>
                  <a:gd name="connsiteX27" fmla="*/ 17109 w 30360"/>
                  <a:gd name="connsiteY27" fmla="*/ 24667 h 49014"/>
                  <a:gd name="connsiteX28" fmla="*/ 11553 w 30360"/>
                  <a:gd name="connsiteY28" fmla="*/ 24072 h 49014"/>
                  <a:gd name="connsiteX29" fmla="*/ 7584 w 30360"/>
                  <a:gd name="connsiteY29" fmla="*/ 24270 h 49014"/>
                  <a:gd name="connsiteX30" fmla="*/ 4607 w 30360"/>
                  <a:gd name="connsiteY30" fmla="*/ 24468 h 49014"/>
                  <a:gd name="connsiteX31" fmla="*/ 3020 w 30360"/>
                  <a:gd name="connsiteY31" fmla="*/ 24072 h 49014"/>
                  <a:gd name="connsiteX32" fmla="*/ 2623 w 30360"/>
                  <a:gd name="connsiteY32" fmla="*/ 22087 h 49014"/>
                  <a:gd name="connsiteX33" fmla="*/ 2623 w 30360"/>
                  <a:gd name="connsiteY33" fmla="*/ 2640 h 49014"/>
                  <a:gd name="connsiteX34" fmla="*/ 3218 w 30360"/>
                  <a:gd name="connsiteY34" fmla="*/ 656 h 49014"/>
                  <a:gd name="connsiteX35" fmla="*/ 5004 w 30360"/>
                  <a:gd name="connsiteY35" fmla="*/ 61 h 49014"/>
                  <a:gd name="connsiteX36" fmla="*/ 26237 w 30360"/>
                  <a:gd name="connsiteY36" fmla="*/ 61 h 49014"/>
                  <a:gd name="connsiteX37" fmla="*/ 26832 w 30360"/>
                  <a:gd name="connsiteY37" fmla="*/ 259 h 49014"/>
                  <a:gd name="connsiteX38" fmla="*/ 27229 w 30360"/>
                  <a:gd name="connsiteY38" fmla="*/ 854 h 49014"/>
                  <a:gd name="connsiteX39" fmla="*/ 27428 w 30360"/>
                  <a:gd name="connsiteY39" fmla="*/ 1648 h 49014"/>
                  <a:gd name="connsiteX40" fmla="*/ 27626 w 30360"/>
                  <a:gd name="connsiteY40" fmla="*/ 2839 h 49014"/>
                  <a:gd name="connsiteX41" fmla="*/ 27229 w 30360"/>
                  <a:gd name="connsiteY41" fmla="*/ 5022 h 49014"/>
                  <a:gd name="connsiteX42" fmla="*/ 26237 w 30360"/>
                  <a:gd name="connsiteY42" fmla="*/ 5617 h 49014"/>
                  <a:gd name="connsiteX43" fmla="*/ 8179 w 30360"/>
                  <a:gd name="connsiteY43" fmla="*/ 5617 h 49014"/>
                  <a:gd name="connsiteX44" fmla="*/ 8179 w 30360"/>
                  <a:gd name="connsiteY44" fmla="*/ 19309 h 49014"/>
                  <a:gd name="connsiteX45" fmla="*/ 10957 w 30360"/>
                  <a:gd name="connsiteY45" fmla="*/ 19111 h 49014"/>
                  <a:gd name="connsiteX46" fmla="*/ 14132 w 30360"/>
                  <a:gd name="connsiteY46" fmla="*/ 18912 h 49014"/>
                  <a:gd name="connsiteX47" fmla="*/ 21276 w 30360"/>
                  <a:gd name="connsiteY47" fmla="*/ 19904 h 49014"/>
                  <a:gd name="connsiteX48" fmla="*/ 26436 w 30360"/>
                  <a:gd name="connsiteY48" fmla="*/ 22683 h 49014"/>
                  <a:gd name="connsiteX49" fmla="*/ 29412 w 30360"/>
                  <a:gd name="connsiteY49" fmla="*/ 27048 h 49014"/>
                  <a:gd name="connsiteX50" fmla="*/ 30603 w 30360"/>
                  <a:gd name="connsiteY50" fmla="*/ 3280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03" y="32803"/>
                    </a:moveTo>
                    <a:cubicBezTo>
                      <a:pt x="30603" y="35333"/>
                      <a:pt x="30107" y="37664"/>
                      <a:pt x="29214" y="39748"/>
                    </a:cubicBezTo>
                    <a:cubicBezTo>
                      <a:pt x="28420" y="41732"/>
                      <a:pt x="27229" y="43469"/>
                      <a:pt x="25642" y="44907"/>
                    </a:cubicBezTo>
                    <a:cubicBezTo>
                      <a:pt x="24054" y="46247"/>
                      <a:pt x="22119" y="47289"/>
                      <a:pt x="19887" y="48082"/>
                    </a:cubicBezTo>
                    <a:cubicBezTo>
                      <a:pt x="17754" y="48727"/>
                      <a:pt x="15373" y="49075"/>
                      <a:pt x="12743" y="49075"/>
                    </a:cubicBezTo>
                    <a:cubicBezTo>
                      <a:pt x="11156" y="49075"/>
                      <a:pt x="9667" y="48926"/>
                      <a:pt x="8378" y="48678"/>
                    </a:cubicBezTo>
                    <a:cubicBezTo>
                      <a:pt x="7038" y="48380"/>
                      <a:pt x="5848" y="48182"/>
                      <a:pt x="4806" y="47884"/>
                    </a:cubicBezTo>
                    <a:cubicBezTo>
                      <a:pt x="3714" y="47636"/>
                      <a:pt x="2871" y="47388"/>
                      <a:pt x="2226" y="47090"/>
                    </a:cubicBezTo>
                    <a:cubicBezTo>
                      <a:pt x="1532" y="46693"/>
                      <a:pt x="1085" y="46445"/>
                      <a:pt x="837" y="46297"/>
                    </a:cubicBezTo>
                    <a:cubicBezTo>
                      <a:pt x="688" y="46197"/>
                      <a:pt x="539" y="46048"/>
                      <a:pt x="440" y="45900"/>
                    </a:cubicBezTo>
                    <a:cubicBezTo>
                      <a:pt x="440" y="45652"/>
                      <a:pt x="341" y="45453"/>
                      <a:pt x="242" y="45304"/>
                    </a:cubicBezTo>
                    <a:cubicBezTo>
                      <a:pt x="242" y="45056"/>
                      <a:pt x="242" y="44808"/>
                      <a:pt x="242" y="44511"/>
                    </a:cubicBezTo>
                    <a:cubicBezTo>
                      <a:pt x="242" y="44114"/>
                      <a:pt x="242" y="43717"/>
                      <a:pt x="242" y="43320"/>
                    </a:cubicBezTo>
                    <a:cubicBezTo>
                      <a:pt x="242" y="42923"/>
                      <a:pt x="242" y="42625"/>
                      <a:pt x="242" y="42328"/>
                    </a:cubicBezTo>
                    <a:cubicBezTo>
                      <a:pt x="341" y="41931"/>
                      <a:pt x="440" y="41633"/>
                      <a:pt x="440" y="41336"/>
                    </a:cubicBezTo>
                    <a:cubicBezTo>
                      <a:pt x="539" y="41088"/>
                      <a:pt x="688" y="40939"/>
                      <a:pt x="837" y="40939"/>
                    </a:cubicBezTo>
                    <a:cubicBezTo>
                      <a:pt x="936" y="40839"/>
                      <a:pt x="1085" y="40740"/>
                      <a:pt x="1234" y="40740"/>
                    </a:cubicBezTo>
                    <a:cubicBezTo>
                      <a:pt x="1482" y="40740"/>
                      <a:pt x="1879" y="40939"/>
                      <a:pt x="2425" y="41336"/>
                    </a:cubicBezTo>
                    <a:cubicBezTo>
                      <a:pt x="2921" y="41633"/>
                      <a:pt x="3615" y="41931"/>
                      <a:pt x="4409" y="42328"/>
                    </a:cubicBezTo>
                    <a:cubicBezTo>
                      <a:pt x="5302" y="42625"/>
                      <a:pt x="6443" y="42923"/>
                      <a:pt x="7782" y="43320"/>
                    </a:cubicBezTo>
                    <a:cubicBezTo>
                      <a:pt x="9072" y="43618"/>
                      <a:pt x="10660" y="43717"/>
                      <a:pt x="12545" y="43717"/>
                    </a:cubicBezTo>
                    <a:cubicBezTo>
                      <a:pt x="14132" y="43717"/>
                      <a:pt x="15571" y="43518"/>
                      <a:pt x="16911" y="43122"/>
                    </a:cubicBezTo>
                    <a:cubicBezTo>
                      <a:pt x="18349" y="42725"/>
                      <a:pt x="19540" y="42129"/>
                      <a:pt x="20482" y="41336"/>
                    </a:cubicBezTo>
                    <a:cubicBezTo>
                      <a:pt x="21524" y="40443"/>
                      <a:pt x="22318" y="39351"/>
                      <a:pt x="22864" y="38161"/>
                    </a:cubicBezTo>
                    <a:cubicBezTo>
                      <a:pt x="23509" y="36871"/>
                      <a:pt x="23856" y="35283"/>
                      <a:pt x="23856" y="33398"/>
                    </a:cubicBezTo>
                    <a:cubicBezTo>
                      <a:pt x="23856" y="31811"/>
                      <a:pt x="23558" y="30521"/>
                      <a:pt x="23062" y="29429"/>
                    </a:cubicBezTo>
                    <a:cubicBezTo>
                      <a:pt x="22665" y="28239"/>
                      <a:pt x="21921" y="27247"/>
                      <a:pt x="20879" y="26453"/>
                    </a:cubicBezTo>
                    <a:cubicBezTo>
                      <a:pt x="19937" y="25659"/>
                      <a:pt x="18696" y="25064"/>
                      <a:pt x="17109" y="24667"/>
                    </a:cubicBezTo>
                    <a:cubicBezTo>
                      <a:pt x="15521" y="24270"/>
                      <a:pt x="13636" y="24072"/>
                      <a:pt x="11553" y="24072"/>
                    </a:cubicBezTo>
                    <a:cubicBezTo>
                      <a:pt x="10064" y="24072"/>
                      <a:pt x="8775" y="24171"/>
                      <a:pt x="7584" y="24270"/>
                    </a:cubicBezTo>
                    <a:cubicBezTo>
                      <a:pt x="6493" y="24419"/>
                      <a:pt x="5500" y="24468"/>
                      <a:pt x="4607" y="24468"/>
                    </a:cubicBezTo>
                    <a:cubicBezTo>
                      <a:pt x="3913" y="24468"/>
                      <a:pt x="3417" y="24369"/>
                      <a:pt x="3020" y="24072"/>
                    </a:cubicBezTo>
                    <a:cubicBezTo>
                      <a:pt x="2722" y="23675"/>
                      <a:pt x="2623" y="23030"/>
                      <a:pt x="2623" y="22087"/>
                    </a:cubicBezTo>
                    <a:lnTo>
                      <a:pt x="2623" y="2640"/>
                    </a:lnTo>
                    <a:cubicBezTo>
                      <a:pt x="2623" y="1747"/>
                      <a:pt x="2821" y="1053"/>
                      <a:pt x="3218" y="656"/>
                    </a:cubicBezTo>
                    <a:cubicBezTo>
                      <a:pt x="3615" y="259"/>
                      <a:pt x="4211" y="61"/>
                      <a:pt x="5004" y="61"/>
                    </a:cubicBezTo>
                    <a:lnTo>
                      <a:pt x="26237" y="61"/>
                    </a:lnTo>
                    <a:cubicBezTo>
                      <a:pt x="26485" y="61"/>
                      <a:pt x="26684" y="160"/>
                      <a:pt x="26832" y="259"/>
                    </a:cubicBezTo>
                    <a:cubicBezTo>
                      <a:pt x="26932" y="408"/>
                      <a:pt x="27080" y="606"/>
                      <a:pt x="27229" y="854"/>
                    </a:cubicBezTo>
                    <a:cubicBezTo>
                      <a:pt x="27329" y="1003"/>
                      <a:pt x="27428" y="1251"/>
                      <a:pt x="27428" y="1648"/>
                    </a:cubicBezTo>
                    <a:cubicBezTo>
                      <a:pt x="27527" y="2045"/>
                      <a:pt x="27626" y="2442"/>
                      <a:pt x="27626" y="2839"/>
                    </a:cubicBezTo>
                    <a:cubicBezTo>
                      <a:pt x="27626" y="3781"/>
                      <a:pt x="27477" y="4525"/>
                      <a:pt x="27229" y="5022"/>
                    </a:cubicBezTo>
                    <a:cubicBezTo>
                      <a:pt x="26932" y="5418"/>
                      <a:pt x="26634" y="5617"/>
                      <a:pt x="26237" y="5617"/>
                    </a:cubicBezTo>
                    <a:lnTo>
                      <a:pt x="8179" y="5617"/>
                    </a:lnTo>
                    <a:lnTo>
                      <a:pt x="8179" y="19309"/>
                    </a:lnTo>
                    <a:cubicBezTo>
                      <a:pt x="9072" y="19210"/>
                      <a:pt x="10015" y="19111"/>
                      <a:pt x="10957" y="19111"/>
                    </a:cubicBezTo>
                    <a:cubicBezTo>
                      <a:pt x="11850" y="19011"/>
                      <a:pt x="12942" y="18912"/>
                      <a:pt x="14132" y="18912"/>
                    </a:cubicBezTo>
                    <a:cubicBezTo>
                      <a:pt x="16911" y="18912"/>
                      <a:pt x="19292" y="19259"/>
                      <a:pt x="21276" y="19904"/>
                    </a:cubicBezTo>
                    <a:cubicBezTo>
                      <a:pt x="23360" y="20599"/>
                      <a:pt x="25096" y="21492"/>
                      <a:pt x="26436" y="22683"/>
                    </a:cubicBezTo>
                    <a:cubicBezTo>
                      <a:pt x="27725" y="23873"/>
                      <a:pt x="28718" y="25361"/>
                      <a:pt x="29412" y="27048"/>
                    </a:cubicBezTo>
                    <a:cubicBezTo>
                      <a:pt x="30206" y="28784"/>
                      <a:pt x="30603" y="30719"/>
                      <a:pt x="30603" y="328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83D0AB5-4593-49CB-AEF9-EFF6A6423CD6}"/>
                </a:ext>
              </a:extLst>
            </p:cNvPr>
            <p:cNvSpPr/>
            <p:nvPr/>
          </p:nvSpPr>
          <p:spPr>
            <a:xfrm>
              <a:off x="5816084" y="2548334"/>
              <a:ext cx="13493" cy="65682"/>
            </a:xfrm>
            <a:custGeom>
              <a:avLst/>
              <a:gdLst>
                <a:gd name="connsiteX0" fmla="*/ 13739 w 13493"/>
                <a:gd name="connsiteY0" fmla="*/ 32803 h 65682"/>
                <a:gd name="connsiteX1" fmla="*/ 13143 w 13493"/>
                <a:gd name="connsiteY1" fmla="*/ 41137 h 65682"/>
                <a:gd name="connsiteX2" fmla="*/ 11754 w 13493"/>
                <a:gd name="connsiteY2" fmla="*/ 49273 h 65682"/>
                <a:gd name="connsiteX3" fmla="*/ 9175 w 13493"/>
                <a:gd name="connsiteY3" fmla="*/ 57211 h 65682"/>
                <a:gd name="connsiteX4" fmla="*/ 5603 w 13493"/>
                <a:gd name="connsiteY4" fmla="*/ 64950 h 65682"/>
                <a:gd name="connsiteX5" fmla="*/ 5206 w 13493"/>
                <a:gd name="connsiteY5" fmla="*/ 65148 h 65682"/>
                <a:gd name="connsiteX6" fmla="*/ 4610 w 13493"/>
                <a:gd name="connsiteY6" fmla="*/ 65346 h 65682"/>
                <a:gd name="connsiteX7" fmla="*/ 3817 w 13493"/>
                <a:gd name="connsiteY7" fmla="*/ 65545 h 65682"/>
                <a:gd name="connsiteX8" fmla="*/ 2825 w 13493"/>
                <a:gd name="connsiteY8" fmla="*/ 65743 h 65682"/>
                <a:gd name="connsiteX9" fmla="*/ 1237 w 13493"/>
                <a:gd name="connsiteY9" fmla="*/ 65545 h 65682"/>
                <a:gd name="connsiteX10" fmla="*/ 443 w 13493"/>
                <a:gd name="connsiteY10" fmla="*/ 65346 h 65682"/>
                <a:gd name="connsiteX11" fmla="*/ 245 w 13493"/>
                <a:gd name="connsiteY11" fmla="*/ 64751 h 65682"/>
                <a:gd name="connsiteX12" fmla="*/ 443 w 13493"/>
                <a:gd name="connsiteY12" fmla="*/ 63957 h 65682"/>
                <a:gd name="connsiteX13" fmla="*/ 5603 w 13493"/>
                <a:gd name="connsiteY13" fmla="*/ 48678 h 65682"/>
                <a:gd name="connsiteX14" fmla="*/ 7389 w 13493"/>
                <a:gd name="connsiteY14" fmla="*/ 32803 h 65682"/>
                <a:gd name="connsiteX15" fmla="*/ 5603 w 13493"/>
                <a:gd name="connsiteY15" fmla="*/ 16928 h 65682"/>
                <a:gd name="connsiteX16" fmla="*/ 443 w 13493"/>
                <a:gd name="connsiteY16" fmla="*/ 1648 h 65682"/>
                <a:gd name="connsiteX17" fmla="*/ 245 w 13493"/>
                <a:gd name="connsiteY17" fmla="*/ 1053 h 65682"/>
                <a:gd name="connsiteX18" fmla="*/ 443 w 13493"/>
                <a:gd name="connsiteY18" fmla="*/ 457 h 65682"/>
                <a:gd name="connsiteX19" fmla="*/ 1435 w 13493"/>
                <a:gd name="connsiteY19" fmla="*/ 259 h 65682"/>
                <a:gd name="connsiteX20" fmla="*/ 2825 w 13493"/>
                <a:gd name="connsiteY20" fmla="*/ 61 h 65682"/>
                <a:gd name="connsiteX21" fmla="*/ 4015 w 13493"/>
                <a:gd name="connsiteY21" fmla="*/ 61 h 65682"/>
                <a:gd name="connsiteX22" fmla="*/ 4809 w 13493"/>
                <a:gd name="connsiteY22" fmla="*/ 259 h 65682"/>
                <a:gd name="connsiteX23" fmla="*/ 5404 w 13493"/>
                <a:gd name="connsiteY23" fmla="*/ 656 h 65682"/>
                <a:gd name="connsiteX24" fmla="*/ 5603 w 13493"/>
                <a:gd name="connsiteY24" fmla="*/ 656 h 65682"/>
                <a:gd name="connsiteX25" fmla="*/ 11556 w 13493"/>
                <a:gd name="connsiteY25" fmla="*/ 16531 h 65682"/>
                <a:gd name="connsiteX26" fmla="*/ 13739 w 13493"/>
                <a:gd name="connsiteY26" fmla="*/ 328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39" y="32803"/>
                  </a:moveTo>
                  <a:cubicBezTo>
                    <a:pt x="13739" y="35581"/>
                    <a:pt x="13540" y="38359"/>
                    <a:pt x="13143" y="41137"/>
                  </a:cubicBezTo>
                  <a:cubicBezTo>
                    <a:pt x="12846" y="43915"/>
                    <a:pt x="12399" y="46644"/>
                    <a:pt x="11754" y="49273"/>
                  </a:cubicBezTo>
                  <a:cubicBezTo>
                    <a:pt x="11060" y="51952"/>
                    <a:pt x="10216" y="54532"/>
                    <a:pt x="9175" y="57211"/>
                  </a:cubicBezTo>
                  <a:cubicBezTo>
                    <a:pt x="8083" y="59840"/>
                    <a:pt x="6893" y="62419"/>
                    <a:pt x="5603" y="64950"/>
                  </a:cubicBezTo>
                  <a:cubicBezTo>
                    <a:pt x="5603" y="65049"/>
                    <a:pt x="5454" y="65148"/>
                    <a:pt x="5206" y="65148"/>
                  </a:cubicBezTo>
                  <a:cubicBezTo>
                    <a:pt x="5057" y="65247"/>
                    <a:pt x="4859" y="65346"/>
                    <a:pt x="4610" y="65346"/>
                  </a:cubicBezTo>
                  <a:cubicBezTo>
                    <a:pt x="4462" y="65446"/>
                    <a:pt x="4214" y="65545"/>
                    <a:pt x="3817" y="65545"/>
                  </a:cubicBezTo>
                  <a:cubicBezTo>
                    <a:pt x="3519" y="65644"/>
                    <a:pt x="3221" y="65743"/>
                    <a:pt x="2825" y="65743"/>
                  </a:cubicBezTo>
                  <a:cubicBezTo>
                    <a:pt x="2130" y="65743"/>
                    <a:pt x="1634" y="65644"/>
                    <a:pt x="1237" y="65545"/>
                  </a:cubicBezTo>
                  <a:cubicBezTo>
                    <a:pt x="840" y="65545"/>
                    <a:pt x="543" y="65446"/>
                    <a:pt x="443" y="65346"/>
                  </a:cubicBezTo>
                  <a:cubicBezTo>
                    <a:pt x="294" y="65198"/>
                    <a:pt x="245" y="64999"/>
                    <a:pt x="245" y="64751"/>
                  </a:cubicBezTo>
                  <a:cubicBezTo>
                    <a:pt x="245" y="64602"/>
                    <a:pt x="294" y="64354"/>
                    <a:pt x="443" y="63957"/>
                  </a:cubicBezTo>
                  <a:cubicBezTo>
                    <a:pt x="2676" y="58897"/>
                    <a:pt x="4412" y="53837"/>
                    <a:pt x="5603" y="48678"/>
                  </a:cubicBezTo>
                  <a:cubicBezTo>
                    <a:pt x="6793" y="43419"/>
                    <a:pt x="7389" y="38111"/>
                    <a:pt x="7389" y="32803"/>
                  </a:cubicBezTo>
                  <a:cubicBezTo>
                    <a:pt x="7389" y="27544"/>
                    <a:pt x="6793" y="22236"/>
                    <a:pt x="5603" y="16928"/>
                  </a:cubicBezTo>
                  <a:cubicBezTo>
                    <a:pt x="4412" y="11669"/>
                    <a:pt x="2676" y="6559"/>
                    <a:pt x="443" y="1648"/>
                  </a:cubicBezTo>
                  <a:cubicBezTo>
                    <a:pt x="294" y="1400"/>
                    <a:pt x="245" y="1201"/>
                    <a:pt x="245" y="1053"/>
                  </a:cubicBezTo>
                  <a:cubicBezTo>
                    <a:pt x="245" y="805"/>
                    <a:pt x="294" y="606"/>
                    <a:pt x="443" y="457"/>
                  </a:cubicBezTo>
                  <a:cubicBezTo>
                    <a:pt x="691" y="358"/>
                    <a:pt x="1039" y="259"/>
                    <a:pt x="1435" y="259"/>
                  </a:cubicBezTo>
                  <a:cubicBezTo>
                    <a:pt x="1832" y="160"/>
                    <a:pt x="2279" y="61"/>
                    <a:pt x="2825" y="61"/>
                  </a:cubicBezTo>
                  <a:cubicBezTo>
                    <a:pt x="3321" y="61"/>
                    <a:pt x="3718" y="61"/>
                    <a:pt x="4015" y="61"/>
                  </a:cubicBezTo>
                  <a:cubicBezTo>
                    <a:pt x="4412" y="61"/>
                    <a:pt x="4660" y="160"/>
                    <a:pt x="4809" y="259"/>
                  </a:cubicBezTo>
                  <a:cubicBezTo>
                    <a:pt x="5057" y="408"/>
                    <a:pt x="5255" y="557"/>
                    <a:pt x="5404" y="656"/>
                  </a:cubicBezTo>
                  <a:cubicBezTo>
                    <a:pt x="5503" y="656"/>
                    <a:pt x="5603" y="656"/>
                    <a:pt x="5603" y="656"/>
                  </a:cubicBezTo>
                  <a:cubicBezTo>
                    <a:pt x="8083" y="5815"/>
                    <a:pt x="10067" y="11123"/>
                    <a:pt x="11556" y="16531"/>
                  </a:cubicBezTo>
                  <a:cubicBezTo>
                    <a:pt x="12994" y="21839"/>
                    <a:pt x="13739" y="27247"/>
                    <a:pt x="13739" y="328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ED099373-47BE-4F6B-BCB9-F506749B30DE}"/>
                </a:ext>
              </a:extLst>
            </p:cNvPr>
            <p:cNvSpPr/>
            <p:nvPr/>
          </p:nvSpPr>
          <p:spPr>
            <a:xfrm>
              <a:off x="5983485" y="2548334"/>
              <a:ext cx="13568" cy="65682"/>
            </a:xfrm>
            <a:custGeom>
              <a:avLst/>
              <a:gdLst>
                <a:gd name="connsiteX0" fmla="*/ 13752 w 13568"/>
                <a:gd name="connsiteY0" fmla="*/ 1648 h 65682"/>
                <a:gd name="connsiteX1" fmla="*/ 8394 w 13568"/>
                <a:gd name="connsiteY1" fmla="*/ 16928 h 65682"/>
                <a:gd name="connsiteX2" fmla="*/ 6806 w 13568"/>
                <a:gd name="connsiteY2" fmla="*/ 32803 h 65682"/>
                <a:gd name="connsiteX3" fmla="*/ 8394 w 13568"/>
                <a:gd name="connsiteY3" fmla="*/ 48678 h 65682"/>
                <a:gd name="connsiteX4" fmla="*/ 13553 w 13568"/>
                <a:gd name="connsiteY4" fmla="*/ 63957 h 65682"/>
                <a:gd name="connsiteX5" fmla="*/ 13752 w 13568"/>
                <a:gd name="connsiteY5" fmla="*/ 64751 h 65682"/>
                <a:gd name="connsiteX6" fmla="*/ 13553 w 13568"/>
                <a:gd name="connsiteY6" fmla="*/ 65346 h 65682"/>
                <a:gd name="connsiteX7" fmla="*/ 12760 w 13568"/>
                <a:gd name="connsiteY7" fmla="*/ 65545 h 65682"/>
                <a:gd name="connsiteX8" fmla="*/ 11370 w 13568"/>
                <a:gd name="connsiteY8" fmla="*/ 65743 h 65682"/>
                <a:gd name="connsiteX9" fmla="*/ 10180 w 13568"/>
                <a:gd name="connsiteY9" fmla="*/ 65545 h 65682"/>
                <a:gd name="connsiteX10" fmla="*/ 9386 w 13568"/>
                <a:gd name="connsiteY10" fmla="*/ 65346 h 65682"/>
                <a:gd name="connsiteX11" fmla="*/ 8791 w 13568"/>
                <a:gd name="connsiteY11" fmla="*/ 65148 h 65682"/>
                <a:gd name="connsiteX12" fmla="*/ 8394 w 13568"/>
                <a:gd name="connsiteY12" fmla="*/ 64950 h 65682"/>
                <a:gd name="connsiteX13" fmla="*/ 4822 w 13568"/>
                <a:gd name="connsiteY13" fmla="*/ 57211 h 65682"/>
                <a:gd name="connsiteX14" fmla="*/ 2242 w 13568"/>
                <a:gd name="connsiteY14" fmla="*/ 49273 h 65682"/>
                <a:gd name="connsiteX15" fmla="*/ 655 w 13568"/>
                <a:gd name="connsiteY15" fmla="*/ 41137 h 65682"/>
                <a:gd name="connsiteX16" fmla="*/ 258 w 13568"/>
                <a:gd name="connsiteY16" fmla="*/ 32803 h 65682"/>
                <a:gd name="connsiteX17" fmla="*/ 853 w 13568"/>
                <a:gd name="connsiteY17" fmla="*/ 24667 h 65682"/>
                <a:gd name="connsiteX18" fmla="*/ 2441 w 13568"/>
                <a:gd name="connsiteY18" fmla="*/ 16531 h 65682"/>
                <a:gd name="connsiteX19" fmla="*/ 5021 w 13568"/>
                <a:gd name="connsiteY19" fmla="*/ 8593 h 65682"/>
                <a:gd name="connsiteX20" fmla="*/ 8394 w 13568"/>
                <a:gd name="connsiteY20" fmla="*/ 656 h 65682"/>
                <a:gd name="connsiteX21" fmla="*/ 8592 w 13568"/>
                <a:gd name="connsiteY21" fmla="*/ 656 h 65682"/>
                <a:gd name="connsiteX22" fmla="*/ 8989 w 13568"/>
                <a:gd name="connsiteY22" fmla="*/ 259 h 65682"/>
                <a:gd name="connsiteX23" fmla="*/ 9981 w 13568"/>
                <a:gd name="connsiteY23" fmla="*/ 61 h 65682"/>
                <a:gd name="connsiteX24" fmla="*/ 11370 w 13568"/>
                <a:gd name="connsiteY24" fmla="*/ 61 h 65682"/>
                <a:gd name="connsiteX25" fmla="*/ 12561 w 13568"/>
                <a:gd name="connsiteY25" fmla="*/ 259 h 65682"/>
                <a:gd name="connsiteX26" fmla="*/ 13355 w 13568"/>
                <a:gd name="connsiteY26" fmla="*/ 457 h 65682"/>
                <a:gd name="connsiteX27" fmla="*/ 13752 w 13568"/>
                <a:gd name="connsiteY27" fmla="*/ 1053 h 65682"/>
                <a:gd name="connsiteX28" fmla="*/ 13752 w 13568"/>
                <a:gd name="connsiteY28" fmla="*/ 164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52" y="1648"/>
                  </a:moveTo>
                  <a:cubicBezTo>
                    <a:pt x="11370" y="6559"/>
                    <a:pt x="9585" y="11669"/>
                    <a:pt x="8394" y="16928"/>
                  </a:cubicBezTo>
                  <a:cubicBezTo>
                    <a:pt x="7303" y="22236"/>
                    <a:pt x="6806" y="27544"/>
                    <a:pt x="6806" y="32803"/>
                  </a:cubicBezTo>
                  <a:cubicBezTo>
                    <a:pt x="6806" y="38111"/>
                    <a:pt x="7303" y="43419"/>
                    <a:pt x="8394" y="48678"/>
                  </a:cubicBezTo>
                  <a:cubicBezTo>
                    <a:pt x="9585" y="53837"/>
                    <a:pt x="11271" y="58897"/>
                    <a:pt x="13553" y="63957"/>
                  </a:cubicBezTo>
                  <a:cubicBezTo>
                    <a:pt x="13652" y="64354"/>
                    <a:pt x="13752" y="64602"/>
                    <a:pt x="13752" y="64751"/>
                  </a:cubicBezTo>
                  <a:cubicBezTo>
                    <a:pt x="13851" y="64999"/>
                    <a:pt x="13801" y="65198"/>
                    <a:pt x="13553" y="65346"/>
                  </a:cubicBezTo>
                  <a:cubicBezTo>
                    <a:pt x="13404" y="65446"/>
                    <a:pt x="13156" y="65545"/>
                    <a:pt x="12760" y="65545"/>
                  </a:cubicBezTo>
                  <a:cubicBezTo>
                    <a:pt x="12462" y="65644"/>
                    <a:pt x="12015" y="65743"/>
                    <a:pt x="11370" y="65743"/>
                  </a:cubicBezTo>
                  <a:cubicBezTo>
                    <a:pt x="10825" y="65743"/>
                    <a:pt x="10428" y="65644"/>
                    <a:pt x="10180" y="65545"/>
                  </a:cubicBezTo>
                  <a:cubicBezTo>
                    <a:pt x="9882" y="65545"/>
                    <a:pt x="9634" y="65446"/>
                    <a:pt x="9386" y="65346"/>
                  </a:cubicBezTo>
                  <a:cubicBezTo>
                    <a:pt x="9089" y="65346"/>
                    <a:pt x="8890" y="65247"/>
                    <a:pt x="8791" y="65148"/>
                  </a:cubicBezTo>
                  <a:cubicBezTo>
                    <a:pt x="8642" y="65148"/>
                    <a:pt x="8493" y="65049"/>
                    <a:pt x="8394" y="64950"/>
                  </a:cubicBezTo>
                  <a:cubicBezTo>
                    <a:pt x="7054" y="62419"/>
                    <a:pt x="5864" y="59840"/>
                    <a:pt x="4822" y="57211"/>
                  </a:cubicBezTo>
                  <a:cubicBezTo>
                    <a:pt x="3879" y="54532"/>
                    <a:pt x="3036" y="51952"/>
                    <a:pt x="2242" y="49273"/>
                  </a:cubicBezTo>
                  <a:cubicBezTo>
                    <a:pt x="1548" y="46644"/>
                    <a:pt x="1052" y="43915"/>
                    <a:pt x="655" y="41137"/>
                  </a:cubicBezTo>
                  <a:cubicBezTo>
                    <a:pt x="357" y="38359"/>
                    <a:pt x="258" y="35581"/>
                    <a:pt x="258" y="32803"/>
                  </a:cubicBezTo>
                  <a:cubicBezTo>
                    <a:pt x="258" y="30024"/>
                    <a:pt x="456" y="27346"/>
                    <a:pt x="853" y="24667"/>
                  </a:cubicBezTo>
                  <a:cubicBezTo>
                    <a:pt x="1250" y="21889"/>
                    <a:pt x="1746" y="19210"/>
                    <a:pt x="2441" y="16531"/>
                  </a:cubicBezTo>
                  <a:cubicBezTo>
                    <a:pt x="3086" y="13753"/>
                    <a:pt x="3929" y="11123"/>
                    <a:pt x="5021" y="8593"/>
                  </a:cubicBezTo>
                  <a:cubicBezTo>
                    <a:pt x="6062" y="5964"/>
                    <a:pt x="7203" y="3335"/>
                    <a:pt x="8394" y="656"/>
                  </a:cubicBezTo>
                  <a:cubicBezTo>
                    <a:pt x="8493" y="656"/>
                    <a:pt x="8592" y="656"/>
                    <a:pt x="8592" y="656"/>
                  </a:cubicBezTo>
                  <a:cubicBezTo>
                    <a:pt x="8692" y="557"/>
                    <a:pt x="8840" y="408"/>
                    <a:pt x="8989" y="259"/>
                  </a:cubicBezTo>
                  <a:cubicBezTo>
                    <a:pt x="9237" y="160"/>
                    <a:pt x="9585" y="61"/>
                    <a:pt x="9981" y="61"/>
                  </a:cubicBezTo>
                  <a:cubicBezTo>
                    <a:pt x="10378" y="61"/>
                    <a:pt x="10825" y="61"/>
                    <a:pt x="11370" y="61"/>
                  </a:cubicBezTo>
                  <a:cubicBezTo>
                    <a:pt x="11867" y="61"/>
                    <a:pt x="12264" y="160"/>
                    <a:pt x="12561" y="259"/>
                  </a:cubicBezTo>
                  <a:cubicBezTo>
                    <a:pt x="12958" y="259"/>
                    <a:pt x="13206" y="358"/>
                    <a:pt x="13355" y="457"/>
                  </a:cubicBezTo>
                  <a:cubicBezTo>
                    <a:pt x="13603" y="606"/>
                    <a:pt x="13752" y="805"/>
                    <a:pt x="13752" y="1053"/>
                  </a:cubicBezTo>
                  <a:cubicBezTo>
                    <a:pt x="13851" y="1201"/>
                    <a:pt x="13851" y="1400"/>
                    <a:pt x="13752" y="1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003424" y="2552303"/>
              <a:ext cx="109934" cy="49609"/>
              <a:chOff x="6003424" y="2552303"/>
              <a:chExt cx="109934" cy="49609"/>
            </a:xfrm>
            <a:solidFill>
              <a:srgbClr val="000000"/>
            </a:solidFill>
          </p:grpSpPr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6D2A5CB8-8573-4679-BFC1-09F75F020C3C}"/>
                  </a:ext>
                </a:extLst>
              </p:cNvPr>
              <p:cNvSpPr/>
              <p:nvPr/>
            </p:nvSpPr>
            <p:spPr>
              <a:xfrm>
                <a:off x="6003424" y="2552700"/>
                <a:ext cx="34726" cy="48617"/>
              </a:xfrm>
              <a:custGeom>
                <a:avLst/>
                <a:gdLst>
                  <a:gd name="connsiteX0" fmla="*/ 34986 w 34726"/>
                  <a:gd name="connsiteY0" fmla="*/ 34787 h 48617"/>
                  <a:gd name="connsiteX1" fmla="*/ 34590 w 34726"/>
                  <a:gd name="connsiteY1" fmla="*/ 36771 h 48617"/>
                  <a:gd name="connsiteX2" fmla="*/ 33399 w 34726"/>
                  <a:gd name="connsiteY2" fmla="*/ 37367 h 48617"/>
                  <a:gd name="connsiteX3" fmla="*/ 28041 w 34726"/>
                  <a:gd name="connsiteY3" fmla="*/ 37367 h 48617"/>
                  <a:gd name="connsiteX4" fmla="*/ 28041 w 34726"/>
                  <a:gd name="connsiteY4" fmla="*/ 47487 h 48617"/>
                  <a:gd name="connsiteX5" fmla="*/ 27843 w 34726"/>
                  <a:gd name="connsiteY5" fmla="*/ 48082 h 48617"/>
                  <a:gd name="connsiteX6" fmla="*/ 27446 w 34726"/>
                  <a:gd name="connsiteY6" fmla="*/ 48479 h 48617"/>
                  <a:gd name="connsiteX7" fmla="*/ 26454 w 34726"/>
                  <a:gd name="connsiteY7" fmla="*/ 48479 h 48617"/>
                  <a:gd name="connsiteX8" fmla="*/ 24866 w 34726"/>
                  <a:gd name="connsiteY8" fmla="*/ 48678 h 48617"/>
                  <a:gd name="connsiteX9" fmla="*/ 23477 w 34726"/>
                  <a:gd name="connsiteY9" fmla="*/ 48479 h 48617"/>
                  <a:gd name="connsiteX10" fmla="*/ 22485 w 34726"/>
                  <a:gd name="connsiteY10" fmla="*/ 48479 h 48617"/>
                  <a:gd name="connsiteX11" fmla="*/ 21890 w 34726"/>
                  <a:gd name="connsiteY11" fmla="*/ 48082 h 48617"/>
                  <a:gd name="connsiteX12" fmla="*/ 21890 w 34726"/>
                  <a:gd name="connsiteY12" fmla="*/ 47487 h 48617"/>
                  <a:gd name="connsiteX13" fmla="*/ 21890 w 34726"/>
                  <a:gd name="connsiteY13" fmla="*/ 37367 h 48617"/>
                  <a:gd name="connsiteX14" fmla="*/ 2046 w 34726"/>
                  <a:gd name="connsiteY14" fmla="*/ 37367 h 48617"/>
                  <a:gd name="connsiteX15" fmla="*/ 1054 w 34726"/>
                  <a:gd name="connsiteY15" fmla="*/ 37367 h 48617"/>
                  <a:gd name="connsiteX16" fmla="*/ 657 w 34726"/>
                  <a:gd name="connsiteY16" fmla="*/ 36970 h 48617"/>
                  <a:gd name="connsiteX17" fmla="*/ 260 w 34726"/>
                  <a:gd name="connsiteY17" fmla="*/ 36176 h 48617"/>
                  <a:gd name="connsiteX18" fmla="*/ 260 w 34726"/>
                  <a:gd name="connsiteY18" fmla="*/ 34589 h 48617"/>
                  <a:gd name="connsiteX19" fmla="*/ 260 w 34726"/>
                  <a:gd name="connsiteY19" fmla="*/ 33398 h 48617"/>
                  <a:gd name="connsiteX20" fmla="*/ 458 w 34726"/>
                  <a:gd name="connsiteY20" fmla="*/ 32406 h 48617"/>
                  <a:gd name="connsiteX21" fmla="*/ 657 w 34726"/>
                  <a:gd name="connsiteY21" fmla="*/ 31414 h 48617"/>
                  <a:gd name="connsiteX22" fmla="*/ 1252 w 34726"/>
                  <a:gd name="connsiteY22" fmla="*/ 30421 h 48617"/>
                  <a:gd name="connsiteX23" fmla="*/ 18516 w 34726"/>
                  <a:gd name="connsiteY23" fmla="*/ 1251 h 48617"/>
                  <a:gd name="connsiteX24" fmla="*/ 19111 w 34726"/>
                  <a:gd name="connsiteY24" fmla="*/ 854 h 48617"/>
                  <a:gd name="connsiteX25" fmla="*/ 19905 w 34726"/>
                  <a:gd name="connsiteY25" fmla="*/ 457 h 48617"/>
                  <a:gd name="connsiteX26" fmla="*/ 21294 w 34726"/>
                  <a:gd name="connsiteY26" fmla="*/ 259 h 48617"/>
                  <a:gd name="connsiteX27" fmla="*/ 23279 w 34726"/>
                  <a:gd name="connsiteY27" fmla="*/ 61 h 48617"/>
                  <a:gd name="connsiteX28" fmla="*/ 25263 w 34726"/>
                  <a:gd name="connsiteY28" fmla="*/ 259 h 48617"/>
                  <a:gd name="connsiteX29" fmla="*/ 26851 w 34726"/>
                  <a:gd name="connsiteY29" fmla="*/ 457 h 48617"/>
                  <a:gd name="connsiteX30" fmla="*/ 27644 w 34726"/>
                  <a:gd name="connsiteY30" fmla="*/ 854 h 48617"/>
                  <a:gd name="connsiteX31" fmla="*/ 28041 w 34726"/>
                  <a:gd name="connsiteY31" fmla="*/ 1450 h 48617"/>
                  <a:gd name="connsiteX32" fmla="*/ 28041 w 34726"/>
                  <a:gd name="connsiteY32" fmla="*/ 32207 h 48617"/>
                  <a:gd name="connsiteX33" fmla="*/ 33399 w 34726"/>
                  <a:gd name="connsiteY33" fmla="*/ 32207 h 48617"/>
                  <a:gd name="connsiteX34" fmla="*/ 34590 w 34726"/>
                  <a:gd name="connsiteY34" fmla="*/ 32803 h 48617"/>
                  <a:gd name="connsiteX35" fmla="*/ 34986 w 34726"/>
                  <a:gd name="connsiteY35" fmla="*/ 34787 h 48617"/>
                  <a:gd name="connsiteX36" fmla="*/ 21890 w 34726"/>
                  <a:gd name="connsiteY36" fmla="*/ 5815 h 48617"/>
                  <a:gd name="connsiteX37" fmla="*/ 21691 w 34726"/>
                  <a:gd name="connsiteY37" fmla="*/ 5815 h 48617"/>
                  <a:gd name="connsiteX38" fmla="*/ 6015 w 34726"/>
                  <a:gd name="connsiteY38" fmla="*/ 32207 h 48617"/>
                  <a:gd name="connsiteX39" fmla="*/ 21890 w 34726"/>
                  <a:gd name="connsiteY39" fmla="*/ 32207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86" y="34787"/>
                    </a:moveTo>
                    <a:cubicBezTo>
                      <a:pt x="34986" y="35581"/>
                      <a:pt x="34838" y="36275"/>
                      <a:pt x="34590" y="36771"/>
                    </a:cubicBezTo>
                    <a:cubicBezTo>
                      <a:pt x="34292" y="37168"/>
                      <a:pt x="33895" y="37367"/>
                      <a:pt x="33399" y="37367"/>
                    </a:cubicBezTo>
                    <a:lnTo>
                      <a:pt x="28041" y="37367"/>
                    </a:lnTo>
                    <a:lnTo>
                      <a:pt x="28041" y="47487"/>
                    </a:lnTo>
                    <a:cubicBezTo>
                      <a:pt x="28041" y="47785"/>
                      <a:pt x="27942" y="47983"/>
                      <a:pt x="27843" y="48082"/>
                    </a:cubicBezTo>
                    <a:cubicBezTo>
                      <a:pt x="27843" y="48231"/>
                      <a:pt x="27694" y="48380"/>
                      <a:pt x="27446" y="48479"/>
                    </a:cubicBezTo>
                    <a:cubicBezTo>
                      <a:pt x="27148" y="48479"/>
                      <a:pt x="26851" y="48479"/>
                      <a:pt x="26454" y="48479"/>
                    </a:cubicBezTo>
                    <a:cubicBezTo>
                      <a:pt x="26057" y="48578"/>
                      <a:pt x="25511" y="48678"/>
                      <a:pt x="24866" y="48678"/>
                    </a:cubicBezTo>
                    <a:cubicBezTo>
                      <a:pt x="24320" y="48678"/>
                      <a:pt x="23874" y="48578"/>
                      <a:pt x="23477" y="48479"/>
                    </a:cubicBezTo>
                    <a:cubicBezTo>
                      <a:pt x="23080" y="48479"/>
                      <a:pt x="22733" y="48479"/>
                      <a:pt x="22485" y="48479"/>
                    </a:cubicBezTo>
                    <a:cubicBezTo>
                      <a:pt x="22187" y="48380"/>
                      <a:pt x="21989" y="48231"/>
                      <a:pt x="21890" y="48082"/>
                    </a:cubicBezTo>
                    <a:cubicBezTo>
                      <a:pt x="21890" y="47983"/>
                      <a:pt x="21890" y="47785"/>
                      <a:pt x="21890" y="47487"/>
                    </a:cubicBezTo>
                    <a:lnTo>
                      <a:pt x="21890" y="37367"/>
                    </a:lnTo>
                    <a:lnTo>
                      <a:pt x="2046" y="37367"/>
                    </a:lnTo>
                    <a:cubicBezTo>
                      <a:pt x="1649" y="37367"/>
                      <a:pt x="1302" y="37367"/>
                      <a:pt x="1054" y="37367"/>
                    </a:cubicBezTo>
                    <a:cubicBezTo>
                      <a:pt x="905" y="37268"/>
                      <a:pt x="756" y="37119"/>
                      <a:pt x="657" y="36970"/>
                    </a:cubicBezTo>
                    <a:cubicBezTo>
                      <a:pt x="508" y="36722"/>
                      <a:pt x="359" y="36474"/>
                      <a:pt x="260" y="36176"/>
                    </a:cubicBezTo>
                    <a:cubicBezTo>
                      <a:pt x="260" y="35779"/>
                      <a:pt x="260" y="35283"/>
                      <a:pt x="260" y="34589"/>
                    </a:cubicBezTo>
                    <a:cubicBezTo>
                      <a:pt x="260" y="34093"/>
                      <a:pt x="260" y="33696"/>
                      <a:pt x="260" y="33398"/>
                    </a:cubicBezTo>
                    <a:cubicBezTo>
                      <a:pt x="260" y="33001"/>
                      <a:pt x="309" y="32703"/>
                      <a:pt x="458" y="32406"/>
                    </a:cubicBezTo>
                    <a:cubicBezTo>
                      <a:pt x="557" y="32009"/>
                      <a:pt x="657" y="31711"/>
                      <a:pt x="657" y="31414"/>
                    </a:cubicBezTo>
                    <a:cubicBezTo>
                      <a:pt x="756" y="31166"/>
                      <a:pt x="954" y="30818"/>
                      <a:pt x="1252" y="30421"/>
                    </a:cubicBezTo>
                    <a:lnTo>
                      <a:pt x="18516" y="1251"/>
                    </a:lnTo>
                    <a:cubicBezTo>
                      <a:pt x="18615" y="1152"/>
                      <a:pt x="18814" y="1003"/>
                      <a:pt x="19111" y="854"/>
                    </a:cubicBezTo>
                    <a:cubicBezTo>
                      <a:pt x="19359" y="606"/>
                      <a:pt x="19607" y="457"/>
                      <a:pt x="19905" y="457"/>
                    </a:cubicBezTo>
                    <a:cubicBezTo>
                      <a:pt x="20302" y="358"/>
                      <a:pt x="20749" y="259"/>
                      <a:pt x="21294" y="259"/>
                    </a:cubicBezTo>
                    <a:cubicBezTo>
                      <a:pt x="21790" y="160"/>
                      <a:pt x="22485" y="61"/>
                      <a:pt x="23279" y="61"/>
                    </a:cubicBezTo>
                    <a:cubicBezTo>
                      <a:pt x="24072" y="61"/>
                      <a:pt x="24717" y="160"/>
                      <a:pt x="25263" y="259"/>
                    </a:cubicBezTo>
                    <a:cubicBezTo>
                      <a:pt x="25908" y="259"/>
                      <a:pt x="26454" y="358"/>
                      <a:pt x="26851" y="457"/>
                    </a:cubicBezTo>
                    <a:cubicBezTo>
                      <a:pt x="27247" y="606"/>
                      <a:pt x="27495" y="755"/>
                      <a:pt x="27644" y="854"/>
                    </a:cubicBezTo>
                    <a:cubicBezTo>
                      <a:pt x="27892" y="1003"/>
                      <a:pt x="28041" y="1201"/>
                      <a:pt x="28041" y="1450"/>
                    </a:cubicBezTo>
                    <a:lnTo>
                      <a:pt x="28041" y="32207"/>
                    </a:lnTo>
                    <a:lnTo>
                      <a:pt x="33399" y="32207"/>
                    </a:lnTo>
                    <a:cubicBezTo>
                      <a:pt x="33895" y="32207"/>
                      <a:pt x="34292" y="32406"/>
                      <a:pt x="34590" y="32803"/>
                    </a:cubicBezTo>
                    <a:cubicBezTo>
                      <a:pt x="34838" y="33200"/>
                      <a:pt x="34986" y="33894"/>
                      <a:pt x="34986" y="34787"/>
                    </a:cubicBezTo>
                    <a:close/>
                    <a:moveTo>
                      <a:pt x="21890" y="5815"/>
                    </a:moveTo>
                    <a:lnTo>
                      <a:pt x="21691" y="5815"/>
                    </a:lnTo>
                    <a:lnTo>
                      <a:pt x="6015" y="32207"/>
                    </a:lnTo>
                    <a:lnTo>
                      <a:pt x="21890" y="3220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AB6990D-51EF-4A29-8659-DB59446BF8F7}"/>
                  </a:ext>
                </a:extLst>
              </p:cNvPr>
              <p:cNvSpPr/>
              <p:nvPr/>
            </p:nvSpPr>
            <p:spPr>
              <a:xfrm>
                <a:off x="6043906" y="2552303"/>
                <a:ext cx="30162" cy="48815"/>
              </a:xfrm>
              <a:custGeom>
                <a:avLst/>
                <a:gdLst>
                  <a:gd name="connsiteX0" fmla="*/ 30425 w 30162"/>
                  <a:gd name="connsiteY0" fmla="*/ 46098 h 48815"/>
                  <a:gd name="connsiteX1" fmla="*/ 30227 w 30162"/>
                  <a:gd name="connsiteY1" fmla="*/ 47289 h 48815"/>
                  <a:gd name="connsiteX2" fmla="*/ 30029 w 30162"/>
                  <a:gd name="connsiteY2" fmla="*/ 48281 h 48815"/>
                  <a:gd name="connsiteX3" fmla="*/ 29632 w 30162"/>
                  <a:gd name="connsiteY3" fmla="*/ 48678 h 48815"/>
                  <a:gd name="connsiteX4" fmla="*/ 29036 w 30162"/>
                  <a:gd name="connsiteY4" fmla="*/ 48876 h 48815"/>
                  <a:gd name="connsiteX5" fmla="*/ 2446 w 30162"/>
                  <a:gd name="connsiteY5" fmla="*/ 48876 h 48815"/>
                  <a:gd name="connsiteX6" fmla="*/ 1453 w 30162"/>
                  <a:gd name="connsiteY6" fmla="*/ 48876 h 48815"/>
                  <a:gd name="connsiteX7" fmla="*/ 858 w 30162"/>
                  <a:gd name="connsiteY7" fmla="*/ 48479 h 48815"/>
                  <a:gd name="connsiteX8" fmla="*/ 461 w 30162"/>
                  <a:gd name="connsiteY8" fmla="*/ 47487 h 48815"/>
                  <a:gd name="connsiteX9" fmla="*/ 263 w 30162"/>
                  <a:gd name="connsiteY9" fmla="*/ 46098 h 48815"/>
                  <a:gd name="connsiteX10" fmla="*/ 263 w 30162"/>
                  <a:gd name="connsiteY10" fmla="*/ 44907 h 48815"/>
                  <a:gd name="connsiteX11" fmla="*/ 660 w 30162"/>
                  <a:gd name="connsiteY11" fmla="*/ 43915 h 48815"/>
                  <a:gd name="connsiteX12" fmla="*/ 1057 w 30162"/>
                  <a:gd name="connsiteY12" fmla="*/ 42923 h 48815"/>
                  <a:gd name="connsiteX13" fmla="*/ 1850 w 30162"/>
                  <a:gd name="connsiteY13" fmla="*/ 41931 h 48815"/>
                  <a:gd name="connsiteX14" fmla="*/ 11177 w 30162"/>
                  <a:gd name="connsiteY14" fmla="*/ 32207 h 48815"/>
                  <a:gd name="connsiteX15" fmla="*/ 16336 w 30162"/>
                  <a:gd name="connsiteY15" fmla="*/ 26056 h 48815"/>
                  <a:gd name="connsiteX16" fmla="*/ 19313 w 30162"/>
                  <a:gd name="connsiteY16" fmla="*/ 21095 h 48815"/>
                  <a:gd name="connsiteX17" fmla="*/ 20702 w 30162"/>
                  <a:gd name="connsiteY17" fmla="*/ 16928 h 48815"/>
                  <a:gd name="connsiteX18" fmla="*/ 21099 w 30162"/>
                  <a:gd name="connsiteY18" fmla="*/ 13554 h 48815"/>
                  <a:gd name="connsiteX19" fmla="*/ 20504 w 30162"/>
                  <a:gd name="connsiteY19" fmla="*/ 10578 h 48815"/>
                  <a:gd name="connsiteX20" fmla="*/ 19114 w 30162"/>
                  <a:gd name="connsiteY20" fmla="*/ 8197 h 48815"/>
                  <a:gd name="connsiteX21" fmla="*/ 16535 w 30162"/>
                  <a:gd name="connsiteY21" fmla="*/ 6411 h 48815"/>
                  <a:gd name="connsiteX22" fmla="*/ 13161 w 30162"/>
                  <a:gd name="connsiteY22" fmla="*/ 5617 h 48815"/>
                  <a:gd name="connsiteX23" fmla="*/ 8994 w 30162"/>
                  <a:gd name="connsiteY23" fmla="*/ 6411 h 48815"/>
                  <a:gd name="connsiteX24" fmla="*/ 5819 w 30162"/>
                  <a:gd name="connsiteY24" fmla="*/ 7799 h 48815"/>
                  <a:gd name="connsiteX25" fmla="*/ 3636 w 30162"/>
                  <a:gd name="connsiteY25" fmla="*/ 9189 h 48815"/>
                  <a:gd name="connsiteX26" fmla="*/ 2247 w 30162"/>
                  <a:gd name="connsiteY26" fmla="*/ 9784 h 48815"/>
                  <a:gd name="connsiteX27" fmla="*/ 1850 w 30162"/>
                  <a:gd name="connsiteY27" fmla="*/ 9586 h 48815"/>
                  <a:gd name="connsiteX28" fmla="*/ 1453 w 30162"/>
                  <a:gd name="connsiteY28" fmla="*/ 9189 h 48815"/>
                  <a:gd name="connsiteX29" fmla="*/ 1255 w 30162"/>
                  <a:gd name="connsiteY29" fmla="*/ 8197 h 48815"/>
                  <a:gd name="connsiteX30" fmla="*/ 1255 w 30162"/>
                  <a:gd name="connsiteY30" fmla="*/ 6807 h 48815"/>
                  <a:gd name="connsiteX31" fmla="*/ 1255 w 30162"/>
                  <a:gd name="connsiteY31" fmla="*/ 5815 h 48815"/>
                  <a:gd name="connsiteX32" fmla="*/ 1255 w 30162"/>
                  <a:gd name="connsiteY32" fmla="*/ 5220 h 48815"/>
                  <a:gd name="connsiteX33" fmla="*/ 1652 w 30162"/>
                  <a:gd name="connsiteY33" fmla="*/ 4624 h 48815"/>
                  <a:gd name="connsiteX34" fmla="*/ 2247 w 30162"/>
                  <a:gd name="connsiteY34" fmla="*/ 4029 h 48815"/>
                  <a:gd name="connsiteX35" fmla="*/ 3636 w 30162"/>
                  <a:gd name="connsiteY35" fmla="*/ 3037 h 48815"/>
                  <a:gd name="connsiteX36" fmla="*/ 6414 w 30162"/>
                  <a:gd name="connsiteY36" fmla="*/ 1648 h 48815"/>
                  <a:gd name="connsiteX37" fmla="*/ 10185 w 30162"/>
                  <a:gd name="connsiteY37" fmla="*/ 457 h 48815"/>
                  <a:gd name="connsiteX38" fmla="*/ 14352 w 30162"/>
                  <a:gd name="connsiteY38" fmla="*/ 61 h 48815"/>
                  <a:gd name="connsiteX39" fmla="*/ 20504 w 30162"/>
                  <a:gd name="connsiteY39" fmla="*/ 1053 h 48815"/>
                  <a:gd name="connsiteX40" fmla="*/ 24869 w 30162"/>
                  <a:gd name="connsiteY40" fmla="*/ 3831 h 48815"/>
                  <a:gd name="connsiteX41" fmla="*/ 27449 w 30162"/>
                  <a:gd name="connsiteY41" fmla="*/ 7799 h 48815"/>
                  <a:gd name="connsiteX42" fmla="*/ 28243 w 30162"/>
                  <a:gd name="connsiteY42" fmla="*/ 12562 h 48815"/>
                  <a:gd name="connsiteX43" fmla="*/ 27846 w 30162"/>
                  <a:gd name="connsiteY43" fmla="*/ 17126 h 48815"/>
                  <a:gd name="connsiteX44" fmla="*/ 26060 w 30162"/>
                  <a:gd name="connsiteY44" fmla="*/ 22087 h 48815"/>
                  <a:gd name="connsiteX45" fmla="*/ 22289 w 30162"/>
                  <a:gd name="connsiteY45" fmla="*/ 28040 h 48815"/>
                  <a:gd name="connsiteX46" fmla="*/ 15741 w 30162"/>
                  <a:gd name="connsiteY46" fmla="*/ 35382 h 48815"/>
                  <a:gd name="connsiteX47" fmla="*/ 8002 w 30162"/>
                  <a:gd name="connsiteY47" fmla="*/ 43518 h 48815"/>
                  <a:gd name="connsiteX48" fmla="*/ 29036 w 30162"/>
                  <a:gd name="connsiteY48" fmla="*/ 43518 h 48815"/>
                  <a:gd name="connsiteX49" fmla="*/ 29433 w 30162"/>
                  <a:gd name="connsiteY49" fmla="*/ 43717 h 48815"/>
                  <a:gd name="connsiteX50" fmla="*/ 30029 w 30162"/>
                  <a:gd name="connsiteY50" fmla="*/ 44114 h 48815"/>
                  <a:gd name="connsiteX51" fmla="*/ 30227 w 30162"/>
                  <a:gd name="connsiteY51" fmla="*/ 45106 h 48815"/>
                  <a:gd name="connsiteX52" fmla="*/ 30425 w 30162"/>
                  <a:gd name="connsiteY52" fmla="*/ 46098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25" y="46098"/>
                    </a:moveTo>
                    <a:cubicBezTo>
                      <a:pt x="30425" y="46495"/>
                      <a:pt x="30326" y="46892"/>
                      <a:pt x="30227" y="47289"/>
                    </a:cubicBezTo>
                    <a:cubicBezTo>
                      <a:pt x="30227" y="47686"/>
                      <a:pt x="30128" y="48033"/>
                      <a:pt x="30029" y="48281"/>
                    </a:cubicBezTo>
                    <a:cubicBezTo>
                      <a:pt x="30029" y="48430"/>
                      <a:pt x="29880" y="48578"/>
                      <a:pt x="29632" y="48678"/>
                    </a:cubicBezTo>
                    <a:cubicBezTo>
                      <a:pt x="29483" y="48827"/>
                      <a:pt x="29284" y="48876"/>
                      <a:pt x="29036" y="48876"/>
                    </a:cubicBezTo>
                    <a:lnTo>
                      <a:pt x="2446" y="48876"/>
                    </a:lnTo>
                    <a:cubicBezTo>
                      <a:pt x="2049" y="48876"/>
                      <a:pt x="1701" y="48876"/>
                      <a:pt x="1453" y="48876"/>
                    </a:cubicBezTo>
                    <a:cubicBezTo>
                      <a:pt x="1305" y="48777"/>
                      <a:pt x="1106" y="48628"/>
                      <a:pt x="858" y="48479"/>
                    </a:cubicBezTo>
                    <a:cubicBezTo>
                      <a:pt x="709" y="48231"/>
                      <a:pt x="560" y="47884"/>
                      <a:pt x="461" y="47487"/>
                    </a:cubicBezTo>
                    <a:cubicBezTo>
                      <a:pt x="312" y="47090"/>
                      <a:pt x="263" y="46644"/>
                      <a:pt x="263" y="46098"/>
                    </a:cubicBezTo>
                    <a:cubicBezTo>
                      <a:pt x="263" y="45602"/>
                      <a:pt x="263" y="45205"/>
                      <a:pt x="263" y="44907"/>
                    </a:cubicBezTo>
                    <a:cubicBezTo>
                      <a:pt x="362" y="44511"/>
                      <a:pt x="511" y="44213"/>
                      <a:pt x="660" y="43915"/>
                    </a:cubicBezTo>
                    <a:cubicBezTo>
                      <a:pt x="759" y="43518"/>
                      <a:pt x="908" y="43221"/>
                      <a:pt x="1057" y="42923"/>
                    </a:cubicBezTo>
                    <a:cubicBezTo>
                      <a:pt x="1305" y="42675"/>
                      <a:pt x="1553" y="42328"/>
                      <a:pt x="1850" y="41931"/>
                    </a:cubicBezTo>
                    <a:lnTo>
                      <a:pt x="11177" y="32207"/>
                    </a:lnTo>
                    <a:cubicBezTo>
                      <a:pt x="13260" y="29826"/>
                      <a:pt x="14997" y="27792"/>
                      <a:pt x="16336" y="26056"/>
                    </a:cubicBezTo>
                    <a:cubicBezTo>
                      <a:pt x="17626" y="24220"/>
                      <a:pt x="18618" y="22583"/>
                      <a:pt x="19313" y="21095"/>
                    </a:cubicBezTo>
                    <a:cubicBezTo>
                      <a:pt x="20107" y="19507"/>
                      <a:pt x="20553" y="18118"/>
                      <a:pt x="20702" y="16928"/>
                    </a:cubicBezTo>
                    <a:cubicBezTo>
                      <a:pt x="20950" y="15737"/>
                      <a:pt x="21099" y="14646"/>
                      <a:pt x="21099" y="13554"/>
                    </a:cubicBezTo>
                    <a:cubicBezTo>
                      <a:pt x="21099" y="12512"/>
                      <a:pt x="20900" y="11520"/>
                      <a:pt x="20504" y="10578"/>
                    </a:cubicBezTo>
                    <a:cubicBezTo>
                      <a:pt x="20206" y="9685"/>
                      <a:pt x="19759" y="8891"/>
                      <a:pt x="19114" y="8197"/>
                    </a:cubicBezTo>
                    <a:cubicBezTo>
                      <a:pt x="18420" y="7403"/>
                      <a:pt x="17577" y="6807"/>
                      <a:pt x="16535" y="6411"/>
                    </a:cubicBezTo>
                    <a:cubicBezTo>
                      <a:pt x="15592" y="5914"/>
                      <a:pt x="14451" y="5617"/>
                      <a:pt x="13161" y="5617"/>
                    </a:cubicBezTo>
                    <a:cubicBezTo>
                      <a:pt x="11673" y="5617"/>
                      <a:pt x="10284" y="5914"/>
                      <a:pt x="8994" y="6411"/>
                    </a:cubicBezTo>
                    <a:cubicBezTo>
                      <a:pt x="7803" y="6807"/>
                      <a:pt x="6712" y="7303"/>
                      <a:pt x="5819" y="7799"/>
                    </a:cubicBezTo>
                    <a:cubicBezTo>
                      <a:pt x="5025" y="8197"/>
                      <a:pt x="4281" y="8693"/>
                      <a:pt x="3636" y="9189"/>
                    </a:cubicBezTo>
                    <a:cubicBezTo>
                      <a:pt x="3091" y="9586"/>
                      <a:pt x="2644" y="9784"/>
                      <a:pt x="2247" y="9784"/>
                    </a:cubicBezTo>
                    <a:cubicBezTo>
                      <a:pt x="2098" y="9784"/>
                      <a:pt x="1950" y="9734"/>
                      <a:pt x="1850" y="9586"/>
                    </a:cubicBezTo>
                    <a:cubicBezTo>
                      <a:pt x="1701" y="9486"/>
                      <a:pt x="1553" y="9337"/>
                      <a:pt x="1453" y="9189"/>
                    </a:cubicBezTo>
                    <a:cubicBezTo>
                      <a:pt x="1453" y="8941"/>
                      <a:pt x="1354" y="8593"/>
                      <a:pt x="1255" y="8197"/>
                    </a:cubicBezTo>
                    <a:cubicBezTo>
                      <a:pt x="1255" y="7799"/>
                      <a:pt x="1255" y="7353"/>
                      <a:pt x="1255" y="6807"/>
                    </a:cubicBezTo>
                    <a:cubicBezTo>
                      <a:pt x="1255" y="6411"/>
                      <a:pt x="1255" y="6113"/>
                      <a:pt x="1255" y="5815"/>
                    </a:cubicBezTo>
                    <a:cubicBezTo>
                      <a:pt x="1255" y="5567"/>
                      <a:pt x="1255" y="5369"/>
                      <a:pt x="1255" y="5220"/>
                    </a:cubicBezTo>
                    <a:cubicBezTo>
                      <a:pt x="1354" y="4972"/>
                      <a:pt x="1503" y="4773"/>
                      <a:pt x="1652" y="4624"/>
                    </a:cubicBezTo>
                    <a:cubicBezTo>
                      <a:pt x="1751" y="4525"/>
                      <a:pt x="1950" y="4327"/>
                      <a:pt x="2247" y="4029"/>
                    </a:cubicBezTo>
                    <a:cubicBezTo>
                      <a:pt x="2495" y="3781"/>
                      <a:pt x="2942" y="3434"/>
                      <a:pt x="3636" y="3037"/>
                    </a:cubicBezTo>
                    <a:cubicBezTo>
                      <a:pt x="4430" y="2541"/>
                      <a:pt x="5323" y="2045"/>
                      <a:pt x="6414" y="1648"/>
                    </a:cubicBezTo>
                    <a:cubicBezTo>
                      <a:pt x="7605" y="1152"/>
                      <a:pt x="8845" y="755"/>
                      <a:pt x="10185" y="457"/>
                    </a:cubicBezTo>
                    <a:cubicBezTo>
                      <a:pt x="11475" y="209"/>
                      <a:pt x="12864" y="61"/>
                      <a:pt x="14352" y="61"/>
                    </a:cubicBezTo>
                    <a:cubicBezTo>
                      <a:pt x="16733" y="61"/>
                      <a:pt x="18767" y="408"/>
                      <a:pt x="20504" y="1053"/>
                    </a:cubicBezTo>
                    <a:cubicBezTo>
                      <a:pt x="22190" y="1747"/>
                      <a:pt x="23679" y="2640"/>
                      <a:pt x="24869" y="3831"/>
                    </a:cubicBezTo>
                    <a:cubicBezTo>
                      <a:pt x="26060" y="4922"/>
                      <a:pt x="26903" y="6212"/>
                      <a:pt x="27449" y="7799"/>
                    </a:cubicBezTo>
                    <a:cubicBezTo>
                      <a:pt x="27945" y="9288"/>
                      <a:pt x="28243" y="10875"/>
                      <a:pt x="28243" y="12562"/>
                    </a:cubicBezTo>
                    <a:cubicBezTo>
                      <a:pt x="28243" y="14050"/>
                      <a:pt x="28094" y="15539"/>
                      <a:pt x="27846" y="17126"/>
                    </a:cubicBezTo>
                    <a:cubicBezTo>
                      <a:pt x="27548" y="18614"/>
                      <a:pt x="26953" y="20251"/>
                      <a:pt x="26060" y="22087"/>
                    </a:cubicBezTo>
                    <a:cubicBezTo>
                      <a:pt x="25266" y="23823"/>
                      <a:pt x="23976" y="25808"/>
                      <a:pt x="22289" y="28040"/>
                    </a:cubicBezTo>
                    <a:cubicBezTo>
                      <a:pt x="20702" y="30173"/>
                      <a:pt x="18519" y="32604"/>
                      <a:pt x="15741" y="35382"/>
                    </a:cubicBezTo>
                    <a:lnTo>
                      <a:pt x="8002" y="43518"/>
                    </a:lnTo>
                    <a:lnTo>
                      <a:pt x="29036" y="43518"/>
                    </a:lnTo>
                    <a:cubicBezTo>
                      <a:pt x="29135" y="43518"/>
                      <a:pt x="29284" y="43618"/>
                      <a:pt x="29433" y="43717"/>
                    </a:cubicBezTo>
                    <a:cubicBezTo>
                      <a:pt x="29681" y="43717"/>
                      <a:pt x="29880" y="43866"/>
                      <a:pt x="30029" y="44114"/>
                    </a:cubicBezTo>
                    <a:cubicBezTo>
                      <a:pt x="30128" y="44411"/>
                      <a:pt x="30227" y="44709"/>
                      <a:pt x="30227" y="45106"/>
                    </a:cubicBezTo>
                    <a:cubicBezTo>
                      <a:pt x="30326" y="45403"/>
                      <a:pt x="30425" y="45701"/>
                      <a:pt x="30425" y="46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994AD04-2659-43C4-998D-5D833809F7F8}"/>
                  </a:ext>
                </a:extLst>
              </p:cNvPr>
              <p:cNvSpPr/>
              <p:nvPr/>
            </p:nvSpPr>
            <p:spPr>
              <a:xfrm>
                <a:off x="6081807" y="2552303"/>
                <a:ext cx="31551" cy="49609"/>
              </a:xfrm>
              <a:custGeom>
                <a:avLst/>
                <a:gdLst>
                  <a:gd name="connsiteX0" fmla="*/ 31817 w 31551"/>
                  <a:gd name="connsiteY0" fmla="*/ 33200 h 49609"/>
                  <a:gd name="connsiteX1" fmla="*/ 30825 w 31551"/>
                  <a:gd name="connsiteY1" fmla="*/ 39351 h 49609"/>
                  <a:gd name="connsiteX2" fmla="*/ 27849 w 31551"/>
                  <a:gd name="connsiteY2" fmla="*/ 44709 h 49609"/>
                  <a:gd name="connsiteX3" fmla="*/ 22689 w 31551"/>
                  <a:gd name="connsiteY3" fmla="*/ 48281 h 49609"/>
                  <a:gd name="connsiteX4" fmla="*/ 15545 w 31551"/>
                  <a:gd name="connsiteY4" fmla="*/ 49670 h 49609"/>
                  <a:gd name="connsiteX5" fmla="*/ 10188 w 31551"/>
                  <a:gd name="connsiteY5" fmla="*/ 48876 h 49609"/>
                  <a:gd name="connsiteX6" fmla="*/ 6219 w 31551"/>
                  <a:gd name="connsiteY6" fmla="*/ 46693 h 49609"/>
                  <a:gd name="connsiteX7" fmla="*/ 3242 w 31551"/>
                  <a:gd name="connsiteY7" fmla="*/ 43320 h 49609"/>
                  <a:gd name="connsiteX8" fmla="*/ 1456 w 31551"/>
                  <a:gd name="connsiteY8" fmla="*/ 38756 h 49609"/>
                  <a:gd name="connsiteX9" fmla="*/ 464 w 31551"/>
                  <a:gd name="connsiteY9" fmla="*/ 33200 h 49609"/>
                  <a:gd name="connsiteX10" fmla="*/ 266 w 31551"/>
                  <a:gd name="connsiteY10" fmla="*/ 26651 h 49609"/>
                  <a:gd name="connsiteX11" fmla="*/ 464 w 31551"/>
                  <a:gd name="connsiteY11" fmla="*/ 20301 h 49609"/>
                  <a:gd name="connsiteX12" fmla="*/ 1655 w 31551"/>
                  <a:gd name="connsiteY12" fmla="*/ 14348 h 49609"/>
                  <a:gd name="connsiteX13" fmla="*/ 4036 w 31551"/>
                  <a:gd name="connsiteY13" fmla="*/ 8792 h 49609"/>
                  <a:gd name="connsiteX14" fmla="*/ 7806 w 31551"/>
                  <a:gd name="connsiteY14" fmla="*/ 4228 h 49609"/>
                  <a:gd name="connsiteX15" fmla="*/ 12966 w 31551"/>
                  <a:gd name="connsiteY15" fmla="*/ 1251 h 49609"/>
                  <a:gd name="connsiteX16" fmla="*/ 20308 w 31551"/>
                  <a:gd name="connsiteY16" fmla="*/ 61 h 49609"/>
                  <a:gd name="connsiteX17" fmla="*/ 23086 w 31551"/>
                  <a:gd name="connsiteY17" fmla="*/ 259 h 49609"/>
                  <a:gd name="connsiteX18" fmla="*/ 25666 w 31551"/>
                  <a:gd name="connsiteY18" fmla="*/ 656 h 49609"/>
                  <a:gd name="connsiteX19" fmla="*/ 27650 w 31551"/>
                  <a:gd name="connsiteY19" fmla="*/ 1251 h 49609"/>
                  <a:gd name="connsiteX20" fmla="*/ 28642 w 31551"/>
                  <a:gd name="connsiteY20" fmla="*/ 1847 h 49609"/>
                  <a:gd name="connsiteX21" fmla="*/ 29039 w 31551"/>
                  <a:gd name="connsiteY21" fmla="*/ 2243 h 49609"/>
                  <a:gd name="connsiteX22" fmla="*/ 29238 w 31551"/>
                  <a:gd name="connsiteY22" fmla="*/ 2839 h 49609"/>
                  <a:gd name="connsiteX23" fmla="*/ 29436 w 31551"/>
                  <a:gd name="connsiteY23" fmla="*/ 3434 h 49609"/>
                  <a:gd name="connsiteX24" fmla="*/ 29436 w 31551"/>
                  <a:gd name="connsiteY24" fmla="*/ 4228 h 49609"/>
                  <a:gd name="connsiteX25" fmla="*/ 29436 w 31551"/>
                  <a:gd name="connsiteY25" fmla="*/ 5617 h 49609"/>
                  <a:gd name="connsiteX26" fmla="*/ 29238 w 31551"/>
                  <a:gd name="connsiteY26" fmla="*/ 6411 h 49609"/>
                  <a:gd name="connsiteX27" fmla="*/ 29039 w 31551"/>
                  <a:gd name="connsiteY27" fmla="*/ 6807 h 49609"/>
                  <a:gd name="connsiteX28" fmla="*/ 28444 w 31551"/>
                  <a:gd name="connsiteY28" fmla="*/ 6807 h 49609"/>
                  <a:gd name="connsiteX29" fmla="*/ 27253 w 31551"/>
                  <a:gd name="connsiteY29" fmla="*/ 6609 h 49609"/>
                  <a:gd name="connsiteX30" fmla="*/ 25666 w 31551"/>
                  <a:gd name="connsiteY30" fmla="*/ 6014 h 49609"/>
                  <a:gd name="connsiteX31" fmla="*/ 23086 w 31551"/>
                  <a:gd name="connsiteY31" fmla="*/ 5418 h 49609"/>
                  <a:gd name="connsiteX32" fmla="*/ 19911 w 31551"/>
                  <a:gd name="connsiteY32" fmla="*/ 5220 h 49609"/>
                  <a:gd name="connsiteX33" fmla="*/ 13760 w 31551"/>
                  <a:gd name="connsiteY33" fmla="*/ 6609 h 49609"/>
                  <a:gd name="connsiteX34" fmla="*/ 9791 w 31551"/>
                  <a:gd name="connsiteY34" fmla="*/ 10379 h 49609"/>
                  <a:gd name="connsiteX35" fmla="*/ 7410 w 31551"/>
                  <a:gd name="connsiteY35" fmla="*/ 15936 h 49609"/>
                  <a:gd name="connsiteX36" fmla="*/ 6616 w 31551"/>
                  <a:gd name="connsiteY36" fmla="*/ 22484 h 49609"/>
                  <a:gd name="connsiteX37" fmla="*/ 8799 w 31551"/>
                  <a:gd name="connsiteY37" fmla="*/ 21293 h 49609"/>
                  <a:gd name="connsiteX38" fmla="*/ 11378 w 31551"/>
                  <a:gd name="connsiteY38" fmla="*/ 20301 h 49609"/>
                  <a:gd name="connsiteX39" fmla="*/ 14553 w 31551"/>
                  <a:gd name="connsiteY39" fmla="*/ 19706 h 49609"/>
                  <a:gd name="connsiteX40" fmla="*/ 17927 w 31551"/>
                  <a:gd name="connsiteY40" fmla="*/ 19309 h 49609"/>
                  <a:gd name="connsiteX41" fmla="*/ 24475 w 31551"/>
                  <a:gd name="connsiteY41" fmla="*/ 20499 h 49609"/>
                  <a:gd name="connsiteX42" fmla="*/ 28841 w 31551"/>
                  <a:gd name="connsiteY42" fmla="*/ 23476 h 49609"/>
                  <a:gd name="connsiteX43" fmla="*/ 31024 w 31551"/>
                  <a:gd name="connsiteY43" fmla="*/ 27842 h 49609"/>
                  <a:gd name="connsiteX44" fmla="*/ 31817 w 31551"/>
                  <a:gd name="connsiteY44" fmla="*/ 33200 h 49609"/>
                  <a:gd name="connsiteX45" fmla="*/ 25467 w 31551"/>
                  <a:gd name="connsiteY45" fmla="*/ 33795 h 49609"/>
                  <a:gd name="connsiteX46" fmla="*/ 25070 w 31551"/>
                  <a:gd name="connsiteY46" fmla="*/ 30024 h 49609"/>
                  <a:gd name="connsiteX47" fmla="*/ 23483 w 31551"/>
                  <a:gd name="connsiteY47" fmla="*/ 27048 h 49609"/>
                  <a:gd name="connsiteX48" fmla="*/ 20903 w 31551"/>
                  <a:gd name="connsiteY48" fmla="*/ 25064 h 49609"/>
                  <a:gd name="connsiteX49" fmla="*/ 16736 w 31551"/>
                  <a:gd name="connsiteY49" fmla="*/ 24468 h 49609"/>
                  <a:gd name="connsiteX50" fmla="*/ 13958 w 31551"/>
                  <a:gd name="connsiteY50" fmla="*/ 24667 h 49609"/>
                  <a:gd name="connsiteX51" fmla="*/ 11180 w 31551"/>
                  <a:gd name="connsiteY51" fmla="*/ 25262 h 49609"/>
                  <a:gd name="connsiteX52" fmla="*/ 8799 w 31551"/>
                  <a:gd name="connsiteY52" fmla="*/ 26254 h 49609"/>
                  <a:gd name="connsiteX53" fmla="*/ 6814 w 31551"/>
                  <a:gd name="connsiteY53" fmla="*/ 27643 h 49609"/>
                  <a:gd name="connsiteX54" fmla="*/ 7410 w 31551"/>
                  <a:gd name="connsiteY54" fmla="*/ 35581 h 49609"/>
                  <a:gd name="connsiteX55" fmla="*/ 9195 w 31551"/>
                  <a:gd name="connsiteY55" fmla="*/ 40740 h 49609"/>
                  <a:gd name="connsiteX56" fmla="*/ 11974 w 31551"/>
                  <a:gd name="connsiteY56" fmla="*/ 43518 h 49609"/>
                  <a:gd name="connsiteX57" fmla="*/ 16141 w 31551"/>
                  <a:gd name="connsiteY57" fmla="*/ 44312 h 49609"/>
                  <a:gd name="connsiteX58" fmla="*/ 20308 w 31551"/>
                  <a:gd name="connsiteY58" fmla="*/ 43518 h 49609"/>
                  <a:gd name="connsiteX59" fmla="*/ 23086 w 31551"/>
                  <a:gd name="connsiteY59" fmla="*/ 41137 h 49609"/>
                  <a:gd name="connsiteX60" fmla="*/ 24872 w 31551"/>
                  <a:gd name="connsiteY60" fmla="*/ 37764 h 49609"/>
                  <a:gd name="connsiteX61" fmla="*/ 25467 w 31551"/>
                  <a:gd name="connsiteY61" fmla="*/ 3379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551" h="49609">
                    <a:moveTo>
                      <a:pt x="31817" y="33200"/>
                    </a:moveTo>
                    <a:cubicBezTo>
                      <a:pt x="31817" y="35333"/>
                      <a:pt x="31470" y="37367"/>
                      <a:pt x="30825" y="39351"/>
                    </a:cubicBezTo>
                    <a:cubicBezTo>
                      <a:pt x="30279" y="41336"/>
                      <a:pt x="29287" y="43121"/>
                      <a:pt x="27849" y="44709"/>
                    </a:cubicBezTo>
                    <a:cubicBezTo>
                      <a:pt x="26509" y="46197"/>
                      <a:pt x="24773" y="47388"/>
                      <a:pt x="22689" y="48281"/>
                    </a:cubicBezTo>
                    <a:cubicBezTo>
                      <a:pt x="20705" y="49174"/>
                      <a:pt x="18324" y="49670"/>
                      <a:pt x="15545" y="49670"/>
                    </a:cubicBezTo>
                    <a:cubicBezTo>
                      <a:pt x="13561" y="49670"/>
                      <a:pt x="11775" y="49372"/>
                      <a:pt x="10188" y="48876"/>
                    </a:cubicBezTo>
                    <a:cubicBezTo>
                      <a:pt x="8699" y="48380"/>
                      <a:pt x="7410" y="47636"/>
                      <a:pt x="6219" y="46693"/>
                    </a:cubicBezTo>
                    <a:cubicBezTo>
                      <a:pt x="5028" y="45800"/>
                      <a:pt x="4036" y="44659"/>
                      <a:pt x="3242" y="43320"/>
                    </a:cubicBezTo>
                    <a:cubicBezTo>
                      <a:pt x="2548" y="42030"/>
                      <a:pt x="1953" y="40492"/>
                      <a:pt x="1456" y="38756"/>
                    </a:cubicBezTo>
                    <a:cubicBezTo>
                      <a:pt x="1060" y="37069"/>
                      <a:pt x="712" y="35184"/>
                      <a:pt x="464" y="33200"/>
                    </a:cubicBezTo>
                    <a:cubicBezTo>
                      <a:pt x="315" y="31116"/>
                      <a:pt x="266" y="28933"/>
                      <a:pt x="266" y="26651"/>
                    </a:cubicBezTo>
                    <a:cubicBezTo>
                      <a:pt x="266" y="24568"/>
                      <a:pt x="315" y="22434"/>
                      <a:pt x="464" y="20301"/>
                    </a:cubicBezTo>
                    <a:cubicBezTo>
                      <a:pt x="712" y="18218"/>
                      <a:pt x="1109" y="16233"/>
                      <a:pt x="1655" y="14348"/>
                    </a:cubicBezTo>
                    <a:cubicBezTo>
                      <a:pt x="2300" y="12364"/>
                      <a:pt x="3094" y="10528"/>
                      <a:pt x="4036" y="8792"/>
                    </a:cubicBezTo>
                    <a:cubicBezTo>
                      <a:pt x="5078" y="7105"/>
                      <a:pt x="6318" y="5567"/>
                      <a:pt x="7806" y="4228"/>
                    </a:cubicBezTo>
                    <a:cubicBezTo>
                      <a:pt x="9245" y="2938"/>
                      <a:pt x="10981" y="1946"/>
                      <a:pt x="12966" y="1251"/>
                    </a:cubicBezTo>
                    <a:cubicBezTo>
                      <a:pt x="15049" y="457"/>
                      <a:pt x="17530" y="61"/>
                      <a:pt x="20308" y="61"/>
                    </a:cubicBezTo>
                    <a:cubicBezTo>
                      <a:pt x="21201" y="61"/>
                      <a:pt x="22144" y="160"/>
                      <a:pt x="23086" y="259"/>
                    </a:cubicBezTo>
                    <a:cubicBezTo>
                      <a:pt x="23979" y="408"/>
                      <a:pt x="24872" y="557"/>
                      <a:pt x="25666" y="656"/>
                    </a:cubicBezTo>
                    <a:cubicBezTo>
                      <a:pt x="26460" y="805"/>
                      <a:pt x="27104" y="1003"/>
                      <a:pt x="27650" y="1251"/>
                    </a:cubicBezTo>
                    <a:cubicBezTo>
                      <a:pt x="28146" y="1549"/>
                      <a:pt x="28494" y="1747"/>
                      <a:pt x="28642" y="1847"/>
                    </a:cubicBezTo>
                    <a:cubicBezTo>
                      <a:pt x="28890" y="1995"/>
                      <a:pt x="29039" y="2144"/>
                      <a:pt x="29039" y="2243"/>
                    </a:cubicBezTo>
                    <a:cubicBezTo>
                      <a:pt x="29139" y="2392"/>
                      <a:pt x="29238" y="2591"/>
                      <a:pt x="29238" y="2839"/>
                    </a:cubicBezTo>
                    <a:cubicBezTo>
                      <a:pt x="29337" y="2987"/>
                      <a:pt x="29436" y="3186"/>
                      <a:pt x="29436" y="3434"/>
                    </a:cubicBezTo>
                    <a:cubicBezTo>
                      <a:pt x="29436" y="3732"/>
                      <a:pt x="29436" y="3980"/>
                      <a:pt x="29436" y="4228"/>
                    </a:cubicBezTo>
                    <a:cubicBezTo>
                      <a:pt x="29436" y="4773"/>
                      <a:pt x="29436" y="5220"/>
                      <a:pt x="29436" y="5617"/>
                    </a:cubicBezTo>
                    <a:cubicBezTo>
                      <a:pt x="29436" y="5914"/>
                      <a:pt x="29337" y="6162"/>
                      <a:pt x="29238" y="6411"/>
                    </a:cubicBezTo>
                    <a:cubicBezTo>
                      <a:pt x="29238" y="6559"/>
                      <a:pt x="29139" y="6708"/>
                      <a:pt x="29039" y="6807"/>
                    </a:cubicBezTo>
                    <a:cubicBezTo>
                      <a:pt x="28890" y="6807"/>
                      <a:pt x="28692" y="6807"/>
                      <a:pt x="28444" y="6807"/>
                    </a:cubicBezTo>
                    <a:cubicBezTo>
                      <a:pt x="28146" y="6807"/>
                      <a:pt x="27749" y="6758"/>
                      <a:pt x="27253" y="6609"/>
                    </a:cubicBezTo>
                    <a:cubicBezTo>
                      <a:pt x="26856" y="6361"/>
                      <a:pt x="26311" y="6162"/>
                      <a:pt x="25666" y="6014"/>
                    </a:cubicBezTo>
                    <a:cubicBezTo>
                      <a:pt x="24971" y="5766"/>
                      <a:pt x="24128" y="5567"/>
                      <a:pt x="23086" y="5418"/>
                    </a:cubicBezTo>
                    <a:cubicBezTo>
                      <a:pt x="22144" y="5319"/>
                      <a:pt x="21102" y="5220"/>
                      <a:pt x="19911" y="5220"/>
                    </a:cubicBezTo>
                    <a:cubicBezTo>
                      <a:pt x="17530" y="5220"/>
                      <a:pt x="15446" y="5716"/>
                      <a:pt x="13760" y="6609"/>
                    </a:cubicBezTo>
                    <a:cubicBezTo>
                      <a:pt x="12172" y="7551"/>
                      <a:pt x="10833" y="8792"/>
                      <a:pt x="9791" y="10379"/>
                    </a:cubicBezTo>
                    <a:cubicBezTo>
                      <a:pt x="8699" y="11967"/>
                      <a:pt x="7906" y="13852"/>
                      <a:pt x="7410" y="15936"/>
                    </a:cubicBezTo>
                    <a:cubicBezTo>
                      <a:pt x="7013" y="18069"/>
                      <a:pt x="6715" y="20251"/>
                      <a:pt x="6616" y="22484"/>
                    </a:cubicBezTo>
                    <a:cubicBezTo>
                      <a:pt x="7261" y="22087"/>
                      <a:pt x="8005" y="21690"/>
                      <a:pt x="8799" y="21293"/>
                    </a:cubicBezTo>
                    <a:cubicBezTo>
                      <a:pt x="9592" y="20897"/>
                      <a:pt x="10436" y="20599"/>
                      <a:pt x="11378" y="20301"/>
                    </a:cubicBezTo>
                    <a:cubicBezTo>
                      <a:pt x="12420" y="20053"/>
                      <a:pt x="13462" y="19855"/>
                      <a:pt x="14553" y="19706"/>
                    </a:cubicBezTo>
                    <a:cubicBezTo>
                      <a:pt x="15595" y="19458"/>
                      <a:pt x="16736" y="19309"/>
                      <a:pt x="17927" y="19309"/>
                    </a:cubicBezTo>
                    <a:cubicBezTo>
                      <a:pt x="20556" y="19309"/>
                      <a:pt x="22739" y="19706"/>
                      <a:pt x="24475" y="20499"/>
                    </a:cubicBezTo>
                    <a:cubicBezTo>
                      <a:pt x="26311" y="21194"/>
                      <a:pt x="27749" y="22186"/>
                      <a:pt x="28841" y="23476"/>
                    </a:cubicBezTo>
                    <a:cubicBezTo>
                      <a:pt x="29883" y="24667"/>
                      <a:pt x="30627" y="26155"/>
                      <a:pt x="31024" y="27842"/>
                    </a:cubicBezTo>
                    <a:cubicBezTo>
                      <a:pt x="31520" y="29429"/>
                      <a:pt x="31817" y="31215"/>
                      <a:pt x="31817" y="33200"/>
                    </a:cubicBezTo>
                    <a:close/>
                    <a:moveTo>
                      <a:pt x="25467" y="33795"/>
                    </a:moveTo>
                    <a:cubicBezTo>
                      <a:pt x="25467" y="32505"/>
                      <a:pt x="25319" y="31215"/>
                      <a:pt x="25070" y="30024"/>
                    </a:cubicBezTo>
                    <a:cubicBezTo>
                      <a:pt x="24773" y="28834"/>
                      <a:pt x="24277" y="27842"/>
                      <a:pt x="23483" y="27048"/>
                    </a:cubicBezTo>
                    <a:cubicBezTo>
                      <a:pt x="22789" y="26155"/>
                      <a:pt x="21945" y="25461"/>
                      <a:pt x="20903" y="25064"/>
                    </a:cubicBezTo>
                    <a:cubicBezTo>
                      <a:pt x="19812" y="24667"/>
                      <a:pt x="18423" y="24468"/>
                      <a:pt x="16736" y="24468"/>
                    </a:cubicBezTo>
                    <a:cubicBezTo>
                      <a:pt x="15794" y="24468"/>
                      <a:pt x="14851" y="24568"/>
                      <a:pt x="13958" y="24667"/>
                    </a:cubicBezTo>
                    <a:cubicBezTo>
                      <a:pt x="13015" y="24816"/>
                      <a:pt x="12073" y="25014"/>
                      <a:pt x="11180" y="25262"/>
                    </a:cubicBezTo>
                    <a:cubicBezTo>
                      <a:pt x="10386" y="25560"/>
                      <a:pt x="9592" y="25857"/>
                      <a:pt x="8799" y="26254"/>
                    </a:cubicBezTo>
                    <a:cubicBezTo>
                      <a:pt x="8104" y="26651"/>
                      <a:pt x="7459" y="27147"/>
                      <a:pt x="6814" y="27643"/>
                    </a:cubicBezTo>
                    <a:cubicBezTo>
                      <a:pt x="6814" y="30818"/>
                      <a:pt x="7013" y="33497"/>
                      <a:pt x="7410" y="35581"/>
                    </a:cubicBezTo>
                    <a:cubicBezTo>
                      <a:pt x="7806" y="37714"/>
                      <a:pt x="8402" y="39450"/>
                      <a:pt x="9195" y="40740"/>
                    </a:cubicBezTo>
                    <a:cubicBezTo>
                      <a:pt x="9989" y="42080"/>
                      <a:pt x="10882" y="43022"/>
                      <a:pt x="11974" y="43518"/>
                    </a:cubicBezTo>
                    <a:cubicBezTo>
                      <a:pt x="13164" y="44064"/>
                      <a:pt x="14553" y="44312"/>
                      <a:pt x="16141" y="44312"/>
                    </a:cubicBezTo>
                    <a:cubicBezTo>
                      <a:pt x="17728" y="44312"/>
                      <a:pt x="19117" y="44064"/>
                      <a:pt x="20308" y="43518"/>
                    </a:cubicBezTo>
                    <a:cubicBezTo>
                      <a:pt x="21499" y="42873"/>
                      <a:pt x="22392" y="42080"/>
                      <a:pt x="23086" y="41137"/>
                    </a:cubicBezTo>
                    <a:cubicBezTo>
                      <a:pt x="23880" y="40095"/>
                      <a:pt x="24475" y="38954"/>
                      <a:pt x="24872" y="37764"/>
                    </a:cubicBezTo>
                    <a:cubicBezTo>
                      <a:pt x="25269" y="36474"/>
                      <a:pt x="25467" y="35134"/>
                      <a:pt x="25467" y="337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4F9FCEF-633C-40FE-8209-D3E0EF4E9EC3}"/>
                </a:ext>
              </a:extLst>
            </p:cNvPr>
            <p:cNvSpPr/>
            <p:nvPr/>
          </p:nvSpPr>
          <p:spPr>
            <a:xfrm>
              <a:off x="6119177" y="2592784"/>
              <a:ext cx="12303" cy="19050"/>
            </a:xfrm>
            <a:custGeom>
              <a:avLst/>
              <a:gdLst>
                <a:gd name="connsiteX0" fmla="*/ 12572 w 12303"/>
                <a:gd name="connsiteY0" fmla="*/ 3037 h 19050"/>
                <a:gd name="connsiteX1" fmla="*/ 12374 w 12303"/>
                <a:gd name="connsiteY1" fmla="*/ 5220 h 19050"/>
                <a:gd name="connsiteX2" fmla="*/ 11977 w 12303"/>
                <a:gd name="connsiteY2" fmla="*/ 7006 h 19050"/>
                <a:gd name="connsiteX3" fmla="*/ 11381 w 12303"/>
                <a:gd name="connsiteY3" fmla="*/ 8593 h 19050"/>
                <a:gd name="connsiteX4" fmla="*/ 10191 w 12303"/>
                <a:gd name="connsiteY4" fmla="*/ 10578 h 19050"/>
                <a:gd name="connsiteX5" fmla="*/ 5230 w 12303"/>
                <a:gd name="connsiteY5" fmla="*/ 18118 h 19050"/>
                <a:gd name="connsiteX6" fmla="*/ 4635 w 12303"/>
                <a:gd name="connsiteY6" fmla="*/ 18515 h 19050"/>
                <a:gd name="connsiteX7" fmla="*/ 4039 w 12303"/>
                <a:gd name="connsiteY7" fmla="*/ 18912 h 19050"/>
                <a:gd name="connsiteX8" fmla="*/ 3246 w 12303"/>
                <a:gd name="connsiteY8" fmla="*/ 19111 h 19050"/>
                <a:gd name="connsiteX9" fmla="*/ 2055 w 12303"/>
                <a:gd name="connsiteY9" fmla="*/ 19111 h 19050"/>
                <a:gd name="connsiteX10" fmla="*/ 1063 w 12303"/>
                <a:gd name="connsiteY10" fmla="*/ 19111 h 19050"/>
                <a:gd name="connsiteX11" fmla="*/ 467 w 12303"/>
                <a:gd name="connsiteY11" fmla="*/ 18912 h 19050"/>
                <a:gd name="connsiteX12" fmla="*/ 269 w 12303"/>
                <a:gd name="connsiteY12" fmla="*/ 18515 h 19050"/>
                <a:gd name="connsiteX13" fmla="*/ 467 w 12303"/>
                <a:gd name="connsiteY13" fmla="*/ 18118 h 19050"/>
                <a:gd name="connsiteX14" fmla="*/ 5428 w 12303"/>
                <a:gd name="connsiteY14" fmla="*/ 7800 h 19050"/>
                <a:gd name="connsiteX15" fmla="*/ 5428 w 12303"/>
                <a:gd name="connsiteY15" fmla="*/ 3037 h 19050"/>
                <a:gd name="connsiteX16" fmla="*/ 5627 w 12303"/>
                <a:gd name="connsiteY16" fmla="*/ 1450 h 19050"/>
                <a:gd name="connsiteX17" fmla="*/ 6222 w 12303"/>
                <a:gd name="connsiteY17" fmla="*/ 656 h 19050"/>
                <a:gd name="connsiteX18" fmla="*/ 7214 w 12303"/>
                <a:gd name="connsiteY18" fmla="*/ 259 h 19050"/>
                <a:gd name="connsiteX19" fmla="*/ 9000 w 12303"/>
                <a:gd name="connsiteY19" fmla="*/ 61 h 19050"/>
                <a:gd name="connsiteX20" fmla="*/ 10389 w 12303"/>
                <a:gd name="connsiteY20" fmla="*/ 259 h 19050"/>
                <a:gd name="connsiteX21" fmla="*/ 11580 w 12303"/>
                <a:gd name="connsiteY21" fmla="*/ 656 h 19050"/>
                <a:gd name="connsiteX22" fmla="*/ 12374 w 12303"/>
                <a:gd name="connsiteY22" fmla="*/ 1450 h 19050"/>
                <a:gd name="connsiteX23" fmla="*/ 12572 w 12303"/>
                <a:gd name="connsiteY23" fmla="*/ 30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72" y="3037"/>
                  </a:moveTo>
                  <a:cubicBezTo>
                    <a:pt x="12572" y="3831"/>
                    <a:pt x="12473" y="4575"/>
                    <a:pt x="12374" y="5220"/>
                  </a:cubicBezTo>
                  <a:cubicBezTo>
                    <a:pt x="12225" y="5914"/>
                    <a:pt x="12076" y="6510"/>
                    <a:pt x="11977" y="7006"/>
                  </a:cubicBezTo>
                  <a:cubicBezTo>
                    <a:pt x="11828" y="7552"/>
                    <a:pt x="11629" y="8097"/>
                    <a:pt x="11381" y="8593"/>
                  </a:cubicBezTo>
                  <a:cubicBezTo>
                    <a:pt x="11084" y="9238"/>
                    <a:pt x="10687" y="9883"/>
                    <a:pt x="10191" y="10578"/>
                  </a:cubicBezTo>
                  <a:lnTo>
                    <a:pt x="5230" y="18118"/>
                  </a:lnTo>
                  <a:cubicBezTo>
                    <a:pt x="5081" y="18218"/>
                    <a:pt x="4883" y="18366"/>
                    <a:pt x="4635" y="18515"/>
                  </a:cubicBezTo>
                  <a:cubicBezTo>
                    <a:pt x="4486" y="18614"/>
                    <a:pt x="4287" y="18763"/>
                    <a:pt x="4039" y="18912"/>
                  </a:cubicBezTo>
                  <a:cubicBezTo>
                    <a:pt x="3890" y="19011"/>
                    <a:pt x="3642" y="19111"/>
                    <a:pt x="3246" y="19111"/>
                  </a:cubicBezTo>
                  <a:cubicBezTo>
                    <a:pt x="2948" y="19111"/>
                    <a:pt x="2551" y="19111"/>
                    <a:pt x="2055" y="19111"/>
                  </a:cubicBezTo>
                  <a:cubicBezTo>
                    <a:pt x="1658" y="19111"/>
                    <a:pt x="1311" y="19111"/>
                    <a:pt x="1063" y="19111"/>
                  </a:cubicBezTo>
                  <a:cubicBezTo>
                    <a:pt x="765" y="19111"/>
                    <a:pt x="567" y="19011"/>
                    <a:pt x="467" y="18912"/>
                  </a:cubicBezTo>
                  <a:cubicBezTo>
                    <a:pt x="319" y="18912"/>
                    <a:pt x="269" y="18763"/>
                    <a:pt x="269" y="18515"/>
                  </a:cubicBezTo>
                  <a:cubicBezTo>
                    <a:pt x="269" y="18366"/>
                    <a:pt x="319" y="18218"/>
                    <a:pt x="467" y="18118"/>
                  </a:cubicBezTo>
                  <a:lnTo>
                    <a:pt x="5428" y="7800"/>
                  </a:lnTo>
                  <a:lnTo>
                    <a:pt x="5428" y="3037"/>
                  </a:lnTo>
                  <a:cubicBezTo>
                    <a:pt x="5428" y="2392"/>
                    <a:pt x="5478" y="1846"/>
                    <a:pt x="5627" y="1450"/>
                  </a:cubicBezTo>
                  <a:cubicBezTo>
                    <a:pt x="5726" y="1053"/>
                    <a:pt x="5924" y="805"/>
                    <a:pt x="6222" y="656"/>
                  </a:cubicBezTo>
                  <a:cubicBezTo>
                    <a:pt x="6470" y="408"/>
                    <a:pt x="6817" y="259"/>
                    <a:pt x="7214" y="259"/>
                  </a:cubicBezTo>
                  <a:cubicBezTo>
                    <a:pt x="7710" y="160"/>
                    <a:pt x="8306" y="61"/>
                    <a:pt x="9000" y="61"/>
                  </a:cubicBezTo>
                  <a:cubicBezTo>
                    <a:pt x="9496" y="61"/>
                    <a:pt x="9992" y="160"/>
                    <a:pt x="10389" y="259"/>
                  </a:cubicBezTo>
                  <a:cubicBezTo>
                    <a:pt x="10885" y="259"/>
                    <a:pt x="11282" y="408"/>
                    <a:pt x="11580" y="656"/>
                  </a:cubicBezTo>
                  <a:cubicBezTo>
                    <a:pt x="11977" y="805"/>
                    <a:pt x="12225" y="1053"/>
                    <a:pt x="12374" y="1450"/>
                  </a:cubicBezTo>
                  <a:cubicBezTo>
                    <a:pt x="12473" y="1846"/>
                    <a:pt x="12572" y="2392"/>
                    <a:pt x="12572" y="3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139616" y="2552303"/>
              <a:ext cx="69254" cy="49609"/>
              <a:chOff x="6139616" y="2552303"/>
              <a:chExt cx="69254" cy="49609"/>
            </a:xfrm>
            <a:solidFill>
              <a:srgbClr val="000000"/>
            </a:solidFill>
          </p:grpSpPr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AA0BEE7-91E7-4073-86FA-B0B7ABC6805D}"/>
                  </a:ext>
                </a:extLst>
              </p:cNvPr>
              <p:cNvSpPr/>
              <p:nvPr/>
            </p:nvSpPr>
            <p:spPr>
              <a:xfrm>
                <a:off x="6139616" y="2552303"/>
                <a:ext cx="32543" cy="49609"/>
              </a:xfrm>
              <a:custGeom>
                <a:avLst/>
                <a:gdLst>
                  <a:gd name="connsiteX0" fmla="*/ 32814 w 32543"/>
                  <a:gd name="connsiteY0" fmla="*/ 36573 h 49609"/>
                  <a:gd name="connsiteX1" fmla="*/ 31624 w 32543"/>
                  <a:gd name="connsiteY1" fmla="*/ 42129 h 49609"/>
                  <a:gd name="connsiteX2" fmla="*/ 28449 w 32543"/>
                  <a:gd name="connsiteY2" fmla="*/ 46296 h 49609"/>
                  <a:gd name="connsiteX3" fmla="*/ 23091 w 32543"/>
                  <a:gd name="connsiteY3" fmla="*/ 48876 h 49609"/>
                  <a:gd name="connsiteX4" fmla="*/ 16146 w 32543"/>
                  <a:gd name="connsiteY4" fmla="*/ 49670 h 49609"/>
                  <a:gd name="connsiteX5" fmla="*/ 9597 w 32543"/>
                  <a:gd name="connsiteY5" fmla="*/ 48876 h 49609"/>
                  <a:gd name="connsiteX6" fmla="*/ 4438 w 32543"/>
                  <a:gd name="connsiteY6" fmla="*/ 46495 h 49609"/>
                  <a:gd name="connsiteX7" fmla="*/ 1263 w 32543"/>
                  <a:gd name="connsiteY7" fmla="*/ 42725 h 49609"/>
                  <a:gd name="connsiteX8" fmla="*/ 270 w 32543"/>
                  <a:gd name="connsiteY8" fmla="*/ 37565 h 49609"/>
                  <a:gd name="connsiteX9" fmla="*/ 1064 w 32543"/>
                  <a:gd name="connsiteY9" fmla="*/ 33597 h 49609"/>
                  <a:gd name="connsiteX10" fmla="*/ 3247 w 32543"/>
                  <a:gd name="connsiteY10" fmla="*/ 30024 h 49609"/>
                  <a:gd name="connsiteX11" fmla="*/ 6620 w 32543"/>
                  <a:gd name="connsiteY11" fmla="*/ 27048 h 49609"/>
                  <a:gd name="connsiteX12" fmla="*/ 11383 w 32543"/>
                  <a:gd name="connsiteY12" fmla="*/ 24270 h 49609"/>
                  <a:gd name="connsiteX13" fmla="*/ 7216 w 32543"/>
                  <a:gd name="connsiteY13" fmla="*/ 21889 h 49609"/>
                  <a:gd name="connsiteX14" fmla="*/ 4438 w 32543"/>
                  <a:gd name="connsiteY14" fmla="*/ 19111 h 49609"/>
                  <a:gd name="connsiteX15" fmla="*/ 2652 w 32543"/>
                  <a:gd name="connsiteY15" fmla="*/ 15936 h 49609"/>
                  <a:gd name="connsiteX16" fmla="*/ 2056 w 32543"/>
                  <a:gd name="connsiteY16" fmla="*/ 12165 h 49609"/>
                  <a:gd name="connsiteX17" fmla="*/ 2850 w 32543"/>
                  <a:gd name="connsiteY17" fmla="*/ 7403 h 49609"/>
                  <a:gd name="connsiteX18" fmla="*/ 5628 w 32543"/>
                  <a:gd name="connsiteY18" fmla="*/ 3632 h 49609"/>
                  <a:gd name="connsiteX19" fmla="*/ 10391 w 32543"/>
                  <a:gd name="connsiteY19" fmla="*/ 1053 h 49609"/>
                  <a:gd name="connsiteX20" fmla="*/ 16939 w 32543"/>
                  <a:gd name="connsiteY20" fmla="*/ 61 h 49609"/>
                  <a:gd name="connsiteX21" fmla="*/ 23289 w 32543"/>
                  <a:gd name="connsiteY21" fmla="*/ 1053 h 49609"/>
                  <a:gd name="connsiteX22" fmla="*/ 27655 w 32543"/>
                  <a:gd name="connsiteY22" fmla="*/ 3434 h 49609"/>
                  <a:gd name="connsiteX23" fmla="*/ 30235 w 32543"/>
                  <a:gd name="connsiteY23" fmla="*/ 6807 h 49609"/>
                  <a:gd name="connsiteX24" fmla="*/ 31028 w 32543"/>
                  <a:gd name="connsiteY24" fmla="*/ 11173 h 49609"/>
                  <a:gd name="connsiteX25" fmla="*/ 30433 w 32543"/>
                  <a:gd name="connsiteY25" fmla="*/ 14943 h 49609"/>
                  <a:gd name="connsiteX26" fmla="*/ 28647 w 32543"/>
                  <a:gd name="connsiteY26" fmla="*/ 18118 h 49609"/>
                  <a:gd name="connsiteX27" fmla="*/ 25671 w 32543"/>
                  <a:gd name="connsiteY27" fmla="*/ 21095 h 49609"/>
                  <a:gd name="connsiteX28" fmla="*/ 21702 w 32543"/>
                  <a:gd name="connsiteY28" fmla="*/ 23674 h 49609"/>
                  <a:gd name="connsiteX29" fmla="*/ 26464 w 32543"/>
                  <a:gd name="connsiteY29" fmla="*/ 26254 h 49609"/>
                  <a:gd name="connsiteX30" fmla="*/ 30036 w 32543"/>
                  <a:gd name="connsiteY30" fmla="*/ 29231 h 49609"/>
                  <a:gd name="connsiteX31" fmla="*/ 32021 w 32543"/>
                  <a:gd name="connsiteY31" fmla="*/ 32604 h 49609"/>
                  <a:gd name="connsiteX32" fmla="*/ 32814 w 32543"/>
                  <a:gd name="connsiteY32" fmla="*/ 36573 h 49609"/>
                  <a:gd name="connsiteX33" fmla="*/ 24678 w 32543"/>
                  <a:gd name="connsiteY33" fmla="*/ 11768 h 49609"/>
                  <a:gd name="connsiteX34" fmla="*/ 24083 w 32543"/>
                  <a:gd name="connsiteY34" fmla="*/ 8990 h 49609"/>
                  <a:gd name="connsiteX35" fmla="*/ 22496 w 32543"/>
                  <a:gd name="connsiteY35" fmla="*/ 7006 h 49609"/>
                  <a:gd name="connsiteX36" fmla="*/ 19916 w 32543"/>
                  <a:gd name="connsiteY36" fmla="*/ 5617 h 49609"/>
                  <a:gd name="connsiteX37" fmla="*/ 16542 w 32543"/>
                  <a:gd name="connsiteY37" fmla="*/ 5022 h 49609"/>
                  <a:gd name="connsiteX38" fmla="*/ 10391 w 32543"/>
                  <a:gd name="connsiteY38" fmla="*/ 6807 h 49609"/>
                  <a:gd name="connsiteX39" fmla="*/ 8406 w 32543"/>
                  <a:gd name="connsiteY39" fmla="*/ 11768 h 49609"/>
                  <a:gd name="connsiteX40" fmla="*/ 8803 w 32543"/>
                  <a:gd name="connsiteY40" fmla="*/ 14547 h 49609"/>
                  <a:gd name="connsiteX41" fmla="*/ 10391 w 32543"/>
                  <a:gd name="connsiteY41" fmla="*/ 16928 h 49609"/>
                  <a:gd name="connsiteX42" fmla="*/ 13169 w 32543"/>
                  <a:gd name="connsiteY42" fmla="*/ 19111 h 49609"/>
                  <a:gd name="connsiteX43" fmla="*/ 16939 w 32543"/>
                  <a:gd name="connsiteY43" fmla="*/ 21293 h 49609"/>
                  <a:gd name="connsiteX44" fmla="*/ 22694 w 32543"/>
                  <a:gd name="connsiteY44" fmla="*/ 16928 h 49609"/>
                  <a:gd name="connsiteX45" fmla="*/ 24678 w 32543"/>
                  <a:gd name="connsiteY45" fmla="*/ 11768 h 49609"/>
                  <a:gd name="connsiteX46" fmla="*/ 26266 w 32543"/>
                  <a:gd name="connsiteY46" fmla="*/ 37168 h 49609"/>
                  <a:gd name="connsiteX47" fmla="*/ 25671 w 32543"/>
                  <a:gd name="connsiteY47" fmla="*/ 33993 h 49609"/>
                  <a:gd name="connsiteX48" fmla="*/ 23686 w 32543"/>
                  <a:gd name="connsiteY48" fmla="*/ 31414 h 49609"/>
                  <a:gd name="connsiteX49" fmla="*/ 20511 w 32543"/>
                  <a:gd name="connsiteY49" fmla="*/ 29231 h 49609"/>
                  <a:gd name="connsiteX50" fmla="*/ 16146 w 32543"/>
                  <a:gd name="connsiteY50" fmla="*/ 26849 h 49609"/>
                  <a:gd name="connsiteX51" fmla="*/ 11978 w 32543"/>
                  <a:gd name="connsiteY51" fmla="*/ 29032 h 49609"/>
                  <a:gd name="connsiteX52" fmla="*/ 9002 w 32543"/>
                  <a:gd name="connsiteY52" fmla="*/ 31414 h 49609"/>
                  <a:gd name="connsiteX53" fmla="*/ 7414 w 32543"/>
                  <a:gd name="connsiteY53" fmla="*/ 33993 h 49609"/>
                  <a:gd name="connsiteX54" fmla="*/ 6819 w 32543"/>
                  <a:gd name="connsiteY54" fmla="*/ 36970 h 49609"/>
                  <a:gd name="connsiteX55" fmla="*/ 9200 w 32543"/>
                  <a:gd name="connsiteY55" fmla="*/ 42725 h 49609"/>
                  <a:gd name="connsiteX56" fmla="*/ 16741 w 32543"/>
                  <a:gd name="connsiteY56" fmla="*/ 44511 h 49609"/>
                  <a:gd name="connsiteX57" fmla="*/ 23885 w 32543"/>
                  <a:gd name="connsiteY57" fmla="*/ 42526 h 49609"/>
                  <a:gd name="connsiteX58" fmla="*/ 26266 w 32543"/>
                  <a:gd name="connsiteY58" fmla="*/ 37168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543" h="49609">
                    <a:moveTo>
                      <a:pt x="32814" y="36573"/>
                    </a:moveTo>
                    <a:cubicBezTo>
                      <a:pt x="32814" y="38557"/>
                      <a:pt x="32417" y="40443"/>
                      <a:pt x="31624" y="42129"/>
                    </a:cubicBezTo>
                    <a:cubicBezTo>
                      <a:pt x="30929" y="43717"/>
                      <a:pt x="29887" y="45106"/>
                      <a:pt x="28449" y="46296"/>
                    </a:cubicBezTo>
                    <a:cubicBezTo>
                      <a:pt x="26960" y="47388"/>
                      <a:pt x="25174" y="48231"/>
                      <a:pt x="23091" y="48876"/>
                    </a:cubicBezTo>
                    <a:cubicBezTo>
                      <a:pt x="21106" y="49372"/>
                      <a:pt x="18775" y="49670"/>
                      <a:pt x="16146" y="49670"/>
                    </a:cubicBezTo>
                    <a:cubicBezTo>
                      <a:pt x="13764" y="49670"/>
                      <a:pt x="11581" y="49372"/>
                      <a:pt x="9597" y="48876"/>
                    </a:cubicBezTo>
                    <a:cubicBezTo>
                      <a:pt x="7613" y="48380"/>
                      <a:pt x="5876" y="47586"/>
                      <a:pt x="4438" y="46495"/>
                    </a:cubicBezTo>
                    <a:cubicBezTo>
                      <a:pt x="3098" y="45453"/>
                      <a:pt x="2056" y="44213"/>
                      <a:pt x="1263" y="42725"/>
                    </a:cubicBezTo>
                    <a:cubicBezTo>
                      <a:pt x="568" y="41286"/>
                      <a:pt x="270" y="39550"/>
                      <a:pt x="270" y="37565"/>
                    </a:cubicBezTo>
                    <a:cubicBezTo>
                      <a:pt x="270" y="36126"/>
                      <a:pt x="518" y="34787"/>
                      <a:pt x="1064" y="33597"/>
                    </a:cubicBezTo>
                    <a:cubicBezTo>
                      <a:pt x="1560" y="32307"/>
                      <a:pt x="2304" y="31116"/>
                      <a:pt x="3247" y="30024"/>
                    </a:cubicBezTo>
                    <a:cubicBezTo>
                      <a:pt x="4140" y="28983"/>
                      <a:pt x="5281" y="27991"/>
                      <a:pt x="6620" y="27048"/>
                    </a:cubicBezTo>
                    <a:cubicBezTo>
                      <a:pt x="8059" y="26155"/>
                      <a:pt x="9647" y="25212"/>
                      <a:pt x="11383" y="24270"/>
                    </a:cubicBezTo>
                    <a:cubicBezTo>
                      <a:pt x="9795" y="23476"/>
                      <a:pt x="8406" y="22682"/>
                      <a:pt x="7216" y="21889"/>
                    </a:cubicBezTo>
                    <a:cubicBezTo>
                      <a:pt x="6124" y="20996"/>
                      <a:pt x="5231" y="20053"/>
                      <a:pt x="4438" y="19111"/>
                    </a:cubicBezTo>
                    <a:cubicBezTo>
                      <a:pt x="3644" y="18069"/>
                      <a:pt x="3049" y="17027"/>
                      <a:pt x="2652" y="15936"/>
                    </a:cubicBezTo>
                    <a:cubicBezTo>
                      <a:pt x="2255" y="14745"/>
                      <a:pt x="2056" y="13505"/>
                      <a:pt x="2056" y="12165"/>
                    </a:cubicBezTo>
                    <a:cubicBezTo>
                      <a:pt x="2056" y="10478"/>
                      <a:pt x="2304" y="8891"/>
                      <a:pt x="2850" y="7403"/>
                    </a:cubicBezTo>
                    <a:cubicBezTo>
                      <a:pt x="3495" y="5964"/>
                      <a:pt x="4438" y="4724"/>
                      <a:pt x="5628" y="3632"/>
                    </a:cubicBezTo>
                    <a:cubicBezTo>
                      <a:pt x="6918" y="2442"/>
                      <a:pt x="8506" y="1598"/>
                      <a:pt x="10391" y="1053"/>
                    </a:cubicBezTo>
                    <a:cubicBezTo>
                      <a:pt x="12226" y="408"/>
                      <a:pt x="14409" y="61"/>
                      <a:pt x="16939" y="61"/>
                    </a:cubicBezTo>
                    <a:cubicBezTo>
                      <a:pt x="19420" y="61"/>
                      <a:pt x="21553" y="408"/>
                      <a:pt x="23289" y="1053"/>
                    </a:cubicBezTo>
                    <a:cubicBezTo>
                      <a:pt x="25125" y="1598"/>
                      <a:pt x="26563" y="2392"/>
                      <a:pt x="27655" y="3434"/>
                    </a:cubicBezTo>
                    <a:cubicBezTo>
                      <a:pt x="28846" y="4376"/>
                      <a:pt x="29689" y="5518"/>
                      <a:pt x="30235" y="6807"/>
                    </a:cubicBezTo>
                    <a:cubicBezTo>
                      <a:pt x="30731" y="8147"/>
                      <a:pt x="31028" y="9586"/>
                      <a:pt x="31028" y="11173"/>
                    </a:cubicBezTo>
                    <a:cubicBezTo>
                      <a:pt x="31028" y="12512"/>
                      <a:pt x="30830" y="13753"/>
                      <a:pt x="30433" y="14943"/>
                    </a:cubicBezTo>
                    <a:cubicBezTo>
                      <a:pt x="30036" y="16035"/>
                      <a:pt x="29441" y="17076"/>
                      <a:pt x="28647" y="18118"/>
                    </a:cubicBezTo>
                    <a:cubicBezTo>
                      <a:pt x="27853" y="19210"/>
                      <a:pt x="26861" y="20202"/>
                      <a:pt x="25671" y="21095"/>
                    </a:cubicBezTo>
                    <a:cubicBezTo>
                      <a:pt x="24579" y="22037"/>
                      <a:pt x="23289" y="22881"/>
                      <a:pt x="21702" y="23674"/>
                    </a:cubicBezTo>
                    <a:cubicBezTo>
                      <a:pt x="23537" y="24468"/>
                      <a:pt x="25125" y="25361"/>
                      <a:pt x="26464" y="26254"/>
                    </a:cubicBezTo>
                    <a:cubicBezTo>
                      <a:pt x="27903" y="27197"/>
                      <a:pt x="29094" y="28189"/>
                      <a:pt x="30036" y="29231"/>
                    </a:cubicBezTo>
                    <a:cubicBezTo>
                      <a:pt x="30929" y="30322"/>
                      <a:pt x="31624" y="31414"/>
                      <a:pt x="32021" y="32604"/>
                    </a:cubicBezTo>
                    <a:cubicBezTo>
                      <a:pt x="32517" y="33795"/>
                      <a:pt x="32814" y="35134"/>
                      <a:pt x="32814" y="36573"/>
                    </a:cubicBezTo>
                    <a:close/>
                    <a:moveTo>
                      <a:pt x="24678" y="11768"/>
                    </a:moveTo>
                    <a:cubicBezTo>
                      <a:pt x="24678" y="10726"/>
                      <a:pt x="24480" y="9784"/>
                      <a:pt x="24083" y="8990"/>
                    </a:cubicBezTo>
                    <a:cubicBezTo>
                      <a:pt x="23785" y="8197"/>
                      <a:pt x="23289" y="7551"/>
                      <a:pt x="22496" y="7006"/>
                    </a:cubicBezTo>
                    <a:cubicBezTo>
                      <a:pt x="21801" y="6361"/>
                      <a:pt x="20958" y="5914"/>
                      <a:pt x="19916" y="5617"/>
                    </a:cubicBezTo>
                    <a:cubicBezTo>
                      <a:pt x="18973" y="5220"/>
                      <a:pt x="17832" y="5022"/>
                      <a:pt x="16542" y="5022"/>
                    </a:cubicBezTo>
                    <a:cubicBezTo>
                      <a:pt x="13863" y="5022"/>
                      <a:pt x="11829" y="5617"/>
                      <a:pt x="10391" y="6807"/>
                    </a:cubicBezTo>
                    <a:cubicBezTo>
                      <a:pt x="9051" y="7998"/>
                      <a:pt x="8406" y="9685"/>
                      <a:pt x="8406" y="11768"/>
                    </a:cubicBezTo>
                    <a:cubicBezTo>
                      <a:pt x="8406" y="12860"/>
                      <a:pt x="8506" y="13753"/>
                      <a:pt x="8803" y="14547"/>
                    </a:cubicBezTo>
                    <a:cubicBezTo>
                      <a:pt x="9200" y="15340"/>
                      <a:pt x="9696" y="16134"/>
                      <a:pt x="10391" y="16928"/>
                    </a:cubicBezTo>
                    <a:cubicBezTo>
                      <a:pt x="11185" y="17622"/>
                      <a:pt x="12077" y="18317"/>
                      <a:pt x="13169" y="19111"/>
                    </a:cubicBezTo>
                    <a:cubicBezTo>
                      <a:pt x="14211" y="19805"/>
                      <a:pt x="15451" y="20499"/>
                      <a:pt x="16939" y="21293"/>
                    </a:cubicBezTo>
                    <a:cubicBezTo>
                      <a:pt x="19420" y="20003"/>
                      <a:pt x="21354" y="18515"/>
                      <a:pt x="22694" y="16928"/>
                    </a:cubicBezTo>
                    <a:cubicBezTo>
                      <a:pt x="23984" y="15340"/>
                      <a:pt x="24678" y="13653"/>
                      <a:pt x="24678" y="11768"/>
                    </a:cubicBezTo>
                    <a:close/>
                    <a:moveTo>
                      <a:pt x="26266" y="37168"/>
                    </a:moveTo>
                    <a:cubicBezTo>
                      <a:pt x="26266" y="35978"/>
                      <a:pt x="26067" y="34936"/>
                      <a:pt x="25671" y="33993"/>
                    </a:cubicBezTo>
                    <a:cubicBezTo>
                      <a:pt x="25274" y="33100"/>
                      <a:pt x="24579" y="32207"/>
                      <a:pt x="23686" y="31414"/>
                    </a:cubicBezTo>
                    <a:cubicBezTo>
                      <a:pt x="22892" y="30620"/>
                      <a:pt x="21801" y="29925"/>
                      <a:pt x="20511" y="29231"/>
                    </a:cubicBezTo>
                    <a:cubicBezTo>
                      <a:pt x="19321" y="28437"/>
                      <a:pt x="17832" y="27643"/>
                      <a:pt x="16146" y="26849"/>
                    </a:cubicBezTo>
                    <a:cubicBezTo>
                      <a:pt x="14558" y="27544"/>
                      <a:pt x="13169" y="28239"/>
                      <a:pt x="11978" y="29032"/>
                    </a:cubicBezTo>
                    <a:cubicBezTo>
                      <a:pt x="10788" y="29826"/>
                      <a:pt x="9795" y="30620"/>
                      <a:pt x="9002" y="31414"/>
                    </a:cubicBezTo>
                    <a:cubicBezTo>
                      <a:pt x="8307" y="32207"/>
                      <a:pt x="7811" y="33100"/>
                      <a:pt x="7414" y="33993"/>
                    </a:cubicBezTo>
                    <a:cubicBezTo>
                      <a:pt x="7017" y="34936"/>
                      <a:pt x="6819" y="35928"/>
                      <a:pt x="6819" y="36970"/>
                    </a:cubicBezTo>
                    <a:cubicBezTo>
                      <a:pt x="6819" y="39500"/>
                      <a:pt x="7613" y="41435"/>
                      <a:pt x="9200" y="42725"/>
                    </a:cubicBezTo>
                    <a:cubicBezTo>
                      <a:pt x="10887" y="43915"/>
                      <a:pt x="13417" y="44511"/>
                      <a:pt x="16741" y="44511"/>
                    </a:cubicBezTo>
                    <a:cubicBezTo>
                      <a:pt x="19916" y="44511"/>
                      <a:pt x="22297" y="43866"/>
                      <a:pt x="23885" y="42526"/>
                    </a:cubicBezTo>
                    <a:cubicBezTo>
                      <a:pt x="25472" y="41236"/>
                      <a:pt x="26266" y="39450"/>
                      <a:pt x="26266" y="371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E0D4C089-B2C6-46AA-A149-F2445407C7D8}"/>
                  </a:ext>
                </a:extLst>
              </p:cNvPr>
              <p:cNvSpPr/>
              <p:nvPr/>
            </p:nvSpPr>
            <p:spPr>
              <a:xfrm>
                <a:off x="6178510" y="2552898"/>
                <a:ext cx="30360" cy="49014"/>
              </a:xfrm>
              <a:custGeom>
                <a:avLst/>
                <a:gdLst>
                  <a:gd name="connsiteX0" fmla="*/ 30634 w 30360"/>
                  <a:gd name="connsiteY0" fmla="*/ 32803 h 49014"/>
                  <a:gd name="connsiteX1" fmla="*/ 29245 w 30360"/>
                  <a:gd name="connsiteY1" fmla="*/ 39748 h 49014"/>
                  <a:gd name="connsiteX2" fmla="*/ 25674 w 30360"/>
                  <a:gd name="connsiteY2" fmla="*/ 44907 h 49014"/>
                  <a:gd name="connsiteX3" fmla="*/ 19919 w 30360"/>
                  <a:gd name="connsiteY3" fmla="*/ 48082 h 49014"/>
                  <a:gd name="connsiteX4" fmla="*/ 12775 w 30360"/>
                  <a:gd name="connsiteY4" fmla="*/ 49075 h 49014"/>
                  <a:gd name="connsiteX5" fmla="*/ 8409 w 30360"/>
                  <a:gd name="connsiteY5" fmla="*/ 48678 h 49014"/>
                  <a:gd name="connsiteX6" fmla="*/ 4838 w 30360"/>
                  <a:gd name="connsiteY6" fmla="*/ 47884 h 49014"/>
                  <a:gd name="connsiteX7" fmla="*/ 2258 w 30360"/>
                  <a:gd name="connsiteY7" fmla="*/ 47090 h 49014"/>
                  <a:gd name="connsiteX8" fmla="*/ 869 w 30360"/>
                  <a:gd name="connsiteY8" fmla="*/ 46297 h 49014"/>
                  <a:gd name="connsiteX9" fmla="*/ 472 w 30360"/>
                  <a:gd name="connsiteY9" fmla="*/ 45900 h 49014"/>
                  <a:gd name="connsiteX10" fmla="*/ 273 w 30360"/>
                  <a:gd name="connsiteY10" fmla="*/ 45304 h 49014"/>
                  <a:gd name="connsiteX11" fmla="*/ 273 w 30360"/>
                  <a:gd name="connsiteY11" fmla="*/ 44511 h 49014"/>
                  <a:gd name="connsiteX12" fmla="*/ 273 w 30360"/>
                  <a:gd name="connsiteY12" fmla="*/ 43320 h 49014"/>
                  <a:gd name="connsiteX13" fmla="*/ 273 w 30360"/>
                  <a:gd name="connsiteY13" fmla="*/ 42328 h 49014"/>
                  <a:gd name="connsiteX14" fmla="*/ 472 w 30360"/>
                  <a:gd name="connsiteY14" fmla="*/ 41336 h 49014"/>
                  <a:gd name="connsiteX15" fmla="*/ 869 w 30360"/>
                  <a:gd name="connsiteY15" fmla="*/ 40939 h 49014"/>
                  <a:gd name="connsiteX16" fmla="*/ 1266 w 30360"/>
                  <a:gd name="connsiteY16" fmla="*/ 40740 h 49014"/>
                  <a:gd name="connsiteX17" fmla="*/ 2456 w 30360"/>
                  <a:gd name="connsiteY17" fmla="*/ 41336 h 49014"/>
                  <a:gd name="connsiteX18" fmla="*/ 4441 w 30360"/>
                  <a:gd name="connsiteY18" fmla="*/ 42328 h 49014"/>
                  <a:gd name="connsiteX19" fmla="*/ 7814 w 30360"/>
                  <a:gd name="connsiteY19" fmla="*/ 43320 h 49014"/>
                  <a:gd name="connsiteX20" fmla="*/ 12577 w 30360"/>
                  <a:gd name="connsiteY20" fmla="*/ 43717 h 49014"/>
                  <a:gd name="connsiteX21" fmla="*/ 16942 w 30360"/>
                  <a:gd name="connsiteY21" fmla="*/ 43122 h 49014"/>
                  <a:gd name="connsiteX22" fmla="*/ 20514 w 30360"/>
                  <a:gd name="connsiteY22" fmla="*/ 41336 h 49014"/>
                  <a:gd name="connsiteX23" fmla="*/ 22895 w 30360"/>
                  <a:gd name="connsiteY23" fmla="*/ 38161 h 49014"/>
                  <a:gd name="connsiteX24" fmla="*/ 23888 w 30360"/>
                  <a:gd name="connsiteY24" fmla="*/ 33398 h 49014"/>
                  <a:gd name="connsiteX25" fmla="*/ 23094 w 30360"/>
                  <a:gd name="connsiteY25" fmla="*/ 29429 h 49014"/>
                  <a:gd name="connsiteX26" fmla="*/ 20911 w 30360"/>
                  <a:gd name="connsiteY26" fmla="*/ 26453 h 49014"/>
                  <a:gd name="connsiteX27" fmla="*/ 17141 w 30360"/>
                  <a:gd name="connsiteY27" fmla="*/ 24667 h 49014"/>
                  <a:gd name="connsiteX28" fmla="*/ 11584 w 30360"/>
                  <a:gd name="connsiteY28" fmla="*/ 24072 h 49014"/>
                  <a:gd name="connsiteX29" fmla="*/ 7616 w 30360"/>
                  <a:gd name="connsiteY29" fmla="*/ 24270 h 49014"/>
                  <a:gd name="connsiteX30" fmla="*/ 4639 w 30360"/>
                  <a:gd name="connsiteY30" fmla="*/ 24468 h 49014"/>
                  <a:gd name="connsiteX31" fmla="*/ 3052 w 30360"/>
                  <a:gd name="connsiteY31" fmla="*/ 24072 h 49014"/>
                  <a:gd name="connsiteX32" fmla="*/ 2655 w 30360"/>
                  <a:gd name="connsiteY32" fmla="*/ 22087 h 49014"/>
                  <a:gd name="connsiteX33" fmla="*/ 2655 w 30360"/>
                  <a:gd name="connsiteY33" fmla="*/ 2640 h 49014"/>
                  <a:gd name="connsiteX34" fmla="*/ 3250 w 30360"/>
                  <a:gd name="connsiteY34" fmla="*/ 656 h 49014"/>
                  <a:gd name="connsiteX35" fmla="*/ 5036 w 30360"/>
                  <a:gd name="connsiteY35" fmla="*/ 61 h 49014"/>
                  <a:gd name="connsiteX36" fmla="*/ 26269 w 30360"/>
                  <a:gd name="connsiteY36" fmla="*/ 61 h 49014"/>
                  <a:gd name="connsiteX37" fmla="*/ 26864 w 30360"/>
                  <a:gd name="connsiteY37" fmla="*/ 259 h 49014"/>
                  <a:gd name="connsiteX38" fmla="*/ 27261 w 30360"/>
                  <a:gd name="connsiteY38" fmla="*/ 854 h 49014"/>
                  <a:gd name="connsiteX39" fmla="*/ 27459 w 30360"/>
                  <a:gd name="connsiteY39" fmla="*/ 1648 h 49014"/>
                  <a:gd name="connsiteX40" fmla="*/ 27658 w 30360"/>
                  <a:gd name="connsiteY40" fmla="*/ 2839 h 49014"/>
                  <a:gd name="connsiteX41" fmla="*/ 27261 w 30360"/>
                  <a:gd name="connsiteY41" fmla="*/ 5022 h 49014"/>
                  <a:gd name="connsiteX42" fmla="*/ 26269 w 30360"/>
                  <a:gd name="connsiteY42" fmla="*/ 5617 h 49014"/>
                  <a:gd name="connsiteX43" fmla="*/ 8211 w 30360"/>
                  <a:gd name="connsiteY43" fmla="*/ 5617 h 49014"/>
                  <a:gd name="connsiteX44" fmla="*/ 8211 w 30360"/>
                  <a:gd name="connsiteY44" fmla="*/ 19309 h 49014"/>
                  <a:gd name="connsiteX45" fmla="*/ 10989 w 30360"/>
                  <a:gd name="connsiteY45" fmla="*/ 19111 h 49014"/>
                  <a:gd name="connsiteX46" fmla="*/ 14164 w 30360"/>
                  <a:gd name="connsiteY46" fmla="*/ 18912 h 49014"/>
                  <a:gd name="connsiteX47" fmla="*/ 21308 w 30360"/>
                  <a:gd name="connsiteY47" fmla="*/ 19904 h 49014"/>
                  <a:gd name="connsiteX48" fmla="*/ 26467 w 30360"/>
                  <a:gd name="connsiteY48" fmla="*/ 22683 h 49014"/>
                  <a:gd name="connsiteX49" fmla="*/ 29444 w 30360"/>
                  <a:gd name="connsiteY49" fmla="*/ 27048 h 49014"/>
                  <a:gd name="connsiteX50" fmla="*/ 30634 w 30360"/>
                  <a:gd name="connsiteY50" fmla="*/ 3280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34" y="32803"/>
                    </a:moveTo>
                    <a:cubicBezTo>
                      <a:pt x="30634" y="35333"/>
                      <a:pt x="30138" y="37664"/>
                      <a:pt x="29245" y="39748"/>
                    </a:cubicBezTo>
                    <a:cubicBezTo>
                      <a:pt x="28452" y="41732"/>
                      <a:pt x="27261" y="43469"/>
                      <a:pt x="25674" y="44907"/>
                    </a:cubicBezTo>
                    <a:cubicBezTo>
                      <a:pt x="24086" y="46247"/>
                      <a:pt x="22151" y="47289"/>
                      <a:pt x="19919" y="48082"/>
                    </a:cubicBezTo>
                    <a:cubicBezTo>
                      <a:pt x="17786" y="48727"/>
                      <a:pt x="15404" y="49075"/>
                      <a:pt x="12775" y="49075"/>
                    </a:cubicBezTo>
                    <a:cubicBezTo>
                      <a:pt x="11188" y="49075"/>
                      <a:pt x="9699" y="48926"/>
                      <a:pt x="8409" y="48678"/>
                    </a:cubicBezTo>
                    <a:cubicBezTo>
                      <a:pt x="7070" y="48380"/>
                      <a:pt x="5879" y="48182"/>
                      <a:pt x="4838" y="47884"/>
                    </a:cubicBezTo>
                    <a:cubicBezTo>
                      <a:pt x="3746" y="47636"/>
                      <a:pt x="2903" y="47388"/>
                      <a:pt x="2258" y="47090"/>
                    </a:cubicBezTo>
                    <a:cubicBezTo>
                      <a:pt x="1563" y="46693"/>
                      <a:pt x="1117" y="46445"/>
                      <a:pt x="869" y="46297"/>
                    </a:cubicBezTo>
                    <a:cubicBezTo>
                      <a:pt x="720" y="46197"/>
                      <a:pt x="571" y="46048"/>
                      <a:pt x="472" y="45900"/>
                    </a:cubicBezTo>
                    <a:cubicBezTo>
                      <a:pt x="472" y="45652"/>
                      <a:pt x="373" y="45453"/>
                      <a:pt x="273" y="45304"/>
                    </a:cubicBezTo>
                    <a:cubicBezTo>
                      <a:pt x="273" y="45056"/>
                      <a:pt x="273" y="44808"/>
                      <a:pt x="273" y="44511"/>
                    </a:cubicBezTo>
                    <a:cubicBezTo>
                      <a:pt x="273" y="44114"/>
                      <a:pt x="273" y="43717"/>
                      <a:pt x="273" y="43320"/>
                    </a:cubicBezTo>
                    <a:cubicBezTo>
                      <a:pt x="273" y="42923"/>
                      <a:pt x="273" y="42625"/>
                      <a:pt x="273" y="42328"/>
                    </a:cubicBezTo>
                    <a:cubicBezTo>
                      <a:pt x="373" y="41931"/>
                      <a:pt x="472" y="41633"/>
                      <a:pt x="472" y="41336"/>
                    </a:cubicBezTo>
                    <a:cubicBezTo>
                      <a:pt x="571" y="41088"/>
                      <a:pt x="720" y="40939"/>
                      <a:pt x="869" y="40939"/>
                    </a:cubicBezTo>
                    <a:cubicBezTo>
                      <a:pt x="968" y="40839"/>
                      <a:pt x="1117" y="40740"/>
                      <a:pt x="1266" y="40740"/>
                    </a:cubicBezTo>
                    <a:cubicBezTo>
                      <a:pt x="1514" y="40740"/>
                      <a:pt x="1911" y="40939"/>
                      <a:pt x="2456" y="41336"/>
                    </a:cubicBezTo>
                    <a:cubicBezTo>
                      <a:pt x="2952" y="41633"/>
                      <a:pt x="3647" y="41931"/>
                      <a:pt x="4441" y="42328"/>
                    </a:cubicBezTo>
                    <a:cubicBezTo>
                      <a:pt x="5334" y="42625"/>
                      <a:pt x="6475" y="42923"/>
                      <a:pt x="7814" y="43320"/>
                    </a:cubicBezTo>
                    <a:cubicBezTo>
                      <a:pt x="9104" y="43618"/>
                      <a:pt x="10691" y="43717"/>
                      <a:pt x="12577" y="43717"/>
                    </a:cubicBezTo>
                    <a:cubicBezTo>
                      <a:pt x="14164" y="43717"/>
                      <a:pt x="15603" y="43518"/>
                      <a:pt x="16942" y="43122"/>
                    </a:cubicBezTo>
                    <a:cubicBezTo>
                      <a:pt x="18381" y="42725"/>
                      <a:pt x="19572" y="42129"/>
                      <a:pt x="20514" y="41336"/>
                    </a:cubicBezTo>
                    <a:cubicBezTo>
                      <a:pt x="21556" y="40443"/>
                      <a:pt x="22350" y="39351"/>
                      <a:pt x="22895" y="38161"/>
                    </a:cubicBezTo>
                    <a:cubicBezTo>
                      <a:pt x="23540" y="36871"/>
                      <a:pt x="23888" y="35283"/>
                      <a:pt x="23888" y="33398"/>
                    </a:cubicBezTo>
                    <a:cubicBezTo>
                      <a:pt x="23888" y="31811"/>
                      <a:pt x="23590" y="30521"/>
                      <a:pt x="23094" y="29429"/>
                    </a:cubicBezTo>
                    <a:cubicBezTo>
                      <a:pt x="22697" y="28239"/>
                      <a:pt x="21953" y="27247"/>
                      <a:pt x="20911" y="26453"/>
                    </a:cubicBezTo>
                    <a:cubicBezTo>
                      <a:pt x="19968" y="25659"/>
                      <a:pt x="18728" y="25064"/>
                      <a:pt x="17141" y="24667"/>
                    </a:cubicBezTo>
                    <a:cubicBezTo>
                      <a:pt x="15553" y="24270"/>
                      <a:pt x="13668" y="24072"/>
                      <a:pt x="11584" y="24072"/>
                    </a:cubicBezTo>
                    <a:cubicBezTo>
                      <a:pt x="10096" y="24072"/>
                      <a:pt x="8806" y="24171"/>
                      <a:pt x="7616" y="24270"/>
                    </a:cubicBezTo>
                    <a:cubicBezTo>
                      <a:pt x="6524" y="24419"/>
                      <a:pt x="5532" y="24468"/>
                      <a:pt x="4639" y="24468"/>
                    </a:cubicBezTo>
                    <a:cubicBezTo>
                      <a:pt x="3945" y="24468"/>
                      <a:pt x="3448" y="24369"/>
                      <a:pt x="3052" y="24072"/>
                    </a:cubicBezTo>
                    <a:cubicBezTo>
                      <a:pt x="2754" y="23675"/>
                      <a:pt x="2655" y="23030"/>
                      <a:pt x="2655" y="22087"/>
                    </a:cubicBezTo>
                    <a:lnTo>
                      <a:pt x="2655" y="2640"/>
                    </a:lnTo>
                    <a:cubicBezTo>
                      <a:pt x="2655" y="1747"/>
                      <a:pt x="2853" y="1053"/>
                      <a:pt x="3250" y="656"/>
                    </a:cubicBezTo>
                    <a:cubicBezTo>
                      <a:pt x="3647" y="259"/>
                      <a:pt x="4242" y="61"/>
                      <a:pt x="5036" y="61"/>
                    </a:cubicBezTo>
                    <a:lnTo>
                      <a:pt x="26269" y="61"/>
                    </a:lnTo>
                    <a:cubicBezTo>
                      <a:pt x="26517" y="61"/>
                      <a:pt x="26715" y="160"/>
                      <a:pt x="26864" y="259"/>
                    </a:cubicBezTo>
                    <a:cubicBezTo>
                      <a:pt x="26963" y="408"/>
                      <a:pt x="27112" y="606"/>
                      <a:pt x="27261" y="854"/>
                    </a:cubicBezTo>
                    <a:cubicBezTo>
                      <a:pt x="27360" y="1003"/>
                      <a:pt x="27459" y="1251"/>
                      <a:pt x="27459" y="1648"/>
                    </a:cubicBezTo>
                    <a:cubicBezTo>
                      <a:pt x="27559" y="2045"/>
                      <a:pt x="27658" y="2442"/>
                      <a:pt x="27658" y="2839"/>
                    </a:cubicBezTo>
                    <a:cubicBezTo>
                      <a:pt x="27658" y="3781"/>
                      <a:pt x="27509" y="4525"/>
                      <a:pt x="27261" y="5022"/>
                    </a:cubicBezTo>
                    <a:cubicBezTo>
                      <a:pt x="26963" y="5418"/>
                      <a:pt x="26666" y="5617"/>
                      <a:pt x="26269" y="5617"/>
                    </a:cubicBezTo>
                    <a:lnTo>
                      <a:pt x="8211" y="5617"/>
                    </a:lnTo>
                    <a:lnTo>
                      <a:pt x="8211" y="19309"/>
                    </a:lnTo>
                    <a:cubicBezTo>
                      <a:pt x="9104" y="19210"/>
                      <a:pt x="10047" y="19111"/>
                      <a:pt x="10989" y="19111"/>
                    </a:cubicBezTo>
                    <a:cubicBezTo>
                      <a:pt x="11882" y="19011"/>
                      <a:pt x="12974" y="18912"/>
                      <a:pt x="14164" y="18912"/>
                    </a:cubicBezTo>
                    <a:cubicBezTo>
                      <a:pt x="16942" y="18912"/>
                      <a:pt x="19324" y="19259"/>
                      <a:pt x="21308" y="19904"/>
                    </a:cubicBezTo>
                    <a:cubicBezTo>
                      <a:pt x="23391" y="20599"/>
                      <a:pt x="25128" y="21492"/>
                      <a:pt x="26467" y="22683"/>
                    </a:cubicBezTo>
                    <a:cubicBezTo>
                      <a:pt x="27757" y="23873"/>
                      <a:pt x="28749" y="25361"/>
                      <a:pt x="29444" y="27048"/>
                    </a:cubicBezTo>
                    <a:cubicBezTo>
                      <a:pt x="30238" y="28784"/>
                      <a:pt x="30634" y="30719"/>
                      <a:pt x="30634" y="328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981FA90-977A-41FC-91F9-BB661D78A6C9}"/>
                </a:ext>
              </a:extLst>
            </p:cNvPr>
            <p:cNvSpPr/>
            <p:nvPr/>
          </p:nvSpPr>
          <p:spPr>
            <a:xfrm>
              <a:off x="6218674" y="2548334"/>
              <a:ext cx="13493" cy="65682"/>
            </a:xfrm>
            <a:custGeom>
              <a:avLst/>
              <a:gdLst>
                <a:gd name="connsiteX0" fmla="*/ 13770 w 13493"/>
                <a:gd name="connsiteY0" fmla="*/ 32803 h 65682"/>
                <a:gd name="connsiteX1" fmla="*/ 13175 w 13493"/>
                <a:gd name="connsiteY1" fmla="*/ 41137 h 65682"/>
                <a:gd name="connsiteX2" fmla="*/ 11786 w 13493"/>
                <a:gd name="connsiteY2" fmla="*/ 49273 h 65682"/>
                <a:gd name="connsiteX3" fmla="*/ 9206 w 13493"/>
                <a:gd name="connsiteY3" fmla="*/ 57211 h 65682"/>
                <a:gd name="connsiteX4" fmla="*/ 5634 w 13493"/>
                <a:gd name="connsiteY4" fmla="*/ 64950 h 65682"/>
                <a:gd name="connsiteX5" fmla="*/ 5237 w 13493"/>
                <a:gd name="connsiteY5" fmla="*/ 65148 h 65682"/>
                <a:gd name="connsiteX6" fmla="*/ 4642 w 13493"/>
                <a:gd name="connsiteY6" fmla="*/ 65346 h 65682"/>
                <a:gd name="connsiteX7" fmla="*/ 3848 w 13493"/>
                <a:gd name="connsiteY7" fmla="*/ 65545 h 65682"/>
                <a:gd name="connsiteX8" fmla="*/ 2856 w 13493"/>
                <a:gd name="connsiteY8" fmla="*/ 65743 h 65682"/>
                <a:gd name="connsiteX9" fmla="*/ 1269 w 13493"/>
                <a:gd name="connsiteY9" fmla="*/ 65545 h 65682"/>
                <a:gd name="connsiteX10" fmla="*/ 475 w 13493"/>
                <a:gd name="connsiteY10" fmla="*/ 65346 h 65682"/>
                <a:gd name="connsiteX11" fmla="*/ 277 w 13493"/>
                <a:gd name="connsiteY11" fmla="*/ 64751 h 65682"/>
                <a:gd name="connsiteX12" fmla="*/ 475 w 13493"/>
                <a:gd name="connsiteY12" fmla="*/ 63957 h 65682"/>
                <a:gd name="connsiteX13" fmla="*/ 5634 w 13493"/>
                <a:gd name="connsiteY13" fmla="*/ 48678 h 65682"/>
                <a:gd name="connsiteX14" fmla="*/ 7420 w 13493"/>
                <a:gd name="connsiteY14" fmla="*/ 32803 h 65682"/>
                <a:gd name="connsiteX15" fmla="*/ 5634 w 13493"/>
                <a:gd name="connsiteY15" fmla="*/ 16928 h 65682"/>
                <a:gd name="connsiteX16" fmla="*/ 475 w 13493"/>
                <a:gd name="connsiteY16" fmla="*/ 1648 h 65682"/>
                <a:gd name="connsiteX17" fmla="*/ 277 w 13493"/>
                <a:gd name="connsiteY17" fmla="*/ 1053 h 65682"/>
                <a:gd name="connsiteX18" fmla="*/ 475 w 13493"/>
                <a:gd name="connsiteY18" fmla="*/ 457 h 65682"/>
                <a:gd name="connsiteX19" fmla="*/ 1467 w 13493"/>
                <a:gd name="connsiteY19" fmla="*/ 259 h 65682"/>
                <a:gd name="connsiteX20" fmla="*/ 2856 w 13493"/>
                <a:gd name="connsiteY20" fmla="*/ 61 h 65682"/>
                <a:gd name="connsiteX21" fmla="*/ 4047 w 13493"/>
                <a:gd name="connsiteY21" fmla="*/ 61 h 65682"/>
                <a:gd name="connsiteX22" fmla="*/ 4841 w 13493"/>
                <a:gd name="connsiteY22" fmla="*/ 259 h 65682"/>
                <a:gd name="connsiteX23" fmla="*/ 5436 w 13493"/>
                <a:gd name="connsiteY23" fmla="*/ 656 h 65682"/>
                <a:gd name="connsiteX24" fmla="*/ 5634 w 13493"/>
                <a:gd name="connsiteY24" fmla="*/ 656 h 65682"/>
                <a:gd name="connsiteX25" fmla="*/ 11587 w 13493"/>
                <a:gd name="connsiteY25" fmla="*/ 16531 h 65682"/>
                <a:gd name="connsiteX26" fmla="*/ 13770 w 13493"/>
                <a:gd name="connsiteY26" fmla="*/ 328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70" y="32803"/>
                  </a:moveTo>
                  <a:cubicBezTo>
                    <a:pt x="13770" y="35581"/>
                    <a:pt x="13572" y="38359"/>
                    <a:pt x="13175" y="41137"/>
                  </a:cubicBezTo>
                  <a:cubicBezTo>
                    <a:pt x="12877" y="43915"/>
                    <a:pt x="12431" y="46644"/>
                    <a:pt x="11786" y="49273"/>
                  </a:cubicBezTo>
                  <a:cubicBezTo>
                    <a:pt x="11091" y="51952"/>
                    <a:pt x="10248" y="54532"/>
                    <a:pt x="9206" y="57211"/>
                  </a:cubicBezTo>
                  <a:cubicBezTo>
                    <a:pt x="8115" y="59840"/>
                    <a:pt x="6924" y="62419"/>
                    <a:pt x="5634" y="64950"/>
                  </a:cubicBezTo>
                  <a:cubicBezTo>
                    <a:pt x="5634" y="65049"/>
                    <a:pt x="5486" y="65148"/>
                    <a:pt x="5237" y="65148"/>
                  </a:cubicBezTo>
                  <a:cubicBezTo>
                    <a:pt x="5089" y="65247"/>
                    <a:pt x="4890" y="65346"/>
                    <a:pt x="4642" y="65346"/>
                  </a:cubicBezTo>
                  <a:cubicBezTo>
                    <a:pt x="4493" y="65446"/>
                    <a:pt x="4245" y="65545"/>
                    <a:pt x="3848" y="65545"/>
                  </a:cubicBezTo>
                  <a:cubicBezTo>
                    <a:pt x="3551" y="65644"/>
                    <a:pt x="3253" y="65743"/>
                    <a:pt x="2856" y="65743"/>
                  </a:cubicBezTo>
                  <a:cubicBezTo>
                    <a:pt x="2162" y="65743"/>
                    <a:pt x="1666" y="65644"/>
                    <a:pt x="1269" y="65545"/>
                  </a:cubicBezTo>
                  <a:cubicBezTo>
                    <a:pt x="872" y="65545"/>
                    <a:pt x="574" y="65446"/>
                    <a:pt x="475" y="65346"/>
                  </a:cubicBezTo>
                  <a:cubicBezTo>
                    <a:pt x="326" y="65198"/>
                    <a:pt x="277" y="64999"/>
                    <a:pt x="277" y="64751"/>
                  </a:cubicBezTo>
                  <a:cubicBezTo>
                    <a:pt x="277" y="64602"/>
                    <a:pt x="326" y="64354"/>
                    <a:pt x="475" y="63957"/>
                  </a:cubicBezTo>
                  <a:cubicBezTo>
                    <a:pt x="2707" y="58897"/>
                    <a:pt x="4444" y="53837"/>
                    <a:pt x="5634" y="48678"/>
                  </a:cubicBezTo>
                  <a:cubicBezTo>
                    <a:pt x="6825" y="43419"/>
                    <a:pt x="7420" y="38111"/>
                    <a:pt x="7420" y="32803"/>
                  </a:cubicBezTo>
                  <a:cubicBezTo>
                    <a:pt x="7420" y="27544"/>
                    <a:pt x="6825" y="22236"/>
                    <a:pt x="5634" y="16928"/>
                  </a:cubicBezTo>
                  <a:cubicBezTo>
                    <a:pt x="4444" y="11669"/>
                    <a:pt x="2707" y="6559"/>
                    <a:pt x="475" y="1648"/>
                  </a:cubicBezTo>
                  <a:cubicBezTo>
                    <a:pt x="326" y="1400"/>
                    <a:pt x="277" y="1201"/>
                    <a:pt x="277" y="1053"/>
                  </a:cubicBezTo>
                  <a:cubicBezTo>
                    <a:pt x="277" y="805"/>
                    <a:pt x="326" y="606"/>
                    <a:pt x="475" y="457"/>
                  </a:cubicBezTo>
                  <a:cubicBezTo>
                    <a:pt x="723" y="358"/>
                    <a:pt x="1070" y="259"/>
                    <a:pt x="1467" y="259"/>
                  </a:cubicBezTo>
                  <a:cubicBezTo>
                    <a:pt x="1864" y="160"/>
                    <a:pt x="2311" y="61"/>
                    <a:pt x="2856" y="61"/>
                  </a:cubicBezTo>
                  <a:cubicBezTo>
                    <a:pt x="3352" y="61"/>
                    <a:pt x="3749" y="61"/>
                    <a:pt x="4047" y="61"/>
                  </a:cubicBezTo>
                  <a:cubicBezTo>
                    <a:pt x="4444" y="61"/>
                    <a:pt x="4692" y="160"/>
                    <a:pt x="4841" y="259"/>
                  </a:cubicBezTo>
                  <a:cubicBezTo>
                    <a:pt x="5089" y="408"/>
                    <a:pt x="5287" y="557"/>
                    <a:pt x="5436" y="656"/>
                  </a:cubicBezTo>
                  <a:cubicBezTo>
                    <a:pt x="5535" y="656"/>
                    <a:pt x="5634" y="656"/>
                    <a:pt x="5634" y="656"/>
                  </a:cubicBezTo>
                  <a:cubicBezTo>
                    <a:pt x="8115" y="5815"/>
                    <a:pt x="10099" y="11123"/>
                    <a:pt x="11587" y="16531"/>
                  </a:cubicBezTo>
                  <a:cubicBezTo>
                    <a:pt x="13026" y="21839"/>
                    <a:pt x="13770" y="27247"/>
                    <a:pt x="13770" y="328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A34EE71-4B1E-4CA5-B7F3-165544C25B3E}"/>
                </a:ext>
              </a:extLst>
            </p:cNvPr>
            <p:cNvSpPr/>
            <p:nvPr/>
          </p:nvSpPr>
          <p:spPr>
            <a:xfrm>
              <a:off x="6267711" y="2548334"/>
              <a:ext cx="13568" cy="65682"/>
            </a:xfrm>
            <a:custGeom>
              <a:avLst/>
              <a:gdLst>
                <a:gd name="connsiteX0" fmla="*/ 13774 w 13568"/>
                <a:gd name="connsiteY0" fmla="*/ 1648 h 65682"/>
                <a:gd name="connsiteX1" fmla="*/ 8416 w 13568"/>
                <a:gd name="connsiteY1" fmla="*/ 16928 h 65682"/>
                <a:gd name="connsiteX2" fmla="*/ 6829 w 13568"/>
                <a:gd name="connsiteY2" fmla="*/ 32803 h 65682"/>
                <a:gd name="connsiteX3" fmla="*/ 8416 w 13568"/>
                <a:gd name="connsiteY3" fmla="*/ 48678 h 65682"/>
                <a:gd name="connsiteX4" fmla="*/ 13576 w 13568"/>
                <a:gd name="connsiteY4" fmla="*/ 63957 h 65682"/>
                <a:gd name="connsiteX5" fmla="*/ 13774 w 13568"/>
                <a:gd name="connsiteY5" fmla="*/ 64751 h 65682"/>
                <a:gd name="connsiteX6" fmla="*/ 13576 w 13568"/>
                <a:gd name="connsiteY6" fmla="*/ 65346 h 65682"/>
                <a:gd name="connsiteX7" fmla="*/ 12782 w 13568"/>
                <a:gd name="connsiteY7" fmla="*/ 65545 h 65682"/>
                <a:gd name="connsiteX8" fmla="*/ 11393 w 13568"/>
                <a:gd name="connsiteY8" fmla="*/ 65743 h 65682"/>
                <a:gd name="connsiteX9" fmla="*/ 10202 w 13568"/>
                <a:gd name="connsiteY9" fmla="*/ 65545 h 65682"/>
                <a:gd name="connsiteX10" fmla="*/ 9409 w 13568"/>
                <a:gd name="connsiteY10" fmla="*/ 65346 h 65682"/>
                <a:gd name="connsiteX11" fmla="*/ 8813 w 13568"/>
                <a:gd name="connsiteY11" fmla="*/ 65148 h 65682"/>
                <a:gd name="connsiteX12" fmla="*/ 8416 w 13568"/>
                <a:gd name="connsiteY12" fmla="*/ 64950 h 65682"/>
                <a:gd name="connsiteX13" fmla="*/ 4844 w 13568"/>
                <a:gd name="connsiteY13" fmla="*/ 57211 h 65682"/>
                <a:gd name="connsiteX14" fmla="*/ 2265 w 13568"/>
                <a:gd name="connsiteY14" fmla="*/ 49273 h 65682"/>
                <a:gd name="connsiteX15" fmla="*/ 677 w 13568"/>
                <a:gd name="connsiteY15" fmla="*/ 41137 h 65682"/>
                <a:gd name="connsiteX16" fmla="*/ 280 w 13568"/>
                <a:gd name="connsiteY16" fmla="*/ 32803 h 65682"/>
                <a:gd name="connsiteX17" fmla="*/ 876 w 13568"/>
                <a:gd name="connsiteY17" fmla="*/ 24667 h 65682"/>
                <a:gd name="connsiteX18" fmla="*/ 2463 w 13568"/>
                <a:gd name="connsiteY18" fmla="*/ 16531 h 65682"/>
                <a:gd name="connsiteX19" fmla="*/ 5043 w 13568"/>
                <a:gd name="connsiteY19" fmla="*/ 8593 h 65682"/>
                <a:gd name="connsiteX20" fmla="*/ 8416 w 13568"/>
                <a:gd name="connsiteY20" fmla="*/ 656 h 65682"/>
                <a:gd name="connsiteX21" fmla="*/ 8615 w 13568"/>
                <a:gd name="connsiteY21" fmla="*/ 656 h 65682"/>
                <a:gd name="connsiteX22" fmla="*/ 9012 w 13568"/>
                <a:gd name="connsiteY22" fmla="*/ 259 h 65682"/>
                <a:gd name="connsiteX23" fmla="*/ 10004 w 13568"/>
                <a:gd name="connsiteY23" fmla="*/ 61 h 65682"/>
                <a:gd name="connsiteX24" fmla="*/ 11393 w 13568"/>
                <a:gd name="connsiteY24" fmla="*/ 61 h 65682"/>
                <a:gd name="connsiteX25" fmla="*/ 12584 w 13568"/>
                <a:gd name="connsiteY25" fmla="*/ 259 h 65682"/>
                <a:gd name="connsiteX26" fmla="*/ 13377 w 13568"/>
                <a:gd name="connsiteY26" fmla="*/ 457 h 65682"/>
                <a:gd name="connsiteX27" fmla="*/ 13774 w 13568"/>
                <a:gd name="connsiteY27" fmla="*/ 1053 h 65682"/>
                <a:gd name="connsiteX28" fmla="*/ 13774 w 13568"/>
                <a:gd name="connsiteY28" fmla="*/ 164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74" y="1648"/>
                  </a:moveTo>
                  <a:cubicBezTo>
                    <a:pt x="11393" y="6559"/>
                    <a:pt x="9607" y="11669"/>
                    <a:pt x="8416" y="16928"/>
                  </a:cubicBezTo>
                  <a:cubicBezTo>
                    <a:pt x="7325" y="22236"/>
                    <a:pt x="6829" y="27544"/>
                    <a:pt x="6829" y="32803"/>
                  </a:cubicBezTo>
                  <a:cubicBezTo>
                    <a:pt x="6829" y="38111"/>
                    <a:pt x="7325" y="43419"/>
                    <a:pt x="8416" y="48678"/>
                  </a:cubicBezTo>
                  <a:cubicBezTo>
                    <a:pt x="9607" y="53837"/>
                    <a:pt x="11294" y="58897"/>
                    <a:pt x="13576" y="63957"/>
                  </a:cubicBezTo>
                  <a:cubicBezTo>
                    <a:pt x="13675" y="64354"/>
                    <a:pt x="13774" y="64602"/>
                    <a:pt x="13774" y="64751"/>
                  </a:cubicBezTo>
                  <a:cubicBezTo>
                    <a:pt x="13873" y="64999"/>
                    <a:pt x="13824" y="65198"/>
                    <a:pt x="13576" y="65346"/>
                  </a:cubicBezTo>
                  <a:cubicBezTo>
                    <a:pt x="13427" y="65446"/>
                    <a:pt x="13179" y="65545"/>
                    <a:pt x="12782" y="65545"/>
                  </a:cubicBezTo>
                  <a:cubicBezTo>
                    <a:pt x="12484" y="65644"/>
                    <a:pt x="12038" y="65743"/>
                    <a:pt x="11393" y="65743"/>
                  </a:cubicBezTo>
                  <a:cubicBezTo>
                    <a:pt x="10847" y="65743"/>
                    <a:pt x="10450" y="65644"/>
                    <a:pt x="10202" y="65545"/>
                  </a:cubicBezTo>
                  <a:cubicBezTo>
                    <a:pt x="9905" y="65545"/>
                    <a:pt x="9657" y="65446"/>
                    <a:pt x="9409" y="65346"/>
                  </a:cubicBezTo>
                  <a:cubicBezTo>
                    <a:pt x="9111" y="65346"/>
                    <a:pt x="8912" y="65247"/>
                    <a:pt x="8813" y="65148"/>
                  </a:cubicBezTo>
                  <a:cubicBezTo>
                    <a:pt x="8664" y="65148"/>
                    <a:pt x="8516" y="65049"/>
                    <a:pt x="8416" y="64950"/>
                  </a:cubicBezTo>
                  <a:cubicBezTo>
                    <a:pt x="7077" y="62419"/>
                    <a:pt x="5886" y="59840"/>
                    <a:pt x="4844" y="57211"/>
                  </a:cubicBezTo>
                  <a:cubicBezTo>
                    <a:pt x="3902" y="54532"/>
                    <a:pt x="3059" y="51952"/>
                    <a:pt x="2265" y="49273"/>
                  </a:cubicBezTo>
                  <a:cubicBezTo>
                    <a:pt x="1570" y="46644"/>
                    <a:pt x="1074" y="43915"/>
                    <a:pt x="677" y="41137"/>
                  </a:cubicBezTo>
                  <a:cubicBezTo>
                    <a:pt x="380" y="38359"/>
                    <a:pt x="280" y="35581"/>
                    <a:pt x="280" y="32803"/>
                  </a:cubicBezTo>
                  <a:cubicBezTo>
                    <a:pt x="280" y="30024"/>
                    <a:pt x="479" y="27346"/>
                    <a:pt x="876" y="24667"/>
                  </a:cubicBezTo>
                  <a:cubicBezTo>
                    <a:pt x="1273" y="21889"/>
                    <a:pt x="1769" y="19210"/>
                    <a:pt x="2463" y="16531"/>
                  </a:cubicBezTo>
                  <a:cubicBezTo>
                    <a:pt x="3108" y="13753"/>
                    <a:pt x="3951" y="11123"/>
                    <a:pt x="5043" y="8593"/>
                  </a:cubicBezTo>
                  <a:cubicBezTo>
                    <a:pt x="6085" y="5964"/>
                    <a:pt x="7226" y="3335"/>
                    <a:pt x="8416" y="656"/>
                  </a:cubicBezTo>
                  <a:cubicBezTo>
                    <a:pt x="8516" y="656"/>
                    <a:pt x="8615" y="656"/>
                    <a:pt x="8615" y="656"/>
                  </a:cubicBezTo>
                  <a:cubicBezTo>
                    <a:pt x="8714" y="557"/>
                    <a:pt x="8863" y="408"/>
                    <a:pt x="9012" y="259"/>
                  </a:cubicBezTo>
                  <a:cubicBezTo>
                    <a:pt x="9260" y="160"/>
                    <a:pt x="9607" y="61"/>
                    <a:pt x="10004" y="61"/>
                  </a:cubicBezTo>
                  <a:cubicBezTo>
                    <a:pt x="10401" y="61"/>
                    <a:pt x="10847" y="61"/>
                    <a:pt x="11393" y="61"/>
                  </a:cubicBezTo>
                  <a:cubicBezTo>
                    <a:pt x="11889" y="61"/>
                    <a:pt x="12286" y="160"/>
                    <a:pt x="12584" y="259"/>
                  </a:cubicBezTo>
                  <a:cubicBezTo>
                    <a:pt x="12980" y="259"/>
                    <a:pt x="13228" y="358"/>
                    <a:pt x="13377" y="457"/>
                  </a:cubicBezTo>
                  <a:cubicBezTo>
                    <a:pt x="13625" y="606"/>
                    <a:pt x="13774" y="805"/>
                    <a:pt x="13774" y="1053"/>
                  </a:cubicBezTo>
                  <a:cubicBezTo>
                    <a:pt x="13873" y="1201"/>
                    <a:pt x="13873" y="1400"/>
                    <a:pt x="13774" y="1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2552303"/>
              <a:ext cx="109537" cy="49014"/>
              <a:chOff x="6287650" y="2552303"/>
              <a:chExt cx="109537" cy="49014"/>
            </a:xfrm>
            <a:solidFill>
              <a:srgbClr val="000000"/>
            </a:solidFill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621ABB4-5C68-4C61-AB0A-9D176D20FD03}"/>
                  </a:ext>
                </a:extLst>
              </p:cNvPr>
              <p:cNvSpPr/>
              <p:nvPr/>
            </p:nvSpPr>
            <p:spPr>
              <a:xfrm>
                <a:off x="6287650" y="2552700"/>
                <a:ext cx="34726" cy="48617"/>
              </a:xfrm>
              <a:custGeom>
                <a:avLst/>
                <a:gdLst>
                  <a:gd name="connsiteX0" fmla="*/ 35009 w 34726"/>
                  <a:gd name="connsiteY0" fmla="*/ 34787 h 48617"/>
                  <a:gd name="connsiteX1" fmla="*/ 34612 w 34726"/>
                  <a:gd name="connsiteY1" fmla="*/ 36771 h 48617"/>
                  <a:gd name="connsiteX2" fmla="*/ 33421 w 34726"/>
                  <a:gd name="connsiteY2" fmla="*/ 37367 h 48617"/>
                  <a:gd name="connsiteX3" fmla="*/ 28063 w 34726"/>
                  <a:gd name="connsiteY3" fmla="*/ 37367 h 48617"/>
                  <a:gd name="connsiteX4" fmla="*/ 28063 w 34726"/>
                  <a:gd name="connsiteY4" fmla="*/ 47487 h 48617"/>
                  <a:gd name="connsiteX5" fmla="*/ 27865 w 34726"/>
                  <a:gd name="connsiteY5" fmla="*/ 48082 h 48617"/>
                  <a:gd name="connsiteX6" fmla="*/ 27468 w 34726"/>
                  <a:gd name="connsiteY6" fmla="*/ 48479 h 48617"/>
                  <a:gd name="connsiteX7" fmla="*/ 26476 w 34726"/>
                  <a:gd name="connsiteY7" fmla="*/ 48479 h 48617"/>
                  <a:gd name="connsiteX8" fmla="*/ 24888 w 34726"/>
                  <a:gd name="connsiteY8" fmla="*/ 48678 h 48617"/>
                  <a:gd name="connsiteX9" fmla="*/ 23499 w 34726"/>
                  <a:gd name="connsiteY9" fmla="*/ 48479 h 48617"/>
                  <a:gd name="connsiteX10" fmla="*/ 22507 w 34726"/>
                  <a:gd name="connsiteY10" fmla="*/ 48479 h 48617"/>
                  <a:gd name="connsiteX11" fmla="*/ 21912 w 34726"/>
                  <a:gd name="connsiteY11" fmla="*/ 48082 h 48617"/>
                  <a:gd name="connsiteX12" fmla="*/ 21912 w 34726"/>
                  <a:gd name="connsiteY12" fmla="*/ 47487 h 48617"/>
                  <a:gd name="connsiteX13" fmla="*/ 21912 w 34726"/>
                  <a:gd name="connsiteY13" fmla="*/ 37367 h 48617"/>
                  <a:gd name="connsiteX14" fmla="*/ 2068 w 34726"/>
                  <a:gd name="connsiteY14" fmla="*/ 37367 h 48617"/>
                  <a:gd name="connsiteX15" fmla="*/ 1076 w 34726"/>
                  <a:gd name="connsiteY15" fmla="*/ 37367 h 48617"/>
                  <a:gd name="connsiteX16" fmla="*/ 679 w 34726"/>
                  <a:gd name="connsiteY16" fmla="*/ 36970 h 48617"/>
                  <a:gd name="connsiteX17" fmla="*/ 282 w 34726"/>
                  <a:gd name="connsiteY17" fmla="*/ 36176 h 48617"/>
                  <a:gd name="connsiteX18" fmla="*/ 282 w 34726"/>
                  <a:gd name="connsiteY18" fmla="*/ 34589 h 48617"/>
                  <a:gd name="connsiteX19" fmla="*/ 282 w 34726"/>
                  <a:gd name="connsiteY19" fmla="*/ 33398 h 48617"/>
                  <a:gd name="connsiteX20" fmla="*/ 481 w 34726"/>
                  <a:gd name="connsiteY20" fmla="*/ 32406 h 48617"/>
                  <a:gd name="connsiteX21" fmla="*/ 679 w 34726"/>
                  <a:gd name="connsiteY21" fmla="*/ 31414 h 48617"/>
                  <a:gd name="connsiteX22" fmla="*/ 1274 w 34726"/>
                  <a:gd name="connsiteY22" fmla="*/ 30421 h 48617"/>
                  <a:gd name="connsiteX23" fmla="*/ 18538 w 34726"/>
                  <a:gd name="connsiteY23" fmla="*/ 1251 h 48617"/>
                  <a:gd name="connsiteX24" fmla="*/ 19134 w 34726"/>
                  <a:gd name="connsiteY24" fmla="*/ 854 h 48617"/>
                  <a:gd name="connsiteX25" fmla="*/ 19928 w 34726"/>
                  <a:gd name="connsiteY25" fmla="*/ 457 h 48617"/>
                  <a:gd name="connsiteX26" fmla="*/ 21317 w 34726"/>
                  <a:gd name="connsiteY26" fmla="*/ 259 h 48617"/>
                  <a:gd name="connsiteX27" fmla="*/ 23301 w 34726"/>
                  <a:gd name="connsiteY27" fmla="*/ 61 h 48617"/>
                  <a:gd name="connsiteX28" fmla="*/ 25285 w 34726"/>
                  <a:gd name="connsiteY28" fmla="*/ 259 h 48617"/>
                  <a:gd name="connsiteX29" fmla="*/ 26873 w 34726"/>
                  <a:gd name="connsiteY29" fmla="*/ 457 h 48617"/>
                  <a:gd name="connsiteX30" fmla="*/ 27667 w 34726"/>
                  <a:gd name="connsiteY30" fmla="*/ 854 h 48617"/>
                  <a:gd name="connsiteX31" fmla="*/ 28063 w 34726"/>
                  <a:gd name="connsiteY31" fmla="*/ 1450 h 48617"/>
                  <a:gd name="connsiteX32" fmla="*/ 28063 w 34726"/>
                  <a:gd name="connsiteY32" fmla="*/ 32207 h 48617"/>
                  <a:gd name="connsiteX33" fmla="*/ 33421 w 34726"/>
                  <a:gd name="connsiteY33" fmla="*/ 32207 h 48617"/>
                  <a:gd name="connsiteX34" fmla="*/ 34612 w 34726"/>
                  <a:gd name="connsiteY34" fmla="*/ 32803 h 48617"/>
                  <a:gd name="connsiteX35" fmla="*/ 35009 w 34726"/>
                  <a:gd name="connsiteY35" fmla="*/ 34787 h 48617"/>
                  <a:gd name="connsiteX36" fmla="*/ 21912 w 34726"/>
                  <a:gd name="connsiteY36" fmla="*/ 5815 h 48617"/>
                  <a:gd name="connsiteX37" fmla="*/ 21713 w 34726"/>
                  <a:gd name="connsiteY37" fmla="*/ 5815 h 48617"/>
                  <a:gd name="connsiteX38" fmla="*/ 6037 w 34726"/>
                  <a:gd name="connsiteY38" fmla="*/ 32207 h 48617"/>
                  <a:gd name="connsiteX39" fmla="*/ 21912 w 34726"/>
                  <a:gd name="connsiteY39" fmla="*/ 32207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09" y="34787"/>
                    </a:moveTo>
                    <a:cubicBezTo>
                      <a:pt x="35009" y="35581"/>
                      <a:pt x="34860" y="36275"/>
                      <a:pt x="34612" y="36771"/>
                    </a:cubicBezTo>
                    <a:cubicBezTo>
                      <a:pt x="34314" y="37168"/>
                      <a:pt x="33917" y="37367"/>
                      <a:pt x="33421" y="37367"/>
                    </a:cubicBezTo>
                    <a:lnTo>
                      <a:pt x="28063" y="37367"/>
                    </a:lnTo>
                    <a:lnTo>
                      <a:pt x="28063" y="47487"/>
                    </a:lnTo>
                    <a:cubicBezTo>
                      <a:pt x="28063" y="47785"/>
                      <a:pt x="27964" y="47983"/>
                      <a:pt x="27865" y="48082"/>
                    </a:cubicBezTo>
                    <a:cubicBezTo>
                      <a:pt x="27865" y="48231"/>
                      <a:pt x="27716" y="48380"/>
                      <a:pt x="27468" y="48479"/>
                    </a:cubicBezTo>
                    <a:cubicBezTo>
                      <a:pt x="27170" y="48479"/>
                      <a:pt x="26873" y="48479"/>
                      <a:pt x="26476" y="48479"/>
                    </a:cubicBezTo>
                    <a:cubicBezTo>
                      <a:pt x="26079" y="48578"/>
                      <a:pt x="25533" y="48678"/>
                      <a:pt x="24888" y="48678"/>
                    </a:cubicBezTo>
                    <a:cubicBezTo>
                      <a:pt x="24343" y="48678"/>
                      <a:pt x="23896" y="48578"/>
                      <a:pt x="23499" y="48479"/>
                    </a:cubicBezTo>
                    <a:cubicBezTo>
                      <a:pt x="23103" y="48479"/>
                      <a:pt x="22755" y="48479"/>
                      <a:pt x="22507" y="48479"/>
                    </a:cubicBezTo>
                    <a:cubicBezTo>
                      <a:pt x="22210" y="48380"/>
                      <a:pt x="22011" y="48231"/>
                      <a:pt x="21912" y="48082"/>
                    </a:cubicBezTo>
                    <a:cubicBezTo>
                      <a:pt x="21912" y="47983"/>
                      <a:pt x="21912" y="47785"/>
                      <a:pt x="21912" y="47487"/>
                    </a:cubicBezTo>
                    <a:lnTo>
                      <a:pt x="21912" y="37367"/>
                    </a:lnTo>
                    <a:lnTo>
                      <a:pt x="2068" y="37367"/>
                    </a:lnTo>
                    <a:cubicBezTo>
                      <a:pt x="1671" y="37367"/>
                      <a:pt x="1324" y="37367"/>
                      <a:pt x="1076" y="37367"/>
                    </a:cubicBezTo>
                    <a:cubicBezTo>
                      <a:pt x="927" y="37268"/>
                      <a:pt x="778" y="37119"/>
                      <a:pt x="679" y="36970"/>
                    </a:cubicBezTo>
                    <a:cubicBezTo>
                      <a:pt x="530" y="36722"/>
                      <a:pt x="381" y="36474"/>
                      <a:pt x="282" y="36176"/>
                    </a:cubicBezTo>
                    <a:cubicBezTo>
                      <a:pt x="282" y="35779"/>
                      <a:pt x="282" y="35283"/>
                      <a:pt x="282" y="34589"/>
                    </a:cubicBezTo>
                    <a:cubicBezTo>
                      <a:pt x="282" y="34093"/>
                      <a:pt x="282" y="33696"/>
                      <a:pt x="282" y="33398"/>
                    </a:cubicBezTo>
                    <a:cubicBezTo>
                      <a:pt x="282" y="33001"/>
                      <a:pt x="332" y="32703"/>
                      <a:pt x="481" y="32406"/>
                    </a:cubicBezTo>
                    <a:cubicBezTo>
                      <a:pt x="580" y="32009"/>
                      <a:pt x="679" y="31711"/>
                      <a:pt x="679" y="31414"/>
                    </a:cubicBezTo>
                    <a:cubicBezTo>
                      <a:pt x="778" y="31166"/>
                      <a:pt x="977" y="30818"/>
                      <a:pt x="1274" y="30421"/>
                    </a:cubicBezTo>
                    <a:lnTo>
                      <a:pt x="18538" y="1251"/>
                    </a:lnTo>
                    <a:cubicBezTo>
                      <a:pt x="18638" y="1152"/>
                      <a:pt x="18836" y="1003"/>
                      <a:pt x="19134" y="854"/>
                    </a:cubicBezTo>
                    <a:cubicBezTo>
                      <a:pt x="19382" y="606"/>
                      <a:pt x="19630" y="457"/>
                      <a:pt x="19928" y="457"/>
                    </a:cubicBezTo>
                    <a:cubicBezTo>
                      <a:pt x="20324" y="358"/>
                      <a:pt x="20771" y="259"/>
                      <a:pt x="21317" y="259"/>
                    </a:cubicBezTo>
                    <a:cubicBezTo>
                      <a:pt x="21813" y="160"/>
                      <a:pt x="22507" y="61"/>
                      <a:pt x="23301" y="61"/>
                    </a:cubicBezTo>
                    <a:cubicBezTo>
                      <a:pt x="24095" y="61"/>
                      <a:pt x="24740" y="160"/>
                      <a:pt x="25285" y="259"/>
                    </a:cubicBezTo>
                    <a:cubicBezTo>
                      <a:pt x="25930" y="259"/>
                      <a:pt x="26476" y="358"/>
                      <a:pt x="26873" y="457"/>
                    </a:cubicBezTo>
                    <a:cubicBezTo>
                      <a:pt x="27270" y="606"/>
                      <a:pt x="27518" y="755"/>
                      <a:pt x="27667" y="854"/>
                    </a:cubicBezTo>
                    <a:cubicBezTo>
                      <a:pt x="27915" y="1003"/>
                      <a:pt x="28063" y="1201"/>
                      <a:pt x="28063" y="1450"/>
                    </a:cubicBezTo>
                    <a:lnTo>
                      <a:pt x="28063" y="32207"/>
                    </a:lnTo>
                    <a:lnTo>
                      <a:pt x="33421" y="32207"/>
                    </a:lnTo>
                    <a:cubicBezTo>
                      <a:pt x="33917" y="32207"/>
                      <a:pt x="34314" y="32406"/>
                      <a:pt x="34612" y="32803"/>
                    </a:cubicBezTo>
                    <a:cubicBezTo>
                      <a:pt x="34860" y="33200"/>
                      <a:pt x="35009" y="33894"/>
                      <a:pt x="35009" y="34787"/>
                    </a:cubicBezTo>
                    <a:close/>
                    <a:moveTo>
                      <a:pt x="21912" y="5815"/>
                    </a:moveTo>
                    <a:lnTo>
                      <a:pt x="21713" y="5815"/>
                    </a:lnTo>
                    <a:lnTo>
                      <a:pt x="6037" y="32207"/>
                    </a:lnTo>
                    <a:lnTo>
                      <a:pt x="21912" y="3220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4661897-EE68-4534-90F0-0FF0F08BEB5A}"/>
                  </a:ext>
                </a:extLst>
              </p:cNvPr>
              <p:cNvSpPr/>
              <p:nvPr/>
            </p:nvSpPr>
            <p:spPr>
              <a:xfrm>
                <a:off x="6328132" y="2552303"/>
                <a:ext cx="30162" cy="48815"/>
              </a:xfrm>
              <a:custGeom>
                <a:avLst/>
                <a:gdLst>
                  <a:gd name="connsiteX0" fmla="*/ 30448 w 30162"/>
                  <a:gd name="connsiteY0" fmla="*/ 46098 h 48815"/>
                  <a:gd name="connsiteX1" fmla="*/ 30249 w 30162"/>
                  <a:gd name="connsiteY1" fmla="*/ 47289 h 48815"/>
                  <a:gd name="connsiteX2" fmla="*/ 30051 w 30162"/>
                  <a:gd name="connsiteY2" fmla="*/ 48281 h 48815"/>
                  <a:gd name="connsiteX3" fmla="*/ 29654 w 30162"/>
                  <a:gd name="connsiteY3" fmla="*/ 48678 h 48815"/>
                  <a:gd name="connsiteX4" fmla="*/ 29059 w 30162"/>
                  <a:gd name="connsiteY4" fmla="*/ 48876 h 48815"/>
                  <a:gd name="connsiteX5" fmla="*/ 2468 w 30162"/>
                  <a:gd name="connsiteY5" fmla="*/ 48876 h 48815"/>
                  <a:gd name="connsiteX6" fmla="*/ 1476 w 30162"/>
                  <a:gd name="connsiteY6" fmla="*/ 48876 h 48815"/>
                  <a:gd name="connsiteX7" fmla="*/ 881 w 30162"/>
                  <a:gd name="connsiteY7" fmla="*/ 48479 h 48815"/>
                  <a:gd name="connsiteX8" fmla="*/ 484 w 30162"/>
                  <a:gd name="connsiteY8" fmla="*/ 47487 h 48815"/>
                  <a:gd name="connsiteX9" fmla="*/ 285 w 30162"/>
                  <a:gd name="connsiteY9" fmla="*/ 46098 h 48815"/>
                  <a:gd name="connsiteX10" fmla="*/ 285 w 30162"/>
                  <a:gd name="connsiteY10" fmla="*/ 44907 h 48815"/>
                  <a:gd name="connsiteX11" fmla="*/ 682 w 30162"/>
                  <a:gd name="connsiteY11" fmla="*/ 43915 h 48815"/>
                  <a:gd name="connsiteX12" fmla="*/ 1079 w 30162"/>
                  <a:gd name="connsiteY12" fmla="*/ 42923 h 48815"/>
                  <a:gd name="connsiteX13" fmla="*/ 1873 w 30162"/>
                  <a:gd name="connsiteY13" fmla="*/ 41931 h 48815"/>
                  <a:gd name="connsiteX14" fmla="*/ 11199 w 30162"/>
                  <a:gd name="connsiteY14" fmla="*/ 32207 h 48815"/>
                  <a:gd name="connsiteX15" fmla="*/ 16359 w 30162"/>
                  <a:gd name="connsiteY15" fmla="*/ 26056 h 48815"/>
                  <a:gd name="connsiteX16" fmla="*/ 19335 w 30162"/>
                  <a:gd name="connsiteY16" fmla="*/ 21095 h 48815"/>
                  <a:gd name="connsiteX17" fmla="*/ 20724 w 30162"/>
                  <a:gd name="connsiteY17" fmla="*/ 16928 h 48815"/>
                  <a:gd name="connsiteX18" fmla="*/ 21121 w 30162"/>
                  <a:gd name="connsiteY18" fmla="*/ 13554 h 48815"/>
                  <a:gd name="connsiteX19" fmla="*/ 20526 w 30162"/>
                  <a:gd name="connsiteY19" fmla="*/ 10578 h 48815"/>
                  <a:gd name="connsiteX20" fmla="*/ 19137 w 30162"/>
                  <a:gd name="connsiteY20" fmla="*/ 8197 h 48815"/>
                  <a:gd name="connsiteX21" fmla="*/ 16557 w 30162"/>
                  <a:gd name="connsiteY21" fmla="*/ 6411 h 48815"/>
                  <a:gd name="connsiteX22" fmla="*/ 13184 w 30162"/>
                  <a:gd name="connsiteY22" fmla="*/ 5617 h 48815"/>
                  <a:gd name="connsiteX23" fmla="*/ 9016 w 30162"/>
                  <a:gd name="connsiteY23" fmla="*/ 6411 h 48815"/>
                  <a:gd name="connsiteX24" fmla="*/ 5841 w 30162"/>
                  <a:gd name="connsiteY24" fmla="*/ 7799 h 48815"/>
                  <a:gd name="connsiteX25" fmla="*/ 3659 w 30162"/>
                  <a:gd name="connsiteY25" fmla="*/ 9189 h 48815"/>
                  <a:gd name="connsiteX26" fmla="*/ 2270 w 30162"/>
                  <a:gd name="connsiteY26" fmla="*/ 9784 h 48815"/>
                  <a:gd name="connsiteX27" fmla="*/ 1873 w 30162"/>
                  <a:gd name="connsiteY27" fmla="*/ 9586 h 48815"/>
                  <a:gd name="connsiteX28" fmla="*/ 1476 w 30162"/>
                  <a:gd name="connsiteY28" fmla="*/ 9189 h 48815"/>
                  <a:gd name="connsiteX29" fmla="*/ 1277 w 30162"/>
                  <a:gd name="connsiteY29" fmla="*/ 8197 h 48815"/>
                  <a:gd name="connsiteX30" fmla="*/ 1277 w 30162"/>
                  <a:gd name="connsiteY30" fmla="*/ 6807 h 48815"/>
                  <a:gd name="connsiteX31" fmla="*/ 1277 w 30162"/>
                  <a:gd name="connsiteY31" fmla="*/ 5815 h 48815"/>
                  <a:gd name="connsiteX32" fmla="*/ 1277 w 30162"/>
                  <a:gd name="connsiteY32" fmla="*/ 5220 h 48815"/>
                  <a:gd name="connsiteX33" fmla="*/ 1674 w 30162"/>
                  <a:gd name="connsiteY33" fmla="*/ 4624 h 48815"/>
                  <a:gd name="connsiteX34" fmla="*/ 2270 w 30162"/>
                  <a:gd name="connsiteY34" fmla="*/ 4029 h 48815"/>
                  <a:gd name="connsiteX35" fmla="*/ 3659 w 30162"/>
                  <a:gd name="connsiteY35" fmla="*/ 3037 h 48815"/>
                  <a:gd name="connsiteX36" fmla="*/ 6437 w 30162"/>
                  <a:gd name="connsiteY36" fmla="*/ 1648 h 48815"/>
                  <a:gd name="connsiteX37" fmla="*/ 10207 w 30162"/>
                  <a:gd name="connsiteY37" fmla="*/ 457 h 48815"/>
                  <a:gd name="connsiteX38" fmla="*/ 14374 w 30162"/>
                  <a:gd name="connsiteY38" fmla="*/ 61 h 48815"/>
                  <a:gd name="connsiteX39" fmla="*/ 20526 w 30162"/>
                  <a:gd name="connsiteY39" fmla="*/ 1053 h 48815"/>
                  <a:gd name="connsiteX40" fmla="*/ 24891 w 30162"/>
                  <a:gd name="connsiteY40" fmla="*/ 3831 h 48815"/>
                  <a:gd name="connsiteX41" fmla="*/ 27471 w 30162"/>
                  <a:gd name="connsiteY41" fmla="*/ 7799 h 48815"/>
                  <a:gd name="connsiteX42" fmla="*/ 28265 w 30162"/>
                  <a:gd name="connsiteY42" fmla="*/ 12562 h 48815"/>
                  <a:gd name="connsiteX43" fmla="*/ 27868 w 30162"/>
                  <a:gd name="connsiteY43" fmla="*/ 17126 h 48815"/>
                  <a:gd name="connsiteX44" fmla="*/ 26082 w 30162"/>
                  <a:gd name="connsiteY44" fmla="*/ 22087 h 48815"/>
                  <a:gd name="connsiteX45" fmla="*/ 22312 w 30162"/>
                  <a:gd name="connsiteY45" fmla="*/ 28040 h 48815"/>
                  <a:gd name="connsiteX46" fmla="*/ 15763 w 30162"/>
                  <a:gd name="connsiteY46" fmla="*/ 35382 h 48815"/>
                  <a:gd name="connsiteX47" fmla="*/ 8024 w 30162"/>
                  <a:gd name="connsiteY47" fmla="*/ 43518 h 48815"/>
                  <a:gd name="connsiteX48" fmla="*/ 29059 w 30162"/>
                  <a:gd name="connsiteY48" fmla="*/ 43518 h 48815"/>
                  <a:gd name="connsiteX49" fmla="*/ 29456 w 30162"/>
                  <a:gd name="connsiteY49" fmla="*/ 43717 h 48815"/>
                  <a:gd name="connsiteX50" fmla="*/ 30051 w 30162"/>
                  <a:gd name="connsiteY50" fmla="*/ 44114 h 48815"/>
                  <a:gd name="connsiteX51" fmla="*/ 30249 w 30162"/>
                  <a:gd name="connsiteY51" fmla="*/ 45106 h 48815"/>
                  <a:gd name="connsiteX52" fmla="*/ 30448 w 30162"/>
                  <a:gd name="connsiteY52" fmla="*/ 46098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48" y="46098"/>
                    </a:moveTo>
                    <a:cubicBezTo>
                      <a:pt x="30448" y="46495"/>
                      <a:pt x="30348" y="46892"/>
                      <a:pt x="30249" y="47289"/>
                    </a:cubicBezTo>
                    <a:cubicBezTo>
                      <a:pt x="30249" y="47686"/>
                      <a:pt x="30150" y="48033"/>
                      <a:pt x="30051" y="48281"/>
                    </a:cubicBezTo>
                    <a:cubicBezTo>
                      <a:pt x="30051" y="48430"/>
                      <a:pt x="29902" y="48578"/>
                      <a:pt x="29654" y="48678"/>
                    </a:cubicBezTo>
                    <a:cubicBezTo>
                      <a:pt x="29505" y="48827"/>
                      <a:pt x="29307" y="48876"/>
                      <a:pt x="29059" y="48876"/>
                    </a:cubicBezTo>
                    <a:lnTo>
                      <a:pt x="2468" y="48876"/>
                    </a:lnTo>
                    <a:cubicBezTo>
                      <a:pt x="2071" y="48876"/>
                      <a:pt x="1724" y="48876"/>
                      <a:pt x="1476" y="48876"/>
                    </a:cubicBezTo>
                    <a:cubicBezTo>
                      <a:pt x="1327" y="48777"/>
                      <a:pt x="1129" y="48628"/>
                      <a:pt x="881" y="48479"/>
                    </a:cubicBezTo>
                    <a:cubicBezTo>
                      <a:pt x="732" y="48231"/>
                      <a:pt x="583" y="47884"/>
                      <a:pt x="484" y="47487"/>
                    </a:cubicBezTo>
                    <a:cubicBezTo>
                      <a:pt x="335" y="47090"/>
                      <a:pt x="285" y="46644"/>
                      <a:pt x="285" y="46098"/>
                    </a:cubicBezTo>
                    <a:cubicBezTo>
                      <a:pt x="285" y="45602"/>
                      <a:pt x="285" y="45205"/>
                      <a:pt x="285" y="44907"/>
                    </a:cubicBezTo>
                    <a:cubicBezTo>
                      <a:pt x="384" y="44511"/>
                      <a:pt x="533" y="44213"/>
                      <a:pt x="682" y="43915"/>
                    </a:cubicBezTo>
                    <a:cubicBezTo>
                      <a:pt x="781" y="43518"/>
                      <a:pt x="930" y="43221"/>
                      <a:pt x="1079" y="42923"/>
                    </a:cubicBezTo>
                    <a:cubicBezTo>
                      <a:pt x="1327" y="42675"/>
                      <a:pt x="1575" y="42328"/>
                      <a:pt x="1873" y="41931"/>
                    </a:cubicBezTo>
                    <a:lnTo>
                      <a:pt x="11199" y="32207"/>
                    </a:lnTo>
                    <a:cubicBezTo>
                      <a:pt x="13283" y="29826"/>
                      <a:pt x="15019" y="27792"/>
                      <a:pt x="16359" y="26056"/>
                    </a:cubicBezTo>
                    <a:cubicBezTo>
                      <a:pt x="17648" y="24220"/>
                      <a:pt x="18641" y="22583"/>
                      <a:pt x="19335" y="21095"/>
                    </a:cubicBezTo>
                    <a:cubicBezTo>
                      <a:pt x="20129" y="19507"/>
                      <a:pt x="20575" y="18118"/>
                      <a:pt x="20724" y="16928"/>
                    </a:cubicBezTo>
                    <a:cubicBezTo>
                      <a:pt x="20972" y="15737"/>
                      <a:pt x="21121" y="14646"/>
                      <a:pt x="21121" y="13554"/>
                    </a:cubicBezTo>
                    <a:cubicBezTo>
                      <a:pt x="21121" y="12512"/>
                      <a:pt x="20923" y="11520"/>
                      <a:pt x="20526" y="10578"/>
                    </a:cubicBezTo>
                    <a:cubicBezTo>
                      <a:pt x="20228" y="9685"/>
                      <a:pt x="19782" y="8891"/>
                      <a:pt x="19137" y="8197"/>
                    </a:cubicBezTo>
                    <a:cubicBezTo>
                      <a:pt x="18442" y="7403"/>
                      <a:pt x="17599" y="6807"/>
                      <a:pt x="16557" y="6411"/>
                    </a:cubicBezTo>
                    <a:cubicBezTo>
                      <a:pt x="15615" y="5914"/>
                      <a:pt x="14473" y="5617"/>
                      <a:pt x="13184" y="5617"/>
                    </a:cubicBezTo>
                    <a:cubicBezTo>
                      <a:pt x="11695" y="5617"/>
                      <a:pt x="10306" y="5914"/>
                      <a:pt x="9016" y="6411"/>
                    </a:cubicBezTo>
                    <a:cubicBezTo>
                      <a:pt x="7826" y="6807"/>
                      <a:pt x="6734" y="7303"/>
                      <a:pt x="5841" y="7799"/>
                    </a:cubicBezTo>
                    <a:cubicBezTo>
                      <a:pt x="5048" y="8197"/>
                      <a:pt x="4304" y="8693"/>
                      <a:pt x="3659" y="9189"/>
                    </a:cubicBezTo>
                    <a:cubicBezTo>
                      <a:pt x="3113" y="9586"/>
                      <a:pt x="2666" y="9784"/>
                      <a:pt x="2270" y="9784"/>
                    </a:cubicBezTo>
                    <a:cubicBezTo>
                      <a:pt x="2121" y="9784"/>
                      <a:pt x="1972" y="9734"/>
                      <a:pt x="1873" y="9586"/>
                    </a:cubicBezTo>
                    <a:cubicBezTo>
                      <a:pt x="1724" y="9486"/>
                      <a:pt x="1575" y="9337"/>
                      <a:pt x="1476" y="9189"/>
                    </a:cubicBezTo>
                    <a:cubicBezTo>
                      <a:pt x="1476" y="8941"/>
                      <a:pt x="1377" y="8593"/>
                      <a:pt x="1277" y="8197"/>
                    </a:cubicBezTo>
                    <a:cubicBezTo>
                      <a:pt x="1277" y="7799"/>
                      <a:pt x="1277" y="7353"/>
                      <a:pt x="1277" y="6807"/>
                    </a:cubicBezTo>
                    <a:cubicBezTo>
                      <a:pt x="1277" y="6411"/>
                      <a:pt x="1277" y="6113"/>
                      <a:pt x="1277" y="5815"/>
                    </a:cubicBezTo>
                    <a:cubicBezTo>
                      <a:pt x="1277" y="5567"/>
                      <a:pt x="1277" y="5369"/>
                      <a:pt x="1277" y="5220"/>
                    </a:cubicBezTo>
                    <a:cubicBezTo>
                      <a:pt x="1377" y="4972"/>
                      <a:pt x="1525" y="4773"/>
                      <a:pt x="1674" y="4624"/>
                    </a:cubicBezTo>
                    <a:cubicBezTo>
                      <a:pt x="1773" y="4525"/>
                      <a:pt x="1972" y="4327"/>
                      <a:pt x="2270" y="4029"/>
                    </a:cubicBezTo>
                    <a:cubicBezTo>
                      <a:pt x="2518" y="3781"/>
                      <a:pt x="2964" y="3434"/>
                      <a:pt x="3659" y="3037"/>
                    </a:cubicBezTo>
                    <a:cubicBezTo>
                      <a:pt x="4452" y="2541"/>
                      <a:pt x="5345" y="2045"/>
                      <a:pt x="6437" y="1648"/>
                    </a:cubicBezTo>
                    <a:cubicBezTo>
                      <a:pt x="7627" y="1152"/>
                      <a:pt x="8868" y="755"/>
                      <a:pt x="10207" y="457"/>
                    </a:cubicBezTo>
                    <a:cubicBezTo>
                      <a:pt x="11497" y="209"/>
                      <a:pt x="12886" y="61"/>
                      <a:pt x="14374" y="61"/>
                    </a:cubicBezTo>
                    <a:cubicBezTo>
                      <a:pt x="16756" y="61"/>
                      <a:pt x="18790" y="408"/>
                      <a:pt x="20526" y="1053"/>
                    </a:cubicBezTo>
                    <a:cubicBezTo>
                      <a:pt x="22213" y="1747"/>
                      <a:pt x="23701" y="2640"/>
                      <a:pt x="24891" y="3831"/>
                    </a:cubicBezTo>
                    <a:cubicBezTo>
                      <a:pt x="26082" y="4922"/>
                      <a:pt x="26925" y="6212"/>
                      <a:pt x="27471" y="7799"/>
                    </a:cubicBezTo>
                    <a:cubicBezTo>
                      <a:pt x="27967" y="9288"/>
                      <a:pt x="28265" y="10875"/>
                      <a:pt x="28265" y="12562"/>
                    </a:cubicBezTo>
                    <a:cubicBezTo>
                      <a:pt x="28265" y="14050"/>
                      <a:pt x="28116" y="15539"/>
                      <a:pt x="27868" y="17126"/>
                    </a:cubicBezTo>
                    <a:cubicBezTo>
                      <a:pt x="27570" y="18614"/>
                      <a:pt x="26975" y="20251"/>
                      <a:pt x="26082" y="22087"/>
                    </a:cubicBezTo>
                    <a:cubicBezTo>
                      <a:pt x="25288" y="23823"/>
                      <a:pt x="23998" y="25808"/>
                      <a:pt x="22312" y="28040"/>
                    </a:cubicBezTo>
                    <a:cubicBezTo>
                      <a:pt x="20724" y="30173"/>
                      <a:pt x="18541" y="32604"/>
                      <a:pt x="15763" y="35382"/>
                    </a:cubicBezTo>
                    <a:lnTo>
                      <a:pt x="8024" y="43518"/>
                    </a:lnTo>
                    <a:lnTo>
                      <a:pt x="29059" y="43518"/>
                    </a:lnTo>
                    <a:cubicBezTo>
                      <a:pt x="29158" y="43518"/>
                      <a:pt x="29307" y="43618"/>
                      <a:pt x="29456" y="43717"/>
                    </a:cubicBezTo>
                    <a:cubicBezTo>
                      <a:pt x="29704" y="43717"/>
                      <a:pt x="29902" y="43866"/>
                      <a:pt x="30051" y="44114"/>
                    </a:cubicBezTo>
                    <a:cubicBezTo>
                      <a:pt x="30150" y="44411"/>
                      <a:pt x="30249" y="44709"/>
                      <a:pt x="30249" y="45106"/>
                    </a:cubicBezTo>
                    <a:cubicBezTo>
                      <a:pt x="30348" y="45403"/>
                      <a:pt x="30448" y="45701"/>
                      <a:pt x="30448" y="46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8D387C0-8351-4603-BAE8-F4E29E52D9E4}"/>
                  </a:ext>
                </a:extLst>
              </p:cNvPr>
              <p:cNvSpPr/>
              <p:nvPr/>
            </p:nvSpPr>
            <p:spPr>
              <a:xfrm>
                <a:off x="6365835" y="2552898"/>
                <a:ext cx="31353" cy="48418"/>
              </a:xfrm>
              <a:custGeom>
                <a:avLst/>
                <a:gdLst>
                  <a:gd name="connsiteX0" fmla="*/ 31641 w 31353"/>
                  <a:gd name="connsiteY0" fmla="*/ 2839 h 48418"/>
                  <a:gd name="connsiteX1" fmla="*/ 31443 w 31353"/>
                  <a:gd name="connsiteY1" fmla="*/ 4228 h 48418"/>
                  <a:gd name="connsiteX2" fmla="*/ 31245 w 31353"/>
                  <a:gd name="connsiteY2" fmla="*/ 5220 h 48418"/>
                  <a:gd name="connsiteX3" fmla="*/ 31046 w 31353"/>
                  <a:gd name="connsiteY3" fmla="*/ 6212 h 48418"/>
                  <a:gd name="connsiteX4" fmla="*/ 30848 w 31353"/>
                  <a:gd name="connsiteY4" fmla="*/ 7006 h 48418"/>
                  <a:gd name="connsiteX5" fmla="*/ 13385 w 31353"/>
                  <a:gd name="connsiteY5" fmla="*/ 47090 h 48418"/>
                  <a:gd name="connsiteX6" fmla="*/ 12790 w 31353"/>
                  <a:gd name="connsiteY6" fmla="*/ 47884 h 48418"/>
                  <a:gd name="connsiteX7" fmla="*/ 12195 w 31353"/>
                  <a:gd name="connsiteY7" fmla="*/ 48281 h 48418"/>
                  <a:gd name="connsiteX8" fmla="*/ 11004 w 31353"/>
                  <a:gd name="connsiteY8" fmla="*/ 48479 h 48418"/>
                  <a:gd name="connsiteX9" fmla="*/ 9416 w 31353"/>
                  <a:gd name="connsiteY9" fmla="*/ 48479 h 48418"/>
                  <a:gd name="connsiteX10" fmla="*/ 7432 w 31353"/>
                  <a:gd name="connsiteY10" fmla="*/ 48281 h 48418"/>
                  <a:gd name="connsiteX11" fmla="*/ 6440 w 31353"/>
                  <a:gd name="connsiteY11" fmla="*/ 48082 h 48418"/>
                  <a:gd name="connsiteX12" fmla="*/ 6241 w 31353"/>
                  <a:gd name="connsiteY12" fmla="*/ 47487 h 48418"/>
                  <a:gd name="connsiteX13" fmla="*/ 6440 w 31353"/>
                  <a:gd name="connsiteY13" fmla="*/ 46693 h 48418"/>
                  <a:gd name="connsiteX14" fmla="*/ 24696 w 31353"/>
                  <a:gd name="connsiteY14" fmla="*/ 5815 h 48418"/>
                  <a:gd name="connsiteX15" fmla="*/ 1677 w 31353"/>
                  <a:gd name="connsiteY15" fmla="*/ 5815 h 48418"/>
                  <a:gd name="connsiteX16" fmla="*/ 487 w 31353"/>
                  <a:gd name="connsiteY16" fmla="*/ 5022 h 48418"/>
                  <a:gd name="connsiteX17" fmla="*/ 288 w 31353"/>
                  <a:gd name="connsiteY17" fmla="*/ 2839 h 48418"/>
                  <a:gd name="connsiteX18" fmla="*/ 288 w 31353"/>
                  <a:gd name="connsiteY18" fmla="*/ 1847 h 48418"/>
                  <a:gd name="connsiteX19" fmla="*/ 487 w 31353"/>
                  <a:gd name="connsiteY19" fmla="*/ 854 h 48418"/>
                  <a:gd name="connsiteX20" fmla="*/ 884 w 31353"/>
                  <a:gd name="connsiteY20" fmla="*/ 259 h 48418"/>
                  <a:gd name="connsiteX21" fmla="*/ 1677 w 31353"/>
                  <a:gd name="connsiteY21" fmla="*/ 61 h 48418"/>
                  <a:gd name="connsiteX22" fmla="*/ 29657 w 31353"/>
                  <a:gd name="connsiteY22" fmla="*/ 61 h 48418"/>
                  <a:gd name="connsiteX23" fmla="*/ 30649 w 31353"/>
                  <a:gd name="connsiteY23" fmla="*/ 259 h 48418"/>
                  <a:gd name="connsiteX24" fmla="*/ 31245 w 31353"/>
                  <a:gd name="connsiteY24" fmla="*/ 656 h 48418"/>
                  <a:gd name="connsiteX25" fmla="*/ 31443 w 31353"/>
                  <a:gd name="connsiteY25" fmla="*/ 1648 h 48418"/>
                  <a:gd name="connsiteX26" fmla="*/ 31641 w 31353"/>
                  <a:gd name="connsiteY26" fmla="*/ 2839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1" y="2839"/>
                    </a:moveTo>
                    <a:cubicBezTo>
                      <a:pt x="31641" y="3384"/>
                      <a:pt x="31542" y="3831"/>
                      <a:pt x="31443" y="4228"/>
                    </a:cubicBezTo>
                    <a:cubicBezTo>
                      <a:pt x="31443" y="4525"/>
                      <a:pt x="31344" y="4823"/>
                      <a:pt x="31245" y="5220"/>
                    </a:cubicBezTo>
                    <a:cubicBezTo>
                      <a:pt x="31245" y="5518"/>
                      <a:pt x="31145" y="5815"/>
                      <a:pt x="31046" y="6212"/>
                    </a:cubicBezTo>
                    <a:cubicBezTo>
                      <a:pt x="31046" y="6510"/>
                      <a:pt x="30947" y="6758"/>
                      <a:pt x="30848" y="7006"/>
                    </a:cubicBezTo>
                    <a:lnTo>
                      <a:pt x="13385" y="47090"/>
                    </a:lnTo>
                    <a:cubicBezTo>
                      <a:pt x="13236" y="47388"/>
                      <a:pt x="13038" y="47636"/>
                      <a:pt x="12790" y="47884"/>
                    </a:cubicBezTo>
                    <a:cubicBezTo>
                      <a:pt x="12641" y="48033"/>
                      <a:pt x="12443" y="48182"/>
                      <a:pt x="12195" y="48281"/>
                    </a:cubicBezTo>
                    <a:cubicBezTo>
                      <a:pt x="11897" y="48380"/>
                      <a:pt x="11500" y="48479"/>
                      <a:pt x="11004" y="48479"/>
                    </a:cubicBezTo>
                    <a:cubicBezTo>
                      <a:pt x="10607" y="48479"/>
                      <a:pt x="10061" y="48479"/>
                      <a:pt x="9416" y="48479"/>
                    </a:cubicBezTo>
                    <a:cubicBezTo>
                      <a:pt x="8623" y="48479"/>
                      <a:pt x="7928" y="48380"/>
                      <a:pt x="7432" y="48281"/>
                    </a:cubicBezTo>
                    <a:cubicBezTo>
                      <a:pt x="7035" y="48281"/>
                      <a:pt x="6688" y="48231"/>
                      <a:pt x="6440" y="48082"/>
                    </a:cubicBezTo>
                    <a:cubicBezTo>
                      <a:pt x="6291" y="47983"/>
                      <a:pt x="6241" y="47785"/>
                      <a:pt x="6241" y="47487"/>
                    </a:cubicBezTo>
                    <a:cubicBezTo>
                      <a:pt x="6241" y="47239"/>
                      <a:pt x="6291" y="46991"/>
                      <a:pt x="6440" y="46693"/>
                    </a:cubicBezTo>
                    <a:lnTo>
                      <a:pt x="24696" y="5815"/>
                    </a:lnTo>
                    <a:lnTo>
                      <a:pt x="1677" y="5815"/>
                    </a:lnTo>
                    <a:cubicBezTo>
                      <a:pt x="1132" y="5815"/>
                      <a:pt x="735" y="5567"/>
                      <a:pt x="487" y="5022"/>
                    </a:cubicBezTo>
                    <a:cubicBezTo>
                      <a:pt x="338" y="4525"/>
                      <a:pt x="288" y="3781"/>
                      <a:pt x="288" y="2839"/>
                    </a:cubicBezTo>
                    <a:cubicBezTo>
                      <a:pt x="288" y="2442"/>
                      <a:pt x="288" y="2144"/>
                      <a:pt x="288" y="1847"/>
                    </a:cubicBezTo>
                    <a:cubicBezTo>
                      <a:pt x="387" y="1450"/>
                      <a:pt x="487" y="1152"/>
                      <a:pt x="487" y="854"/>
                    </a:cubicBezTo>
                    <a:cubicBezTo>
                      <a:pt x="586" y="606"/>
                      <a:pt x="735" y="408"/>
                      <a:pt x="884" y="259"/>
                    </a:cubicBezTo>
                    <a:cubicBezTo>
                      <a:pt x="1132" y="160"/>
                      <a:pt x="1380" y="61"/>
                      <a:pt x="1677" y="61"/>
                    </a:cubicBezTo>
                    <a:lnTo>
                      <a:pt x="29657" y="61"/>
                    </a:lnTo>
                    <a:cubicBezTo>
                      <a:pt x="30054" y="61"/>
                      <a:pt x="30351" y="160"/>
                      <a:pt x="30649" y="259"/>
                    </a:cubicBezTo>
                    <a:cubicBezTo>
                      <a:pt x="30897" y="259"/>
                      <a:pt x="31096" y="408"/>
                      <a:pt x="31245" y="656"/>
                    </a:cubicBezTo>
                    <a:cubicBezTo>
                      <a:pt x="31344" y="954"/>
                      <a:pt x="31443" y="1251"/>
                      <a:pt x="31443" y="1648"/>
                    </a:cubicBezTo>
                    <a:cubicBezTo>
                      <a:pt x="31542" y="1946"/>
                      <a:pt x="31641" y="2343"/>
                      <a:pt x="31641" y="28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676A1744-1AC0-4E18-A43D-B06F46E2236E}"/>
                </a:ext>
              </a:extLst>
            </p:cNvPr>
            <p:cNvSpPr/>
            <p:nvPr/>
          </p:nvSpPr>
          <p:spPr>
            <a:xfrm>
              <a:off x="6403403" y="2592784"/>
              <a:ext cx="12303" cy="19050"/>
            </a:xfrm>
            <a:custGeom>
              <a:avLst/>
              <a:gdLst>
                <a:gd name="connsiteX0" fmla="*/ 12594 w 12303"/>
                <a:gd name="connsiteY0" fmla="*/ 3037 h 19050"/>
                <a:gd name="connsiteX1" fmla="*/ 12396 w 12303"/>
                <a:gd name="connsiteY1" fmla="*/ 5220 h 19050"/>
                <a:gd name="connsiteX2" fmla="*/ 11999 w 12303"/>
                <a:gd name="connsiteY2" fmla="*/ 7006 h 19050"/>
                <a:gd name="connsiteX3" fmla="*/ 11404 w 12303"/>
                <a:gd name="connsiteY3" fmla="*/ 8593 h 19050"/>
                <a:gd name="connsiteX4" fmla="*/ 10213 w 12303"/>
                <a:gd name="connsiteY4" fmla="*/ 10578 h 19050"/>
                <a:gd name="connsiteX5" fmla="*/ 5252 w 12303"/>
                <a:gd name="connsiteY5" fmla="*/ 18118 h 19050"/>
                <a:gd name="connsiteX6" fmla="*/ 4657 w 12303"/>
                <a:gd name="connsiteY6" fmla="*/ 18515 h 19050"/>
                <a:gd name="connsiteX7" fmla="*/ 4062 w 12303"/>
                <a:gd name="connsiteY7" fmla="*/ 18912 h 19050"/>
                <a:gd name="connsiteX8" fmla="*/ 3268 w 12303"/>
                <a:gd name="connsiteY8" fmla="*/ 19111 h 19050"/>
                <a:gd name="connsiteX9" fmla="*/ 2077 w 12303"/>
                <a:gd name="connsiteY9" fmla="*/ 19111 h 19050"/>
                <a:gd name="connsiteX10" fmla="*/ 1085 w 12303"/>
                <a:gd name="connsiteY10" fmla="*/ 19111 h 19050"/>
                <a:gd name="connsiteX11" fmla="*/ 490 w 12303"/>
                <a:gd name="connsiteY11" fmla="*/ 18912 h 19050"/>
                <a:gd name="connsiteX12" fmla="*/ 291 w 12303"/>
                <a:gd name="connsiteY12" fmla="*/ 18515 h 19050"/>
                <a:gd name="connsiteX13" fmla="*/ 490 w 12303"/>
                <a:gd name="connsiteY13" fmla="*/ 18118 h 19050"/>
                <a:gd name="connsiteX14" fmla="*/ 5451 w 12303"/>
                <a:gd name="connsiteY14" fmla="*/ 7800 h 19050"/>
                <a:gd name="connsiteX15" fmla="*/ 5451 w 12303"/>
                <a:gd name="connsiteY15" fmla="*/ 3037 h 19050"/>
                <a:gd name="connsiteX16" fmla="*/ 5649 w 12303"/>
                <a:gd name="connsiteY16" fmla="*/ 1450 h 19050"/>
                <a:gd name="connsiteX17" fmla="*/ 6244 w 12303"/>
                <a:gd name="connsiteY17" fmla="*/ 656 h 19050"/>
                <a:gd name="connsiteX18" fmla="*/ 7237 w 12303"/>
                <a:gd name="connsiteY18" fmla="*/ 259 h 19050"/>
                <a:gd name="connsiteX19" fmla="*/ 9023 w 12303"/>
                <a:gd name="connsiteY19" fmla="*/ 61 h 19050"/>
                <a:gd name="connsiteX20" fmla="*/ 10412 w 12303"/>
                <a:gd name="connsiteY20" fmla="*/ 259 h 19050"/>
                <a:gd name="connsiteX21" fmla="*/ 11602 w 12303"/>
                <a:gd name="connsiteY21" fmla="*/ 656 h 19050"/>
                <a:gd name="connsiteX22" fmla="*/ 12396 w 12303"/>
                <a:gd name="connsiteY22" fmla="*/ 1450 h 19050"/>
                <a:gd name="connsiteX23" fmla="*/ 12594 w 12303"/>
                <a:gd name="connsiteY23" fmla="*/ 30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94" y="3037"/>
                  </a:moveTo>
                  <a:cubicBezTo>
                    <a:pt x="12594" y="3831"/>
                    <a:pt x="12495" y="4575"/>
                    <a:pt x="12396" y="5220"/>
                  </a:cubicBezTo>
                  <a:cubicBezTo>
                    <a:pt x="12247" y="5914"/>
                    <a:pt x="12098" y="6510"/>
                    <a:pt x="11999" y="7006"/>
                  </a:cubicBezTo>
                  <a:cubicBezTo>
                    <a:pt x="11850" y="7552"/>
                    <a:pt x="11652" y="8097"/>
                    <a:pt x="11404" y="8593"/>
                  </a:cubicBezTo>
                  <a:cubicBezTo>
                    <a:pt x="11106" y="9238"/>
                    <a:pt x="10709" y="9883"/>
                    <a:pt x="10213" y="10578"/>
                  </a:cubicBezTo>
                  <a:lnTo>
                    <a:pt x="5252" y="18118"/>
                  </a:lnTo>
                  <a:cubicBezTo>
                    <a:pt x="5103" y="18218"/>
                    <a:pt x="4905" y="18366"/>
                    <a:pt x="4657" y="18515"/>
                  </a:cubicBezTo>
                  <a:cubicBezTo>
                    <a:pt x="4508" y="18614"/>
                    <a:pt x="4310" y="18763"/>
                    <a:pt x="4062" y="18912"/>
                  </a:cubicBezTo>
                  <a:cubicBezTo>
                    <a:pt x="3913" y="19011"/>
                    <a:pt x="3665" y="19111"/>
                    <a:pt x="3268" y="19111"/>
                  </a:cubicBezTo>
                  <a:cubicBezTo>
                    <a:pt x="2970" y="19111"/>
                    <a:pt x="2573" y="19111"/>
                    <a:pt x="2077" y="19111"/>
                  </a:cubicBezTo>
                  <a:cubicBezTo>
                    <a:pt x="1680" y="19111"/>
                    <a:pt x="1333" y="19111"/>
                    <a:pt x="1085" y="19111"/>
                  </a:cubicBezTo>
                  <a:cubicBezTo>
                    <a:pt x="787" y="19111"/>
                    <a:pt x="589" y="19011"/>
                    <a:pt x="490" y="18912"/>
                  </a:cubicBezTo>
                  <a:cubicBezTo>
                    <a:pt x="341" y="18912"/>
                    <a:pt x="291" y="18763"/>
                    <a:pt x="291" y="18515"/>
                  </a:cubicBezTo>
                  <a:cubicBezTo>
                    <a:pt x="291" y="18366"/>
                    <a:pt x="341" y="18218"/>
                    <a:pt x="490" y="18118"/>
                  </a:cubicBezTo>
                  <a:lnTo>
                    <a:pt x="5451" y="7800"/>
                  </a:lnTo>
                  <a:lnTo>
                    <a:pt x="5451" y="3037"/>
                  </a:lnTo>
                  <a:cubicBezTo>
                    <a:pt x="5451" y="2392"/>
                    <a:pt x="5500" y="1846"/>
                    <a:pt x="5649" y="1450"/>
                  </a:cubicBezTo>
                  <a:cubicBezTo>
                    <a:pt x="5748" y="1053"/>
                    <a:pt x="5947" y="805"/>
                    <a:pt x="6244" y="656"/>
                  </a:cubicBezTo>
                  <a:cubicBezTo>
                    <a:pt x="6492" y="408"/>
                    <a:pt x="6840" y="259"/>
                    <a:pt x="7237" y="259"/>
                  </a:cubicBezTo>
                  <a:cubicBezTo>
                    <a:pt x="7733" y="160"/>
                    <a:pt x="8328" y="61"/>
                    <a:pt x="9023" y="61"/>
                  </a:cubicBezTo>
                  <a:cubicBezTo>
                    <a:pt x="9519" y="61"/>
                    <a:pt x="10015" y="160"/>
                    <a:pt x="10412" y="259"/>
                  </a:cubicBezTo>
                  <a:cubicBezTo>
                    <a:pt x="10908" y="259"/>
                    <a:pt x="11305" y="408"/>
                    <a:pt x="11602" y="656"/>
                  </a:cubicBezTo>
                  <a:cubicBezTo>
                    <a:pt x="11999" y="805"/>
                    <a:pt x="12247" y="1053"/>
                    <a:pt x="12396" y="1450"/>
                  </a:cubicBezTo>
                  <a:cubicBezTo>
                    <a:pt x="12495" y="1846"/>
                    <a:pt x="12594" y="2392"/>
                    <a:pt x="12594" y="3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3715" y="2552303"/>
              <a:ext cx="69254" cy="49609"/>
              <a:chOff x="6423715" y="2552303"/>
              <a:chExt cx="69254" cy="49609"/>
            </a:xfrm>
            <a:solidFill>
              <a:srgbClr val="000000"/>
            </a:solidFill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399A516-A1EA-4CF5-BB0E-EBA1E6937722}"/>
                  </a:ext>
                </a:extLst>
              </p:cNvPr>
              <p:cNvSpPr/>
              <p:nvPr/>
            </p:nvSpPr>
            <p:spPr>
              <a:xfrm>
                <a:off x="6423715" y="2552303"/>
                <a:ext cx="32543" cy="49609"/>
              </a:xfrm>
              <a:custGeom>
                <a:avLst/>
                <a:gdLst>
                  <a:gd name="connsiteX0" fmla="*/ 32837 w 32543"/>
                  <a:gd name="connsiteY0" fmla="*/ 36573 h 49609"/>
                  <a:gd name="connsiteX1" fmla="*/ 31646 w 32543"/>
                  <a:gd name="connsiteY1" fmla="*/ 42129 h 49609"/>
                  <a:gd name="connsiteX2" fmla="*/ 28471 w 32543"/>
                  <a:gd name="connsiteY2" fmla="*/ 46296 h 49609"/>
                  <a:gd name="connsiteX3" fmla="*/ 23113 w 32543"/>
                  <a:gd name="connsiteY3" fmla="*/ 48876 h 49609"/>
                  <a:gd name="connsiteX4" fmla="*/ 16168 w 32543"/>
                  <a:gd name="connsiteY4" fmla="*/ 49670 h 49609"/>
                  <a:gd name="connsiteX5" fmla="*/ 9619 w 32543"/>
                  <a:gd name="connsiteY5" fmla="*/ 48876 h 49609"/>
                  <a:gd name="connsiteX6" fmla="*/ 4460 w 32543"/>
                  <a:gd name="connsiteY6" fmla="*/ 46495 h 49609"/>
                  <a:gd name="connsiteX7" fmla="*/ 1285 w 32543"/>
                  <a:gd name="connsiteY7" fmla="*/ 42725 h 49609"/>
                  <a:gd name="connsiteX8" fmla="*/ 293 w 32543"/>
                  <a:gd name="connsiteY8" fmla="*/ 37565 h 49609"/>
                  <a:gd name="connsiteX9" fmla="*/ 1087 w 32543"/>
                  <a:gd name="connsiteY9" fmla="*/ 33597 h 49609"/>
                  <a:gd name="connsiteX10" fmla="*/ 3269 w 32543"/>
                  <a:gd name="connsiteY10" fmla="*/ 30024 h 49609"/>
                  <a:gd name="connsiteX11" fmla="*/ 6643 w 32543"/>
                  <a:gd name="connsiteY11" fmla="*/ 27048 h 49609"/>
                  <a:gd name="connsiteX12" fmla="*/ 11405 w 32543"/>
                  <a:gd name="connsiteY12" fmla="*/ 24270 h 49609"/>
                  <a:gd name="connsiteX13" fmla="*/ 7238 w 32543"/>
                  <a:gd name="connsiteY13" fmla="*/ 21889 h 49609"/>
                  <a:gd name="connsiteX14" fmla="*/ 4460 w 32543"/>
                  <a:gd name="connsiteY14" fmla="*/ 19111 h 49609"/>
                  <a:gd name="connsiteX15" fmla="*/ 2674 w 32543"/>
                  <a:gd name="connsiteY15" fmla="*/ 15936 h 49609"/>
                  <a:gd name="connsiteX16" fmla="*/ 2079 w 32543"/>
                  <a:gd name="connsiteY16" fmla="*/ 12165 h 49609"/>
                  <a:gd name="connsiteX17" fmla="*/ 2873 w 32543"/>
                  <a:gd name="connsiteY17" fmla="*/ 7403 h 49609"/>
                  <a:gd name="connsiteX18" fmla="*/ 5651 w 32543"/>
                  <a:gd name="connsiteY18" fmla="*/ 3632 h 49609"/>
                  <a:gd name="connsiteX19" fmla="*/ 10413 w 32543"/>
                  <a:gd name="connsiteY19" fmla="*/ 1053 h 49609"/>
                  <a:gd name="connsiteX20" fmla="*/ 16962 w 32543"/>
                  <a:gd name="connsiteY20" fmla="*/ 61 h 49609"/>
                  <a:gd name="connsiteX21" fmla="*/ 23312 w 32543"/>
                  <a:gd name="connsiteY21" fmla="*/ 1053 h 49609"/>
                  <a:gd name="connsiteX22" fmla="*/ 27677 w 32543"/>
                  <a:gd name="connsiteY22" fmla="*/ 3434 h 49609"/>
                  <a:gd name="connsiteX23" fmla="*/ 30257 w 32543"/>
                  <a:gd name="connsiteY23" fmla="*/ 6807 h 49609"/>
                  <a:gd name="connsiteX24" fmla="*/ 31051 w 32543"/>
                  <a:gd name="connsiteY24" fmla="*/ 11173 h 49609"/>
                  <a:gd name="connsiteX25" fmla="*/ 30455 w 32543"/>
                  <a:gd name="connsiteY25" fmla="*/ 14943 h 49609"/>
                  <a:gd name="connsiteX26" fmla="*/ 28669 w 32543"/>
                  <a:gd name="connsiteY26" fmla="*/ 18118 h 49609"/>
                  <a:gd name="connsiteX27" fmla="*/ 25693 w 32543"/>
                  <a:gd name="connsiteY27" fmla="*/ 21095 h 49609"/>
                  <a:gd name="connsiteX28" fmla="*/ 21724 w 32543"/>
                  <a:gd name="connsiteY28" fmla="*/ 23674 h 49609"/>
                  <a:gd name="connsiteX29" fmla="*/ 26487 w 32543"/>
                  <a:gd name="connsiteY29" fmla="*/ 26254 h 49609"/>
                  <a:gd name="connsiteX30" fmla="*/ 30058 w 32543"/>
                  <a:gd name="connsiteY30" fmla="*/ 29231 h 49609"/>
                  <a:gd name="connsiteX31" fmla="*/ 32043 w 32543"/>
                  <a:gd name="connsiteY31" fmla="*/ 32604 h 49609"/>
                  <a:gd name="connsiteX32" fmla="*/ 32837 w 32543"/>
                  <a:gd name="connsiteY32" fmla="*/ 36573 h 49609"/>
                  <a:gd name="connsiteX33" fmla="*/ 24701 w 32543"/>
                  <a:gd name="connsiteY33" fmla="*/ 11768 h 49609"/>
                  <a:gd name="connsiteX34" fmla="*/ 24105 w 32543"/>
                  <a:gd name="connsiteY34" fmla="*/ 8990 h 49609"/>
                  <a:gd name="connsiteX35" fmla="*/ 22518 w 32543"/>
                  <a:gd name="connsiteY35" fmla="*/ 7006 h 49609"/>
                  <a:gd name="connsiteX36" fmla="*/ 19938 w 32543"/>
                  <a:gd name="connsiteY36" fmla="*/ 5617 h 49609"/>
                  <a:gd name="connsiteX37" fmla="*/ 16565 w 32543"/>
                  <a:gd name="connsiteY37" fmla="*/ 5022 h 49609"/>
                  <a:gd name="connsiteX38" fmla="*/ 10413 w 32543"/>
                  <a:gd name="connsiteY38" fmla="*/ 6807 h 49609"/>
                  <a:gd name="connsiteX39" fmla="*/ 8429 w 32543"/>
                  <a:gd name="connsiteY39" fmla="*/ 11768 h 49609"/>
                  <a:gd name="connsiteX40" fmla="*/ 8826 w 32543"/>
                  <a:gd name="connsiteY40" fmla="*/ 14547 h 49609"/>
                  <a:gd name="connsiteX41" fmla="*/ 10413 w 32543"/>
                  <a:gd name="connsiteY41" fmla="*/ 16928 h 49609"/>
                  <a:gd name="connsiteX42" fmla="*/ 13191 w 32543"/>
                  <a:gd name="connsiteY42" fmla="*/ 19111 h 49609"/>
                  <a:gd name="connsiteX43" fmla="*/ 16962 w 32543"/>
                  <a:gd name="connsiteY43" fmla="*/ 21293 h 49609"/>
                  <a:gd name="connsiteX44" fmla="*/ 22716 w 32543"/>
                  <a:gd name="connsiteY44" fmla="*/ 16928 h 49609"/>
                  <a:gd name="connsiteX45" fmla="*/ 24701 w 32543"/>
                  <a:gd name="connsiteY45" fmla="*/ 11768 h 49609"/>
                  <a:gd name="connsiteX46" fmla="*/ 26288 w 32543"/>
                  <a:gd name="connsiteY46" fmla="*/ 37168 h 49609"/>
                  <a:gd name="connsiteX47" fmla="*/ 25693 w 32543"/>
                  <a:gd name="connsiteY47" fmla="*/ 33993 h 49609"/>
                  <a:gd name="connsiteX48" fmla="*/ 23708 w 32543"/>
                  <a:gd name="connsiteY48" fmla="*/ 31414 h 49609"/>
                  <a:gd name="connsiteX49" fmla="*/ 20533 w 32543"/>
                  <a:gd name="connsiteY49" fmla="*/ 29231 h 49609"/>
                  <a:gd name="connsiteX50" fmla="*/ 16168 w 32543"/>
                  <a:gd name="connsiteY50" fmla="*/ 26849 h 49609"/>
                  <a:gd name="connsiteX51" fmla="*/ 12001 w 32543"/>
                  <a:gd name="connsiteY51" fmla="*/ 29032 h 49609"/>
                  <a:gd name="connsiteX52" fmla="*/ 9024 w 32543"/>
                  <a:gd name="connsiteY52" fmla="*/ 31414 h 49609"/>
                  <a:gd name="connsiteX53" fmla="*/ 7437 w 32543"/>
                  <a:gd name="connsiteY53" fmla="*/ 33993 h 49609"/>
                  <a:gd name="connsiteX54" fmla="*/ 6841 w 32543"/>
                  <a:gd name="connsiteY54" fmla="*/ 36970 h 49609"/>
                  <a:gd name="connsiteX55" fmla="*/ 9223 w 32543"/>
                  <a:gd name="connsiteY55" fmla="*/ 42725 h 49609"/>
                  <a:gd name="connsiteX56" fmla="*/ 16763 w 32543"/>
                  <a:gd name="connsiteY56" fmla="*/ 44511 h 49609"/>
                  <a:gd name="connsiteX57" fmla="*/ 23907 w 32543"/>
                  <a:gd name="connsiteY57" fmla="*/ 42526 h 49609"/>
                  <a:gd name="connsiteX58" fmla="*/ 26288 w 32543"/>
                  <a:gd name="connsiteY58" fmla="*/ 37168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543" h="49609">
                    <a:moveTo>
                      <a:pt x="32837" y="36573"/>
                    </a:moveTo>
                    <a:cubicBezTo>
                      <a:pt x="32837" y="38557"/>
                      <a:pt x="32440" y="40443"/>
                      <a:pt x="31646" y="42129"/>
                    </a:cubicBezTo>
                    <a:cubicBezTo>
                      <a:pt x="30951" y="43717"/>
                      <a:pt x="29910" y="45106"/>
                      <a:pt x="28471" y="46296"/>
                    </a:cubicBezTo>
                    <a:cubicBezTo>
                      <a:pt x="26983" y="47388"/>
                      <a:pt x="25197" y="48231"/>
                      <a:pt x="23113" y="48876"/>
                    </a:cubicBezTo>
                    <a:cubicBezTo>
                      <a:pt x="21129" y="49372"/>
                      <a:pt x="18797" y="49670"/>
                      <a:pt x="16168" y="49670"/>
                    </a:cubicBezTo>
                    <a:cubicBezTo>
                      <a:pt x="13787" y="49670"/>
                      <a:pt x="11604" y="49372"/>
                      <a:pt x="9619" y="48876"/>
                    </a:cubicBezTo>
                    <a:cubicBezTo>
                      <a:pt x="7635" y="48380"/>
                      <a:pt x="5899" y="47586"/>
                      <a:pt x="4460" y="46495"/>
                    </a:cubicBezTo>
                    <a:cubicBezTo>
                      <a:pt x="3121" y="45453"/>
                      <a:pt x="2079" y="44213"/>
                      <a:pt x="1285" y="42725"/>
                    </a:cubicBezTo>
                    <a:cubicBezTo>
                      <a:pt x="590" y="41286"/>
                      <a:pt x="293" y="39550"/>
                      <a:pt x="293" y="37565"/>
                    </a:cubicBezTo>
                    <a:cubicBezTo>
                      <a:pt x="293" y="36126"/>
                      <a:pt x="541" y="34787"/>
                      <a:pt x="1087" y="33597"/>
                    </a:cubicBezTo>
                    <a:cubicBezTo>
                      <a:pt x="1583" y="32307"/>
                      <a:pt x="2327" y="31116"/>
                      <a:pt x="3269" y="30024"/>
                    </a:cubicBezTo>
                    <a:cubicBezTo>
                      <a:pt x="4162" y="28983"/>
                      <a:pt x="5303" y="27991"/>
                      <a:pt x="6643" y="27048"/>
                    </a:cubicBezTo>
                    <a:cubicBezTo>
                      <a:pt x="8081" y="26155"/>
                      <a:pt x="9669" y="25212"/>
                      <a:pt x="11405" y="24270"/>
                    </a:cubicBezTo>
                    <a:cubicBezTo>
                      <a:pt x="9818" y="23476"/>
                      <a:pt x="8429" y="22682"/>
                      <a:pt x="7238" y="21889"/>
                    </a:cubicBezTo>
                    <a:cubicBezTo>
                      <a:pt x="6147" y="20996"/>
                      <a:pt x="5254" y="20053"/>
                      <a:pt x="4460" y="19111"/>
                    </a:cubicBezTo>
                    <a:cubicBezTo>
                      <a:pt x="3666" y="18069"/>
                      <a:pt x="3071" y="17027"/>
                      <a:pt x="2674" y="15936"/>
                    </a:cubicBezTo>
                    <a:cubicBezTo>
                      <a:pt x="2277" y="14745"/>
                      <a:pt x="2079" y="13505"/>
                      <a:pt x="2079" y="12165"/>
                    </a:cubicBezTo>
                    <a:cubicBezTo>
                      <a:pt x="2079" y="10478"/>
                      <a:pt x="2327" y="8891"/>
                      <a:pt x="2873" y="7403"/>
                    </a:cubicBezTo>
                    <a:cubicBezTo>
                      <a:pt x="3517" y="5964"/>
                      <a:pt x="4460" y="4724"/>
                      <a:pt x="5651" y="3632"/>
                    </a:cubicBezTo>
                    <a:cubicBezTo>
                      <a:pt x="6940" y="2442"/>
                      <a:pt x="8528" y="1598"/>
                      <a:pt x="10413" y="1053"/>
                    </a:cubicBezTo>
                    <a:cubicBezTo>
                      <a:pt x="12249" y="408"/>
                      <a:pt x="14432" y="61"/>
                      <a:pt x="16962" y="61"/>
                    </a:cubicBezTo>
                    <a:cubicBezTo>
                      <a:pt x="19442" y="61"/>
                      <a:pt x="21575" y="408"/>
                      <a:pt x="23312" y="1053"/>
                    </a:cubicBezTo>
                    <a:cubicBezTo>
                      <a:pt x="25147" y="1598"/>
                      <a:pt x="26586" y="2392"/>
                      <a:pt x="27677" y="3434"/>
                    </a:cubicBezTo>
                    <a:cubicBezTo>
                      <a:pt x="28868" y="4376"/>
                      <a:pt x="29711" y="5518"/>
                      <a:pt x="30257" y="6807"/>
                    </a:cubicBezTo>
                    <a:cubicBezTo>
                      <a:pt x="30753" y="8147"/>
                      <a:pt x="31051" y="9586"/>
                      <a:pt x="31051" y="11173"/>
                    </a:cubicBezTo>
                    <a:cubicBezTo>
                      <a:pt x="31051" y="12512"/>
                      <a:pt x="30852" y="13753"/>
                      <a:pt x="30455" y="14943"/>
                    </a:cubicBezTo>
                    <a:cubicBezTo>
                      <a:pt x="30058" y="16035"/>
                      <a:pt x="29463" y="17076"/>
                      <a:pt x="28669" y="18118"/>
                    </a:cubicBezTo>
                    <a:cubicBezTo>
                      <a:pt x="27876" y="19210"/>
                      <a:pt x="26883" y="20202"/>
                      <a:pt x="25693" y="21095"/>
                    </a:cubicBezTo>
                    <a:cubicBezTo>
                      <a:pt x="24601" y="22037"/>
                      <a:pt x="23312" y="22881"/>
                      <a:pt x="21724" y="23674"/>
                    </a:cubicBezTo>
                    <a:cubicBezTo>
                      <a:pt x="23560" y="24468"/>
                      <a:pt x="25147" y="25361"/>
                      <a:pt x="26487" y="26254"/>
                    </a:cubicBezTo>
                    <a:cubicBezTo>
                      <a:pt x="27925" y="27197"/>
                      <a:pt x="29116" y="28189"/>
                      <a:pt x="30058" y="29231"/>
                    </a:cubicBezTo>
                    <a:cubicBezTo>
                      <a:pt x="30951" y="30322"/>
                      <a:pt x="31646" y="31414"/>
                      <a:pt x="32043" y="32604"/>
                    </a:cubicBezTo>
                    <a:cubicBezTo>
                      <a:pt x="32539" y="33795"/>
                      <a:pt x="32837" y="35134"/>
                      <a:pt x="32837" y="36573"/>
                    </a:cubicBezTo>
                    <a:close/>
                    <a:moveTo>
                      <a:pt x="24701" y="11768"/>
                    </a:moveTo>
                    <a:cubicBezTo>
                      <a:pt x="24701" y="10726"/>
                      <a:pt x="24502" y="9784"/>
                      <a:pt x="24105" y="8990"/>
                    </a:cubicBezTo>
                    <a:cubicBezTo>
                      <a:pt x="23808" y="8197"/>
                      <a:pt x="23312" y="7551"/>
                      <a:pt x="22518" y="7006"/>
                    </a:cubicBezTo>
                    <a:cubicBezTo>
                      <a:pt x="21823" y="6361"/>
                      <a:pt x="20980" y="5914"/>
                      <a:pt x="19938" y="5617"/>
                    </a:cubicBezTo>
                    <a:cubicBezTo>
                      <a:pt x="18996" y="5220"/>
                      <a:pt x="17855" y="5022"/>
                      <a:pt x="16565" y="5022"/>
                    </a:cubicBezTo>
                    <a:cubicBezTo>
                      <a:pt x="13886" y="5022"/>
                      <a:pt x="11852" y="5617"/>
                      <a:pt x="10413" y="6807"/>
                    </a:cubicBezTo>
                    <a:cubicBezTo>
                      <a:pt x="9074" y="7998"/>
                      <a:pt x="8429" y="9685"/>
                      <a:pt x="8429" y="11768"/>
                    </a:cubicBezTo>
                    <a:cubicBezTo>
                      <a:pt x="8429" y="12860"/>
                      <a:pt x="8528" y="13753"/>
                      <a:pt x="8826" y="14547"/>
                    </a:cubicBezTo>
                    <a:cubicBezTo>
                      <a:pt x="9223" y="15340"/>
                      <a:pt x="9719" y="16134"/>
                      <a:pt x="10413" y="16928"/>
                    </a:cubicBezTo>
                    <a:cubicBezTo>
                      <a:pt x="11207" y="17622"/>
                      <a:pt x="12100" y="18317"/>
                      <a:pt x="13191" y="19111"/>
                    </a:cubicBezTo>
                    <a:cubicBezTo>
                      <a:pt x="14233" y="19805"/>
                      <a:pt x="15473" y="20499"/>
                      <a:pt x="16962" y="21293"/>
                    </a:cubicBezTo>
                    <a:cubicBezTo>
                      <a:pt x="19442" y="20003"/>
                      <a:pt x="21377" y="18515"/>
                      <a:pt x="22716" y="16928"/>
                    </a:cubicBezTo>
                    <a:cubicBezTo>
                      <a:pt x="24006" y="15340"/>
                      <a:pt x="24701" y="13653"/>
                      <a:pt x="24701" y="11768"/>
                    </a:cubicBezTo>
                    <a:close/>
                    <a:moveTo>
                      <a:pt x="26288" y="37168"/>
                    </a:moveTo>
                    <a:cubicBezTo>
                      <a:pt x="26288" y="35978"/>
                      <a:pt x="26090" y="34936"/>
                      <a:pt x="25693" y="33993"/>
                    </a:cubicBezTo>
                    <a:cubicBezTo>
                      <a:pt x="25296" y="33100"/>
                      <a:pt x="24601" y="32207"/>
                      <a:pt x="23708" y="31414"/>
                    </a:cubicBezTo>
                    <a:cubicBezTo>
                      <a:pt x="22915" y="30620"/>
                      <a:pt x="21823" y="29925"/>
                      <a:pt x="20533" y="29231"/>
                    </a:cubicBezTo>
                    <a:cubicBezTo>
                      <a:pt x="19343" y="28437"/>
                      <a:pt x="17855" y="27643"/>
                      <a:pt x="16168" y="26849"/>
                    </a:cubicBezTo>
                    <a:cubicBezTo>
                      <a:pt x="14580" y="27544"/>
                      <a:pt x="13191" y="28239"/>
                      <a:pt x="12001" y="29032"/>
                    </a:cubicBezTo>
                    <a:cubicBezTo>
                      <a:pt x="10810" y="29826"/>
                      <a:pt x="9818" y="30620"/>
                      <a:pt x="9024" y="31414"/>
                    </a:cubicBezTo>
                    <a:cubicBezTo>
                      <a:pt x="8330" y="32207"/>
                      <a:pt x="7833" y="33100"/>
                      <a:pt x="7437" y="33993"/>
                    </a:cubicBezTo>
                    <a:cubicBezTo>
                      <a:pt x="7040" y="34936"/>
                      <a:pt x="6841" y="35928"/>
                      <a:pt x="6841" y="36970"/>
                    </a:cubicBezTo>
                    <a:cubicBezTo>
                      <a:pt x="6841" y="39500"/>
                      <a:pt x="7635" y="41435"/>
                      <a:pt x="9223" y="42725"/>
                    </a:cubicBezTo>
                    <a:cubicBezTo>
                      <a:pt x="10909" y="43915"/>
                      <a:pt x="13439" y="44511"/>
                      <a:pt x="16763" y="44511"/>
                    </a:cubicBezTo>
                    <a:cubicBezTo>
                      <a:pt x="19938" y="44511"/>
                      <a:pt x="22319" y="43866"/>
                      <a:pt x="23907" y="42526"/>
                    </a:cubicBezTo>
                    <a:cubicBezTo>
                      <a:pt x="25494" y="41236"/>
                      <a:pt x="26288" y="39450"/>
                      <a:pt x="26288" y="371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5B8EE3C5-B065-42FF-9E0E-327EFC1E48CC}"/>
                  </a:ext>
                </a:extLst>
              </p:cNvPr>
              <p:cNvSpPr/>
              <p:nvPr/>
            </p:nvSpPr>
            <p:spPr>
              <a:xfrm>
                <a:off x="6462609" y="2552898"/>
                <a:ext cx="30360" cy="49014"/>
              </a:xfrm>
              <a:custGeom>
                <a:avLst/>
                <a:gdLst>
                  <a:gd name="connsiteX0" fmla="*/ 30657 w 30360"/>
                  <a:gd name="connsiteY0" fmla="*/ 32803 h 49014"/>
                  <a:gd name="connsiteX1" fmla="*/ 29268 w 30360"/>
                  <a:gd name="connsiteY1" fmla="*/ 39748 h 49014"/>
                  <a:gd name="connsiteX2" fmla="*/ 25696 w 30360"/>
                  <a:gd name="connsiteY2" fmla="*/ 44907 h 49014"/>
                  <a:gd name="connsiteX3" fmla="*/ 19941 w 30360"/>
                  <a:gd name="connsiteY3" fmla="*/ 48082 h 49014"/>
                  <a:gd name="connsiteX4" fmla="*/ 12797 w 30360"/>
                  <a:gd name="connsiteY4" fmla="*/ 49075 h 49014"/>
                  <a:gd name="connsiteX5" fmla="*/ 8432 w 30360"/>
                  <a:gd name="connsiteY5" fmla="*/ 48678 h 49014"/>
                  <a:gd name="connsiteX6" fmla="*/ 4860 w 30360"/>
                  <a:gd name="connsiteY6" fmla="*/ 47884 h 49014"/>
                  <a:gd name="connsiteX7" fmla="*/ 2280 w 30360"/>
                  <a:gd name="connsiteY7" fmla="*/ 47090 h 49014"/>
                  <a:gd name="connsiteX8" fmla="*/ 891 w 30360"/>
                  <a:gd name="connsiteY8" fmla="*/ 46297 h 49014"/>
                  <a:gd name="connsiteX9" fmla="*/ 494 w 30360"/>
                  <a:gd name="connsiteY9" fmla="*/ 45900 h 49014"/>
                  <a:gd name="connsiteX10" fmla="*/ 296 w 30360"/>
                  <a:gd name="connsiteY10" fmla="*/ 45304 h 49014"/>
                  <a:gd name="connsiteX11" fmla="*/ 296 w 30360"/>
                  <a:gd name="connsiteY11" fmla="*/ 44511 h 49014"/>
                  <a:gd name="connsiteX12" fmla="*/ 296 w 30360"/>
                  <a:gd name="connsiteY12" fmla="*/ 43320 h 49014"/>
                  <a:gd name="connsiteX13" fmla="*/ 296 w 30360"/>
                  <a:gd name="connsiteY13" fmla="*/ 42328 h 49014"/>
                  <a:gd name="connsiteX14" fmla="*/ 494 w 30360"/>
                  <a:gd name="connsiteY14" fmla="*/ 41336 h 49014"/>
                  <a:gd name="connsiteX15" fmla="*/ 891 w 30360"/>
                  <a:gd name="connsiteY15" fmla="*/ 40939 h 49014"/>
                  <a:gd name="connsiteX16" fmla="*/ 1288 w 30360"/>
                  <a:gd name="connsiteY16" fmla="*/ 40740 h 49014"/>
                  <a:gd name="connsiteX17" fmla="*/ 2479 w 30360"/>
                  <a:gd name="connsiteY17" fmla="*/ 41336 h 49014"/>
                  <a:gd name="connsiteX18" fmla="*/ 4463 w 30360"/>
                  <a:gd name="connsiteY18" fmla="*/ 42328 h 49014"/>
                  <a:gd name="connsiteX19" fmla="*/ 7836 w 30360"/>
                  <a:gd name="connsiteY19" fmla="*/ 43320 h 49014"/>
                  <a:gd name="connsiteX20" fmla="*/ 12599 w 30360"/>
                  <a:gd name="connsiteY20" fmla="*/ 43717 h 49014"/>
                  <a:gd name="connsiteX21" fmla="*/ 16965 w 30360"/>
                  <a:gd name="connsiteY21" fmla="*/ 43122 h 49014"/>
                  <a:gd name="connsiteX22" fmla="*/ 20536 w 30360"/>
                  <a:gd name="connsiteY22" fmla="*/ 41336 h 49014"/>
                  <a:gd name="connsiteX23" fmla="*/ 22918 w 30360"/>
                  <a:gd name="connsiteY23" fmla="*/ 38161 h 49014"/>
                  <a:gd name="connsiteX24" fmla="*/ 23910 w 30360"/>
                  <a:gd name="connsiteY24" fmla="*/ 33398 h 49014"/>
                  <a:gd name="connsiteX25" fmla="*/ 23116 w 30360"/>
                  <a:gd name="connsiteY25" fmla="*/ 29429 h 49014"/>
                  <a:gd name="connsiteX26" fmla="*/ 20933 w 30360"/>
                  <a:gd name="connsiteY26" fmla="*/ 26453 h 49014"/>
                  <a:gd name="connsiteX27" fmla="*/ 17163 w 30360"/>
                  <a:gd name="connsiteY27" fmla="*/ 24667 h 49014"/>
                  <a:gd name="connsiteX28" fmla="*/ 11607 w 30360"/>
                  <a:gd name="connsiteY28" fmla="*/ 24072 h 49014"/>
                  <a:gd name="connsiteX29" fmla="*/ 7638 w 30360"/>
                  <a:gd name="connsiteY29" fmla="*/ 24270 h 49014"/>
                  <a:gd name="connsiteX30" fmla="*/ 4661 w 30360"/>
                  <a:gd name="connsiteY30" fmla="*/ 24468 h 49014"/>
                  <a:gd name="connsiteX31" fmla="*/ 3074 w 30360"/>
                  <a:gd name="connsiteY31" fmla="*/ 24072 h 49014"/>
                  <a:gd name="connsiteX32" fmla="*/ 2677 w 30360"/>
                  <a:gd name="connsiteY32" fmla="*/ 22087 h 49014"/>
                  <a:gd name="connsiteX33" fmla="*/ 2677 w 30360"/>
                  <a:gd name="connsiteY33" fmla="*/ 2640 h 49014"/>
                  <a:gd name="connsiteX34" fmla="*/ 3272 w 30360"/>
                  <a:gd name="connsiteY34" fmla="*/ 656 h 49014"/>
                  <a:gd name="connsiteX35" fmla="*/ 5058 w 30360"/>
                  <a:gd name="connsiteY35" fmla="*/ 61 h 49014"/>
                  <a:gd name="connsiteX36" fmla="*/ 26291 w 30360"/>
                  <a:gd name="connsiteY36" fmla="*/ 61 h 49014"/>
                  <a:gd name="connsiteX37" fmla="*/ 26886 w 30360"/>
                  <a:gd name="connsiteY37" fmla="*/ 259 h 49014"/>
                  <a:gd name="connsiteX38" fmla="*/ 27283 w 30360"/>
                  <a:gd name="connsiteY38" fmla="*/ 854 h 49014"/>
                  <a:gd name="connsiteX39" fmla="*/ 27482 w 30360"/>
                  <a:gd name="connsiteY39" fmla="*/ 1648 h 49014"/>
                  <a:gd name="connsiteX40" fmla="*/ 27680 w 30360"/>
                  <a:gd name="connsiteY40" fmla="*/ 2839 h 49014"/>
                  <a:gd name="connsiteX41" fmla="*/ 27283 w 30360"/>
                  <a:gd name="connsiteY41" fmla="*/ 5022 h 49014"/>
                  <a:gd name="connsiteX42" fmla="*/ 26291 w 30360"/>
                  <a:gd name="connsiteY42" fmla="*/ 5617 h 49014"/>
                  <a:gd name="connsiteX43" fmla="*/ 8233 w 30360"/>
                  <a:gd name="connsiteY43" fmla="*/ 5617 h 49014"/>
                  <a:gd name="connsiteX44" fmla="*/ 8233 w 30360"/>
                  <a:gd name="connsiteY44" fmla="*/ 19309 h 49014"/>
                  <a:gd name="connsiteX45" fmla="*/ 11011 w 30360"/>
                  <a:gd name="connsiteY45" fmla="*/ 19111 h 49014"/>
                  <a:gd name="connsiteX46" fmla="*/ 14186 w 30360"/>
                  <a:gd name="connsiteY46" fmla="*/ 18912 h 49014"/>
                  <a:gd name="connsiteX47" fmla="*/ 21330 w 30360"/>
                  <a:gd name="connsiteY47" fmla="*/ 19904 h 49014"/>
                  <a:gd name="connsiteX48" fmla="*/ 26490 w 30360"/>
                  <a:gd name="connsiteY48" fmla="*/ 22683 h 49014"/>
                  <a:gd name="connsiteX49" fmla="*/ 29466 w 30360"/>
                  <a:gd name="connsiteY49" fmla="*/ 27048 h 49014"/>
                  <a:gd name="connsiteX50" fmla="*/ 30657 w 30360"/>
                  <a:gd name="connsiteY50" fmla="*/ 3280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57" y="32803"/>
                    </a:moveTo>
                    <a:cubicBezTo>
                      <a:pt x="30657" y="35333"/>
                      <a:pt x="30161" y="37664"/>
                      <a:pt x="29268" y="39748"/>
                    </a:cubicBezTo>
                    <a:cubicBezTo>
                      <a:pt x="28474" y="41732"/>
                      <a:pt x="27283" y="43469"/>
                      <a:pt x="25696" y="44907"/>
                    </a:cubicBezTo>
                    <a:cubicBezTo>
                      <a:pt x="24108" y="46247"/>
                      <a:pt x="22174" y="47289"/>
                      <a:pt x="19941" y="48082"/>
                    </a:cubicBezTo>
                    <a:cubicBezTo>
                      <a:pt x="17808" y="48727"/>
                      <a:pt x="15427" y="49075"/>
                      <a:pt x="12797" y="49075"/>
                    </a:cubicBezTo>
                    <a:cubicBezTo>
                      <a:pt x="11210" y="49075"/>
                      <a:pt x="9722" y="48926"/>
                      <a:pt x="8432" y="48678"/>
                    </a:cubicBezTo>
                    <a:cubicBezTo>
                      <a:pt x="7092" y="48380"/>
                      <a:pt x="5902" y="48182"/>
                      <a:pt x="4860" y="47884"/>
                    </a:cubicBezTo>
                    <a:cubicBezTo>
                      <a:pt x="3768" y="47636"/>
                      <a:pt x="2925" y="47388"/>
                      <a:pt x="2280" y="47090"/>
                    </a:cubicBezTo>
                    <a:cubicBezTo>
                      <a:pt x="1586" y="46693"/>
                      <a:pt x="1139" y="46445"/>
                      <a:pt x="891" y="46297"/>
                    </a:cubicBezTo>
                    <a:cubicBezTo>
                      <a:pt x="742" y="46197"/>
                      <a:pt x="593" y="46048"/>
                      <a:pt x="494" y="45900"/>
                    </a:cubicBezTo>
                    <a:cubicBezTo>
                      <a:pt x="494" y="45652"/>
                      <a:pt x="395" y="45453"/>
                      <a:pt x="296" y="45304"/>
                    </a:cubicBezTo>
                    <a:cubicBezTo>
                      <a:pt x="296" y="45056"/>
                      <a:pt x="296" y="44808"/>
                      <a:pt x="296" y="44511"/>
                    </a:cubicBezTo>
                    <a:cubicBezTo>
                      <a:pt x="296" y="44114"/>
                      <a:pt x="296" y="43717"/>
                      <a:pt x="296" y="43320"/>
                    </a:cubicBezTo>
                    <a:cubicBezTo>
                      <a:pt x="296" y="42923"/>
                      <a:pt x="296" y="42625"/>
                      <a:pt x="296" y="42328"/>
                    </a:cubicBezTo>
                    <a:cubicBezTo>
                      <a:pt x="395" y="41931"/>
                      <a:pt x="494" y="41633"/>
                      <a:pt x="494" y="41336"/>
                    </a:cubicBezTo>
                    <a:cubicBezTo>
                      <a:pt x="593" y="41088"/>
                      <a:pt x="742" y="40939"/>
                      <a:pt x="891" y="40939"/>
                    </a:cubicBezTo>
                    <a:cubicBezTo>
                      <a:pt x="990" y="40839"/>
                      <a:pt x="1139" y="40740"/>
                      <a:pt x="1288" y="40740"/>
                    </a:cubicBezTo>
                    <a:cubicBezTo>
                      <a:pt x="1536" y="40740"/>
                      <a:pt x="1933" y="40939"/>
                      <a:pt x="2479" y="41336"/>
                    </a:cubicBezTo>
                    <a:cubicBezTo>
                      <a:pt x="2975" y="41633"/>
                      <a:pt x="3669" y="41931"/>
                      <a:pt x="4463" y="42328"/>
                    </a:cubicBezTo>
                    <a:cubicBezTo>
                      <a:pt x="5356" y="42625"/>
                      <a:pt x="6497" y="42923"/>
                      <a:pt x="7836" y="43320"/>
                    </a:cubicBezTo>
                    <a:cubicBezTo>
                      <a:pt x="9126" y="43618"/>
                      <a:pt x="10714" y="43717"/>
                      <a:pt x="12599" y="43717"/>
                    </a:cubicBezTo>
                    <a:cubicBezTo>
                      <a:pt x="14186" y="43717"/>
                      <a:pt x="15625" y="43518"/>
                      <a:pt x="16965" y="43122"/>
                    </a:cubicBezTo>
                    <a:cubicBezTo>
                      <a:pt x="18403" y="42725"/>
                      <a:pt x="19594" y="42129"/>
                      <a:pt x="20536" y="41336"/>
                    </a:cubicBezTo>
                    <a:cubicBezTo>
                      <a:pt x="21578" y="40443"/>
                      <a:pt x="22372" y="39351"/>
                      <a:pt x="22918" y="38161"/>
                    </a:cubicBezTo>
                    <a:cubicBezTo>
                      <a:pt x="23563" y="36871"/>
                      <a:pt x="23910" y="35283"/>
                      <a:pt x="23910" y="33398"/>
                    </a:cubicBezTo>
                    <a:cubicBezTo>
                      <a:pt x="23910" y="31811"/>
                      <a:pt x="23612" y="30521"/>
                      <a:pt x="23116" y="29429"/>
                    </a:cubicBezTo>
                    <a:cubicBezTo>
                      <a:pt x="22719" y="28239"/>
                      <a:pt x="21975" y="27247"/>
                      <a:pt x="20933" y="26453"/>
                    </a:cubicBezTo>
                    <a:cubicBezTo>
                      <a:pt x="19991" y="25659"/>
                      <a:pt x="18751" y="25064"/>
                      <a:pt x="17163" y="24667"/>
                    </a:cubicBezTo>
                    <a:cubicBezTo>
                      <a:pt x="15576" y="24270"/>
                      <a:pt x="13690" y="24072"/>
                      <a:pt x="11607" y="24072"/>
                    </a:cubicBezTo>
                    <a:cubicBezTo>
                      <a:pt x="10118" y="24072"/>
                      <a:pt x="8829" y="24171"/>
                      <a:pt x="7638" y="24270"/>
                    </a:cubicBezTo>
                    <a:cubicBezTo>
                      <a:pt x="6547" y="24419"/>
                      <a:pt x="5554" y="24468"/>
                      <a:pt x="4661" y="24468"/>
                    </a:cubicBezTo>
                    <a:cubicBezTo>
                      <a:pt x="3967" y="24468"/>
                      <a:pt x="3471" y="24369"/>
                      <a:pt x="3074" y="24072"/>
                    </a:cubicBezTo>
                    <a:cubicBezTo>
                      <a:pt x="2776" y="23675"/>
                      <a:pt x="2677" y="23030"/>
                      <a:pt x="2677" y="22087"/>
                    </a:cubicBezTo>
                    <a:lnTo>
                      <a:pt x="2677" y="2640"/>
                    </a:lnTo>
                    <a:cubicBezTo>
                      <a:pt x="2677" y="1747"/>
                      <a:pt x="2876" y="1053"/>
                      <a:pt x="3272" y="656"/>
                    </a:cubicBezTo>
                    <a:cubicBezTo>
                      <a:pt x="3669" y="259"/>
                      <a:pt x="4265" y="61"/>
                      <a:pt x="5058" y="61"/>
                    </a:cubicBezTo>
                    <a:lnTo>
                      <a:pt x="26291" y="61"/>
                    </a:lnTo>
                    <a:cubicBezTo>
                      <a:pt x="26539" y="61"/>
                      <a:pt x="26738" y="160"/>
                      <a:pt x="26886" y="259"/>
                    </a:cubicBezTo>
                    <a:cubicBezTo>
                      <a:pt x="26986" y="408"/>
                      <a:pt x="27135" y="606"/>
                      <a:pt x="27283" y="854"/>
                    </a:cubicBezTo>
                    <a:cubicBezTo>
                      <a:pt x="27383" y="1003"/>
                      <a:pt x="27482" y="1251"/>
                      <a:pt x="27482" y="1648"/>
                    </a:cubicBezTo>
                    <a:cubicBezTo>
                      <a:pt x="27581" y="2045"/>
                      <a:pt x="27680" y="2442"/>
                      <a:pt x="27680" y="2839"/>
                    </a:cubicBezTo>
                    <a:cubicBezTo>
                      <a:pt x="27680" y="3781"/>
                      <a:pt x="27531" y="4525"/>
                      <a:pt x="27283" y="5022"/>
                    </a:cubicBezTo>
                    <a:cubicBezTo>
                      <a:pt x="26986" y="5418"/>
                      <a:pt x="26688" y="5617"/>
                      <a:pt x="26291" y="5617"/>
                    </a:cubicBezTo>
                    <a:lnTo>
                      <a:pt x="8233" y="5617"/>
                    </a:lnTo>
                    <a:lnTo>
                      <a:pt x="8233" y="19309"/>
                    </a:lnTo>
                    <a:cubicBezTo>
                      <a:pt x="9126" y="19210"/>
                      <a:pt x="10069" y="19111"/>
                      <a:pt x="11011" y="19111"/>
                    </a:cubicBezTo>
                    <a:cubicBezTo>
                      <a:pt x="11904" y="19011"/>
                      <a:pt x="12996" y="18912"/>
                      <a:pt x="14186" y="18912"/>
                    </a:cubicBezTo>
                    <a:cubicBezTo>
                      <a:pt x="16965" y="18912"/>
                      <a:pt x="19346" y="19259"/>
                      <a:pt x="21330" y="19904"/>
                    </a:cubicBezTo>
                    <a:cubicBezTo>
                      <a:pt x="23414" y="20599"/>
                      <a:pt x="25150" y="21492"/>
                      <a:pt x="26490" y="22683"/>
                    </a:cubicBezTo>
                    <a:cubicBezTo>
                      <a:pt x="27779" y="23873"/>
                      <a:pt x="28772" y="25361"/>
                      <a:pt x="29466" y="27048"/>
                    </a:cubicBezTo>
                    <a:cubicBezTo>
                      <a:pt x="30260" y="28784"/>
                      <a:pt x="30657" y="30719"/>
                      <a:pt x="30657" y="328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D721F4A-31CE-481E-B440-31A7EE134E75}"/>
                </a:ext>
              </a:extLst>
            </p:cNvPr>
            <p:cNvSpPr/>
            <p:nvPr/>
          </p:nvSpPr>
          <p:spPr>
            <a:xfrm>
              <a:off x="6502900" y="2548334"/>
              <a:ext cx="13493" cy="65682"/>
            </a:xfrm>
            <a:custGeom>
              <a:avLst/>
              <a:gdLst>
                <a:gd name="connsiteX0" fmla="*/ 13793 w 13493"/>
                <a:gd name="connsiteY0" fmla="*/ 32803 h 65682"/>
                <a:gd name="connsiteX1" fmla="*/ 13197 w 13493"/>
                <a:gd name="connsiteY1" fmla="*/ 41137 h 65682"/>
                <a:gd name="connsiteX2" fmla="*/ 11808 w 13493"/>
                <a:gd name="connsiteY2" fmla="*/ 49273 h 65682"/>
                <a:gd name="connsiteX3" fmla="*/ 9229 w 13493"/>
                <a:gd name="connsiteY3" fmla="*/ 57211 h 65682"/>
                <a:gd name="connsiteX4" fmla="*/ 5657 w 13493"/>
                <a:gd name="connsiteY4" fmla="*/ 64950 h 65682"/>
                <a:gd name="connsiteX5" fmla="*/ 5260 w 13493"/>
                <a:gd name="connsiteY5" fmla="*/ 65148 h 65682"/>
                <a:gd name="connsiteX6" fmla="*/ 4665 w 13493"/>
                <a:gd name="connsiteY6" fmla="*/ 65346 h 65682"/>
                <a:gd name="connsiteX7" fmla="*/ 3871 w 13493"/>
                <a:gd name="connsiteY7" fmla="*/ 65545 h 65682"/>
                <a:gd name="connsiteX8" fmla="*/ 2879 w 13493"/>
                <a:gd name="connsiteY8" fmla="*/ 65743 h 65682"/>
                <a:gd name="connsiteX9" fmla="*/ 1291 w 13493"/>
                <a:gd name="connsiteY9" fmla="*/ 65545 h 65682"/>
                <a:gd name="connsiteX10" fmla="*/ 497 w 13493"/>
                <a:gd name="connsiteY10" fmla="*/ 65346 h 65682"/>
                <a:gd name="connsiteX11" fmla="*/ 299 w 13493"/>
                <a:gd name="connsiteY11" fmla="*/ 64751 h 65682"/>
                <a:gd name="connsiteX12" fmla="*/ 497 w 13493"/>
                <a:gd name="connsiteY12" fmla="*/ 63957 h 65682"/>
                <a:gd name="connsiteX13" fmla="*/ 5657 w 13493"/>
                <a:gd name="connsiteY13" fmla="*/ 48678 h 65682"/>
                <a:gd name="connsiteX14" fmla="*/ 7443 w 13493"/>
                <a:gd name="connsiteY14" fmla="*/ 32803 h 65682"/>
                <a:gd name="connsiteX15" fmla="*/ 5657 w 13493"/>
                <a:gd name="connsiteY15" fmla="*/ 16928 h 65682"/>
                <a:gd name="connsiteX16" fmla="*/ 497 w 13493"/>
                <a:gd name="connsiteY16" fmla="*/ 1648 h 65682"/>
                <a:gd name="connsiteX17" fmla="*/ 299 w 13493"/>
                <a:gd name="connsiteY17" fmla="*/ 1053 h 65682"/>
                <a:gd name="connsiteX18" fmla="*/ 497 w 13493"/>
                <a:gd name="connsiteY18" fmla="*/ 457 h 65682"/>
                <a:gd name="connsiteX19" fmla="*/ 1490 w 13493"/>
                <a:gd name="connsiteY19" fmla="*/ 259 h 65682"/>
                <a:gd name="connsiteX20" fmla="*/ 2879 w 13493"/>
                <a:gd name="connsiteY20" fmla="*/ 61 h 65682"/>
                <a:gd name="connsiteX21" fmla="*/ 4069 w 13493"/>
                <a:gd name="connsiteY21" fmla="*/ 61 h 65682"/>
                <a:gd name="connsiteX22" fmla="*/ 4863 w 13493"/>
                <a:gd name="connsiteY22" fmla="*/ 259 h 65682"/>
                <a:gd name="connsiteX23" fmla="*/ 5458 w 13493"/>
                <a:gd name="connsiteY23" fmla="*/ 656 h 65682"/>
                <a:gd name="connsiteX24" fmla="*/ 5657 w 13493"/>
                <a:gd name="connsiteY24" fmla="*/ 656 h 65682"/>
                <a:gd name="connsiteX25" fmla="*/ 11610 w 13493"/>
                <a:gd name="connsiteY25" fmla="*/ 16531 h 65682"/>
                <a:gd name="connsiteX26" fmla="*/ 13793 w 13493"/>
                <a:gd name="connsiteY26" fmla="*/ 328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93" y="32803"/>
                  </a:moveTo>
                  <a:cubicBezTo>
                    <a:pt x="13793" y="35581"/>
                    <a:pt x="13594" y="38359"/>
                    <a:pt x="13197" y="41137"/>
                  </a:cubicBezTo>
                  <a:cubicBezTo>
                    <a:pt x="12900" y="43915"/>
                    <a:pt x="12453" y="46644"/>
                    <a:pt x="11808" y="49273"/>
                  </a:cubicBezTo>
                  <a:cubicBezTo>
                    <a:pt x="11114" y="51952"/>
                    <a:pt x="10270" y="54532"/>
                    <a:pt x="9229" y="57211"/>
                  </a:cubicBezTo>
                  <a:cubicBezTo>
                    <a:pt x="8137" y="59840"/>
                    <a:pt x="6947" y="62419"/>
                    <a:pt x="5657" y="64950"/>
                  </a:cubicBezTo>
                  <a:cubicBezTo>
                    <a:pt x="5657" y="65049"/>
                    <a:pt x="5508" y="65148"/>
                    <a:pt x="5260" y="65148"/>
                  </a:cubicBezTo>
                  <a:cubicBezTo>
                    <a:pt x="5111" y="65247"/>
                    <a:pt x="4913" y="65346"/>
                    <a:pt x="4665" y="65346"/>
                  </a:cubicBezTo>
                  <a:cubicBezTo>
                    <a:pt x="4516" y="65446"/>
                    <a:pt x="4268" y="65545"/>
                    <a:pt x="3871" y="65545"/>
                  </a:cubicBezTo>
                  <a:cubicBezTo>
                    <a:pt x="3573" y="65644"/>
                    <a:pt x="3275" y="65743"/>
                    <a:pt x="2879" y="65743"/>
                  </a:cubicBezTo>
                  <a:cubicBezTo>
                    <a:pt x="2184" y="65743"/>
                    <a:pt x="1688" y="65644"/>
                    <a:pt x="1291" y="65545"/>
                  </a:cubicBezTo>
                  <a:cubicBezTo>
                    <a:pt x="894" y="65545"/>
                    <a:pt x="597" y="65446"/>
                    <a:pt x="497" y="65346"/>
                  </a:cubicBezTo>
                  <a:cubicBezTo>
                    <a:pt x="349" y="65198"/>
                    <a:pt x="299" y="64999"/>
                    <a:pt x="299" y="64751"/>
                  </a:cubicBezTo>
                  <a:cubicBezTo>
                    <a:pt x="299" y="64602"/>
                    <a:pt x="349" y="64354"/>
                    <a:pt x="497" y="63957"/>
                  </a:cubicBezTo>
                  <a:cubicBezTo>
                    <a:pt x="2730" y="58897"/>
                    <a:pt x="4466" y="53837"/>
                    <a:pt x="5657" y="48678"/>
                  </a:cubicBezTo>
                  <a:cubicBezTo>
                    <a:pt x="6847" y="43419"/>
                    <a:pt x="7443" y="38111"/>
                    <a:pt x="7443" y="32803"/>
                  </a:cubicBezTo>
                  <a:cubicBezTo>
                    <a:pt x="7443" y="27544"/>
                    <a:pt x="6847" y="22236"/>
                    <a:pt x="5657" y="16928"/>
                  </a:cubicBezTo>
                  <a:cubicBezTo>
                    <a:pt x="4466" y="11669"/>
                    <a:pt x="2730" y="6559"/>
                    <a:pt x="497" y="1648"/>
                  </a:cubicBezTo>
                  <a:cubicBezTo>
                    <a:pt x="349" y="1400"/>
                    <a:pt x="299" y="1201"/>
                    <a:pt x="299" y="1053"/>
                  </a:cubicBezTo>
                  <a:cubicBezTo>
                    <a:pt x="299" y="805"/>
                    <a:pt x="349" y="606"/>
                    <a:pt x="497" y="457"/>
                  </a:cubicBezTo>
                  <a:cubicBezTo>
                    <a:pt x="745" y="358"/>
                    <a:pt x="1093" y="259"/>
                    <a:pt x="1490" y="259"/>
                  </a:cubicBezTo>
                  <a:cubicBezTo>
                    <a:pt x="1886" y="160"/>
                    <a:pt x="2333" y="61"/>
                    <a:pt x="2879" y="61"/>
                  </a:cubicBezTo>
                  <a:cubicBezTo>
                    <a:pt x="3375" y="61"/>
                    <a:pt x="3772" y="61"/>
                    <a:pt x="4069" y="61"/>
                  </a:cubicBezTo>
                  <a:cubicBezTo>
                    <a:pt x="4466" y="61"/>
                    <a:pt x="4714" y="160"/>
                    <a:pt x="4863" y="259"/>
                  </a:cubicBezTo>
                  <a:cubicBezTo>
                    <a:pt x="5111" y="408"/>
                    <a:pt x="5309" y="557"/>
                    <a:pt x="5458" y="656"/>
                  </a:cubicBezTo>
                  <a:cubicBezTo>
                    <a:pt x="5558" y="656"/>
                    <a:pt x="5657" y="656"/>
                    <a:pt x="5657" y="656"/>
                  </a:cubicBezTo>
                  <a:cubicBezTo>
                    <a:pt x="8137" y="5815"/>
                    <a:pt x="10122" y="11123"/>
                    <a:pt x="11610" y="16531"/>
                  </a:cubicBezTo>
                  <a:cubicBezTo>
                    <a:pt x="13049" y="21839"/>
                    <a:pt x="13793" y="27247"/>
                    <a:pt x="13793" y="328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678610C8-745F-4E45-B16B-666DE0866327}"/>
                </a:ext>
              </a:extLst>
            </p:cNvPr>
            <p:cNvSpPr/>
            <p:nvPr/>
          </p:nvSpPr>
          <p:spPr>
            <a:xfrm>
              <a:off x="6670174" y="2548334"/>
              <a:ext cx="13568" cy="65682"/>
            </a:xfrm>
            <a:custGeom>
              <a:avLst/>
              <a:gdLst>
                <a:gd name="connsiteX0" fmla="*/ 13806 w 13568"/>
                <a:gd name="connsiteY0" fmla="*/ 1648 h 65682"/>
                <a:gd name="connsiteX1" fmla="*/ 8448 w 13568"/>
                <a:gd name="connsiteY1" fmla="*/ 16928 h 65682"/>
                <a:gd name="connsiteX2" fmla="*/ 6861 w 13568"/>
                <a:gd name="connsiteY2" fmla="*/ 32803 h 65682"/>
                <a:gd name="connsiteX3" fmla="*/ 8448 w 13568"/>
                <a:gd name="connsiteY3" fmla="*/ 48678 h 65682"/>
                <a:gd name="connsiteX4" fmla="*/ 13607 w 13568"/>
                <a:gd name="connsiteY4" fmla="*/ 63957 h 65682"/>
                <a:gd name="connsiteX5" fmla="*/ 13806 w 13568"/>
                <a:gd name="connsiteY5" fmla="*/ 64751 h 65682"/>
                <a:gd name="connsiteX6" fmla="*/ 13607 w 13568"/>
                <a:gd name="connsiteY6" fmla="*/ 65346 h 65682"/>
                <a:gd name="connsiteX7" fmla="*/ 12814 w 13568"/>
                <a:gd name="connsiteY7" fmla="*/ 65545 h 65682"/>
                <a:gd name="connsiteX8" fmla="*/ 11425 w 13568"/>
                <a:gd name="connsiteY8" fmla="*/ 65743 h 65682"/>
                <a:gd name="connsiteX9" fmla="*/ 10234 w 13568"/>
                <a:gd name="connsiteY9" fmla="*/ 65545 h 65682"/>
                <a:gd name="connsiteX10" fmla="*/ 9440 w 13568"/>
                <a:gd name="connsiteY10" fmla="*/ 65346 h 65682"/>
                <a:gd name="connsiteX11" fmla="*/ 8845 w 13568"/>
                <a:gd name="connsiteY11" fmla="*/ 65148 h 65682"/>
                <a:gd name="connsiteX12" fmla="*/ 8448 w 13568"/>
                <a:gd name="connsiteY12" fmla="*/ 64950 h 65682"/>
                <a:gd name="connsiteX13" fmla="*/ 4876 w 13568"/>
                <a:gd name="connsiteY13" fmla="*/ 57211 h 65682"/>
                <a:gd name="connsiteX14" fmla="*/ 2296 w 13568"/>
                <a:gd name="connsiteY14" fmla="*/ 49273 h 65682"/>
                <a:gd name="connsiteX15" fmla="*/ 709 w 13568"/>
                <a:gd name="connsiteY15" fmla="*/ 41137 h 65682"/>
                <a:gd name="connsiteX16" fmla="*/ 312 w 13568"/>
                <a:gd name="connsiteY16" fmla="*/ 32803 h 65682"/>
                <a:gd name="connsiteX17" fmla="*/ 907 w 13568"/>
                <a:gd name="connsiteY17" fmla="*/ 24667 h 65682"/>
                <a:gd name="connsiteX18" fmla="*/ 2495 w 13568"/>
                <a:gd name="connsiteY18" fmla="*/ 16531 h 65682"/>
                <a:gd name="connsiteX19" fmla="*/ 5075 w 13568"/>
                <a:gd name="connsiteY19" fmla="*/ 8593 h 65682"/>
                <a:gd name="connsiteX20" fmla="*/ 8448 w 13568"/>
                <a:gd name="connsiteY20" fmla="*/ 656 h 65682"/>
                <a:gd name="connsiteX21" fmla="*/ 8647 w 13568"/>
                <a:gd name="connsiteY21" fmla="*/ 656 h 65682"/>
                <a:gd name="connsiteX22" fmla="*/ 9043 w 13568"/>
                <a:gd name="connsiteY22" fmla="*/ 259 h 65682"/>
                <a:gd name="connsiteX23" fmla="*/ 10036 w 13568"/>
                <a:gd name="connsiteY23" fmla="*/ 61 h 65682"/>
                <a:gd name="connsiteX24" fmla="*/ 11425 w 13568"/>
                <a:gd name="connsiteY24" fmla="*/ 61 h 65682"/>
                <a:gd name="connsiteX25" fmla="*/ 12615 w 13568"/>
                <a:gd name="connsiteY25" fmla="*/ 259 h 65682"/>
                <a:gd name="connsiteX26" fmla="*/ 13409 w 13568"/>
                <a:gd name="connsiteY26" fmla="*/ 457 h 65682"/>
                <a:gd name="connsiteX27" fmla="*/ 13806 w 13568"/>
                <a:gd name="connsiteY27" fmla="*/ 1053 h 65682"/>
                <a:gd name="connsiteX28" fmla="*/ 13806 w 13568"/>
                <a:gd name="connsiteY28" fmla="*/ 164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806" y="1648"/>
                  </a:moveTo>
                  <a:cubicBezTo>
                    <a:pt x="11425" y="6559"/>
                    <a:pt x="9639" y="11669"/>
                    <a:pt x="8448" y="16928"/>
                  </a:cubicBezTo>
                  <a:cubicBezTo>
                    <a:pt x="7357" y="22236"/>
                    <a:pt x="6861" y="27544"/>
                    <a:pt x="6861" y="32803"/>
                  </a:cubicBezTo>
                  <a:cubicBezTo>
                    <a:pt x="6861" y="38111"/>
                    <a:pt x="7357" y="43419"/>
                    <a:pt x="8448" y="48678"/>
                  </a:cubicBezTo>
                  <a:cubicBezTo>
                    <a:pt x="9639" y="53837"/>
                    <a:pt x="11325" y="58897"/>
                    <a:pt x="13607" y="63957"/>
                  </a:cubicBezTo>
                  <a:cubicBezTo>
                    <a:pt x="13707" y="64354"/>
                    <a:pt x="13806" y="64602"/>
                    <a:pt x="13806" y="64751"/>
                  </a:cubicBezTo>
                  <a:cubicBezTo>
                    <a:pt x="13905" y="64999"/>
                    <a:pt x="13855" y="65198"/>
                    <a:pt x="13607" y="65346"/>
                  </a:cubicBezTo>
                  <a:cubicBezTo>
                    <a:pt x="13459" y="65446"/>
                    <a:pt x="13211" y="65545"/>
                    <a:pt x="12814" y="65545"/>
                  </a:cubicBezTo>
                  <a:cubicBezTo>
                    <a:pt x="12516" y="65644"/>
                    <a:pt x="12070" y="65743"/>
                    <a:pt x="11425" y="65743"/>
                  </a:cubicBezTo>
                  <a:cubicBezTo>
                    <a:pt x="10879" y="65743"/>
                    <a:pt x="10482" y="65644"/>
                    <a:pt x="10234" y="65545"/>
                  </a:cubicBezTo>
                  <a:cubicBezTo>
                    <a:pt x="9936" y="65545"/>
                    <a:pt x="9688" y="65446"/>
                    <a:pt x="9440" y="65346"/>
                  </a:cubicBezTo>
                  <a:cubicBezTo>
                    <a:pt x="9143" y="65346"/>
                    <a:pt x="8944" y="65247"/>
                    <a:pt x="8845" y="65148"/>
                  </a:cubicBezTo>
                  <a:cubicBezTo>
                    <a:pt x="8696" y="65148"/>
                    <a:pt x="8547" y="65049"/>
                    <a:pt x="8448" y="64950"/>
                  </a:cubicBezTo>
                  <a:cubicBezTo>
                    <a:pt x="7109" y="62419"/>
                    <a:pt x="5918" y="59840"/>
                    <a:pt x="4876" y="57211"/>
                  </a:cubicBezTo>
                  <a:cubicBezTo>
                    <a:pt x="3934" y="54532"/>
                    <a:pt x="3090" y="51952"/>
                    <a:pt x="2296" y="49273"/>
                  </a:cubicBezTo>
                  <a:cubicBezTo>
                    <a:pt x="1602" y="46644"/>
                    <a:pt x="1106" y="43915"/>
                    <a:pt x="709" y="41137"/>
                  </a:cubicBezTo>
                  <a:cubicBezTo>
                    <a:pt x="411" y="38359"/>
                    <a:pt x="312" y="35581"/>
                    <a:pt x="312" y="32803"/>
                  </a:cubicBezTo>
                  <a:cubicBezTo>
                    <a:pt x="312" y="30024"/>
                    <a:pt x="511" y="27346"/>
                    <a:pt x="907" y="24667"/>
                  </a:cubicBezTo>
                  <a:cubicBezTo>
                    <a:pt x="1304" y="21889"/>
                    <a:pt x="1800" y="19210"/>
                    <a:pt x="2495" y="16531"/>
                  </a:cubicBezTo>
                  <a:cubicBezTo>
                    <a:pt x="3140" y="13753"/>
                    <a:pt x="3983" y="11123"/>
                    <a:pt x="5075" y="8593"/>
                  </a:cubicBezTo>
                  <a:cubicBezTo>
                    <a:pt x="6116" y="5964"/>
                    <a:pt x="7257" y="3335"/>
                    <a:pt x="8448" y="656"/>
                  </a:cubicBezTo>
                  <a:cubicBezTo>
                    <a:pt x="8547" y="656"/>
                    <a:pt x="8647" y="656"/>
                    <a:pt x="8647" y="656"/>
                  </a:cubicBezTo>
                  <a:cubicBezTo>
                    <a:pt x="8746" y="557"/>
                    <a:pt x="8895" y="408"/>
                    <a:pt x="9043" y="259"/>
                  </a:cubicBezTo>
                  <a:cubicBezTo>
                    <a:pt x="9291" y="160"/>
                    <a:pt x="9639" y="61"/>
                    <a:pt x="10036" y="61"/>
                  </a:cubicBezTo>
                  <a:cubicBezTo>
                    <a:pt x="10432" y="61"/>
                    <a:pt x="10879" y="61"/>
                    <a:pt x="11425" y="61"/>
                  </a:cubicBezTo>
                  <a:cubicBezTo>
                    <a:pt x="11921" y="61"/>
                    <a:pt x="12318" y="160"/>
                    <a:pt x="12615" y="259"/>
                  </a:cubicBezTo>
                  <a:cubicBezTo>
                    <a:pt x="13012" y="259"/>
                    <a:pt x="13260" y="358"/>
                    <a:pt x="13409" y="457"/>
                  </a:cubicBezTo>
                  <a:cubicBezTo>
                    <a:pt x="13657" y="606"/>
                    <a:pt x="13806" y="805"/>
                    <a:pt x="13806" y="1053"/>
                  </a:cubicBezTo>
                  <a:cubicBezTo>
                    <a:pt x="13905" y="1201"/>
                    <a:pt x="13905" y="1400"/>
                    <a:pt x="13806" y="1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92225" y="2552303"/>
              <a:ext cx="106759" cy="49609"/>
              <a:chOff x="6692225" y="2552303"/>
              <a:chExt cx="106759" cy="49609"/>
            </a:xfrm>
            <a:solidFill>
              <a:srgbClr val="000000"/>
            </a:solidFill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B51BFCD-D89C-47C1-BBA6-D075DB964BF5}"/>
                  </a:ext>
                </a:extLst>
              </p:cNvPr>
              <p:cNvSpPr/>
              <p:nvPr/>
            </p:nvSpPr>
            <p:spPr>
              <a:xfrm>
                <a:off x="6692225" y="2552898"/>
                <a:ext cx="30360" cy="49014"/>
              </a:xfrm>
              <a:custGeom>
                <a:avLst/>
                <a:gdLst>
                  <a:gd name="connsiteX0" fmla="*/ 30675 w 30360"/>
                  <a:gd name="connsiteY0" fmla="*/ 32803 h 49014"/>
                  <a:gd name="connsiteX1" fmla="*/ 29286 w 30360"/>
                  <a:gd name="connsiteY1" fmla="*/ 39748 h 49014"/>
                  <a:gd name="connsiteX2" fmla="*/ 25714 w 30360"/>
                  <a:gd name="connsiteY2" fmla="*/ 44907 h 49014"/>
                  <a:gd name="connsiteX3" fmla="*/ 19959 w 30360"/>
                  <a:gd name="connsiteY3" fmla="*/ 48082 h 49014"/>
                  <a:gd name="connsiteX4" fmla="*/ 12815 w 30360"/>
                  <a:gd name="connsiteY4" fmla="*/ 49075 h 49014"/>
                  <a:gd name="connsiteX5" fmla="*/ 8450 w 30360"/>
                  <a:gd name="connsiteY5" fmla="*/ 48678 h 49014"/>
                  <a:gd name="connsiteX6" fmla="*/ 4878 w 30360"/>
                  <a:gd name="connsiteY6" fmla="*/ 47884 h 49014"/>
                  <a:gd name="connsiteX7" fmla="*/ 2298 w 30360"/>
                  <a:gd name="connsiteY7" fmla="*/ 47090 h 49014"/>
                  <a:gd name="connsiteX8" fmla="*/ 909 w 30360"/>
                  <a:gd name="connsiteY8" fmla="*/ 46297 h 49014"/>
                  <a:gd name="connsiteX9" fmla="*/ 512 w 30360"/>
                  <a:gd name="connsiteY9" fmla="*/ 45900 h 49014"/>
                  <a:gd name="connsiteX10" fmla="*/ 314 w 30360"/>
                  <a:gd name="connsiteY10" fmla="*/ 45304 h 49014"/>
                  <a:gd name="connsiteX11" fmla="*/ 314 w 30360"/>
                  <a:gd name="connsiteY11" fmla="*/ 44511 h 49014"/>
                  <a:gd name="connsiteX12" fmla="*/ 314 w 30360"/>
                  <a:gd name="connsiteY12" fmla="*/ 43320 h 49014"/>
                  <a:gd name="connsiteX13" fmla="*/ 314 w 30360"/>
                  <a:gd name="connsiteY13" fmla="*/ 42328 h 49014"/>
                  <a:gd name="connsiteX14" fmla="*/ 512 w 30360"/>
                  <a:gd name="connsiteY14" fmla="*/ 41336 h 49014"/>
                  <a:gd name="connsiteX15" fmla="*/ 909 w 30360"/>
                  <a:gd name="connsiteY15" fmla="*/ 40939 h 49014"/>
                  <a:gd name="connsiteX16" fmla="*/ 1306 w 30360"/>
                  <a:gd name="connsiteY16" fmla="*/ 40740 h 49014"/>
                  <a:gd name="connsiteX17" fmla="*/ 2497 w 30360"/>
                  <a:gd name="connsiteY17" fmla="*/ 41336 h 49014"/>
                  <a:gd name="connsiteX18" fmla="*/ 4481 w 30360"/>
                  <a:gd name="connsiteY18" fmla="*/ 42328 h 49014"/>
                  <a:gd name="connsiteX19" fmla="*/ 7855 w 30360"/>
                  <a:gd name="connsiteY19" fmla="*/ 43320 h 49014"/>
                  <a:gd name="connsiteX20" fmla="*/ 12617 w 30360"/>
                  <a:gd name="connsiteY20" fmla="*/ 43717 h 49014"/>
                  <a:gd name="connsiteX21" fmla="*/ 16983 w 30360"/>
                  <a:gd name="connsiteY21" fmla="*/ 43122 h 49014"/>
                  <a:gd name="connsiteX22" fmla="*/ 20554 w 30360"/>
                  <a:gd name="connsiteY22" fmla="*/ 41336 h 49014"/>
                  <a:gd name="connsiteX23" fmla="*/ 22936 w 30360"/>
                  <a:gd name="connsiteY23" fmla="*/ 38161 h 49014"/>
                  <a:gd name="connsiteX24" fmla="*/ 23928 w 30360"/>
                  <a:gd name="connsiteY24" fmla="*/ 33398 h 49014"/>
                  <a:gd name="connsiteX25" fmla="*/ 23134 w 30360"/>
                  <a:gd name="connsiteY25" fmla="*/ 29429 h 49014"/>
                  <a:gd name="connsiteX26" fmla="*/ 20951 w 30360"/>
                  <a:gd name="connsiteY26" fmla="*/ 26453 h 49014"/>
                  <a:gd name="connsiteX27" fmla="*/ 17181 w 30360"/>
                  <a:gd name="connsiteY27" fmla="*/ 24667 h 49014"/>
                  <a:gd name="connsiteX28" fmla="*/ 11625 w 30360"/>
                  <a:gd name="connsiteY28" fmla="*/ 24072 h 49014"/>
                  <a:gd name="connsiteX29" fmla="*/ 7656 w 30360"/>
                  <a:gd name="connsiteY29" fmla="*/ 24270 h 49014"/>
                  <a:gd name="connsiteX30" fmla="*/ 4680 w 30360"/>
                  <a:gd name="connsiteY30" fmla="*/ 24468 h 49014"/>
                  <a:gd name="connsiteX31" fmla="*/ 3092 w 30360"/>
                  <a:gd name="connsiteY31" fmla="*/ 24072 h 49014"/>
                  <a:gd name="connsiteX32" fmla="*/ 2695 w 30360"/>
                  <a:gd name="connsiteY32" fmla="*/ 22087 h 49014"/>
                  <a:gd name="connsiteX33" fmla="*/ 2695 w 30360"/>
                  <a:gd name="connsiteY33" fmla="*/ 2640 h 49014"/>
                  <a:gd name="connsiteX34" fmla="*/ 3290 w 30360"/>
                  <a:gd name="connsiteY34" fmla="*/ 656 h 49014"/>
                  <a:gd name="connsiteX35" fmla="*/ 5076 w 30360"/>
                  <a:gd name="connsiteY35" fmla="*/ 61 h 49014"/>
                  <a:gd name="connsiteX36" fmla="*/ 26309 w 30360"/>
                  <a:gd name="connsiteY36" fmla="*/ 61 h 49014"/>
                  <a:gd name="connsiteX37" fmla="*/ 26904 w 30360"/>
                  <a:gd name="connsiteY37" fmla="*/ 259 h 49014"/>
                  <a:gd name="connsiteX38" fmla="*/ 27301 w 30360"/>
                  <a:gd name="connsiteY38" fmla="*/ 854 h 49014"/>
                  <a:gd name="connsiteX39" fmla="*/ 27500 w 30360"/>
                  <a:gd name="connsiteY39" fmla="*/ 1648 h 49014"/>
                  <a:gd name="connsiteX40" fmla="*/ 27698 w 30360"/>
                  <a:gd name="connsiteY40" fmla="*/ 2839 h 49014"/>
                  <a:gd name="connsiteX41" fmla="*/ 27301 w 30360"/>
                  <a:gd name="connsiteY41" fmla="*/ 5022 h 49014"/>
                  <a:gd name="connsiteX42" fmla="*/ 26309 w 30360"/>
                  <a:gd name="connsiteY42" fmla="*/ 5617 h 49014"/>
                  <a:gd name="connsiteX43" fmla="*/ 8251 w 30360"/>
                  <a:gd name="connsiteY43" fmla="*/ 5617 h 49014"/>
                  <a:gd name="connsiteX44" fmla="*/ 8251 w 30360"/>
                  <a:gd name="connsiteY44" fmla="*/ 19309 h 49014"/>
                  <a:gd name="connsiteX45" fmla="*/ 11029 w 30360"/>
                  <a:gd name="connsiteY45" fmla="*/ 19111 h 49014"/>
                  <a:gd name="connsiteX46" fmla="*/ 14204 w 30360"/>
                  <a:gd name="connsiteY46" fmla="*/ 18912 h 49014"/>
                  <a:gd name="connsiteX47" fmla="*/ 21348 w 30360"/>
                  <a:gd name="connsiteY47" fmla="*/ 19904 h 49014"/>
                  <a:gd name="connsiteX48" fmla="*/ 26508 w 30360"/>
                  <a:gd name="connsiteY48" fmla="*/ 22683 h 49014"/>
                  <a:gd name="connsiteX49" fmla="*/ 29484 w 30360"/>
                  <a:gd name="connsiteY49" fmla="*/ 27048 h 49014"/>
                  <a:gd name="connsiteX50" fmla="*/ 30675 w 30360"/>
                  <a:gd name="connsiteY50" fmla="*/ 3280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75" y="32803"/>
                    </a:moveTo>
                    <a:cubicBezTo>
                      <a:pt x="30675" y="35333"/>
                      <a:pt x="30179" y="37664"/>
                      <a:pt x="29286" y="39748"/>
                    </a:cubicBezTo>
                    <a:cubicBezTo>
                      <a:pt x="28492" y="41732"/>
                      <a:pt x="27301" y="43469"/>
                      <a:pt x="25714" y="44907"/>
                    </a:cubicBezTo>
                    <a:cubicBezTo>
                      <a:pt x="24126" y="46247"/>
                      <a:pt x="22192" y="47289"/>
                      <a:pt x="19959" y="48082"/>
                    </a:cubicBezTo>
                    <a:cubicBezTo>
                      <a:pt x="17826" y="48727"/>
                      <a:pt x="15445" y="49075"/>
                      <a:pt x="12815" y="49075"/>
                    </a:cubicBezTo>
                    <a:cubicBezTo>
                      <a:pt x="11228" y="49075"/>
                      <a:pt x="9740" y="48926"/>
                      <a:pt x="8450" y="48678"/>
                    </a:cubicBezTo>
                    <a:cubicBezTo>
                      <a:pt x="7110" y="48380"/>
                      <a:pt x="5920" y="48182"/>
                      <a:pt x="4878" y="47884"/>
                    </a:cubicBezTo>
                    <a:cubicBezTo>
                      <a:pt x="3787" y="47636"/>
                      <a:pt x="2943" y="47388"/>
                      <a:pt x="2298" y="47090"/>
                    </a:cubicBezTo>
                    <a:cubicBezTo>
                      <a:pt x="1604" y="46693"/>
                      <a:pt x="1157" y="46445"/>
                      <a:pt x="909" y="46297"/>
                    </a:cubicBezTo>
                    <a:cubicBezTo>
                      <a:pt x="760" y="46197"/>
                      <a:pt x="612" y="46048"/>
                      <a:pt x="512" y="45900"/>
                    </a:cubicBezTo>
                    <a:cubicBezTo>
                      <a:pt x="512" y="45652"/>
                      <a:pt x="413" y="45453"/>
                      <a:pt x="314" y="45304"/>
                    </a:cubicBezTo>
                    <a:cubicBezTo>
                      <a:pt x="314" y="45056"/>
                      <a:pt x="314" y="44808"/>
                      <a:pt x="314" y="44511"/>
                    </a:cubicBezTo>
                    <a:cubicBezTo>
                      <a:pt x="314" y="44114"/>
                      <a:pt x="314" y="43717"/>
                      <a:pt x="314" y="43320"/>
                    </a:cubicBezTo>
                    <a:cubicBezTo>
                      <a:pt x="314" y="42923"/>
                      <a:pt x="314" y="42625"/>
                      <a:pt x="314" y="42328"/>
                    </a:cubicBezTo>
                    <a:cubicBezTo>
                      <a:pt x="413" y="41931"/>
                      <a:pt x="512" y="41633"/>
                      <a:pt x="512" y="41336"/>
                    </a:cubicBezTo>
                    <a:cubicBezTo>
                      <a:pt x="612" y="41088"/>
                      <a:pt x="760" y="40939"/>
                      <a:pt x="909" y="40939"/>
                    </a:cubicBezTo>
                    <a:cubicBezTo>
                      <a:pt x="1008" y="40839"/>
                      <a:pt x="1157" y="40740"/>
                      <a:pt x="1306" y="40740"/>
                    </a:cubicBezTo>
                    <a:cubicBezTo>
                      <a:pt x="1554" y="40740"/>
                      <a:pt x="1951" y="40939"/>
                      <a:pt x="2497" y="41336"/>
                    </a:cubicBezTo>
                    <a:cubicBezTo>
                      <a:pt x="2993" y="41633"/>
                      <a:pt x="3687" y="41931"/>
                      <a:pt x="4481" y="42328"/>
                    </a:cubicBezTo>
                    <a:cubicBezTo>
                      <a:pt x="5374" y="42625"/>
                      <a:pt x="6515" y="42923"/>
                      <a:pt x="7855" y="43320"/>
                    </a:cubicBezTo>
                    <a:cubicBezTo>
                      <a:pt x="9144" y="43618"/>
                      <a:pt x="10732" y="43717"/>
                      <a:pt x="12617" y="43717"/>
                    </a:cubicBezTo>
                    <a:cubicBezTo>
                      <a:pt x="14204" y="43717"/>
                      <a:pt x="15643" y="43518"/>
                      <a:pt x="16983" y="43122"/>
                    </a:cubicBezTo>
                    <a:cubicBezTo>
                      <a:pt x="18421" y="42725"/>
                      <a:pt x="19612" y="42129"/>
                      <a:pt x="20554" y="41336"/>
                    </a:cubicBezTo>
                    <a:cubicBezTo>
                      <a:pt x="21596" y="40443"/>
                      <a:pt x="22390" y="39351"/>
                      <a:pt x="22936" y="38161"/>
                    </a:cubicBezTo>
                    <a:cubicBezTo>
                      <a:pt x="23581" y="36871"/>
                      <a:pt x="23928" y="35283"/>
                      <a:pt x="23928" y="33398"/>
                    </a:cubicBezTo>
                    <a:cubicBezTo>
                      <a:pt x="23928" y="31811"/>
                      <a:pt x="23630" y="30521"/>
                      <a:pt x="23134" y="29429"/>
                    </a:cubicBezTo>
                    <a:cubicBezTo>
                      <a:pt x="22737" y="28239"/>
                      <a:pt x="21993" y="27247"/>
                      <a:pt x="20951" y="26453"/>
                    </a:cubicBezTo>
                    <a:cubicBezTo>
                      <a:pt x="20009" y="25659"/>
                      <a:pt x="18769" y="25064"/>
                      <a:pt x="17181" y="24667"/>
                    </a:cubicBezTo>
                    <a:cubicBezTo>
                      <a:pt x="15594" y="24270"/>
                      <a:pt x="13708" y="24072"/>
                      <a:pt x="11625" y="24072"/>
                    </a:cubicBezTo>
                    <a:cubicBezTo>
                      <a:pt x="10137" y="24072"/>
                      <a:pt x="8847" y="24171"/>
                      <a:pt x="7656" y="24270"/>
                    </a:cubicBezTo>
                    <a:cubicBezTo>
                      <a:pt x="6565" y="24419"/>
                      <a:pt x="5573" y="24468"/>
                      <a:pt x="4680" y="24468"/>
                    </a:cubicBezTo>
                    <a:cubicBezTo>
                      <a:pt x="3985" y="24468"/>
                      <a:pt x="3489" y="24369"/>
                      <a:pt x="3092" y="24072"/>
                    </a:cubicBezTo>
                    <a:cubicBezTo>
                      <a:pt x="2794" y="23675"/>
                      <a:pt x="2695" y="23030"/>
                      <a:pt x="2695" y="22087"/>
                    </a:cubicBezTo>
                    <a:lnTo>
                      <a:pt x="2695" y="2640"/>
                    </a:lnTo>
                    <a:cubicBezTo>
                      <a:pt x="2695" y="1747"/>
                      <a:pt x="2894" y="1053"/>
                      <a:pt x="3290" y="656"/>
                    </a:cubicBezTo>
                    <a:cubicBezTo>
                      <a:pt x="3687" y="259"/>
                      <a:pt x="4283" y="61"/>
                      <a:pt x="5076" y="61"/>
                    </a:cubicBezTo>
                    <a:lnTo>
                      <a:pt x="26309" y="61"/>
                    </a:lnTo>
                    <a:cubicBezTo>
                      <a:pt x="26557" y="61"/>
                      <a:pt x="26756" y="160"/>
                      <a:pt x="26904" y="259"/>
                    </a:cubicBezTo>
                    <a:cubicBezTo>
                      <a:pt x="27004" y="408"/>
                      <a:pt x="27153" y="606"/>
                      <a:pt x="27301" y="854"/>
                    </a:cubicBezTo>
                    <a:cubicBezTo>
                      <a:pt x="27401" y="1003"/>
                      <a:pt x="27500" y="1251"/>
                      <a:pt x="27500" y="1648"/>
                    </a:cubicBezTo>
                    <a:cubicBezTo>
                      <a:pt x="27599" y="2045"/>
                      <a:pt x="27698" y="2442"/>
                      <a:pt x="27698" y="2839"/>
                    </a:cubicBezTo>
                    <a:cubicBezTo>
                      <a:pt x="27698" y="3781"/>
                      <a:pt x="27549" y="4525"/>
                      <a:pt x="27301" y="5022"/>
                    </a:cubicBezTo>
                    <a:cubicBezTo>
                      <a:pt x="27004" y="5418"/>
                      <a:pt x="26706" y="5617"/>
                      <a:pt x="26309" y="5617"/>
                    </a:cubicBezTo>
                    <a:lnTo>
                      <a:pt x="8251" y="5617"/>
                    </a:lnTo>
                    <a:lnTo>
                      <a:pt x="8251" y="19309"/>
                    </a:lnTo>
                    <a:cubicBezTo>
                      <a:pt x="9144" y="19210"/>
                      <a:pt x="10087" y="19111"/>
                      <a:pt x="11029" y="19111"/>
                    </a:cubicBezTo>
                    <a:cubicBezTo>
                      <a:pt x="11923" y="19011"/>
                      <a:pt x="13014" y="18912"/>
                      <a:pt x="14204" y="18912"/>
                    </a:cubicBezTo>
                    <a:cubicBezTo>
                      <a:pt x="16983" y="18912"/>
                      <a:pt x="19364" y="19259"/>
                      <a:pt x="21348" y="19904"/>
                    </a:cubicBezTo>
                    <a:cubicBezTo>
                      <a:pt x="23432" y="20599"/>
                      <a:pt x="25168" y="21492"/>
                      <a:pt x="26508" y="22683"/>
                    </a:cubicBezTo>
                    <a:cubicBezTo>
                      <a:pt x="27798" y="23873"/>
                      <a:pt x="28790" y="25361"/>
                      <a:pt x="29484" y="27048"/>
                    </a:cubicBezTo>
                    <a:cubicBezTo>
                      <a:pt x="30278" y="28784"/>
                      <a:pt x="30675" y="30719"/>
                      <a:pt x="30675" y="328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C179F8BC-BA4E-4818-921C-ED1F8D05BE7B}"/>
                  </a:ext>
                </a:extLst>
              </p:cNvPr>
              <p:cNvSpPr/>
              <p:nvPr/>
            </p:nvSpPr>
            <p:spPr>
              <a:xfrm>
                <a:off x="6733103" y="2552700"/>
                <a:ext cx="27979" cy="48418"/>
              </a:xfrm>
              <a:custGeom>
                <a:avLst/>
                <a:gdLst>
                  <a:gd name="connsiteX0" fmla="*/ 28297 w 27979"/>
                  <a:gd name="connsiteY0" fmla="*/ 45900 h 48418"/>
                  <a:gd name="connsiteX1" fmla="*/ 28098 w 27979"/>
                  <a:gd name="connsiteY1" fmla="*/ 47289 h 48418"/>
                  <a:gd name="connsiteX2" fmla="*/ 27900 w 27979"/>
                  <a:gd name="connsiteY2" fmla="*/ 48082 h 48418"/>
                  <a:gd name="connsiteX3" fmla="*/ 27304 w 27979"/>
                  <a:gd name="connsiteY3" fmla="*/ 48479 h 48418"/>
                  <a:gd name="connsiteX4" fmla="*/ 26908 w 27979"/>
                  <a:gd name="connsiteY4" fmla="*/ 48479 h 48418"/>
                  <a:gd name="connsiteX5" fmla="*/ 1706 w 27979"/>
                  <a:gd name="connsiteY5" fmla="*/ 48479 h 48418"/>
                  <a:gd name="connsiteX6" fmla="*/ 1309 w 27979"/>
                  <a:gd name="connsiteY6" fmla="*/ 48479 h 48418"/>
                  <a:gd name="connsiteX7" fmla="*/ 912 w 27979"/>
                  <a:gd name="connsiteY7" fmla="*/ 48082 h 48418"/>
                  <a:gd name="connsiteX8" fmla="*/ 515 w 27979"/>
                  <a:gd name="connsiteY8" fmla="*/ 47289 h 48418"/>
                  <a:gd name="connsiteX9" fmla="*/ 515 w 27979"/>
                  <a:gd name="connsiteY9" fmla="*/ 45900 h 48418"/>
                  <a:gd name="connsiteX10" fmla="*/ 515 w 27979"/>
                  <a:gd name="connsiteY10" fmla="*/ 44907 h 48418"/>
                  <a:gd name="connsiteX11" fmla="*/ 714 w 27979"/>
                  <a:gd name="connsiteY11" fmla="*/ 44114 h 48418"/>
                  <a:gd name="connsiteX12" fmla="*/ 1111 w 27979"/>
                  <a:gd name="connsiteY12" fmla="*/ 43518 h 48418"/>
                  <a:gd name="connsiteX13" fmla="*/ 1706 w 27979"/>
                  <a:gd name="connsiteY13" fmla="*/ 43320 h 48418"/>
                  <a:gd name="connsiteX14" fmla="*/ 11826 w 27979"/>
                  <a:gd name="connsiteY14" fmla="*/ 43320 h 48418"/>
                  <a:gd name="connsiteX15" fmla="*/ 11826 w 27979"/>
                  <a:gd name="connsiteY15" fmla="*/ 6807 h 48418"/>
                  <a:gd name="connsiteX16" fmla="*/ 2500 w 27979"/>
                  <a:gd name="connsiteY16" fmla="*/ 12364 h 48418"/>
                  <a:gd name="connsiteX17" fmla="*/ 1309 w 27979"/>
                  <a:gd name="connsiteY17" fmla="*/ 12761 h 48418"/>
                  <a:gd name="connsiteX18" fmla="*/ 714 w 27979"/>
                  <a:gd name="connsiteY18" fmla="*/ 12562 h 48418"/>
                  <a:gd name="connsiteX19" fmla="*/ 317 w 27979"/>
                  <a:gd name="connsiteY19" fmla="*/ 11768 h 48418"/>
                  <a:gd name="connsiteX20" fmla="*/ 317 w 27979"/>
                  <a:gd name="connsiteY20" fmla="*/ 10379 h 48418"/>
                  <a:gd name="connsiteX21" fmla="*/ 317 w 27979"/>
                  <a:gd name="connsiteY21" fmla="*/ 9387 h 48418"/>
                  <a:gd name="connsiteX22" fmla="*/ 317 w 27979"/>
                  <a:gd name="connsiteY22" fmla="*/ 8593 h 48418"/>
                  <a:gd name="connsiteX23" fmla="*/ 714 w 27979"/>
                  <a:gd name="connsiteY23" fmla="*/ 7998 h 48418"/>
                  <a:gd name="connsiteX24" fmla="*/ 1309 w 27979"/>
                  <a:gd name="connsiteY24" fmla="*/ 7601 h 48418"/>
                  <a:gd name="connsiteX25" fmla="*/ 12422 w 27979"/>
                  <a:gd name="connsiteY25" fmla="*/ 457 h 48418"/>
                  <a:gd name="connsiteX26" fmla="*/ 12818 w 27979"/>
                  <a:gd name="connsiteY26" fmla="*/ 259 h 48418"/>
                  <a:gd name="connsiteX27" fmla="*/ 13215 w 27979"/>
                  <a:gd name="connsiteY27" fmla="*/ 259 h 48418"/>
                  <a:gd name="connsiteX28" fmla="*/ 14009 w 27979"/>
                  <a:gd name="connsiteY28" fmla="*/ 61 h 48418"/>
                  <a:gd name="connsiteX29" fmla="*/ 15200 w 27979"/>
                  <a:gd name="connsiteY29" fmla="*/ 61 h 48418"/>
                  <a:gd name="connsiteX30" fmla="*/ 16787 w 27979"/>
                  <a:gd name="connsiteY30" fmla="*/ 61 h 48418"/>
                  <a:gd name="connsiteX31" fmla="*/ 17581 w 27979"/>
                  <a:gd name="connsiteY31" fmla="*/ 259 h 48418"/>
                  <a:gd name="connsiteX32" fmla="*/ 17978 w 27979"/>
                  <a:gd name="connsiteY32" fmla="*/ 656 h 48418"/>
                  <a:gd name="connsiteX33" fmla="*/ 18176 w 27979"/>
                  <a:gd name="connsiteY33" fmla="*/ 1053 h 48418"/>
                  <a:gd name="connsiteX34" fmla="*/ 18176 w 27979"/>
                  <a:gd name="connsiteY34" fmla="*/ 43320 h 48418"/>
                  <a:gd name="connsiteX35" fmla="*/ 26908 w 27979"/>
                  <a:gd name="connsiteY35" fmla="*/ 43320 h 48418"/>
                  <a:gd name="connsiteX36" fmla="*/ 27503 w 27979"/>
                  <a:gd name="connsiteY36" fmla="*/ 43518 h 48418"/>
                  <a:gd name="connsiteX37" fmla="*/ 27900 w 27979"/>
                  <a:gd name="connsiteY37" fmla="*/ 44114 h 48418"/>
                  <a:gd name="connsiteX38" fmla="*/ 28098 w 27979"/>
                  <a:gd name="connsiteY38" fmla="*/ 44907 h 48418"/>
                  <a:gd name="connsiteX39" fmla="*/ 28297 w 27979"/>
                  <a:gd name="connsiteY39" fmla="*/ 4590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97" y="45900"/>
                    </a:moveTo>
                    <a:cubicBezTo>
                      <a:pt x="28297" y="46445"/>
                      <a:pt x="28197" y="46892"/>
                      <a:pt x="28098" y="47289"/>
                    </a:cubicBezTo>
                    <a:cubicBezTo>
                      <a:pt x="28098" y="47586"/>
                      <a:pt x="27999" y="47834"/>
                      <a:pt x="27900" y="48082"/>
                    </a:cubicBezTo>
                    <a:cubicBezTo>
                      <a:pt x="27751" y="48231"/>
                      <a:pt x="27552" y="48380"/>
                      <a:pt x="27304" y="48479"/>
                    </a:cubicBezTo>
                    <a:cubicBezTo>
                      <a:pt x="27156" y="48479"/>
                      <a:pt x="27007" y="48479"/>
                      <a:pt x="26908" y="48479"/>
                    </a:cubicBezTo>
                    <a:lnTo>
                      <a:pt x="1706" y="48479"/>
                    </a:lnTo>
                    <a:cubicBezTo>
                      <a:pt x="1557" y="48479"/>
                      <a:pt x="1408" y="48479"/>
                      <a:pt x="1309" y="48479"/>
                    </a:cubicBezTo>
                    <a:cubicBezTo>
                      <a:pt x="1160" y="48380"/>
                      <a:pt x="1011" y="48231"/>
                      <a:pt x="912" y="48082"/>
                    </a:cubicBezTo>
                    <a:cubicBezTo>
                      <a:pt x="763" y="47834"/>
                      <a:pt x="615" y="47586"/>
                      <a:pt x="515" y="47289"/>
                    </a:cubicBezTo>
                    <a:cubicBezTo>
                      <a:pt x="515" y="46892"/>
                      <a:pt x="515" y="46445"/>
                      <a:pt x="515" y="45900"/>
                    </a:cubicBezTo>
                    <a:cubicBezTo>
                      <a:pt x="515" y="45503"/>
                      <a:pt x="515" y="45205"/>
                      <a:pt x="515" y="44907"/>
                    </a:cubicBezTo>
                    <a:cubicBezTo>
                      <a:pt x="615" y="44511"/>
                      <a:pt x="714" y="44262"/>
                      <a:pt x="714" y="44114"/>
                    </a:cubicBezTo>
                    <a:cubicBezTo>
                      <a:pt x="813" y="43866"/>
                      <a:pt x="962" y="43667"/>
                      <a:pt x="1111" y="43518"/>
                    </a:cubicBezTo>
                    <a:cubicBezTo>
                      <a:pt x="1359" y="43419"/>
                      <a:pt x="1557" y="43320"/>
                      <a:pt x="1706" y="43320"/>
                    </a:cubicBezTo>
                    <a:lnTo>
                      <a:pt x="11826" y="43320"/>
                    </a:lnTo>
                    <a:lnTo>
                      <a:pt x="11826" y="6807"/>
                    </a:lnTo>
                    <a:lnTo>
                      <a:pt x="2500" y="12364"/>
                    </a:lnTo>
                    <a:cubicBezTo>
                      <a:pt x="2103" y="12512"/>
                      <a:pt x="1706" y="12661"/>
                      <a:pt x="1309" y="12761"/>
                    </a:cubicBezTo>
                    <a:cubicBezTo>
                      <a:pt x="1011" y="12761"/>
                      <a:pt x="813" y="12711"/>
                      <a:pt x="714" y="12562"/>
                    </a:cubicBezTo>
                    <a:cubicBezTo>
                      <a:pt x="565" y="12463"/>
                      <a:pt x="416" y="12165"/>
                      <a:pt x="317" y="11768"/>
                    </a:cubicBezTo>
                    <a:cubicBezTo>
                      <a:pt x="317" y="11371"/>
                      <a:pt x="317" y="10925"/>
                      <a:pt x="317" y="10379"/>
                    </a:cubicBezTo>
                    <a:cubicBezTo>
                      <a:pt x="317" y="9982"/>
                      <a:pt x="317" y="9685"/>
                      <a:pt x="317" y="9387"/>
                    </a:cubicBezTo>
                    <a:cubicBezTo>
                      <a:pt x="317" y="8990"/>
                      <a:pt x="317" y="8742"/>
                      <a:pt x="317" y="8593"/>
                    </a:cubicBezTo>
                    <a:cubicBezTo>
                      <a:pt x="416" y="8345"/>
                      <a:pt x="565" y="8147"/>
                      <a:pt x="714" y="7998"/>
                    </a:cubicBezTo>
                    <a:cubicBezTo>
                      <a:pt x="813" y="7899"/>
                      <a:pt x="1011" y="7750"/>
                      <a:pt x="1309" y="7601"/>
                    </a:cubicBezTo>
                    <a:lnTo>
                      <a:pt x="12422" y="457"/>
                    </a:lnTo>
                    <a:cubicBezTo>
                      <a:pt x="12521" y="358"/>
                      <a:pt x="12670" y="259"/>
                      <a:pt x="12818" y="259"/>
                    </a:cubicBezTo>
                    <a:cubicBezTo>
                      <a:pt x="12918" y="259"/>
                      <a:pt x="13066" y="259"/>
                      <a:pt x="13215" y="259"/>
                    </a:cubicBezTo>
                    <a:cubicBezTo>
                      <a:pt x="13463" y="160"/>
                      <a:pt x="13711" y="61"/>
                      <a:pt x="14009" y="61"/>
                    </a:cubicBezTo>
                    <a:cubicBezTo>
                      <a:pt x="14406" y="61"/>
                      <a:pt x="14803" y="61"/>
                      <a:pt x="15200" y="61"/>
                    </a:cubicBezTo>
                    <a:cubicBezTo>
                      <a:pt x="15845" y="61"/>
                      <a:pt x="16390" y="61"/>
                      <a:pt x="16787" y="61"/>
                    </a:cubicBezTo>
                    <a:cubicBezTo>
                      <a:pt x="17184" y="61"/>
                      <a:pt x="17432" y="160"/>
                      <a:pt x="17581" y="259"/>
                    </a:cubicBezTo>
                    <a:cubicBezTo>
                      <a:pt x="17829" y="408"/>
                      <a:pt x="17978" y="557"/>
                      <a:pt x="17978" y="656"/>
                    </a:cubicBezTo>
                    <a:cubicBezTo>
                      <a:pt x="18077" y="805"/>
                      <a:pt x="18176" y="953"/>
                      <a:pt x="18176" y="1053"/>
                    </a:cubicBezTo>
                    <a:lnTo>
                      <a:pt x="18176" y="43320"/>
                    </a:lnTo>
                    <a:lnTo>
                      <a:pt x="26908" y="43320"/>
                    </a:lnTo>
                    <a:cubicBezTo>
                      <a:pt x="27156" y="43320"/>
                      <a:pt x="27354" y="43419"/>
                      <a:pt x="27503" y="43518"/>
                    </a:cubicBezTo>
                    <a:cubicBezTo>
                      <a:pt x="27602" y="43667"/>
                      <a:pt x="27751" y="43866"/>
                      <a:pt x="27900" y="44114"/>
                    </a:cubicBezTo>
                    <a:cubicBezTo>
                      <a:pt x="27999" y="44262"/>
                      <a:pt x="28098" y="44511"/>
                      <a:pt x="28098" y="44907"/>
                    </a:cubicBezTo>
                    <a:cubicBezTo>
                      <a:pt x="28197" y="45205"/>
                      <a:pt x="28297" y="45503"/>
                      <a:pt x="28297" y="45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D61059CD-E807-4125-85A6-15D942C9A047}"/>
                  </a:ext>
                </a:extLst>
              </p:cNvPr>
              <p:cNvSpPr/>
              <p:nvPr/>
            </p:nvSpPr>
            <p:spPr>
              <a:xfrm>
                <a:off x="6768822" y="2552303"/>
                <a:ext cx="30162" cy="48815"/>
              </a:xfrm>
              <a:custGeom>
                <a:avLst/>
                <a:gdLst>
                  <a:gd name="connsiteX0" fmla="*/ 30482 w 30162"/>
                  <a:gd name="connsiteY0" fmla="*/ 46098 h 48815"/>
                  <a:gd name="connsiteX1" fmla="*/ 30284 w 30162"/>
                  <a:gd name="connsiteY1" fmla="*/ 47289 h 48815"/>
                  <a:gd name="connsiteX2" fmla="*/ 30086 w 30162"/>
                  <a:gd name="connsiteY2" fmla="*/ 48281 h 48815"/>
                  <a:gd name="connsiteX3" fmla="*/ 29689 w 30162"/>
                  <a:gd name="connsiteY3" fmla="*/ 48678 h 48815"/>
                  <a:gd name="connsiteX4" fmla="*/ 29093 w 30162"/>
                  <a:gd name="connsiteY4" fmla="*/ 48876 h 48815"/>
                  <a:gd name="connsiteX5" fmla="*/ 2503 w 30162"/>
                  <a:gd name="connsiteY5" fmla="*/ 48876 h 48815"/>
                  <a:gd name="connsiteX6" fmla="*/ 1511 w 30162"/>
                  <a:gd name="connsiteY6" fmla="*/ 48876 h 48815"/>
                  <a:gd name="connsiteX7" fmla="*/ 915 w 30162"/>
                  <a:gd name="connsiteY7" fmla="*/ 48479 h 48815"/>
                  <a:gd name="connsiteX8" fmla="*/ 518 w 30162"/>
                  <a:gd name="connsiteY8" fmla="*/ 47487 h 48815"/>
                  <a:gd name="connsiteX9" fmla="*/ 320 w 30162"/>
                  <a:gd name="connsiteY9" fmla="*/ 46098 h 48815"/>
                  <a:gd name="connsiteX10" fmla="*/ 320 w 30162"/>
                  <a:gd name="connsiteY10" fmla="*/ 44907 h 48815"/>
                  <a:gd name="connsiteX11" fmla="*/ 717 w 30162"/>
                  <a:gd name="connsiteY11" fmla="*/ 43915 h 48815"/>
                  <a:gd name="connsiteX12" fmla="*/ 1114 w 30162"/>
                  <a:gd name="connsiteY12" fmla="*/ 42923 h 48815"/>
                  <a:gd name="connsiteX13" fmla="*/ 1907 w 30162"/>
                  <a:gd name="connsiteY13" fmla="*/ 41931 h 48815"/>
                  <a:gd name="connsiteX14" fmla="*/ 11234 w 30162"/>
                  <a:gd name="connsiteY14" fmla="*/ 32207 h 48815"/>
                  <a:gd name="connsiteX15" fmla="*/ 16393 w 30162"/>
                  <a:gd name="connsiteY15" fmla="*/ 26056 h 48815"/>
                  <a:gd name="connsiteX16" fmla="*/ 19370 w 30162"/>
                  <a:gd name="connsiteY16" fmla="*/ 21095 h 48815"/>
                  <a:gd name="connsiteX17" fmla="*/ 20759 w 30162"/>
                  <a:gd name="connsiteY17" fmla="*/ 16928 h 48815"/>
                  <a:gd name="connsiteX18" fmla="*/ 21156 w 30162"/>
                  <a:gd name="connsiteY18" fmla="*/ 13554 h 48815"/>
                  <a:gd name="connsiteX19" fmla="*/ 20561 w 30162"/>
                  <a:gd name="connsiteY19" fmla="*/ 10578 h 48815"/>
                  <a:gd name="connsiteX20" fmla="*/ 19171 w 30162"/>
                  <a:gd name="connsiteY20" fmla="*/ 8197 h 48815"/>
                  <a:gd name="connsiteX21" fmla="*/ 16592 w 30162"/>
                  <a:gd name="connsiteY21" fmla="*/ 6411 h 48815"/>
                  <a:gd name="connsiteX22" fmla="*/ 13218 w 30162"/>
                  <a:gd name="connsiteY22" fmla="*/ 5617 h 48815"/>
                  <a:gd name="connsiteX23" fmla="*/ 9051 w 30162"/>
                  <a:gd name="connsiteY23" fmla="*/ 6411 h 48815"/>
                  <a:gd name="connsiteX24" fmla="*/ 5876 w 30162"/>
                  <a:gd name="connsiteY24" fmla="*/ 7799 h 48815"/>
                  <a:gd name="connsiteX25" fmla="*/ 3693 w 30162"/>
                  <a:gd name="connsiteY25" fmla="*/ 9189 h 48815"/>
                  <a:gd name="connsiteX26" fmla="*/ 2304 w 30162"/>
                  <a:gd name="connsiteY26" fmla="*/ 9784 h 48815"/>
                  <a:gd name="connsiteX27" fmla="*/ 1907 w 30162"/>
                  <a:gd name="connsiteY27" fmla="*/ 9586 h 48815"/>
                  <a:gd name="connsiteX28" fmla="*/ 1511 w 30162"/>
                  <a:gd name="connsiteY28" fmla="*/ 9189 h 48815"/>
                  <a:gd name="connsiteX29" fmla="*/ 1312 w 30162"/>
                  <a:gd name="connsiteY29" fmla="*/ 8197 h 48815"/>
                  <a:gd name="connsiteX30" fmla="*/ 1312 w 30162"/>
                  <a:gd name="connsiteY30" fmla="*/ 6807 h 48815"/>
                  <a:gd name="connsiteX31" fmla="*/ 1312 w 30162"/>
                  <a:gd name="connsiteY31" fmla="*/ 5815 h 48815"/>
                  <a:gd name="connsiteX32" fmla="*/ 1312 w 30162"/>
                  <a:gd name="connsiteY32" fmla="*/ 5220 h 48815"/>
                  <a:gd name="connsiteX33" fmla="*/ 1709 w 30162"/>
                  <a:gd name="connsiteY33" fmla="*/ 4624 h 48815"/>
                  <a:gd name="connsiteX34" fmla="*/ 2304 w 30162"/>
                  <a:gd name="connsiteY34" fmla="*/ 4029 h 48815"/>
                  <a:gd name="connsiteX35" fmla="*/ 3693 w 30162"/>
                  <a:gd name="connsiteY35" fmla="*/ 3037 h 48815"/>
                  <a:gd name="connsiteX36" fmla="*/ 6471 w 30162"/>
                  <a:gd name="connsiteY36" fmla="*/ 1648 h 48815"/>
                  <a:gd name="connsiteX37" fmla="*/ 10242 w 30162"/>
                  <a:gd name="connsiteY37" fmla="*/ 457 h 48815"/>
                  <a:gd name="connsiteX38" fmla="*/ 14409 w 30162"/>
                  <a:gd name="connsiteY38" fmla="*/ 61 h 48815"/>
                  <a:gd name="connsiteX39" fmla="*/ 20561 w 30162"/>
                  <a:gd name="connsiteY39" fmla="*/ 1053 h 48815"/>
                  <a:gd name="connsiteX40" fmla="*/ 24926 w 30162"/>
                  <a:gd name="connsiteY40" fmla="*/ 3831 h 48815"/>
                  <a:gd name="connsiteX41" fmla="*/ 27506 w 30162"/>
                  <a:gd name="connsiteY41" fmla="*/ 7799 h 48815"/>
                  <a:gd name="connsiteX42" fmla="*/ 28300 w 30162"/>
                  <a:gd name="connsiteY42" fmla="*/ 12562 h 48815"/>
                  <a:gd name="connsiteX43" fmla="*/ 27903 w 30162"/>
                  <a:gd name="connsiteY43" fmla="*/ 17126 h 48815"/>
                  <a:gd name="connsiteX44" fmla="*/ 26117 w 30162"/>
                  <a:gd name="connsiteY44" fmla="*/ 22087 h 48815"/>
                  <a:gd name="connsiteX45" fmla="*/ 22346 w 30162"/>
                  <a:gd name="connsiteY45" fmla="*/ 28040 h 48815"/>
                  <a:gd name="connsiteX46" fmla="*/ 15798 w 30162"/>
                  <a:gd name="connsiteY46" fmla="*/ 35382 h 48815"/>
                  <a:gd name="connsiteX47" fmla="*/ 8059 w 30162"/>
                  <a:gd name="connsiteY47" fmla="*/ 43518 h 48815"/>
                  <a:gd name="connsiteX48" fmla="*/ 29093 w 30162"/>
                  <a:gd name="connsiteY48" fmla="*/ 43518 h 48815"/>
                  <a:gd name="connsiteX49" fmla="*/ 29490 w 30162"/>
                  <a:gd name="connsiteY49" fmla="*/ 43717 h 48815"/>
                  <a:gd name="connsiteX50" fmla="*/ 30086 w 30162"/>
                  <a:gd name="connsiteY50" fmla="*/ 44114 h 48815"/>
                  <a:gd name="connsiteX51" fmla="*/ 30284 w 30162"/>
                  <a:gd name="connsiteY51" fmla="*/ 45106 h 48815"/>
                  <a:gd name="connsiteX52" fmla="*/ 30482 w 30162"/>
                  <a:gd name="connsiteY52" fmla="*/ 46098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82" y="46098"/>
                    </a:moveTo>
                    <a:cubicBezTo>
                      <a:pt x="30482" y="46495"/>
                      <a:pt x="30383" y="46892"/>
                      <a:pt x="30284" y="47289"/>
                    </a:cubicBezTo>
                    <a:cubicBezTo>
                      <a:pt x="30284" y="47686"/>
                      <a:pt x="30185" y="48033"/>
                      <a:pt x="30086" y="48281"/>
                    </a:cubicBezTo>
                    <a:cubicBezTo>
                      <a:pt x="30086" y="48430"/>
                      <a:pt x="29937" y="48578"/>
                      <a:pt x="29689" y="48678"/>
                    </a:cubicBezTo>
                    <a:cubicBezTo>
                      <a:pt x="29540" y="48827"/>
                      <a:pt x="29341" y="48876"/>
                      <a:pt x="29093" y="48876"/>
                    </a:cubicBezTo>
                    <a:lnTo>
                      <a:pt x="2503" y="48876"/>
                    </a:lnTo>
                    <a:cubicBezTo>
                      <a:pt x="2106" y="48876"/>
                      <a:pt x="1759" y="48876"/>
                      <a:pt x="1511" y="48876"/>
                    </a:cubicBezTo>
                    <a:cubicBezTo>
                      <a:pt x="1362" y="48777"/>
                      <a:pt x="1163" y="48628"/>
                      <a:pt x="915" y="48479"/>
                    </a:cubicBezTo>
                    <a:cubicBezTo>
                      <a:pt x="766" y="48231"/>
                      <a:pt x="618" y="47884"/>
                      <a:pt x="518" y="47487"/>
                    </a:cubicBezTo>
                    <a:cubicBezTo>
                      <a:pt x="370" y="47090"/>
                      <a:pt x="320" y="46644"/>
                      <a:pt x="320" y="46098"/>
                    </a:cubicBezTo>
                    <a:cubicBezTo>
                      <a:pt x="320" y="45602"/>
                      <a:pt x="320" y="45205"/>
                      <a:pt x="320" y="44907"/>
                    </a:cubicBezTo>
                    <a:cubicBezTo>
                      <a:pt x="419" y="44511"/>
                      <a:pt x="568" y="44213"/>
                      <a:pt x="717" y="43915"/>
                    </a:cubicBezTo>
                    <a:cubicBezTo>
                      <a:pt x="816" y="43518"/>
                      <a:pt x="965" y="43221"/>
                      <a:pt x="1114" y="42923"/>
                    </a:cubicBezTo>
                    <a:cubicBezTo>
                      <a:pt x="1362" y="42675"/>
                      <a:pt x="1610" y="42328"/>
                      <a:pt x="1907" y="41931"/>
                    </a:cubicBezTo>
                    <a:lnTo>
                      <a:pt x="11234" y="32207"/>
                    </a:lnTo>
                    <a:cubicBezTo>
                      <a:pt x="13318" y="29826"/>
                      <a:pt x="15054" y="27792"/>
                      <a:pt x="16393" y="26056"/>
                    </a:cubicBezTo>
                    <a:cubicBezTo>
                      <a:pt x="17683" y="24220"/>
                      <a:pt x="18675" y="22583"/>
                      <a:pt x="19370" y="21095"/>
                    </a:cubicBezTo>
                    <a:cubicBezTo>
                      <a:pt x="20164" y="19507"/>
                      <a:pt x="20610" y="18118"/>
                      <a:pt x="20759" y="16928"/>
                    </a:cubicBezTo>
                    <a:cubicBezTo>
                      <a:pt x="21007" y="15737"/>
                      <a:pt x="21156" y="14646"/>
                      <a:pt x="21156" y="13554"/>
                    </a:cubicBezTo>
                    <a:cubicBezTo>
                      <a:pt x="21156" y="12512"/>
                      <a:pt x="20957" y="11520"/>
                      <a:pt x="20561" y="10578"/>
                    </a:cubicBezTo>
                    <a:cubicBezTo>
                      <a:pt x="20263" y="9685"/>
                      <a:pt x="19816" y="8891"/>
                      <a:pt x="19171" y="8197"/>
                    </a:cubicBezTo>
                    <a:cubicBezTo>
                      <a:pt x="18477" y="7403"/>
                      <a:pt x="17634" y="6807"/>
                      <a:pt x="16592" y="6411"/>
                    </a:cubicBezTo>
                    <a:cubicBezTo>
                      <a:pt x="15649" y="5914"/>
                      <a:pt x="14508" y="5617"/>
                      <a:pt x="13218" y="5617"/>
                    </a:cubicBezTo>
                    <a:cubicBezTo>
                      <a:pt x="11730" y="5617"/>
                      <a:pt x="10341" y="5914"/>
                      <a:pt x="9051" y="6411"/>
                    </a:cubicBezTo>
                    <a:cubicBezTo>
                      <a:pt x="7861" y="6807"/>
                      <a:pt x="6769" y="7303"/>
                      <a:pt x="5876" y="7799"/>
                    </a:cubicBezTo>
                    <a:cubicBezTo>
                      <a:pt x="5082" y="8197"/>
                      <a:pt x="4338" y="8693"/>
                      <a:pt x="3693" y="9189"/>
                    </a:cubicBezTo>
                    <a:cubicBezTo>
                      <a:pt x="3148" y="9586"/>
                      <a:pt x="2701" y="9784"/>
                      <a:pt x="2304" y="9784"/>
                    </a:cubicBezTo>
                    <a:cubicBezTo>
                      <a:pt x="2155" y="9784"/>
                      <a:pt x="2007" y="9734"/>
                      <a:pt x="1907" y="9586"/>
                    </a:cubicBezTo>
                    <a:cubicBezTo>
                      <a:pt x="1759" y="9486"/>
                      <a:pt x="1610" y="9337"/>
                      <a:pt x="1511" y="9189"/>
                    </a:cubicBezTo>
                    <a:cubicBezTo>
                      <a:pt x="1511" y="8941"/>
                      <a:pt x="1411" y="8593"/>
                      <a:pt x="1312" y="8197"/>
                    </a:cubicBezTo>
                    <a:cubicBezTo>
                      <a:pt x="1312" y="7799"/>
                      <a:pt x="1312" y="7353"/>
                      <a:pt x="1312" y="6807"/>
                    </a:cubicBezTo>
                    <a:cubicBezTo>
                      <a:pt x="1312" y="6411"/>
                      <a:pt x="1312" y="6113"/>
                      <a:pt x="1312" y="5815"/>
                    </a:cubicBezTo>
                    <a:cubicBezTo>
                      <a:pt x="1312" y="5567"/>
                      <a:pt x="1312" y="5369"/>
                      <a:pt x="1312" y="5220"/>
                    </a:cubicBezTo>
                    <a:cubicBezTo>
                      <a:pt x="1411" y="4972"/>
                      <a:pt x="1560" y="4773"/>
                      <a:pt x="1709" y="4624"/>
                    </a:cubicBezTo>
                    <a:cubicBezTo>
                      <a:pt x="1808" y="4525"/>
                      <a:pt x="2007" y="4327"/>
                      <a:pt x="2304" y="4029"/>
                    </a:cubicBezTo>
                    <a:cubicBezTo>
                      <a:pt x="2552" y="3781"/>
                      <a:pt x="2999" y="3434"/>
                      <a:pt x="3693" y="3037"/>
                    </a:cubicBezTo>
                    <a:cubicBezTo>
                      <a:pt x="4487" y="2541"/>
                      <a:pt x="5380" y="2045"/>
                      <a:pt x="6471" y="1648"/>
                    </a:cubicBezTo>
                    <a:cubicBezTo>
                      <a:pt x="7662" y="1152"/>
                      <a:pt x="8902" y="755"/>
                      <a:pt x="10242" y="457"/>
                    </a:cubicBezTo>
                    <a:cubicBezTo>
                      <a:pt x="11532" y="209"/>
                      <a:pt x="12921" y="61"/>
                      <a:pt x="14409" y="61"/>
                    </a:cubicBezTo>
                    <a:cubicBezTo>
                      <a:pt x="16790" y="61"/>
                      <a:pt x="18824" y="408"/>
                      <a:pt x="20561" y="1053"/>
                    </a:cubicBezTo>
                    <a:cubicBezTo>
                      <a:pt x="22247" y="1747"/>
                      <a:pt x="23736" y="2640"/>
                      <a:pt x="24926" y="3831"/>
                    </a:cubicBezTo>
                    <a:cubicBezTo>
                      <a:pt x="26117" y="4922"/>
                      <a:pt x="26960" y="6212"/>
                      <a:pt x="27506" y="7799"/>
                    </a:cubicBezTo>
                    <a:cubicBezTo>
                      <a:pt x="28002" y="9288"/>
                      <a:pt x="28300" y="10875"/>
                      <a:pt x="28300" y="12562"/>
                    </a:cubicBezTo>
                    <a:cubicBezTo>
                      <a:pt x="28300" y="14050"/>
                      <a:pt x="28151" y="15539"/>
                      <a:pt x="27903" y="17126"/>
                    </a:cubicBezTo>
                    <a:cubicBezTo>
                      <a:pt x="27605" y="18614"/>
                      <a:pt x="27010" y="20251"/>
                      <a:pt x="26117" y="22087"/>
                    </a:cubicBezTo>
                    <a:cubicBezTo>
                      <a:pt x="25323" y="23823"/>
                      <a:pt x="24033" y="25808"/>
                      <a:pt x="22346" y="28040"/>
                    </a:cubicBezTo>
                    <a:cubicBezTo>
                      <a:pt x="20759" y="30173"/>
                      <a:pt x="18576" y="32604"/>
                      <a:pt x="15798" y="35382"/>
                    </a:cubicBezTo>
                    <a:lnTo>
                      <a:pt x="8059" y="43518"/>
                    </a:lnTo>
                    <a:lnTo>
                      <a:pt x="29093" y="43518"/>
                    </a:lnTo>
                    <a:cubicBezTo>
                      <a:pt x="29193" y="43518"/>
                      <a:pt x="29341" y="43618"/>
                      <a:pt x="29490" y="43717"/>
                    </a:cubicBezTo>
                    <a:cubicBezTo>
                      <a:pt x="29738" y="43717"/>
                      <a:pt x="29937" y="43866"/>
                      <a:pt x="30086" y="44114"/>
                    </a:cubicBezTo>
                    <a:cubicBezTo>
                      <a:pt x="30185" y="44411"/>
                      <a:pt x="30284" y="44709"/>
                      <a:pt x="30284" y="45106"/>
                    </a:cubicBezTo>
                    <a:cubicBezTo>
                      <a:pt x="30383" y="45403"/>
                      <a:pt x="30482" y="45701"/>
                      <a:pt x="30482" y="46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0A27D347-ADE6-4BA1-988B-A5E084791A77}"/>
                </a:ext>
              </a:extLst>
            </p:cNvPr>
            <p:cNvSpPr/>
            <p:nvPr/>
          </p:nvSpPr>
          <p:spPr>
            <a:xfrm>
              <a:off x="6805866" y="2592784"/>
              <a:ext cx="12303" cy="19050"/>
            </a:xfrm>
            <a:custGeom>
              <a:avLst/>
              <a:gdLst>
                <a:gd name="connsiteX0" fmla="*/ 12626 w 12303"/>
                <a:gd name="connsiteY0" fmla="*/ 3037 h 19050"/>
                <a:gd name="connsiteX1" fmla="*/ 12428 w 12303"/>
                <a:gd name="connsiteY1" fmla="*/ 5220 h 19050"/>
                <a:gd name="connsiteX2" fmla="*/ 12031 w 12303"/>
                <a:gd name="connsiteY2" fmla="*/ 7006 h 19050"/>
                <a:gd name="connsiteX3" fmla="*/ 11436 w 12303"/>
                <a:gd name="connsiteY3" fmla="*/ 8593 h 19050"/>
                <a:gd name="connsiteX4" fmla="*/ 10245 w 12303"/>
                <a:gd name="connsiteY4" fmla="*/ 10578 h 19050"/>
                <a:gd name="connsiteX5" fmla="*/ 5284 w 12303"/>
                <a:gd name="connsiteY5" fmla="*/ 18118 h 19050"/>
                <a:gd name="connsiteX6" fmla="*/ 4689 w 12303"/>
                <a:gd name="connsiteY6" fmla="*/ 18515 h 19050"/>
                <a:gd name="connsiteX7" fmla="*/ 4093 w 12303"/>
                <a:gd name="connsiteY7" fmla="*/ 18912 h 19050"/>
                <a:gd name="connsiteX8" fmla="*/ 3300 w 12303"/>
                <a:gd name="connsiteY8" fmla="*/ 19111 h 19050"/>
                <a:gd name="connsiteX9" fmla="*/ 2109 w 12303"/>
                <a:gd name="connsiteY9" fmla="*/ 19111 h 19050"/>
                <a:gd name="connsiteX10" fmla="*/ 1117 w 12303"/>
                <a:gd name="connsiteY10" fmla="*/ 19111 h 19050"/>
                <a:gd name="connsiteX11" fmla="*/ 521 w 12303"/>
                <a:gd name="connsiteY11" fmla="*/ 18912 h 19050"/>
                <a:gd name="connsiteX12" fmla="*/ 323 w 12303"/>
                <a:gd name="connsiteY12" fmla="*/ 18515 h 19050"/>
                <a:gd name="connsiteX13" fmla="*/ 521 w 12303"/>
                <a:gd name="connsiteY13" fmla="*/ 18118 h 19050"/>
                <a:gd name="connsiteX14" fmla="*/ 5482 w 12303"/>
                <a:gd name="connsiteY14" fmla="*/ 7800 h 19050"/>
                <a:gd name="connsiteX15" fmla="*/ 5482 w 12303"/>
                <a:gd name="connsiteY15" fmla="*/ 3037 h 19050"/>
                <a:gd name="connsiteX16" fmla="*/ 5681 w 12303"/>
                <a:gd name="connsiteY16" fmla="*/ 1450 h 19050"/>
                <a:gd name="connsiteX17" fmla="*/ 6276 w 12303"/>
                <a:gd name="connsiteY17" fmla="*/ 656 h 19050"/>
                <a:gd name="connsiteX18" fmla="*/ 7268 w 12303"/>
                <a:gd name="connsiteY18" fmla="*/ 259 h 19050"/>
                <a:gd name="connsiteX19" fmla="*/ 9054 w 12303"/>
                <a:gd name="connsiteY19" fmla="*/ 61 h 19050"/>
                <a:gd name="connsiteX20" fmla="*/ 10443 w 12303"/>
                <a:gd name="connsiteY20" fmla="*/ 259 h 19050"/>
                <a:gd name="connsiteX21" fmla="*/ 11634 w 12303"/>
                <a:gd name="connsiteY21" fmla="*/ 656 h 19050"/>
                <a:gd name="connsiteX22" fmla="*/ 12428 w 12303"/>
                <a:gd name="connsiteY22" fmla="*/ 1450 h 19050"/>
                <a:gd name="connsiteX23" fmla="*/ 12626 w 12303"/>
                <a:gd name="connsiteY23" fmla="*/ 30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626" y="3037"/>
                  </a:moveTo>
                  <a:cubicBezTo>
                    <a:pt x="12626" y="3831"/>
                    <a:pt x="12527" y="4575"/>
                    <a:pt x="12428" y="5220"/>
                  </a:cubicBezTo>
                  <a:cubicBezTo>
                    <a:pt x="12279" y="5914"/>
                    <a:pt x="12130" y="6510"/>
                    <a:pt x="12031" y="7006"/>
                  </a:cubicBezTo>
                  <a:cubicBezTo>
                    <a:pt x="11882" y="7552"/>
                    <a:pt x="11684" y="8097"/>
                    <a:pt x="11436" y="8593"/>
                  </a:cubicBezTo>
                  <a:cubicBezTo>
                    <a:pt x="11138" y="9238"/>
                    <a:pt x="10741" y="9883"/>
                    <a:pt x="10245" y="10578"/>
                  </a:cubicBezTo>
                  <a:lnTo>
                    <a:pt x="5284" y="18118"/>
                  </a:lnTo>
                  <a:cubicBezTo>
                    <a:pt x="5135" y="18218"/>
                    <a:pt x="4937" y="18366"/>
                    <a:pt x="4689" y="18515"/>
                  </a:cubicBezTo>
                  <a:cubicBezTo>
                    <a:pt x="4540" y="18614"/>
                    <a:pt x="4341" y="18763"/>
                    <a:pt x="4093" y="18912"/>
                  </a:cubicBezTo>
                  <a:cubicBezTo>
                    <a:pt x="3945" y="19011"/>
                    <a:pt x="3696" y="19111"/>
                    <a:pt x="3300" y="19111"/>
                  </a:cubicBezTo>
                  <a:cubicBezTo>
                    <a:pt x="3002" y="19111"/>
                    <a:pt x="2605" y="19111"/>
                    <a:pt x="2109" y="19111"/>
                  </a:cubicBezTo>
                  <a:cubicBezTo>
                    <a:pt x="1712" y="19111"/>
                    <a:pt x="1365" y="19111"/>
                    <a:pt x="1117" y="19111"/>
                  </a:cubicBezTo>
                  <a:cubicBezTo>
                    <a:pt x="819" y="19111"/>
                    <a:pt x="621" y="19011"/>
                    <a:pt x="521" y="18912"/>
                  </a:cubicBezTo>
                  <a:cubicBezTo>
                    <a:pt x="373" y="18912"/>
                    <a:pt x="323" y="18763"/>
                    <a:pt x="323" y="18515"/>
                  </a:cubicBezTo>
                  <a:cubicBezTo>
                    <a:pt x="323" y="18366"/>
                    <a:pt x="373" y="18218"/>
                    <a:pt x="521" y="18118"/>
                  </a:cubicBezTo>
                  <a:lnTo>
                    <a:pt x="5482" y="7800"/>
                  </a:lnTo>
                  <a:lnTo>
                    <a:pt x="5482" y="3037"/>
                  </a:lnTo>
                  <a:cubicBezTo>
                    <a:pt x="5482" y="2392"/>
                    <a:pt x="5532" y="1846"/>
                    <a:pt x="5681" y="1450"/>
                  </a:cubicBezTo>
                  <a:cubicBezTo>
                    <a:pt x="5780" y="1053"/>
                    <a:pt x="5978" y="805"/>
                    <a:pt x="6276" y="656"/>
                  </a:cubicBezTo>
                  <a:cubicBezTo>
                    <a:pt x="6524" y="408"/>
                    <a:pt x="6871" y="259"/>
                    <a:pt x="7268" y="259"/>
                  </a:cubicBezTo>
                  <a:cubicBezTo>
                    <a:pt x="7764" y="160"/>
                    <a:pt x="8360" y="61"/>
                    <a:pt x="9054" y="61"/>
                  </a:cubicBezTo>
                  <a:cubicBezTo>
                    <a:pt x="9550" y="61"/>
                    <a:pt x="10046" y="160"/>
                    <a:pt x="10443" y="259"/>
                  </a:cubicBezTo>
                  <a:cubicBezTo>
                    <a:pt x="10939" y="259"/>
                    <a:pt x="11336" y="408"/>
                    <a:pt x="11634" y="656"/>
                  </a:cubicBezTo>
                  <a:cubicBezTo>
                    <a:pt x="12031" y="805"/>
                    <a:pt x="12279" y="1053"/>
                    <a:pt x="12428" y="1450"/>
                  </a:cubicBezTo>
                  <a:cubicBezTo>
                    <a:pt x="12527" y="1846"/>
                    <a:pt x="12626" y="2392"/>
                    <a:pt x="12626" y="3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826432" y="2552303"/>
              <a:ext cx="69254" cy="49609"/>
              <a:chOff x="6826432" y="2552303"/>
              <a:chExt cx="69254" cy="49609"/>
            </a:xfrm>
            <a:solidFill>
              <a:srgbClr val="000000"/>
            </a:solidFill>
          </p:grpSpPr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04559352-7734-4A62-B69D-7ABAB819ADBF}"/>
                  </a:ext>
                </a:extLst>
              </p:cNvPr>
              <p:cNvSpPr/>
              <p:nvPr/>
            </p:nvSpPr>
            <p:spPr>
              <a:xfrm>
                <a:off x="6826432" y="2552303"/>
                <a:ext cx="32543" cy="49609"/>
              </a:xfrm>
              <a:custGeom>
                <a:avLst/>
                <a:gdLst>
                  <a:gd name="connsiteX0" fmla="*/ 32868 w 32543"/>
                  <a:gd name="connsiteY0" fmla="*/ 36573 h 49609"/>
                  <a:gd name="connsiteX1" fmla="*/ 31678 w 32543"/>
                  <a:gd name="connsiteY1" fmla="*/ 42129 h 49609"/>
                  <a:gd name="connsiteX2" fmla="*/ 28503 w 32543"/>
                  <a:gd name="connsiteY2" fmla="*/ 46296 h 49609"/>
                  <a:gd name="connsiteX3" fmla="*/ 23145 w 32543"/>
                  <a:gd name="connsiteY3" fmla="*/ 48876 h 49609"/>
                  <a:gd name="connsiteX4" fmla="*/ 16200 w 32543"/>
                  <a:gd name="connsiteY4" fmla="*/ 49670 h 49609"/>
                  <a:gd name="connsiteX5" fmla="*/ 9651 w 32543"/>
                  <a:gd name="connsiteY5" fmla="*/ 48876 h 49609"/>
                  <a:gd name="connsiteX6" fmla="*/ 4492 w 32543"/>
                  <a:gd name="connsiteY6" fmla="*/ 46495 h 49609"/>
                  <a:gd name="connsiteX7" fmla="*/ 1317 w 32543"/>
                  <a:gd name="connsiteY7" fmla="*/ 42725 h 49609"/>
                  <a:gd name="connsiteX8" fmla="*/ 325 w 32543"/>
                  <a:gd name="connsiteY8" fmla="*/ 37565 h 49609"/>
                  <a:gd name="connsiteX9" fmla="*/ 1118 w 32543"/>
                  <a:gd name="connsiteY9" fmla="*/ 33597 h 49609"/>
                  <a:gd name="connsiteX10" fmla="*/ 3301 w 32543"/>
                  <a:gd name="connsiteY10" fmla="*/ 30024 h 49609"/>
                  <a:gd name="connsiteX11" fmla="*/ 6675 w 32543"/>
                  <a:gd name="connsiteY11" fmla="*/ 27048 h 49609"/>
                  <a:gd name="connsiteX12" fmla="*/ 11437 w 32543"/>
                  <a:gd name="connsiteY12" fmla="*/ 24270 h 49609"/>
                  <a:gd name="connsiteX13" fmla="*/ 7270 w 32543"/>
                  <a:gd name="connsiteY13" fmla="*/ 21889 h 49609"/>
                  <a:gd name="connsiteX14" fmla="*/ 4492 w 32543"/>
                  <a:gd name="connsiteY14" fmla="*/ 19111 h 49609"/>
                  <a:gd name="connsiteX15" fmla="*/ 2706 w 32543"/>
                  <a:gd name="connsiteY15" fmla="*/ 15936 h 49609"/>
                  <a:gd name="connsiteX16" fmla="*/ 2110 w 32543"/>
                  <a:gd name="connsiteY16" fmla="*/ 12165 h 49609"/>
                  <a:gd name="connsiteX17" fmla="*/ 2904 w 32543"/>
                  <a:gd name="connsiteY17" fmla="*/ 7403 h 49609"/>
                  <a:gd name="connsiteX18" fmla="*/ 5682 w 32543"/>
                  <a:gd name="connsiteY18" fmla="*/ 3632 h 49609"/>
                  <a:gd name="connsiteX19" fmla="*/ 10445 w 32543"/>
                  <a:gd name="connsiteY19" fmla="*/ 1053 h 49609"/>
                  <a:gd name="connsiteX20" fmla="*/ 16993 w 32543"/>
                  <a:gd name="connsiteY20" fmla="*/ 61 h 49609"/>
                  <a:gd name="connsiteX21" fmla="*/ 23343 w 32543"/>
                  <a:gd name="connsiteY21" fmla="*/ 1053 h 49609"/>
                  <a:gd name="connsiteX22" fmla="*/ 27709 w 32543"/>
                  <a:gd name="connsiteY22" fmla="*/ 3434 h 49609"/>
                  <a:gd name="connsiteX23" fmla="*/ 30289 w 32543"/>
                  <a:gd name="connsiteY23" fmla="*/ 6807 h 49609"/>
                  <a:gd name="connsiteX24" fmla="*/ 31082 w 32543"/>
                  <a:gd name="connsiteY24" fmla="*/ 11173 h 49609"/>
                  <a:gd name="connsiteX25" fmla="*/ 30487 w 32543"/>
                  <a:gd name="connsiteY25" fmla="*/ 14943 h 49609"/>
                  <a:gd name="connsiteX26" fmla="*/ 28701 w 32543"/>
                  <a:gd name="connsiteY26" fmla="*/ 18118 h 49609"/>
                  <a:gd name="connsiteX27" fmla="*/ 25725 w 32543"/>
                  <a:gd name="connsiteY27" fmla="*/ 21095 h 49609"/>
                  <a:gd name="connsiteX28" fmla="*/ 21756 w 32543"/>
                  <a:gd name="connsiteY28" fmla="*/ 23674 h 49609"/>
                  <a:gd name="connsiteX29" fmla="*/ 26518 w 32543"/>
                  <a:gd name="connsiteY29" fmla="*/ 26254 h 49609"/>
                  <a:gd name="connsiteX30" fmla="*/ 30090 w 32543"/>
                  <a:gd name="connsiteY30" fmla="*/ 29231 h 49609"/>
                  <a:gd name="connsiteX31" fmla="*/ 32075 w 32543"/>
                  <a:gd name="connsiteY31" fmla="*/ 32604 h 49609"/>
                  <a:gd name="connsiteX32" fmla="*/ 32868 w 32543"/>
                  <a:gd name="connsiteY32" fmla="*/ 36573 h 49609"/>
                  <a:gd name="connsiteX33" fmla="*/ 24732 w 32543"/>
                  <a:gd name="connsiteY33" fmla="*/ 11768 h 49609"/>
                  <a:gd name="connsiteX34" fmla="*/ 24137 w 32543"/>
                  <a:gd name="connsiteY34" fmla="*/ 8990 h 49609"/>
                  <a:gd name="connsiteX35" fmla="*/ 22550 w 32543"/>
                  <a:gd name="connsiteY35" fmla="*/ 7006 h 49609"/>
                  <a:gd name="connsiteX36" fmla="*/ 19970 w 32543"/>
                  <a:gd name="connsiteY36" fmla="*/ 5617 h 49609"/>
                  <a:gd name="connsiteX37" fmla="*/ 16596 w 32543"/>
                  <a:gd name="connsiteY37" fmla="*/ 5022 h 49609"/>
                  <a:gd name="connsiteX38" fmla="*/ 10445 w 32543"/>
                  <a:gd name="connsiteY38" fmla="*/ 6807 h 49609"/>
                  <a:gd name="connsiteX39" fmla="*/ 8460 w 32543"/>
                  <a:gd name="connsiteY39" fmla="*/ 11768 h 49609"/>
                  <a:gd name="connsiteX40" fmla="*/ 8857 w 32543"/>
                  <a:gd name="connsiteY40" fmla="*/ 14547 h 49609"/>
                  <a:gd name="connsiteX41" fmla="*/ 10445 w 32543"/>
                  <a:gd name="connsiteY41" fmla="*/ 16928 h 49609"/>
                  <a:gd name="connsiteX42" fmla="*/ 13223 w 32543"/>
                  <a:gd name="connsiteY42" fmla="*/ 19111 h 49609"/>
                  <a:gd name="connsiteX43" fmla="*/ 16993 w 32543"/>
                  <a:gd name="connsiteY43" fmla="*/ 21293 h 49609"/>
                  <a:gd name="connsiteX44" fmla="*/ 22748 w 32543"/>
                  <a:gd name="connsiteY44" fmla="*/ 16928 h 49609"/>
                  <a:gd name="connsiteX45" fmla="*/ 24732 w 32543"/>
                  <a:gd name="connsiteY45" fmla="*/ 11768 h 49609"/>
                  <a:gd name="connsiteX46" fmla="*/ 26320 w 32543"/>
                  <a:gd name="connsiteY46" fmla="*/ 37168 h 49609"/>
                  <a:gd name="connsiteX47" fmla="*/ 25725 w 32543"/>
                  <a:gd name="connsiteY47" fmla="*/ 33993 h 49609"/>
                  <a:gd name="connsiteX48" fmla="*/ 23740 w 32543"/>
                  <a:gd name="connsiteY48" fmla="*/ 31414 h 49609"/>
                  <a:gd name="connsiteX49" fmla="*/ 20565 w 32543"/>
                  <a:gd name="connsiteY49" fmla="*/ 29231 h 49609"/>
                  <a:gd name="connsiteX50" fmla="*/ 16200 w 32543"/>
                  <a:gd name="connsiteY50" fmla="*/ 26849 h 49609"/>
                  <a:gd name="connsiteX51" fmla="*/ 12032 w 32543"/>
                  <a:gd name="connsiteY51" fmla="*/ 29032 h 49609"/>
                  <a:gd name="connsiteX52" fmla="*/ 9056 w 32543"/>
                  <a:gd name="connsiteY52" fmla="*/ 31414 h 49609"/>
                  <a:gd name="connsiteX53" fmla="*/ 7468 w 32543"/>
                  <a:gd name="connsiteY53" fmla="*/ 33993 h 49609"/>
                  <a:gd name="connsiteX54" fmla="*/ 6873 w 32543"/>
                  <a:gd name="connsiteY54" fmla="*/ 36970 h 49609"/>
                  <a:gd name="connsiteX55" fmla="*/ 9254 w 32543"/>
                  <a:gd name="connsiteY55" fmla="*/ 42725 h 49609"/>
                  <a:gd name="connsiteX56" fmla="*/ 16795 w 32543"/>
                  <a:gd name="connsiteY56" fmla="*/ 44511 h 49609"/>
                  <a:gd name="connsiteX57" fmla="*/ 23939 w 32543"/>
                  <a:gd name="connsiteY57" fmla="*/ 42526 h 49609"/>
                  <a:gd name="connsiteX58" fmla="*/ 26320 w 32543"/>
                  <a:gd name="connsiteY58" fmla="*/ 37168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2543" h="49609">
                    <a:moveTo>
                      <a:pt x="32868" y="36573"/>
                    </a:moveTo>
                    <a:cubicBezTo>
                      <a:pt x="32868" y="38557"/>
                      <a:pt x="32471" y="40443"/>
                      <a:pt x="31678" y="42129"/>
                    </a:cubicBezTo>
                    <a:cubicBezTo>
                      <a:pt x="30983" y="43717"/>
                      <a:pt x="29941" y="45106"/>
                      <a:pt x="28503" y="46296"/>
                    </a:cubicBezTo>
                    <a:cubicBezTo>
                      <a:pt x="27014" y="47388"/>
                      <a:pt x="25228" y="48231"/>
                      <a:pt x="23145" y="48876"/>
                    </a:cubicBezTo>
                    <a:cubicBezTo>
                      <a:pt x="21160" y="49372"/>
                      <a:pt x="18829" y="49670"/>
                      <a:pt x="16200" y="49670"/>
                    </a:cubicBezTo>
                    <a:cubicBezTo>
                      <a:pt x="13818" y="49670"/>
                      <a:pt x="11635" y="49372"/>
                      <a:pt x="9651" y="48876"/>
                    </a:cubicBezTo>
                    <a:cubicBezTo>
                      <a:pt x="7667" y="48380"/>
                      <a:pt x="5930" y="47586"/>
                      <a:pt x="4492" y="46495"/>
                    </a:cubicBezTo>
                    <a:cubicBezTo>
                      <a:pt x="3152" y="45453"/>
                      <a:pt x="2110" y="44213"/>
                      <a:pt x="1317" y="42725"/>
                    </a:cubicBezTo>
                    <a:cubicBezTo>
                      <a:pt x="622" y="41286"/>
                      <a:pt x="325" y="39550"/>
                      <a:pt x="325" y="37565"/>
                    </a:cubicBezTo>
                    <a:cubicBezTo>
                      <a:pt x="325" y="36126"/>
                      <a:pt x="573" y="34787"/>
                      <a:pt x="1118" y="33597"/>
                    </a:cubicBezTo>
                    <a:cubicBezTo>
                      <a:pt x="1614" y="32307"/>
                      <a:pt x="2359" y="31116"/>
                      <a:pt x="3301" y="30024"/>
                    </a:cubicBezTo>
                    <a:cubicBezTo>
                      <a:pt x="4194" y="28983"/>
                      <a:pt x="5335" y="27991"/>
                      <a:pt x="6675" y="27048"/>
                    </a:cubicBezTo>
                    <a:cubicBezTo>
                      <a:pt x="8113" y="26155"/>
                      <a:pt x="9701" y="25212"/>
                      <a:pt x="11437" y="24270"/>
                    </a:cubicBezTo>
                    <a:cubicBezTo>
                      <a:pt x="9850" y="23476"/>
                      <a:pt x="8460" y="22682"/>
                      <a:pt x="7270" y="21889"/>
                    </a:cubicBezTo>
                    <a:cubicBezTo>
                      <a:pt x="6178" y="20996"/>
                      <a:pt x="5285" y="20053"/>
                      <a:pt x="4492" y="19111"/>
                    </a:cubicBezTo>
                    <a:cubicBezTo>
                      <a:pt x="3698" y="18069"/>
                      <a:pt x="3103" y="17027"/>
                      <a:pt x="2706" y="15936"/>
                    </a:cubicBezTo>
                    <a:cubicBezTo>
                      <a:pt x="2309" y="14745"/>
                      <a:pt x="2110" y="13505"/>
                      <a:pt x="2110" y="12165"/>
                    </a:cubicBezTo>
                    <a:cubicBezTo>
                      <a:pt x="2110" y="10478"/>
                      <a:pt x="2359" y="8891"/>
                      <a:pt x="2904" y="7403"/>
                    </a:cubicBezTo>
                    <a:cubicBezTo>
                      <a:pt x="3549" y="5964"/>
                      <a:pt x="4492" y="4724"/>
                      <a:pt x="5682" y="3632"/>
                    </a:cubicBezTo>
                    <a:cubicBezTo>
                      <a:pt x="6972" y="2442"/>
                      <a:pt x="8560" y="1598"/>
                      <a:pt x="10445" y="1053"/>
                    </a:cubicBezTo>
                    <a:cubicBezTo>
                      <a:pt x="12280" y="408"/>
                      <a:pt x="14463" y="61"/>
                      <a:pt x="16993" y="61"/>
                    </a:cubicBezTo>
                    <a:cubicBezTo>
                      <a:pt x="19474" y="61"/>
                      <a:pt x="21607" y="408"/>
                      <a:pt x="23343" y="1053"/>
                    </a:cubicBezTo>
                    <a:cubicBezTo>
                      <a:pt x="25179" y="1598"/>
                      <a:pt x="26618" y="2392"/>
                      <a:pt x="27709" y="3434"/>
                    </a:cubicBezTo>
                    <a:cubicBezTo>
                      <a:pt x="28900" y="4376"/>
                      <a:pt x="29743" y="5518"/>
                      <a:pt x="30289" y="6807"/>
                    </a:cubicBezTo>
                    <a:cubicBezTo>
                      <a:pt x="30785" y="8147"/>
                      <a:pt x="31082" y="9586"/>
                      <a:pt x="31082" y="11173"/>
                    </a:cubicBezTo>
                    <a:cubicBezTo>
                      <a:pt x="31082" y="12512"/>
                      <a:pt x="30884" y="13753"/>
                      <a:pt x="30487" y="14943"/>
                    </a:cubicBezTo>
                    <a:cubicBezTo>
                      <a:pt x="30090" y="16035"/>
                      <a:pt x="29495" y="17076"/>
                      <a:pt x="28701" y="18118"/>
                    </a:cubicBezTo>
                    <a:cubicBezTo>
                      <a:pt x="27907" y="19210"/>
                      <a:pt x="26915" y="20202"/>
                      <a:pt x="25725" y="21095"/>
                    </a:cubicBezTo>
                    <a:cubicBezTo>
                      <a:pt x="24633" y="22037"/>
                      <a:pt x="23343" y="22881"/>
                      <a:pt x="21756" y="23674"/>
                    </a:cubicBezTo>
                    <a:cubicBezTo>
                      <a:pt x="23591" y="24468"/>
                      <a:pt x="25179" y="25361"/>
                      <a:pt x="26518" y="26254"/>
                    </a:cubicBezTo>
                    <a:cubicBezTo>
                      <a:pt x="27957" y="27197"/>
                      <a:pt x="29148" y="28189"/>
                      <a:pt x="30090" y="29231"/>
                    </a:cubicBezTo>
                    <a:cubicBezTo>
                      <a:pt x="30983" y="30322"/>
                      <a:pt x="31678" y="31414"/>
                      <a:pt x="32075" y="32604"/>
                    </a:cubicBezTo>
                    <a:cubicBezTo>
                      <a:pt x="32571" y="33795"/>
                      <a:pt x="32868" y="35134"/>
                      <a:pt x="32868" y="36573"/>
                    </a:cubicBezTo>
                    <a:close/>
                    <a:moveTo>
                      <a:pt x="24732" y="11768"/>
                    </a:moveTo>
                    <a:cubicBezTo>
                      <a:pt x="24732" y="10726"/>
                      <a:pt x="24534" y="9784"/>
                      <a:pt x="24137" y="8990"/>
                    </a:cubicBezTo>
                    <a:cubicBezTo>
                      <a:pt x="23839" y="8197"/>
                      <a:pt x="23343" y="7551"/>
                      <a:pt x="22550" y="7006"/>
                    </a:cubicBezTo>
                    <a:cubicBezTo>
                      <a:pt x="21855" y="6361"/>
                      <a:pt x="21012" y="5914"/>
                      <a:pt x="19970" y="5617"/>
                    </a:cubicBezTo>
                    <a:cubicBezTo>
                      <a:pt x="19027" y="5220"/>
                      <a:pt x="17886" y="5022"/>
                      <a:pt x="16596" y="5022"/>
                    </a:cubicBezTo>
                    <a:cubicBezTo>
                      <a:pt x="13918" y="5022"/>
                      <a:pt x="11883" y="5617"/>
                      <a:pt x="10445" y="6807"/>
                    </a:cubicBezTo>
                    <a:cubicBezTo>
                      <a:pt x="9105" y="7998"/>
                      <a:pt x="8460" y="9685"/>
                      <a:pt x="8460" y="11768"/>
                    </a:cubicBezTo>
                    <a:cubicBezTo>
                      <a:pt x="8460" y="12860"/>
                      <a:pt x="8560" y="13753"/>
                      <a:pt x="8857" y="14547"/>
                    </a:cubicBezTo>
                    <a:cubicBezTo>
                      <a:pt x="9254" y="15340"/>
                      <a:pt x="9750" y="16134"/>
                      <a:pt x="10445" y="16928"/>
                    </a:cubicBezTo>
                    <a:cubicBezTo>
                      <a:pt x="11239" y="17622"/>
                      <a:pt x="12132" y="18317"/>
                      <a:pt x="13223" y="19111"/>
                    </a:cubicBezTo>
                    <a:cubicBezTo>
                      <a:pt x="14265" y="19805"/>
                      <a:pt x="15505" y="20499"/>
                      <a:pt x="16993" y="21293"/>
                    </a:cubicBezTo>
                    <a:cubicBezTo>
                      <a:pt x="19474" y="20003"/>
                      <a:pt x="21409" y="18515"/>
                      <a:pt x="22748" y="16928"/>
                    </a:cubicBezTo>
                    <a:cubicBezTo>
                      <a:pt x="24038" y="15340"/>
                      <a:pt x="24732" y="13653"/>
                      <a:pt x="24732" y="11768"/>
                    </a:cubicBezTo>
                    <a:close/>
                    <a:moveTo>
                      <a:pt x="26320" y="37168"/>
                    </a:moveTo>
                    <a:cubicBezTo>
                      <a:pt x="26320" y="35978"/>
                      <a:pt x="26121" y="34936"/>
                      <a:pt x="25725" y="33993"/>
                    </a:cubicBezTo>
                    <a:cubicBezTo>
                      <a:pt x="25328" y="33100"/>
                      <a:pt x="24633" y="32207"/>
                      <a:pt x="23740" y="31414"/>
                    </a:cubicBezTo>
                    <a:cubicBezTo>
                      <a:pt x="22946" y="30620"/>
                      <a:pt x="21855" y="29925"/>
                      <a:pt x="20565" y="29231"/>
                    </a:cubicBezTo>
                    <a:cubicBezTo>
                      <a:pt x="19375" y="28437"/>
                      <a:pt x="17886" y="27643"/>
                      <a:pt x="16200" y="26849"/>
                    </a:cubicBezTo>
                    <a:cubicBezTo>
                      <a:pt x="14612" y="27544"/>
                      <a:pt x="13223" y="28239"/>
                      <a:pt x="12032" y="29032"/>
                    </a:cubicBezTo>
                    <a:cubicBezTo>
                      <a:pt x="10842" y="29826"/>
                      <a:pt x="9850" y="30620"/>
                      <a:pt x="9056" y="31414"/>
                    </a:cubicBezTo>
                    <a:cubicBezTo>
                      <a:pt x="8361" y="32207"/>
                      <a:pt x="7865" y="33100"/>
                      <a:pt x="7468" y="33993"/>
                    </a:cubicBezTo>
                    <a:cubicBezTo>
                      <a:pt x="7071" y="34936"/>
                      <a:pt x="6873" y="35928"/>
                      <a:pt x="6873" y="36970"/>
                    </a:cubicBezTo>
                    <a:cubicBezTo>
                      <a:pt x="6873" y="39500"/>
                      <a:pt x="7667" y="41435"/>
                      <a:pt x="9254" y="42725"/>
                    </a:cubicBezTo>
                    <a:cubicBezTo>
                      <a:pt x="10941" y="43915"/>
                      <a:pt x="13471" y="44511"/>
                      <a:pt x="16795" y="44511"/>
                    </a:cubicBezTo>
                    <a:cubicBezTo>
                      <a:pt x="19970" y="44511"/>
                      <a:pt x="22351" y="43866"/>
                      <a:pt x="23939" y="42526"/>
                    </a:cubicBezTo>
                    <a:cubicBezTo>
                      <a:pt x="25526" y="41236"/>
                      <a:pt x="26320" y="39450"/>
                      <a:pt x="26320" y="371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E6839C6-E9EF-4CF6-8740-88BE1A958ACB}"/>
                  </a:ext>
                </a:extLst>
              </p:cNvPr>
              <p:cNvSpPr/>
              <p:nvPr/>
            </p:nvSpPr>
            <p:spPr>
              <a:xfrm>
                <a:off x="6865326" y="2552898"/>
                <a:ext cx="30360" cy="49014"/>
              </a:xfrm>
              <a:custGeom>
                <a:avLst/>
                <a:gdLst>
                  <a:gd name="connsiteX0" fmla="*/ 30688 w 30360"/>
                  <a:gd name="connsiteY0" fmla="*/ 32803 h 49014"/>
                  <a:gd name="connsiteX1" fmla="*/ 29299 w 30360"/>
                  <a:gd name="connsiteY1" fmla="*/ 39748 h 49014"/>
                  <a:gd name="connsiteX2" fmla="*/ 25728 w 30360"/>
                  <a:gd name="connsiteY2" fmla="*/ 44907 h 49014"/>
                  <a:gd name="connsiteX3" fmla="*/ 19973 w 30360"/>
                  <a:gd name="connsiteY3" fmla="*/ 48082 h 49014"/>
                  <a:gd name="connsiteX4" fmla="*/ 12829 w 30360"/>
                  <a:gd name="connsiteY4" fmla="*/ 49075 h 49014"/>
                  <a:gd name="connsiteX5" fmla="*/ 8463 w 30360"/>
                  <a:gd name="connsiteY5" fmla="*/ 48678 h 49014"/>
                  <a:gd name="connsiteX6" fmla="*/ 4892 w 30360"/>
                  <a:gd name="connsiteY6" fmla="*/ 47884 h 49014"/>
                  <a:gd name="connsiteX7" fmla="*/ 2312 w 30360"/>
                  <a:gd name="connsiteY7" fmla="*/ 47090 h 49014"/>
                  <a:gd name="connsiteX8" fmla="*/ 923 w 30360"/>
                  <a:gd name="connsiteY8" fmla="*/ 46297 h 49014"/>
                  <a:gd name="connsiteX9" fmla="*/ 526 w 30360"/>
                  <a:gd name="connsiteY9" fmla="*/ 45900 h 49014"/>
                  <a:gd name="connsiteX10" fmla="*/ 328 w 30360"/>
                  <a:gd name="connsiteY10" fmla="*/ 45304 h 49014"/>
                  <a:gd name="connsiteX11" fmla="*/ 328 w 30360"/>
                  <a:gd name="connsiteY11" fmla="*/ 44511 h 49014"/>
                  <a:gd name="connsiteX12" fmla="*/ 328 w 30360"/>
                  <a:gd name="connsiteY12" fmla="*/ 43320 h 49014"/>
                  <a:gd name="connsiteX13" fmla="*/ 328 w 30360"/>
                  <a:gd name="connsiteY13" fmla="*/ 42328 h 49014"/>
                  <a:gd name="connsiteX14" fmla="*/ 526 w 30360"/>
                  <a:gd name="connsiteY14" fmla="*/ 41336 h 49014"/>
                  <a:gd name="connsiteX15" fmla="*/ 923 w 30360"/>
                  <a:gd name="connsiteY15" fmla="*/ 40939 h 49014"/>
                  <a:gd name="connsiteX16" fmla="*/ 1320 w 30360"/>
                  <a:gd name="connsiteY16" fmla="*/ 40740 h 49014"/>
                  <a:gd name="connsiteX17" fmla="*/ 2510 w 30360"/>
                  <a:gd name="connsiteY17" fmla="*/ 41336 h 49014"/>
                  <a:gd name="connsiteX18" fmla="*/ 4495 w 30360"/>
                  <a:gd name="connsiteY18" fmla="*/ 42328 h 49014"/>
                  <a:gd name="connsiteX19" fmla="*/ 7868 w 30360"/>
                  <a:gd name="connsiteY19" fmla="*/ 43320 h 49014"/>
                  <a:gd name="connsiteX20" fmla="*/ 12631 w 30360"/>
                  <a:gd name="connsiteY20" fmla="*/ 43717 h 49014"/>
                  <a:gd name="connsiteX21" fmla="*/ 16996 w 30360"/>
                  <a:gd name="connsiteY21" fmla="*/ 43122 h 49014"/>
                  <a:gd name="connsiteX22" fmla="*/ 20568 w 30360"/>
                  <a:gd name="connsiteY22" fmla="*/ 41336 h 49014"/>
                  <a:gd name="connsiteX23" fmla="*/ 22949 w 30360"/>
                  <a:gd name="connsiteY23" fmla="*/ 38161 h 49014"/>
                  <a:gd name="connsiteX24" fmla="*/ 23942 w 30360"/>
                  <a:gd name="connsiteY24" fmla="*/ 33398 h 49014"/>
                  <a:gd name="connsiteX25" fmla="*/ 23148 w 30360"/>
                  <a:gd name="connsiteY25" fmla="*/ 29429 h 49014"/>
                  <a:gd name="connsiteX26" fmla="*/ 20965 w 30360"/>
                  <a:gd name="connsiteY26" fmla="*/ 26453 h 49014"/>
                  <a:gd name="connsiteX27" fmla="*/ 17195 w 30360"/>
                  <a:gd name="connsiteY27" fmla="*/ 24667 h 49014"/>
                  <a:gd name="connsiteX28" fmla="*/ 11638 w 30360"/>
                  <a:gd name="connsiteY28" fmla="*/ 24072 h 49014"/>
                  <a:gd name="connsiteX29" fmla="*/ 7670 w 30360"/>
                  <a:gd name="connsiteY29" fmla="*/ 24270 h 49014"/>
                  <a:gd name="connsiteX30" fmla="*/ 4693 w 30360"/>
                  <a:gd name="connsiteY30" fmla="*/ 24468 h 49014"/>
                  <a:gd name="connsiteX31" fmla="*/ 3106 w 30360"/>
                  <a:gd name="connsiteY31" fmla="*/ 24072 h 49014"/>
                  <a:gd name="connsiteX32" fmla="*/ 2709 w 30360"/>
                  <a:gd name="connsiteY32" fmla="*/ 22087 h 49014"/>
                  <a:gd name="connsiteX33" fmla="*/ 2709 w 30360"/>
                  <a:gd name="connsiteY33" fmla="*/ 2640 h 49014"/>
                  <a:gd name="connsiteX34" fmla="*/ 3304 w 30360"/>
                  <a:gd name="connsiteY34" fmla="*/ 656 h 49014"/>
                  <a:gd name="connsiteX35" fmla="*/ 5090 w 30360"/>
                  <a:gd name="connsiteY35" fmla="*/ 61 h 49014"/>
                  <a:gd name="connsiteX36" fmla="*/ 26323 w 30360"/>
                  <a:gd name="connsiteY36" fmla="*/ 61 h 49014"/>
                  <a:gd name="connsiteX37" fmla="*/ 26918 w 30360"/>
                  <a:gd name="connsiteY37" fmla="*/ 259 h 49014"/>
                  <a:gd name="connsiteX38" fmla="*/ 27315 w 30360"/>
                  <a:gd name="connsiteY38" fmla="*/ 854 h 49014"/>
                  <a:gd name="connsiteX39" fmla="*/ 27513 w 30360"/>
                  <a:gd name="connsiteY39" fmla="*/ 1648 h 49014"/>
                  <a:gd name="connsiteX40" fmla="*/ 27712 w 30360"/>
                  <a:gd name="connsiteY40" fmla="*/ 2839 h 49014"/>
                  <a:gd name="connsiteX41" fmla="*/ 27315 w 30360"/>
                  <a:gd name="connsiteY41" fmla="*/ 5022 h 49014"/>
                  <a:gd name="connsiteX42" fmla="*/ 26323 w 30360"/>
                  <a:gd name="connsiteY42" fmla="*/ 5617 h 49014"/>
                  <a:gd name="connsiteX43" fmla="*/ 8265 w 30360"/>
                  <a:gd name="connsiteY43" fmla="*/ 5617 h 49014"/>
                  <a:gd name="connsiteX44" fmla="*/ 8265 w 30360"/>
                  <a:gd name="connsiteY44" fmla="*/ 19309 h 49014"/>
                  <a:gd name="connsiteX45" fmla="*/ 11043 w 30360"/>
                  <a:gd name="connsiteY45" fmla="*/ 19111 h 49014"/>
                  <a:gd name="connsiteX46" fmla="*/ 14218 w 30360"/>
                  <a:gd name="connsiteY46" fmla="*/ 18912 h 49014"/>
                  <a:gd name="connsiteX47" fmla="*/ 21362 w 30360"/>
                  <a:gd name="connsiteY47" fmla="*/ 19904 h 49014"/>
                  <a:gd name="connsiteX48" fmla="*/ 26521 w 30360"/>
                  <a:gd name="connsiteY48" fmla="*/ 22683 h 49014"/>
                  <a:gd name="connsiteX49" fmla="*/ 29498 w 30360"/>
                  <a:gd name="connsiteY49" fmla="*/ 27048 h 49014"/>
                  <a:gd name="connsiteX50" fmla="*/ 30688 w 30360"/>
                  <a:gd name="connsiteY50" fmla="*/ 3280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88" y="32803"/>
                    </a:moveTo>
                    <a:cubicBezTo>
                      <a:pt x="30688" y="35333"/>
                      <a:pt x="30192" y="37664"/>
                      <a:pt x="29299" y="39748"/>
                    </a:cubicBezTo>
                    <a:cubicBezTo>
                      <a:pt x="28506" y="41732"/>
                      <a:pt x="27315" y="43469"/>
                      <a:pt x="25728" y="44907"/>
                    </a:cubicBezTo>
                    <a:cubicBezTo>
                      <a:pt x="24140" y="46247"/>
                      <a:pt x="22205" y="47289"/>
                      <a:pt x="19973" y="48082"/>
                    </a:cubicBezTo>
                    <a:cubicBezTo>
                      <a:pt x="17840" y="48727"/>
                      <a:pt x="15458" y="49075"/>
                      <a:pt x="12829" y="49075"/>
                    </a:cubicBezTo>
                    <a:cubicBezTo>
                      <a:pt x="11242" y="49075"/>
                      <a:pt x="9753" y="48926"/>
                      <a:pt x="8463" y="48678"/>
                    </a:cubicBezTo>
                    <a:cubicBezTo>
                      <a:pt x="7124" y="48380"/>
                      <a:pt x="5933" y="48182"/>
                      <a:pt x="4892" y="47884"/>
                    </a:cubicBezTo>
                    <a:cubicBezTo>
                      <a:pt x="3800" y="47636"/>
                      <a:pt x="2957" y="47388"/>
                      <a:pt x="2312" y="47090"/>
                    </a:cubicBezTo>
                    <a:cubicBezTo>
                      <a:pt x="1617" y="46693"/>
                      <a:pt x="1171" y="46445"/>
                      <a:pt x="923" y="46297"/>
                    </a:cubicBezTo>
                    <a:cubicBezTo>
                      <a:pt x="774" y="46197"/>
                      <a:pt x="625" y="46048"/>
                      <a:pt x="526" y="45900"/>
                    </a:cubicBezTo>
                    <a:cubicBezTo>
                      <a:pt x="526" y="45652"/>
                      <a:pt x="427" y="45453"/>
                      <a:pt x="328" y="45304"/>
                    </a:cubicBezTo>
                    <a:cubicBezTo>
                      <a:pt x="328" y="45056"/>
                      <a:pt x="328" y="44808"/>
                      <a:pt x="328" y="44511"/>
                    </a:cubicBezTo>
                    <a:cubicBezTo>
                      <a:pt x="328" y="44114"/>
                      <a:pt x="328" y="43717"/>
                      <a:pt x="328" y="43320"/>
                    </a:cubicBezTo>
                    <a:cubicBezTo>
                      <a:pt x="328" y="42923"/>
                      <a:pt x="328" y="42625"/>
                      <a:pt x="328" y="42328"/>
                    </a:cubicBezTo>
                    <a:cubicBezTo>
                      <a:pt x="427" y="41931"/>
                      <a:pt x="526" y="41633"/>
                      <a:pt x="526" y="41336"/>
                    </a:cubicBezTo>
                    <a:cubicBezTo>
                      <a:pt x="625" y="41088"/>
                      <a:pt x="774" y="40939"/>
                      <a:pt x="923" y="40939"/>
                    </a:cubicBezTo>
                    <a:cubicBezTo>
                      <a:pt x="1022" y="40839"/>
                      <a:pt x="1171" y="40740"/>
                      <a:pt x="1320" y="40740"/>
                    </a:cubicBezTo>
                    <a:cubicBezTo>
                      <a:pt x="1568" y="40740"/>
                      <a:pt x="1965" y="40939"/>
                      <a:pt x="2510" y="41336"/>
                    </a:cubicBezTo>
                    <a:cubicBezTo>
                      <a:pt x="3006" y="41633"/>
                      <a:pt x="3701" y="41931"/>
                      <a:pt x="4495" y="42328"/>
                    </a:cubicBezTo>
                    <a:cubicBezTo>
                      <a:pt x="5388" y="42625"/>
                      <a:pt x="6529" y="42923"/>
                      <a:pt x="7868" y="43320"/>
                    </a:cubicBezTo>
                    <a:cubicBezTo>
                      <a:pt x="9158" y="43618"/>
                      <a:pt x="10746" y="43717"/>
                      <a:pt x="12631" y="43717"/>
                    </a:cubicBezTo>
                    <a:cubicBezTo>
                      <a:pt x="14218" y="43717"/>
                      <a:pt x="15657" y="43518"/>
                      <a:pt x="16996" y="43122"/>
                    </a:cubicBezTo>
                    <a:cubicBezTo>
                      <a:pt x="18435" y="42725"/>
                      <a:pt x="19626" y="42129"/>
                      <a:pt x="20568" y="41336"/>
                    </a:cubicBezTo>
                    <a:cubicBezTo>
                      <a:pt x="21610" y="40443"/>
                      <a:pt x="22404" y="39351"/>
                      <a:pt x="22949" y="38161"/>
                    </a:cubicBezTo>
                    <a:cubicBezTo>
                      <a:pt x="23594" y="36871"/>
                      <a:pt x="23942" y="35283"/>
                      <a:pt x="23942" y="33398"/>
                    </a:cubicBezTo>
                    <a:cubicBezTo>
                      <a:pt x="23942" y="31811"/>
                      <a:pt x="23644" y="30521"/>
                      <a:pt x="23148" y="29429"/>
                    </a:cubicBezTo>
                    <a:cubicBezTo>
                      <a:pt x="22751" y="28239"/>
                      <a:pt x="22007" y="27247"/>
                      <a:pt x="20965" y="26453"/>
                    </a:cubicBezTo>
                    <a:cubicBezTo>
                      <a:pt x="20022" y="25659"/>
                      <a:pt x="18782" y="25064"/>
                      <a:pt x="17195" y="24667"/>
                    </a:cubicBezTo>
                    <a:cubicBezTo>
                      <a:pt x="15607" y="24270"/>
                      <a:pt x="13722" y="24072"/>
                      <a:pt x="11638" y="24072"/>
                    </a:cubicBezTo>
                    <a:cubicBezTo>
                      <a:pt x="10150" y="24072"/>
                      <a:pt x="8860" y="24171"/>
                      <a:pt x="7670" y="24270"/>
                    </a:cubicBezTo>
                    <a:cubicBezTo>
                      <a:pt x="6578" y="24419"/>
                      <a:pt x="5586" y="24468"/>
                      <a:pt x="4693" y="24468"/>
                    </a:cubicBezTo>
                    <a:cubicBezTo>
                      <a:pt x="3999" y="24468"/>
                      <a:pt x="3503" y="24369"/>
                      <a:pt x="3106" y="24072"/>
                    </a:cubicBezTo>
                    <a:cubicBezTo>
                      <a:pt x="2808" y="23675"/>
                      <a:pt x="2709" y="23030"/>
                      <a:pt x="2709" y="22087"/>
                    </a:cubicBezTo>
                    <a:lnTo>
                      <a:pt x="2709" y="2640"/>
                    </a:lnTo>
                    <a:cubicBezTo>
                      <a:pt x="2709" y="1747"/>
                      <a:pt x="2907" y="1053"/>
                      <a:pt x="3304" y="656"/>
                    </a:cubicBezTo>
                    <a:cubicBezTo>
                      <a:pt x="3701" y="259"/>
                      <a:pt x="4296" y="61"/>
                      <a:pt x="5090" y="61"/>
                    </a:cubicBezTo>
                    <a:lnTo>
                      <a:pt x="26323" y="61"/>
                    </a:lnTo>
                    <a:cubicBezTo>
                      <a:pt x="26571" y="61"/>
                      <a:pt x="26769" y="160"/>
                      <a:pt x="26918" y="259"/>
                    </a:cubicBezTo>
                    <a:cubicBezTo>
                      <a:pt x="27017" y="408"/>
                      <a:pt x="27166" y="606"/>
                      <a:pt x="27315" y="854"/>
                    </a:cubicBezTo>
                    <a:cubicBezTo>
                      <a:pt x="27414" y="1003"/>
                      <a:pt x="27513" y="1251"/>
                      <a:pt x="27513" y="1648"/>
                    </a:cubicBezTo>
                    <a:cubicBezTo>
                      <a:pt x="27613" y="2045"/>
                      <a:pt x="27712" y="2442"/>
                      <a:pt x="27712" y="2839"/>
                    </a:cubicBezTo>
                    <a:cubicBezTo>
                      <a:pt x="27712" y="3781"/>
                      <a:pt x="27563" y="4525"/>
                      <a:pt x="27315" y="5022"/>
                    </a:cubicBezTo>
                    <a:cubicBezTo>
                      <a:pt x="27017" y="5418"/>
                      <a:pt x="26720" y="5617"/>
                      <a:pt x="26323" y="5617"/>
                    </a:cubicBezTo>
                    <a:lnTo>
                      <a:pt x="8265" y="5617"/>
                    </a:lnTo>
                    <a:lnTo>
                      <a:pt x="8265" y="19309"/>
                    </a:lnTo>
                    <a:cubicBezTo>
                      <a:pt x="9158" y="19210"/>
                      <a:pt x="10101" y="19111"/>
                      <a:pt x="11043" y="19111"/>
                    </a:cubicBezTo>
                    <a:cubicBezTo>
                      <a:pt x="11936" y="19011"/>
                      <a:pt x="13028" y="18912"/>
                      <a:pt x="14218" y="18912"/>
                    </a:cubicBezTo>
                    <a:cubicBezTo>
                      <a:pt x="16996" y="18912"/>
                      <a:pt x="19378" y="19259"/>
                      <a:pt x="21362" y="19904"/>
                    </a:cubicBezTo>
                    <a:cubicBezTo>
                      <a:pt x="23446" y="20599"/>
                      <a:pt x="25182" y="21492"/>
                      <a:pt x="26521" y="22683"/>
                    </a:cubicBezTo>
                    <a:cubicBezTo>
                      <a:pt x="27811" y="23873"/>
                      <a:pt x="28803" y="25361"/>
                      <a:pt x="29498" y="27048"/>
                    </a:cubicBezTo>
                    <a:cubicBezTo>
                      <a:pt x="30292" y="28784"/>
                      <a:pt x="30688" y="30719"/>
                      <a:pt x="30688" y="328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A10E398-268A-44AB-971E-73C9BBF5B837}"/>
                </a:ext>
              </a:extLst>
            </p:cNvPr>
            <p:cNvSpPr/>
            <p:nvPr/>
          </p:nvSpPr>
          <p:spPr>
            <a:xfrm>
              <a:off x="6905490" y="2548334"/>
              <a:ext cx="13493" cy="65682"/>
            </a:xfrm>
            <a:custGeom>
              <a:avLst/>
              <a:gdLst>
                <a:gd name="connsiteX0" fmla="*/ 13824 w 13493"/>
                <a:gd name="connsiteY0" fmla="*/ 32803 h 65682"/>
                <a:gd name="connsiteX1" fmla="*/ 13229 w 13493"/>
                <a:gd name="connsiteY1" fmla="*/ 41137 h 65682"/>
                <a:gd name="connsiteX2" fmla="*/ 11840 w 13493"/>
                <a:gd name="connsiteY2" fmla="*/ 49273 h 65682"/>
                <a:gd name="connsiteX3" fmla="*/ 9260 w 13493"/>
                <a:gd name="connsiteY3" fmla="*/ 57211 h 65682"/>
                <a:gd name="connsiteX4" fmla="*/ 5688 w 13493"/>
                <a:gd name="connsiteY4" fmla="*/ 64950 h 65682"/>
                <a:gd name="connsiteX5" fmla="*/ 5292 w 13493"/>
                <a:gd name="connsiteY5" fmla="*/ 65148 h 65682"/>
                <a:gd name="connsiteX6" fmla="*/ 4696 w 13493"/>
                <a:gd name="connsiteY6" fmla="*/ 65346 h 65682"/>
                <a:gd name="connsiteX7" fmla="*/ 3903 w 13493"/>
                <a:gd name="connsiteY7" fmla="*/ 65545 h 65682"/>
                <a:gd name="connsiteX8" fmla="*/ 2910 w 13493"/>
                <a:gd name="connsiteY8" fmla="*/ 65743 h 65682"/>
                <a:gd name="connsiteX9" fmla="*/ 1323 w 13493"/>
                <a:gd name="connsiteY9" fmla="*/ 65545 h 65682"/>
                <a:gd name="connsiteX10" fmla="*/ 529 w 13493"/>
                <a:gd name="connsiteY10" fmla="*/ 65346 h 65682"/>
                <a:gd name="connsiteX11" fmla="*/ 331 w 13493"/>
                <a:gd name="connsiteY11" fmla="*/ 64751 h 65682"/>
                <a:gd name="connsiteX12" fmla="*/ 529 w 13493"/>
                <a:gd name="connsiteY12" fmla="*/ 63957 h 65682"/>
                <a:gd name="connsiteX13" fmla="*/ 5688 w 13493"/>
                <a:gd name="connsiteY13" fmla="*/ 48678 h 65682"/>
                <a:gd name="connsiteX14" fmla="*/ 7474 w 13493"/>
                <a:gd name="connsiteY14" fmla="*/ 32803 h 65682"/>
                <a:gd name="connsiteX15" fmla="*/ 5688 w 13493"/>
                <a:gd name="connsiteY15" fmla="*/ 16928 h 65682"/>
                <a:gd name="connsiteX16" fmla="*/ 529 w 13493"/>
                <a:gd name="connsiteY16" fmla="*/ 1648 h 65682"/>
                <a:gd name="connsiteX17" fmla="*/ 331 w 13493"/>
                <a:gd name="connsiteY17" fmla="*/ 1053 h 65682"/>
                <a:gd name="connsiteX18" fmla="*/ 529 w 13493"/>
                <a:gd name="connsiteY18" fmla="*/ 457 h 65682"/>
                <a:gd name="connsiteX19" fmla="*/ 1521 w 13493"/>
                <a:gd name="connsiteY19" fmla="*/ 259 h 65682"/>
                <a:gd name="connsiteX20" fmla="*/ 2910 w 13493"/>
                <a:gd name="connsiteY20" fmla="*/ 61 h 65682"/>
                <a:gd name="connsiteX21" fmla="*/ 4101 w 13493"/>
                <a:gd name="connsiteY21" fmla="*/ 61 h 65682"/>
                <a:gd name="connsiteX22" fmla="*/ 4895 w 13493"/>
                <a:gd name="connsiteY22" fmla="*/ 259 h 65682"/>
                <a:gd name="connsiteX23" fmla="*/ 5490 w 13493"/>
                <a:gd name="connsiteY23" fmla="*/ 656 h 65682"/>
                <a:gd name="connsiteX24" fmla="*/ 5688 w 13493"/>
                <a:gd name="connsiteY24" fmla="*/ 656 h 65682"/>
                <a:gd name="connsiteX25" fmla="*/ 11642 w 13493"/>
                <a:gd name="connsiteY25" fmla="*/ 16531 h 65682"/>
                <a:gd name="connsiteX26" fmla="*/ 13824 w 13493"/>
                <a:gd name="connsiteY26" fmla="*/ 3280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824" y="32803"/>
                  </a:moveTo>
                  <a:cubicBezTo>
                    <a:pt x="13824" y="35581"/>
                    <a:pt x="13626" y="38359"/>
                    <a:pt x="13229" y="41137"/>
                  </a:cubicBezTo>
                  <a:cubicBezTo>
                    <a:pt x="12931" y="43915"/>
                    <a:pt x="12485" y="46644"/>
                    <a:pt x="11840" y="49273"/>
                  </a:cubicBezTo>
                  <a:cubicBezTo>
                    <a:pt x="11146" y="51952"/>
                    <a:pt x="10302" y="54532"/>
                    <a:pt x="9260" y="57211"/>
                  </a:cubicBezTo>
                  <a:cubicBezTo>
                    <a:pt x="8169" y="59840"/>
                    <a:pt x="6978" y="62419"/>
                    <a:pt x="5688" y="64950"/>
                  </a:cubicBezTo>
                  <a:cubicBezTo>
                    <a:pt x="5688" y="65049"/>
                    <a:pt x="5540" y="65148"/>
                    <a:pt x="5292" y="65148"/>
                  </a:cubicBezTo>
                  <a:cubicBezTo>
                    <a:pt x="5143" y="65247"/>
                    <a:pt x="4944" y="65346"/>
                    <a:pt x="4696" y="65346"/>
                  </a:cubicBezTo>
                  <a:cubicBezTo>
                    <a:pt x="4547" y="65446"/>
                    <a:pt x="4299" y="65545"/>
                    <a:pt x="3903" y="65545"/>
                  </a:cubicBezTo>
                  <a:cubicBezTo>
                    <a:pt x="3605" y="65644"/>
                    <a:pt x="3307" y="65743"/>
                    <a:pt x="2910" y="65743"/>
                  </a:cubicBezTo>
                  <a:cubicBezTo>
                    <a:pt x="2216" y="65743"/>
                    <a:pt x="1720" y="65644"/>
                    <a:pt x="1323" y="65545"/>
                  </a:cubicBezTo>
                  <a:cubicBezTo>
                    <a:pt x="926" y="65545"/>
                    <a:pt x="628" y="65446"/>
                    <a:pt x="529" y="65346"/>
                  </a:cubicBezTo>
                  <a:cubicBezTo>
                    <a:pt x="380" y="65198"/>
                    <a:pt x="331" y="64999"/>
                    <a:pt x="331" y="64751"/>
                  </a:cubicBezTo>
                  <a:cubicBezTo>
                    <a:pt x="331" y="64602"/>
                    <a:pt x="380" y="64354"/>
                    <a:pt x="529" y="63957"/>
                  </a:cubicBezTo>
                  <a:cubicBezTo>
                    <a:pt x="2761" y="58897"/>
                    <a:pt x="4498" y="53837"/>
                    <a:pt x="5688" y="48678"/>
                  </a:cubicBezTo>
                  <a:cubicBezTo>
                    <a:pt x="6879" y="43419"/>
                    <a:pt x="7474" y="38111"/>
                    <a:pt x="7474" y="32803"/>
                  </a:cubicBezTo>
                  <a:cubicBezTo>
                    <a:pt x="7474" y="27544"/>
                    <a:pt x="6879" y="22236"/>
                    <a:pt x="5688" y="16928"/>
                  </a:cubicBezTo>
                  <a:cubicBezTo>
                    <a:pt x="4498" y="11669"/>
                    <a:pt x="2761" y="6559"/>
                    <a:pt x="529" y="1648"/>
                  </a:cubicBezTo>
                  <a:cubicBezTo>
                    <a:pt x="380" y="1400"/>
                    <a:pt x="331" y="1201"/>
                    <a:pt x="331" y="1053"/>
                  </a:cubicBezTo>
                  <a:cubicBezTo>
                    <a:pt x="331" y="805"/>
                    <a:pt x="380" y="606"/>
                    <a:pt x="529" y="457"/>
                  </a:cubicBezTo>
                  <a:cubicBezTo>
                    <a:pt x="777" y="358"/>
                    <a:pt x="1124" y="259"/>
                    <a:pt x="1521" y="259"/>
                  </a:cubicBezTo>
                  <a:cubicBezTo>
                    <a:pt x="1918" y="160"/>
                    <a:pt x="2365" y="61"/>
                    <a:pt x="2910" y="61"/>
                  </a:cubicBezTo>
                  <a:cubicBezTo>
                    <a:pt x="3406" y="61"/>
                    <a:pt x="3803" y="61"/>
                    <a:pt x="4101" y="61"/>
                  </a:cubicBezTo>
                  <a:cubicBezTo>
                    <a:pt x="4498" y="61"/>
                    <a:pt x="4746" y="160"/>
                    <a:pt x="4895" y="259"/>
                  </a:cubicBezTo>
                  <a:cubicBezTo>
                    <a:pt x="5143" y="408"/>
                    <a:pt x="5341" y="557"/>
                    <a:pt x="5490" y="656"/>
                  </a:cubicBezTo>
                  <a:cubicBezTo>
                    <a:pt x="5589" y="656"/>
                    <a:pt x="5688" y="656"/>
                    <a:pt x="5688" y="656"/>
                  </a:cubicBezTo>
                  <a:cubicBezTo>
                    <a:pt x="8169" y="5815"/>
                    <a:pt x="10153" y="11123"/>
                    <a:pt x="11642" y="16531"/>
                  </a:cubicBezTo>
                  <a:cubicBezTo>
                    <a:pt x="13080" y="21839"/>
                    <a:pt x="13824" y="27247"/>
                    <a:pt x="13824" y="328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A6CB4E7-7CE5-412E-B62F-F97E725EE12B}"/>
                </a:ext>
              </a:extLst>
            </p:cNvPr>
            <p:cNvSpPr/>
            <p:nvPr/>
          </p:nvSpPr>
          <p:spPr>
            <a:xfrm>
              <a:off x="6267711" y="3237055"/>
              <a:ext cx="13568" cy="65682"/>
            </a:xfrm>
            <a:custGeom>
              <a:avLst/>
              <a:gdLst>
                <a:gd name="connsiteX0" fmla="*/ 13774 w 13568"/>
                <a:gd name="connsiteY0" fmla="*/ 1702 h 65682"/>
                <a:gd name="connsiteX1" fmla="*/ 8416 w 13568"/>
                <a:gd name="connsiteY1" fmla="*/ 16982 h 65682"/>
                <a:gd name="connsiteX2" fmla="*/ 6829 w 13568"/>
                <a:gd name="connsiteY2" fmla="*/ 32857 h 65682"/>
                <a:gd name="connsiteX3" fmla="*/ 8416 w 13568"/>
                <a:gd name="connsiteY3" fmla="*/ 48732 h 65682"/>
                <a:gd name="connsiteX4" fmla="*/ 13576 w 13568"/>
                <a:gd name="connsiteY4" fmla="*/ 64012 h 65682"/>
                <a:gd name="connsiteX5" fmla="*/ 13774 w 13568"/>
                <a:gd name="connsiteY5" fmla="*/ 64805 h 65682"/>
                <a:gd name="connsiteX6" fmla="*/ 13576 w 13568"/>
                <a:gd name="connsiteY6" fmla="*/ 65401 h 65682"/>
                <a:gd name="connsiteX7" fmla="*/ 12782 w 13568"/>
                <a:gd name="connsiteY7" fmla="*/ 65599 h 65682"/>
                <a:gd name="connsiteX8" fmla="*/ 11393 w 13568"/>
                <a:gd name="connsiteY8" fmla="*/ 65797 h 65682"/>
                <a:gd name="connsiteX9" fmla="*/ 10202 w 13568"/>
                <a:gd name="connsiteY9" fmla="*/ 65599 h 65682"/>
                <a:gd name="connsiteX10" fmla="*/ 9409 w 13568"/>
                <a:gd name="connsiteY10" fmla="*/ 65401 h 65682"/>
                <a:gd name="connsiteX11" fmla="*/ 8813 w 13568"/>
                <a:gd name="connsiteY11" fmla="*/ 65202 h 65682"/>
                <a:gd name="connsiteX12" fmla="*/ 8416 w 13568"/>
                <a:gd name="connsiteY12" fmla="*/ 65004 h 65682"/>
                <a:gd name="connsiteX13" fmla="*/ 4844 w 13568"/>
                <a:gd name="connsiteY13" fmla="*/ 57265 h 65682"/>
                <a:gd name="connsiteX14" fmla="*/ 2265 w 13568"/>
                <a:gd name="connsiteY14" fmla="*/ 49327 h 65682"/>
                <a:gd name="connsiteX15" fmla="*/ 677 w 13568"/>
                <a:gd name="connsiteY15" fmla="*/ 41191 h 65682"/>
                <a:gd name="connsiteX16" fmla="*/ 280 w 13568"/>
                <a:gd name="connsiteY16" fmla="*/ 32857 h 65682"/>
                <a:gd name="connsiteX17" fmla="*/ 876 w 13568"/>
                <a:gd name="connsiteY17" fmla="*/ 24721 h 65682"/>
                <a:gd name="connsiteX18" fmla="*/ 2463 w 13568"/>
                <a:gd name="connsiteY18" fmla="*/ 16585 h 65682"/>
                <a:gd name="connsiteX19" fmla="*/ 5043 w 13568"/>
                <a:gd name="connsiteY19" fmla="*/ 8647 h 65682"/>
                <a:gd name="connsiteX20" fmla="*/ 8416 w 13568"/>
                <a:gd name="connsiteY20" fmla="*/ 710 h 65682"/>
                <a:gd name="connsiteX21" fmla="*/ 8615 w 13568"/>
                <a:gd name="connsiteY21" fmla="*/ 710 h 65682"/>
                <a:gd name="connsiteX22" fmla="*/ 9012 w 13568"/>
                <a:gd name="connsiteY22" fmla="*/ 313 h 65682"/>
                <a:gd name="connsiteX23" fmla="*/ 10004 w 13568"/>
                <a:gd name="connsiteY23" fmla="*/ 115 h 65682"/>
                <a:gd name="connsiteX24" fmla="*/ 11393 w 13568"/>
                <a:gd name="connsiteY24" fmla="*/ 115 h 65682"/>
                <a:gd name="connsiteX25" fmla="*/ 12584 w 13568"/>
                <a:gd name="connsiteY25" fmla="*/ 313 h 65682"/>
                <a:gd name="connsiteX26" fmla="*/ 13377 w 13568"/>
                <a:gd name="connsiteY26" fmla="*/ 512 h 65682"/>
                <a:gd name="connsiteX27" fmla="*/ 13774 w 13568"/>
                <a:gd name="connsiteY27" fmla="*/ 1107 h 65682"/>
                <a:gd name="connsiteX28" fmla="*/ 13774 w 13568"/>
                <a:gd name="connsiteY28" fmla="*/ 1702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74" y="1702"/>
                  </a:moveTo>
                  <a:cubicBezTo>
                    <a:pt x="11393" y="6614"/>
                    <a:pt x="9607" y="11723"/>
                    <a:pt x="8416" y="16982"/>
                  </a:cubicBezTo>
                  <a:cubicBezTo>
                    <a:pt x="7325" y="22290"/>
                    <a:pt x="6829" y="27598"/>
                    <a:pt x="6829" y="32857"/>
                  </a:cubicBezTo>
                  <a:cubicBezTo>
                    <a:pt x="6829" y="38165"/>
                    <a:pt x="7325" y="43473"/>
                    <a:pt x="8416" y="48732"/>
                  </a:cubicBezTo>
                  <a:cubicBezTo>
                    <a:pt x="9607" y="53891"/>
                    <a:pt x="11294" y="58951"/>
                    <a:pt x="13576" y="64012"/>
                  </a:cubicBezTo>
                  <a:cubicBezTo>
                    <a:pt x="13675" y="64408"/>
                    <a:pt x="13774" y="64657"/>
                    <a:pt x="13774" y="64805"/>
                  </a:cubicBezTo>
                  <a:cubicBezTo>
                    <a:pt x="13873" y="65053"/>
                    <a:pt x="13824" y="65252"/>
                    <a:pt x="13576" y="65401"/>
                  </a:cubicBezTo>
                  <a:cubicBezTo>
                    <a:pt x="13427" y="65500"/>
                    <a:pt x="13179" y="65599"/>
                    <a:pt x="12782" y="65599"/>
                  </a:cubicBezTo>
                  <a:cubicBezTo>
                    <a:pt x="12484" y="65698"/>
                    <a:pt x="12038" y="65797"/>
                    <a:pt x="11393" y="65797"/>
                  </a:cubicBezTo>
                  <a:cubicBezTo>
                    <a:pt x="10847" y="65797"/>
                    <a:pt x="10450" y="65698"/>
                    <a:pt x="10202" y="65599"/>
                  </a:cubicBezTo>
                  <a:cubicBezTo>
                    <a:pt x="9905" y="65599"/>
                    <a:pt x="9657" y="65500"/>
                    <a:pt x="9409" y="65401"/>
                  </a:cubicBezTo>
                  <a:cubicBezTo>
                    <a:pt x="9111" y="65401"/>
                    <a:pt x="8912" y="65301"/>
                    <a:pt x="8813" y="65202"/>
                  </a:cubicBezTo>
                  <a:cubicBezTo>
                    <a:pt x="8664" y="65202"/>
                    <a:pt x="8516" y="65103"/>
                    <a:pt x="8416" y="65004"/>
                  </a:cubicBezTo>
                  <a:cubicBezTo>
                    <a:pt x="7077" y="62474"/>
                    <a:pt x="5886" y="59894"/>
                    <a:pt x="4844" y="57265"/>
                  </a:cubicBezTo>
                  <a:cubicBezTo>
                    <a:pt x="3902" y="54586"/>
                    <a:pt x="3059" y="52006"/>
                    <a:pt x="2265" y="49327"/>
                  </a:cubicBezTo>
                  <a:cubicBezTo>
                    <a:pt x="1570" y="46698"/>
                    <a:pt x="1074" y="43969"/>
                    <a:pt x="677" y="41191"/>
                  </a:cubicBezTo>
                  <a:cubicBezTo>
                    <a:pt x="380" y="38413"/>
                    <a:pt x="280" y="35635"/>
                    <a:pt x="280" y="32857"/>
                  </a:cubicBezTo>
                  <a:cubicBezTo>
                    <a:pt x="280" y="30079"/>
                    <a:pt x="479" y="27400"/>
                    <a:pt x="876" y="24721"/>
                  </a:cubicBezTo>
                  <a:cubicBezTo>
                    <a:pt x="1273" y="21943"/>
                    <a:pt x="1769" y="19264"/>
                    <a:pt x="2463" y="16585"/>
                  </a:cubicBezTo>
                  <a:cubicBezTo>
                    <a:pt x="3108" y="13807"/>
                    <a:pt x="3951" y="11178"/>
                    <a:pt x="5043" y="8647"/>
                  </a:cubicBezTo>
                  <a:cubicBezTo>
                    <a:pt x="6085" y="6018"/>
                    <a:pt x="7226" y="3389"/>
                    <a:pt x="8416" y="710"/>
                  </a:cubicBezTo>
                  <a:cubicBezTo>
                    <a:pt x="8516" y="710"/>
                    <a:pt x="8615" y="710"/>
                    <a:pt x="8615" y="710"/>
                  </a:cubicBezTo>
                  <a:cubicBezTo>
                    <a:pt x="8714" y="611"/>
                    <a:pt x="8863" y="462"/>
                    <a:pt x="9012" y="313"/>
                  </a:cubicBezTo>
                  <a:cubicBezTo>
                    <a:pt x="9260" y="214"/>
                    <a:pt x="9607" y="115"/>
                    <a:pt x="10004" y="115"/>
                  </a:cubicBezTo>
                  <a:cubicBezTo>
                    <a:pt x="10401" y="115"/>
                    <a:pt x="10847" y="115"/>
                    <a:pt x="11393" y="115"/>
                  </a:cubicBezTo>
                  <a:cubicBezTo>
                    <a:pt x="11889" y="115"/>
                    <a:pt x="12286" y="214"/>
                    <a:pt x="12584" y="313"/>
                  </a:cubicBezTo>
                  <a:cubicBezTo>
                    <a:pt x="12980" y="313"/>
                    <a:pt x="13228" y="412"/>
                    <a:pt x="13377" y="512"/>
                  </a:cubicBezTo>
                  <a:cubicBezTo>
                    <a:pt x="13625" y="660"/>
                    <a:pt x="13774" y="859"/>
                    <a:pt x="13774" y="1107"/>
                  </a:cubicBezTo>
                  <a:cubicBezTo>
                    <a:pt x="13873" y="1256"/>
                    <a:pt x="13873" y="1454"/>
                    <a:pt x="13774" y="17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3241024"/>
              <a:ext cx="109537" cy="49014"/>
              <a:chOff x="6287650" y="3241024"/>
              <a:chExt cx="109537" cy="49014"/>
            </a:xfrm>
            <a:solidFill>
              <a:srgbClr val="000000"/>
            </a:solidFill>
          </p:grpSpPr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E4C20863-2DC0-430B-995E-3C66AA98E406}"/>
                  </a:ext>
                </a:extLst>
              </p:cNvPr>
              <p:cNvSpPr/>
              <p:nvPr/>
            </p:nvSpPr>
            <p:spPr>
              <a:xfrm>
                <a:off x="6287650" y="3241421"/>
                <a:ext cx="34726" cy="48617"/>
              </a:xfrm>
              <a:custGeom>
                <a:avLst/>
                <a:gdLst>
                  <a:gd name="connsiteX0" fmla="*/ 35009 w 34726"/>
                  <a:gd name="connsiteY0" fmla="*/ 34841 h 48617"/>
                  <a:gd name="connsiteX1" fmla="*/ 34612 w 34726"/>
                  <a:gd name="connsiteY1" fmla="*/ 36826 h 48617"/>
                  <a:gd name="connsiteX2" fmla="*/ 33421 w 34726"/>
                  <a:gd name="connsiteY2" fmla="*/ 37421 h 48617"/>
                  <a:gd name="connsiteX3" fmla="*/ 28063 w 34726"/>
                  <a:gd name="connsiteY3" fmla="*/ 37421 h 48617"/>
                  <a:gd name="connsiteX4" fmla="*/ 28063 w 34726"/>
                  <a:gd name="connsiteY4" fmla="*/ 47541 h 48617"/>
                  <a:gd name="connsiteX5" fmla="*/ 27865 w 34726"/>
                  <a:gd name="connsiteY5" fmla="*/ 48137 h 48617"/>
                  <a:gd name="connsiteX6" fmla="*/ 27468 w 34726"/>
                  <a:gd name="connsiteY6" fmla="*/ 48533 h 48617"/>
                  <a:gd name="connsiteX7" fmla="*/ 26476 w 34726"/>
                  <a:gd name="connsiteY7" fmla="*/ 48533 h 48617"/>
                  <a:gd name="connsiteX8" fmla="*/ 24888 w 34726"/>
                  <a:gd name="connsiteY8" fmla="*/ 48732 h 48617"/>
                  <a:gd name="connsiteX9" fmla="*/ 23499 w 34726"/>
                  <a:gd name="connsiteY9" fmla="*/ 48533 h 48617"/>
                  <a:gd name="connsiteX10" fmla="*/ 22507 w 34726"/>
                  <a:gd name="connsiteY10" fmla="*/ 48533 h 48617"/>
                  <a:gd name="connsiteX11" fmla="*/ 21912 w 34726"/>
                  <a:gd name="connsiteY11" fmla="*/ 48137 h 48617"/>
                  <a:gd name="connsiteX12" fmla="*/ 21912 w 34726"/>
                  <a:gd name="connsiteY12" fmla="*/ 47541 h 48617"/>
                  <a:gd name="connsiteX13" fmla="*/ 21912 w 34726"/>
                  <a:gd name="connsiteY13" fmla="*/ 37421 h 48617"/>
                  <a:gd name="connsiteX14" fmla="*/ 2068 w 34726"/>
                  <a:gd name="connsiteY14" fmla="*/ 37421 h 48617"/>
                  <a:gd name="connsiteX15" fmla="*/ 1076 w 34726"/>
                  <a:gd name="connsiteY15" fmla="*/ 37421 h 48617"/>
                  <a:gd name="connsiteX16" fmla="*/ 679 w 34726"/>
                  <a:gd name="connsiteY16" fmla="*/ 37024 h 48617"/>
                  <a:gd name="connsiteX17" fmla="*/ 282 w 34726"/>
                  <a:gd name="connsiteY17" fmla="*/ 36230 h 48617"/>
                  <a:gd name="connsiteX18" fmla="*/ 282 w 34726"/>
                  <a:gd name="connsiteY18" fmla="*/ 34643 h 48617"/>
                  <a:gd name="connsiteX19" fmla="*/ 282 w 34726"/>
                  <a:gd name="connsiteY19" fmla="*/ 33452 h 48617"/>
                  <a:gd name="connsiteX20" fmla="*/ 481 w 34726"/>
                  <a:gd name="connsiteY20" fmla="*/ 32460 h 48617"/>
                  <a:gd name="connsiteX21" fmla="*/ 679 w 34726"/>
                  <a:gd name="connsiteY21" fmla="*/ 31468 h 48617"/>
                  <a:gd name="connsiteX22" fmla="*/ 1274 w 34726"/>
                  <a:gd name="connsiteY22" fmla="*/ 30476 h 48617"/>
                  <a:gd name="connsiteX23" fmla="*/ 18538 w 34726"/>
                  <a:gd name="connsiteY23" fmla="*/ 1305 h 48617"/>
                  <a:gd name="connsiteX24" fmla="*/ 19134 w 34726"/>
                  <a:gd name="connsiteY24" fmla="*/ 908 h 48617"/>
                  <a:gd name="connsiteX25" fmla="*/ 19928 w 34726"/>
                  <a:gd name="connsiteY25" fmla="*/ 512 h 48617"/>
                  <a:gd name="connsiteX26" fmla="*/ 21317 w 34726"/>
                  <a:gd name="connsiteY26" fmla="*/ 313 h 48617"/>
                  <a:gd name="connsiteX27" fmla="*/ 23301 w 34726"/>
                  <a:gd name="connsiteY27" fmla="*/ 115 h 48617"/>
                  <a:gd name="connsiteX28" fmla="*/ 25285 w 34726"/>
                  <a:gd name="connsiteY28" fmla="*/ 313 h 48617"/>
                  <a:gd name="connsiteX29" fmla="*/ 26873 w 34726"/>
                  <a:gd name="connsiteY29" fmla="*/ 512 h 48617"/>
                  <a:gd name="connsiteX30" fmla="*/ 27667 w 34726"/>
                  <a:gd name="connsiteY30" fmla="*/ 908 h 48617"/>
                  <a:gd name="connsiteX31" fmla="*/ 28063 w 34726"/>
                  <a:gd name="connsiteY31" fmla="*/ 1504 h 48617"/>
                  <a:gd name="connsiteX32" fmla="*/ 28063 w 34726"/>
                  <a:gd name="connsiteY32" fmla="*/ 32262 h 48617"/>
                  <a:gd name="connsiteX33" fmla="*/ 33421 w 34726"/>
                  <a:gd name="connsiteY33" fmla="*/ 32262 h 48617"/>
                  <a:gd name="connsiteX34" fmla="*/ 34612 w 34726"/>
                  <a:gd name="connsiteY34" fmla="*/ 32857 h 48617"/>
                  <a:gd name="connsiteX35" fmla="*/ 35009 w 34726"/>
                  <a:gd name="connsiteY35" fmla="*/ 34841 h 48617"/>
                  <a:gd name="connsiteX36" fmla="*/ 21912 w 34726"/>
                  <a:gd name="connsiteY36" fmla="*/ 5869 h 48617"/>
                  <a:gd name="connsiteX37" fmla="*/ 21713 w 34726"/>
                  <a:gd name="connsiteY37" fmla="*/ 5869 h 48617"/>
                  <a:gd name="connsiteX38" fmla="*/ 6037 w 34726"/>
                  <a:gd name="connsiteY38" fmla="*/ 32262 h 48617"/>
                  <a:gd name="connsiteX39" fmla="*/ 21912 w 34726"/>
                  <a:gd name="connsiteY39" fmla="*/ 3226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09" y="34841"/>
                    </a:moveTo>
                    <a:cubicBezTo>
                      <a:pt x="35009" y="35635"/>
                      <a:pt x="34860" y="36330"/>
                      <a:pt x="34612" y="36826"/>
                    </a:cubicBezTo>
                    <a:cubicBezTo>
                      <a:pt x="34314" y="37223"/>
                      <a:pt x="33917" y="37421"/>
                      <a:pt x="33421" y="37421"/>
                    </a:cubicBezTo>
                    <a:lnTo>
                      <a:pt x="28063" y="37421"/>
                    </a:lnTo>
                    <a:lnTo>
                      <a:pt x="28063" y="47541"/>
                    </a:lnTo>
                    <a:cubicBezTo>
                      <a:pt x="28063" y="47839"/>
                      <a:pt x="27964" y="48037"/>
                      <a:pt x="27865" y="48137"/>
                    </a:cubicBezTo>
                    <a:cubicBezTo>
                      <a:pt x="27865" y="48285"/>
                      <a:pt x="27716" y="48434"/>
                      <a:pt x="27468" y="48533"/>
                    </a:cubicBezTo>
                    <a:cubicBezTo>
                      <a:pt x="27170" y="48533"/>
                      <a:pt x="26873" y="48533"/>
                      <a:pt x="26476" y="48533"/>
                    </a:cubicBezTo>
                    <a:cubicBezTo>
                      <a:pt x="26079" y="48633"/>
                      <a:pt x="25533" y="48732"/>
                      <a:pt x="24888" y="48732"/>
                    </a:cubicBezTo>
                    <a:cubicBezTo>
                      <a:pt x="24343" y="48732"/>
                      <a:pt x="23896" y="48633"/>
                      <a:pt x="23499" y="48533"/>
                    </a:cubicBezTo>
                    <a:cubicBezTo>
                      <a:pt x="23103" y="48533"/>
                      <a:pt x="22755" y="48533"/>
                      <a:pt x="22507" y="48533"/>
                    </a:cubicBezTo>
                    <a:cubicBezTo>
                      <a:pt x="22210" y="48434"/>
                      <a:pt x="22011" y="48285"/>
                      <a:pt x="21912" y="48137"/>
                    </a:cubicBezTo>
                    <a:cubicBezTo>
                      <a:pt x="21912" y="48037"/>
                      <a:pt x="21912" y="47839"/>
                      <a:pt x="21912" y="47541"/>
                    </a:cubicBezTo>
                    <a:lnTo>
                      <a:pt x="21912" y="37421"/>
                    </a:lnTo>
                    <a:lnTo>
                      <a:pt x="2068" y="37421"/>
                    </a:lnTo>
                    <a:cubicBezTo>
                      <a:pt x="1671" y="37421"/>
                      <a:pt x="1324" y="37421"/>
                      <a:pt x="1076" y="37421"/>
                    </a:cubicBezTo>
                    <a:cubicBezTo>
                      <a:pt x="927" y="37322"/>
                      <a:pt x="778" y="37173"/>
                      <a:pt x="679" y="37024"/>
                    </a:cubicBezTo>
                    <a:cubicBezTo>
                      <a:pt x="530" y="36776"/>
                      <a:pt x="381" y="36528"/>
                      <a:pt x="282" y="36230"/>
                    </a:cubicBezTo>
                    <a:cubicBezTo>
                      <a:pt x="282" y="35833"/>
                      <a:pt x="282" y="35337"/>
                      <a:pt x="282" y="34643"/>
                    </a:cubicBezTo>
                    <a:cubicBezTo>
                      <a:pt x="282" y="34147"/>
                      <a:pt x="282" y="33750"/>
                      <a:pt x="282" y="33452"/>
                    </a:cubicBezTo>
                    <a:cubicBezTo>
                      <a:pt x="282" y="33055"/>
                      <a:pt x="332" y="32758"/>
                      <a:pt x="481" y="32460"/>
                    </a:cubicBezTo>
                    <a:cubicBezTo>
                      <a:pt x="580" y="32063"/>
                      <a:pt x="679" y="31766"/>
                      <a:pt x="679" y="31468"/>
                    </a:cubicBezTo>
                    <a:cubicBezTo>
                      <a:pt x="778" y="31220"/>
                      <a:pt x="977" y="30873"/>
                      <a:pt x="1274" y="30476"/>
                    </a:cubicBezTo>
                    <a:lnTo>
                      <a:pt x="18538" y="1305"/>
                    </a:lnTo>
                    <a:cubicBezTo>
                      <a:pt x="18638" y="1206"/>
                      <a:pt x="18836" y="1057"/>
                      <a:pt x="19134" y="908"/>
                    </a:cubicBezTo>
                    <a:cubicBezTo>
                      <a:pt x="19382" y="660"/>
                      <a:pt x="19630" y="512"/>
                      <a:pt x="19928" y="512"/>
                    </a:cubicBezTo>
                    <a:cubicBezTo>
                      <a:pt x="20324" y="412"/>
                      <a:pt x="20771" y="313"/>
                      <a:pt x="21317" y="313"/>
                    </a:cubicBezTo>
                    <a:cubicBezTo>
                      <a:pt x="21813" y="214"/>
                      <a:pt x="22507" y="115"/>
                      <a:pt x="23301" y="115"/>
                    </a:cubicBezTo>
                    <a:cubicBezTo>
                      <a:pt x="24095" y="115"/>
                      <a:pt x="24740" y="214"/>
                      <a:pt x="25285" y="313"/>
                    </a:cubicBezTo>
                    <a:cubicBezTo>
                      <a:pt x="25930" y="313"/>
                      <a:pt x="26476" y="412"/>
                      <a:pt x="26873" y="512"/>
                    </a:cubicBezTo>
                    <a:cubicBezTo>
                      <a:pt x="27270" y="660"/>
                      <a:pt x="27518" y="809"/>
                      <a:pt x="27667" y="908"/>
                    </a:cubicBezTo>
                    <a:cubicBezTo>
                      <a:pt x="27915" y="1057"/>
                      <a:pt x="28063" y="1256"/>
                      <a:pt x="28063" y="1504"/>
                    </a:cubicBezTo>
                    <a:lnTo>
                      <a:pt x="28063" y="32262"/>
                    </a:lnTo>
                    <a:lnTo>
                      <a:pt x="33421" y="32262"/>
                    </a:lnTo>
                    <a:cubicBezTo>
                      <a:pt x="33917" y="32262"/>
                      <a:pt x="34314" y="32460"/>
                      <a:pt x="34612" y="32857"/>
                    </a:cubicBezTo>
                    <a:cubicBezTo>
                      <a:pt x="34860" y="33254"/>
                      <a:pt x="35009" y="33948"/>
                      <a:pt x="35009" y="34841"/>
                    </a:cubicBezTo>
                    <a:close/>
                    <a:moveTo>
                      <a:pt x="21912" y="5869"/>
                    </a:moveTo>
                    <a:lnTo>
                      <a:pt x="21713" y="5869"/>
                    </a:lnTo>
                    <a:lnTo>
                      <a:pt x="6037" y="32262"/>
                    </a:lnTo>
                    <a:lnTo>
                      <a:pt x="21912" y="3226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C5322D30-9750-4C62-BF86-E8CF99283E66}"/>
                  </a:ext>
                </a:extLst>
              </p:cNvPr>
              <p:cNvSpPr/>
              <p:nvPr/>
            </p:nvSpPr>
            <p:spPr>
              <a:xfrm>
                <a:off x="6328132" y="3241024"/>
                <a:ext cx="30162" cy="48815"/>
              </a:xfrm>
              <a:custGeom>
                <a:avLst/>
                <a:gdLst>
                  <a:gd name="connsiteX0" fmla="*/ 30448 w 30162"/>
                  <a:gd name="connsiteY0" fmla="*/ 46152 h 48815"/>
                  <a:gd name="connsiteX1" fmla="*/ 30249 w 30162"/>
                  <a:gd name="connsiteY1" fmla="*/ 47343 h 48815"/>
                  <a:gd name="connsiteX2" fmla="*/ 30051 w 30162"/>
                  <a:gd name="connsiteY2" fmla="*/ 48335 h 48815"/>
                  <a:gd name="connsiteX3" fmla="*/ 29654 w 30162"/>
                  <a:gd name="connsiteY3" fmla="*/ 48732 h 48815"/>
                  <a:gd name="connsiteX4" fmla="*/ 29059 w 30162"/>
                  <a:gd name="connsiteY4" fmla="*/ 48930 h 48815"/>
                  <a:gd name="connsiteX5" fmla="*/ 2468 w 30162"/>
                  <a:gd name="connsiteY5" fmla="*/ 48930 h 48815"/>
                  <a:gd name="connsiteX6" fmla="*/ 1476 w 30162"/>
                  <a:gd name="connsiteY6" fmla="*/ 48930 h 48815"/>
                  <a:gd name="connsiteX7" fmla="*/ 881 w 30162"/>
                  <a:gd name="connsiteY7" fmla="*/ 48533 h 48815"/>
                  <a:gd name="connsiteX8" fmla="*/ 484 w 30162"/>
                  <a:gd name="connsiteY8" fmla="*/ 47541 h 48815"/>
                  <a:gd name="connsiteX9" fmla="*/ 285 w 30162"/>
                  <a:gd name="connsiteY9" fmla="*/ 46152 h 48815"/>
                  <a:gd name="connsiteX10" fmla="*/ 285 w 30162"/>
                  <a:gd name="connsiteY10" fmla="*/ 44962 h 48815"/>
                  <a:gd name="connsiteX11" fmla="*/ 682 w 30162"/>
                  <a:gd name="connsiteY11" fmla="*/ 43969 h 48815"/>
                  <a:gd name="connsiteX12" fmla="*/ 1079 w 30162"/>
                  <a:gd name="connsiteY12" fmla="*/ 42977 h 48815"/>
                  <a:gd name="connsiteX13" fmla="*/ 1873 w 30162"/>
                  <a:gd name="connsiteY13" fmla="*/ 41985 h 48815"/>
                  <a:gd name="connsiteX14" fmla="*/ 11199 w 30162"/>
                  <a:gd name="connsiteY14" fmla="*/ 32262 h 48815"/>
                  <a:gd name="connsiteX15" fmla="*/ 16359 w 30162"/>
                  <a:gd name="connsiteY15" fmla="*/ 26110 h 48815"/>
                  <a:gd name="connsiteX16" fmla="*/ 19335 w 30162"/>
                  <a:gd name="connsiteY16" fmla="*/ 21149 h 48815"/>
                  <a:gd name="connsiteX17" fmla="*/ 20724 w 30162"/>
                  <a:gd name="connsiteY17" fmla="*/ 16982 h 48815"/>
                  <a:gd name="connsiteX18" fmla="*/ 21121 w 30162"/>
                  <a:gd name="connsiteY18" fmla="*/ 13608 h 48815"/>
                  <a:gd name="connsiteX19" fmla="*/ 20526 w 30162"/>
                  <a:gd name="connsiteY19" fmla="*/ 10632 h 48815"/>
                  <a:gd name="connsiteX20" fmla="*/ 19137 w 30162"/>
                  <a:gd name="connsiteY20" fmla="*/ 8251 h 48815"/>
                  <a:gd name="connsiteX21" fmla="*/ 16557 w 30162"/>
                  <a:gd name="connsiteY21" fmla="*/ 6465 h 48815"/>
                  <a:gd name="connsiteX22" fmla="*/ 13184 w 30162"/>
                  <a:gd name="connsiteY22" fmla="*/ 5671 h 48815"/>
                  <a:gd name="connsiteX23" fmla="*/ 9016 w 30162"/>
                  <a:gd name="connsiteY23" fmla="*/ 6465 h 48815"/>
                  <a:gd name="connsiteX24" fmla="*/ 5841 w 30162"/>
                  <a:gd name="connsiteY24" fmla="*/ 7854 h 48815"/>
                  <a:gd name="connsiteX25" fmla="*/ 3659 w 30162"/>
                  <a:gd name="connsiteY25" fmla="*/ 9243 h 48815"/>
                  <a:gd name="connsiteX26" fmla="*/ 2270 w 30162"/>
                  <a:gd name="connsiteY26" fmla="*/ 9838 h 48815"/>
                  <a:gd name="connsiteX27" fmla="*/ 1873 w 30162"/>
                  <a:gd name="connsiteY27" fmla="*/ 9640 h 48815"/>
                  <a:gd name="connsiteX28" fmla="*/ 1476 w 30162"/>
                  <a:gd name="connsiteY28" fmla="*/ 9243 h 48815"/>
                  <a:gd name="connsiteX29" fmla="*/ 1277 w 30162"/>
                  <a:gd name="connsiteY29" fmla="*/ 8251 h 48815"/>
                  <a:gd name="connsiteX30" fmla="*/ 1277 w 30162"/>
                  <a:gd name="connsiteY30" fmla="*/ 6862 h 48815"/>
                  <a:gd name="connsiteX31" fmla="*/ 1277 w 30162"/>
                  <a:gd name="connsiteY31" fmla="*/ 5869 h 48815"/>
                  <a:gd name="connsiteX32" fmla="*/ 1277 w 30162"/>
                  <a:gd name="connsiteY32" fmla="*/ 5274 h 48815"/>
                  <a:gd name="connsiteX33" fmla="*/ 1674 w 30162"/>
                  <a:gd name="connsiteY33" fmla="*/ 4679 h 48815"/>
                  <a:gd name="connsiteX34" fmla="*/ 2270 w 30162"/>
                  <a:gd name="connsiteY34" fmla="*/ 4083 h 48815"/>
                  <a:gd name="connsiteX35" fmla="*/ 3659 w 30162"/>
                  <a:gd name="connsiteY35" fmla="*/ 3091 h 48815"/>
                  <a:gd name="connsiteX36" fmla="*/ 6437 w 30162"/>
                  <a:gd name="connsiteY36" fmla="*/ 1702 h 48815"/>
                  <a:gd name="connsiteX37" fmla="*/ 10207 w 30162"/>
                  <a:gd name="connsiteY37" fmla="*/ 512 h 48815"/>
                  <a:gd name="connsiteX38" fmla="*/ 14374 w 30162"/>
                  <a:gd name="connsiteY38" fmla="*/ 115 h 48815"/>
                  <a:gd name="connsiteX39" fmla="*/ 20526 w 30162"/>
                  <a:gd name="connsiteY39" fmla="*/ 1107 h 48815"/>
                  <a:gd name="connsiteX40" fmla="*/ 24891 w 30162"/>
                  <a:gd name="connsiteY40" fmla="*/ 3885 h 48815"/>
                  <a:gd name="connsiteX41" fmla="*/ 27471 w 30162"/>
                  <a:gd name="connsiteY41" fmla="*/ 7854 h 48815"/>
                  <a:gd name="connsiteX42" fmla="*/ 28265 w 30162"/>
                  <a:gd name="connsiteY42" fmla="*/ 12616 h 48815"/>
                  <a:gd name="connsiteX43" fmla="*/ 27868 w 30162"/>
                  <a:gd name="connsiteY43" fmla="*/ 17180 h 48815"/>
                  <a:gd name="connsiteX44" fmla="*/ 26082 w 30162"/>
                  <a:gd name="connsiteY44" fmla="*/ 22141 h 48815"/>
                  <a:gd name="connsiteX45" fmla="*/ 22312 w 30162"/>
                  <a:gd name="connsiteY45" fmla="*/ 28094 h 48815"/>
                  <a:gd name="connsiteX46" fmla="*/ 15763 w 30162"/>
                  <a:gd name="connsiteY46" fmla="*/ 35437 h 48815"/>
                  <a:gd name="connsiteX47" fmla="*/ 8024 w 30162"/>
                  <a:gd name="connsiteY47" fmla="*/ 43573 h 48815"/>
                  <a:gd name="connsiteX48" fmla="*/ 29059 w 30162"/>
                  <a:gd name="connsiteY48" fmla="*/ 43573 h 48815"/>
                  <a:gd name="connsiteX49" fmla="*/ 29456 w 30162"/>
                  <a:gd name="connsiteY49" fmla="*/ 43771 h 48815"/>
                  <a:gd name="connsiteX50" fmla="*/ 30051 w 30162"/>
                  <a:gd name="connsiteY50" fmla="*/ 44168 h 48815"/>
                  <a:gd name="connsiteX51" fmla="*/ 30249 w 30162"/>
                  <a:gd name="connsiteY51" fmla="*/ 45160 h 48815"/>
                  <a:gd name="connsiteX52" fmla="*/ 30448 w 30162"/>
                  <a:gd name="connsiteY52" fmla="*/ 4615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48" y="46152"/>
                    </a:moveTo>
                    <a:cubicBezTo>
                      <a:pt x="30448" y="46549"/>
                      <a:pt x="30348" y="46946"/>
                      <a:pt x="30249" y="47343"/>
                    </a:cubicBezTo>
                    <a:cubicBezTo>
                      <a:pt x="30249" y="47740"/>
                      <a:pt x="30150" y="48087"/>
                      <a:pt x="30051" y="48335"/>
                    </a:cubicBezTo>
                    <a:cubicBezTo>
                      <a:pt x="30051" y="48484"/>
                      <a:pt x="29902" y="48633"/>
                      <a:pt x="29654" y="48732"/>
                    </a:cubicBezTo>
                    <a:cubicBezTo>
                      <a:pt x="29505" y="48881"/>
                      <a:pt x="29307" y="48930"/>
                      <a:pt x="29059" y="48930"/>
                    </a:cubicBezTo>
                    <a:lnTo>
                      <a:pt x="2468" y="48930"/>
                    </a:lnTo>
                    <a:cubicBezTo>
                      <a:pt x="2071" y="48930"/>
                      <a:pt x="1724" y="48930"/>
                      <a:pt x="1476" y="48930"/>
                    </a:cubicBezTo>
                    <a:cubicBezTo>
                      <a:pt x="1327" y="48831"/>
                      <a:pt x="1129" y="48682"/>
                      <a:pt x="881" y="48533"/>
                    </a:cubicBezTo>
                    <a:cubicBezTo>
                      <a:pt x="732" y="48285"/>
                      <a:pt x="583" y="47938"/>
                      <a:pt x="484" y="47541"/>
                    </a:cubicBezTo>
                    <a:cubicBezTo>
                      <a:pt x="335" y="47144"/>
                      <a:pt x="285" y="46698"/>
                      <a:pt x="285" y="46152"/>
                    </a:cubicBezTo>
                    <a:cubicBezTo>
                      <a:pt x="285" y="45656"/>
                      <a:pt x="285" y="45259"/>
                      <a:pt x="285" y="44962"/>
                    </a:cubicBezTo>
                    <a:cubicBezTo>
                      <a:pt x="384" y="44565"/>
                      <a:pt x="533" y="44267"/>
                      <a:pt x="682" y="43969"/>
                    </a:cubicBezTo>
                    <a:cubicBezTo>
                      <a:pt x="781" y="43573"/>
                      <a:pt x="930" y="43275"/>
                      <a:pt x="1079" y="42977"/>
                    </a:cubicBezTo>
                    <a:cubicBezTo>
                      <a:pt x="1327" y="42729"/>
                      <a:pt x="1575" y="42382"/>
                      <a:pt x="1873" y="41985"/>
                    </a:cubicBezTo>
                    <a:lnTo>
                      <a:pt x="11199" y="32262"/>
                    </a:lnTo>
                    <a:cubicBezTo>
                      <a:pt x="13283" y="29880"/>
                      <a:pt x="15019" y="27846"/>
                      <a:pt x="16359" y="26110"/>
                    </a:cubicBezTo>
                    <a:cubicBezTo>
                      <a:pt x="17648" y="24274"/>
                      <a:pt x="18641" y="22637"/>
                      <a:pt x="19335" y="21149"/>
                    </a:cubicBezTo>
                    <a:cubicBezTo>
                      <a:pt x="20129" y="19562"/>
                      <a:pt x="20575" y="18172"/>
                      <a:pt x="20724" y="16982"/>
                    </a:cubicBezTo>
                    <a:cubicBezTo>
                      <a:pt x="20972" y="15791"/>
                      <a:pt x="21121" y="14700"/>
                      <a:pt x="21121" y="13608"/>
                    </a:cubicBezTo>
                    <a:cubicBezTo>
                      <a:pt x="21121" y="12567"/>
                      <a:pt x="20923" y="11574"/>
                      <a:pt x="20526" y="10632"/>
                    </a:cubicBezTo>
                    <a:cubicBezTo>
                      <a:pt x="20228" y="9739"/>
                      <a:pt x="19782" y="8945"/>
                      <a:pt x="19137" y="8251"/>
                    </a:cubicBezTo>
                    <a:cubicBezTo>
                      <a:pt x="18442" y="7457"/>
                      <a:pt x="17599" y="6862"/>
                      <a:pt x="16557" y="6465"/>
                    </a:cubicBezTo>
                    <a:cubicBezTo>
                      <a:pt x="15615" y="5969"/>
                      <a:pt x="14473" y="5671"/>
                      <a:pt x="13184" y="5671"/>
                    </a:cubicBezTo>
                    <a:cubicBezTo>
                      <a:pt x="11695" y="5671"/>
                      <a:pt x="10306" y="5969"/>
                      <a:pt x="9016" y="6465"/>
                    </a:cubicBezTo>
                    <a:cubicBezTo>
                      <a:pt x="7826" y="6862"/>
                      <a:pt x="6734" y="7358"/>
                      <a:pt x="5841" y="7854"/>
                    </a:cubicBezTo>
                    <a:cubicBezTo>
                      <a:pt x="5048" y="8251"/>
                      <a:pt x="4304" y="8747"/>
                      <a:pt x="3659" y="9243"/>
                    </a:cubicBezTo>
                    <a:cubicBezTo>
                      <a:pt x="3113" y="9640"/>
                      <a:pt x="2666" y="9838"/>
                      <a:pt x="2270" y="9838"/>
                    </a:cubicBezTo>
                    <a:cubicBezTo>
                      <a:pt x="2121" y="9838"/>
                      <a:pt x="1972" y="9789"/>
                      <a:pt x="1873" y="9640"/>
                    </a:cubicBezTo>
                    <a:cubicBezTo>
                      <a:pt x="1724" y="9541"/>
                      <a:pt x="1575" y="9392"/>
                      <a:pt x="1476" y="9243"/>
                    </a:cubicBezTo>
                    <a:cubicBezTo>
                      <a:pt x="1476" y="8995"/>
                      <a:pt x="1377" y="8647"/>
                      <a:pt x="1277" y="8251"/>
                    </a:cubicBezTo>
                    <a:cubicBezTo>
                      <a:pt x="1277" y="7854"/>
                      <a:pt x="1277" y="7407"/>
                      <a:pt x="1277" y="6862"/>
                    </a:cubicBezTo>
                    <a:cubicBezTo>
                      <a:pt x="1277" y="6465"/>
                      <a:pt x="1277" y="6167"/>
                      <a:pt x="1277" y="5869"/>
                    </a:cubicBezTo>
                    <a:cubicBezTo>
                      <a:pt x="1277" y="5621"/>
                      <a:pt x="1277" y="5423"/>
                      <a:pt x="1277" y="5274"/>
                    </a:cubicBezTo>
                    <a:cubicBezTo>
                      <a:pt x="1377" y="5026"/>
                      <a:pt x="1525" y="4828"/>
                      <a:pt x="1674" y="4679"/>
                    </a:cubicBezTo>
                    <a:cubicBezTo>
                      <a:pt x="1773" y="4580"/>
                      <a:pt x="1972" y="4381"/>
                      <a:pt x="2270" y="4083"/>
                    </a:cubicBezTo>
                    <a:cubicBezTo>
                      <a:pt x="2518" y="3835"/>
                      <a:pt x="2964" y="3488"/>
                      <a:pt x="3659" y="3091"/>
                    </a:cubicBezTo>
                    <a:cubicBezTo>
                      <a:pt x="4452" y="2595"/>
                      <a:pt x="5345" y="2099"/>
                      <a:pt x="6437" y="1702"/>
                    </a:cubicBezTo>
                    <a:cubicBezTo>
                      <a:pt x="7627" y="1206"/>
                      <a:pt x="8868" y="809"/>
                      <a:pt x="10207" y="512"/>
                    </a:cubicBezTo>
                    <a:cubicBezTo>
                      <a:pt x="11497" y="264"/>
                      <a:pt x="12886" y="115"/>
                      <a:pt x="14374" y="115"/>
                    </a:cubicBezTo>
                    <a:cubicBezTo>
                      <a:pt x="16756" y="115"/>
                      <a:pt x="18790" y="462"/>
                      <a:pt x="20526" y="1107"/>
                    </a:cubicBezTo>
                    <a:cubicBezTo>
                      <a:pt x="22213" y="1801"/>
                      <a:pt x="23701" y="2694"/>
                      <a:pt x="24891" y="3885"/>
                    </a:cubicBezTo>
                    <a:cubicBezTo>
                      <a:pt x="26082" y="4976"/>
                      <a:pt x="26925" y="6266"/>
                      <a:pt x="27471" y="7854"/>
                    </a:cubicBezTo>
                    <a:cubicBezTo>
                      <a:pt x="27967" y="9342"/>
                      <a:pt x="28265" y="10930"/>
                      <a:pt x="28265" y="12616"/>
                    </a:cubicBezTo>
                    <a:cubicBezTo>
                      <a:pt x="28265" y="14105"/>
                      <a:pt x="28116" y="15593"/>
                      <a:pt x="27868" y="17180"/>
                    </a:cubicBezTo>
                    <a:cubicBezTo>
                      <a:pt x="27570" y="18669"/>
                      <a:pt x="26975" y="20306"/>
                      <a:pt x="26082" y="22141"/>
                    </a:cubicBezTo>
                    <a:cubicBezTo>
                      <a:pt x="25288" y="23878"/>
                      <a:pt x="23998" y="25862"/>
                      <a:pt x="22312" y="28094"/>
                    </a:cubicBezTo>
                    <a:cubicBezTo>
                      <a:pt x="20724" y="30228"/>
                      <a:pt x="18541" y="32658"/>
                      <a:pt x="15763" y="35437"/>
                    </a:cubicBezTo>
                    <a:lnTo>
                      <a:pt x="8024" y="43573"/>
                    </a:lnTo>
                    <a:lnTo>
                      <a:pt x="29059" y="43573"/>
                    </a:lnTo>
                    <a:cubicBezTo>
                      <a:pt x="29158" y="43573"/>
                      <a:pt x="29307" y="43672"/>
                      <a:pt x="29456" y="43771"/>
                    </a:cubicBezTo>
                    <a:cubicBezTo>
                      <a:pt x="29704" y="43771"/>
                      <a:pt x="29902" y="43920"/>
                      <a:pt x="30051" y="44168"/>
                    </a:cubicBezTo>
                    <a:cubicBezTo>
                      <a:pt x="30150" y="44466"/>
                      <a:pt x="30249" y="44763"/>
                      <a:pt x="30249" y="45160"/>
                    </a:cubicBezTo>
                    <a:cubicBezTo>
                      <a:pt x="30348" y="45458"/>
                      <a:pt x="30448" y="45755"/>
                      <a:pt x="30448" y="461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A7803F21-26E5-4121-80C6-11566E9B4DAA}"/>
                  </a:ext>
                </a:extLst>
              </p:cNvPr>
              <p:cNvSpPr/>
              <p:nvPr/>
            </p:nvSpPr>
            <p:spPr>
              <a:xfrm>
                <a:off x="6365835" y="3241619"/>
                <a:ext cx="31353" cy="48418"/>
              </a:xfrm>
              <a:custGeom>
                <a:avLst/>
                <a:gdLst>
                  <a:gd name="connsiteX0" fmla="*/ 31641 w 31353"/>
                  <a:gd name="connsiteY0" fmla="*/ 2893 h 48418"/>
                  <a:gd name="connsiteX1" fmla="*/ 31443 w 31353"/>
                  <a:gd name="connsiteY1" fmla="*/ 4282 h 48418"/>
                  <a:gd name="connsiteX2" fmla="*/ 31245 w 31353"/>
                  <a:gd name="connsiteY2" fmla="*/ 5274 h 48418"/>
                  <a:gd name="connsiteX3" fmla="*/ 31046 w 31353"/>
                  <a:gd name="connsiteY3" fmla="*/ 6266 h 48418"/>
                  <a:gd name="connsiteX4" fmla="*/ 30848 w 31353"/>
                  <a:gd name="connsiteY4" fmla="*/ 7060 h 48418"/>
                  <a:gd name="connsiteX5" fmla="*/ 13385 w 31353"/>
                  <a:gd name="connsiteY5" fmla="*/ 47144 h 48418"/>
                  <a:gd name="connsiteX6" fmla="*/ 12790 w 31353"/>
                  <a:gd name="connsiteY6" fmla="*/ 47938 h 48418"/>
                  <a:gd name="connsiteX7" fmla="*/ 12195 w 31353"/>
                  <a:gd name="connsiteY7" fmla="*/ 48335 h 48418"/>
                  <a:gd name="connsiteX8" fmla="*/ 11004 w 31353"/>
                  <a:gd name="connsiteY8" fmla="*/ 48534 h 48418"/>
                  <a:gd name="connsiteX9" fmla="*/ 9416 w 31353"/>
                  <a:gd name="connsiteY9" fmla="*/ 48534 h 48418"/>
                  <a:gd name="connsiteX10" fmla="*/ 7432 w 31353"/>
                  <a:gd name="connsiteY10" fmla="*/ 48335 h 48418"/>
                  <a:gd name="connsiteX11" fmla="*/ 6440 w 31353"/>
                  <a:gd name="connsiteY11" fmla="*/ 48137 h 48418"/>
                  <a:gd name="connsiteX12" fmla="*/ 6241 w 31353"/>
                  <a:gd name="connsiteY12" fmla="*/ 47541 h 48418"/>
                  <a:gd name="connsiteX13" fmla="*/ 6440 w 31353"/>
                  <a:gd name="connsiteY13" fmla="*/ 46748 h 48418"/>
                  <a:gd name="connsiteX14" fmla="*/ 24696 w 31353"/>
                  <a:gd name="connsiteY14" fmla="*/ 5869 h 48418"/>
                  <a:gd name="connsiteX15" fmla="*/ 1677 w 31353"/>
                  <a:gd name="connsiteY15" fmla="*/ 5869 h 48418"/>
                  <a:gd name="connsiteX16" fmla="*/ 487 w 31353"/>
                  <a:gd name="connsiteY16" fmla="*/ 5076 h 48418"/>
                  <a:gd name="connsiteX17" fmla="*/ 288 w 31353"/>
                  <a:gd name="connsiteY17" fmla="*/ 2893 h 48418"/>
                  <a:gd name="connsiteX18" fmla="*/ 288 w 31353"/>
                  <a:gd name="connsiteY18" fmla="*/ 1901 h 48418"/>
                  <a:gd name="connsiteX19" fmla="*/ 487 w 31353"/>
                  <a:gd name="connsiteY19" fmla="*/ 908 h 48418"/>
                  <a:gd name="connsiteX20" fmla="*/ 884 w 31353"/>
                  <a:gd name="connsiteY20" fmla="*/ 313 h 48418"/>
                  <a:gd name="connsiteX21" fmla="*/ 1677 w 31353"/>
                  <a:gd name="connsiteY21" fmla="*/ 115 h 48418"/>
                  <a:gd name="connsiteX22" fmla="*/ 29657 w 31353"/>
                  <a:gd name="connsiteY22" fmla="*/ 115 h 48418"/>
                  <a:gd name="connsiteX23" fmla="*/ 30649 w 31353"/>
                  <a:gd name="connsiteY23" fmla="*/ 313 h 48418"/>
                  <a:gd name="connsiteX24" fmla="*/ 31245 w 31353"/>
                  <a:gd name="connsiteY24" fmla="*/ 710 h 48418"/>
                  <a:gd name="connsiteX25" fmla="*/ 31443 w 31353"/>
                  <a:gd name="connsiteY25" fmla="*/ 1702 h 48418"/>
                  <a:gd name="connsiteX26" fmla="*/ 31641 w 31353"/>
                  <a:gd name="connsiteY26" fmla="*/ 2893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1" y="2893"/>
                    </a:moveTo>
                    <a:cubicBezTo>
                      <a:pt x="31641" y="3439"/>
                      <a:pt x="31542" y="3885"/>
                      <a:pt x="31443" y="4282"/>
                    </a:cubicBezTo>
                    <a:cubicBezTo>
                      <a:pt x="31443" y="4580"/>
                      <a:pt x="31344" y="4877"/>
                      <a:pt x="31245" y="5274"/>
                    </a:cubicBezTo>
                    <a:cubicBezTo>
                      <a:pt x="31245" y="5572"/>
                      <a:pt x="31145" y="5869"/>
                      <a:pt x="31046" y="6266"/>
                    </a:cubicBezTo>
                    <a:cubicBezTo>
                      <a:pt x="31046" y="6564"/>
                      <a:pt x="30947" y="6812"/>
                      <a:pt x="30848" y="7060"/>
                    </a:cubicBezTo>
                    <a:lnTo>
                      <a:pt x="13385" y="47144"/>
                    </a:lnTo>
                    <a:cubicBezTo>
                      <a:pt x="13236" y="47442"/>
                      <a:pt x="13038" y="47690"/>
                      <a:pt x="12790" y="47938"/>
                    </a:cubicBezTo>
                    <a:cubicBezTo>
                      <a:pt x="12641" y="48087"/>
                      <a:pt x="12443" y="48236"/>
                      <a:pt x="12195" y="48335"/>
                    </a:cubicBezTo>
                    <a:cubicBezTo>
                      <a:pt x="11897" y="48434"/>
                      <a:pt x="11500" y="48534"/>
                      <a:pt x="11004" y="48534"/>
                    </a:cubicBezTo>
                    <a:cubicBezTo>
                      <a:pt x="10607" y="48534"/>
                      <a:pt x="10061" y="48534"/>
                      <a:pt x="9416" y="48534"/>
                    </a:cubicBezTo>
                    <a:cubicBezTo>
                      <a:pt x="8623" y="48534"/>
                      <a:pt x="7928" y="48434"/>
                      <a:pt x="7432" y="48335"/>
                    </a:cubicBezTo>
                    <a:cubicBezTo>
                      <a:pt x="7035" y="48335"/>
                      <a:pt x="6688" y="48285"/>
                      <a:pt x="6440" y="48137"/>
                    </a:cubicBezTo>
                    <a:cubicBezTo>
                      <a:pt x="6291" y="48037"/>
                      <a:pt x="6241" y="47839"/>
                      <a:pt x="6241" y="47541"/>
                    </a:cubicBezTo>
                    <a:cubicBezTo>
                      <a:pt x="6241" y="47293"/>
                      <a:pt x="6291" y="47045"/>
                      <a:pt x="6440" y="46748"/>
                    </a:cubicBezTo>
                    <a:lnTo>
                      <a:pt x="24696" y="5869"/>
                    </a:lnTo>
                    <a:lnTo>
                      <a:pt x="1677" y="5869"/>
                    </a:lnTo>
                    <a:cubicBezTo>
                      <a:pt x="1132" y="5869"/>
                      <a:pt x="735" y="5621"/>
                      <a:pt x="487" y="5076"/>
                    </a:cubicBezTo>
                    <a:cubicBezTo>
                      <a:pt x="338" y="4580"/>
                      <a:pt x="288" y="3835"/>
                      <a:pt x="288" y="2893"/>
                    </a:cubicBezTo>
                    <a:cubicBezTo>
                      <a:pt x="288" y="2496"/>
                      <a:pt x="288" y="2198"/>
                      <a:pt x="288" y="1901"/>
                    </a:cubicBezTo>
                    <a:cubicBezTo>
                      <a:pt x="387" y="1504"/>
                      <a:pt x="487" y="1206"/>
                      <a:pt x="487" y="908"/>
                    </a:cubicBezTo>
                    <a:cubicBezTo>
                      <a:pt x="586" y="660"/>
                      <a:pt x="735" y="462"/>
                      <a:pt x="884" y="313"/>
                    </a:cubicBezTo>
                    <a:cubicBezTo>
                      <a:pt x="1132" y="214"/>
                      <a:pt x="1380" y="115"/>
                      <a:pt x="1677" y="115"/>
                    </a:cubicBezTo>
                    <a:lnTo>
                      <a:pt x="29657" y="115"/>
                    </a:lnTo>
                    <a:cubicBezTo>
                      <a:pt x="30054" y="115"/>
                      <a:pt x="30351" y="214"/>
                      <a:pt x="30649" y="313"/>
                    </a:cubicBezTo>
                    <a:cubicBezTo>
                      <a:pt x="30897" y="313"/>
                      <a:pt x="31096" y="462"/>
                      <a:pt x="31245" y="710"/>
                    </a:cubicBezTo>
                    <a:cubicBezTo>
                      <a:pt x="31344" y="1008"/>
                      <a:pt x="31443" y="1305"/>
                      <a:pt x="31443" y="1702"/>
                    </a:cubicBezTo>
                    <a:cubicBezTo>
                      <a:pt x="31542" y="2000"/>
                      <a:pt x="31641" y="2397"/>
                      <a:pt x="31641" y="2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854B6DFA-3F32-4086-9089-1517F6DE4912}"/>
                </a:ext>
              </a:extLst>
            </p:cNvPr>
            <p:cNvSpPr/>
            <p:nvPr/>
          </p:nvSpPr>
          <p:spPr>
            <a:xfrm>
              <a:off x="6403403" y="3281505"/>
              <a:ext cx="12303" cy="19050"/>
            </a:xfrm>
            <a:custGeom>
              <a:avLst/>
              <a:gdLst>
                <a:gd name="connsiteX0" fmla="*/ 12594 w 12303"/>
                <a:gd name="connsiteY0" fmla="*/ 3091 h 19050"/>
                <a:gd name="connsiteX1" fmla="*/ 12396 w 12303"/>
                <a:gd name="connsiteY1" fmla="*/ 5274 h 19050"/>
                <a:gd name="connsiteX2" fmla="*/ 11999 w 12303"/>
                <a:gd name="connsiteY2" fmla="*/ 7060 h 19050"/>
                <a:gd name="connsiteX3" fmla="*/ 11404 w 12303"/>
                <a:gd name="connsiteY3" fmla="*/ 8648 h 19050"/>
                <a:gd name="connsiteX4" fmla="*/ 10213 w 12303"/>
                <a:gd name="connsiteY4" fmla="*/ 10632 h 19050"/>
                <a:gd name="connsiteX5" fmla="*/ 5252 w 12303"/>
                <a:gd name="connsiteY5" fmla="*/ 18173 h 19050"/>
                <a:gd name="connsiteX6" fmla="*/ 4657 w 12303"/>
                <a:gd name="connsiteY6" fmla="*/ 18569 h 19050"/>
                <a:gd name="connsiteX7" fmla="*/ 4062 w 12303"/>
                <a:gd name="connsiteY7" fmla="*/ 18966 h 19050"/>
                <a:gd name="connsiteX8" fmla="*/ 3268 w 12303"/>
                <a:gd name="connsiteY8" fmla="*/ 19165 h 19050"/>
                <a:gd name="connsiteX9" fmla="*/ 2077 w 12303"/>
                <a:gd name="connsiteY9" fmla="*/ 19165 h 19050"/>
                <a:gd name="connsiteX10" fmla="*/ 1085 w 12303"/>
                <a:gd name="connsiteY10" fmla="*/ 19165 h 19050"/>
                <a:gd name="connsiteX11" fmla="*/ 490 w 12303"/>
                <a:gd name="connsiteY11" fmla="*/ 18966 h 19050"/>
                <a:gd name="connsiteX12" fmla="*/ 291 w 12303"/>
                <a:gd name="connsiteY12" fmla="*/ 18569 h 19050"/>
                <a:gd name="connsiteX13" fmla="*/ 490 w 12303"/>
                <a:gd name="connsiteY13" fmla="*/ 18173 h 19050"/>
                <a:gd name="connsiteX14" fmla="*/ 5451 w 12303"/>
                <a:gd name="connsiteY14" fmla="*/ 7854 h 19050"/>
                <a:gd name="connsiteX15" fmla="*/ 5451 w 12303"/>
                <a:gd name="connsiteY15" fmla="*/ 3091 h 19050"/>
                <a:gd name="connsiteX16" fmla="*/ 5649 w 12303"/>
                <a:gd name="connsiteY16" fmla="*/ 1504 h 19050"/>
                <a:gd name="connsiteX17" fmla="*/ 6244 w 12303"/>
                <a:gd name="connsiteY17" fmla="*/ 710 h 19050"/>
                <a:gd name="connsiteX18" fmla="*/ 7237 w 12303"/>
                <a:gd name="connsiteY18" fmla="*/ 313 h 19050"/>
                <a:gd name="connsiteX19" fmla="*/ 9023 w 12303"/>
                <a:gd name="connsiteY19" fmla="*/ 115 h 19050"/>
                <a:gd name="connsiteX20" fmla="*/ 10412 w 12303"/>
                <a:gd name="connsiteY20" fmla="*/ 313 h 19050"/>
                <a:gd name="connsiteX21" fmla="*/ 11602 w 12303"/>
                <a:gd name="connsiteY21" fmla="*/ 710 h 19050"/>
                <a:gd name="connsiteX22" fmla="*/ 12396 w 12303"/>
                <a:gd name="connsiteY22" fmla="*/ 1504 h 19050"/>
                <a:gd name="connsiteX23" fmla="*/ 12594 w 12303"/>
                <a:gd name="connsiteY23" fmla="*/ 309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94" y="3091"/>
                  </a:moveTo>
                  <a:cubicBezTo>
                    <a:pt x="12594" y="3885"/>
                    <a:pt x="12495" y="4629"/>
                    <a:pt x="12396" y="5274"/>
                  </a:cubicBezTo>
                  <a:cubicBezTo>
                    <a:pt x="12247" y="5969"/>
                    <a:pt x="12098" y="6564"/>
                    <a:pt x="11999" y="7060"/>
                  </a:cubicBezTo>
                  <a:cubicBezTo>
                    <a:pt x="11850" y="7606"/>
                    <a:pt x="11652" y="8151"/>
                    <a:pt x="11404" y="8648"/>
                  </a:cubicBezTo>
                  <a:cubicBezTo>
                    <a:pt x="11106" y="9292"/>
                    <a:pt x="10709" y="9937"/>
                    <a:pt x="10213" y="10632"/>
                  </a:cubicBezTo>
                  <a:lnTo>
                    <a:pt x="5252" y="18173"/>
                  </a:lnTo>
                  <a:cubicBezTo>
                    <a:pt x="5103" y="18272"/>
                    <a:pt x="4905" y="18421"/>
                    <a:pt x="4657" y="18569"/>
                  </a:cubicBezTo>
                  <a:cubicBezTo>
                    <a:pt x="4508" y="18669"/>
                    <a:pt x="4310" y="18817"/>
                    <a:pt x="4062" y="18966"/>
                  </a:cubicBezTo>
                  <a:cubicBezTo>
                    <a:pt x="3913" y="19066"/>
                    <a:pt x="3665" y="19165"/>
                    <a:pt x="3268" y="19165"/>
                  </a:cubicBezTo>
                  <a:cubicBezTo>
                    <a:pt x="2970" y="19165"/>
                    <a:pt x="2573" y="19165"/>
                    <a:pt x="2077" y="19165"/>
                  </a:cubicBezTo>
                  <a:cubicBezTo>
                    <a:pt x="1680" y="19165"/>
                    <a:pt x="1333" y="19165"/>
                    <a:pt x="1085" y="19165"/>
                  </a:cubicBezTo>
                  <a:cubicBezTo>
                    <a:pt x="787" y="19165"/>
                    <a:pt x="589" y="19066"/>
                    <a:pt x="490" y="18966"/>
                  </a:cubicBezTo>
                  <a:cubicBezTo>
                    <a:pt x="341" y="18966"/>
                    <a:pt x="291" y="18817"/>
                    <a:pt x="291" y="18569"/>
                  </a:cubicBezTo>
                  <a:cubicBezTo>
                    <a:pt x="291" y="18421"/>
                    <a:pt x="341" y="18272"/>
                    <a:pt x="490" y="18173"/>
                  </a:cubicBezTo>
                  <a:lnTo>
                    <a:pt x="5451" y="7854"/>
                  </a:lnTo>
                  <a:lnTo>
                    <a:pt x="5451" y="3091"/>
                  </a:lnTo>
                  <a:cubicBezTo>
                    <a:pt x="5451" y="2446"/>
                    <a:pt x="5500" y="1901"/>
                    <a:pt x="5649" y="1504"/>
                  </a:cubicBezTo>
                  <a:cubicBezTo>
                    <a:pt x="5748" y="1107"/>
                    <a:pt x="5947" y="859"/>
                    <a:pt x="6244" y="710"/>
                  </a:cubicBezTo>
                  <a:cubicBezTo>
                    <a:pt x="6492" y="462"/>
                    <a:pt x="6840" y="313"/>
                    <a:pt x="7237" y="313"/>
                  </a:cubicBezTo>
                  <a:cubicBezTo>
                    <a:pt x="7733" y="214"/>
                    <a:pt x="8328" y="115"/>
                    <a:pt x="9023" y="115"/>
                  </a:cubicBezTo>
                  <a:cubicBezTo>
                    <a:pt x="9519" y="115"/>
                    <a:pt x="10015" y="214"/>
                    <a:pt x="10412" y="313"/>
                  </a:cubicBezTo>
                  <a:cubicBezTo>
                    <a:pt x="10908" y="313"/>
                    <a:pt x="11305" y="462"/>
                    <a:pt x="11602" y="710"/>
                  </a:cubicBezTo>
                  <a:cubicBezTo>
                    <a:pt x="11999" y="859"/>
                    <a:pt x="12247" y="1107"/>
                    <a:pt x="12396" y="1504"/>
                  </a:cubicBezTo>
                  <a:cubicBezTo>
                    <a:pt x="12495" y="1901"/>
                    <a:pt x="12594" y="2446"/>
                    <a:pt x="12594" y="30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7287" y="3241024"/>
              <a:ext cx="105568" cy="49609"/>
              <a:chOff x="6427287" y="3241024"/>
              <a:chExt cx="105568" cy="49609"/>
            </a:xfrm>
            <a:solidFill>
              <a:srgbClr val="000000"/>
            </a:solidFill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C1D54063-5F6A-4D27-AAE2-24533FFB4D8F}"/>
                  </a:ext>
                </a:extLst>
              </p:cNvPr>
              <p:cNvSpPr/>
              <p:nvPr/>
            </p:nvSpPr>
            <p:spPr>
              <a:xfrm>
                <a:off x="6427287" y="3241421"/>
                <a:ext cx="27979" cy="48418"/>
              </a:xfrm>
              <a:custGeom>
                <a:avLst/>
                <a:gdLst>
                  <a:gd name="connsiteX0" fmla="*/ 28273 w 27979"/>
                  <a:gd name="connsiteY0" fmla="*/ 45954 h 48418"/>
                  <a:gd name="connsiteX1" fmla="*/ 28074 w 27979"/>
                  <a:gd name="connsiteY1" fmla="*/ 47343 h 48418"/>
                  <a:gd name="connsiteX2" fmla="*/ 27876 w 27979"/>
                  <a:gd name="connsiteY2" fmla="*/ 48137 h 48418"/>
                  <a:gd name="connsiteX3" fmla="*/ 27280 w 27979"/>
                  <a:gd name="connsiteY3" fmla="*/ 48533 h 48418"/>
                  <a:gd name="connsiteX4" fmla="*/ 26884 w 27979"/>
                  <a:gd name="connsiteY4" fmla="*/ 48533 h 48418"/>
                  <a:gd name="connsiteX5" fmla="*/ 1682 w 27979"/>
                  <a:gd name="connsiteY5" fmla="*/ 48533 h 48418"/>
                  <a:gd name="connsiteX6" fmla="*/ 1285 w 27979"/>
                  <a:gd name="connsiteY6" fmla="*/ 48533 h 48418"/>
                  <a:gd name="connsiteX7" fmla="*/ 888 w 27979"/>
                  <a:gd name="connsiteY7" fmla="*/ 48137 h 48418"/>
                  <a:gd name="connsiteX8" fmla="*/ 491 w 27979"/>
                  <a:gd name="connsiteY8" fmla="*/ 47343 h 48418"/>
                  <a:gd name="connsiteX9" fmla="*/ 491 w 27979"/>
                  <a:gd name="connsiteY9" fmla="*/ 45954 h 48418"/>
                  <a:gd name="connsiteX10" fmla="*/ 491 w 27979"/>
                  <a:gd name="connsiteY10" fmla="*/ 44962 h 48418"/>
                  <a:gd name="connsiteX11" fmla="*/ 690 w 27979"/>
                  <a:gd name="connsiteY11" fmla="*/ 44168 h 48418"/>
                  <a:gd name="connsiteX12" fmla="*/ 1087 w 27979"/>
                  <a:gd name="connsiteY12" fmla="*/ 43573 h 48418"/>
                  <a:gd name="connsiteX13" fmla="*/ 1682 w 27979"/>
                  <a:gd name="connsiteY13" fmla="*/ 43374 h 48418"/>
                  <a:gd name="connsiteX14" fmla="*/ 11802 w 27979"/>
                  <a:gd name="connsiteY14" fmla="*/ 43374 h 48418"/>
                  <a:gd name="connsiteX15" fmla="*/ 11802 w 27979"/>
                  <a:gd name="connsiteY15" fmla="*/ 6862 h 48418"/>
                  <a:gd name="connsiteX16" fmla="*/ 2476 w 27979"/>
                  <a:gd name="connsiteY16" fmla="*/ 12418 h 48418"/>
                  <a:gd name="connsiteX17" fmla="*/ 1285 w 27979"/>
                  <a:gd name="connsiteY17" fmla="*/ 12815 h 48418"/>
                  <a:gd name="connsiteX18" fmla="*/ 690 w 27979"/>
                  <a:gd name="connsiteY18" fmla="*/ 12616 h 48418"/>
                  <a:gd name="connsiteX19" fmla="*/ 293 w 27979"/>
                  <a:gd name="connsiteY19" fmla="*/ 11823 h 48418"/>
                  <a:gd name="connsiteX20" fmla="*/ 293 w 27979"/>
                  <a:gd name="connsiteY20" fmla="*/ 10433 h 48418"/>
                  <a:gd name="connsiteX21" fmla="*/ 293 w 27979"/>
                  <a:gd name="connsiteY21" fmla="*/ 9441 h 48418"/>
                  <a:gd name="connsiteX22" fmla="*/ 293 w 27979"/>
                  <a:gd name="connsiteY22" fmla="*/ 8648 h 48418"/>
                  <a:gd name="connsiteX23" fmla="*/ 690 w 27979"/>
                  <a:gd name="connsiteY23" fmla="*/ 8052 h 48418"/>
                  <a:gd name="connsiteX24" fmla="*/ 1285 w 27979"/>
                  <a:gd name="connsiteY24" fmla="*/ 7655 h 48418"/>
                  <a:gd name="connsiteX25" fmla="*/ 12398 w 27979"/>
                  <a:gd name="connsiteY25" fmla="*/ 512 h 48418"/>
                  <a:gd name="connsiteX26" fmla="*/ 12794 w 27979"/>
                  <a:gd name="connsiteY26" fmla="*/ 313 h 48418"/>
                  <a:gd name="connsiteX27" fmla="*/ 13191 w 27979"/>
                  <a:gd name="connsiteY27" fmla="*/ 313 h 48418"/>
                  <a:gd name="connsiteX28" fmla="*/ 13985 w 27979"/>
                  <a:gd name="connsiteY28" fmla="*/ 115 h 48418"/>
                  <a:gd name="connsiteX29" fmla="*/ 15176 w 27979"/>
                  <a:gd name="connsiteY29" fmla="*/ 115 h 48418"/>
                  <a:gd name="connsiteX30" fmla="*/ 16763 w 27979"/>
                  <a:gd name="connsiteY30" fmla="*/ 115 h 48418"/>
                  <a:gd name="connsiteX31" fmla="*/ 17557 w 27979"/>
                  <a:gd name="connsiteY31" fmla="*/ 313 h 48418"/>
                  <a:gd name="connsiteX32" fmla="*/ 17954 w 27979"/>
                  <a:gd name="connsiteY32" fmla="*/ 710 h 48418"/>
                  <a:gd name="connsiteX33" fmla="*/ 18152 w 27979"/>
                  <a:gd name="connsiteY33" fmla="*/ 1107 h 48418"/>
                  <a:gd name="connsiteX34" fmla="*/ 18152 w 27979"/>
                  <a:gd name="connsiteY34" fmla="*/ 43374 h 48418"/>
                  <a:gd name="connsiteX35" fmla="*/ 26884 w 27979"/>
                  <a:gd name="connsiteY35" fmla="*/ 43374 h 48418"/>
                  <a:gd name="connsiteX36" fmla="*/ 27479 w 27979"/>
                  <a:gd name="connsiteY36" fmla="*/ 43573 h 48418"/>
                  <a:gd name="connsiteX37" fmla="*/ 27876 w 27979"/>
                  <a:gd name="connsiteY37" fmla="*/ 44168 h 48418"/>
                  <a:gd name="connsiteX38" fmla="*/ 28074 w 27979"/>
                  <a:gd name="connsiteY38" fmla="*/ 44962 h 48418"/>
                  <a:gd name="connsiteX39" fmla="*/ 28273 w 27979"/>
                  <a:gd name="connsiteY39" fmla="*/ 4595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73" y="45954"/>
                    </a:moveTo>
                    <a:cubicBezTo>
                      <a:pt x="28273" y="46500"/>
                      <a:pt x="28173" y="46946"/>
                      <a:pt x="28074" y="47343"/>
                    </a:cubicBezTo>
                    <a:cubicBezTo>
                      <a:pt x="28074" y="47641"/>
                      <a:pt x="27975" y="47889"/>
                      <a:pt x="27876" y="48137"/>
                    </a:cubicBezTo>
                    <a:cubicBezTo>
                      <a:pt x="27727" y="48285"/>
                      <a:pt x="27528" y="48434"/>
                      <a:pt x="27280" y="48533"/>
                    </a:cubicBezTo>
                    <a:cubicBezTo>
                      <a:pt x="27132" y="48533"/>
                      <a:pt x="26983" y="48533"/>
                      <a:pt x="26884" y="48533"/>
                    </a:cubicBezTo>
                    <a:lnTo>
                      <a:pt x="1682" y="48533"/>
                    </a:lnTo>
                    <a:cubicBezTo>
                      <a:pt x="1533" y="48533"/>
                      <a:pt x="1384" y="48533"/>
                      <a:pt x="1285" y="48533"/>
                    </a:cubicBezTo>
                    <a:cubicBezTo>
                      <a:pt x="1136" y="48434"/>
                      <a:pt x="987" y="48285"/>
                      <a:pt x="888" y="48137"/>
                    </a:cubicBezTo>
                    <a:cubicBezTo>
                      <a:pt x="739" y="47889"/>
                      <a:pt x="590" y="47641"/>
                      <a:pt x="491" y="47343"/>
                    </a:cubicBezTo>
                    <a:cubicBezTo>
                      <a:pt x="491" y="46946"/>
                      <a:pt x="491" y="46500"/>
                      <a:pt x="491" y="45954"/>
                    </a:cubicBezTo>
                    <a:cubicBezTo>
                      <a:pt x="491" y="45557"/>
                      <a:pt x="491" y="45259"/>
                      <a:pt x="491" y="44962"/>
                    </a:cubicBezTo>
                    <a:cubicBezTo>
                      <a:pt x="590" y="44565"/>
                      <a:pt x="690" y="44317"/>
                      <a:pt x="690" y="44168"/>
                    </a:cubicBezTo>
                    <a:cubicBezTo>
                      <a:pt x="789" y="43920"/>
                      <a:pt x="938" y="43721"/>
                      <a:pt x="1087" y="43573"/>
                    </a:cubicBezTo>
                    <a:cubicBezTo>
                      <a:pt x="1335" y="43473"/>
                      <a:pt x="1533" y="43374"/>
                      <a:pt x="1682" y="43374"/>
                    </a:cubicBezTo>
                    <a:lnTo>
                      <a:pt x="11802" y="43374"/>
                    </a:lnTo>
                    <a:lnTo>
                      <a:pt x="11802" y="6862"/>
                    </a:lnTo>
                    <a:lnTo>
                      <a:pt x="2476" y="12418"/>
                    </a:lnTo>
                    <a:cubicBezTo>
                      <a:pt x="2079" y="12567"/>
                      <a:pt x="1682" y="12716"/>
                      <a:pt x="1285" y="12815"/>
                    </a:cubicBezTo>
                    <a:cubicBezTo>
                      <a:pt x="987" y="12815"/>
                      <a:pt x="789" y="12765"/>
                      <a:pt x="690" y="12616"/>
                    </a:cubicBezTo>
                    <a:cubicBezTo>
                      <a:pt x="541" y="12517"/>
                      <a:pt x="392" y="12219"/>
                      <a:pt x="293" y="11823"/>
                    </a:cubicBezTo>
                    <a:cubicBezTo>
                      <a:pt x="293" y="11426"/>
                      <a:pt x="293" y="10979"/>
                      <a:pt x="293" y="10433"/>
                    </a:cubicBezTo>
                    <a:cubicBezTo>
                      <a:pt x="293" y="10037"/>
                      <a:pt x="293" y="9739"/>
                      <a:pt x="293" y="9441"/>
                    </a:cubicBezTo>
                    <a:cubicBezTo>
                      <a:pt x="293" y="9044"/>
                      <a:pt x="293" y="8796"/>
                      <a:pt x="293" y="8648"/>
                    </a:cubicBezTo>
                    <a:cubicBezTo>
                      <a:pt x="392" y="8399"/>
                      <a:pt x="541" y="8201"/>
                      <a:pt x="690" y="8052"/>
                    </a:cubicBezTo>
                    <a:cubicBezTo>
                      <a:pt x="789" y="7953"/>
                      <a:pt x="987" y="7804"/>
                      <a:pt x="1285" y="7655"/>
                    </a:cubicBezTo>
                    <a:lnTo>
                      <a:pt x="12398" y="512"/>
                    </a:lnTo>
                    <a:cubicBezTo>
                      <a:pt x="12497" y="412"/>
                      <a:pt x="12646" y="313"/>
                      <a:pt x="12794" y="313"/>
                    </a:cubicBezTo>
                    <a:cubicBezTo>
                      <a:pt x="12894" y="313"/>
                      <a:pt x="13042" y="313"/>
                      <a:pt x="13191" y="313"/>
                    </a:cubicBezTo>
                    <a:cubicBezTo>
                      <a:pt x="13439" y="214"/>
                      <a:pt x="13687" y="115"/>
                      <a:pt x="13985" y="115"/>
                    </a:cubicBezTo>
                    <a:cubicBezTo>
                      <a:pt x="14382" y="115"/>
                      <a:pt x="14779" y="115"/>
                      <a:pt x="15176" y="115"/>
                    </a:cubicBezTo>
                    <a:cubicBezTo>
                      <a:pt x="15821" y="115"/>
                      <a:pt x="16366" y="115"/>
                      <a:pt x="16763" y="115"/>
                    </a:cubicBezTo>
                    <a:cubicBezTo>
                      <a:pt x="17160" y="115"/>
                      <a:pt x="17408" y="214"/>
                      <a:pt x="17557" y="313"/>
                    </a:cubicBezTo>
                    <a:cubicBezTo>
                      <a:pt x="17805" y="462"/>
                      <a:pt x="17954" y="611"/>
                      <a:pt x="17954" y="710"/>
                    </a:cubicBezTo>
                    <a:cubicBezTo>
                      <a:pt x="18053" y="859"/>
                      <a:pt x="18152" y="1008"/>
                      <a:pt x="18152" y="1107"/>
                    </a:cubicBezTo>
                    <a:lnTo>
                      <a:pt x="18152" y="43374"/>
                    </a:lnTo>
                    <a:lnTo>
                      <a:pt x="26884" y="43374"/>
                    </a:lnTo>
                    <a:cubicBezTo>
                      <a:pt x="27132" y="43374"/>
                      <a:pt x="27330" y="43473"/>
                      <a:pt x="27479" y="43573"/>
                    </a:cubicBezTo>
                    <a:cubicBezTo>
                      <a:pt x="27578" y="43721"/>
                      <a:pt x="27727" y="43920"/>
                      <a:pt x="27876" y="44168"/>
                    </a:cubicBezTo>
                    <a:cubicBezTo>
                      <a:pt x="27975" y="44317"/>
                      <a:pt x="28074" y="44565"/>
                      <a:pt x="28074" y="44962"/>
                    </a:cubicBezTo>
                    <a:cubicBezTo>
                      <a:pt x="28173" y="45259"/>
                      <a:pt x="28273" y="45557"/>
                      <a:pt x="28273" y="4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5F32D3B-7B77-4694-9654-23D2A5E2E2DA}"/>
                  </a:ext>
                </a:extLst>
              </p:cNvPr>
              <p:cNvSpPr/>
              <p:nvPr/>
            </p:nvSpPr>
            <p:spPr>
              <a:xfrm>
                <a:off x="6462609" y="3241619"/>
                <a:ext cx="31353" cy="48418"/>
              </a:xfrm>
              <a:custGeom>
                <a:avLst/>
                <a:gdLst>
                  <a:gd name="connsiteX0" fmla="*/ 31649 w 31353"/>
                  <a:gd name="connsiteY0" fmla="*/ 2893 h 48418"/>
                  <a:gd name="connsiteX1" fmla="*/ 31451 w 31353"/>
                  <a:gd name="connsiteY1" fmla="*/ 4282 h 48418"/>
                  <a:gd name="connsiteX2" fmla="*/ 31252 w 31353"/>
                  <a:gd name="connsiteY2" fmla="*/ 5274 h 48418"/>
                  <a:gd name="connsiteX3" fmla="*/ 31054 w 31353"/>
                  <a:gd name="connsiteY3" fmla="*/ 6266 h 48418"/>
                  <a:gd name="connsiteX4" fmla="*/ 30855 w 31353"/>
                  <a:gd name="connsiteY4" fmla="*/ 7060 h 48418"/>
                  <a:gd name="connsiteX5" fmla="*/ 13393 w 31353"/>
                  <a:gd name="connsiteY5" fmla="*/ 47144 h 48418"/>
                  <a:gd name="connsiteX6" fmla="*/ 12797 w 31353"/>
                  <a:gd name="connsiteY6" fmla="*/ 47938 h 48418"/>
                  <a:gd name="connsiteX7" fmla="*/ 12202 w 31353"/>
                  <a:gd name="connsiteY7" fmla="*/ 48335 h 48418"/>
                  <a:gd name="connsiteX8" fmla="*/ 11011 w 31353"/>
                  <a:gd name="connsiteY8" fmla="*/ 48534 h 48418"/>
                  <a:gd name="connsiteX9" fmla="*/ 9424 w 31353"/>
                  <a:gd name="connsiteY9" fmla="*/ 48534 h 48418"/>
                  <a:gd name="connsiteX10" fmla="*/ 7440 w 31353"/>
                  <a:gd name="connsiteY10" fmla="*/ 48335 h 48418"/>
                  <a:gd name="connsiteX11" fmla="*/ 6447 w 31353"/>
                  <a:gd name="connsiteY11" fmla="*/ 48137 h 48418"/>
                  <a:gd name="connsiteX12" fmla="*/ 6249 w 31353"/>
                  <a:gd name="connsiteY12" fmla="*/ 47541 h 48418"/>
                  <a:gd name="connsiteX13" fmla="*/ 6447 w 31353"/>
                  <a:gd name="connsiteY13" fmla="*/ 46748 h 48418"/>
                  <a:gd name="connsiteX14" fmla="*/ 24704 w 31353"/>
                  <a:gd name="connsiteY14" fmla="*/ 5869 h 48418"/>
                  <a:gd name="connsiteX15" fmla="*/ 1685 w 31353"/>
                  <a:gd name="connsiteY15" fmla="*/ 5869 h 48418"/>
                  <a:gd name="connsiteX16" fmla="*/ 494 w 31353"/>
                  <a:gd name="connsiteY16" fmla="*/ 5076 h 48418"/>
                  <a:gd name="connsiteX17" fmla="*/ 296 w 31353"/>
                  <a:gd name="connsiteY17" fmla="*/ 2893 h 48418"/>
                  <a:gd name="connsiteX18" fmla="*/ 296 w 31353"/>
                  <a:gd name="connsiteY18" fmla="*/ 1901 h 48418"/>
                  <a:gd name="connsiteX19" fmla="*/ 494 w 31353"/>
                  <a:gd name="connsiteY19" fmla="*/ 908 h 48418"/>
                  <a:gd name="connsiteX20" fmla="*/ 891 w 31353"/>
                  <a:gd name="connsiteY20" fmla="*/ 313 h 48418"/>
                  <a:gd name="connsiteX21" fmla="*/ 1685 w 31353"/>
                  <a:gd name="connsiteY21" fmla="*/ 115 h 48418"/>
                  <a:gd name="connsiteX22" fmla="*/ 29665 w 31353"/>
                  <a:gd name="connsiteY22" fmla="*/ 115 h 48418"/>
                  <a:gd name="connsiteX23" fmla="*/ 30657 w 31353"/>
                  <a:gd name="connsiteY23" fmla="*/ 313 h 48418"/>
                  <a:gd name="connsiteX24" fmla="*/ 31252 w 31353"/>
                  <a:gd name="connsiteY24" fmla="*/ 710 h 48418"/>
                  <a:gd name="connsiteX25" fmla="*/ 31451 w 31353"/>
                  <a:gd name="connsiteY25" fmla="*/ 1702 h 48418"/>
                  <a:gd name="connsiteX26" fmla="*/ 31649 w 31353"/>
                  <a:gd name="connsiteY26" fmla="*/ 2893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9" y="2893"/>
                    </a:moveTo>
                    <a:cubicBezTo>
                      <a:pt x="31649" y="3439"/>
                      <a:pt x="31550" y="3885"/>
                      <a:pt x="31451" y="4282"/>
                    </a:cubicBezTo>
                    <a:cubicBezTo>
                      <a:pt x="31451" y="4580"/>
                      <a:pt x="31351" y="4877"/>
                      <a:pt x="31252" y="5274"/>
                    </a:cubicBezTo>
                    <a:cubicBezTo>
                      <a:pt x="31252" y="5572"/>
                      <a:pt x="31153" y="5869"/>
                      <a:pt x="31054" y="6266"/>
                    </a:cubicBezTo>
                    <a:cubicBezTo>
                      <a:pt x="31054" y="6564"/>
                      <a:pt x="30954" y="6812"/>
                      <a:pt x="30855" y="7060"/>
                    </a:cubicBezTo>
                    <a:lnTo>
                      <a:pt x="13393" y="47144"/>
                    </a:lnTo>
                    <a:cubicBezTo>
                      <a:pt x="13244" y="47442"/>
                      <a:pt x="13045" y="47690"/>
                      <a:pt x="12797" y="47938"/>
                    </a:cubicBezTo>
                    <a:cubicBezTo>
                      <a:pt x="12649" y="48087"/>
                      <a:pt x="12450" y="48236"/>
                      <a:pt x="12202" y="48335"/>
                    </a:cubicBezTo>
                    <a:cubicBezTo>
                      <a:pt x="11904" y="48434"/>
                      <a:pt x="11508" y="48534"/>
                      <a:pt x="11011" y="48534"/>
                    </a:cubicBezTo>
                    <a:cubicBezTo>
                      <a:pt x="10615" y="48534"/>
                      <a:pt x="10069" y="48534"/>
                      <a:pt x="9424" y="48534"/>
                    </a:cubicBezTo>
                    <a:cubicBezTo>
                      <a:pt x="8630" y="48534"/>
                      <a:pt x="7936" y="48434"/>
                      <a:pt x="7440" y="48335"/>
                    </a:cubicBezTo>
                    <a:cubicBezTo>
                      <a:pt x="7043" y="48335"/>
                      <a:pt x="6695" y="48285"/>
                      <a:pt x="6447" y="48137"/>
                    </a:cubicBezTo>
                    <a:cubicBezTo>
                      <a:pt x="6299" y="48037"/>
                      <a:pt x="6249" y="47839"/>
                      <a:pt x="6249" y="47541"/>
                    </a:cubicBezTo>
                    <a:cubicBezTo>
                      <a:pt x="6249" y="47293"/>
                      <a:pt x="6299" y="47045"/>
                      <a:pt x="6447" y="46748"/>
                    </a:cubicBezTo>
                    <a:lnTo>
                      <a:pt x="24704" y="5869"/>
                    </a:lnTo>
                    <a:lnTo>
                      <a:pt x="1685" y="5869"/>
                    </a:lnTo>
                    <a:cubicBezTo>
                      <a:pt x="1139" y="5869"/>
                      <a:pt x="742" y="5621"/>
                      <a:pt x="494" y="5076"/>
                    </a:cubicBezTo>
                    <a:cubicBezTo>
                      <a:pt x="345" y="4580"/>
                      <a:pt x="296" y="3835"/>
                      <a:pt x="296" y="2893"/>
                    </a:cubicBezTo>
                    <a:cubicBezTo>
                      <a:pt x="296" y="2496"/>
                      <a:pt x="296" y="2198"/>
                      <a:pt x="296" y="1901"/>
                    </a:cubicBezTo>
                    <a:cubicBezTo>
                      <a:pt x="395" y="1504"/>
                      <a:pt x="494" y="1206"/>
                      <a:pt x="494" y="908"/>
                    </a:cubicBezTo>
                    <a:cubicBezTo>
                      <a:pt x="593" y="660"/>
                      <a:pt x="742" y="462"/>
                      <a:pt x="891" y="313"/>
                    </a:cubicBezTo>
                    <a:cubicBezTo>
                      <a:pt x="1139" y="214"/>
                      <a:pt x="1387" y="115"/>
                      <a:pt x="1685" y="115"/>
                    </a:cubicBezTo>
                    <a:lnTo>
                      <a:pt x="29665" y="115"/>
                    </a:lnTo>
                    <a:cubicBezTo>
                      <a:pt x="30061" y="115"/>
                      <a:pt x="30359" y="214"/>
                      <a:pt x="30657" y="313"/>
                    </a:cubicBezTo>
                    <a:cubicBezTo>
                      <a:pt x="30905" y="313"/>
                      <a:pt x="31103" y="462"/>
                      <a:pt x="31252" y="710"/>
                    </a:cubicBezTo>
                    <a:cubicBezTo>
                      <a:pt x="31351" y="1008"/>
                      <a:pt x="31451" y="1305"/>
                      <a:pt x="31451" y="1702"/>
                    </a:cubicBezTo>
                    <a:cubicBezTo>
                      <a:pt x="31550" y="2000"/>
                      <a:pt x="31649" y="2397"/>
                      <a:pt x="31649" y="2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CB1C116-1093-400A-B37E-D2C915820763}"/>
                  </a:ext>
                </a:extLst>
              </p:cNvPr>
              <p:cNvSpPr/>
              <p:nvPr/>
            </p:nvSpPr>
            <p:spPr>
              <a:xfrm>
                <a:off x="6499717" y="3241024"/>
                <a:ext cx="33138" cy="49609"/>
              </a:xfrm>
              <a:custGeom>
                <a:avLst/>
                <a:gdLst>
                  <a:gd name="connsiteX0" fmla="*/ 33438 w 33138"/>
                  <a:gd name="connsiteY0" fmla="*/ 24721 h 49609"/>
                  <a:gd name="connsiteX1" fmla="*/ 32644 w 33138"/>
                  <a:gd name="connsiteY1" fmla="*/ 34841 h 49609"/>
                  <a:gd name="connsiteX2" fmla="*/ 29668 w 33138"/>
                  <a:gd name="connsiteY2" fmla="*/ 42779 h 49609"/>
                  <a:gd name="connsiteX3" fmla="*/ 24310 w 33138"/>
                  <a:gd name="connsiteY3" fmla="*/ 47938 h 49609"/>
                  <a:gd name="connsiteX4" fmla="*/ 16372 w 33138"/>
                  <a:gd name="connsiteY4" fmla="*/ 49724 h 49609"/>
                  <a:gd name="connsiteX5" fmla="*/ 8633 w 33138"/>
                  <a:gd name="connsiteY5" fmla="*/ 48137 h 49609"/>
                  <a:gd name="connsiteX6" fmla="*/ 3672 w 33138"/>
                  <a:gd name="connsiteY6" fmla="*/ 43374 h 49609"/>
                  <a:gd name="connsiteX7" fmla="*/ 1093 w 33138"/>
                  <a:gd name="connsiteY7" fmla="*/ 35635 h 49609"/>
                  <a:gd name="connsiteX8" fmla="*/ 299 w 33138"/>
                  <a:gd name="connsiteY8" fmla="*/ 24919 h 49609"/>
                  <a:gd name="connsiteX9" fmla="*/ 1093 w 33138"/>
                  <a:gd name="connsiteY9" fmla="*/ 14799 h 49609"/>
                  <a:gd name="connsiteX10" fmla="*/ 4069 w 33138"/>
                  <a:gd name="connsiteY10" fmla="*/ 7060 h 49609"/>
                  <a:gd name="connsiteX11" fmla="*/ 9229 w 33138"/>
                  <a:gd name="connsiteY11" fmla="*/ 1901 h 49609"/>
                  <a:gd name="connsiteX12" fmla="*/ 17364 w 33138"/>
                  <a:gd name="connsiteY12" fmla="*/ 115 h 49609"/>
                  <a:gd name="connsiteX13" fmla="*/ 24905 w 33138"/>
                  <a:gd name="connsiteY13" fmla="*/ 1702 h 49609"/>
                  <a:gd name="connsiteX14" fmla="*/ 29866 w 33138"/>
                  <a:gd name="connsiteY14" fmla="*/ 6465 h 49609"/>
                  <a:gd name="connsiteX15" fmla="*/ 32644 w 33138"/>
                  <a:gd name="connsiteY15" fmla="*/ 14204 h 49609"/>
                  <a:gd name="connsiteX16" fmla="*/ 33438 w 33138"/>
                  <a:gd name="connsiteY16" fmla="*/ 24721 h 49609"/>
                  <a:gd name="connsiteX17" fmla="*/ 26889 w 33138"/>
                  <a:gd name="connsiteY17" fmla="*/ 25118 h 49609"/>
                  <a:gd name="connsiteX18" fmla="*/ 26691 w 33138"/>
                  <a:gd name="connsiteY18" fmla="*/ 18768 h 49609"/>
                  <a:gd name="connsiteX19" fmla="*/ 25897 w 33138"/>
                  <a:gd name="connsiteY19" fmla="*/ 13608 h 49609"/>
                  <a:gd name="connsiteX20" fmla="*/ 24707 w 33138"/>
                  <a:gd name="connsiteY20" fmla="*/ 9838 h 49609"/>
                  <a:gd name="connsiteX21" fmla="*/ 22722 w 33138"/>
                  <a:gd name="connsiteY21" fmla="*/ 7258 h 49609"/>
                  <a:gd name="connsiteX22" fmla="*/ 20143 w 33138"/>
                  <a:gd name="connsiteY22" fmla="*/ 5869 h 49609"/>
                  <a:gd name="connsiteX23" fmla="*/ 16968 w 33138"/>
                  <a:gd name="connsiteY23" fmla="*/ 5274 h 49609"/>
                  <a:gd name="connsiteX24" fmla="*/ 11808 w 33138"/>
                  <a:gd name="connsiteY24" fmla="*/ 6862 h 49609"/>
                  <a:gd name="connsiteX25" fmla="*/ 8633 w 33138"/>
                  <a:gd name="connsiteY25" fmla="*/ 10830 h 49609"/>
                  <a:gd name="connsiteX26" fmla="*/ 7244 w 33138"/>
                  <a:gd name="connsiteY26" fmla="*/ 16982 h 49609"/>
                  <a:gd name="connsiteX27" fmla="*/ 6847 w 33138"/>
                  <a:gd name="connsiteY27" fmla="*/ 24522 h 49609"/>
                  <a:gd name="connsiteX28" fmla="*/ 7244 w 33138"/>
                  <a:gd name="connsiteY28" fmla="*/ 33651 h 49609"/>
                  <a:gd name="connsiteX29" fmla="*/ 9030 w 33138"/>
                  <a:gd name="connsiteY29" fmla="*/ 39802 h 49609"/>
                  <a:gd name="connsiteX30" fmla="*/ 12007 w 33138"/>
                  <a:gd name="connsiteY30" fmla="*/ 43374 h 49609"/>
                  <a:gd name="connsiteX31" fmla="*/ 16769 w 33138"/>
                  <a:gd name="connsiteY31" fmla="*/ 44366 h 49609"/>
                  <a:gd name="connsiteX32" fmla="*/ 20341 w 33138"/>
                  <a:gd name="connsiteY32" fmla="*/ 43771 h 49609"/>
                  <a:gd name="connsiteX33" fmla="*/ 23119 w 33138"/>
                  <a:gd name="connsiteY33" fmla="*/ 41787 h 49609"/>
                  <a:gd name="connsiteX34" fmla="*/ 24905 w 33138"/>
                  <a:gd name="connsiteY34" fmla="*/ 38810 h 49609"/>
                  <a:gd name="connsiteX35" fmla="*/ 26096 w 33138"/>
                  <a:gd name="connsiteY35" fmla="*/ 35040 h 49609"/>
                  <a:gd name="connsiteX36" fmla="*/ 26691 w 33138"/>
                  <a:gd name="connsiteY36" fmla="*/ 30476 h 49609"/>
                  <a:gd name="connsiteX37" fmla="*/ 26889 w 33138"/>
                  <a:gd name="connsiteY37" fmla="*/ 25118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3138" h="49609">
                    <a:moveTo>
                      <a:pt x="33438" y="24721"/>
                    </a:moveTo>
                    <a:cubicBezTo>
                      <a:pt x="33438" y="28442"/>
                      <a:pt x="33140" y="31815"/>
                      <a:pt x="32644" y="34841"/>
                    </a:cubicBezTo>
                    <a:cubicBezTo>
                      <a:pt x="32098" y="37917"/>
                      <a:pt x="31106" y="40546"/>
                      <a:pt x="29668" y="42779"/>
                    </a:cubicBezTo>
                    <a:cubicBezTo>
                      <a:pt x="28328" y="44912"/>
                      <a:pt x="26542" y="46648"/>
                      <a:pt x="24310" y="47938"/>
                    </a:cubicBezTo>
                    <a:cubicBezTo>
                      <a:pt x="22177" y="49129"/>
                      <a:pt x="19547" y="49724"/>
                      <a:pt x="16372" y="49724"/>
                    </a:cubicBezTo>
                    <a:cubicBezTo>
                      <a:pt x="13297" y="49724"/>
                      <a:pt x="10717" y="49178"/>
                      <a:pt x="8633" y="48137"/>
                    </a:cubicBezTo>
                    <a:cubicBezTo>
                      <a:pt x="6649" y="46946"/>
                      <a:pt x="4962" y="45358"/>
                      <a:pt x="3672" y="43374"/>
                    </a:cubicBezTo>
                    <a:cubicBezTo>
                      <a:pt x="2482" y="41291"/>
                      <a:pt x="1589" y="38711"/>
                      <a:pt x="1093" y="35635"/>
                    </a:cubicBezTo>
                    <a:cubicBezTo>
                      <a:pt x="547" y="32460"/>
                      <a:pt x="299" y="28888"/>
                      <a:pt x="299" y="24919"/>
                    </a:cubicBezTo>
                    <a:cubicBezTo>
                      <a:pt x="299" y="21248"/>
                      <a:pt x="547" y="17875"/>
                      <a:pt x="1093" y="14799"/>
                    </a:cubicBezTo>
                    <a:cubicBezTo>
                      <a:pt x="1737" y="11773"/>
                      <a:pt x="2730" y="9193"/>
                      <a:pt x="4069" y="7060"/>
                    </a:cubicBezTo>
                    <a:cubicBezTo>
                      <a:pt x="5359" y="4828"/>
                      <a:pt x="7095" y="3091"/>
                      <a:pt x="9229" y="1901"/>
                    </a:cubicBezTo>
                    <a:cubicBezTo>
                      <a:pt x="11461" y="710"/>
                      <a:pt x="14189" y="115"/>
                      <a:pt x="17364" y="115"/>
                    </a:cubicBezTo>
                    <a:cubicBezTo>
                      <a:pt x="20391" y="115"/>
                      <a:pt x="22921" y="660"/>
                      <a:pt x="24905" y="1702"/>
                    </a:cubicBezTo>
                    <a:cubicBezTo>
                      <a:pt x="26989" y="2794"/>
                      <a:pt x="28675" y="4381"/>
                      <a:pt x="29866" y="6465"/>
                    </a:cubicBezTo>
                    <a:cubicBezTo>
                      <a:pt x="31156" y="8598"/>
                      <a:pt x="32098" y="11178"/>
                      <a:pt x="32644" y="14204"/>
                    </a:cubicBezTo>
                    <a:cubicBezTo>
                      <a:pt x="33140" y="17280"/>
                      <a:pt x="33438" y="20752"/>
                      <a:pt x="33438" y="24721"/>
                    </a:cubicBezTo>
                    <a:close/>
                    <a:moveTo>
                      <a:pt x="26889" y="25118"/>
                    </a:moveTo>
                    <a:cubicBezTo>
                      <a:pt x="26889" y="22737"/>
                      <a:pt x="26790" y="20653"/>
                      <a:pt x="26691" y="18768"/>
                    </a:cubicBezTo>
                    <a:cubicBezTo>
                      <a:pt x="26542" y="16783"/>
                      <a:pt x="26294" y="15097"/>
                      <a:pt x="25897" y="13608"/>
                    </a:cubicBezTo>
                    <a:cubicBezTo>
                      <a:pt x="25600" y="12170"/>
                      <a:pt x="25203" y="10930"/>
                      <a:pt x="24707" y="9838"/>
                    </a:cubicBezTo>
                    <a:cubicBezTo>
                      <a:pt x="24161" y="8796"/>
                      <a:pt x="23516" y="7953"/>
                      <a:pt x="22722" y="7258"/>
                    </a:cubicBezTo>
                    <a:cubicBezTo>
                      <a:pt x="21929" y="6614"/>
                      <a:pt x="21036" y="6167"/>
                      <a:pt x="20143" y="5869"/>
                    </a:cubicBezTo>
                    <a:cubicBezTo>
                      <a:pt x="19200" y="5472"/>
                      <a:pt x="18158" y="5274"/>
                      <a:pt x="16968" y="5274"/>
                    </a:cubicBezTo>
                    <a:cubicBezTo>
                      <a:pt x="14834" y="5274"/>
                      <a:pt x="13098" y="5820"/>
                      <a:pt x="11808" y="6862"/>
                    </a:cubicBezTo>
                    <a:cubicBezTo>
                      <a:pt x="10469" y="7804"/>
                      <a:pt x="9427" y="9144"/>
                      <a:pt x="8633" y="10830"/>
                    </a:cubicBezTo>
                    <a:cubicBezTo>
                      <a:pt x="7939" y="12567"/>
                      <a:pt x="7492" y="14601"/>
                      <a:pt x="7244" y="16982"/>
                    </a:cubicBezTo>
                    <a:cubicBezTo>
                      <a:pt x="6946" y="19363"/>
                      <a:pt x="6847" y="21893"/>
                      <a:pt x="6847" y="24522"/>
                    </a:cubicBezTo>
                    <a:cubicBezTo>
                      <a:pt x="6847" y="28094"/>
                      <a:pt x="6946" y="31170"/>
                      <a:pt x="7244" y="33651"/>
                    </a:cubicBezTo>
                    <a:cubicBezTo>
                      <a:pt x="7641" y="36181"/>
                      <a:pt x="8236" y="38215"/>
                      <a:pt x="9030" y="39802"/>
                    </a:cubicBezTo>
                    <a:cubicBezTo>
                      <a:pt x="9824" y="41390"/>
                      <a:pt x="10816" y="42580"/>
                      <a:pt x="12007" y="43374"/>
                    </a:cubicBezTo>
                    <a:cubicBezTo>
                      <a:pt x="13297" y="44069"/>
                      <a:pt x="14884" y="44366"/>
                      <a:pt x="16769" y="44366"/>
                    </a:cubicBezTo>
                    <a:cubicBezTo>
                      <a:pt x="18059" y="44366"/>
                      <a:pt x="19250" y="44168"/>
                      <a:pt x="20341" y="43771"/>
                    </a:cubicBezTo>
                    <a:cubicBezTo>
                      <a:pt x="21383" y="43275"/>
                      <a:pt x="22325" y="42580"/>
                      <a:pt x="23119" y="41787"/>
                    </a:cubicBezTo>
                    <a:cubicBezTo>
                      <a:pt x="23913" y="40993"/>
                      <a:pt x="24508" y="40001"/>
                      <a:pt x="24905" y="38810"/>
                    </a:cubicBezTo>
                    <a:cubicBezTo>
                      <a:pt x="25401" y="37619"/>
                      <a:pt x="25798" y="36379"/>
                      <a:pt x="26096" y="35040"/>
                    </a:cubicBezTo>
                    <a:cubicBezTo>
                      <a:pt x="26493" y="33601"/>
                      <a:pt x="26691" y="32063"/>
                      <a:pt x="26691" y="30476"/>
                    </a:cubicBezTo>
                    <a:cubicBezTo>
                      <a:pt x="26790" y="28789"/>
                      <a:pt x="26889" y="27003"/>
                      <a:pt x="26889" y="251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F2A729B-5FFE-4A01-92E7-060831B2E3AB}"/>
                </a:ext>
              </a:extLst>
            </p:cNvPr>
            <p:cNvSpPr/>
            <p:nvPr/>
          </p:nvSpPr>
          <p:spPr>
            <a:xfrm>
              <a:off x="6541254" y="3237055"/>
              <a:ext cx="13493" cy="65682"/>
            </a:xfrm>
            <a:custGeom>
              <a:avLst/>
              <a:gdLst>
                <a:gd name="connsiteX0" fmla="*/ 13796 w 13493"/>
                <a:gd name="connsiteY0" fmla="*/ 32857 h 65682"/>
                <a:gd name="connsiteX1" fmla="*/ 13200 w 13493"/>
                <a:gd name="connsiteY1" fmla="*/ 41191 h 65682"/>
                <a:gd name="connsiteX2" fmla="*/ 11811 w 13493"/>
                <a:gd name="connsiteY2" fmla="*/ 49327 h 65682"/>
                <a:gd name="connsiteX3" fmla="*/ 9232 w 13493"/>
                <a:gd name="connsiteY3" fmla="*/ 57265 h 65682"/>
                <a:gd name="connsiteX4" fmla="*/ 5660 w 13493"/>
                <a:gd name="connsiteY4" fmla="*/ 65004 h 65682"/>
                <a:gd name="connsiteX5" fmla="*/ 5263 w 13493"/>
                <a:gd name="connsiteY5" fmla="*/ 65202 h 65682"/>
                <a:gd name="connsiteX6" fmla="*/ 4668 w 13493"/>
                <a:gd name="connsiteY6" fmla="*/ 65401 h 65682"/>
                <a:gd name="connsiteX7" fmla="*/ 3874 w 13493"/>
                <a:gd name="connsiteY7" fmla="*/ 65599 h 65682"/>
                <a:gd name="connsiteX8" fmla="*/ 2882 w 13493"/>
                <a:gd name="connsiteY8" fmla="*/ 65797 h 65682"/>
                <a:gd name="connsiteX9" fmla="*/ 1294 w 13493"/>
                <a:gd name="connsiteY9" fmla="*/ 65599 h 65682"/>
                <a:gd name="connsiteX10" fmla="*/ 500 w 13493"/>
                <a:gd name="connsiteY10" fmla="*/ 65401 h 65682"/>
                <a:gd name="connsiteX11" fmla="*/ 302 w 13493"/>
                <a:gd name="connsiteY11" fmla="*/ 64805 h 65682"/>
                <a:gd name="connsiteX12" fmla="*/ 500 w 13493"/>
                <a:gd name="connsiteY12" fmla="*/ 64012 h 65682"/>
                <a:gd name="connsiteX13" fmla="*/ 5660 w 13493"/>
                <a:gd name="connsiteY13" fmla="*/ 48732 h 65682"/>
                <a:gd name="connsiteX14" fmla="*/ 7446 w 13493"/>
                <a:gd name="connsiteY14" fmla="*/ 32857 h 65682"/>
                <a:gd name="connsiteX15" fmla="*/ 5660 w 13493"/>
                <a:gd name="connsiteY15" fmla="*/ 16982 h 65682"/>
                <a:gd name="connsiteX16" fmla="*/ 500 w 13493"/>
                <a:gd name="connsiteY16" fmla="*/ 1702 h 65682"/>
                <a:gd name="connsiteX17" fmla="*/ 302 w 13493"/>
                <a:gd name="connsiteY17" fmla="*/ 1107 h 65682"/>
                <a:gd name="connsiteX18" fmla="*/ 500 w 13493"/>
                <a:gd name="connsiteY18" fmla="*/ 512 h 65682"/>
                <a:gd name="connsiteX19" fmla="*/ 1493 w 13493"/>
                <a:gd name="connsiteY19" fmla="*/ 313 h 65682"/>
                <a:gd name="connsiteX20" fmla="*/ 2882 w 13493"/>
                <a:gd name="connsiteY20" fmla="*/ 115 h 65682"/>
                <a:gd name="connsiteX21" fmla="*/ 4072 w 13493"/>
                <a:gd name="connsiteY21" fmla="*/ 115 h 65682"/>
                <a:gd name="connsiteX22" fmla="*/ 4866 w 13493"/>
                <a:gd name="connsiteY22" fmla="*/ 313 h 65682"/>
                <a:gd name="connsiteX23" fmla="*/ 5461 w 13493"/>
                <a:gd name="connsiteY23" fmla="*/ 710 h 65682"/>
                <a:gd name="connsiteX24" fmla="*/ 5660 w 13493"/>
                <a:gd name="connsiteY24" fmla="*/ 710 h 65682"/>
                <a:gd name="connsiteX25" fmla="*/ 11613 w 13493"/>
                <a:gd name="connsiteY25" fmla="*/ 16585 h 65682"/>
                <a:gd name="connsiteX26" fmla="*/ 13796 w 13493"/>
                <a:gd name="connsiteY26" fmla="*/ 32857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96" y="32857"/>
                  </a:moveTo>
                  <a:cubicBezTo>
                    <a:pt x="13796" y="35635"/>
                    <a:pt x="13597" y="38413"/>
                    <a:pt x="13200" y="41191"/>
                  </a:cubicBezTo>
                  <a:cubicBezTo>
                    <a:pt x="12903" y="43969"/>
                    <a:pt x="12456" y="46698"/>
                    <a:pt x="11811" y="49327"/>
                  </a:cubicBezTo>
                  <a:cubicBezTo>
                    <a:pt x="11117" y="52006"/>
                    <a:pt x="10273" y="54586"/>
                    <a:pt x="9232" y="57265"/>
                  </a:cubicBezTo>
                  <a:cubicBezTo>
                    <a:pt x="8140" y="59894"/>
                    <a:pt x="6950" y="62474"/>
                    <a:pt x="5660" y="65004"/>
                  </a:cubicBezTo>
                  <a:cubicBezTo>
                    <a:pt x="5660" y="65103"/>
                    <a:pt x="5511" y="65202"/>
                    <a:pt x="5263" y="65202"/>
                  </a:cubicBezTo>
                  <a:cubicBezTo>
                    <a:pt x="5114" y="65301"/>
                    <a:pt x="4916" y="65401"/>
                    <a:pt x="4668" y="65401"/>
                  </a:cubicBezTo>
                  <a:cubicBezTo>
                    <a:pt x="4519" y="65500"/>
                    <a:pt x="4271" y="65599"/>
                    <a:pt x="3874" y="65599"/>
                  </a:cubicBezTo>
                  <a:cubicBezTo>
                    <a:pt x="3576" y="65698"/>
                    <a:pt x="3279" y="65797"/>
                    <a:pt x="2882" y="65797"/>
                  </a:cubicBezTo>
                  <a:cubicBezTo>
                    <a:pt x="2187" y="65797"/>
                    <a:pt x="1691" y="65698"/>
                    <a:pt x="1294" y="65599"/>
                  </a:cubicBezTo>
                  <a:cubicBezTo>
                    <a:pt x="897" y="65599"/>
                    <a:pt x="600" y="65500"/>
                    <a:pt x="500" y="65401"/>
                  </a:cubicBezTo>
                  <a:cubicBezTo>
                    <a:pt x="352" y="65252"/>
                    <a:pt x="302" y="65053"/>
                    <a:pt x="302" y="64805"/>
                  </a:cubicBezTo>
                  <a:cubicBezTo>
                    <a:pt x="302" y="64657"/>
                    <a:pt x="352" y="64408"/>
                    <a:pt x="500" y="64012"/>
                  </a:cubicBezTo>
                  <a:cubicBezTo>
                    <a:pt x="2733" y="58951"/>
                    <a:pt x="4469" y="53891"/>
                    <a:pt x="5660" y="48732"/>
                  </a:cubicBezTo>
                  <a:cubicBezTo>
                    <a:pt x="6850" y="43473"/>
                    <a:pt x="7446" y="38165"/>
                    <a:pt x="7446" y="32857"/>
                  </a:cubicBezTo>
                  <a:cubicBezTo>
                    <a:pt x="7446" y="27598"/>
                    <a:pt x="6850" y="22290"/>
                    <a:pt x="5660" y="16982"/>
                  </a:cubicBezTo>
                  <a:cubicBezTo>
                    <a:pt x="4469" y="11723"/>
                    <a:pt x="2733" y="6614"/>
                    <a:pt x="500" y="1702"/>
                  </a:cubicBezTo>
                  <a:cubicBezTo>
                    <a:pt x="352" y="1454"/>
                    <a:pt x="302" y="1256"/>
                    <a:pt x="302" y="1107"/>
                  </a:cubicBezTo>
                  <a:cubicBezTo>
                    <a:pt x="302" y="859"/>
                    <a:pt x="352" y="660"/>
                    <a:pt x="500" y="512"/>
                  </a:cubicBezTo>
                  <a:cubicBezTo>
                    <a:pt x="748" y="412"/>
                    <a:pt x="1096" y="313"/>
                    <a:pt x="1493" y="313"/>
                  </a:cubicBezTo>
                  <a:cubicBezTo>
                    <a:pt x="1889" y="214"/>
                    <a:pt x="2336" y="115"/>
                    <a:pt x="2882" y="115"/>
                  </a:cubicBezTo>
                  <a:cubicBezTo>
                    <a:pt x="3378" y="115"/>
                    <a:pt x="3775" y="115"/>
                    <a:pt x="4072" y="115"/>
                  </a:cubicBezTo>
                  <a:cubicBezTo>
                    <a:pt x="4469" y="115"/>
                    <a:pt x="4717" y="214"/>
                    <a:pt x="4866" y="313"/>
                  </a:cubicBezTo>
                  <a:cubicBezTo>
                    <a:pt x="5114" y="462"/>
                    <a:pt x="5312" y="611"/>
                    <a:pt x="5461" y="710"/>
                  </a:cubicBezTo>
                  <a:cubicBezTo>
                    <a:pt x="5561" y="710"/>
                    <a:pt x="5660" y="710"/>
                    <a:pt x="5660" y="710"/>
                  </a:cubicBezTo>
                  <a:cubicBezTo>
                    <a:pt x="8140" y="5869"/>
                    <a:pt x="10125" y="11178"/>
                    <a:pt x="11613" y="16585"/>
                  </a:cubicBezTo>
                  <a:cubicBezTo>
                    <a:pt x="13052" y="21893"/>
                    <a:pt x="13796" y="27301"/>
                    <a:pt x="13796" y="3285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50FA162-A319-4C00-92FD-58F1FBAE2930}"/>
                </a:ext>
              </a:extLst>
            </p:cNvPr>
            <p:cNvSpPr/>
            <p:nvPr/>
          </p:nvSpPr>
          <p:spPr>
            <a:xfrm>
              <a:off x="5944750" y="4721304"/>
              <a:ext cx="13568" cy="65682"/>
            </a:xfrm>
            <a:custGeom>
              <a:avLst/>
              <a:gdLst>
                <a:gd name="connsiteX0" fmla="*/ 13749 w 13568"/>
                <a:gd name="connsiteY0" fmla="*/ 1819 h 65682"/>
                <a:gd name="connsiteX1" fmla="*/ 8391 w 13568"/>
                <a:gd name="connsiteY1" fmla="*/ 17099 h 65682"/>
                <a:gd name="connsiteX2" fmla="*/ 6803 w 13568"/>
                <a:gd name="connsiteY2" fmla="*/ 32974 h 65682"/>
                <a:gd name="connsiteX3" fmla="*/ 8391 w 13568"/>
                <a:gd name="connsiteY3" fmla="*/ 48849 h 65682"/>
                <a:gd name="connsiteX4" fmla="*/ 13550 w 13568"/>
                <a:gd name="connsiteY4" fmla="*/ 64128 h 65682"/>
                <a:gd name="connsiteX5" fmla="*/ 13749 w 13568"/>
                <a:gd name="connsiteY5" fmla="*/ 64922 h 65682"/>
                <a:gd name="connsiteX6" fmla="*/ 13550 w 13568"/>
                <a:gd name="connsiteY6" fmla="*/ 65518 h 65682"/>
                <a:gd name="connsiteX7" fmla="*/ 12757 w 13568"/>
                <a:gd name="connsiteY7" fmla="*/ 65716 h 65682"/>
                <a:gd name="connsiteX8" fmla="*/ 11367 w 13568"/>
                <a:gd name="connsiteY8" fmla="*/ 65914 h 65682"/>
                <a:gd name="connsiteX9" fmla="*/ 10177 w 13568"/>
                <a:gd name="connsiteY9" fmla="*/ 65716 h 65682"/>
                <a:gd name="connsiteX10" fmla="*/ 9383 w 13568"/>
                <a:gd name="connsiteY10" fmla="*/ 65518 h 65682"/>
                <a:gd name="connsiteX11" fmla="*/ 8788 w 13568"/>
                <a:gd name="connsiteY11" fmla="*/ 65319 h 65682"/>
                <a:gd name="connsiteX12" fmla="*/ 8391 w 13568"/>
                <a:gd name="connsiteY12" fmla="*/ 65121 h 65682"/>
                <a:gd name="connsiteX13" fmla="*/ 4819 w 13568"/>
                <a:gd name="connsiteY13" fmla="*/ 57382 h 65682"/>
                <a:gd name="connsiteX14" fmla="*/ 2239 w 13568"/>
                <a:gd name="connsiteY14" fmla="*/ 49444 h 65682"/>
                <a:gd name="connsiteX15" fmla="*/ 652 w 13568"/>
                <a:gd name="connsiteY15" fmla="*/ 41308 h 65682"/>
                <a:gd name="connsiteX16" fmla="*/ 255 w 13568"/>
                <a:gd name="connsiteY16" fmla="*/ 32974 h 65682"/>
                <a:gd name="connsiteX17" fmla="*/ 850 w 13568"/>
                <a:gd name="connsiteY17" fmla="*/ 24838 h 65682"/>
                <a:gd name="connsiteX18" fmla="*/ 2438 w 13568"/>
                <a:gd name="connsiteY18" fmla="*/ 16702 h 65682"/>
                <a:gd name="connsiteX19" fmla="*/ 5017 w 13568"/>
                <a:gd name="connsiteY19" fmla="*/ 8764 h 65682"/>
                <a:gd name="connsiteX20" fmla="*/ 8391 w 13568"/>
                <a:gd name="connsiteY20" fmla="*/ 827 h 65682"/>
                <a:gd name="connsiteX21" fmla="*/ 8589 w 13568"/>
                <a:gd name="connsiteY21" fmla="*/ 827 h 65682"/>
                <a:gd name="connsiteX22" fmla="*/ 8986 w 13568"/>
                <a:gd name="connsiteY22" fmla="*/ 430 h 65682"/>
                <a:gd name="connsiteX23" fmla="*/ 9978 w 13568"/>
                <a:gd name="connsiteY23" fmla="*/ 232 h 65682"/>
                <a:gd name="connsiteX24" fmla="*/ 11367 w 13568"/>
                <a:gd name="connsiteY24" fmla="*/ 232 h 65682"/>
                <a:gd name="connsiteX25" fmla="*/ 12558 w 13568"/>
                <a:gd name="connsiteY25" fmla="*/ 430 h 65682"/>
                <a:gd name="connsiteX26" fmla="*/ 13352 w 13568"/>
                <a:gd name="connsiteY26" fmla="*/ 628 h 65682"/>
                <a:gd name="connsiteX27" fmla="*/ 13749 w 13568"/>
                <a:gd name="connsiteY27" fmla="*/ 1224 h 65682"/>
                <a:gd name="connsiteX28" fmla="*/ 13749 w 13568"/>
                <a:gd name="connsiteY28" fmla="*/ 18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49" y="1819"/>
                  </a:moveTo>
                  <a:cubicBezTo>
                    <a:pt x="11367" y="6730"/>
                    <a:pt x="9582" y="11840"/>
                    <a:pt x="8391" y="17099"/>
                  </a:cubicBezTo>
                  <a:cubicBezTo>
                    <a:pt x="7299" y="22407"/>
                    <a:pt x="6803" y="27715"/>
                    <a:pt x="6803" y="32974"/>
                  </a:cubicBezTo>
                  <a:cubicBezTo>
                    <a:pt x="6803" y="38282"/>
                    <a:pt x="7299" y="43590"/>
                    <a:pt x="8391" y="48849"/>
                  </a:cubicBezTo>
                  <a:cubicBezTo>
                    <a:pt x="9582" y="54008"/>
                    <a:pt x="11268" y="59068"/>
                    <a:pt x="13550" y="64128"/>
                  </a:cubicBezTo>
                  <a:cubicBezTo>
                    <a:pt x="13649" y="64525"/>
                    <a:pt x="13749" y="64773"/>
                    <a:pt x="13749" y="64922"/>
                  </a:cubicBezTo>
                  <a:cubicBezTo>
                    <a:pt x="13848" y="65170"/>
                    <a:pt x="13798" y="65369"/>
                    <a:pt x="13550" y="65518"/>
                  </a:cubicBezTo>
                  <a:cubicBezTo>
                    <a:pt x="13401" y="65617"/>
                    <a:pt x="13153" y="65716"/>
                    <a:pt x="12757" y="65716"/>
                  </a:cubicBezTo>
                  <a:cubicBezTo>
                    <a:pt x="12459" y="65815"/>
                    <a:pt x="12012" y="65914"/>
                    <a:pt x="11367" y="65914"/>
                  </a:cubicBezTo>
                  <a:cubicBezTo>
                    <a:pt x="10822" y="65914"/>
                    <a:pt x="10425" y="65815"/>
                    <a:pt x="10177" y="65716"/>
                  </a:cubicBezTo>
                  <a:cubicBezTo>
                    <a:pt x="9879" y="65716"/>
                    <a:pt x="9631" y="65617"/>
                    <a:pt x="9383" y="65518"/>
                  </a:cubicBezTo>
                  <a:cubicBezTo>
                    <a:pt x="9085" y="65518"/>
                    <a:pt x="8887" y="65418"/>
                    <a:pt x="8788" y="65319"/>
                  </a:cubicBezTo>
                  <a:cubicBezTo>
                    <a:pt x="8639" y="65319"/>
                    <a:pt x="8490" y="65220"/>
                    <a:pt x="8391" y="65121"/>
                  </a:cubicBezTo>
                  <a:cubicBezTo>
                    <a:pt x="7051" y="62591"/>
                    <a:pt x="5861" y="60011"/>
                    <a:pt x="4819" y="57382"/>
                  </a:cubicBezTo>
                  <a:cubicBezTo>
                    <a:pt x="3876" y="54703"/>
                    <a:pt x="3033" y="52123"/>
                    <a:pt x="2239" y="49444"/>
                  </a:cubicBezTo>
                  <a:cubicBezTo>
                    <a:pt x="1545" y="46815"/>
                    <a:pt x="1049" y="44086"/>
                    <a:pt x="652" y="41308"/>
                  </a:cubicBezTo>
                  <a:cubicBezTo>
                    <a:pt x="354" y="38530"/>
                    <a:pt x="255" y="35752"/>
                    <a:pt x="255" y="32974"/>
                  </a:cubicBezTo>
                  <a:cubicBezTo>
                    <a:pt x="255" y="30196"/>
                    <a:pt x="453" y="27517"/>
                    <a:pt x="850" y="24838"/>
                  </a:cubicBezTo>
                  <a:cubicBezTo>
                    <a:pt x="1247" y="22060"/>
                    <a:pt x="1743" y="19381"/>
                    <a:pt x="2438" y="16702"/>
                  </a:cubicBezTo>
                  <a:cubicBezTo>
                    <a:pt x="3083" y="13924"/>
                    <a:pt x="3926" y="11294"/>
                    <a:pt x="5017" y="8764"/>
                  </a:cubicBezTo>
                  <a:cubicBezTo>
                    <a:pt x="6059" y="6135"/>
                    <a:pt x="7200" y="3506"/>
                    <a:pt x="8391" y="827"/>
                  </a:cubicBezTo>
                  <a:cubicBezTo>
                    <a:pt x="8490" y="827"/>
                    <a:pt x="8589" y="827"/>
                    <a:pt x="8589" y="827"/>
                  </a:cubicBezTo>
                  <a:cubicBezTo>
                    <a:pt x="8689" y="728"/>
                    <a:pt x="8837" y="579"/>
                    <a:pt x="8986" y="430"/>
                  </a:cubicBezTo>
                  <a:cubicBezTo>
                    <a:pt x="9234" y="331"/>
                    <a:pt x="9582" y="232"/>
                    <a:pt x="9978" y="232"/>
                  </a:cubicBezTo>
                  <a:cubicBezTo>
                    <a:pt x="10375" y="232"/>
                    <a:pt x="10822" y="232"/>
                    <a:pt x="11367" y="232"/>
                  </a:cubicBezTo>
                  <a:cubicBezTo>
                    <a:pt x="11864" y="232"/>
                    <a:pt x="12260" y="331"/>
                    <a:pt x="12558" y="430"/>
                  </a:cubicBezTo>
                  <a:cubicBezTo>
                    <a:pt x="12955" y="430"/>
                    <a:pt x="13203" y="529"/>
                    <a:pt x="13352" y="628"/>
                  </a:cubicBezTo>
                  <a:cubicBezTo>
                    <a:pt x="13600" y="777"/>
                    <a:pt x="13749" y="976"/>
                    <a:pt x="13749" y="1224"/>
                  </a:cubicBezTo>
                  <a:cubicBezTo>
                    <a:pt x="13848" y="1373"/>
                    <a:pt x="13848" y="1571"/>
                    <a:pt x="13749" y="18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5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964689" y="4725273"/>
              <a:ext cx="109934" cy="49609"/>
              <a:chOff x="5964689" y="4725273"/>
              <a:chExt cx="109934" cy="49609"/>
            </a:xfrm>
            <a:solidFill>
              <a:srgbClr val="000000"/>
            </a:solidFill>
          </p:grpSpPr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D9D582D-B3BF-419C-8846-1E672923AA1B}"/>
                  </a:ext>
                </a:extLst>
              </p:cNvPr>
              <p:cNvSpPr/>
              <p:nvPr/>
            </p:nvSpPr>
            <p:spPr>
              <a:xfrm>
                <a:off x="5964689" y="4725670"/>
                <a:ext cx="34726" cy="48617"/>
              </a:xfrm>
              <a:custGeom>
                <a:avLst/>
                <a:gdLst>
                  <a:gd name="connsiteX0" fmla="*/ 34983 w 34726"/>
                  <a:gd name="connsiteY0" fmla="*/ 34958 h 48617"/>
                  <a:gd name="connsiteX1" fmla="*/ 34586 w 34726"/>
                  <a:gd name="connsiteY1" fmla="*/ 36943 h 48617"/>
                  <a:gd name="connsiteX2" fmla="*/ 33396 w 34726"/>
                  <a:gd name="connsiteY2" fmla="*/ 37538 h 48617"/>
                  <a:gd name="connsiteX3" fmla="*/ 28038 w 34726"/>
                  <a:gd name="connsiteY3" fmla="*/ 37538 h 48617"/>
                  <a:gd name="connsiteX4" fmla="*/ 28038 w 34726"/>
                  <a:gd name="connsiteY4" fmla="*/ 47658 h 48617"/>
                  <a:gd name="connsiteX5" fmla="*/ 27840 w 34726"/>
                  <a:gd name="connsiteY5" fmla="*/ 48253 h 48617"/>
                  <a:gd name="connsiteX6" fmla="*/ 27443 w 34726"/>
                  <a:gd name="connsiteY6" fmla="*/ 48650 h 48617"/>
                  <a:gd name="connsiteX7" fmla="*/ 26450 w 34726"/>
                  <a:gd name="connsiteY7" fmla="*/ 48650 h 48617"/>
                  <a:gd name="connsiteX8" fmla="*/ 24863 w 34726"/>
                  <a:gd name="connsiteY8" fmla="*/ 48849 h 48617"/>
                  <a:gd name="connsiteX9" fmla="*/ 23474 w 34726"/>
                  <a:gd name="connsiteY9" fmla="*/ 48650 h 48617"/>
                  <a:gd name="connsiteX10" fmla="*/ 22482 w 34726"/>
                  <a:gd name="connsiteY10" fmla="*/ 48650 h 48617"/>
                  <a:gd name="connsiteX11" fmla="*/ 21886 w 34726"/>
                  <a:gd name="connsiteY11" fmla="*/ 48253 h 48617"/>
                  <a:gd name="connsiteX12" fmla="*/ 21886 w 34726"/>
                  <a:gd name="connsiteY12" fmla="*/ 47658 h 48617"/>
                  <a:gd name="connsiteX13" fmla="*/ 21886 w 34726"/>
                  <a:gd name="connsiteY13" fmla="*/ 37538 h 48617"/>
                  <a:gd name="connsiteX14" fmla="*/ 2043 w 34726"/>
                  <a:gd name="connsiteY14" fmla="*/ 37538 h 48617"/>
                  <a:gd name="connsiteX15" fmla="*/ 1051 w 34726"/>
                  <a:gd name="connsiteY15" fmla="*/ 37538 h 48617"/>
                  <a:gd name="connsiteX16" fmla="*/ 654 w 34726"/>
                  <a:gd name="connsiteY16" fmla="*/ 37141 h 48617"/>
                  <a:gd name="connsiteX17" fmla="*/ 257 w 34726"/>
                  <a:gd name="connsiteY17" fmla="*/ 36347 h 48617"/>
                  <a:gd name="connsiteX18" fmla="*/ 257 w 34726"/>
                  <a:gd name="connsiteY18" fmla="*/ 34760 h 48617"/>
                  <a:gd name="connsiteX19" fmla="*/ 257 w 34726"/>
                  <a:gd name="connsiteY19" fmla="*/ 33569 h 48617"/>
                  <a:gd name="connsiteX20" fmla="*/ 455 w 34726"/>
                  <a:gd name="connsiteY20" fmla="*/ 32577 h 48617"/>
                  <a:gd name="connsiteX21" fmla="*/ 654 w 34726"/>
                  <a:gd name="connsiteY21" fmla="*/ 31585 h 48617"/>
                  <a:gd name="connsiteX22" fmla="*/ 1249 w 34726"/>
                  <a:gd name="connsiteY22" fmla="*/ 30592 h 48617"/>
                  <a:gd name="connsiteX23" fmla="*/ 18513 w 34726"/>
                  <a:gd name="connsiteY23" fmla="*/ 1422 h 48617"/>
                  <a:gd name="connsiteX24" fmla="*/ 19108 w 34726"/>
                  <a:gd name="connsiteY24" fmla="*/ 1025 h 48617"/>
                  <a:gd name="connsiteX25" fmla="*/ 19902 w 34726"/>
                  <a:gd name="connsiteY25" fmla="*/ 628 h 48617"/>
                  <a:gd name="connsiteX26" fmla="*/ 21291 w 34726"/>
                  <a:gd name="connsiteY26" fmla="*/ 430 h 48617"/>
                  <a:gd name="connsiteX27" fmla="*/ 23275 w 34726"/>
                  <a:gd name="connsiteY27" fmla="*/ 232 h 48617"/>
                  <a:gd name="connsiteX28" fmla="*/ 25260 w 34726"/>
                  <a:gd name="connsiteY28" fmla="*/ 430 h 48617"/>
                  <a:gd name="connsiteX29" fmla="*/ 26847 w 34726"/>
                  <a:gd name="connsiteY29" fmla="*/ 628 h 48617"/>
                  <a:gd name="connsiteX30" fmla="*/ 27641 w 34726"/>
                  <a:gd name="connsiteY30" fmla="*/ 1025 h 48617"/>
                  <a:gd name="connsiteX31" fmla="*/ 28038 w 34726"/>
                  <a:gd name="connsiteY31" fmla="*/ 1621 h 48617"/>
                  <a:gd name="connsiteX32" fmla="*/ 28038 w 34726"/>
                  <a:gd name="connsiteY32" fmla="*/ 32378 h 48617"/>
                  <a:gd name="connsiteX33" fmla="*/ 33396 w 34726"/>
                  <a:gd name="connsiteY33" fmla="*/ 32378 h 48617"/>
                  <a:gd name="connsiteX34" fmla="*/ 34586 w 34726"/>
                  <a:gd name="connsiteY34" fmla="*/ 32974 h 48617"/>
                  <a:gd name="connsiteX35" fmla="*/ 34983 w 34726"/>
                  <a:gd name="connsiteY35" fmla="*/ 34958 h 48617"/>
                  <a:gd name="connsiteX36" fmla="*/ 21886 w 34726"/>
                  <a:gd name="connsiteY36" fmla="*/ 5986 h 48617"/>
                  <a:gd name="connsiteX37" fmla="*/ 21688 w 34726"/>
                  <a:gd name="connsiteY37" fmla="*/ 5986 h 48617"/>
                  <a:gd name="connsiteX38" fmla="*/ 6011 w 34726"/>
                  <a:gd name="connsiteY38" fmla="*/ 32378 h 48617"/>
                  <a:gd name="connsiteX39" fmla="*/ 21886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83" y="34958"/>
                    </a:moveTo>
                    <a:cubicBezTo>
                      <a:pt x="34983" y="35752"/>
                      <a:pt x="34834" y="36446"/>
                      <a:pt x="34586" y="36943"/>
                    </a:cubicBezTo>
                    <a:cubicBezTo>
                      <a:pt x="34289" y="37339"/>
                      <a:pt x="33892" y="37538"/>
                      <a:pt x="33396" y="37538"/>
                    </a:cubicBezTo>
                    <a:lnTo>
                      <a:pt x="28038" y="37538"/>
                    </a:lnTo>
                    <a:lnTo>
                      <a:pt x="28038" y="47658"/>
                    </a:lnTo>
                    <a:cubicBezTo>
                      <a:pt x="28038" y="47956"/>
                      <a:pt x="27939" y="48154"/>
                      <a:pt x="27840" y="48253"/>
                    </a:cubicBezTo>
                    <a:cubicBezTo>
                      <a:pt x="27840" y="48402"/>
                      <a:pt x="27691" y="48551"/>
                      <a:pt x="27443" y="48650"/>
                    </a:cubicBezTo>
                    <a:cubicBezTo>
                      <a:pt x="27145" y="48650"/>
                      <a:pt x="26847" y="48650"/>
                      <a:pt x="26450" y="48650"/>
                    </a:cubicBezTo>
                    <a:cubicBezTo>
                      <a:pt x="26054" y="48750"/>
                      <a:pt x="25508" y="48849"/>
                      <a:pt x="24863" y="48849"/>
                    </a:cubicBezTo>
                    <a:cubicBezTo>
                      <a:pt x="24317" y="48849"/>
                      <a:pt x="23871" y="48750"/>
                      <a:pt x="23474" y="48650"/>
                    </a:cubicBezTo>
                    <a:cubicBezTo>
                      <a:pt x="23077" y="48650"/>
                      <a:pt x="22730" y="48650"/>
                      <a:pt x="22482" y="48650"/>
                    </a:cubicBezTo>
                    <a:cubicBezTo>
                      <a:pt x="22184" y="48551"/>
                      <a:pt x="21986" y="48402"/>
                      <a:pt x="21886" y="48253"/>
                    </a:cubicBezTo>
                    <a:cubicBezTo>
                      <a:pt x="21886" y="48154"/>
                      <a:pt x="21886" y="47956"/>
                      <a:pt x="21886" y="47658"/>
                    </a:cubicBezTo>
                    <a:lnTo>
                      <a:pt x="21886" y="37538"/>
                    </a:lnTo>
                    <a:lnTo>
                      <a:pt x="2043" y="37538"/>
                    </a:lnTo>
                    <a:cubicBezTo>
                      <a:pt x="1646" y="37538"/>
                      <a:pt x="1299" y="37538"/>
                      <a:pt x="1051" y="37538"/>
                    </a:cubicBezTo>
                    <a:cubicBezTo>
                      <a:pt x="902" y="37439"/>
                      <a:pt x="753" y="37290"/>
                      <a:pt x="654" y="37141"/>
                    </a:cubicBezTo>
                    <a:cubicBezTo>
                      <a:pt x="505" y="36893"/>
                      <a:pt x="356" y="36645"/>
                      <a:pt x="257" y="36347"/>
                    </a:cubicBezTo>
                    <a:cubicBezTo>
                      <a:pt x="257" y="35950"/>
                      <a:pt x="257" y="35454"/>
                      <a:pt x="257" y="34760"/>
                    </a:cubicBezTo>
                    <a:cubicBezTo>
                      <a:pt x="257" y="34264"/>
                      <a:pt x="257" y="33867"/>
                      <a:pt x="257" y="33569"/>
                    </a:cubicBezTo>
                    <a:cubicBezTo>
                      <a:pt x="257" y="33172"/>
                      <a:pt x="306" y="32875"/>
                      <a:pt x="455" y="32577"/>
                    </a:cubicBezTo>
                    <a:cubicBezTo>
                      <a:pt x="554" y="32180"/>
                      <a:pt x="654" y="31882"/>
                      <a:pt x="654" y="31585"/>
                    </a:cubicBezTo>
                    <a:cubicBezTo>
                      <a:pt x="753" y="31337"/>
                      <a:pt x="951" y="30989"/>
                      <a:pt x="1249" y="30592"/>
                    </a:cubicBezTo>
                    <a:lnTo>
                      <a:pt x="18513" y="1422"/>
                    </a:lnTo>
                    <a:cubicBezTo>
                      <a:pt x="18612" y="1323"/>
                      <a:pt x="18811" y="1174"/>
                      <a:pt x="19108" y="1025"/>
                    </a:cubicBezTo>
                    <a:cubicBezTo>
                      <a:pt x="19356" y="777"/>
                      <a:pt x="19604" y="628"/>
                      <a:pt x="19902" y="628"/>
                    </a:cubicBezTo>
                    <a:cubicBezTo>
                      <a:pt x="20299" y="529"/>
                      <a:pt x="20745" y="430"/>
                      <a:pt x="21291" y="430"/>
                    </a:cubicBezTo>
                    <a:cubicBezTo>
                      <a:pt x="21787" y="331"/>
                      <a:pt x="22482" y="232"/>
                      <a:pt x="23275" y="232"/>
                    </a:cubicBezTo>
                    <a:cubicBezTo>
                      <a:pt x="24069" y="232"/>
                      <a:pt x="24714" y="331"/>
                      <a:pt x="25260" y="430"/>
                    </a:cubicBezTo>
                    <a:cubicBezTo>
                      <a:pt x="25905" y="430"/>
                      <a:pt x="26450" y="529"/>
                      <a:pt x="26847" y="628"/>
                    </a:cubicBezTo>
                    <a:cubicBezTo>
                      <a:pt x="27244" y="777"/>
                      <a:pt x="27492" y="926"/>
                      <a:pt x="27641" y="1025"/>
                    </a:cubicBezTo>
                    <a:cubicBezTo>
                      <a:pt x="27889" y="1174"/>
                      <a:pt x="28038" y="1373"/>
                      <a:pt x="28038" y="1621"/>
                    </a:cubicBezTo>
                    <a:lnTo>
                      <a:pt x="28038" y="32378"/>
                    </a:lnTo>
                    <a:lnTo>
                      <a:pt x="33396" y="32378"/>
                    </a:lnTo>
                    <a:cubicBezTo>
                      <a:pt x="33892" y="32378"/>
                      <a:pt x="34289" y="32577"/>
                      <a:pt x="34586" y="32974"/>
                    </a:cubicBezTo>
                    <a:cubicBezTo>
                      <a:pt x="34834" y="33371"/>
                      <a:pt x="34983" y="34065"/>
                      <a:pt x="34983" y="34958"/>
                    </a:cubicBezTo>
                    <a:close/>
                    <a:moveTo>
                      <a:pt x="21886" y="5986"/>
                    </a:moveTo>
                    <a:lnTo>
                      <a:pt x="21688" y="5986"/>
                    </a:lnTo>
                    <a:lnTo>
                      <a:pt x="6011" y="32378"/>
                    </a:lnTo>
                    <a:lnTo>
                      <a:pt x="21886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D09C633-3FFB-44E9-9542-AC018C39D8AC}"/>
                  </a:ext>
                </a:extLst>
              </p:cNvPr>
              <p:cNvSpPr/>
              <p:nvPr/>
            </p:nvSpPr>
            <p:spPr>
              <a:xfrm>
                <a:off x="6005171" y="4725273"/>
                <a:ext cx="30162" cy="48815"/>
              </a:xfrm>
              <a:custGeom>
                <a:avLst/>
                <a:gdLst>
                  <a:gd name="connsiteX0" fmla="*/ 30422 w 30162"/>
                  <a:gd name="connsiteY0" fmla="*/ 46269 h 48815"/>
                  <a:gd name="connsiteX1" fmla="*/ 30224 w 30162"/>
                  <a:gd name="connsiteY1" fmla="*/ 47460 h 48815"/>
                  <a:gd name="connsiteX2" fmla="*/ 30025 w 30162"/>
                  <a:gd name="connsiteY2" fmla="*/ 48452 h 48815"/>
                  <a:gd name="connsiteX3" fmla="*/ 29628 w 30162"/>
                  <a:gd name="connsiteY3" fmla="*/ 48849 h 48815"/>
                  <a:gd name="connsiteX4" fmla="*/ 29033 w 30162"/>
                  <a:gd name="connsiteY4" fmla="*/ 49047 h 48815"/>
                  <a:gd name="connsiteX5" fmla="*/ 2443 w 30162"/>
                  <a:gd name="connsiteY5" fmla="*/ 49047 h 48815"/>
                  <a:gd name="connsiteX6" fmla="*/ 1450 w 30162"/>
                  <a:gd name="connsiteY6" fmla="*/ 49047 h 48815"/>
                  <a:gd name="connsiteX7" fmla="*/ 855 w 30162"/>
                  <a:gd name="connsiteY7" fmla="*/ 48650 h 48815"/>
                  <a:gd name="connsiteX8" fmla="*/ 458 w 30162"/>
                  <a:gd name="connsiteY8" fmla="*/ 47658 h 48815"/>
                  <a:gd name="connsiteX9" fmla="*/ 260 w 30162"/>
                  <a:gd name="connsiteY9" fmla="*/ 46269 h 48815"/>
                  <a:gd name="connsiteX10" fmla="*/ 260 w 30162"/>
                  <a:gd name="connsiteY10" fmla="*/ 45078 h 48815"/>
                  <a:gd name="connsiteX11" fmla="*/ 657 w 30162"/>
                  <a:gd name="connsiteY11" fmla="*/ 44086 h 48815"/>
                  <a:gd name="connsiteX12" fmla="*/ 1054 w 30162"/>
                  <a:gd name="connsiteY12" fmla="*/ 43094 h 48815"/>
                  <a:gd name="connsiteX13" fmla="*/ 1847 w 30162"/>
                  <a:gd name="connsiteY13" fmla="*/ 42102 h 48815"/>
                  <a:gd name="connsiteX14" fmla="*/ 11174 w 30162"/>
                  <a:gd name="connsiteY14" fmla="*/ 32378 h 48815"/>
                  <a:gd name="connsiteX15" fmla="*/ 16333 w 30162"/>
                  <a:gd name="connsiteY15" fmla="*/ 26227 h 48815"/>
                  <a:gd name="connsiteX16" fmla="*/ 19310 w 30162"/>
                  <a:gd name="connsiteY16" fmla="*/ 21266 h 48815"/>
                  <a:gd name="connsiteX17" fmla="*/ 20699 w 30162"/>
                  <a:gd name="connsiteY17" fmla="*/ 17099 h 48815"/>
                  <a:gd name="connsiteX18" fmla="*/ 21096 w 30162"/>
                  <a:gd name="connsiteY18" fmla="*/ 13725 h 48815"/>
                  <a:gd name="connsiteX19" fmla="*/ 20500 w 30162"/>
                  <a:gd name="connsiteY19" fmla="*/ 10749 h 48815"/>
                  <a:gd name="connsiteX20" fmla="*/ 19111 w 30162"/>
                  <a:gd name="connsiteY20" fmla="*/ 8368 h 48815"/>
                  <a:gd name="connsiteX21" fmla="*/ 16532 w 30162"/>
                  <a:gd name="connsiteY21" fmla="*/ 6582 h 48815"/>
                  <a:gd name="connsiteX22" fmla="*/ 13158 w 30162"/>
                  <a:gd name="connsiteY22" fmla="*/ 5788 h 48815"/>
                  <a:gd name="connsiteX23" fmla="*/ 8991 w 30162"/>
                  <a:gd name="connsiteY23" fmla="*/ 6582 h 48815"/>
                  <a:gd name="connsiteX24" fmla="*/ 5816 w 30162"/>
                  <a:gd name="connsiteY24" fmla="*/ 7971 h 48815"/>
                  <a:gd name="connsiteX25" fmla="*/ 3633 w 30162"/>
                  <a:gd name="connsiteY25" fmla="*/ 9360 h 48815"/>
                  <a:gd name="connsiteX26" fmla="*/ 2244 w 30162"/>
                  <a:gd name="connsiteY26" fmla="*/ 9955 h 48815"/>
                  <a:gd name="connsiteX27" fmla="*/ 1847 w 30162"/>
                  <a:gd name="connsiteY27" fmla="*/ 9757 h 48815"/>
                  <a:gd name="connsiteX28" fmla="*/ 1450 w 30162"/>
                  <a:gd name="connsiteY28" fmla="*/ 9360 h 48815"/>
                  <a:gd name="connsiteX29" fmla="*/ 1252 w 30162"/>
                  <a:gd name="connsiteY29" fmla="*/ 8368 h 48815"/>
                  <a:gd name="connsiteX30" fmla="*/ 1252 w 30162"/>
                  <a:gd name="connsiteY30" fmla="*/ 6978 h 48815"/>
                  <a:gd name="connsiteX31" fmla="*/ 1252 w 30162"/>
                  <a:gd name="connsiteY31" fmla="*/ 5986 h 48815"/>
                  <a:gd name="connsiteX32" fmla="*/ 1252 w 30162"/>
                  <a:gd name="connsiteY32" fmla="*/ 5391 h 48815"/>
                  <a:gd name="connsiteX33" fmla="*/ 1649 w 30162"/>
                  <a:gd name="connsiteY33" fmla="*/ 4796 h 48815"/>
                  <a:gd name="connsiteX34" fmla="*/ 2244 w 30162"/>
                  <a:gd name="connsiteY34" fmla="*/ 4200 h 48815"/>
                  <a:gd name="connsiteX35" fmla="*/ 3633 w 30162"/>
                  <a:gd name="connsiteY35" fmla="*/ 3208 h 48815"/>
                  <a:gd name="connsiteX36" fmla="*/ 6411 w 30162"/>
                  <a:gd name="connsiteY36" fmla="*/ 1819 h 48815"/>
                  <a:gd name="connsiteX37" fmla="*/ 10182 w 30162"/>
                  <a:gd name="connsiteY37" fmla="*/ 628 h 48815"/>
                  <a:gd name="connsiteX38" fmla="*/ 14349 w 30162"/>
                  <a:gd name="connsiteY38" fmla="*/ 232 h 48815"/>
                  <a:gd name="connsiteX39" fmla="*/ 20500 w 30162"/>
                  <a:gd name="connsiteY39" fmla="*/ 1224 h 48815"/>
                  <a:gd name="connsiteX40" fmla="*/ 24866 w 30162"/>
                  <a:gd name="connsiteY40" fmla="*/ 4002 h 48815"/>
                  <a:gd name="connsiteX41" fmla="*/ 27446 w 30162"/>
                  <a:gd name="connsiteY41" fmla="*/ 7971 h 48815"/>
                  <a:gd name="connsiteX42" fmla="*/ 28239 w 30162"/>
                  <a:gd name="connsiteY42" fmla="*/ 12733 h 48815"/>
                  <a:gd name="connsiteX43" fmla="*/ 27843 w 30162"/>
                  <a:gd name="connsiteY43" fmla="*/ 17297 h 48815"/>
                  <a:gd name="connsiteX44" fmla="*/ 26057 w 30162"/>
                  <a:gd name="connsiteY44" fmla="*/ 22258 h 48815"/>
                  <a:gd name="connsiteX45" fmla="*/ 22286 w 30162"/>
                  <a:gd name="connsiteY45" fmla="*/ 28211 h 48815"/>
                  <a:gd name="connsiteX46" fmla="*/ 15738 w 30162"/>
                  <a:gd name="connsiteY46" fmla="*/ 35553 h 48815"/>
                  <a:gd name="connsiteX47" fmla="*/ 7999 w 30162"/>
                  <a:gd name="connsiteY47" fmla="*/ 43689 h 48815"/>
                  <a:gd name="connsiteX48" fmla="*/ 29033 w 30162"/>
                  <a:gd name="connsiteY48" fmla="*/ 43689 h 48815"/>
                  <a:gd name="connsiteX49" fmla="*/ 29430 w 30162"/>
                  <a:gd name="connsiteY49" fmla="*/ 43888 h 48815"/>
                  <a:gd name="connsiteX50" fmla="*/ 30025 w 30162"/>
                  <a:gd name="connsiteY50" fmla="*/ 44285 h 48815"/>
                  <a:gd name="connsiteX51" fmla="*/ 30224 w 30162"/>
                  <a:gd name="connsiteY51" fmla="*/ 45277 h 48815"/>
                  <a:gd name="connsiteX52" fmla="*/ 30422 w 30162"/>
                  <a:gd name="connsiteY52" fmla="*/ 462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22" y="46269"/>
                    </a:moveTo>
                    <a:cubicBezTo>
                      <a:pt x="30422" y="46666"/>
                      <a:pt x="30323" y="47063"/>
                      <a:pt x="30224" y="47460"/>
                    </a:cubicBezTo>
                    <a:cubicBezTo>
                      <a:pt x="30224" y="47857"/>
                      <a:pt x="30125" y="48204"/>
                      <a:pt x="30025" y="48452"/>
                    </a:cubicBezTo>
                    <a:cubicBezTo>
                      <a:pt x="30025" y="48601"/>
                      <a:pt x="29877" y="48750"/>
                      <a:pt x="29628" y="48849"/>
                    </a:cubicBezTo>
                    <a:cubicBezTo>
                      <a:pt x="29480" y="48998"/>
                      <a:pt x="29281" y="49047"/>
                      <a:pt x="29033" y="49047"/>
                    </a:cubicBezTo>
                    <a:lnTo>
                      <a:pt x="2443" y="49047"/>
                    </a:lnTo>
                    <a:cubicBezTo>
                      <a:pt x="2046" y="49047"/>
                      <a:pt x="1698" y="49047"/>
                      <a:pt x="1450" y="49047"/>
                    </a:cubicBezTo>
                    <a:cubicBezTo>
                      <a:pt x="1302" y="48948"/>
                      <a:pt x="1103" y="48799"/>
                      <a:pt x="855" y="48650"/>
                    </a:cubicBezTo>
                    <a:cubicBezTo>
                      <a:pt x="706" y="48402"/>
                      <a:pt x="557" y="48055"/>
                      <a:pt x="458" y="47658"/>
                    </a:cubicBezTo>
                    <a:cubicBezTo>
                      <a:pt x="309" y="47261"/>
                      <a:pt x="260" y="46815"/>
                      <a:pt x="260" y="46269"/>
                    </a:cubicBezTo>
                    <a:cubicBezTo>
                      <a:pt x="260" y="45773"/>
                      <a:pt x="260" y="45376"/>
                      <a:pt x="260" y="45078"/>
                    </a:cubicBezTo>
                    <a:cubicBezTo>
                      <a:pt x="359" y="44682"/>
                      <a:pt x="508" y="44384"/>
                      <a:pt x="657" y="44086"/>
                    </a:cubicBezTo>
                    <a:cubicBezTo>
                      <a:pt x="756" y="43689"/>
                      <a:pt x="905" y="43392"/>
                      <a:pt x="1054" y="43094"/>
                    </a:cubicBezTo>
                    <a:cubicBezTo>
                      <a:pt x="1302" y="42846"/>
                      <a:pt x="1550" y="42499"/>
                      <a:pt x="1847" y="42102"/>
                    </a:cubicBezTo>
                    <a:lnTo>
                      <a:pt x="11174" y="32378"/>
                    </a:lnTo>
                    <a:cubicBezTo>
                      <a:pt x="13257" y="29997"/>
                      <a:pt x="14994" y="27963"/>
                      <a:pt x="16333" y="26227"/>
                    </a:cubicBezTo>
                    <a:cubicBezTo>
                      <a:pt x="17623" y="24391"/>
                      <a:pt x="18615" y="22754"/>
                      <a:pt x="19310" y="21266"/>
                    </a:cubicBezTo>
                    <a:cubicBezTo>
                      <a:pt x="20103" y="19678"/>
                      <a:pt x="20550" y="18289"/>
                      <a:pt x="20699" y="17099"/>
                    </a:cubicBezTo>
                    <a:cubicBezTo>
                      <a:pt x="20947" y="15908"/>
                      <a:pt x="21096" y="14817"/>
                      <a:pt x="21096" y="13725"/>
                    </a:cubicBezTo>
                    <a:cubicBezTo>
                      <a:pt x="21096" y="12684"/>
                      <a:pt x="20897" y="11691"/>
                      <a:pt x="20500" y="10749"/>
                    </a:cubicBezTo>
                    <a:cubicBezTo>
                      <a:pt x="20203" y="9856"/>
                      <a:pt x="19756" y="9062"/>
                      <a:pt x="19111" y="8368"/>
                    </a:cubicBezTo>
                    <a:cubicBezTo>
                      <a:pt x="18417" y="7574"/>
                      <a:pt x="17573" y="6978"/>
                      <a:pt x="16532" y="6582"/>
                    </a:cubicBezTo>
                    <a:cubicBezTo>
                      <a:pt x="15589" y="6086"/>
                      <a:pt x="14448" y="5788"/>
                      <a:pt x="13158" y="5788"/>
                    </a:cubicBezTo>
                    <a:cubicBezTo>
                      <a:pt x="11670" y="5788"/>
                      <a:pt x="10281" y="6086"/>
                      <a:pt x="8991" y="6582"/>
                    </a:cubicBezTo>
                    <a:cubicBezTo>
                      <a:pt x="7800" y="6978"/>
                      <a:pt x="6709" y="7475"/>
                      <a:pt x="5816" y="7971"/>
                    </a:cubicBezTo>
                    <a:cubicBezTo>
                      <a:pt x="5022" y="8368"/>
                      <a:pt x="4278" y="8864"/>
                      <a:pt x="3633" y="9360"/>
                    </a:cubicBezTo>
                    <a:cubicBezTo>
                      <a:pt x="3088" y="9757"/>
                      <a:pt x="2641" y="9955"/>
                      <a:pt x="2244" y="9955"/>
                    </a:cubicBezTo>
                    <a:cubicBezTo>
                      <a:pt x="2095" y="9955"/>
                      <a:pt x="1946" y="9905"/>
                      <a:pt x="1847" y="9757"/>
                    </a:cubicBezTo>
                    <a:cubicBezTo>
                      <a:pt x="1698" y="9657"/>
                      <a:pt x="1550" y="9509"/>
                      <a:pt x="1450" y="9360"/>
                    </a:cubicBezTo>
                    <a:cubicBezTo>
                      <a:pt x="1450" y="9112"/>
                      <a:pt x="1351" y="8764"/>
                      <a:pt x="1252" y="8368"/>
                    </a:cubicBezTo>
                    <a:cubicBezTo>
                      <a:pt x="1252" y="7971"/>
                      <a:pt x="1252" y="7524"/>
                      <a:pt x="1252" y="6978"/>
                    </a:cubicBezTo>
                    <a:cubicBezTo>
                      <a:pt x="1252" y="6582"/>
                      <a:pt x="1252" y="6284"/>
                      <a:pt x="1252" y="5986"/>
                    </a:cubicBezTo>
                    <a:cubicBezTo>
                      <a:pt x="1252" y="5738"/>
                      <a:pt x="1252" y="5540"/>
                      <a:pt x="1252" y="5391"/>
                    </a:cubicBezTo>
                    <a:cubicBezTo>
                      <a:pt x="1351" y="5143"/>
                      <a:pt x="1500" y="4944"/>
                      <a:pt x="1649" y="4796"/>
                    </a:cubicBezTo>
                    <a:cubicBezTo>
                      <a:pt x="1748" y="4696"/>
                      <a:pt x="1946" y="4498"/>
                      <a:pt x="2244" y="4200"/>
                    </a:cubicBezTo>
                    <a:cubicBezTo>
                      <a:pt x="2492" y="3952"/>
                      <a:pt x="2939" y="3605"/>
                      <a:pt x="3633" y="3208"/>
                    </a:cubicBezTo>
                    <a:cubicBezTo>
                      <a:pt x="4427" y="2712"/>
                      <a:pt x="5320" y="2216"/>
                      <a:pt x="6411" y="1819"/>
                    </a:cubicBezTo>
                    <a:cubicBezTo>
                      <a:pt x="7602" y="1323"/>
                      <a:pt x="8842" y="926"/>
                      <a:pt x="10182" y="628"/>
                    </a:cubicBezTo>
                    <a:cubicBezTo>
                      <a:pt x="11472" y="380"/>
                      <a:pt x="12861" y="232"/>
                      <a:pt x="14349" y="232"/>
                    </a:cubicBezTo>
                    <a:cubicBezTo>
                      <a:pt x="16730" y="232"/>
                      <a:pt x="18764" y="579"/>
                      <a:pt x="20500" y="1224"/>
                    </a:cubicBezTo>
                    <a:cubicBezTo>
                      <a:pt x="22187" y="1918"/>
                      <a:pt x="23675" y="2811"/>
                      <a:pt x="24866" y="4002"/>
                    </a:cubicBezTo>
                    <a:cubicBezTo>
                      <a:pt x="26057" y="5093"/>
                      <a:pt x="26900" y="6383"/>
                      <a:pt x="27446" y="7971"/>
                    </a:cubicBezTo>
                    <a:cubicBezTo>
                      <a:pt x="27942" y="9459"/>
                      <a:pt x="28239" y="11046"/>
                      <a:pt x="28239" y="12733"/>
                    </a:cubicBezTo>
                    <a:cubicBezTo>
                      <a:pt x="28239" y="14221"/>
                      <a:pt x="28091" y="15710"/>
                      <a:pt x="27843" y="17297"/>
                    </a:cubicBezTo>
                    <a:cubicBezTo>
                      <a:pt x="27545" y="18786"/>
                      <a:pt x="26950" y="20423"/>
                      <a:pt x="26057" y="22258"/>
                    </a:cubicBezTo>
                    <a:cubicBezTo>
                      <a:pt x="25263" y="23994"/>
                      <a:pt x="23973" y="25979"/>
                      <a:pt x="22286" y="28211"/>
                    </a:cubicBezTo>
                    <a:cubicBezTo>
                      <a:pt x="20699" y="30344"/>
                      <a:pt x="18516" y="32775"/>
                      <a:pt x="15738" y="35553"/>
                    </a:cubicBezTo>
                    <a:lnTo>
                      <a:pt x="7999" y="43689"/>
                    </a:lnTo>
                    <a:lnTo>
                      <a:pt x="29033" y="43689"/>
                    </a:lnTo>
                    <a:cubicBezTo>
                      <a:pt x="29132" y="43689"/>
                      <a:pt x="29281" y="43789"/>
                      <a:pt x="29430" y="43888"/>
                    </a:cubicBezTo>
                    <a:cubicBezTo>
                      <a:pt x="29678" y="43888"/>
                      <a:pt x="29877" y="44037"/>
                      <a:pt x="30025" y="44285"/>
                    </a:cubicBezTo>
                    <a:cubicBezTo>
                      <a:pt x="30125" y="44582"/>
                      <a:pt x="30224" y="44880"/>
                      <a:pt x="30224" y="45277"/>
                    </a:cubicBezTo>
                    <a:cubicBezTo>
                      <a:pt x="30323" y="45575"/>
                      <a:pt x="30422" y="45872"/>
                      <a:pt x="30422" y="462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CA4B185-6E4D-4CF2-9E8D-A142D5D46561}"/>
                  </a:ext>
                </a:extLst>
              </p:cNvPr>
              <p:cNvSpPr/>
              <p:nvPr/>
            </p:nvSpPr>
            <p:spPr>
              <a:xfrm>
                <a:off x="6043072" y="4725273"/>
                <a:ext cx="31551" cy="49609"/>
              </a:xfrm>
              <a:custGeom>
                <a:avLst/>
                <a:gdLst>
                  <a:gd name="connsiteX0" fmla="*/ 31814 w 31551"/>
                  <a:gd name="connsiteY0" fmla="*/ 33371 h 49609"/>
                  <a:gd name="connsiteX1" fmla="*/ 30822 w 31551"/>
                  <a:gd name="connsiteY1" fmla="*/ 39522 h 49609"/>
                  <a:gd name="connsiteX2" fmla="*/ 27846 w 31551"/>
                  <a:gd name="connsiteY2" fmla="*/ 44880 h 49609"/>
                  <a:gd name="connsiteX3" fmla="*/ 22686 w 31551"/>
                  <a:gd name="connsiteY3" fmla="*/ 48452 h 49609"/>
                  <a:gd name="connsiteX4" fmla="*/ 15542 w 31551"/>
                  <a:gd name="connsiteY4" fmla="*/ 49841 h 49609"/>
                  <a:gd name="connsiteX5" fmla="*/ 10185 w 31551"/>
                  <a:gd name="connsiteY5" fmla="*/ 49047 h 49609"/>
                  <a:gd name="connsiteX6" fmla="*/ 6216 w 31551"/>
                  <a:gd name="connsiteY6" fmla="*/ 46864 h 49609"/>
                  <a:gd name="connsiteX7" fmla="*/ 3239 w 31551"/>
                  <a:gd name="connsiteY7" fmla="*/ 43491 h 49609"/>
                  <a:gd name="connsiteX8" fmla="*/ 1453 w 31551"/>
                  <a:gd name="connsiteY8" fmla="*/ 38927 h 49609"/>
                  <a:gd name="connsiteX9" fmla="*/ 461 w 31551"/>
                  <a:gd name="connsiteY9" fmla="*/ 33371 h 49609"/>
                  <a:gd name="connsiteX10" fmla="*/ 263 w 31551"/>
                  <a:gd name="connsiteY10" fmla="*/ 26822 h 49609"/>
                  <a:gd name="connsiteX11" fmla="*/ 461 w 31551"/>
                  <a:gd name="connsiteY11" fmla="*/ 20472 h 49609"/>
                  <a:gd name="connsiteX12" fmla="*/ 1652 w 31551"/>
                  <a:gd name="connsiteY12" fmla="*/ 14519 h 49609"/>
                  <a:gd name="connsiteX13" fmla="*/ 4033 w 31551"/>
                  <a:gd name="connsiteY13" fmla="*/ 8963 h 49609"/>
                  <a:gd name="connsiteX14" fmla="*/ 7803 w 31551"/>
                  <a:gd name="connsiteY14" fmla="*/ 4399 h 49609"/>
                  <a:gd name="connsiteX15" fmla="*/ 12963 w 31551"/>
                  <a:gd name="connsiteY15" fmla="*/ 1422 h 49609"/>
                  <a:gd name="connsiteX16" fmla="*/ 20305 w 31551"/>
                  <a:gd name="connsiteY16" fmla="*/ 232 h 49609"/>
                  <a:gd name="connsiteX17" fmla="*/ 23083 w 31551"/>
                  <a:gd name="connsiteY17" fmla="*/ 430 h 49609"/>
                  <a:gd name="connsiteX18" fmla="*/ 25663 w 31551"/>
                  <a:gd name="connsiteY18" fmla="*/ 827 h 49609"/>
                  <a:gd name="connsiteX19" fmla="*/ 27647 w 31551"/>
                  <a:gd name="connsiteY19" fmla="*/ 1422 h 49609"/>
                  <a:gd name="connsiteX20" fmla="*/ 28639 w 31551"/>
                  <a:gd name="connsiteY20" fmla="*/ 2018 h 49609"/>
                  <a:gd name="connsiteX21" fmla="*/ 29036 w 31551"/>
                  <a:gd name="connsiteY21" fmla="*/ 2414 h 49609"/>
                  <a:gd name="connsiteX22" fmla="*/ 29235 w 31551"/>
                  <a:gd name="connsiteY22" fmla="*/ 3010 h 49609"/>
                  <a:gd name="connsiteX23" fmla="*/ 29433 w 31551"/>
                  <a:gd name="connsiteY23" fmla="*/ 3605 h 49609"/>
                  <a:gd name="connsiteX24" fmla="*/ 29433 w 31551"/>
                  <a:gd name="connsiteY24" fmla="*/ 4399 h 49609"/>
                  <a:gd name="connsiteX25" fmla="*/ 29433 w 31551"/>
                  <a:gd name="connsiteY25" fmla="*/ 5788 h 49609"/>
                  <a:gd name="connsiteX26" fmla="*/ 29235 w 31551"/>
                  <a:gd name="connsiteY26" fmla="*/ 6582 h 49609"/>
                  <a:gd name="connsiteX27" fmla="*/ 29036 w 31551"/>
                  <a:gd name="connsiteY27" fmla="*/ 6978 h 49609"/>
                  <a:gd name="connsiteX28" fmla="*/ 28441 w 31551"/>
                  <a:gd name="connsiteY28" fmla="*/ 6978 h 49609"/>
                  <a:gd name="connsiteX29" fmla="*/ 27250 w 31551"/>
                  <a:gd name="connsiteY29" fmla="*/ 6780 h 49609"/>
                  <a:gd name="connsiteX30" fmla="*/ 25663 w 31551"/>
                  <a:gd name="connsiteY30" fmla="*/ 6185 h 49609"/>
                  <a:gd name="connsiteX31" fmla="*/ 23083 w 31551"/>
                  <a:gd name="connsiteY31" fmla="*/ 5589 h 49609"/>
                  <a:gd name="connsiteX32" fmla="*/ 19908 w 31551"/>
                  <a:gd name="connsiteY32" fmla="*/ 5391 h 49609"/>
                  <a:gd name="connsiteX33" fmla="*/ 13757 w 31551"/>
                  <a:gd name="connsiteY33" fmla="*/ 6780 h 49609"/>
                  <a:gd name="connsiteX34" fmla="*/ 9788 w 31551"/>
                  <a:gd name="connsiteY34" fmla="*/ 10550 h 49609"/>
                  <a:gd name="connsiteX35" fmla="*/ 7407 w 31551"/>
                  <a:gd name="connsiteY35" fmla="*/ 16107 h 49609"/>
                  <a:gd name="connsiteX36" fmla="*/ 6613 w 31551"/>
                  <a:gd name="connsiteY36" fmla="*/ 22655 h 49609"/>
                  <a:gd name="connsiteX37" fmla="*/ 8796 w 31551"/>
                  <a:gd name="connsiteY37" fmla="*/ 21464 h 49609"/>
                  <a:gd name="connsiteX38" fmla="*/ 11375 w 31551"/>
                  <a:gd name="connsiteY38" fmla="*/ 20472 h 49609"/>
                  <a:gd name="connsiteX39" fmla="*/ 14550 w 31551"/>
                  <a:gd name="connsiteY39" fmla="*/ 19877 h 49609"/>
                  <a:gd name="connsiteX40" fmla="*/ 17924 w 31551"/>
                  <a:gd name="connsiteY40" fmla="*/ 19480 h 49609"/>
                  <a:gd name="connsiteX41" fmla="*/ 24472 w 31551"/>
                  <a:gd name="connsiteY41" fmla="*/ 20671 h 49609"/>
                  <a:gd name="connsiteX42" fmla="*/ 28838 w 31551"/>
                  <a:gd name="connsiteY42" fmla="*/ 23647 h 49609"/>
                  <a:gd name="connsiteX43" fmla="*/ 31021 w 31551"/>
                  <a:gd name="connsiteY43" fmla="*/ 28013 h 49609"/>
                  <a:gd name="connsiteX44" fmla="*/ 31814 w 31551"/>
                  <a:gd name="connsiteY44" fmla="*/ 33371 h 49609"/>
                  <a:gd name="connsiteX45" fmla="*/ 25464 w 31551"/>
                  <a:gd name="connsiteY45" fmla="*/ 33966 h 49609"/>
                  <a:gd name="connsiteX46" fmla="*/ 25067 w 31551"/>
                  <a:gd name="connsiteY46" fmla="*/ 30196 h 49609"/>
                  <a:gd name="connsiteX47" fmla="*/ 23480 w 31551"/>
                  <a:gd name="connsiteY47" fmla="*/ 27219 h 49609"/>
                  <a:gd name="connsiteX48" fmla="*/ 20900 w 31551"/>
                  <a:gd name="connsiteY48" fmla="*/ 25235 h 49609"/>
                  <a:gd name="connsiteX49" fmla="*/ 16733 w 31551"/>
                  <a:gd name="connsiteY49" fmla="*/ 24639 h 49609"/>
                  <a:gd name="connsiteX50" fmla="*/ 13955 w 31551"/>
                  <a:gd name="connsiteY50" fmla="*/ 24838 h 49609"/>
                  <a:gd name="connsiteX51" fmla="*/ 11177 w 31551"/>
                  <a:gd name="connsiteY51" fmla="*/ 25433 h 49609"/>
                  <a:gd name="connsiteX52" fmla="*/ 8796 w 31551"/>
                  <a:gd name="connsiteY52" fmla="*/ 26425 h 49609"/>
                  <a:gd name="connsiteX53" fmla="*/ 6811 w 31551"/>
                  <a:gd name="connsiteY53" fmla="*/ 27814 h 49609"/>
                  <a:gd name="connsiteX54" fmla="*/ 7407 w 31551"/>
                  <a:gd name="connsiteY54" fmla="*/ 35752 h 49609"/>
                  <a:gd name="connsiteX55" fmla="*/ 9192 w 31551"/>
                  <a:gd name="connsiteY55" fmla="*/ 40911 h 49609"/>
                  <a:gd name="connsiteX56" fmla="*/ 11971 w 31551"/>
                  <a:gd name="connsiteY56" fmla="*/ 43689 h 49609"/>
                  <a:gd name="connsiteX57" fmla="*/ 16138 w 31551"/>
                  <a:gd name="connsiteY57" fmla="*/ 44483 h 49609"/>
                  <a:gd name="connsiteX58" fmla="*/ 20305 w 31551"/>
                  <a:gd name="connsiteY58" fmla="*/ 43689 h 49609"/>
                  <a:gd name="connsiteX59" fmla="*/ 23083 w 31551"/>
                  <a:gd name="connsiteY59" fmla="*/ 41308 h 49609"/>
                  <a:gd name="connsiteX60" fmla="*/ 24869 w 31551"/>
                  <a:gd name="connsiteY60" fmla="*/ 37935 h 49609"/>
                  <a:gd name="connsiteX61" fmla="*/ 25464 w 31551"/>
                  <a:gd name="connsiteY61" fmla="*/ 33966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551" h="49609">
                    <a:moveTo>
                      <a:pt x="31814" y="33371"/>
                    </a:moveTo>
                    <a:cubicBezTo>
                      <a:pt x="31814" y="35504"/>
                      <a:pt x="31467" y="37538"/>
                      <a:pt x="30822" y="39522"/>
                    </a:cubicBezTo>
                    <a:cubicBezTo>
                      <a:pt x="30276" y="41507"/>
                      <a:pt x="29284" y="43293"/>
                      <a:pt x="27846" y="44880"/>
                    </a:cubicBezTo>
                    <a:cubicBezTo>
                      <a:pt x="26506" y="46368"/>
                      <a:pt x="24770" y="47559"/>
                      <a:pt x="22686" y="48452"/>
                    </a:cubicBezTo>
                    <a:cubicBezTo>
                      <a:pt x="20702" y="49345"/>
                      <a:pt x="18321" y="49841"/>
                      <a:pt x="15542" y="49841"/>
                    </a:cubicBezTo>
                    <a:cubicBezTo>
                      <a:pt x="13558" y="49841"/>
                      <a:pt x="11772" y="49543"/>
                      <a:pt x="10185" y="49047"/>
                    </a:cubicBezTo>
                    <a:cubicBezTo>
                      <a:pt x="8696" y="48551"/>
                      <a:pt x="7407" y="47807"/>
                      <a:pt x="6216" y="46864"/>
                    </a:cubicBezTo>
                    <a:cubicBezTo>
                      <a:pt x="5025" y="45971"/>
                      <a:pt x="4033" y="44830"/>
                      <a:pt x="3239" y="43491"/>
                    </a:cubicBezTo>
                    <a:cubicBezTo>
                      <a:pt x="2545" y="42201"/>
                      <a:pt x="1949" y="40663"/>
                      <a:pt x="1453" y="38927"/>
                    </a:cubicBezTo>
                    <a:cubicBezTo>
                      <a:pt x="1057" y="37240"/>
                      <a:pt x="709" y="35355"/>
                      <a:pt x="461" y="33371"/>
                    </a:cubicBezTo>
                    <a:cubicBezTo>
                      <a:pt x="312" y="31287"/>
                      <a:pt x="263" y="29104"/>
                      <a:pt x="263" y="26822"/>
                    </a:cubicBezTo>
                    <a:cubicBezTo>
                      <a:pt x="263" y="24739"/>
                      <a:pt x="312" y="22605"/>
                      <a:pt x="461" y="20472"/>
                    </a:cubicBezTo>
                    <a:cubicBezTo>
                      <a:pt x="709" y="18389"/>
                      <a:pt x="1106" y="16404"/>
                      <a:pt x="1652" y="14519"/>
                    </a:cubicBezTo>
                    <a:cubicBezTo>
                      <a:pt x="2297" y="12535"/>
                      <a:pt x="3091" y="10699"/>
                      <a:pt x="4033" y="8963"/>
                    </a:cubicBezTo>
                    <a:cubicBezTo>
                      <a:pt x="5075" y="7276"/>
                      <a:pt x="6315" y="5738"/>
                      <a:pt x="7803" y="4399"/>
                    </a:cubicBezTo>
                    <a:cubicBezTo>
                      <a:pt x="9242" y="3109"/>
                      <a:pt x="10978" y="2117"/>
                      <a:pt x="12963" y="1422"/>
                    </a:cubicBezTo>
                    <a:cubicBezTo>
                      <a:pt x="15046" y="628"/>
                      <a:pt x="17527" y="232"/>
                      <a:pt x="20305" y="232"/>
                    </a:cubicBezTo>
                    <a:cubicBezTo>
                      <a:pt x="21198" y="232"/>
                      <a:pt x="22141" y="331"/>
                      <a:pt x="23083" y="430"/>
                    </a:cubicBezTo>
                    <a:cubicBezTo>
                      <a:pt x="23976" y="579"/>
                      <a:pt x="24869" y="728"/>
                      <a:pt x="25663" y="827"/>
                    </a:cubicBezTo>
                    <a:cubicBezTo>
                      <a:pt x="26457" y="976"/>
                      <a:pt x="27101" y="1174"/>
                      <a:pt x="27647" y="1422"/>
                    </a:cubicBezTo>
                    <a:cubicBezTo>
                      <a:pt x="28143" y="1720"/>
                      <a:pt x="28491" y="1918"/>
                      <a:pt x="28639" y="2018"/>
                    </a:cubicBezTo>
                    <a:cubicBezTo>
                      <a:pt x="28887" y="2166"/>
                      <a:pt x="29036" y="2315"/>
                      <a:pt x="29036" y="2414"/>
                    </a:cubicBezTo>
                    <a:cubicBezTo>
                      <a:pt x="29135" y="2563"/>
                      <a:pt x="29235" y="2762"/>
                      <a:pt x="29235" y="3010"/>
                    </a:cubicBezTo>
                    <a:cubicBezTo>
                      <a:pt x="29334" y="3159"/>
                      <a:pt x="29433" y="3357"/>
                      <a:pt x="29433" y="3605"/>
                    </a:cubicBezTo>
                    <a:cubicBezTo>
                      <a:pt x="29433" y="3903"/>
                      <a:pt x="29433" y="4151"/>
                      <a:pt x="29433" y="4399"/>
                    </a:cubicBezTo>
                    <a:cubicBezTo>
                      <a:pt x="29433" y="4944"/>
                      <a:pt x="29433" y="5391"/>
                      <a:pt x="29433" y="5788"/>
                    </a:cubicBezTo>
                    <a:cubicBezTo>
                      <a:pt x="29433" y="6086"/>
                      <a:pt x="29334" y="6334"/>
                      <a:pt x="29235" y="6582"/>
                    </a:cubicBezTo>
                    <a:cubicBezTo>
                      <a:pt x="29235" y="6730"/>
                      <a:pt x="29135" y="6879"/>
                      <a:pt x="29036" y="6978"/>
                    </a:cubicBezTo>
                    <a:cubicBezTo>
                      <a:pt x="28887" y="6978"/>
                      <a:pt x="28689" y="6978"/>
                      <a:pt x="28441" y="6978"/>
                    </a:cubicBezTo>
                    <a:cubicBezTo>
                      <a:pt x="28143" y="6978"/>
                      <a:pt x="27746" y="6929"/>
                      <a:pt x="27250" y="6780"/>
                    </a:cubicBezTo>
                    <a:cubicBezTo>
                      <a:pt x="26853" y="6532"/>
                      <a:pt x="26308" y="6334"/>
                      <a:pt x="25663" y="6185"/>
                    </a:cubicBezTo>
                    <a:cubicBezTo>
                      <a:pt x="24968" y="5937"/>
                      <a:pt x="24125" y="5738"/>
                      <a:pt x="23083" y="5589"/>
                    </a:cubicBezTo>
                    <a:cubicBezTo>
                      <a:pt x="22141" y="5490"/>
                      <a:pt x="21099" y="5391"/>
                      <a:pt x="19908" y="5391"/>
                    </a:cubicBezTo>
                    <a:cubicBezTo>
                      <a:pt x="17527" y="5391"/>
                      <a:pt x="15443" y="5887"/>
                      <a:pt x="13757" y="6780"/>
                    </a:cubicBezTo>
                    <a:cubicBezTo>
                      <a:pt x="12169" y="7723"/>
                      <a:pt x="10830" y="8963"/>
                      <a:pt x="9788" y="10550"/>
                    </a:cubicBezTo>
                    <a:cubicBezTo>
                      <a:pt x="8696" y="12138"/>
                      <a:pt x="7903" y="14023"/>
                      <a:pt x="7407" y="16107"/>
                    </a:cubicBezTo>
                    <a:cubicBezTo>
                      <a:pt x="7010" y="18240"/>
                      <a:pt x="6712" y="20423"/>
                      <a:pt x="6613" y="22655"/>
                    </a:cubicBezTo>
                    <a:cubicBezTo>
                      <a:pt x="7258" y="22258"/>
                      <a:pt x="8002" y="21861"/>
                      <a:pt x="8796" y="21464"/>
                    </a:cubicBezTo>
                    <a:cubicBezTo>
                      <a:pt x="9589" y="21068"/>
                      <a:pt x="10433" y="20770"/>
                      <a:pt x="11375" y="20472"/>
                    </a:cubicBezTo>
                    <a:cubicBezTo>
                      <a:pt x="12417" y="20224"/>
                      <a:pt x="13459" y="20026"/>
                      <a:pt x="14550" y="19877"/>
                    </a:cubicBezTo>
                    <a:cubicBezTo>
                      <a:pt x="15592" y="19629"/>
                      <a:pt x="16733" y="19480"/>
                      <a:pt x="17924" y="19480"/>
                    </a:cubicBezTo>
                    <a:cubicBezTo>
                      <a:pt x="20553" y="19480"/>
                      <a:pt x="22736" y="19877"/>
                      <a:pt x="24472" y="20671"/>
                    </a:cubicBezTo>
                    <a:cubicBezTo>
                      <a:pt x="26308" y="21365"/>
                      <a:pt x="27746" y="22357"/>
                      <a:pt x="28838" y="23647"/>
                    </a:cubicBezTo>
                    <a:cubicBezTo>
                      <a:pt x="29880" y="24838"/>
                      <a:pt x="30624" y="26326"/>
                      <a:pt x="31021" y="28013"/>
                    </a:cubicBezTo>
                    <a:cubicBezTo>
                      <a:pt x="31517" y="29600"/>
                      <a:pt x="31814" y="31386"/>
                      <a:pt x="31814" y="33371"/>
                    </a:cubicBezTo>
                    <a:close/>
                    <a:moveTo>
                      <a:pt x="25464" y="33966"/>
                    </a:moveTo>
                    <a:cubicBezTo>
                      <a:pt x="25464" y="32676"/>
                      <a:pt x="25316" y="31386"/>
                      <a:pt x="25067" y="30196"/>
                    </a:cubicBezTo>
                    <a:cubicBezTo>
                      <a:pt x="24770" y="29005"/>
                      <a:pt x="24274" y="28013"/>
                      <a:pt x="23480" y="27219"/>
                    </a:cubicBezTo>
                    <a:cubicBezTo>
                      <a:pt x="22785" y="26326"/>
                      <a:pt x="21942" y="25632"/>
                      <a:pt x="20900" y="25235"/>
                    </a:cubicBezTo>
                    <a:cubicBezTo>
                      <a:pt x="19809" y="24838"/>
                      <a:pt x="18420" y="24639"/>
                      <a:pt x="16733" y="24639"/>
                    </a:cubicBezTo>
                    <a:cubicBezTo>
                      <a:pt x="15791" y="24639"/>
                      <a:pt x="14848" y="24739"/>
                      <a:pt x="13955" y="24838"/>
                    </a:cubicBezTo>
                    <a:cubicBezTo>
                      <a:pt x="13012" y="24987"/>
                      <a:pt x="12070" y="25185"/>
                      <a:pt x="11177" y="25433"/>
                    </a:cubicBezTo>
                    <a:cubicBezTo>
                      <a:pt x="10383" y="25731"/>
                      <a:pt x="9589" y="26028"/>
                      <a:pt x="8796" y="26425"/>
                    </a:cubicBezTo>
                    <a:cubicBezTo>
                      <a:pt x="8101" y="26822"/>
                      <a:pt x="7456" y="27318"/>
                      <a:pt x="6811" y="27814"/>
                    </a:cubicBezTo>
                    <a:cubicBezTo>
                      <a:pt x="6811" y="30989"/>
                      <a:pt x="7010" y="33668"/>
                      <a:pt x="7407" y="35752"/>
                    </a:cubicBezTo>
                    <a:cubicBezTo>
                      <a:pt x="7803" y="37885"/>
                      <a:pt x="8399" y="39621"/>
                      <a:pt x="9192" y="40911"/>
                    </a:cubicBezTo>
                    <a:cubicBezTo>
                      <a:pt x="9986" y="42251"/>
                      <a:pt x="10879" y="43193"/>
                      <a:pt x="11971" y="43689"/>
                    </a:cubicBezTo>
                    <a:cubicBezTo>
                      <a:pt x="13161" y="44235"/>
                      <a:pt x="14550" y="44483"/>
                      <a:pt x="16138" y="44483"/>
                    </a:cubicBezTo>
                    <a:cubicBezTo>
                      <a:pt x="17725" y="44483"/>
                      <a:pt x="19114" y="44235"/>
                      <a:pt x="20305" y="43689"/>
                    </a:cubicBezTo>
                    <a:cubicBezTo>
                      <a:pt x="21496" y="43044"/>
                      <a:pt x="22389" y="42251"/>
                      <a:pt x="23083" y="41308"/>
                    </a:cubicBezTo>
                    <a:cubicBezTo>
                      <a:pt x="23877" y="40266"/>
                      <a:pt x="24472" y="39125"/>
                      <a:pt x="24869" y="37935"/>
                    </a:cubicBezTo>
                    <a:cubicBezTo>
                      <a:pt x="25266" y="36645"/>
                      <a:pt x="25464" y="35305"/>
                      <a:pt x="25464" y="339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C1CE480-F32D-4F36-BB29-D14415D64BFB}"/>
                </a:ext>
              </a:extLst>
            </p:cNvPr>
            <p:cNvSpPr/>
            <p:nvPr/>
          </p:nvSpPr>
          <p:spPr>
            <a:xfrm>
              <a:off x="6080442" y="4765754"/>
              <a:ext cx="12303" cy="19050"/>
            </a:xfrm>
            <a:custGeom>
              <a:avLst/>
              <a:gdLst>
                <a:gd name="connsiteX0" fmla="*/ 12569 w 12303"/>
                <a:gd name="connsiteY0" fmla="*/ 3208 h 19050"/>
                <a:gd name="connsiteX1" fmla="*/ 12371 w 12303"/>
                <a:gd name="connsiteY1" fmla="*/ 5391 h 19050"/>
                <a:gd name="connsiteX2" fmla="*/ 11974 w 12303"/>
                <a:gd name="connsiteY2" fmla="*/ 7177 h 19050"/>
                <a:gd name="connsiteX3" fmla="*/ 11378 w 12303"/>
                <a:gd name="connsiteY3" fmla="*/ 8764 h 19050"/>
                <a:gd name="connsiteX4" fmla="*/ 10188 w 12303"/>
                <a:gd name="connsiteY4" fmla="*/ 10749 h 19050"/>
                <a:gd name="connsiteX5" fmla="*/ 5227 w 12303"/>
                <a:gd name="connsiteY5" fmla="*/ 18289 h 19050"/>
                <a:gd name="connsiteX6" fmla="*/ 4632 w 12303"/>
                <a:gd name="connsiteY6" fmla="*/ 18686 h 19050"/>
                <a:gd name="connsiteX7" fmla="*/ 4036 w 12303"/>
                <a:gd name="connsiteY7" fmla="*/ 19083 h 19050"/>
                <a:gd name="connsiteX8" fmla="*/ 3242 w 12303"/>
                <a:gd name="connsiteY8" fmla="*/ 19282 h 19050"/>
                <a:gd name="connsiteX9" fmla="*/ 2052 w 12303"/>
                <a:gd name="connsiteY9" fmla="*/ 19282 h 19050"/>
                <a:gd name="connsiteX10" fmla="*/ 1060 w 12303"/>
                <a:gd name="connsiteY10" fmla="*/ 19282 h 19050"/>
                <a:gd name="connsiteX11" fmla="*/ 464 w 12303"/>
                <a:gd name="connsiteY11" fmla="*/ 19083 h 19050"/>
                <a:gd name="connsiteX12" fmla="*/ 266 w 12303"/>
                <a:gd name="connsiteY12" fmla="*/ 18686 h 19050"/>
                <a:gd name="connsiteX13" fmla="*/ 464 w 12303"/>
                <a:gd name="connsiteY13" fmla="*/ 18289 h 19050"/>
                <a:gd name="connsiteX14" fmla="*/ 5425 w 12303"/>
                <a:gd name="connsiteY14" fmla="*/ 7971 h 19050"/>
                <a:gd name="connsiteX15" fmla="*/ 5425 w 12303"/>
                <a:gd name="connsiteY15" fmla="*/ 3208 h 19050"/>
                <a:gd name="connsiteX16" fmla="*/ 5624 w 12303"/>
                <a:gd name="connsiteY16" fmla="*/ 1621 h 19050"/>
                <a:gd name="connsiteX17" fmla="*/ 6219 w 12303"/>
                <a:gd name="connsiteY17" fmla="*/ 827 h 19050"/>
                <a:gd name="connsiteX18" fmla="*/ 7211 w 12303"/>
                <a:gd name="connsiteY18" fmla="*/ 430 h 19050"/>
                <a:gd name="connsiteX19" fmla="*/ 8997 w 12303"/>
                <a:gd name="connsiteY19" fmla="*/ 232 h 19050"/>
                <a:gd name="connsiteX20" fmla="*/ 10386 w 12303"/>
                <a:gd name="connsiteY20" fmla="*/ 430 h 19050"/>
                <a:gd name="connsiteX21" fmla="*/ 11577 w 12303"/>
                <a:gd name="connsiteY21" fmla="*/ 827 h 19050"/>
                <a:gd name="connsiteX22" fmla="*/ 12371 w 12303"/>
                <a:gd name="connsiteY22" fmla="*/ 1621 h 19050"/>
                <a:gd name="connsiteX23" fmla="*/ 12569 w 12303"/>
                <a:gd name="connsiteY23" fmla="*/ 32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69" y="3208"/>
                  </a:moveTo>
                  <a:cubicBezTo>
                    <a:pt x="12569" y="4002"/>
                    <a:pt x="12470" y="4746"/>
                    <a:pt x="12371" y="5391"/>
                  </a:cubicBezTo>
                  <a:cubicBezTo>
                    <a:pt x="12222" y="6086"/>
                    <a:pt x="12073" y="6681"/>
                    <a:pt x="11974" y="7177"/>
                  </a:cubicBezTo>
                  <a:cubicBezTo>
                    <a:pt x="11825" y="7723"/>
                    <a:pt x="11626" y="8268"/>
                    <a:pt x="11378" y="8764"/>
                  </a:cubicBezTo>
                  <a:cubicBezTo>
                    <a:pt x="11081" y="9409"/>
                    <a:pt x="10684" y="10054"/>
                    <a:pt x="10188" y="10749"/>
                  </a:cubicBezTo>
                  <a:lnTo>
                    <a:pt x="5227" y="18289"/>
                  </a:lnTo>
                  <a:cubicBezTo>
                    <a:pt x="5078" y="18389"/>
                    <a:pt x="4880" y="18537"/>
                    <a:pt x="4632" y="18686"/>
                  </a:cubicBezTo>
                  <a:cubicBezTo>
                    <a:pt x="4483" y="18786"/>
                    <a:pt x="4284" y="18934"/>
                    <a:pt x="4036" y="19083"/>
                  </a:cubicBezTo>
                  <a:cubicBezTo>
                    <a:pt x="3887" y="19182"/>
                    <a:pt x="3639" y="19282"/>
                    <a:pt x="3242" y="19282"/>
                  </a:cubicBezTo>
                  <a:cubicBezTo>
                    <a:pt x="2945" y="19282"/>
                    <a:pt x="2548" y="19282"/>
                    <a:pt x="2052" y="19282"/>
                  </a:cubicBezTo>
                  <a:cubicBezTo>
                    <a:pt x="1655" y="19282"/>
                    <a:pt x="1308" y="19282"/>
                    <a:pt x="1060" y="19282"/>
                  </a:cubicBezTo>
                  <a:cubicBezTo>
                    <a:pt x="762" y="19282"/>
                    <a:pt x="564" y="19182"/>
                    <a:pt x="464" y="19083"/>
                  </a:cubicBezTo>
                  <a:cubicBezTo>
                    <a:pt x="316" y="19083"/>
                    <a:pt x="266" y="18934"/>
                    <a:pt x="266" y="18686"/>
                  </a:cubicBezTo>
                  <a:cubicBezTo>
                    <a:pt x="266" y="18537"/>
                    <a:pt x="316" y="18389"/>
                    <a:pt x="464" y="18289"/>
                  </a:cubicBezTo>
                  <a:lnTo>
                    <a:pt x="5425" y="7971"/>
                  </a:lnTo>
                  <a:lnTo>
                    <a:pt x="5425" y="3208"/>
                  </a:lnTo>
                  <a:cubicBezTo>
                    <a:pt x="5425" y="2563"/>
                    <a:pt x="5475" y="2018"/>
                    <a:pt x="5624" y="1621"/>
                  </a:cubicBezTo>
                  <a:cubicBezTo>
                    <a:pt x="5723" y="1224"/>
                    <a:pt x="5921" y="976"/>
                    <a:pt x="6219" y="827"/>
                  </a:cubicBezTo>
                  <a:cubicBezTo>
                    <a:pt x="6467" y="579"/>
                    <a:pt x="6814" y="430"/>
                    <a:pt x="7211" y="430"/>
                  </a:cubicBezTo>
                  <a:cubicBezTo>
                    <a:pt x="7707" y="331"/>
                    <a:pt x="8303" y="232"/>
                    <a:pt x="8997" y="232"/>
                  </a:cubicBezTo>
                  <a:cubicBezTo>
                    <a:pt x="9493" y="232"/>
                    <a:pt x="9989" y="331"/>
                    <a:pt x="10386" y="430"/>
                  </a:cubicBezTo>
                  <a:cubicBezTo>
                    <a:pt x="10882" y="430"/>
                    <a:pt x="11279" y="579"/>
                    <a:pt x="11577" y="827"/>
                  </a:cubicBezTo>
                  <a:cubicBezTo>
                    <a:pt x="11974" y="976"/>
                    <a:pt x="12222" y="1224"/>
                    <a:pt x="12371" y="1621"/>
                  </a:cubicBezTo>
                  <a:cubicBezTo>
                    <a:pt x="12470" y="2018"/>
                    <a:pt x="12569" y="2563"/>
                    <a:pt x="12569" y="3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0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101675" y="4725273"/>
              <a:ext cx="107592" cy="49609"/>
              <a:chOff x="6101675" y="4725273"/>
              <a:chExt cx="107592" cy="49609"/>
            </a:xfrm>
            <a:solidFill>
              <a:srgbClr val="000000"/>
            </a:solidFill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1DD59FEF-5570-40AD-8AB8-0869BF4E2287}"/>
                  </a:ext>
                </a:extLst>
              </p:cNvPr>
              <p:cNvSpPr/>
              <p:nvPr/>
            </p:nvSpPr>
            <p:spPr>
              <a:xfrm>
                <a:off x="6101675" y="4725273"/>
                <a:ext cx="30162" cy="49609"/>
              </a:xfrm>
              <a:custGeom>
                <a:avLst/>
                <a:gdLst>
                  <a:gd name="connsiteX0" fmla="*/ 30430 w 30162"/>
                  <a:gd name="connsiteY0" fmla="*/ 35355 h 49609"/>
                  <a:gd name="connsiteX1" fmla="*/ 29239 w 30162"/>
                  <a:gd name="connsiteY1" fmla="*/ 41308 h 49609"/>
                  <a:gd name="connsiteX2" fmla="*/ 26064 w 30162"/>
                  <a:gd name="connsiteY2" fmla="*/ 45872 h 49609"/>
                  <a:gd name="connsiteX3" fmla="*/ 20706 w 30162"/>
                  <a:gd name="connsiteY3" fmla="*/ 48849 h 49609"/>
                  <a:gd name="connsiteX4" fmla="*/ 13563 w 30162"/>
                  <a:gd name="connsiteY4" fmla="*/ 49841 h 49609"/>
                  <a:gd name="connsiteX5" fmla="*/ 8999 w 30162"/>
                  <a:gd name="connsiteY5" fmla="*/ 49444 h 49609"/>
                  <a:gd name="connsiteX6" fmla="*/ 5228 w 30162"/>
                  <a:gd name="connsiteY6" fmla="*/ 48452 h 49609"/>
                  <a:gd name="connsiteX7" fmla="*/ 2450 w 30162"/>
                  <a:gd name="connsiteY7" fmla="*/ 47261 h 49609"/>
                  <a:gd name="connsiteX8" fmla="*/ 1260 w 30162"/>
                  <a:gd name="connsiteY8" fmla="*/ 46468 h 49609"/>
                  <a:gd name="connsiteX9" fmla="*/ 863 w 30162"/>
                  <a:gd name="connsiteY9" fmla="*/ 46071 h 49609"/>
                  <a:gd name="connsiteX10" fmla="*/ 466 w 30162"/>
                  <a:gd name="connsiteY10" fmla="*/ 45277 h 49609"/>
                  <a:gd name="connsiteX11" fmla="*/ 267 w 30162"/>
                  <a:gd name="connsiteY11" fmla="*/ 44483 h 49609"/>
                  <a:gd name="connsiteX12" fmla="*/ 267 w 30162"/>
                  <a:gd name="connsiteY12" fmla="*/ 43094 h 49609"/>
                  <a:gd name="connsiteX13" fmla="*/ 466 w 30162"/>
                  <a:gd name="connsiteY13" fmla="*/ 41308 h 49609"/>
                  <a:gd name="connsiteX14" fmla="*/ 1260 w 30162"/>
                  <a:gd name="connsiteY14" fmla="*/ 40713 h 49609"/>
                  <a:gd name="connsiteX15" fmla="*/ 2649 w 30162"/>
                  <a:gd name="connsiteY15" fmla="*/ 41308 h 49609"/>
                  <a:gd name="connsiteX16" fmla="*/ 5228 w 30162"/>
                  <a:gd name="connsiteY16" fmla="*/ 42697 h 49609"/>
                  <a:gd name="connsiteX17" fmla="*/ 8800 w 30162"/>
                  <a:gd name="connsiteY17" fmla="*/ 43888 h 49609"/>
                  <a:gd name="connsiteX18" fmla="*/ 13364 w 30162"/>
                  <a:gd name="connsiteY18" fmla="*/ 44483 h 49609"/>
                  <a:gd name="connsiteX19" fmla="*/ 17730 w 30162"/>
                  <a:gd name="connsiteY19" fmla="*/ 43888 h 49609"/>
                  <a:gd name="connsiteX20" fmla="*/ 20706 w 30162"/>
                  <a:gd name="connsiteY20" fmla="*/ 42102 h 49609"/>
                  <a:gd name="connsiteX21" fmla="*/ 22691 w 30162"/>
                  <a:gd name="connsiteY21" fmla="*/ 39324 h 49609"/>
                  <a:gd name="connsiteX22" fmla="*/ 23286 w 30162"/>
                  <a:gd name="connsiteY22" fmla="*/ 35950 h 49609"/>
                  <a:gd name="connsiteX23" fmla="*/ 22492 w 30162"/>
                  <a:gd name="connsiteY23" fmla="*/ 32180 h 49609"/>
                  <a:gd name="connsiteX24" fmla="*/ 20111 w 30162"/>
                  <a:gd name="connsiteY24" fmla="*/ 29402 h 49609"/>
                  <a:gd name="connsiteX25" fmla="*/ 16341 w 30162"/>
                  <a:gd name="connsiteY25" fmla="*/ 27616 h 49609"/>
                  <a:gd name="connsiteX26" fmla="*/ 11380 w 30162"/>
                  <a:gd name="connsiteY26" fmla="*/ 26822 h 49609"/>
                  <a:gd name="connsiteX27" fmla="*/ 6816 w 30162"/>
                  <a:gd name="connsiteY27" fmla="*/ 26822 h 49609"/>
                  <a:gd name="connsiteX28" fmla="*/ 6022 w 30162"/>
                  <a:gd name="connsiteY28" fmla="*/ 26822 h 49609"/>
                  <a:gd name="connsiteX29" fmla="*/ 5625 w 30162"/>
                  <a:gd name="connsiteY29" fmla="*/ 26425 h 49609"/>
                  <a:gd name="connsiteX30" fmla="*/ 5228 w 30162"/>
                  <a:gd name="connsiteY30" fmla="*/ 25632 h 49609"/>
                  <a:gd name="connsiteX31" fmla="*/ 5228 w 30162"/>
                  <a:gd name="connsiteY31" fmla="*/ 24243 h 49609"/>
                  <a:gd name="connsiteX32" fmla="*/ 5228 w 30162"/>
                  <a:gd name="connsiteY32" fmla="*/ 23250 h 49609"/>
                  <a:gd name="connsiteX33" fmla="*/ 5625 w 30162"/>
                  <a:gd name="connsiteY33" fmla="*/ 22457 h 49609"/>
                  <a:gd name="connsiteX34" fmla="*/ 6022 w 30162"/>
                  <a:gd name="connsiteY34" fmla="*/ 22060 h 49609"/>
                  <a:gd name="connsiteX35" fmla="*/ 6617 w 30162"/>
                  <a:gd name="connsiteY35" fmla="*/ 21861 h 49609"/>
                  <a:gd name="connsiteX36" fmla="*/ 10983 w 30162"/>
                  <a:gd name="connsiteY36" fmla="*/ 21861 h 49609"/>
                  <a:gd name="connsiteX37" fmla="*/ 15349 w 30162"/>
                  <a:gd name="connsiteY37" fmla="*/ 21266 h 49609"/>
                  <a:gd name="connsiteX38" fmla="*/ 18524 w 30162"/>
                  <a:gd name="connsiteY38" fmla="*/ 19480 h 49609"/>
                  <a:gd name="connsiteX39" fmla="*/ 20706 w 30162"/>
                  <a:gd name="connsiteY39" fmla="*/ 16702 h 49609"/>
                  <a:gd name="connsiteX40" fmla="*/ 21500 w 30162"/>
                  <a:gd name="connsiteY40" fmla="*/ 12932 h 49609"/>
                  <a:gd name="connsiteX41" fmla="*/ 20905 w 30162"/>
                  <a:gd name="connsiteY41" fmla="*/ 9955 h 49609"/>
                  <a:gd name="connsiteX42" fmla="*/ 19516 w 30162"/>
                  <a:gd name="connsiteY42" fmla="*/ 7574 h 49609"/>
                  <a:gd name="connsiteX43" fmla="*/ 16936 w 30162"/>
                  <a:gd name="connsiteY43" fmla="*/ 5986 h 49609"/>
                  <a:gd name="connsiteX44" fmla="*/ 13563 w 30162"/>
                  <a:gd name="connsiteY44" fmla="*/ 5391 h 49609"/>
                  <a:gd name="connsiteX45" fmla="*/ 9594 w 30162"/>
                  <a:gd name="connsiteY45" fmla="*/ 6185 h 49609"/>
                  <a:gd name="connsiteX46" fmla="*/ 6419 w 30162"/>
                  <a:gd name="connsiteY46" fmla="*/ 7574 h 49609"/>
                  <a:gd name="connsiteX47" fmla="*/ 4038 w 30162"/>
                  <a:gd name="connsiteY47" fmla="*/ 8963 h 49609"/>
                  <a:gd name="connsiteX48" fmla="*/ 2649 w 30162"/>
                  <a:gd name="connsiteY48" fmla="*/ 9558 h 49609"/>
                  <a:gd name="connsiteX49" fmla="*/ 2252 w 30162"/>
                  <a:gd name="connsiteY49" fmla="*/ 9558 h 49609"/>
                  <a:gd name="connsiteX50" fmla="*/ 1855 w 30162"/>
                  <a:gd name="connsiteY50" fmla="*/ 9161 h 49609"/>
                  <a:gd name="connsiteX51" fmla="*/ 1656 w 30162"/>
                  <a:gd name="connsiteY51" fmla="*/ 8368 h 49609"/>
                  <a:gd name="connsiteX52" fmla="*/ 1656 w 30162"/>
                  <a:gd name="connsiteY52" fmla="*/ 6978 h 49609"/>
                  <a:gd name="connsiteX53" fmla="*/ 1656 w 30162"/>
                  <a:gd name="connsiteY53" fmla="*/ 5986 h 49609"/>
                  <a:gd name="connsiteX54" fmla="*/ 1855 w 30162"/>
                  <a:gd name="connsiteY54" fmla="*/ 5391 h 49609"/>
                  <a:gd name="connsiteX55" fmla="*/ 2053 w 30162"/>
                  <a:gd name="connsiteY55" fmla="*/ 4796 h 49609"/>
                  <a:gd name="connsiteX56" fmla="*/ 2649 w 30162"/>
                  <a:gd name="connsiteY56" fmla="*/ 4200 h 49609"/>
                  <a:gd name="connsiteX57" fmla="*/ 4038 w 30162"/>
                  <a:gd name="connsiteY57" fmla="*/ 3208 h 49609"/>
                  <a:gd name="connsiteX58" fmla="*/ 6617 w 30162"/>
                  <a:gd name="connsiteY58" fmla="*/ 1819 h 49609"/>
                  <a:gd name="connsiteX59" fmla="*/ 10189 w 30162"/>
                  <a:gd name="connsiteY59" fmla="*/ 628 h 49609"/>
                  <a:gd name="connsiteX60" fmla="*/ 14753 w 30162"/>
                  <a:gd name="connsiteY60" fmla="*/ 232 h 49609"/>
                  <a:gd name="connsiteX61" fmla="*/ 20706 w 30162"/>
                  <a:gd name="connsiteY61" fmla="*/ 1025 h 49609"/>
                  <a:gd name="connsiteX62" fmla="*/ 24874 w 30162"/>
                  <a:gd name="connsiteY62" fmla="*/ 3407 h 49609"/>
                  <a:gd name="connsiteX63" fmla="*/ 27453 w 30162"/>
                  <a:gd name="connsiteY63" fmla="*/ 7177 h 49609"/>
                  <a:gd name="connsiteX64" fmla="*/ 28247 w 30162"/>
                  <a:gd name="connsiteY64" fmla="*/ 11939 h 49609"/>
                  <a:gd name="connsiteX65" fmla="*/ 27652 w 30162"/>
                  <a:gd name="connsiteY65" fmla="*/ 16305 h 49609"/>
                  <a:gd name="connsiteX66" fmla="*/ 25866 w 30162"/>
                  <a:gd name="connsiteY66" fmla="*/ 19877 h 49609"/>
                  <a:gd name="connsiteX67" fmla="*/ 23088 w 30162"/>
                  <a:gd name="connsiteY67" fmla="*/ 22258 h 49609"/>
                  <a:gd name="connsiteX68" fmla="*/ 19317 w 30162"/>
                  <a:gd name="connsiteY68" fmla="*/ 23647 h 49609"/>
                  <a:gd name="connsiteX69" fmla="*/ 19317 w 30162"/>
                  <a:gd name="connsiteY69" fmla="*/ 23846 h 49609"/>
                  <a:gd name="connsiteX70" fmla="*/ 23683 w 30162"/>
                  <a:gd name="connsiteY70" fmla="*/ 25036 h 49609"/>
                  <a:gd name="connsiteX71" fmla="*/ 27255 w 30162"/>
                  <a:gd name="connsiteY71" fmla="*/ 27616 h 49609"/>
                  <a:gd name="connsiteX72" fmla="*/ 29636 w 30162"/>
                  <a:gd name="connsiteY72" fmla="*/ 30989 h 49609"/>
                  <a:gd name="connsiteX73" fmla="*/ 30430 w 30162"/>
                  <a:gd name="connsiteY73" fmla="*/ 3535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430" y="35355"/>
                    </a:moveTo>
                    <a:cubicBezTo>
                      <a:pt x="30430" y="37488"/>
                      <a:pt x="30033" y="39473"/>
                      <a:pt x="29239" y="41308"/>
                    </a:cubicBezTo>
                    <a:cubicBezTo>
                      <a:pt x="28545" y="43044"/>
                      <a:pt x="27503" y="44582"/>
                      <a:pt x="26064" y="45872"/>
                    </a:cubicBezTo>
                    <a:cubicBezTo>
                      <a:pt x="24576" y="47063"/>
                      <a:pt x="22790" y="48055"/>
                      <a:pt x="20706" y="48849"/>
                    </a:cubicBezTo>
                    <a:cubicBezTo>
                      <a:pt x="18573" y="49494"/>
                      <a:pt x="16192" y="49841"/>
                      <a:pt x="13563" y="49841"/>
                    </a:cubicBezTo>
                    <a:cubicBezTo>
                      <a:pt x="11975" y="49841"/>
                      <a:pt x="10437" y="49692"/>
                      <a:pt x="8999" y="49444"/>
                    </a:cubicBezTo>
                    <a:cubicBezTo>
                      <a:pt x="7659" y="49146"/>
                      <a:pt x="6419" y="48849"/>
                      <a:pt x="5228" y="48452"/>
                    </a:cubicBezTo>
                    <a:cubicBezTo>
                      <a:pt x="4137" y="48055"/>
                      <a:pt x="3244" y="47658"/>
                      <a:pt x="2450" y="47261"/>
                    </a:cubicBezTo>
                    <a:cubicBezTo>
                      <a:pt x="1756" y="46864"/>
                      <a:pt x="1359" y="46616"/>
                      <a:pt x="1260" y="46468"/>
                    </a:cubicBezTo>
                    <a:cubicBezTo>
                      <a:pt x="1111" y="46368"/>
                      <a:pt x="962" y="46219"/>
                      <a:pt x="863" y="46071"/>
                    </a:cubicBezTo>
                    <a:cubicBezTo>
                      <a:pt x="714" y="45823"/>
                      <a:pt x="565" y="45575"/>
                      <a:pt x="466" y="45277"/>
                    </a:cubicBezTo>
                    <a:cubicBezTo>
                      <a:pt x="466" y="45029"/>
                      <a:pt x="367" y="44781"/>
                      <a:pt x="267" y="44483"/>
                    </a:cubicBezTo>
                    <a:cubicBezTo>
                      <a:pt x="267" y="44086"/>
                      <a:pt x="267" y="43640"/>
                      <a:pt x="267" y="43094"/>
                    </a:cubicBezTo>
                    <a:cubicBezTo>
                      <a:pt x="267" y="42201"/>
                      <a:pt x="317" y="41606"/>
                      <a:pt x="466" y="41308"/>
                    </a:cubicBezTo>
                    <a:cubicBezTo>
                      <a:pt x="714" y="40911"/>
                      <a:pt x="962" y="40713"/>
                      <a:pt x="1260" y="40713"/>
                    </a:cubicBezTo>
                    <a:cubicBezTo>
                      <a:pt x="1508" y="40713"/>
                      <a:pt x="1954" y="40911"/>
                      <a:pt x="2649" y="41308"/>
                    </a:cubicBezTo>
                    <a:cubicBezTo>
                      <a:pt x="3294" y="41705"/>
                      <a:pt x="4137" y="42201"/>
                      <a:pt x="5228" y="42697"/>
                    </a:cubicBezTo>
                    <a:cubicBezTo>
                      <a:pt x="6270" y="43094"/>
                      <a:pt x="7461" y="43491"/>
                      <a:pt x="8800" y="43888"/>
                    </a:cubicBezTo>
                    <a:cubicBezTo>
                      <a:pt x="10090" y="44285"/>
                      <a:pt x="11628" y="44483"/>
                      <a:pt x="13364" y="44483"/>
                    </a:cubicBezTo>
                    <a:cubicBezTo>
                      <a:pt x="15051" y="44483"/>
                      <a:pt x="16539" y="44285"/>
                      <a:pt x="17730" y="43888"/>
                    </a:cubicBezTo>
                    <a:cubicBezTo>
                      <a:pt x="18920" y="43491"/>
                      <a:pt x="19913" y="42896"/>
                      <a:pt x="20706" y="42102"/>
                    </a:cubicBezTo>
                    <a:cubicBezTo>
                      <a:pt x="21599" y="41308"/>
                      <a:pt x="22294" y="40415"/>
                      <a:pt x="22691" y="39324"/>
                    </a:cubicBezTo>
                    <a:cubicBezTo>
                      <a:pt x="23088" y="38282"/>
                      <a:pt x="23286" y="37141"/>
                      <a:pt x="23286" y="35950"/>
                    </a:cubicBezTo>
                    <a:cubicBezTo>
                      <a:pt x="23286" y="34512"/>
                      <a:pt x="22989" y="33271"/>
                      <a:pt x="22492" y="32180"/>
                    </a:cubicBezTo>
                    <a:cubicBezTo>
                      <a:pt x="21947" y="31138"/>
                      <a:pt x="21153" y="30196"/>
                      <a:pt x="20111" y="29402"/>
                    </a:cubicBezTo>
                    <a:cubicBezTo>
                      <a:pt x="19169" y="28608"/>
                      <a:pt x="17928" y="28013"/>
                      <a:pt x="16341" y="27616"/>
                    </a:cubicBezTo>
                    <a:cubicBezTo>
                      <a:pt x="14853" y="27120"/>
                      <a:pt x="13215" y="26822"/>
                      <a:pt x="11380" y="26822"/>
                    </a:cubicBezTo>
                    <a:lnTo>
                      <a:pt x="6816" y="26822"/>
                    </a:lnTo>
                    <a:cubicBezTo>
                      <a:pt x="6518" y="26822"/>
                      <a:pt x="6270" y="26822"/>
                      <a:pt x="6022" y="26822"/>
                    </a:cubicBezTo>
                    <a:cubicBezTo>
                      <a:pt x="5873" y="26723"/>
                      <a:pt x="5724" y="26574"/>
                      <a:pt x="5625" y="26425"/>
                    </a:cubicBezTo>
                    <a:cubicBezTo>
                      <a:pt x="5476" y="26177"/>
                      <a:pt x="5328" y="25929"/>
                      <a:pt x="5228" y="25632"/>
                    </a:cubicBezTo>
                    <a:cubicBezTo>
                      <a:pt x="5228" y="25235"/>
                      <a:pt x="5228" y="24788"/>
                      <a:pt x="5228" y="24243"/>
                    </a:cubicBezTo>
                    <a:cubicBezTo>
                      <a:pt x="5228" y="23846"/>
                      <a:pt x="5228" y="23548"/>
                      <a:pt x="5228" y="23250"/>
                    </a:cubicBezTo>
                    <a:cubicBezTo>
                      <a:pt x="5328" y="22853"/>
                      <a:pt x="5476" y="22605"/>
                      <a:pt x="5625" y="22457"/>
                    </a:cubicBezTo>
                    <a:cubicBezTo>
                      <a:pt x="5724" y="22209"/>
                      <a:pt x="5873" y="22060"/>
                      <a:pt x="6022" y="22060"/>
                    </a:cubicBezTo>
                    <a:cubicBezTo>
                      <a:pt x="6270" y="21961"/>
                      <a:pt x="6469" y="21861"/>
                      <a:pt x="6617" y="21861"/>
                    </a:cubicBezTo>
                    <a:lnTo>
                      <a:pt x="10983" y="21861"/>
                    </a:lnTo>
                    <a:cubicBezTo>
                      <a:pt x="12570" y="21861"/>
                      <a:pt x="14009" y="21663"/>
                      <a:pt x="15349" y="21266"/>
                    </a:cubicBezTo>
                    <a:cubicBezTo>
                      <a:pt x="16639" y="20869"/>
                      <a:pt x="17730" y="20274"/>
                      <a:pt x="18524" y="19480"/>
                    </a:cubicBezTo>
                    <a:cubicBezTo>
                      <a:pt x="19417" y="18686"/>
                      <a:pt x="20161" y="17793"/>
                      <a:pt x="20706" y="16702"/>
                    </a:cubicBezTo>
                    <a:cubicBezTo>
                      <a:pt x="21203" y="15511"/>
                      <a:pt x="21500" y="14271"/>
                      <a:pt x="21500" y="12932"/>
                    </a:cubicBezTo>
                    <a:cubicBezTo>
                      <a:pt x="21500" y="11890"/>
                      <a:pt x="21302" y="10898"/>
                      <a:pt x="20905" y="9955"/>
                    </a:cubicBezTo>
                    <a:cubicBezTo>
                      <a:pt x="20607" y="9062"/>
                      <a:pt x="20161" y="8268"/>
                      <a:pt x="19516" y="7574"/>
                    </a:cubicBezTo>
                    <a:cubicBezTo>
                      <a:pt x="18821" y="6929"/>
                      <a:pt x="17978" y="6383"/>
                      <a:pt x="16936" y="5986"/>
                    </a:cubicBezTo>
                    <a:cubicBezTo>
                      <a:pt x="15994" y="5589"/>
                      <a:pt x="14853" y="5391"/>
                      <a:pt x="13563" y="5391"/>
                    </a:cubicBezTo>
                    <a:cubicBezTo>
                      <a:pt x="12074" y="5391"/>
                      <a:pt x="10785" y="5689"/>
                      <a:pt x="9594" y="6185"/>
                    </a:cubicBezTo>
                    <a:cubicBezTo>
                      <a:pt x="8403" y="6582"/>
                      <a:pt x="7312" y="7078"/>
                      <a:pt x="6419" y="7574"/>
                    </a:cubicBezTo>
                    <a:cubicBezTo>
                      <a:pt x="5476" y="7971"/>
                      <a:pt x="4683" y="8467"/>
                      <a:pt x="4038" y="8963"/>
                    </a:cubicBezTo>
                    <a:cubicBezTo>
                      <a:pt x="3343" y="9360"/>
                      <a:pt x="2897" y="9558"/>
                      <a:pt x="2649" y="9558"/>
                    </a:cubicBezTo>
                    <a:cubicBezTo>
                      <a:pt x="2500" y="9558"/>
                      <a:pt x="2351" y="9558"/>
                      <a:pt x="2252" y="9558"/>
                    </a:cubicBezTo>
                    <a:cubicBezTo>
                      <a:pt x="2103" y="9459"/>
                      <a:pt x="1954" y="9310"/>
                      <a:pt x="1855" y="9161"/>
                    </a:cubicBezTo>
                    <a:cubicBezTo>
                      <a:pt x="1855" y="8913"/>
                      <a:pt x="1756" y="8665"/>
                      <a:pt x="1656" y="8368"/>
                    </a:cubicBezTo>
                    <a:cubicBezTo>
                      <a:pt x="1656" y="7971"/>
                      <a:pt x="1656" y="7524"/>
                      <a:pt x="1656" y="6978"/>
                    </a:cubicBezTo>
                    <a:cubicBezTo>
                      <a:pt x="1656" y="6582"/>
                      <a:pt x="1656" y="6284"/>
                      <a:pt x="1656" y="5986"/>
                    </a:cubicBezTo>
                    <a:cubicBezTo>
                      <a:pt x="1656" y="5738"/>
                      <a:pt x="1706" y="5540"/>
                      <a:pt x="1855" y="5391"/>
                    </a:cubicBezTo>
                    <a:cubicBezTo>
                      <a:pt x="1954" y="5143"/>
                      <a:pt x="2053" y="4944"/>
                      <a:pt x="2053" y="4796"/>
                    </a:cubicBezTo>
                    <a:cubicBezTo>
                      <a:pt x="2153" y="4548"/>
                      <a:pt x="2351" y="4349"/>
                      <a:pt x="2649" y="4200"/>
                    </a:cubicBezTo>
                    <a:cubicBezTo>
                      <a:pt x="2897" y="3952"/>
                      <a:pt x="3343" y="3605"/>
                      <a:pt x="4038" y="3208"/>
                    </a:cubicBezTo>
                    <a:cubicBezTo>
                      <a:pt x="4831" y="2712"/>
                      <a:pt x="5675" y="2216"/>
                      <a:pt x="6617" y="1819"/>
                    </a:cubicBezTo>
                    <a:cubicBezTo>
                      <a:pt x="7659" y="1323"/>
                      <a:pt x="8850" y="926"/>
                      <a:pt x="10189" y="628"/>
                    </a:cubicBezTo>
                    <a:cubicBezTo>
                      <a:pt x="11628" y="380"/>
                      <a:pt x="13166" y="232"/>
                      <a:pt x="14753" y="232"/>
                    </a:cubicBezTo>
                    <a:cubicBezTo>
                      <a:pt x="16986" y="232"/>
                      <a:pt x="18970" y="529"/>
                      <a:pt x="20706" y="1025"/>
                    </a:cubicBezTo>
                    <a:cubicBezTo>
                      <a:pt x="22393" y="1571"/>
                      <a:pt x="23782" y="2365"/>
                      <a:pt x="24874" y="3407"/>
                    </a:cubicBezTo>
                    <a:cubicBezTo>
                      <a:pt x="26064" y="4498"/>
                      <a:pt x="26908" y="5738"/>
                      <a:pt x="27453" y="7177"/>
                    </a:cubicBezTo>
                    <a:cubicBezTo>
                      <a:pt x="27949" y="8665"/>
                      <a:pt x="28247" y="10253"/>
                      <a:pt x="28247" y="11939"/>
                    </a:cubicBezTo>
                    <a:cubicBezTo>
                      <a:pt x="28247" y="13527"/>
                      <a:pt x="28049" y="15015"/>
                      <a:pt x="27652" y="16305"/>
                    </a:cubicBezTo>
                    <a:cubicBezTo>
                      <a:pt x="27255" y="17644"/>
                      <a:pt x="26660" y="18835"/>
                      <a:pt x="25866" y="19877"/>
                    </a:cubicBezTo>
                    <a:cubicBezTo>
                      <a:pt x="25171" y="20819"/>
                      <a:pt x="24278" y="21613"/>
                      <a:pt x="23088" y="22258"/>
                    </a:cubicBezTo>
                    <a:cubicBezTo>
                      <a:pt x="21996" y="22953"/>
                      <a:pt x="20756" y="23399"/>
                      <a:pt x="19317" y="23647"/>
                    </a:cubicBezTo>
                    <a:lnTo>
                      <a:pt x="19317" y="23846"/>
                    </a:lnTo>
                    <a:cubicBezTo>
                      <a:pt x="20905" y="23994"/>
                      <a:pt x="22344" y="24391"/>
                      <a:pt x="23683" y="25036"/>
                    </a:cubicBezTo>
                    <a:cubicBezTo>
                      <a:pt x="25122" y="25731"/>
                      <a:pt x="26312" y="26574"/>
                      <a:pt x="27255" y="27616"/>
                    </a:cubicBezTo>
                    <a:cubicBezTo>
                      <a:pt x="28297" y="28559"/>
                      <a:pt x="29090" y="29700"/>
                      <a:pt x="29636" y="30989"/>
                    </a:cubicBezTo>
                    <a:cubicBezTo>
                      <a:pt x="30132" y="32329"/>
                      <a:pt x="30430" y="33768"/>
                      <a:pt x="30430" y="35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76DAC48F-AD23-43EF-A708-61C5917A545A}"/>
                  </a:ext>
                </a:extLst>
              </p:cNvPr>
              <p:cNvSpPr/>
              <p:nvPr/>
            </p:nvSpPr>
            <p:spPr>
              <a:xfrm>
                <a:off x="6138108" y="4725670"/>
                <a:ext cx="34726" cy="48617"/>
              </a:xfrm>
              <a:custGeom>
                <a:avLst/>
                <a:gdLst>
                  <a:gd name="connsiteX0" fmla="*/ 34997 w 34726"/>
                  <a:gd name="connsiteY0" fmla="*/ 34958 h 48617"/>
                  <a:gd name="connsiteX1" fmla="*/ 34600 w 34726"/>
                  <a:gd name="connsiteY1" fmla="*/ 36943 h 48617"/>
                  <a:gd name="connsiteX2" fmla="*/ 33409 w 34726"/>
                  <a:gd name="connsiteY2" fmla="*/ 37538 h 48617"/>
                  <a:gd name="connsiteX3" fmla="*/ 28052 w 34726"/>
                  <a:gd name="connsiteY3" fmla="*/ 37538 h 48617"/>
                  <a:gd name="connsiteX4" fmla="*/ 28052 w 34726"/>
                  <a:gd name="connsiteY4" fmla="*/ 47658 h 48617"/>
                  <a:gd name="connsiteX5" fmla="*/ 27853 w 34726"/>
                  <a:gd name="connsiteY5" fmla="*/ 48253 h 48617"/>
                  <a:gd name="connsiteX6" fmla="*/ 27456 w 34726"/>
                  <a:gd name="connsiteY6" fmla="*/ 48650 h 48617"/>
                  <a:gd name="connsiteX7" fmla="*/ 26464 w 34726"/>
                  <a:gd name="connsiteY7" fmla="*/ 48650 h 48617"/>
                  <a:gd name="connsiteX8" fmla="*/ 24877 w 34726"/>
                  <a:gd name="connsiteY8" fmla="*/ 48849 h 48617"/>
                  <a:gd name="connsiteX9" fmla="*/ 23488 w 34726"/>
                  <a:gd name="connsiteY9" fmla="*/ 48650 h 48617"/>
                  <a:gd name="connsiteX10" fmla="*/ 22495 w 34726"/>
                  <a:gd name="connsiteY10" fmla="*/ 48650 h 48617"/>
                  <a:gd name="connsiteX11" fmla="*/ 21900 w 34726"/>
                  <a:gd name="connsiteY11" fmla="*/ 48253 h 48617"/>
                  <a:gd name="connsiteX12" fmla="*/ 21900 w 34726"/>
                  <a:gd name="connsiteY12" fmla="*/ 47658 h 48617"/>
                  <a:gd name="connsiteX13" fmla="*/ 21900 w 34726"/>
                  <a:gd name="connsiteY13" fmla="*/ 37538 h 48617"/>
                  <a:gd name="connsiteX14" fmla="*/ 2056 w 34726"/>
                  <a:gd name="connsiteY14" fmla="*/ 37538 h 48617"/>
                  <a:gd name="connsiteX15" fmla="*/ 1064 w 34726"/>
                  <a:gd name="connsiteY15" fmla="*/ 37538 h 48617"/>
                  <a:gd name="connsiteX16" fmla="*/ 667 w 34726"/>
                  <a:gd name="connsiteY16" fmla="*/ 37141 h 48617"/>
                  <a:gd name="connsiteX17" fmla="*/ 270 w 34726"/>
                  <a:gd name="connsiteY17" fmla="*/ 36347 h 48617"/>
                  <a:gd name="connsiteX18" fmla="*/ 270 w 34726"/>
                  <a:gd name="connsiteY18" fmla="*/ 34760 h 48617"/>
                  <a:gd name="connsiteX19" fmla="*/ 270 w 34726"/>
                  <a:gd name="connsiteY19" fmla="*/ 33569 h 48617"/>
                  <a:gd name="connsiteX20" fmla="*/ 469 w 34726"/>
                  <a:gd name="connsiteY20" fmla="*/ 32577 h 48617"/>
                  <a:gd name="connsiteX21" fmla="*/ 667 w 34726"/>
                  <a:gd name="connsiteY21" fmla="*/ 31585 h 48617"/>
                  <a:gd name="connsiteX22" fmla="*/ 1263 w 34726"/>
                  <a:gd name="connsiteY22" fmla="*/ 30592 h 48617"/>
                  <a:gd name="connsiteX23" fmla="*/ 18527 w 34726"/>
                  <a:gd name="connsiteY23" fmla="*/ 1422 h 48617"/>
                  <a:gd name="connsiteX24" fmla="*/ 19122 w 34726"/>
                  <a:gd name="connsiteY24" fmla="*/ 1025 h 48617"/>
                  <a:gd name="connsiteX25" fmla="*/ 19916 w 34726"/>
                  <a:gd name="connsiteY25" fmla="*/ 628 h 48617"/>
                  <a:gd name="connsiteX26" fmla="*/ 21305 w 34726"/>
                  <a:gd name="connsiteY26" fmla="*/ 430 h 48617"/>
                  <a:gd name="connsiteX27" fmla="*/ 23289 w 34726"/>
                  <a:gd name="connsiteY27" fmla="*/ 232 h 48617"/>
                  <a:gd name="connsiteX28" fmla="*/ 25274 w 34726"/>
                  <a:gd name="connsiteY28" fmla="*/ 430 h 48617"/>
                  <a:gd name="connsiteX29" fmla="*/ 26861 w 34726"/>
                  <a:gd name="connsiteY29" fmla="*/ 628 h 48617"/>
                  <a:gd name="connsiteX30" fmla="*/ 27655 w 34726"/>
                  <a:gd name="connsiteY30" fmla="*/ 1025 h 48617"/>
                  <a:gd name="connsiteX31" fmla="*/ 28052 w 34726"/>
                  <a:gd name="connsiteY31" fmla="*/ 1621 h 48617"/>
                  <a:gd name="connsiteX32" fmla="*/ 28052 w 34726"/>
                  <a:gd name="connsiteY32" fmla="*/ 32378 h 48617"/>
                  <a:gd name="connsiteX33" fmla="*/ 33409 w 34726"/>
                  <a:gd name="connsiteY33" fmla="*/ 32378 h 48617"/>
                  <a:gd name="connsiteX34" fmla="*/ 34600 w 34726"/>
                  <a:gd name="connsiteY34" fmla="*/ 32974 h 48617"/>
                  <a:gd name="connsiteX35" fmla="*/ 34997 w 34726"/>
                  <a:gd name="connsiteY35" fmla="*/ 34958 h 48617"/>
                  <a:gd name="connsiteX36" fmla="*/ 21900 w 34726"/>
                  <a:gd name="connsiteY36" fmla="*/ 5986 h 48617"/>
                  <a:gd name="connsiteX37" fmla="*/ 21702 w 34726"/>
                  <a:gd name="connsiteY37" fmla="*/ 5986 h 48617"/>
                  <a:gd name="connsiteX38" fmla="*/ 6025 w 34726"/>
                  <a:gd name="connsiteY38" fmla="*/ 32378 h 48617"/>
                  <a:gd name="connsiteX39" fmla="*/ 21900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97" y="34958"/>
                    </a:moveTo>
                    <a:cubicBezTo>
                      <a:pt x="34997" y="35752"/>
                      <a:pt x="34848" y="36446"/>
                      <a:pt x="34600" y="36943"/>
                    </a:cubicBezTo>
                    <a:cubicBezTo>
                      <a:pt x="34302" y="37339"/>
                      <a:pt x="33906" y="37538"/>
                      <a:pt x="33409" y="37538"/>
                    </a:cubicBezTo>
                    <a:lnTo>
                      <a:pt x="28052" y="37538"/>
                    </a:lnTo>
                    <a:lnTo>
                      <a:pt x="28052" y="47658"/>
                    </a:lnTo>
                    <a:cubicBezTo>
                      <a:pt x="28052" y="47956"/>
                      <a:pt x="27952" y="48154"/>
                      <a:pt x="27853" y="48253"/>
                    </a:cubicBezTo>
                    <a:cubicBezTo>
                      <a:pt x="27853" y="48402"/>
                      <a:pt x="27704" y="48551"/>
                      <a:pt x="27456" y="48650"/>
                    </a:cubicBezTo>
                    <a:cubicBezTo>
                      <a:pt x="27159" y="48650"/>
                      <a:pt x="26861" y="48650"/>
                      <a:pt x="26464" y="48650"/>
                    </a:cubicBezTo>
                    <a:cubicBezTo>
                      <a:pt x="26067" y="48750"/>
                      <a:pt x="25522" y="48849"/>
                      <a:pt x="24877" y="48849"/>
                    </a:cubicBezTo>
                    <a:cubicBezTo>
                      <a:pt x="24331" y="48849"/>
                      <a:pt x="23884" y="48750"/>
                      <a:pt x="23488" y="48650"/>
                    </a:cubicBezTo>
                    <a:cubicBezTo>
                      <a:pt x="23091" y="48650"/>
                      <a:pt x="22744" y="48650"/>
                      <a:pt x="22495" y="48650"/>
                    </a:cubicBezTo>
                    <a:cubicBezTo>
                      <a:pt x="22198" y="48551"/>
                      <a:pt x="21999" y="48402"/>
                      <a:pt x="21900" y="48253"/>
                    </a:cubicBezTo>
                    <a:cubicBezTo>
                      <a:pt x="21900" y="48154"/>
                      <a:pt x="21900" y="47956"/>
                      <a:pt x="21900" y="47658"/>
                    </a:cubicBezTo>
                    <a:lnTo>
                      <a:pt x="21900" y="37538"/>
                    </a:lnTo>
                    <a:lnTo>
                      <a:pt x="2056" y="37538"/>
                    </a:lnTo>
                    <a:cubicBezTo>
                      <a:pt x="1659" y="37538"/>
                      <a:pt x="1312" y="37538"/>
                      <a:pt x="1064" y="37538"/>
                    </a:cubicBezTo>
                    <a:cubicBezTo>
                      <a:pt x="915" y="37439"/>
                      <a:pt x="767" y="37290"/>
                      <a:pt x="667" y="37141"/>
                    </a:cubicBezTo>
                    <a:cubicBezTo>
                      <a:pt x="518" y="36893"/>
                      <a:pt x="370" y="36645"/>
                      <a:pt x="270" y="36347"/>
                    </a:cubicBezTo>
                    <a:cubicBezTo>
                      <a:pt x="270" y="35950"/>
                      <a:pt x="270" y="35454"/>
                      <a:pt x="270" y="34760"/>
                    </a:cubicBezTo>
                    <a:cubicBezTo>
                      <a:pt x="270" y="34264"/>
                      <a:pt x="270" y="33867"/>
                      <a:pt x="270" y="33569"/>
                    </a:cubicBezTo>
                    <a:cubicBezTo>
                      <a:pt x="270" y="33172"/>
                      <a:pt x="320" y="32875"/>
                      <a:pt x="469" y="32577"/>
                    </a:cubicBezTo>
                    <a:cubicBezTo>
                      <a:pt x="568" y="32180"/>
                      <a:pt x="667" y="31882"/>
                      <a:pt x="667" y="31585"/>
                    </a:cubicBezTo>
                    <a:cubicBezTo>
                      <a:pt x="767" y="31337"/>
                      <a:pt x="965" y="30989"/>
                      <a:pt x="1263" y="30592"/>
                    </a:cubicBezTo>
                    <a:lnTo>
                      <a:pt x="18527" y="1422"/>
                    </a:lnTo>
                    <a:cubicBezTo>
                      <a:pt x="18626" y="1323"/>
                      <a:pt x="18824" y="1174"/>
                      <a:pt x="19122" y="1025"/>
                    </a:cubicBezTo>
                    <a:cubicBezTo>
                      <a:pt x="19370" y="777"/>
                      <a:pt x="19618" y="628"/>
                      <a:pt x="19916" y="628"/>
                    </a:cubicBezTo>
                    <a:cubicBezTo>
                      <a:pt x="20313" y="529"/>
                      <a:pt x="20759" y="430"/>
                      <a:pt x="21305" y="430"/>
                    </a:cubicBezTo>
                    <a:cubicBezTo>
                      <a:pt x="21801" y="331"/>
                      <a:pt x="22495" y="232"/>
                      <a:pt x="23289" y="232"/>
                    </a:cubicBezTo>
                    <a:cubicBezTo>
                      <a:pt x="24083" y="232"/>
                      <a:pt x="24728" y="331"/>
                      <a:pt x="25274" y="430"/>
                    </a:cubicBezTo>
                    <a:cubicBezTo>
                      <a:pt x="25919" y="430"/>
                      <a:pt x="26464" y="529"/>
                      <a:pt x="26861" y="628"/>
                    </a:cubicBezTo>
                    <a:cubicBezTo>
                      <a:pt x="27258" y="777"/>
                      <a:pt x="27506" y="926"/>
                      <a:pt x="27655" y="1025"/>
                    </a:cubicBezTo>
                    <a:cubicBezTo>
                      <a:pt x="27903" y="1174"/>
                      <a:pt x="28052" y="1373"/>
                      <a:pt x="28052" y="1621"/>
                    </a:cubicBezTo>
                    <a:lnTo>
                      <a:pt x="28052" y="32378"/>
                    </a:lnTo>
                    <a:lnTo>
                      <a:pt x="33409" y="32378"/>
                    </a:lnTo>
                    <a:cubicBezTo>
                      <a:pt x="33906" y="32378"/>
                      <a:pt x="34302" y="32577"/>
                      <a:pt x="34600" y="32974"/>
                    </a:cubicBezTo>
                    <a:cubicBezTo>
                      <a:pt x="34848" y="33371"/>
                      <a:pt x="34997" y="34065"/>
                      <a:pt x="34997" y="34958"/>
                    </a:cubicBezTo>
                    <a:close/>
                    <a:moveTo>
                      <a:pt x="21900" y="5986"/>
                    </a:moveTo>
                    <a:lnTo>
                      <a:pt x="21702" y="5986"/>
                    </a:lnTo>
                    <a:lnTo>
                      <a:pt x="6025" y="32378"/>
                    </a:lnTo>
                    <a:lnTo>
                      <a:pt x="21900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18BDF8ED-C58B-448F-9D3A-AFE5B0EF5A4F}"/>
                  </a:ext>
                </a:extLst>
              </p:cNvPr>
              <p:cNvSpPr/>
              <p:nvPr/>
            </p:nvSpPr>
            <p:spPr>
              <a:xfrm>
                <a:off x="6181288" y="4725670"/>
                <a:ext cx="27979" cy="48418"/>
              </a:xfrm>
              <a:custGeom>
                <a:avLst/>
                <a:gdLst>
                  <a:gd name="connsiteX0" fmla="*/ 28253 w 27979"/>
                  <a:gd name="connsiteY0" fmla="*/ 46071 h 48418"/>
                  <a:gd name="connsiteX1" fmla="*/ 28055 w 27979"/>
                  <a:gd name="connsiteY1" fmla="*/ 47460 h 48418"/>
                  <a:gd name="connsiteX2" fmla="*/ 27856 w 27979"/>
                  <a:gd name="connsiteY2" fmla="*/ 48253 h 48418"/>
                  <a:gd name="connsiteX3" fmla="*/ 27261 w 27979"/>
                  <a:gd name="connsiteY3" fmla="*/ 48650 h 48418"/>
                  <a:gd name="connsiteX4" fmla="*/ 26864 w 27979"/>
                  <a:gd name="connsiteY4" fmla="*/ 48650 h 48418"/>
                  <a:gd name="connsiteX5" fmla="*/ 1663 w 27979"/>
                  <a:gd name="connsiteY5" fmla="*/ 48650 h 48418"/>
                  <a:gd name="connsiteX6" fmla="*/ 1266 w 27979"/>
                  <a:gd name="connsiteY6" fmla="*/ 48650 h 48418"/>
                  <a:gd name="connsiteX7" fmla="*/ 869 w 27979"/>
                  <a:gd name="connsiteY7" fmla="*/ 48253 h 48418"/>
                  <a:gd name="connsiteX8" fmla="*/ 472 w 27979"/>
                  <a:gd name="connsiteY8" fmla="*/ 47460 h 48418"/>
                  <a:gd name="connsiteX9" fmla="*/ 472 w 27979"/>
                  <a:gd name="connsiteY9" fmla="*/ 46071 h 48418"/>
                  <a:gd name="connsiteX10" fmla="*/ 472 w 27979"/>
                  <a:gd name="connsiteY10" fmla="*/ 45078 h 48418"/>
                  <a:gd name="connsiteX11" fmla="*/ 670 w 27979"/>
                  <a:gd name="connsiteY11" fmla="*/ 44285 h 48418"/>
                  <a:gd name="connsiteX12" fmla="*/ 1067 w 27979"/>
                  <a:gd name="connsiteY12" fmla="*/ 43689 h 48418"/>
                  <a:gd name="connsiteX13" fmla="*/ 1663 w 27979"/>
                  <a:gd name="connsiteY13" fmla="*/ 43491 h 48418"/>
                  <a:gd name="connsiteX14" fmla="*/ 11783 w 27979"/>
                  <a:gd name="connsiteY14" fmla="*/ 43491 h 48418"/>
                  <a:gd name="connsiteX15" fmla="*/ 11783 w 27979"/>
                  <a:gd name="connsiteY15" fmla="*/ 6978 h 48418"/>
                  <a:gd name="connsiteX16" fmla="*/ 2456 w 27979"/>
                  <a:gd name="connsiteY16" fmla="*/ 12535 h 48418"/>
                  <a:gd name="connsiteX17" fmla="*/ 1266 w 27979"/>
                  <a:gd name="connsiteY17" fmla="*/ 12932 h 48418"/>
                  <a:gd name="connsiteX18" fmla="*/ 670 w 27979"/>
                  <a:gd name="connsiteY18" fmla="*/ 12733 h 48418"/>
                  <a:gd name="connsiteX19" fmla="*/ 273 w 27979"/>
                  <a:gd name="connsiteY19" fmla="*/ 11939 h 48418"/>
                  <a:gd name="connsiteX20" fmla="*/ 273 w 27979"/>
                  <a:gd name="connsiteY20" fmla="*/ 10550 h 48418"/>
                  <a:gd name="connsiteX21" fmla="*/ 273 w 27979"/>
                  <a:gd name="connsiteY21" fmla="*/ 9558 h 48418"/>
                  <a:gd name="connsiteX22" fmla="*/ 273 w 27979"/>
                  <a:gd name="connsiteY22" fmla="*/ 8764 h 48418"/>
                  <a:gd name="connsiteX23" fmla="*/ 670 w 27979"/>
                  <a:gd name="connsiteY23" fmla="*/ 8169 h 48418"/>
                  <a:gd name="connsiteX24" fmla="*/ 1266 w 27979"/>
                  <a:gd name="connsiteY24" fmla="*/ 7772 h 48418"/>
                  <a:gd name="connsiteX25" fmla="*/ 12378 w 27979"/>
                  <a:gd name="connsiteY25" fmla="*/ 628 h 48418"/>
                  <a:gd name="connsiteX26" fmla="*/ 12775 w 27979"/>
                  <a:gd name="connsiteY26" fmla="*/ 430 h 48418"/>
                  <a:gd name="connsiteX27" fmla="*/ 13172 w 27979"/>
                  <a:gd name="connsiteY27" fmla="*/ 430 h 48418"/>
                  <a:gd name="connsiteX28" fmla="*/ 13966 w 27979"/>
                  <a:gd name="connsiteY28" fmla="*/ 232 h 48418"/>
                  <a:gd name="connsiteX29" fmla="*/ 15156 w 27979"/>
                  <a:gd name="connsiteY29" fmla="*/ 232 h 48418"/>
                  <a:gd name="connsiteX30" fmla="*/ 16744 w 27979"/>
                  <a:gd name="connsiteY30" fmla="*/ 232 h 48418"/>
                  <a:gd name="connsiteX31" fmla="*/ 17538 w 27979"/>
                  <a:gd name="connsiteY31" fmla="*/ 430 h 48418"/>
                  <a:gd name="connsiteX32" fmla="*/ 17934 w 27979"/>
                  <a:gd name="connsiteY32" fmla="*/ 827 h 48418"/>
                  <a:gd name="connsiteX33" fmla="*/ 18133 w 27979"/>
                  <a:gd name="connsiteY33" fmla="*/ 1224 h 48418"/>
                  <a:gd name="connsiteX34" fmla="*/ 18133 w 27979"/>
                  <a:gd name="connsiteY34" fmla="*/ 43491 h 48418"/>
                  <a:gd name="connsiteX35" fmla="*/ 26864 w 27979"/>
                  <a:gd name="connsiteY35" fmla="*/ 43491 h 48418"/>
                  <a:gd name="connsiteX36" fmla="*/ 27459 w 27979"/>
                  <a:gd name="connsiteY36" fmla="*/ 43689 h 48418"/>
                  <a:gd name="connsiteX37" fmla="*/ 27856 w 27979"/>
                  <a:gd name="connsiteY37" fmla="*/ 44285 h 48418"/>
                  <a:gd name="connsiteX38" fmla="*/ 28055 w 27979"/>
                  <a:gd name="connsiteY38" fmla="*/ 45078 h 48418"/>
                  <a:gd name="connsiteX39" fmla="*/ 28253 w 27979"/>
                  <a:gd name="connsiteY39" fmla="*/ 46071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53" y="46071"/>
                    </a:moveTo>
                    <a:cubicBezTo>
                      <a:pt x="28253" y="46616"/>
                      <a:pt x="28154" y="47063"/>
                      <a:pt x="28055" y="47460"/>
                    </a:cubicBezTo>
                    <a:cubicBezTo>
                      <a:pt x="28055" y="47757"/>
                      <a:pt x="27955" y="48005"/>
                      <a:pt x="27856" y="48253"/>
                    </a:cubicBezTo>
                    <a:cubicBezTo>
                      <a:pt x="27707" y="48402"/>
                      <a:pt x="27509" y="48551"/>
                      <a:pt x="27261" y="48650"/>
                    </a:cubicBezTo>
                    <a:cubicBezTo>
                      <a:pt x="27112" y="48650"/>
                      <a:pt x="26963" y="48650"/>
                      <a:pt x="26864" y="48650"/>
                    </a:cubicBezTo>
                    <a:lnTo>
                      <a:pt x="1663" y="48650"/>
                    </a:lnTo>
                    <a:cubicBezTo>
                      <a:pt x="1514" y="48650"/>
                      <a:pt x="1365" y="48650"/>
                      <a:pt x="1266" y="48650"/>
                    </a:cubicBezTo>
                    <a:cubicBezTo>
                      <a:pt x="1117" y="48551"/>
                      <a:pt x="968" y="48402"/>
                      <a:pt x="869" y="48253"/>
                    </a:cubicBezTo>
                    <a:cubicBezTo>
                      <a:pt x="720" y="48005"/>
                      <a:pt x="571" y="47757"/>
                      <a:pt x="472" y="47460"/>
                    </a:cubicBezTo>
                    <a:cubicBezTo>
                      <a:pt x="472" y="47063"/>
                      <a:pt x="472" y="46616"/>
                      <a:pt x="472" y="46071"/>
                    </a:cubicBezTo>
                    <a:cubicBezTo>
                      <a:pt x="472" y="45674"/>
                      <a:pt x="472" y="45376"/>
                      <a:pt x="472" y="45078"/>
                    </a:cubicBezTo>
                    <a:cubicBezTo>
                      <a:pt x="571" y="44682"/>
                      <a:pt x="670" y="44434"/>
                      <a:pt x="670" y="44285"/>
                    </a:cubicBezTo>
                    <a:cubicBezTo>
                      <a:pt x="770" y="44037"/>
                      <a:pt x="918" y="43838"/>
                      <a:pt x="1067" y="43689"/>
                    </a:cubicBezTo>
                    <a:cubicBezTo>
                      <a:pt x="1315" y="43590"/>
                      <a:pt x="1514" y="43491"/>
                      <a:pt x="1663" y="43491"/>
                    </a:cubicBezTo>
                    <a:lnTo>
                      <a:pt x="11783" y="43491"/>
                    </a:lnTo>
                    <a:lnTo>
                      <a:pt x="11783" y="6978"/>
                    </a:lnTo>
                    <a:lnTo>
                      <a:pt x="2456" y="12535"/>
                    </a:lnTo>
                    <a:cubicBezTo>
                      <a:pt x="2059" y="12684"/>
                      <a:pt x="1663" y="12832"/>
                      <a:pt x="1266" y="12932"/>
                    </a:cubicBezTo>
                    <a:cubicBezTo>
                      <a:pt x="968" y="12932"/>
                      <a:pt x="770" y="12882"/>
                      <a:pt x="670" y="12733"/>
                    </a:cubicBezTo>
                    <a:cubicBezTo>
                      <a:pt x="521" y="12634"/>
                      <a:pt x="373" y="12336"/>
                      <a:pt x="273" y="11939"/>
                    </a:cubicBezTo>
                    <a:cubicBezTo>
                      <a:pt x="273" y="11542"/>
                      <a:pt x="273" y="11096"/>
                      <a:pt x="273" y="10550"/>
                    </a:cubicBezTo>
                    <a:cubicBezTo>
                      <a:pt x="273" y="10153"/>
                      <a:pt x="273" y="9856"/>
                      <a:pt x="273" y="9558"/>
                    </a:cubicBezTo>
                    <a:cubicBezTo>
                      <a:pt x="273" y="9161"/>
                      <a:pt x="273" y="8913"/>
                      <a:pt x="273" y="8764"/>
                    </a:cubicBezTo>
                    <a:cubicBezTo>
                      <a:pt x="373" y="8516"/>
                      <a:pt x="521" y="8318"/>
                      <a:pt x="670" y="8169"/>
                    </a:cubicBezTo>
                    <a:cubicBezTo>
                      <a:pt x="770" y="8070"/>
                      <a:pt x="968" y="7921"/>
                      <a:pt x="1266" y="7772"/>
                    </a:cubicBezTo>
                    <a:lnTo>
                      <a:pt x="12378" y="628"/>
                    </a:lnTo>
                    <a:cubicBezTo>
                      <a:pt x="12477" y="529"/>
                      <a:pt x="12626" y="430"/>
                      <a:pt x="12775" y="430"/>
                    </a:cubicBezTo>
                    <a:cubicBezTo>
                      <a:pt x="12874" y="430"/>
                      <a:pt x="13023" y="430"/>
                      <a:pt x="13172" y="430"/>
                    </a:cubicBezTo>
                    <a:cubicBezTo>
                      <a:pt x="13420" y="331"/>
                      <a:pt x="13668" y="232"/>
                      <a:pt x="13966" y="232"/>
                    </a:cubicBezTo>
                    <a:cubicBezTo>
                      <a:pt x="14363" y="232"/>
                      <a:pt x="14759" y="232"/>
                      <a:pt x="15156" y="232"/>
                    </a:cubicBezTo>
                    <a:cubicBezTo>
                      <a:pt x="15801" y="232"/>
                      <a:pt x="16347" y="232"/>
                      <a:pt x="16744" y="232"/>
                    </a:cubicBezTo>
                    <a:cubicBezTo>
                      <a:pt x="17141" y="232"/>
                      <a:pt x="17389" y="331"/>
                      <a:pt x="17538" y="430"/>
                    </a:cubicBezTo>
                    <a:cubicBezTo>
                      <a:pt x="17786" y="579"/>
                      <a:pt x="17934" y="728"/>
                      <a:pt x="17934" y="827"/>
                    </a:cubicBezTo>
                    <a:cubicBezTo>
                      <a:pt x="18034" y="976"/>
                      <a:pt x="18133" y="1125"/>
                      <a:pt x="18133" y="1224"/>
                    </a:cubicBezTo>
                    <a:lnTo>
                      <a:pt x="18133" y="43491"/>
                    </a:lnTo>
                    <a:lnTo>
                      <a:pt x="26864" y="43491"/>
                    </a:lnTo>
                    <a:cubicBezTo>
                      <a:pt x="27112" y="43491"/>
                      <a:pt x="27311" y="43590"/>
                      <a:pt x="27459" y="43689"/>
                    </a:cubicBezTo>
                    <a:cubicBezTo>
                      <a:pt x="27559" y="43838"/>
                      <a:pt x="27707" y="44037"/>
                      <a:pt x="27856" y="44285"/>
                    </a:cubicBezTo>
                    <a:cubicBezTo>
                      <a:pt x="27955" y="44434"/>
                      <a:pt x="28055" y="44682"/>
                      <a:pt x="28055" y="45078"/>
                    </a:cubicBezTo>
                    <a:cubicBezTo>
                      <a:pt x="28154" y="45376"/>
                      <a:pt x="28253" y="45674"/>
                      <a:pt x="28253" y="4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E498345-9396-47BE-84AD-50A16C4DE44A}"/>
                </a:ext>
              </a:extLst>
            </p:cNvPr>
            <p:cNvSpPr/>
            <p:nvPr/>
          </p:nvSpPr>
          <p:spPr>
            <a:xfrm>
              <a:off x="6218674" y="4721304"/>
              <a:ext cx="13493" cy="65682"/>
            </a:xfrm>
            <a:custGeom>
              <a:avLst/>
              <a:gdLst>
                <a:gd name="connsiteX0" fmla="*/ 13770 w 13493"/>
                <a:gd name="connsiteY0" fmla="*/ 32974 h 65682"/>
                <a:gd name="connsiteX1" fmla="*/ 13175 w 13493"/>
                <a:gd name="connsiteY1" fmla="*/ 41308 h 65682"/>
                <a:gd name="connsiteX2" fmla="*/ 11786 w 13493"/>
                <a:gd name="connsiteY2" fmla="*/ 49444 h 65682"/>
                <a:gd name="connsiteX3" fmla="*/ 9206 w 13493"/>
                <a:gd name="connsiteY3" fmla="*/ 57382 h 65682"/>
                <a:gd name="connsiteX4" fmla="*/ 5634 w 13493"/>
                <a:gd name="connsiteY4" fmla="*/ 65121 h 65682"/>
                <a:gd name="connsiteX5" fmla="*/ 5237 w 13493"/>
                <a:gd name="connsiteY5" fmla="*/ 65319 h 65682"/>
                <a:gd name="connsiteX6" fmla="*/ 4642 w 13493"/>
                <a:gd name="connsiteY6" fmla="*/ 65518 h 65682"/>
                <a:gd name="connsiteX7" fmla="*/ 3848 w 13493"/>
                <a:gd name="connsiteY7" fmla="*/ 65716 h 65682"/>
                <a:gd name="connsiteX8" fmla="*/ 2856 w 13493"/>
                <a:gd name="connsiteY8" fmla="*/ 65914 h 65682"/>
                <a:gd name="connsiteX9" fmla="*/ 1269 w 13493"/>
                <a:gd name="connsiteY9" fmla="*/ 65716 h 65682"/>
                <a:gd name="connsiteX10" fmla="*/ 475 w 13493"/>
                <a:gd name="connsiteY10" fmla="*/ 65518 h 65682"/>
                <a:gd name="connsiteX11" fmla="*/ 277 w 13493"/>
                <a:gd name="connsiteY11" fmla="*/ 64922 h 65682"/>
                <a:gd name="connsiteX12" fmla="*/ 475 w 13493"/>
                <a:gd name="connsiteY12" fmla="*/ 64128 h 65682"/>
                <a:gd name="connsiteX13" fmla="*/ 5634 w 13493"/>
                <a:gd name="connsiteY13" fmla="*/ 48849 h 65682"/>
                <a:gd name="connsiteX14" fmla="*/ 7420 w 13493"/>
                <a:gd name="connsiteY14" fmla="*/ 32974 h 65682"/>
                <a:gd name="connsiteX15" fmla="*/ 5634 w 13493"/>
                <a:gd name="connsiteY15" fmla="*/ 17099 h 65682"/>
                <a:gd name="connsiteX16" fmla="*/ 475 w 13493"/>
                <a:gd name="connsiteY16" fmla="*/ 1819 h 65682"/>
                <a:gd name="connsiteX17" fmla="*/ 277 w 13493"/>
                <a:gd name="connsiteY17" fmla="*/ 1224 h 65682"/>
                <a:gd name="connsiteX18" fmla="*/ 475 w 13493"/>
                <a:gd name="connsiteY18" fmla="*/ 628 h 65682"/>
                <a:gd name="connsiteX19" fmla="*/ 1467 w 13493"/>
                <a:gd name="connsiteY19" fmla="*/ 430 h 65682"/>
                <a:gd name="connsiteX20" fmla="*/ 2856 w 13493"/>
                <a:gd name="connsiteY20" fmla="*/ 232 h 65682"/>
                <a:gd name="connsiteX21" fmla="*/ 4047 w 13493"/>
                <a:gd name="connsiteY21" fmla="*/ 232 h 65682"/>
                <a:gd name="connsiteX22" fmla="*/ 4841 w 13493"/>
                <a:gd name="connsiteY22" fmla="*/ 430 h 65682"/>
                <a:gd name="connsiteX23" fmla="*/ 5436 w 13493"/>
                <a:gd name="connsiteY23" fmla="*/ 827 h 65682"/>
                <a:gd name="connsiteX24" fmla="*/ 5634 w 13493"/>
                <a:gd name="connsiteY24" fmla="*/ 827 h 65682"/>
                <a:gd name="connsiteX25" fmla="*/ 11587 w 13493"/>
                <a:gd name="connsiteY25" fmla="*/ 16702 h 65682"/>
                <a:gd name="connsiteX26" fmla="*/ 13770 w 13493"/>
                <a:gd name="connsiteY26" fmla="*/ 32974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70" y="32974"/>
                  </a:moveTo>
                  <a:cubicBezTo>
                    <a:pt x="13770" y="35752"/>
                    <a:pt x="13572" y="38530"/>
                    <a:pt x="13175" y="41308"/>
                  </a:cubicBezTo>
                  <a:cubicBezTo>
                    <a:pt x="12877" y="44086"/>
                    <a:pt x="12431" y="46815"/>
                    <a:pt x="11786" y="49444"/>
                  </a:cubicBezTo>
                  <a:cubicBezTo>
                    <a:pt x="11091" y="52123"/>
                    <a:pt x="10248" y="54703"/>
                    <a:pt x="9206" y="57382"/>
                  </a:cubicBezTo>
                  <a:cubicBezTo>
                    <a:pt x="8115" y="60011"/>
                    <a:pt x="6924" y="62591"/>
                    <a:pt x="5634" y="65121"/>
                  </a:cubicBezTo>
                  <a:cubicBezTo>
                    <a:pt x="5634" y="65220"/>
                    <a:pt x="5486" y="65319"/>
                    <a:pt x="5237" y="65319"/>
                  </a:cubicBezTo>
                  <a:cubicBezTo>
                    <a:pt x="5089" y="65418"/>
                    <a:pt x="4890" y="65518"/>
                    <a:pt x="4642" y="65518"/>
                  </a:cubicBezTo>
                  <a:cubicBezTo>
                    <a:pt x="4493" y="65617"/>
                    <a:pt x="4245" y="65716"/>
                    <a:pt x="3848" y="65716"/>
                  </a:cubicBezTo>
                  <a:cubicBezTo>
                    <a:pt x="3551" y="65815"/>
                    <a:pt x="3253" y="65914"/>
                    <a:pt x="2856" y="65914"/>
                  </a:cubicBezTo>
                  <a:cubicBezTo>
                    <a:pt x="2162" y="65914"/>
                    <a:pt x="1666" y="65815"/>
                    <a:pt x="1269" y="65716"/>
                  </a:cubicBezTo>
                  <a:cubicBezTo>
                    <a:pt x="872" y="65716"/>
                    <a:pt x="574" y="65617"/>
                    <a:pt x="475" y="65518"/>
                  </a:cubicBezTo>
                  <a:cubicBezTo>
                    <a:pt x="326" y="65369"/>
                    <a:pt x="277" y="65170"/>
                    <a:pt x="277" y="64922"/>
                  </a:cubicBezTo>
                  <a:cubicBezTo>
                    <a:pt x="277" y="64773"/>
                    <a:pt x="326" y="64525"/>
                    <a:pt x="475" y="64128"/>
                  </a:cubicBezTo>
                  <a:cubicBezTo>
                    <a:pt x="2707" y="59068"/>
                    <a:pt x="4444" y="54008"/>
                    <a:pt x="5634" y="48849"/>
                  </a:cubicBezTo>
                  <a:cubicBezTo>
                    <a:pt x="6825" y="43590"/>
                    <a:pt x="7420" y="38282"/>
                    <a:pt x="7420" y="32974"/>
                  </a:cubicBezTo>
                  <a:cubicBezTo>
                    <a:pt x="7420" y="27715"/>
                    <a:pt x="6825" y="22407"/>
                    <a:pt x="5634" y="17099"/>
                  </a:cubicBezTo>
                  <a:cubicBezTo>
                    <a:pt x="4444" y="11840"/>
                    <a:pt x="2707" y="6730"/>
                    <a:pt x="475" y="1819"/>
                  </a:cubicBezTo>
                  <a:cubicBezTo>
                    <a:pt x="326" y="1571"/>
                    <a:pt x="277" y="1373"/>
                    <a:pt x="277" y="1224"/>
                  </a:cubicBezTo>
                  <a:cubicBezTo>
                    <a:pt x="277" y="976"/>
                    <a:pt x="326" y="777"/>
                    <a:pt x="475" y="628"/>
                  </a:cubicBezTo>
                  <a:cubicBezTo>
                    <a:pt x="723" y="529"/>
                    <a:pt x="1070" y="430"/>
                    <a:pt x="1467" y="430"/>
                  </a:cubicBezTo>
                  <a:cubicBezTo>
                    <a:pt x="1864" y="331"/>
                    <a:pt x="2311" y="232"/>
                    <a:pt x="2856" y="232"/>
                  </a:cubicBezTo>
                  <a:cubicBezTo>
                    <a:pt x="3352" y="232"/>
                    <a:pt x="3749" y="232"/>
                    <a:pt x="4047" y="232"/>
                  </a:cubicBezTo>
                  <a:cubicBezTo>
                    <a:pt x="4444" y="232"/>
                    <a:pt x="4692" y="331"/>
                    <a:pt x="4841" y="430"/>
                  </a:cubicBezTo>
                  <a:cubicBezTo>
                    <a:pt x="5089" y="579"/>
                    <a:pt x="5287" y="728"/>
                    <a:pt x="5436" y="827"/>
                  </a:cubicBezTo>
                  <a:cubicBezTo>
                    <a:pt x="5535" y="827"/>
                    <a:pt x="5634" y="827"/>
                    <a:pt x="5634" y="827"/>
                  </a:cubicBezTo>
                  <a:cubicBezTo>
                    <a:pt x="8115" y="5986"/>
                    <a:pt x="10099" y="11294"/>
                    <a:pt x="11587" y="16702"/>
                  </a:cubicBezTo>
                  <a:cubicBezTo>
                    <a:pt x="13026" y="22010"/>
                    <a:pt x="13770" y="27418"/>
                    <a:pt x="13770" y="329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7A656E-352C-4445-A064-23A35BE43E56}"/>
                </a:ext>
              </a:extLst>
            </p:cNvPr>
            <p:cNvSpPr/>
            <p:nvPr/>
          </p:nvSpPr>
          <p:spPr>
            <a:xfrm>
              <a:off x="6267711" y="4720034"/>
              <a:ext cx="13568" cy="65682"/>
            </a:xfrm>
            <a:custGeom>
              <a:avLst/>
              <a:gdLst>
                <a:gd name="connsiteX0" fmla="*/ 13774 w 13568"/>
                <a:gd name="connsiteY0" fmla="*/ 1819 h 65682"/>
                <a:gd name="connsiteX1" fmla="*/ 8416 w 13568"/>
                <a:gd name="connsiteY1" fmla="*/ 17099 h 65682"/>
                <a:gd name="connsiteX2" fmla="*/ 6829 w 13568"/>
                <a:gd name="connsiteY2" fmla="*/ 32974 h 65682"/>
                <a:gd name="connsiteX3" fmla="*/ 8416 w 13568"/>
                <a:gd name="connsiteY3" fmla="*/ 48849 h 65682"/>
                <a:gd name="connsiteX4" fmla="*/ 13576 w 13568"/>
                <a:gd name="connsiteY4" fmla="*/ 64128 h 65682"/>
                <a:gd name="connsiteX5" fmla="*/ 13774 w 13568"/>
                <a:gd name="connsiteY5" fmla="*/ 64922 h 65682"/>
                <a:gd name="connsiteX6" fmla="*/ 13576 w 13568"/>
                <a:gd name="connsiteY6" fmla="*/ 65517 h 65682"/>
                <a:gd name="connsiteX7" fmla="*/ 12782 w 13568"/>
                <a:gd name="connsiteY7" fmla="*/ 65716 h 65682"/>
                <a:gd name="connsiteX8" fmla="*/ 11393 w 13568"/>
                <a:gd name="connsiteY8" fmla="*/ 65914 h 65682"/>
                <a:gd name="connsiteX9" fmla="*/ 10202 w 13568"/>
                <a:gd name="connsiteY9" fmla="*/ 65716 h 65682"/>
                <a:gd name="connsiteX10" fmla="*/ 9409 w 13568"/>
                <a:gd name="connsiteY10" fmla="*/ 65517 h 65682"/>
                <a:gd name="connsiteX11" fmla="*/ 8813 w 13568"/>
                <a:gd name="connsiteY11" fmla="*/ 65319 h 65682"/>
                <a:gd name="connsiteX12" fmla="*/ 8416 w 13568"/>
                <a:gd name="connsiteY12" fmla="*/ 65121 h 65682"/>
                <a:gd name="connsiteX13" fmla="*/ 4844 w 13568"/>
                <a:gd name="connsiteY13" fmla="*/ 57382 h 65682"/>
                <a:gd name="connsiteX14" fmla="*/ 2265 w 13568"/>
                <a:gd name="connsiteY14" fmla="*/ 49444 h 65682"/>
                <a:gd name="connsiteX15" fmla="*/ 677 w 13568"/>
                <a:gd name="connsiteY15" fmla="*/ 41308 h 65682"/>
                <a:gd name="connsiteX16" fmla="*/ 280 w 13568"/>
                <a:gd name="connsiteY16" fmla="*/ 32974 h 65682"/>
                <a:gd name="connsiteX17" fmla="*/ 876 w 13568"/>
                <a:gd name="connsiteY17" fmla="*/ 24838 h 65682"/>
                <a:gd name="connsiteX18" fmla="*/ 2463 w 13568"/>
                <a:gd name="connsiteY18" fmla="*/ 16702 h 65682"/>
                <a:gd name="connsiteX19" fmla="*/ 5043 w 13568"/>
                <a:gd name="connsiteY19" fmla="*/ 8764 h 65682"/>
                <a:gd name="connsiteX20" fmla="*/ 8416 w 13568"/>
                <a:gd name="connsiteY20" fmla="*/ 827 h 65682"/>
                <a:gd name="connsiteX21" fmla="*/ 8615 w 13568"/>
                <a:gd name="connsiteY21" fmla="*/ 827 h 65682"/>
                <a:gd name="connsiteX22" fmla="*/ 9012 w 13568"/>
                <a:gd name="connsiteY22" fmla="*/ 430 h 65682"/>
                <a:gd name="connsiteX23" fmla="*/ 10004 w 13568"/>
                <a:gd name="connsiteY23" fmla="*/ 232 h 65682"/>
                <a:gd name="connsiteX24" fmla="*/ 11393 w 13568"/>
                <a:gd name="connsiteY24" fmla="*/ 232 h 65682"/>
                <a:gd name="connsiteX25" fmla="*/ 12584 w 13568"/>
                <a:gd name="connsiteY25" fmla="*/ 430 h 65682"/>
                <a:gd name="connsiteX26" fmla="*/ 13377 w 13568"/>
                <a:gd name="connsiteY26" fmla="*/ 628 h 65682"/>
                <a:gd name="connsiteX27" fmla="*/ 13774 w 13568"/>
                <a:gd name="connsiteY27" fmla="*/ 1224 h 65682"/>
                <a:gd name="connsiteX28" fmla="*/ 13774 w 13568"/>
                <a:gd name="connsiteY28" fmla="*/ 18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74" y="1819"/>
                  </a:moveTo>
                  <a:cubicBezTo>
                    <a:pt x="11393" y="6730"/>
                    <a:pt x="9607" y="11840"/>
                    <a:pt x="8416" y="17099"/>
                  </a:cubicBezTo>
                  <a:cubicBezTo>
                    <a:pt x="7325" y="22407"/>
                    <a:pt x="6829" y="27715"/>
                    <a:pt x="6829" y="32974"/>
                  </a:cubicBezTo>
                  <a:cubicBezTo>
                    <a:pt x="6829" y="38282"/>
                    <a:pt x="7325" y="43590"/>
                    <a:pt x="8416" y="48849"/>
                  </a:cubicBezTo>
                  <a:cubicBezTo>
                    <a:pt x="9607" y="54008"/>
                    <a:pt x="11294" y="59068"/>
                    <a:pt x="13576" y="64128"/>
                  </a:cubicBezTo>
                  <a:cubicBezTo>
                    <a:pt x="13675" y="64525"/>
                    <a:pt x="13774" y="64773"/>
                    <a:pt x="13774" y="64922"/>
                  </a:cubicBezTo>
                  <a:cubicBezTo>
                    <a:pt x="13873" y="65170"/>
                    <a:pt x="13824" y="65369"/>
                    <a:pt x="13576" y="65517"/>
                  </a:cubicBezTo>
                  <a:cubicBezTo>
                    <a:pt x="13427" y="65617"/>
                    <a:pt x="13179" y="65716"/>
                    <a:pt x="12782" y="65716"/>
                  </a:cubicBezTo>
                  <a:cubicBezTo>
                    <a:pt x="12484" y="65815"/>
                    <a:pt x="12038" y="65914"/>
                    <a:pt x="11393" y="65914"/>
                  </a:cubicBezTo>
                  <a:cubicBezTo>
                    <a:pt x="10847" y="65914"/>
                    <a:pt x="10450" y="65815"/>
                    <a:pt x="10202" y="65716"/>
                  </a:cubicBezTo>
                  <a:cubicBezTo>
                    <a:pt x="9905" y="65716"/>
                    <a:pt x="9657" y="65617"/>
                    <a:pt x="9409" y="65517"/>
                  </a:cubicBezTo>
                  <a:cubicBezTo>
                    <a:pt x="9111" y="65517"/>
                    <a:pt x="8912" y="65418"/>
                    <a:pt x="8813" y="65319"/>
                  </a:cubicBezTo>
                  <a:cubicBezTo>
                    <a:pt x="8664" y="65319"/>
                    <a:pt x="8516" y="65220"/>
                    <a:pt x="8416" y="65121"/>
                  </a:cubicBezTo>
                  <a:cubicBezTo>
                    <a:pt x="7077" y="62590"/>
                    <a:pt x="5886" y="60011"/>
                    <a:pt x="4844" y="57382"/>
                  </a:cubicBezTo>
                  <a:cubicBezTo>
                    <a:pt x="3902" y="54703"/>
                    <a:pt x="3059" y="52123"/>
                    <a:pt x="2265" y="49444"/>
                  </a:cubicBezTo>
                  <a:cubicBezTo>
                    <a:pt x="1570" y="46815"/>
                    <a:pt x="1074" y="44086"/>
                    <a:pt x="677" y="41308"/>
                  </a:cubicBezTo>
                  <a:cubicBezTo>
                    <a:pt x="380" y="38530"/>
                    <a:pt x="280" y="35752"/>
                    <a:pt x="280" y="32974"/>
                  </a:cubicBezTo>
                  <a:cubicBezTo>
                    <a:pt x="280" y="30195"/>
                    <a:pt x="479" y="27517"/>
                    <a:pt x="876" y="24838"/>
                  </a:cubicBezTo>
                  <a:cubicBezTo>
                    <a:pt x="1273" y="22060"/>
                    <a:pt x="1769" y="19381"/>
                    <a:pt x="2463" y="16702"/>
                  </a:cubicBezTo>
                  <a:cubicBezTo>
                    <a:pt x="3108" y="13924"/>
                    <a:pt x="3951" y="11294"/>
                    <a:pt x="5043" y="8764"/>
                  </a:cubicBezTo>
                  <a:cubicBezTo>
                    <a:pt x="6085" y="6135"/>
                    <a:pt x="7226" y="3506"/>
                    <a:pt x="8416" y="827"/>
                  </a:cubicBezTo>
                  <a:cubicBezTo>
                    <a:pt x="8516" y="827"/>
                    <a:pt x="8615" y="827"/>
                    <a:pt x="8615" y="827"/>
                  </a:cubicBezTo>
                  <a:cubicBezTo>
                    <a:pt x="8714" y="728"/>
                    <a:pt x="8863" y="579"/>
                    <a:pt x="9012" y="430"/>
                  </a:cubicBezTo>
                  <a:cubicBezTo>
                    <a:pt x="9260" y="331"/>
                    <a:pt x="9607" y="232"/>
                    <a:pt x="10004" y="232"/>
                  </a:cubicBezTo>
                  <a:cubicBezTo>
                    <a:pt x="10401" y="232"/>
                    <a:pt x="10847" y="232"/>
                    <a:pt x="11393" y="232"/>
                  </a:cubicBezTo>
                  <a:cubicBezTo>
                    <a:pt x="11889" y="232"/>
                    <a:pt x="12286" y="331"/>
                    <a:pt x="12584" y="430"/>
                  </a:cubicBezTo>
                  <a:cubicBezTo>
                    <a:pt x="12980" y="430"/>
                    <a:pt x="13228" y="529"/>
                    <a:pt x="13377" y="628"/>
                  </a:cubicBezTo>
                  <a:cubicBezTo>
                    <a:pt x="13625" y="777"/>
                    <a:pt x="13774" y="976"/>
                    <a:pt x="13774" y="1224"/>
                  </a:cubicBezTo>
                  <a:cubicBezTo>
                    <a:pt x="13873" y="1372"/>
                    <a:pt x="13873" y="1571"/>
                    <a:pt x="13774" y="18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6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4724003"/>
              <a:ext cx="109537" cy="49014"/>
              <a:chOff x="6287650" y="4724003"/>
              <a:chExt cx="109537" cy="49014"/>
            </a:xfrm>
            <a:solidFill>
              <a:srgbClr val="000000"/>
            </a:solidFill>
          </p:grpSpPr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392ABF39-8075-4391-BB66-CE0A653C72D7}"/>
                  </a:ext>
                </a:extLst>
              </p:cNvPr>
              <p:cNvSpPr/>
              <p:nvPr/>
            </p:nvSpPr>
            <p:spPr>
              <a:xfrm>
                <a:off x="6287650" y="4724400"/>
                <a:ext cx="34726" cy="48617"/>
              </a:xfrm>
              <a:custGeom>
                <a:avLst/>
                <a:gdLst>
                  <a:gd name="connsiteX0" fmla="*/ 35009 w 34726"/>
                  <a:gd name="connsiteY0" fmla="*/ 34958 h 48617"/>
                  <a:gd name="connsiteX1" fmla="*/ 34612 w 34726"/>
                  <a:gd name="connsiteY1" fmla="*/ 36942 h 48617"/>
                  <a:gd name="connsiteX2" fmla="*/ 33421 w 34726"/>
                  <a:gd name="connsiteY2" fmla="*/ 37538 h 48617"/>
                  <a:gd name="connsiteX3" fmla="*/ 28063 w 34726"/>
                  <a:gd name="connsiteY3" fmla="*/ 37538 h 48617"/>
                  <a:gd name="connsiteX4" fmla="*/ 28063 w 34726"/>
                  <a:gd name="connsiteY4" fmla="*/ 47658 h 48617"/>
                  <a:gd name="connsiteX5" fmla="*/ 27865 w 34726"/>
                  <a:gd name="connsiteY5" fmla="*/ 48253 h 48617"/>
                  <a:gd name="connsiteX6" fmla="*/ 27468 w 34726"/>
                  <a:gd name="connsiteY6" fmla="*/ 48650 h 48617"/>
                  <a:gd name="connsiteX7" fmla="*/ 26476 w 34726"/>
                  <a:gd name="connsiteY7" fmla="*/ 48650 h 48617"/>
                  <a:gd name="connsiteX8" fmla="*/ 24888 w 34726"/>
                  <a:gd name="connsiteY8" fmla="*/ 48849 h 48617"/>
                  <a:gd name="connsiteX9" fmla="*/ 23499 w 34726"/>
                  <a:gd name="connsiteY9" fmla="*/ 48650 h 48617"/>
                  <a:gd name="connsiteX10" fmla="*/ 22507 w 34726"/>
                  <a:gd name="connsiteY10" fmla="*/ 48650 h 48617"/>
                  <a:gd name="connsiteX11" fmla="*/ 21912 w 34726"/>
                  <a:gd name="connsiteY11" fmla="*/ 48253 h 48617"/>
                  <a:gd name="connsiteX12" fmla="*/ 21912 w 34726"/>
                  <a:gd name="connsiteY12" fmla="*/ 47658 h 48617"/>
                  <a:gd name="connsiteX13" fmla="*/ 21912 w 34726"/>
                  <a:gd name="connsiteY13" fmla="*/ 37538 h 48617"/>
                  <a:gd name="connsiteX14" fmla="*/ 2068 w 34726"/>
                  <a:gd name="connsiteY14" fmla="*/ 37538 h 48617"/>
                  <a:gd name="connsiteX15" fmla="*/ 1076 w 34726"/>
                  <a:gd name="connsiteY15" fmla="*/ 37538 h 48617"/>
                  <a:gd name="connsiteX16" fmla="*/ 679 w 34726"/>
                  <a:gd name="connsiteY16" fmla="*/ 37141 h 48617"/>
                  <a:gd name="connsiteX17" fmla="*/ 282 w 34726"/>
                  <a:gd name="connsiteY17" fmla="*/ 36347 h 48617"/>
                  <a:gd name="connsiteX18" fmla="*/ 282 w 34726"/>
                  <a:gd name="connsiteY18" fmla="*/ 34760 h 48617"/>
                  <a:gd name="connsiteX19" fmla="*/ 282 w 34726"/>
                  <a:gd name="connsiteY19" fmla="*/ 33569 h 48617"/>
                  <a:gd name="connsiteX20" fmla="*/ 481 w 34726"/>
                  <a:gd name="connsiteY20" fmla="*/ 32577 h 48617"/>
                  <a:gd name="connsiteX21" fmla="*/ 679 w 34726"/>
                  <a:gd name="connsiteY21" fmla="*/ 31585 h 48617"/>
                  <a:gd name="connsiteX22" fmla="*/ 1274 w 34726"/>
                  <a:gd name="connsiteY22" fmla="*/ 30592 h 48617"/>
                  <a:gd name="connsiteX23" fmla="*/ 18538 w 34726"/>
                  <a:gd name="connsiteY23" fmla="*/ 1422 h 48617"/>
                  <a:gd name="connsiteX24" fmla="*/ 19134 w 34726"/>
                  <a:gd name="connsiteY24" fmla="*/ 1025 h 48617"/>
                  <a:gd name="connsiteX25" fmla="*/ 19928 w 34726"/>
                  <a:gd name="connsiteY25" fmla="*/ 628 h 48617"/>
                  <a:gd name="connsiteX26" fmla="*/ 21317 w 34726"/>
                  <a:gd name="connsiteY26" fmla="*/ 430 h 48617"/>
                  <a:gd name="connsiteX27" fmla="*/ 23301 w 34726"/>
                  <a:gd name="connsiteY27" fmla="*/ 232 h 48617"/>
                  <a:gd name="connsiteX28" fmla="*/ 25285 w 34726"/>
                  <a:gd name="connsiteY28" fmla="*/ 430 h 48617"/>
                  <a:gd name="connsiteX29" fmla="*/ 26873 w 34726"/>
                  <a:gd name="connsiteY29" fmla="*/ 628 h 48617"/>
                  <a:gd name="connsiteX30" fmla="*/ 27667 w 34726"/>
                  <a:gd name="connsiteY30" fmla="*/ 1025 h 48617"/>
                  <a:gd name="connsiteX31" fmla="*/ 28063 w 34726"/>
                  <a:gd name="connsiteY31" fmla="*/ 1621 h 48617"/>
                  <a:gd name="connsiteX32" fmla="*/ 28063 w 34726"/>
                  <a:gd name="connsiteY32" fmla="*/ 32378 h 48617"/>
                  <a:gd name="connsiteX33" fmla="*/ 33421 w 34726"/>
                  <a:gd name="connsiteY33" fmla="*/ 32378 h 48617"/>
                  <a:gd name="connsiteX34" fmla="*/ 34612 w 34726"/>
                  <a:gd name="connsiteY34" fmla="*/ 32974 h 48617"/>
                  <a:gd name="connsiteX35" fmla="*/ 35009 w 34726"/>
                  <a:gd name="connsiteY35" fmla="*/ 34958 h 48617"/>
                  <a:gd name="connsiteX36" fmla="*/ 21912 w 34726"/>
                  <a:gd name="connsiteY36" fmla="*/ 5986 h 48617"/>
                  <a:gd name="connsiteX37" fmla="*/ 21713 w 34726"/>
                  <a:gd name="connsiteY37" fmla="*/ 5986 h 48617"/>
                  <a:gd name="connsiteX38" fmla="*/ 6037 w 34726"/>
                  <a:gd name="connsiteY38" fmla="*/ 32378 h 48617"/>
                  <a:gd name="connsiteX39" fmla="*/ 21912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09" y="34958"/>
                    </a:moveTo>
                    <a:cubicBezTo>
                      <a:pt x="35009" y="35752"/>
                      <a:pt x="34860" y="36446"/>
                      <a:pt x="34612" y="36942"/>
                    </a:cubicBezTo>
                    <a:cubicBezTo>
                      <a:pt x="34314" y="37339"/>
                      <a:pt x="33917" y="37538"/>
                      <a:pt x="33421" y="37538"/>
                    </a:cubicBezTo>
                    <a:lnTo>
                      <a:pt x="28063" y="37538"/>
                    </a:lnTo>
                    <a:lnTo>
                      <a:pt x="28063" y="47658"/>
                    </a:lnTo>
                    <a:cubicBezTo>
                      <a:pt x="28063" y="47956"/>
                      <a:pt x="27964" y="48154"/>
                      <a:pt x="27865" y="48253"/>
                    </a:cubicBezTo>
                    <a:cubicBezTo>
                      <a:pt x="27865" y="48402"/>
                      <a:pt x="27716" y="48551"/>
                      <a:pt x="27468" y="48650"/>
                    </a:cubicBezTo>
                    <a:cubicBezTo>
                      <a:pt x="27170" y="48650"/>
                      <a:pt x="26873" y="48650"/>
                      <a:pt x="26476" y="48650"/>
                    </a:cubicBezTo>
                    <a:cubicBezTo>
                      <a:pt x="26079" y="48749"/>
                      <a:pt x="25533" y="48849"/>
                      <a:pt x="24888" y="48849"/>
                    </a:cubicBezTo>
                    <a:cubicBezTo>
                      <a:pt x="24343" y="48849"/>
                      <a:pt x="23896" y="48749"/>
                      <a:pt x="23499" y="48650"/>
                    </a:cubicBezTo>
                    <a:cubicBezTo>
                      <a:pt x="23103" y="48650"/>
                      <a:pt x="22755" y="48650"/>
                      <a:pt x="22507" y="48650"/>
                    </a:cubicBezTo>
                    <a:cubicBezTo>
                      <a:pt x="22210" y="48551"/>
                      <a:pt x="22011" y="48402"/>
                      <a:pt x="21912" y="48253"/>
                    </a:cubicBezTo>
                    <a:cubicBezTo>
                      <a:pt x="21912" y="48154"/>
                      <a:pt x="21912" y="47956"/>
                      <a:pt x="21912" y="47658"/>
                    </a:cubicBezTo>
                    <a:lnTo>
                      <a:pt x="21912" y="37538"/>
                    </a:lnTo>
                    <a:lnTo>
                      <a:pt x="2068" y="37538"/>
                    </a:lnTo>
                    <a:cubicBezTo>
                      <a:pt x="1671" y="37538"/>
                      <a:pt x="1324" y="37538"/>
                      <a:pt x="1076" y="37538"/>
                    </a:cubicBezTo>
                    <a:cubicBezTo>
                      <a:pt x="927" y="37439"/>
                      <a:pt x="778" y="37290"/>
                      <a:pt x="679" y="37141"/>
                    </a:cubicBezTo>
                    <a:cubicBezTo>
                      <a:pt x="530" y="36893"/>
                      <a:pt x="381" y="36645"/>
                      <a:pt x="282" y="36347"/>
                    </a:cubicBezTo>
                    <a:cubicBezTo>
                      <a:pt x="282" y="35950"/>
                      <a:pt x="282" y="35454"/>
                      <a:pt x="282" y="34760"/>
                    </a:cubicBezTo>
                    <a:cubicBezTo>
                      <a:pt x="282" y="34264"/>
                      <a:pt x="282" y="33867"/>
                      <a:pt x="282" y="33569"/>
                    </a:cubicBezTo>
                    <a:cubicBezTo>
                      <a:pt x="282" y="33172"/>
                      <a:pt x="332" y="32874"/>
                      <a:pt x="481" y="32577"/>
                    </a:cubicBezTo>
                    <a:cubicBezTo>
                      <a:pt x="580" y="32180"/>
                      <a:pt x="679" y="31882"/>
                      <a:pt x="679" y="31585"/>
                    </a:cubicBezTo>
                    <a:cubicBezTo>
                      <a:pt x="778" y="31337"/>
                      <a:pt x="977" y="30989"/>
                      <a:pt x="1274" y="30592"/>
                    </a:cubicBezTo>
                    <a:lnTo>
                      <a:pt x="18538" y="1422"/>
                    </a:lnTo>
                    <a:cubicBezTo>
                      <a:pt x="18638" y="1323"/>
                      <a:pt x="18836" y="1174"/>
                      <a:pt x="19134" y="1025"/>
                    </a:cubicBezTo>
                    <a:cubicBezTo>
                      <a:pt x="19382" y="777"/>
                      <a:pt x="19630" y="628"/>
                      <a:pt x="19928" y="628"/>
                    </a:cubicBezTo>
                    <a:cubicBezTo>
                      <a:pt x="20324" y="529"/>
                      <a:pt x="20771" y="430"/>
                      <a:pt x="21317" y="430"/>
                    </a:cubicBezTo>
                    <a:cubicBezTo>
                      <a:pt x="21813" y="331"/>
                      <a:pt x="22507" y="232"/>
                      <a:pt x="23301" y="232"/>
                    </a:cubicBezTo>
                    <a:cubicBezTo>
                      <a:pt x="24095" y="232"/>
                      <a:pt x="24740" y="331"/>
                      <a:pt x="25285" y="430"/>
                    </a:cubicBezTo>
                    <a:cubicBezTo>
                      <a:pt x="25930" y="430"/>
                      <a:pt x="26476" y="529"/>
                      <a:pt x="26873" y="628"/>
                    </a:cubicBezTo>
                    <a:cubicBezTo>
                      <a:pt x="27270" y="777"/>
                      <a:pt x="27518" y="926"/>
                      <a:pt x="27667" y="1025"/>
                    </a:cubicBezTo>
                    <a:cubicBezTo>
                      <a:pt x="27915" y="1174"/>
                      <a:pt x="28063" y="1372"/>
                      <a:pt x="28063" y="1621"/>
                    </a:cubicBezTo>
                    <a:lnTo>
                      <a:pt x="28063" y="32378"/>
                    </a:lnTo>
                    <a:lnTo>
                      <a:pt x="33421" y="32378"/>
                    </a:lnTo>
                    <a:cubicBezTo>
                      <a:pt x="33917" y="32378"/>
                      <a:pt x="34314" y="32577"/>
                      <a:pt x="34612" y="32974"/>
                    </a:cubicBezTo>
                    <a:cubicBezTo>
                      <a:pt x="34860" y="33371"/>
                      <a:pt x="35009" y="34065"/>
                      <a:pt x="35009" y="34958"/>
                    </a:cubicBezTo>
                    <a:close/>
                    <a:moveTo>
                      <a:pt x="21912" y="5986"/>
                    </a:moveTo>
                    <a:lnTo>
                      <a:pt x="21713" y="5986"/>
                    </a:lnTo>
                    <a:lnTo>
                      <a:pt x="6037" y="32378"/>
                    </a:lnTo>
                    <a:lnTo>
                      <a:pt x="21912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B7E1E899-388B-4AAE-9231-3AE45A9F47C9}"/>
                  </a:ext>
                </a:extLst>
              </p:cNvPr>
              <p:cNvSpPr/>
              <p:nvPr/>
            </p:nvSpPr>
            <p:spPr>
              <a:xfrm>
                <a:off x="6328132" y="4724003"/>
                <a:ext cx="30162" cy="48815"/>
              </a:xfrm>
              <a:custGeom>
                <a:avLst/>
                <a:gdLst>
                  <a:gd name="connsiteX0" fmla="*/ 30448 w 30162"/>
                  <a:gd name="connsiteY0" fmla="*/ 46269 h 48815"/>
                  <a:gd name="connsiteX1" fmla="*/ 30249 w 30162"/>
                  <a:gd name="connsiteY1" fmla="*/ 47460 h 48815"/>
                  <a:gd name="connsiteX2" fmla="*/ 30051 w 30162"/>
                  <a:gd name="connsiteY2" fmla="*/ 48452 h 48815"/>
                  <a:gd name="connsiteX3" fmla="*/ 29654 w 30162"/>
                  <a:gd name="connsiteY3" fmla="*/ 48849 h 48815"/>
                  <a:gd name="connsiteX4" fmla="*/ 29059 w 30162"/>
                  <a:gd name="connsiteY4" fmla="*/ 49047 h 48815"/>
                  <a:gd name="connsiteX5" fmla="*/ 2468 w 30162"/>
                  <a:gd name="connsiteY5" fmla="*/ 49047 h 48815"/>
                  <a:gd name="connsiteX6" fmla="*/ 1476 w 30162"/>
                  <a:gd name="connsiteY6" fmla="*/ 49047 h 48815"/>
                  <a:gd name="connsiteX7" fmla="*/ 881 w 30162"/>
                  <a:gd name="connsiteY7" fmla="*/ 48650 h 48815"/>
                  <a:gd name="connsiteX8" fmla="*/ 484 w 30162"/>
                  <a:gd name="connsiteY8" fmla="*/ 47658 h 48815"/>
                  <a:gd name="connsiteX9" fmla="*/ 285 w 30162"/>
                  <a:gd name="connsiteY9" fmla="*/ 46269 h 48815"/>
                  <a:gd name="connsiteX10" fmla="*/ 285 w 30162"/>
                  <a:gd name="connsiteY10" fmla="*/ 45078 h 48815"/>
                  <a:gd name="connsiteX11" fmla="*/ 682 w 30162"/>
                  <a:gd name="connsiteY11" fmla="*/ 44086 h 48815"/>
                  <a:gd name="connsiteX12" fmla="*/ 1079 w 30162"/>
                  <a:gd name="connsiteY12" fmla="*/ 43094 h 48815"/>
                  <a:gd name="connsiteX13" fmla="*/ 1873 w 30162"/>
                  <a:gd name="connsiteY13" fmla="*/ 42102 h 48815"/>
                  <a:gd name="connsiteX14" fmla="*/ 11199 w 30162"/>
                  <a:gd name="connsiteY14" fmla="*/ 32378 h 48815"/>
                  <a:gd name="connsiteX15" fmla="*/ 16359 w 30162"/>
                  <a:gd name="connsiteY15" fmla="*/ 26227 h 48815"/>
                  <a:gd name="connsiteX16" fmla="*/ 19335 w 30162"/>
                  <a:gd name="connsiteY16" fmla="*/ 21266 h 48815"/>
                  <a:gd name="connsiteX17" fmla="*/ 20724 w 30162"/>
                  <a:gd name="connsiteY17" fmla="*/ 17099 h 48815"/>
                  <a:gd name="connsiteX18" fmla="*/ 21121 w 30162"/>
                  <a:gd name="connsiteY18" fmla="*/ 13725 h 48815"/>
                  <a:gd name="connsiteX19" fmla="*/ 20526 w 30162"/>
                  <a:gd name="connsiteY19" fmla="*/ 10749 h 48815"/>
                  <a:gd name="connsiteX20" fmla="*/ 19137 w 30162"/>
                  <a:gd name="connsiteY20" fmla="*/ 8368 h 48815"/>
                  <a:gd name="connsiteX21" fmla="*/ 16557 w 30162"/>
                  <a:gd name="connsiteY21" fmla="*/ 6582 h 48815"/>
                  <a:gd name="connsiteX22" fmla="*/ 13184 w 30162"/>
                  <a:gd name="connsiteY22" fmla="*/ 5788 h 48815"/>
                  <a:gd name="connsiteX23" fmla="*/ 9016 w 30162"/>
                  <a:gd name="connsiteY23" fmla="*/ 6582 h 48815"/>
                  <a:gd name="connsiteX24" fmla="*/ 5841 w 30162"/>
                  <a:gd name="connsiteY24" fmla="*/ 7970 h 48815"/>
                  <a:gd name="connsiteX25" fmla="*/ 3659 w 30162"/>
                  <a:gd name="connsiteY25" fmla="*/ 9360 h 48815"/>
                  <a:gd name="connsiteX26" fmla="*/ 2270 w 30162"/>
                  <a:gd name="connsiteY26" fmla="*/ 9955 h 48815"/>
                  <a:gd name="connsiteX27" fmla="*/ 1873 w 30162"/>
                  <a:gd name="connsiteY27" fmla="*/ 9757 h 48815"/>
                  <a:gd name="connsiteX28" fmla="*/ 1476 w 30162"/>
                  <a:gd name="connsiteY28" fmla="*/ 9360 h 48815"/>
                  <a:gd name="connsiteX29" fmla="*/ 1277 w 30162"/>
                  <a:gd name="connsiteY29" fmla="*/ 8368 h 48815"/>
                  <a:gd name="connsiteX30" fmla="*/ 1277 w 30162"/>
                  <a:gd name="connsiteY30" fmla="*/ 6978 h 48815"/>
                  <a:gd name="connsiteX31" fmla="*/ 1277 w 30162"/>
                  <a:gd name="connsiteY31" fmla="*/ 5986 h 48815"/>
                  <a:gd name="connsiteX32" fmla="*/ 1277 w 30162"/>
                  <a:gd name="connsiteY32" fmla="*/ 5391 h 48815"/>
                  <a:gd name="connsiteX33" fmla="*/ 1674 w 30162"/>
                  <a:gd name="connsiteY33" fmla="*/ 4795 h 48815"/>
                  <a:gd name="connsiteX34" fmla="*/ 2270 w 30162"/>
                  <a:gd name="connsiteY34" fmla="*/ 4200 h 48815"/>
                  <a:gd name="connsiteX35" fmla="*/ 3659 w 30162"/>
                  <a:gd name="connsiteY35" fmla="*/ 3208 h 48815"/>
                  <a:gd name="connsiteX36" fmla="*/ 6437 w 30162"/>
                  <a:gd name="connsiteY36" fmla="*/ 1819 h 48815"/>
                  <a:gd name="connsiteX37" fmla="*/ 10207 w 30162"/>
                  <a:gd name="connsiteY37" fmla="*/ 628 h 48815"/>
                  <a:gd name="connsiteX38" fmla="*/ 14374 w 30162"/>
                  <a:gd name="connsiteY38" fmla="*/ 232 h 48815"/>
                  <a:gd name="connsiteX39" fmla="*/ 20526 w 30162"/>
                  <a:gd name="connsiteY39" fmla="*/ 1224 h 48815"/>
                  <a:gd name="connsiteX40" fmla="*/ 24891 w 30162"/>
                  <a:gd name="connsiteY40" fmla="*/ 4002 h 48815"/>
                  <a:gd name="connsiteX41" fmla="*/ 27471 w 30162"/>
                  <a:gd name="connsiteY41" fmla="*/ 7970 h 48815"/>
                  <a:gd name="connsiteX42" fmla="*/ 28265 w 30162"/>
                  <a:gd name="connsiteY42" fmla="*/ 12733 h 48815"/>
                  <a:gd name="connsiteX43" fmla="*/ 27868 w 30162"/>
                  <a:gd name="connsiteY43" fmla="*/ 17297 h 48815"/>
                  <a:gd name="connsiteX44" fmla="*/ 26082 w 30162"/>
                  <a:gd name="connsiteY44" fmla="*/ 22258 h 48815"/>
                  <a:gd name="connsiteX45" fmla="*/ 22312 w 30162"/>
                  <a:gd name="connsiteY45" fmla="*/ 28211 h 48815"/>
                  <a:gd name="connsiteX46" fmla="*/ 15763 w 30162"/>
                  <a:gd name="connsiteY46" fmla="*/ 35553 h 48815"/>
                  <a:gd name="connsiteX47" fmla="*/ 8024 w 30162"/>
                  <a:gd name="connsiteY47" fmla="*/ 43689 h 48815"/>
                  <a:gd name="connsiteX48" fmla="*/ 29059 w 30162"/>
                  <a:gd name="connsiteY48" fmla="*/ 43689 h 48815"/>
                  <a:gd name="connsiteX49" fmla="*/ 29456 w 30162"/>
                  <a:gd name="connsiteY49" fmla="*/ 43888 h 48815"/>
                  <a:gd name="connsiteX50" fmla="*/ 30051 w 30162"/>
                  <a:gd name="connsiteY50" fmla="*/ 44285 h 48815"/>
                  <a:gd name="connsiteX51" fmla="*/ 30249 w 30162"/>
                  <a:gd name="connsiteY51" fmla="*/ 45277 h 48815"/>
                  <a:gd name="connsiteX52" fmla="*/ 30448 w 30162"/>
                  <a:gd name="connsiteY52" fmla="*/ 462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48" y="46269"/>
                    </a:moveTo>
                    <a:cubicBezTo>
                      <a:pt x="30448" y="46666"/>
                      <a:pt x="30348" y="47063"/>
                      <a:pt x="30249" y="47460"/>
                    </a:cubicBezTo>
                    <a:cubicBezTo>
                      <a:pt x="30249" y="47857"/>
                      <a:pt x="30150" y="48204"/>
                      <a:pt x="30051" y="48452"/>
                    </a:cubicBezTo>
                    <a:cubicBezTo>
                      <a:pt x="30051" y="48601"/>
                      <a:pt x="29902" y="48749"/>
                      <a:pt x="29654" y="48849"/>
                    </a:cubicBezTo>
                    <a:cubicBezTo>
                      <a:pt x="29505" y="48998"/>
                      <a:pt x="29307" y="49047"/>
                      <a:pt x="29059" y="49047"/>
                    </a:cubicBezTo>
                    <a:lnTo>
                      <a:pt x="2468" y="49047"/>
                    </a:lnTo>
                    <a:cubicBezTo>
                      <a:pt x="2071" y="49047"/>
                      <a:pt x="1724" y="49047"/>
                      <a:pt x="1476" y="49047"/>
                    </a:cubicBezTo>
                    <a:cubicBezTo>
                      <a:pt x="1327" y="48948"/>
                      <a:pt x="1129" y="48799"/>
                      <a:pt x="881" y="48650"/>
                    </a:cubicBezTo>
                    <a:cubicBezTo>
                      <a:pt x="732" y="48402"/>
                      <a:pt x="583" y="48055"/>
                      <a:pt x="484" y="47658"/>
                    </a:cubicBezTo>
                    <a:cubicBezTo>
                      <a:pt x="335" y="47261"/>
                      <a:pt x="285" y="46815"/>
                      <a:pt x="285" y="46269"/>
                    </a:cubicBezTo>
                    <a:cubicBezTo>
                      <a:pt x="285" y="45773"/>
                      <a:pt x="285" y="45376"/>
                      <a:pt x="285" y="45078"/>
                    </a:cubicBezTo>
                    <a:cubicBezTo>
                      <a:pt x="384" y="44682"/>
                      <a:pt x="533" y="44384"/>
                      <a:pt x="682" y="44086"/>
                    </a:cubicBezTo>
                    <a:cubicBezTo>
                      <a:pt x="781" y="43689"/>
                      <a:pt x="930" y="43392"/>
                      <a:pt x="1079" y="43094"/>
                    </a:cubicBezTo>
                    <a:cubicBezTo>
                      <a:pt x="1327" y="42846"/>
                      <a:pt x="1575" y="42499"/>
                      <a:pt x="1873" y="42102"/>
                    </a:cubicBezTo>
                    <a:lnTo>
                      <a:pt x="11199" y="32378"/>
                    </a:lnTo>
                    <a:cubicBezTo>
                      <a:pt x="13283" y="29997"/>
                      <a:pt x="15019" y="27963"/>
                      <a:pt x="16359" y="26227"/>
                    </a:cubicBezTo>
                    <a:cubicBezTo>
                      <a:pt x="17648" y="24391"/>
                      <a:pt x="18641" y="22754"/>
                      <a:pt x="19335" y="21266"/>
                    </a:cubicBezTo>
                    <a:cubicBezTo>
                      <a:pt x="20129" y="19678"/>
                      <a:pt x="20575" y="18289"/>
                      <a:pt x="20724" y="17099"/>
                    </a:cubicBezTo>
                    <a:cubicBezTo>
                      <a:pt x="20972" y="15908"/>
                      <a:pt x="21121" y="14817"/>
                      <a:pt x="21121" y="13725"/>
                    </a:cubicBezTo>
                    <a:cubicBezTo>
                      <a:pt x="21121" y="12683"/>
                      <a:pt x="20923" y="11691"/>
                      <a:pt x="20526" y="10749"/>
                    </a:cubicBezTo>
                    <a:cubicBezTo>
                      <a:pt x="20228" y="9856"/>
                      <a:pt x="19782" y="9062"/>
                      <a:pt x="19137" y="8368"/>
                    </a:cubicBezTo>
                    <a:cubicBezTo>
                      <a:pt x="18442" y="7574"/>
                      <a:pt x="17599" y="6978"/>
                      <a:pt x="16557" y="6582"/>
                    </a:cubicBezTo>
                    <a:cubicBezTo>
                      <a:pt x="15615" y="6085"/>
                      <a:pt x="14473" y="5788"/>
                      <a:pt x="13184" y="5788"/>
                    </a:cubicBezTo>
                    <a:cubicBezTo>
                      <a:pt x="11695" y="5788"/>
                      <a:pt x="10306" y="6085"/>
                      <a:pt x="9016" y="6582"/>
                    </a:cubicBezTo>
                    <a:cubicBezTo>
                      <a:pt x="7826" y="6978"/>
                      <a:pt x="6734" y="7474"/>
                      <a:pt x="5841" y="7970"/>
                    </a:cubicBezTo>
                    <a:cubicBezTo>
                      <a:pt x="5048" y="8368"/>
                      <a:pt x="4304" y="8864"/>
                      <a:pt x="3659" y="9360"/>
                    </a:cubicBezTo>
                    <a:cubicBezTo>
                      <a:pt x="3113" y="9757"/>
                      <a:pt x="2666" y="9955"/>
                      <a:pt x="2270" y="9955"/>
                    </a:cubicBezTo>
                    <a:cubicBezTo>
                      <a:pt x="2121" y="9955"/>
                      <a:pt x="1972" y="9905"/>
                      <a:pt x="1873" y="9757"/>
                    </a:cubicBezTo>
                    <a:cubicBezTo>
                      <a:pt x="1724" y="9657"/>
                      <a:pt x="1575" y="9508"/>
                      <a:pt x="1476" y="9360"/>
                    </a:cubicBezTo>
                    <a:cubicBezTo>
                      <a:pt x="1476" y="9112"/>
                      <a:pt x="1377" y="8764"/>
                      <a:pt x="1277" y="8368"/>
                    </a:cubicBezTo>
                    <a:cubicBezTo>
                      <a:pt x="1277" y="7970"/>
                      <a:pt x="1277" y="7524"/>
                      <a:pt x="1277" y="6978"/>
                    </a:cubicBezTo>
                    <a:cubicBezTo>
                      <a:pt x="1277" y="6582"/>
                      <a:pt x="1277" y="6284"/>
                      <a:pt x="1277" y="5986"/>
                    </a:cubicBezTo>
                    <a:cubicBezTo>
                      <a:pt x="1277" y="5738"/>
                      <a:pt x="1277" y="5540"/>
                      <a:pt x="1277" y="5391"/>
                    </a:cubicBezTo>
                    <a:cubicBezTo>
                      <a:pt x="1377" y="5143"/>
                      <a:pt x="1525" y="4944"/>
                      <a:pt x="1674" y="4795"/>
                    </a:cubicBezTo>
                    <a:cubicBezTo>
                      <a:pt x="1773" y="4696"/>
                      <a:pt x="1972" y="4498"/>
                      <a:pt x="2270" y="4200"/>
                    </a:cubicBezTo>
                    <a:cubicBezTo>
                      <a:pt x="2518" y="3952"/>
                      <a:pt x="2964" y="3605"/>
                      <a:pt x="3659" y="3208"/>
                    </a:cubicBezTo>
                    <a:cubicBezTo>
                      <a:pt x="4452" y="2712"/>
                      <a:pt x="5345" y="2216"/>
                      <a:pt x="6437" y="1819"/>
                    </a:cubicBezTo>
                    <a:cubicBezTo>
                      <a:pt x="7627" y="1323"/>
                      <a:pt x="8868" y="926"/>
                      <a:pt x="10207" y="628"/>
                    </a:cubicBezTo>
                    <a:cubicBezTo>
                      <a:pt x="11497" y="380"/>
                      <a:pt x="12886" y="232"/>
                      <a:pt x="14374" y="232"/>
                    </a:cubicBezTo>
                    <a:cubicBezTo>
                      <a:pt x="16756" y="232"/>
                      <a:pt x="18790" y="579"/>
                      <a:pt x="20526" y="1224"/>
                    </a:cubicBezTo>
                    <a:cubicBezTo>
                      <a:pt x="22213" y="1918"/>
                      <a:pt x="23701" y="2811"/>
                      <a:pt x="24891" y="4002"/>
                    </a:cubicBezTo>
                    <a:cubicBezTo>
                      <a:pt x="26082" y="5093"/>
                      <a:pt x="26925" y="6383"/>
                      <a:pt x="27471" y="7970"/>
                    </a:cubicBezTo>
                    <a:cubicBezTo>
                      <a:pt x="27967" y="9459"/>
                      <a:pt x="28265" y="11046"/>
                      <a:pt x="28265" y="12733"/>
                    </a:cubicBezTo>
                    <a:cubicBezTo>
                      <a:pt x="28265" y="14221"/>
                      <a:pt x="28116" y="15710"/>
                      <a:pt x="27868" y="17297"/>
                    </a:cubicBezTo>
                    <a:cubicBezTo>
                      <a:pt x="27570" y="18785"/>
                      <a:pt x="26975" y="20422"/>
                      <a:pt x="26082" y="22258"/>
                    </a:cubicBezTo>
                    <a:cubicBezTo>
                      <a:pt x="25288" y="23994"/>
                      <a:pt x="23998" y="25979"/>
                      <a:pt x="22312" y="28211"/>
                    </a:cubicBezTo>
                    <a:cubicBezTo>
                      <a:pt x="20724" y="30344"/>
                      <a:pt x="18541" y="32775"/>
                      <a:pt x="15763" y="35553"/>
                    </a:cubicBezTo>
                    <a:lnTo>
                      <a:pt x="8024" y="43689"/>
                    </a:lnTo>
                    <a:lnTo>
                      <a:pt x="29059" y="43689"/>
                    </a:lnTo>
                    <a:cubicBezTo>
                      <a:pt x="29158" y="43689"/>
                      <a:pt x="29307" y="43789"/>
                      <a:pt x="29456" y="43888"/>
                    </a:cubicBezTo>
                    <a:cubicBezTo>
                      <a:pt x="29704" y="43888"/>
                      <a:pt x="29902" y="44037"/>
                      <a:pt x="30051" y="44285"/>
                    </a:cubicBezTo>
                    <a:cubicBezTo>
                      <a:pt x="30150" y="44582"/>
                      <a:pt x="30249" y="44880"/>
                      <a:pt x="30249" y="45277"/>
                    </a:cubicBezTo>
                    <a:cubicBezTo>
                      <a:pt x="30348" y="45574"/>
                      <a:pt x="30448" y="45872"/>
                      <a:pt x="30448" y="462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659F326-2E10-48B1-B4FF-A88D51218824}"/>
                  </a:ext>
                </a:extLst>
              </p:cNvPr>
              <p:cNvSpPr/>
              <p:nvPr/>
            </p:nvSpPr>
            <p:spPr>
              <a:xfrm>
                <a:off x="6365835" y="4724598"/>
                <a:ext cx="31353" cy="48418"/>
              </a:xfrm>
              <a:custGeom>
                <a:avLst/>
                <a:gdLst>
                  <a:gd name="connsiteX0" fmla="*/ 31641 w 31353"/>
                  <a:gd name="connsiteY0" fmla="*/ 3010 h 48418"/>
                  <a:gd name="connsiteX1" fmla="*/ 31443 w 31353"/>
                  <a:gd name="connsiteY1" fmla="*/ 4399 h 48418"/>
                  <a:gd name="connsiteX2" fmla="*/ 31245 w 31353"/>
                  <a:gd name="connsiteY2" fmla="*/ 5391 h 48418"/>
                  <a:gd name="connsiteX3" fmla="*/ 31046 w 31353"/>
                  <a:gd name="connsiteY3" fmla="*/ 6383 h 48418"/>
                  <a:gd name="connsiteX4" fmla="*/ 30848 w 31353"/>
                  <a:gd name="connsiteY4" fmla="*/ 7177 h 48418"/>
                  <a:gd name="connsiteX5" fmla="*/ 13385 w 31353"/>
                  <a:gd name="connsiteY5" fmla="*/ 47261 h 48418"/>
                  <a:gd name="connsiteX6" fmla="*/ 12790 w 31353"/>
                  <a:gd name="connsiteY6" fmla="*/ 48055 h 48418"/>
                  <a:gd name="connsiteX7" fmla="*/ 12195 w 31353"/>
                  <a:gd name="connsiteY7" fmla="*/ 48452 h 48418"/>
                  <a:gd name="connsiteX8" fmla="*/ 11004 w 31353"/>
                  <a:gd name="connsiteY8" fmla="*/ 48650 h 48418"/>
                  <a:gd name="connsiteX9" fmla="*/ 9416 w 31353"/>
                  <a:gd name="connsiteY9" fmla="*/ 48650 h 48418"/>
                  <a:gd name="connsiteX10" fmla="*/ 7432 w 31353"/>
                  <a:gd name="connsiteY10" fmla="*/ 48452 h 48418"/>
                  <a:gd name="connsiteX11" fmla="*/ 6440 w 31353"/>
                  <a:gd name="connsiteY11" fmla="*/ 48253 h 48418"/>
                  <a:gd name="connsiteX12" fmla="*/ 6241 w 31353"/>
                  <a:gd name="connsiteY12" fmla="*/ 47658 h 48418"/>
                  <a:gd name="connsiteX13" fmla="*/ 6440 w 31353"/>
                  <a:gd name="connsiteY13" fmla="*/ 46864 h 48418"/>
                  <a:gd name="connsiteX14" fmla="*/ 24696 w 31353"/>
                  <a:gd name="connsiteY14" fmla="*/ 5986 h 48418"/>
                  <a:gd name="connsiteX15" fmla="*/ 1677 w 31353"/>
                  <a:gd name="connsiteY15" fmla="*/ 5986 h 48418"/>
                  <a:gd name="connsiteX16" fmla="*/ 487 w 31353"/>
                  <a:gd name="connsiteY16" fmla="*/ 5193 h 48418"/>
                  <a:gd name="connsiteX17" fmla="*/ 288 w 31353"/>
                  <a:gd name="connsiteY17" fmla="*/ 3010 h 48418"/>
                  <a:gd name="connsiteX18" fmla="*/ 288 w 31353"/>
                  <a:gd name="connsiteY18" fmla="*/ 2018 h 48418"/>
                  <a:gd name="connsiteX19" fmla="*/ 487 w 31353"/>
                  <a:gd name="connsiteY19" fmla="*/ 1025 h 48418"/>
                  <a:gd name="connsiteX20" fmla="*/ 884 w 31353"/>
                  <a:gd name="connsiteY20" fmla="*/ 430 h 48418"/>
                  <a:gd name="connsiteX21" fmla="*/ 1677 w 31353"/>
                  <a:gd name="connsiteY21" fmla="*/ 232 h 48418"/>
                  <a:gd name="connsiteX22" fmla="*/ 29657 w 31353"/>
                  <a:gd name="connsiteY22" fmla="*/ 232 h 48418"/>
                  <a:gd name="connsiteX23" fmla="*/ 30649 w 31353"/>
                  <a:gd name="connsiteY23" fmla="*/ 430 h 48418"/>
                  <a:gd name="connsiteX24" fmla="*/ 31245 w 31353"/>
                  <a:gd name="connsiteY24" fmla="*/ 827 h 48418"/>
                  <a:gd name="connsiteX25" fmla="*/ 31443 w 31353"/>
                  <a:gd name="connsiteY25" fmla="*/ 1819 h 48418"/>
                  <a:gd name="connsiteX26" fmla="*/ 31641 w 31353"/>
                  <a:gd name="connsiteY26" fmla="*/ 301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1" y="3010"/>
                    </a:moveTo>
                    <a:cubicBezTo>
                      <a:pt x="31641" y="3555"/>
                      <a:pt x="31542" y="4002"/>
                      <a:pt x="31443" y="4399"/>
                    </a:cubicBezTo>
                    <a:cubicBezTo>
                      <a:pt x="31443" y="4696"/>
                      <a:pt x="31344" y="4994"/>
                      <a:pt x="31245" y="5391"/>
                    </a:cubicBezTo>
                    <a:cubicBezTo>
                      <a:pt x="31245" y="5689"/>
                      <a:pt x="31145" y="5986"/>
                      <a:pt x="31046" y="6383"/>
                    </a:cubicBezTo>
                    <a:cubicBezTo>
                      <a:pt x="31046" y="6681"/>
                      <a:pt x="30947" y="6929"/>
                      <a:pt x="30848" y="7177"/>
                    </a:cubicBezTo>
                    <a:lnTo>
                      <a:pt x="13385" y="47261"/>
                    </a:lnTo>
                    <a:cubicBezTo>
                      <a:pt x="13236" y="47559"/>
                      <a:pt x="13038" y="47807"/>
                      <a:pt x="12790" y="48055"/>
                    </a:cubicBezTo>
                    <a:cubicBezTo>
                      <a:pt x="12641" y="48204"/>
                      <a:pt x="12443" y="48353"/>
                      <a:pt x="12195" y="48452"/>
                    </a:cubicBezTo>
                    <a:cubicBezTo>
                      <a:pt x="11897" y="48551"/>
                      <a:pt x="11500" y="48650"/>
                      <a:pt x="11004" y="48650"/>
                    </a:cubicBezTo>
                    <a:cubicBezTo>
                      <a:pt x="10607" y="48650"/>
                      <a:pt x="10061" y="48650"/>
                      <a:pt x="9416" y="48650"/>
                    </a:cubicBezTo>
                    <a:cubicBezTo>
                      <a:pt x="8623" y="48650"/>
                      <a:pt x="7928" y="48551"/>
                      <a:pt x="7432" y="48452"/>
                    </a:cubicBezTo>
                    <a:cubicBezTo>
                      <a:pt x="7035" y="48452"/>
                      <a:pt x="6688" y="48402"/>
                      <a:pt x="6440" y="48253"/>
                    </a:cubicBezTo>
                    <a:cubicBezTo>
                      <a:pt x="6291" y="48154"/>
                      <a:pt x="6241" y="47956"/>
                      <a:pt x="6241" y="47658"/>
                    </a:cubicBezTo>
                    <a:cubicBezTo>
                      <a:pt x="6241" y="47410"/>
                      <a:pt x="6291" y="47162"/>
                      <a:pt x="6440" y="46864"/>
                    </a:cubicBezTo>
                    <a:lnTo>
                      <a:pt x="24696" y="5986"/>
                    </a:lnTo>
                    <a:lnTo>
                      <a:pt x="1677" y="5986"/>
                    </a:lnTo>
                    <a:cubicBezTo>
                      <a:pt x="1132" y="5986"/>
                      <a:pt x="735" y="5738"/>
                      <a:pt x="487" y="5193"/>
                    </a:cubicBezTo>
                    <a:cubicBezTo>
                      <a:pt x="338" y="4696"/>
                      <a:pt x="288" y="3952"/>
                      <a:pt x="288" y="3010"/>
                    </a:cubicBezTo>
                    <a:cubicBezTo>
                      <a:pt x="288" y="2613"/>
                      <a:pt x="288" y="2315"/>
                      <a:pt x="288" y="2018"/>
                    </a:cubicBezTo>
                    <a:cubicBezTo>
                      <a:pt x="387" y="1621"/>
                      <a:pt x="487" y="1323"/>
                      <a:pt x="487" y="1025"/>
                    </a:cubicBezTo>
                    <a:cubicBezTo>
                      <a:pt x="586" y="777"/>
                      <a:pt x="735" y="579"/>
                      <a:pt x="884" y="430"/>
                    </a:cubicBezTo>
                    <a:cubicBezTo>
                      <a:pt x="1132" y="331"/>
                      <a:pt x="1380" y="232"/>
                      <a:pt x="1677" y="232"/>
                    </a:cubicBezTo>
                    <a:lnTo>
                      <a:pt x="29657" y="232"/>
                    </a:lnTo>
                    <a:cubicBezTo>
                      <a:pt x="30054" y="232"/>
                      <a:pt x="30351" y="331"/>
                      <a:pt x="30649" y="430"/>
                    </a:cubicBezTo>
                    <a:cubicBezTo>
                      <a:pt x="30897" y="430"/>
                      <a:pt x="31096" y="579"/>
                      <a:pt x="31245" y="827"/>
                    </a:cubicBezTo>
                    <a:cubicBezTo>
                      <a:pt x="31344" y="1125"/>
                      <a:pt x="31443" y="1422"/>
                      <a:pt x="31443" y="1819"/>
                    </a:cubicBezTo>
                    <a:cubicBezTo>
                      <a:pt x="31542" y="2117"/>
                      <a:pt x="31641" y="2514"/>
                      <a:pt x="31641" y="3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D2F6E0EF-8263-4CF6-A555-891B543C4485}"/>
                </a:ext>
              </a:extLst>
            </p:cNvPr>
            <p:cNvSpPr/>
            <p:nvPr/>
          </p:nvSpPr>
          <p:spPr>
            <a:xfrm>
              <a:off x="6403403" y="4764484"/>
              <a:ext cx="12303" cy="19050"/>
            </a:xfrm>
            <a:custGeom>
              <a:avLst/>
              <a:gdLst>
                <a:gd name="connsiteX0" fmla="*/ 12594 w 12303"/>
                <a:gd name="connsiteY0" fmla="*/ 3208 h 19050"/>
                <a:gd name="connsiteX1" fmla="*/ 12396 w 12303"/>
                <a:gd name="connsiteY1" fmla="*/ 5391 h 19050"/>
                <a:gd name="connsiteX2" fmla="*/ 11999 w 12303"/>
                <a:gd name="connsiteY2" fmla="*/ 7177 h 19050"/>
                <a:gd name="connsiteX3" fmla="*/ 11404 w 12303"/>
                <a:gd name="connsiteY3" fmla="*/ 8764 h 19050"/>
                <a:gd name="connsiteX4" fmla="*/ 10213 w 12303"/>
                <a:gd name="connsiteY4" fmla="*/ 10749 h 19050"/>
                <a:gd name="connsiteX5" fmla="*/ 5252 w 12303"/>
                <a:gd name="connsiteY5" fmla="*/ 18289 h 19050"/>
                <a:gd name="connsiteX6" fmla="*/ 4657 w 12303"/>
                <a:gd name="connsiteY6" fmla="*/ 18686 h 19050"/>
                <a:gd name="connsiteX7" fmla="*/ 4062 w 12303"/>
                <a:gd name="connsiteY7" fmla="*/ 19083 h 19050"/>
                <a:gd name="connsiteX8" fmla="*/ 3268 w 12303"/>
                <a:gd name="connsiteY8" fmla="*/ 19282 h 19050"/>
                <a:gd name="connsiteX9" fmla="*/ 2077 w 12303"/>
                <a:gd name="connsiteY9" fmla="*/ 19282 h 19050"/>
                <a:gd name="connsiteX10" fmla="*/ 1085 w 12303"/>
                <a:gd name="connsiteY10" fmla="*/ 19282 h 19050"/>
                <a:gd name="connsiteX11" fmla="*/ 490 w 12303"/>
                <a:gd name="connsiteY11" fmla="*/ 19083 h 19050"/>
                <a:gd name="connsiteX12" fmla="*/ 291 w 12303"/>
                <a:gd name="connsiteY12" fmla="*/ 18686 h 19050"/>
                <a:gd name="connsiteX13" fmla="*/ 490 w 12303"/>
                <a:gd name="connsiteY13" fmla="*/ 18289 h 19050"/>
                <a:gd name="connsiteX14" fmla="*/ 5451 w 12303"/>
                <a:gd name="connsiteY14" fmla="*/ 7971 h 19050"/>
                <a:gd name="connsiteX15" fmla="*/ 5451 w 12303"/>
                <a:gd name="connsiteY15" fmla="*/ 3208 h 19050"/>
                <a:gd name="connsiteX16" fmla="*/ 5649 w 12303"/>
                <a:gd name="connsiteY16" fmla="*/ 1621 h 19050"/>
                <a:gd name="connsiteX17" fmla="*/ 6244 w 12303"/>
                <a:gd name="connsiteY17" fmla="*/ 827 h 19050"/>
                <a:gd name="connsiteX18" fmla="*/ 7237 w 12303"/>
                <a:gd name="connsiteY18" fmla="*/ 430 h 19050"/>
                <a:gd name="connsiteX19" fmla="*/ 9023 w 12303"/>
                <a:gd name="connsiteY19" fmla="*/ 232 h 19050"/>
                <a:gd name="connsiteX20" fmla="*/ 10412 w 12303"/>
                <a:gd name="connsiteY20" fmla="*/ 430 h 19050"/>
                <a:gd name="connsiteX21" fmla="*/ 11602 w 12303"/>
                <a:gd name="connsiteY21" fmla="*/ 827 h 19050"/>
                <a:gd name="connsiteX22" fmla="*/ 12396 w 12303"/>
                <a:gd name="connsiteY22" fmla="*/ 1621 h 19050"/>
                <a:gd name="connsiteX23" fmla="*/ 12594 w 12303"/>
                <a:gd name="connsiteY23" fmla="*/ 32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94" y="3208"/>
                  </a:moveTo>
                  <a:cubicBezTo>
                    <a:pt x="12594" y="4002"/>
                    <a:pt x="12495" y="4746"/>
                    <a:pt x="12396" y="5391"/>
                  </a:cubicBezTo>
                  <a:cubicBezTo>
                    <a:pt x="12247" y="6085"/>
                    <a:pt x="12098" y="6681"/>
                    <a:pt x="11999" y="7177"/>
                  </a:cubicBezTo>
                  <a:cubicBezTo>
                    <a:pt x="11850" y="7723"/>
                    <a:pt x="11652" y="8268"/>
                    <a:pt x="11404" y="8764"/>
                  </a:cubicBezTo>
                  <a:cubicBezTo>
                    <a:pt x="11106" y="9409"/>
                    <a:pt x="10709" y="10054"/>
                    <a:pt x="10213" y="10749"/>
                  </a:cubicBezTo>
                  <a:lnTo>
                    <a:pt x="5252" y="18289"/>
                  </a:lnTo>
                  <a:cubicBezTo>
                    <a:pt x="5103" y="18389"/>
                    <a:pt x="4905" y="18537"/>
                    <a:pt x="4657" y="18686"/>
                  </a:cubicBezTo>
                  <a:cubicBezTo>
                    <a:pt x="4508" y="18785"/>
                    <a:pt x="4310" y="18934"/>
                    <a:pt x="4062" y="19083"/>
                  </a:cubicBezTo>
                  <a:cubicBezTo>
                    <a:pt x="3913" y="19182"/>
                    <a:pt x="3665" y="19282"/>
                    <a:pt x="3268" y="19282"/>
                  </a:cubicBezTo>
                  <a:cubicBezTo>
                    <a:pt x="2970" y="19282"/>
                    <a:pt x="2573" y="19282"/>
                    <a:pt x="2077" y="19282"/>
                  </a:cubicBezTo>
                  <a:cubicBezTo>
                    <a:pt x="1680" y="19282"/>
                    <a:pt x="1333" y="19282"/>
                    <a:pt x="1085" y="19282"/>
                  </a:cubicBezTo>
                  <a:cubicBezTo>
                    <a:pt x="787" y="19282"/>
                    <a:pt x="589" y="19182"/>
                    <a:pt x="490" y="19083"/>
                  </a:cubicBezTo>
                  <a:cubicBezTo>
                    <a:pt x="341" y="19083"/>
                    <a:pt x="291" y="18934"/>
                    <a:pt x="291" y="18686"/>
                  </a:cubicBezTo>
                  <a:cubicBezTo>
                    <a:pt x="291" y="18537"/>
                    <a:pt x="341" y="18389"/>
                    <a:pt x="490" y="18289"/>
                  </a:cubicBezTo>
                  <a:lnTo>
                    <a:pt x="5451" y="7971"/>
                  </a:lnTo>
                  <a:lnTo>
                    <a:pt x="5451" y="3208"/>
                  </a:lnTo>
                  <a:cubicBezTo>
                    <a:pt x="5451" y="2563"/>
                    <a:pt x="5500" y="2017"/>
                    <a:pt x="5649" y="1621"/>
                  </a:cubicBezTo>
                  <a:cubicBezTo>
                    <a:pt x="5748" y="1224"/>
                    <a:pt x="5947" y="976"/>
                    <a:pt x="6244" y="827"/>
                  </a:cubicBezTo>
                  <a:cubicBezTo>
                    <a:pt x="6492" y="579"/>
                    <a:pt x="6840" y="430"/>
                    <a:pt x="7237" y="430"/>
                  </a:cubicBezTo>
                  <a:cubicBezTo>
                    <a:pt x="7733" y="331"/>
                    <a:pt x="8328" y="232"/>
                    <a:pt x="9023" y="232"/>
                  </a:cubicBezTo>
                  <a:cubicBezTo>
                    <a:pt x="9519" y="232"/>
                    <a:pt x="10015" y="331"/>
                    <a:pt x="10412" y="430"/>
                  </a:cubicBezTo>
                  <a:cubicBezTo>
                    <a:pt x="10908" y="430"/>
                    <a:pt x="11305" y="579"/>
                    <a:pt x="11602" y="827"/>
                  </a:cubicBezTo>
                  <a:cubicBezTo>
                    <a:pt x="11999" y="976"/>
                    <a:pt x="12247" y="1224"/>
                    <a:pt x="12396" y="1621"/>
                  </a:cubicBezTo>
                  <a:cubicBezTo>
                    <a:pt x="12495" y="2017"/>
                    <a:pt x="12594" y="2563"/>
                    <a:pt x="12594" y="3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4509" y="4724003"/>
              <a:ext cx="106957" cy="49609"/>
              <a:chOff x="6424509" y="4724003"/>
              <a:chExt cx="106957" cy="49609"/>
            </a:xfrm>
            <a:solidFill>
              <a:srgbClr val="000000"/>
            </a:solidFill>
          </p:grpSpPr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1C88980-B444-48A3-9A3A-E798AA9D5C27}"/>
                  </a:ext>
                </a:extLst>
              </p:cNvPr>
              <p:cNvSpPr/>
              <p:nvPr/>
            </p:nvSpPr>
            <p:spPr>
              <a:xfrm>
                <a:off x="6424509" y="4724003"/>
                <a:ext cx="30162" cy="49609"/>
              </a:xfrm>
              <a:custGeom>
                <a:avLst/>
                <a:gdLst>
                  <a:gd name="connsiteX0" fmla="*/ 30455 w 30162"/>
                  <a:gd name="connsiteY0" fmla="*/ 35355 h 49609"/>
                  <a:gd name="connsiteX1" fmla="*/ 29265 w 30162"/>
                  <a:gd name="connsiteY1" fmla="*/ 41308 h 49609"/>
                  <a:gd name="connsiteX2" fmla="*/ 26090 w 30162"/>
                  <a:gd name="connsiteY2" fmla="*/ 45872 h 49609"/>
                  <a:gd name="connsiteX3" fmla="*/ 20732 w 30162"/>
                  <a:gd name="connsiteY3" fmla="*/ 48849 h 49609"/>
                  <a:gd name="connsiteX4" fmla="*/ 13588 w 30162"/>
                  <a:gd name="connsiteY4" fmla="*/ 49841 h 49609"/>
                  <a:gd name="connsiteX5" fmla="*/ 9024 w 30162"/>
                  <a:gd name="connsiteY5" fmla="*/ 49444 h 49609"/>
                  <a:gd name="connsiteX6" fmla="*/ 5254 w 30162"/>
                  <a:gd name="connsiteY6" fmla="*/ 48452 h 49609"/>
                  <a:gd name="connsiteX7" fmla="*/ 2476 w 30162"/>
                  <a:gd name="connsiteY7" fmla="*/ 47261 h 49609"/>
                  <a:gd name="connsiteX8" fmla="*/ 1285 w 30162"/>
                  <a:gd name="connsiteY8" fmla="*/ 46467 h 49609"/>
                  <a:gd name="connsiteX9" fmla="*/ 888 w 30162"/>
                  <a:gd name="connsiteY9" fmla="*/ 46071 h 49609"/>
                  <a:gd name="connsiteX10" fmla="*/ 491 w 30162"/>
                  <a:gd name="connsiteY10" fmla="*/ 45277 h 49609"/>
                  <a:gd name="connsiteX11" fmla="*/ 293 w 30162"/>
                  <a:gd name="connsiteY11" fmla="*/ 44483 h 49609"/>
                  <a:gd name="connsiteX12" fmla="*/ 293 w 30162"/>
                  <a:gd name="connsiteY12" fmla="*/ 43094 h 49609"/>
                  <a:gd name="connsiteX13" fmla="*/ 491 w 30162"/>
                  <a:gd name="connsiteY13" fmla="*/ 41308 h 49609"/>
                  <a:gd name="connsiteX14" fmla="*/ 1285 w 30162"/>
                  <a:gd name="connsiteY14" fmla="*/ 40713 h 49609"/>
                  <a:gd name="connsiteX15" fmla="*/ 2674 w 30162"/>
                  <a:gd name="connsiteY15" fmla="*/ 41308 h 49609"/>
                  <a:gd name="connsiteX16" fmla="*/ 5254 w 30162"/>
                  <a:gd name="connsiteY16" fmla="*/ 42697 h 49609"/>
                  <a:gd name="connsiteX17" fmla="*/ 8826 w 30162"/>
                  <a:gd name="connsiteY17" fmla="*/ 43888 h 49609"/>
                  <a:gd name="connsiteX18" fmla="*/ 13390 w 30162"/>
                  <a:gd name="connsiteY18" fmla="*/ 44483 h 49609"/>
                  <a:gd name="connsiteX19" fmla="*/ 17755 w 30162"/>
                  <a:gd name="connsiteY19" fmla="*/ 43888 h 49609"/>
                  <a:gd name="connsiteX20" fmla="*/ 20732 w 30162"/>
                  <a:gd name="connsiteY20" fmla="*/ 42102 h 49609"/>
                  <a:gd name="connsiteX21" fmla="*/ 22716 w 30162"/>
                  <a:gd name="connsiteY21" fmla="*/ 39324 h 49609"/>
                  <a:gd name="connsiteX22" fmla="*/ 23312 w 30162"/>
                  <a:gd name="connsiteY22" fmla="*/ 35950 h 49609"/>
                  <a:gd name="connsiteX23" fmla="*/ 22518 w 30162"/>
                  <a:gd name="connsiteY23" fmla="*/ 32180 h 49609"/>
                  <a:gd name="connsiteX24" fmla="*/ 20137 w 30162"/>
                  <a:gd name="connsiteY24" fmla="*/ 29402 h 49609"/>
                  <a:gd name="connsiteX25" fmla="*/ 16366 w 30162"/>
                  <a:gd name="connsiteY25" fmla="*/ 27616 h 49609"/>
                  <a:gd name="connsiteX26" fmla="*/ 11405 w 30162"/>
                  <a:gd name="connsiteY26" fmla="*/ 26822 h 49609"/>
                  <a:gd name="connsiteX27" fmla="*/ 6841 w 30162"/>
                  <a:gd name="connsiteY27" fmla="*/ 26822 h 49609"/>
                  <a:gd name="connsiteX28" fmla="*/ 6048 w 30162"/>
                  <a:gd name="connsiteY28" fmla="*/ 26822 h 49609"/>
                  <a:gd name="connsiteX29" fmla="*/ 5651 w 30162"/>
                  <a:gd name="connsiteY29" fmla="*/ 26425 h 49609"/>
                  <a:gd name="connsiteX30" fmla="*/ 5254 w 30162"/>
                  <a:gd name="connsiteY30" fmla="*/ 25632 h 49609"/>
                  <a:gd name="connsiteX31" fmla="*/ 5254 w 30162"/>
                  <a:gd name="connsiteY31" fmla="*/ 24243 h 49609"/>
                  <a:gd name="connsiteX32" fmla="*/ 5254 w 30162"/>
                  <a:gd name="connsiteY32" fmla="*/ 23250 h 49609"/>
                  <a:gd name="connsiteX33" fmla="*/ 5651 w 30162"/>
                  <a:gd name="connsiteY33" fmla="*/ 22457 h 49609"/>
                  <a:gd name="connsiteX34" fmla="*/ 6048 w 30162"/>
                  <a:gd name="connsiteY34" fmla="*/ 22060 h 49609"/>
                  <a:gd name="connsiteX35" fmla="*/ 6643 w 30162"/>
                  <a:gd name="connsiteY35" fmla="*/ 21861 h 49609"/>
                  <a:gd name="connsiteX36" fmla="*/ 11008 w 30162"/>
                  <a:gd name="connsiteY36" fmla="*/ 21861 h 49609"/>
                  <a:gd name="connsiteX37" fmla="*/ 15374 w 30162"/>
                  <a:gd name="connsiteY37" fmla="*/ 21266 h 49609"/>
                  <a:gd name="connsiteX38" fmla="*/ 18549 w 30162"/>
                  <a:gd name="connsiteY38" fmla="*/ 19480 h 49609"/>
                  <a:gd name="connsiteX39" fmla="*/ 20732 w 30162"/>
                  <a:gd name="connsiteY39" fmla="*/ 16702 h 49609"/>
                  <a:gd name="connsiteX40" fmla="*/ 21526 w 30162"/>
                  <a:gd name="connsiteY40" fmla="*/ 12932 h 49609"/>
                  <a:gd name="connsiteX41" fmla="*/ 20930 w 30162"/>
                  <a:gd name="connsiteY41" fmla="*/ 9955 h 49609"/>
                  <a:gd name="connsiteX42" fmla="*/ 19541 w 30162"/>
                  <a:gd name="connsiteY42" fmla="*/ 7574 h 49609"/>
                  <a:gd name="connsiteX43" fmla="*/ 16962 w 30162"/>
                  <a:gd name="connsiteY43" fmla="*/ 5986 h 49609"/>
                  <a:gd name="connsiteX44" fmla="*/ 13588 w 30162"/>
                  <a:gd name="connsiteY44" fmla="*/ 5391 h 49609"/>
                  <a:gd name="connsiteX45" fmla="*/ 9619 w 30162"/>
                  <a:gd name="connsiteY45" fmla="*/ 6185 h 49609"/>
                  <a:gd name="connsiteX46" fmla="*/ 6444 w 30162"/>
                  <a:gd name="connsiteY46" fmla="*/ 7574 h 49609"/>
                  <a:gd name="connsiteX47" fmla="*/ 4063 w 30162"/>
                  <a:gd name="connsiteY47" fmla="*/ 8963 h 49609"/>
                  <a:gd name="connsiteX48" fmla="*/ 2674 w 30162"/>
                  <a:gd name="connsiteY48" fmla="*/ 9558 h 49609"/>
                  <a:gd name="connsiteX49" fmla="*/ 2277 w 30162"/>
                  <a:gd name="connsiteY49" fmla="*/ 9558 h 49609"/>
                  <a:gd name="connsiteX50" fmla="*/ 1880 w 30162"/>
                  <a:gd name="connsiteY50" fmla="*/ 9161 h 49609"/>
                  <a:gd name="connsiteX51" fmla="*/ 1682 w 30162"/>
                  <a:gd name="connsiteY51" fmla="*/ 8368 h 49609"/>
                  <a:gd name="connsiteX52" fmla="*/ 1682 w 30162"/>
                  <a:gd name="connsiteY52" fmla="*/ 6978 h 49609"/>
                  <a:gd name="connsiteX53" fmla="*/ 1682 w 30162"/>
                  <a:gd name="connsiteY53" fmla="*/ 5986 h 49609"/>
                  <a:gd name="connsiteX54" fmla="*/ 1880 w 30162"/>
                  <a:gd name="connsiteY54" fmla="*/ 5391 h 49609"/>
                  <a:gd name="connsiteX55" fmla="*/ 2079 w 30162"/>
                  <a:gd name="connsiteY55" fmla="*/ 4795 h 49609"/>
                  <a:gd name="connsiteX56" fmla="*/ 2674 w 30162"/>
                  <a:gd name="connsiteY56" fmla="*/ 4200 h 49609"/>
                  <a:gd name="connsiteX57" fmla="*/ 4063 w 30162"/>
                  <a:gd name="connsiteY57" fmla="*/ 3208 h 49609"/>
                  <a:gd name="connsiteX58" fmla="*/ 6643 w 30162"/>
                  <a:gd name="connsiteY58" fmla="*/ 1819 h 49609"/>
                  <a:gd name="connsiteX59" fmla="*/ 10215 w 30162"/>
                  <a:gd name="connsiteY59" fmla="*/ 628 h 49609"/>
                  <a:gd name="connsiteX60" fmla="*/ 14779 w 30162"/>
                  <a:gd name="connsiteY60" fmla="*/ 232 h 49609"/>
                  <a:gd name="connsiteX61" fmla="*/ 20732 w 30162"/>
                  <a:gd name="connsiteY61" fmla="*/ 1025 h 49609"/>
                  <a:gd name="connsiteX62" fmla="*/ 24899 w 30162"/>
                  <a:gd name="connsiteY62" fmla="*/ 3407 h 49609"/>
                  <a:gd name="connsiteX63" fmla="*/ 27479 w 30162"/>
                  <a:gd name="connsiteY63" fmla="*/ 7177 h 49609"/>
                  <a:gd name="connsiteX64" fmla="*/ 28273 w 30162"/>
                  <a:gd name="connsiteY64" fmla="*/ 11939 h 49609"/>
                  <a:gd name="connsiteX65" fmla="*/ 27677 w 30162"/>
                  <a:gd name="connsiteY65" fmla="*/ 16305 h 49609"/>
                  <a:gd name="connsiteX66" fmla="*/ 25891 w 30162"/>
                  <a:gd name="connsiteY66" fmla="*/ 19877 h 49609"/>
                  <a:gd name="connsiteX67" fmla="*/ 23113 w 30162"/>
                  <a:gd name="connsiteY67" fmla="*/ 22258 h 49609"/>
                  <a:gd name="connsiteX68" fmla="*/ 19343 w 30162"/>
                  <a:gd name="connsiteY68" fmla="*/ 23647 h 49609"/>
                  <a:gd name="connsiteX69" fmla="*/ 19343 w 30162"/>
                  <a:gd name="connsiteY69" fmla="*/ 23845 h 49609"/>
                  <a:gd name="connsiteX70" fmla="*/ 23708 w 30162"/>
                  <a:gd name="connsiteY70" fmla="*/ 25036 h 49609"/>
                  <a:gd name="connsiteX71" fmla="*/ 27280 w 30162"/>
                  <a:gd name="connsiteY71" fmla="*/ 27616 h 49609"/>
                  <a:gd name="connsiteX72" fmla="*/ 29662 w 30162"/>
                  <a:gd name="connsiteY72" fmla="*/ 30989 h 49609"/>
                  <a:gd name="connsiteX73" fmla="*/ 30455 w 30162"/>
                  <a:gd name="connsiteY73" fmla="*/ 3535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455" y="35355"/>
                    </a:moveTo>
                    <a:cubicBezTo>
                      <a:pt x="30455" y="37488"/>
                      <a:pt x="30058" y="39473"/>
                      <a:pt x="29265" y="41308"/>
                    </a:cubicBezTo>
                    <a:cubicBezTo>
                      <a:pt x="28570" y="43044"/>
                      <a:pt x="27528" y="44582"/>
                      <a:pt x="26090" y="45872"/>
                    </a:cubicBezTo>
                    <a:cubicBezTo>
                      <a:pt x="24601" y="47063"/>
                      <a:pt x="22815" y="48055"/>
                      <a:pt x="20732" y="48849"/>
                    </a:cubicBezTo>
                    <a:cubicBezTo>
                      <a:pt x="18599" y="49494"/>
                      <a:pt x="16217" y="49841"/>
                      <a:pt x="13588" y="49841"/>
                    </a:cubicBezTo>
                    <a:cubicBezTo>
                      <a:pt x="12001" y="49841"/>
                      <a:pt x="10463" y="49692"/>
                      <a:pt x="9024" y="49444"/>
                    </a:cubicBezTo>
                    <a:cubicBezTo>
                      <a:pt x="7685" y="49146"/>
                      <a:pt x="6444" y="48849"/>
                      <a:pt x="5254" y="48452"/>
                    </a:cubicBezTo>
                    <a:cubicBezTo>
                      <a:pt x="4162" y="48055"/>
                      <a:pt x="3269" y="47658"/>
                      <a:pt x="2476" y="47261"/>
                    </a:cubicBezTo>
                    <a:cubicBezTo>
                      <a:pt x="1781" y="46864"/>
                      <a:pt x="1384" y="46616"/>
                      <a:pt x="1285" y="46467"/>
                    </a:cubicBezTo>
                    <a:cubicBezTo>
                      <a:pt x="1136" y="46368"/>
                      <a:pt x="987" y="46219"/>
                      <a:pt x="888" y="46071"/>
                    </a:cubicBezTo>
                    <a:cubicBezTo>
                      <a:pt x="739" y="45823"/>
                      <a:pt x="590" y="45574"/>
                      <a:pt x="491" y="45277"/>
                    </a:cubicBezTo>
                    <a:cubicBezTo>
                      <a:pt x="491" y="45029"/>
                      <a:pt x="392" y="44781"/>
                      <a:pt x="293" y="44483"/>
                    </a:cubicBezTo>
                    <a:cubicBezTo>
                      <a:pt x="293" y="44086"/>
                      <a:pt x="293" y="43640"/>
                      <a:pt x="293" y="43094"/>
                    </a:cubicBezTo>
                    <a:cubicBezTo>
                      <a:pt x="293" y="42201"/>
                      <a:pt x="342" y="41606"/>
                      <a:pt x="491" y="41308"/>
                    </a:cubicBezTo>
                    <a:cubicBezTo>
                      <a:pt x="739" y="40911"/>
                      <a:pt x="987" y="40713"/>
                      <a:pt x="1285" y="40713"/>
                    </a:cubicBezTo>
                    <a:cubicBezTo>
                      <a:pt x="1533" y="40713"/>
                      <a:pt x="1980" y="40911"/>
                      <a:pt x="2674" y="41308"/>
                    </a:cubicBezTo>
                    <a:cubicBezTo>
                      <a:pt x="3319" y="41705"/>
                      <a:pt x="4162" y="42201"/>
                      <a:pt x="5254" y="42697"/>
                    </a:cubicBezTo>
                    <a:cubicBezTo>
                      <a:pt x="6296" y="43094"/>
                      <a:pt x="7486" y="43491"/>
                      <a:pt x="8826" y="43888"/>
                    </a:cubicBezTo>
                    <a:cubicBezTo>
                      <a:pt x="10115" y="44285"/>
                      <a:pt x="11653" y="44483"/>
                      <a:pt x="13390" y="44483"/>
                    </a:cubicBezTo>
                    <a:cubicBezTo>
                      <a:pt x="15076" y="44483"/>
                      <a:pt x="16565" y="44285"/>
                      <a:pt x="17755" y="43888"/>
                    </a:cubicBezTo>
                    <a:cubicBezTo>
                      <a:pt x="18946" y="43491"/>
                      <a:pt x="19938" y="42896"/>
                      <a:pt x="20732" y="42102"/>
                    </a:cubicBezTo>
                    <a:cubicBezTo>
                      <a:pt x="21625" y="41308"/>
                      <a:pt x="22319" y="40415"/>
                      <a:pt x="22716" y="39324"/>
                    </a:cubicBezTo>
                    <a:cubicBezTo>
                      <a:pt x="23113" y="38282"/>
                      <a:pt x="23312" y="37141"/>
                      <a:pt x="23312" y="35950"/>
                    </a:cubicBezTo>
                    <a:cubicBezTo>
                      <a:pt x="23312" y="34512"/>
                      <a:pt x="23014" y="33271"/>
                      <a:pt x="22518" y="32180"/>
                    </a:cubicBezTo>
                    <a:cubicBezTo>
                      <a:pt x="21972" y="31138"/>
                      <a:pt x="21178" y="30195"/>
                      <a:pt x="20137" y="29402"/>
                    </a:cubicBezTo>
                    <a:cubicBezTo>
                      <a:pt x="19194" y="28608"/>
                      <a:pt x="17954" y="28013"/>
                      <a:pt x="16366" y="27616"/>
                    </a:cubicBezTo>
                    <a:cubicBezTo>
                      <a:pt x="14878" y="27120"/>
                      <a:pt x="13241" y="26822"/>
                      <a:pt x="11405" y="26822"/>
                    </a:cubicBezTo>
                    <a:lnTo>
                      <a:pt x="6841" y="26822"/>
                    </a:lnTo>
                    <a:cubicBezTo>
                      <a:pt x="6544" y="26822"/>
                      <a:pt x="6296" y="26822"/>
                      <a:pt x="6048" y="26822"/>
                    </a:cubicBezTo>
                    <a:cubicBezTo>
                      <a:pt x="5899" y="26723"/>
                      <a:pt x="5750" y="26574"/>
                      <a:pt x="5651" y="26425"/>
                    </a:cubicBezTo>
                    <a:cubicBezTo>
                      <a:pt x="5502" y="26177"/>
                      <a:pt x="5353" y="25929"/>
                      <a:pt x="5254" y="25632"/>
                    </a:cubicBezTo>
                    <a:cubicBezTo>
                      <a:pt x="5254" y="25235"/>
                      <a:pt x="5254" y="24788"/>
                      <a:pt x="5254" y="24243"/>
                    </a:cubicBezTo>
                    <a:cubicBezTo>
                      <a:pt x="5254" y="23845"/>
                      <a:pt x="5254" y="23548"/>
                      <a:pt x="5254" y="23250"/>
                    </a:cubicBezTo>
                    <a:cubicBezTo>
                      <a:pt x="5353" y="22853"/>
                      <a:pt x="5502" y="22605"/>
                      <a:pt x="5651" y="22457"/>
                    </a:cubicBezTo>
                    <a:cubicBezTo>
                      <a:pt x="5750" y="22208"/>
                      <a:pt x="5899" y="22060"/>
                      <a:pt x="6048" y="22060"/>
                    </a:cubicBezTo>
                    <a:cubicBezTo>
                      <a:pt x="6296" y="21960"/>
                      <a:pt x="6494" y="21861"/>
                      <a:pt x="6643" y="21861"/>
                    </a:cubicBezTo>
                    <a:lnTo>
                      <a:pt x="11008" y="21861"/>
                    </a:lnTo>
                    <a:cubicBezTo>
                      <a:pt x="12596" y="21861"/>
                      <a:pt x="14035" y="21663"/>
                      <a:pt x="15374" y="21266"/>
                    </a:cubicBezTo>
                    <a:cubicBezTo>
                      <a:pt x="16664" y="20869"/>
                      <a:pt x="17755" y="20274"/>
                      <a:pt x="18549" y="19480"/>
                    </a:cubicBezTo>
                    <a:cubicBezTo>
                      <a:pt x="19442" y="18686"/>
                      <a:pt x="20186" y="17793"/>
                      <a:pt x="20732" y="16702"/>
                    </a:cubicBezTo>
                    <a:cubicBezTo>
                      <a:pt x="21228" y="15511"/>
                      <a:pt x="21526" y="14271"/>
                      <a:pt x="21526" y="12932"/>
                    </a:cubicBezTo>
                    <a:cubicBezTo>
                      <a:pt x="21526" y="11890"/>
                      <a:pt x="21327" y="10897"/>
                      <a:pt x="20930" y="9955"/>
                    </a:cubicBezTo>
                    <a:cubicBezTo>
                      <a:pt x="20633" y="9062"/>
                      <a:pt x="20186" y="8268"/>
                      <a:pt x="19541" y="7574"/>
                    </a:cubicBezTo>
                    <a:cubicBezTo>
                      <a:pt x="18847" y="6929"/>
                      <a:pt x="18003" y="6383"/>
                      <a:pt x="16962" y="5986"/>
                    </a:cubicBezTo>
                    <a:cubicBezTo>
                      <a:pt x="16019" y="5589"/>
                      <a:pt x="14878" y="5391"/>
                      <a:pt x="13588" y="5391"/>
                    </a:cubicBezTo>
                    <a:cubicBezTo>
                      <a:pt x="12100" y="5391"/>
                      <a:pt x="10810" y="5689"/>
                      <a:pt x="9619" y="6185"/>
                    </a:cubicBezTo>
                    <a:cubicBezTo>
                      <a:pt x="8429" y="6582"/>
                      <a:pt x="7337" y="7078"/>
                      <a:pt x="6444" y="7574"/>
                    </a:cubicBezTo>
                    <a:cubicBezTo>
                      <a:pt x="5502" y="7970"/>
                      <a:pt x="4708" y="8467"/>
                      <a:pt x="4063" y="8963"/>
                    </a:cubicBezTo>
                    <a:cubicBezTo>
                      <a:pt x="3369" y="9360"/>
                      <a:pt x="2922" y="9558"/>
                      <a:pt x="2674" y="9558"/>
                    </a:cubicBezTo>
                    <a:cubicBezTo>
                      <a:pt x="2525" y="9558"/>
                      <a:pt x="2376" y="9558"/>
                      <a:pt x="2277" y="9558"/>
                    </a:cubicBezTo>
                    <a:cubicBezTo>
                      <a:pt x="2128" y="9459"/>
                      <a:pt x="1980" y="9310"/>
                      <a:pt x="1880" y="9161"/>
                    </a:cubicBezTo>
                    <a:cubicBezTo>
                      <a:pt x="1880" y="8913"/>
                      <a:pt x="1781" y="8665"/>
                      <a:pt x="1682" y="8368"/>
                    </a:cubicBezTo>
                    <a:cubicBezTo>
                      <a:pt x="1682" y="7970"/>
                      <a:pt x="1682" y="7524"/>
                      <a:pt x="1682" y="6978"/>
                    </a:cubicBezTo>
                    <a:cubicBezTo>
                      <a:pt x="1682" y="6582"/>
                      <a:pt x="1682" y="6284"/>
                      <a:pt x="1682" y="5986"/>
                    </a:cubicBezTo>
                    <a:cubicBezTo>
                      <a:pt x="1682" y="5738"/>
                      <a:pt x="1731" y="5540"/>
                      <a:pt x="1880" y="5391"/>
                    </a:cubicBezTo>
                    <a:cubicBezTo>
                      <a:pt x="1980" y="5143"/>
                      <a:pt x="2079" y="4944"/>
                      <a:pt x="2079" y="4795"/>
                    </a:cubicBezTo>
                    <a:cubicBezTo>
                      <a:pt x="2178" y="4547"/>
                      <a:pt x="2376" y="4349"/>
                      <a:pt x="2674" y="4200"/>
                    </a:cubicBezTo>
                    <a:cubicBezTo>
                      <a:pt x="2922" y="3952"/>
                      <a:pt x="3369" y="3605"/>
                      <a:pt x="4063" y="3208"/>
                    </a:cubicBezTo>
                    <a:cubicBezTo>
                      <a:pt x="4857" y="2712"/>
                      <a:pt x="5700" y="2216"/>
                      <a:pt x="6643" y="1819"/>
                    </a:cubicBezTo>
                    <a:cubicBezTo>
                      <a:pt x="7685" y="1323"/>
                      <a:pt x="8875" y="926"/>
                      <a:pt x="10215" y="628"/>
                    </a:cubicBezTo>
                    <a:cubicBezTo>
                      <a:pt x="11653" y="380"/>
                      <a:pt x="13191" y="232"/>
                      <a:pt x="14779" y="232"/>
                    </a:cubicBezTo>
                    <a:cubicBezTo>
                      <a:pt x="17011" y="232"/>
                      <a:pt x="18996" y="529"/>
                      <a:pt x="20732" y="1025"/>
                    </a:cubicBezTo>
                    <a:cubicBezTo>
                      <a:pt x="22419" y="1571"/>
                      <a:pt x="23808" y="2365"/>
                      <a:pt x="24899" y="3407"/>
                    </a:cubicBezTo>
                    <a:cubicBezTo>
                      <a:pt x="26090" y="4498"/>
                      <a:pt x="26933" y="5738"/>
                      <a:pt x="27479" y="7177"/>
                    </a:cubicBezTo>
                    <a:cubicBezTo>
                      <a:pt x="27975" y="8665"/>
                      <a:pt x="28273" y="10253"/>
                      <a:pt x="28273" y="11939"/>
                    </a:cubicBezTo>
                    <a:cubicBezTo>
                      <a:pt x="28273" y="13527"/>
                      <a:pt x="28074" y="15015"/>
                      <a:pt x="27677" y="16305"/>
                    </a:cubicBezTo>
                    <a:cubicBezTo>
                      <a:pt x="27280" y="17644"/>
                      <a:pt x="26685" y="18835"/>
                      <a:pt x="25891" y="19877"/>
                    </a:cubicBezTo>
                    <a:cubicBezTo>
                      <a:pt x="25197" y="20819"/>
                      <a:pt x="24304" y="21613"/>
                      <a:pt x="23113" y="22258"/>
                    </a:cubicBezTo>
                    <a:cubicBezTo>
                      <a:pt x="22022" y="22953"/>
                      <a:pt x="20782" y="23399"/>
                      <a:pt x="19343" y="23647"/>
                    </a:cubicBezTo>
                    <a:lnTo>
                      <a:pt x="19343" y="23845"/>
                    </a:lnTo>
                    <a:cubicBezTo>
                      <a:pt x="20930" y="23994"/>
                      <a:pt x="22369" y="24391"/>
                      <a:pt x="23708" y="25036"/>
                    </a:cubicBezTo>
                    <a:cubicBezTo>
                      <a:pt x="25147" y="25731"/>
                      <a:pt x="26338" y="26574"/>
                      <a:pt x="27280" y="27616"/>
                    </a:cubicBezTo>
                    <a:cubicBezTo>
                      <a:pt x="28322" y="28558"/>
                      <a:pt x="29116" y="29699"/>
                      <a:pt x="29662" y="30989"/>
                    </a:cubicBezTo>
                    <a:cubicBezTo>
                      <a:pt x="30158" y="32329"/>
                      <a:pt x="30455" y="33768"/>
                      <a:pt x="30455" y="35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E58289D-9C64-470C-9E21-8517CC8D25BD}"/>
                  </a:ext>
                </a:extLst>
              </p:cNvPr>
              <p:cNvSpPr/>
              <p:nvPr/>
            </p:nvSpPr>
            <p:spPr>
              <a:xfrm>
                <a:off x="6460624" y="4724400"/>
                <a:ext cx="34726" cy="48617"/>
              </a:xfrm>
              <a:custGeom>
                <a:avLst/>
                <a:gdLst>
                  <a:gd name="connsiteX0" fmla="*/ 35022 w 34726"/>
                  <a:gd name="connsiteY0" fmla="*/ 34958 h 48617"/>
                  <a:gd name="connsiteX1" fmla="*/ 34626 w 34726"/>
                  <a:gd name="connsiteY1" fmla="*/ 36942 h 48617"/>
                  <a:gd name="connsiteX2" fmla="*/ 33435 w 34726"/>
                  <a:gd name="connsiteY2" fmla="*/ 37538 h 48617"/>
                  <a:gd name="connsiteX3" fmla="*/ 28077 w 34726"/>
                  <a:gd name="connsiteY3" fmla="*/ 37538 h 48617"/>
                  <a:gd name="connsiteX4" fmla="*/ 28077 w 34726"/>
                  <a:gd name="connsiteY4" fmla="*/ 47658 h 48617"/>
                  <a:gd name="connsiteX5" fmla="*/ 27879 w 34726"/>
                  <a:gd name="connsiteY5" fmla="*/ 48253 h 48617"/>
                  <a:gd name="connsiteX6" fmla="*/ 27482 w 34726"/>
                  <a:gd name="connsiteY6" fmla="*/ 48650 h 48617"/>
                  <a:gd name="connsiteX7" fmla="*/ 26490 w 34726"/>
                  <a:gd name="connsiteY7" fmla="*/ 48650 h 48617"/>
                  <a:gd name="connsiteX8" fmla="*/ 24902 w 34726"/>
                  <a:gd name="connsiteY8" fmla="*/ 48849 h 48617"/>
                  <a:gd name="connsiteX9" fmla="*/ 23513 w 34726"/>
                  <a:gd name="connsiteY9" fmla="*/ 48650 h 48617"/>
                  <a:gd name="connsiteX10" fmla="*/ 22521 w 34726"/>
                  <a:gd name="connsiteY10" fmla="*/ 48650 h 48617"/>
                  <a:gd name="connsiteX11" fmla="*/ 21926 w 34726"/>
                  <a:gd name="connsiteY11" fmla="*/ 48253 h 48617"/>
                  <a:gd name="connsiteX12" fmla="*/ 21926 w 34726"/>
                  <a:gd name="connsiteY12" fmla="*/ 47658 h 48617"/>
                  <a:gd name="connsiteX13" fmla="*/ 21926 w 34726"/>
                  <a:gd name="connsiteY13" fmla="*/ 37538 h 48617"/>
                  <a:gd name="connsiteX14" fmla="*/ 2082 w 34726"/>
                  <a:gd name="connsiteY14" fmla="*/ 37538 h 48617"/>
                  <a:gd name="connsiteX15" fmla="*/ 1090 w 34726"/>
                  <a:gd name="connsiteY15" fmla="*/ 37538 h 48617"/>
                  <a:gd name="connsiteX16" fmla="*/ 693 w 34726"/>
                  <a:gd name="connsiteY16" fmla="*/ 37141 h 48617"/>
                  <a:gd name="connsiteX17" fmla="*/ 296 w 34726"/>
                  <a:gd name="connsiteY17" fmla="*/ 36347 h 48617"/>
                  <a:gd name="connsiteX18" fmla="*/ 296 w 34726"/>
                  <a:gd name="connsiteY18" fmla="*/ 34760 h 48617"/>
                  <a:gd name="connsiteX19" fmla="*/ 296 w 34726"/>
                  <a:gd name="connsiteY19" fmla="*/ 33569 h 48617"/>
                  <a:gd name="connsiteX20" fmla="*/ 494 w 34726"/>
                  <a:gd name="connsiteY20" fmla="*/ 32577 h 48617"/>
                  <a:gd name="connsiteX21" fmla="*/ 693 w 34726"/>
                  <a:gd name="connsiteY21" fmla="*/ 31585 h 48617"/>
                  <a:gd name="connsiteX22" fmla="*/ 1288 w 34726"/>
                  <a:gd name="connsiteY22" fmla="*/ 30592 h 48617"/>
                  <a:gd name="connsiteX23" fmla="*/ 18552 w 34726"/>
                  <a:gd name="connsiteY23" fmla="*/ 1422 h 48617"/>
                  <a:gd name="connsiteX24" fmla="*/ 19147 w 34726"/>
                  <a:gd name="connsiteY24" fmla="*/ 1025 h 48617"/>
                  <a:gd name="connsiteX25" fmla="*/ 19941 w 34726"/>
                  <a:gd name="connsiteY25" fmla="*/ 628 h 48617"/>
                  <a:gd name="connsiteX26" fmla="*/ 21330 w 34726"/>
                  <a:gd name="connsiteY26" fmla="*/ 430 h 48617"/>
                  <a:gd name="connsiteX27" fmla="*/ 23315 w 34726"/>
                  <a:gd name="connsiteY27" fmla="*/ 232 h 48617"/>
                  <a:gd name="connsiteX28" fmla="*/ 25299 w 34726"/>
                  <a:gd name="connsiteY28" fmla="*/ 430 h 48617"/>
                  <a:gd name="connsiteX29" fmla="*/ 26887 w 34726"/>
                  <a:gd name="connsiteY29" fmla="*/ 628 h 48617"/>
                  <a:gd name="connsiteX30" fmla="*/ 27680 w 34726"/>
                  <a:gd name="connsiteY30" fmla="*/ 1025 h 48617"/>
                  <a:gd name="connsiteX31" fmla="*/ 28077 w 34726"/>
                  <a:gd name="connsiteY31" fmla="*/ 1621 h 48617"/>
                  <a:gd name="connsiteX32" fmla="*/ 28077 w 34726"/>
                  <a:gd name="connsiteY32" fmla="*/ 32378 h 48617"/>
                  <a:gd name="connsiteX33" fmla="*/ 33435 w 34726"/>
                  <a:gd name="connsiteY33" fmla="*/ 32378 h 48617"/>
                  <a:gd name="connsiteX34" fmla="*/ 34626 w 34726"/>
                  <a:gd name="connsiteY34" fmla="*/ 32974 h 48617"/>
                  <a:gd name="connsiteX35" fmla="*/ 35022 w 34726"/>
                  <a:gd name="connsiteY35" fmla="*/ 34958 h 48617"/>
                  <a:gd name="connsiteX36" fmla="*/ 21926 w 34726"/>
                  <a:gd name="connsiteY36" fmla="*/ 5986 h 48617"/>
                  <a:gd name="connsiteX37" fmla="*/ 21727 w 34726"/>
                  <a:gd name="connsiteY37" fmla="*/ 5986 h 48617"/>
                  <a:gd name="connsiteX38" fmla="*/ 6051 w 34726"/>
                  <a:gd name="connsiteY38" fmla="*/ 32378 h 48617"/>
                  <a:gd name="connsiteX39" fmla="*/ 21926 w 34726"/>
                  <a:gd name="connsiteY39" fmla="*/ 323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22" y="34958"/>
                    </a:moveTo>
                    <a:cubicBezTo>
                      <a:pt x="35022" y="35752"/>
                      <a:pt x="34874" y="36446"/>
                      <a:pt x="34626" y="36942"/>
                    </a:cubicBezTo>
                    <a:cubicBezTo>
                      <a:pt x="34328" y="37339"/>
                      <a:pt x="33931" y="37538"/>
                      <a:pt x="33435" y="37538"/>
                    </a:cubicBezTo>
                    <a:lnTo>
                      <a:pt x="28077" y="37538"/>
                    </a:lnTo>
                    <a:lnTo>
                      <a:pt x="28077" y="47658"/>
                    </a:lnTo>
                    <a:cubicBezTo>
                      <a:pt x="28077" y="47956"/>
                      <a:pt x="27978" y="48154"/>
                      <a:pt x="27879" y="48253"/>
                    </a:cubicBezTo>
                    <a:cubicBezTo>
                      <a:pt x="27879" y="48402"/>
                      <a:pt x="27730" y="48551"/>
                      <a:pt x="27482" y="48650"/>
                    </a:cubicBezTo>
                    <a:cubicBezTo>
                      <a:pt x="27184" y="48650"/>
                      <a:pt x="26887" y="48650"/>
                      <a:pt x="26490" y="48650"/>
                    </a:cubicBezTo>
                    <a:cubicBezTo>
                      <a:pt x="26093" y="48749"/>
                      <a:pt x="25547" y="48849"/>
                      <a:pt x="24902" y="48849"/>
                    </a:cubicBezTo>
                    <a:cubicBezTo>
                      <a:pt x="24356" y="48849"/>
                      <a:pt x="23910" y="48749"/>
                      <a:pt x="23513" y="48650"/>
                    </a:cubicBezTo>
                    <a:cubicBezTo>
                      <a:pt x="23116" y="48650"/>
                      <a:pt x="22769" y="48650"/>
                      <a:pt x="22521" y="48650"/>
                    </a:cubicBezTo>
                    <a:cubicBezTo>
                      <a:pt x="22223" y="48551"/>
                      <a:pt x="22025" y="48402"/>
                      <a:pt x="21926" y="48253"/>
                    </a:cubicBezTo>
                    <a:cubicBezTo>
                      <a:pt x="21926" y="48154"/>
                      <a:pt x="21926" y="47956"/>
                      <a:pt x="21926" y="47658"/>
                    </a:cubicBezTo>
                    <a:lnTo>
                      <a:pt x="21926" y="37538"/>
                    </a:lnTo>
                    <a:lnTo>
                      <a:pt x="2082" y="37538"/>
                    </a:lnTo>
                    <a:cubicBezTo>
                      <a:pt x="1685" y="37538"/>
                      <a:pt x="1338" y="37538"/>
                      <a:pt x="1090" y="37538"/>
                    </a:cubicBezTo>
                    <a:cubicBezTo>
                      <a:pt x="941" y="37439"/>
                      <a:pt x="792" y="37290"/>
                      <a:pt x="693" y="37141"/>
                    </a:cubicBezTo>
                    <a:cubicBezTo>
                      <a:pt x="544" y="36893"/>
                      <a:pt x="395" y="36645"/>
                      <a:pt x="296" y="36347"/>
                    </a:cubicBezTo>
                    <a:cubicBezTo>
                      <a:pt x="296" y="35950"/>
                      <a:pt x="296" y="35454"/>
                      <a:pt x="296" y="34760"/>
                    </a:cubicBezTo>
                    <a:cubicBezTo>
                      <a:pt x="296" y="34264"/>
                      <a:pt x="296" y="33867"/>
                      <a:pt x="296" y="33569"/>
                    </a:cubicBezTo>
                    <a:cubicBezTo>
                      <a:pt x="296" y="33172"/>
                      <a:pt x="345" y="32874"/>
                      <a:pt x="494" y="32577"/>
                    </a:cubicBezTo>
                    <a:cubicBezTo>
                      <a:pt x="593" y="32180"/>
                      <a:pt x="693" y="31882"/>
                      <a:pt x="693" y="31585"/>
                    </a:cubicBezTo>
                    <a:cubicBezTo>
                      <a:pt x="792" y="31337"/>
                      <a:pt x="990" y="30989"/>
                      <a:pt x="1288" y="30592"/>
                    </a:cubicBezTo>
                    <a:lnTo>
                      <a:pt x="18552" y="1422"/>
                    </a:lnTo>
                    <a:cubicBezTo>
                      <a:pt x="18651" y="1323"/>
                      <a:pt x="18850" y="1174"/>
                      <a:pt x="19147" y="1025"/>
                    </a:cubicBezTo>
                    <a:cubicBezTo>
                      <a:pt x="19395" y="777"/>
                      <a:pt x="19643" y="628"/>
                      <a:pt x="19941" y="628"/>
                    </a:cubicBezTo>
                    <a:cubicBezTo>
                      <a:pt x="20338" y="529"/>
                      <a:pt x="20785" y="430"/>
                      <a:pt x="21330" y="430"/>
                    </a:cubicBezTo>
                    <a:cubicBezTo>
                      <a:pt x="21826" y="331"/>
                      <a:pt x="22521" y="232"/>
                      <a:pt x="23315" y="232"/>
                    </a:cubicBezTo>
                    <a:cubicBezTo>
                      <a:pt x="24108" y="232"/>
                      <a:pt x="24753" y="331"/>
                      <a:pt x="25299" y="430"/>
                    </a:cubicBezTo>
                    <a:cubicBezTo>
                      <a:pt x="25944" y="430"/>
                      <a:pt x="26490" y="529"/>
                      <a:pt x="26887" y="628"/>
                    </a:cubicBezTo>
                    <a:cubicBezTo>
                      <a:pt x="27283" y="777"/>
                      <a:pt x="27531" y="926"/>
                      <a:pt x="27680" y="1025"/>
                    </a:cubicBezTo>
                    <a:cubicBezTo>
                      <a:pt x="27928" y="1174"/>
                      <a:pt x="28077" y="1372"/>
                      <a:pt x="28077" y="1621"/>
                    </a:cubicBezTo>
                    <a:lnTo>
                      <a:pt x="28077" y="32378"/>
                    </a:lnTo>
                    <a:lnTo>
                      <a:pt x="33435" y="32378"/>
                    </a:lnTo>
                    <a:cubicBezTo>
                      <a:pt x="33931" y="32378"/>
                      <a:pt x="34328" y="32577"/>
                      <a:pt x="34626" y="32974"/>
                    </a:cubicBezTo>
                    <a:cubicBezTo>
                      <a:pt x="34874" y="33371"/>
                      <a:pt x="35022" y="34065"/>
                      <a:pt x="35022" y="34958"/>
                    </a:cubicBezTo>
                    <a:close/>
                    <a:moveTo>
                      <a:pt x="21926" y="5986"/>
                    </a:moveTo>
                    <a:lnTo>
                      <a:pt x="21727" y="5986"/>
                    </a:lnTo>
                    <a:lnTo>
                      <a:pt x="6051" y="32378"/>
                    </a:lnTo>
                    <a:lnTo>
                      <a:pt x="21926" y="323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05EC9ECF-3721-426F-9B54-8623176E2CCD}"/>
                  </a:ext>
                </a:extLst>
              </p:cNvPr>
              <p:cNvSpPr/>
              <p:nvPr/>
            </p:nvSpPr>
            <p:spPr>
              <a:xfrm>
                <a:off x="6503487" y="4724400"/>
                <a:ext cx="27979" cy="48418"/>
              </a:xfrm>
              <a:custGeom>
                <a:avLst/>
                <a:gdLst>
                  <a:gd name="connsiteX0" fmla="*/ 28279 w 27979"/>
                  <a:gd name="connsiteY0" fmla="*/ 46071 h 48418"/>
                  <a:gd name="connsiteX1" fmla="*/ 28080 w 27979"/>
                  <a:gd name="connsiteY1" fmla="*/ 47460 h 48418"/>
                  <a:gd name="connsiteX2" fmla="*/ 27882 w 27979"/>
                  <a:gd name="connsiteY2" fmla="*/ 48253 h 48418"/>
                  <a:gd name="connsiteX3" fmla="*/ 27286 w 27979"/>
                  <a:gd name="connsiteY3" fmla="*/ 48650 h 48418"/>
                  <a:gd name="connsiteX4" fmla="*/ 26890 w 27979"/>
                  <a:gd name="connsiteY4" fmla="*/ 48650 h 48418"/>
                  <a:gd name="connsiteX5" fmla="*/ 1688 w 27979"/>
                  <a:gd name="connsiteY5" fmla="*/ 48650 h 48418"/>
                  <a:gd name="connsiteX6" fmla="*/ 1291 w 27979"/>
                  <a:gd name="connsiteY6" fmla="*/ 48650 h 48418"/>
                  <a:gd name="connsiteX7" fmla="*/ 894 w 27979"/>
                  <a:gd name="connsiteY7" fmla="*/ 48253 h 48418"/>
                  <a:gd name="connsiteX8" fmla="*/ 497 w 27979"/>
                  <a:gd name="connsiteY8" fmla="*/ 47460 h 48418"/>
                  <a:gd name="connsiteX9" fmla="*/ 497 w 27979"/>
                  <a:gd name="connsiteY9" fmla="*/ 46071 h 48418"/>
                  <a:gd name="connsiteX10" fmla="*/ 497 w 27979"/>
                  <a:gd name="connsiteY10" fmla="*/ 45078 h 48418"/>
                  <a:gd name="connsiteX11" fmla="*/ 696 w 27979"/>
                  <a:gd name="connsiteY11" fmla="*/ 44285 h 48418"/>
                  <a:gd name="connsiteX12" fmla="*/ 1093 w 27979"/>
                  <a:gd name="connsiteY12" fmla="*/ 43689 h 48418"/>
                  <a:gd name="connsiteX13" fmla="*/ 1688 w 27979"/>
                  <a:gd name="connsiteY13" fmla="*/ 43491 h 48418"/>
                  <a:gd name="connsiteX14" fmla="*/ 11808 w 27979"/>
                  <a:gd name="connsiteY14" fmla="*/ 43491 h 48418"/>
                  <a:gd name="connsiteX15" fmla="*/ 11808 w 27979"/>
                  <a:gd name="connsiteY15" fmla="*/ 6978 h 48418"/>
                  <a:gd name="connsiteX16" fmla="*/ 2482 w 27979"/>
                  <a:gd name="connsiteY16" fmla="*/ 12535 h 48418"/>
                  <a:gd name="connsiteX17" fmla="*/ 1291 w 27979"/>
                  <a:gd name="connsiteY17" fmla="*/ 12932 h 48418"/>
                  <a:gd name="connsiteX18" fmla="*/ 696 w 27979"/>
                  <a:gd name="connsiteY18" fmla="*/ 12733 h 48418"/>
                  <a:gd name="connsiteX19" fmla="*/ 299 w 27979"/>
                  <a:gd name="connsiteY19" fmla="*/ 11939 h 48418"/>
                  <a:gd name="connsiteX20" fmla="*/ 299 w 27979"/>
                  <a:gd name="connsiteY20" fmla="*/ 10550 h 48418"/>
                  <a:gd name="connsiteX21" fmla="*/ 299 w 27979"/>
                  <a:gd name="connsiteY21" fmla="*/ 9558 h 48418"/>
                  <a:gd name="connsiteX22" fmla="*/ 299 w 27979"/>
                  <a:gd name="connsiteY22" fmla="*/ 8764 h 48418"/>
                  <a:gd name="connsiteX23" fmla="*/ 696 w 27979"/>
                  <a:gd name="connsiteY23" fmla="*/ 8169 h 48418"/>
                  <a:gd name="connsiteX24" fmla="*/ 1291 w 27979"/>
                  <a:gd name="connsiteY24" fmla="*/ 7772 h 48418"/>
                  <a:gd name="connsiteX25" fmla="*/ 12404 w 27979"/>
                  <a:gd name="connsiteY25" fmla="*/ 628 h 48418"/>
                  <a:gd name="connsiteX26" fmla="*/ 12800 w 27979"/>
                  <a:gd name="connsiteY26" fmla="*/ 430 h 48418"/>
                  <a:gd name="connsiteX27" fmla="*/ 13197 w 27979"/>
                  <a:gd name="connsiteY27" fmla="*/ 430 h 48418"/>
                  <a:gd name="connsiteX28" fmla="*/ 13991 w 27979"/>
                  <a:gd name="connsiteY28" fmla="*/ 232 h 48418"/>
                  <a:gd name="connsiteX29" fmla="*/ 15182 w 27979"/>
                  <a:gd name="connsiteY29" fmla="*/ 232 h 48418"/>
                  <a:gd name="connsiteX30" fmla="*/ 16769 w 27979"/>
                  <a:gd name="connsiteY30" fmla="*/ 232 h 48418"/>
                  <a:gd name="connsiteX31" fmla="*/ 17563 w 27979"/>
                  <a:gd name="connsiteY31" fmla="*/ 430 h 48418"/>
                  <a:gd name="connsiteX32" fmla="*/ 17960 w 27979"/>
                  <a:gd name="connsiteY32" fmla="*/ 827 h 48418"/>
                  <a:gd name="connsiteX33" fmla="*/ 18158 w 27979"/>
                  <a:gd name="connsiteY33" fmla="*/ 1224 h 48418"/>
                  <a:gd name="connsiteX34" fmla="*/ 18158 w 27979"/>
                  <a:gd name="connsiteY34" fmla="*/ 43491 h 48418"/>
                  <a:gd name="connsiteX35" fmla="*/ 26890 w 27979"/>
                  <a:gd name="connsiteY35" fmla="*/ 43491 h 48418"/>
                  <a:gd name="connsiteX36" fmla="*/ 27485 w 27979"/>
                  <a:gd name="connsiteY36" fmla="*/ 43689 h 48418"/>
                  <a:gd name="connsiteX37" fmla="*/ 27882 w 27979"/>
                  <a:gd name="connsiteY37" fmla="*/ 44285 h 48418"/>
                  <a:gd name="connsiteX38" fmla="*/ 28080 w 27979"/>
                  <a:gd name="connsiteY38" fmla="*/ 45078 h 48418"/>
                  <a:gd name="connsiteX39" fmla="*/ 28279 w 27979"/>
                  <a:gd name="connsiteY39" fmla="*/ 46071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79" y="46071"/>
                    </a:moveTo>
                    <a:cubicBezTo>
                      <a:pt x="28279" y="46616"/>
                      <a:pt x="28179" y="47063"/>
                      <a:pt x="28080" y="47460"/>
                    </a:cubicBezTo>
                    <a:cubicBezTo>
                      <a:pt x="28080" y="47757"/>
                      <a:pt x="27981" y="48005"/>
                      <a:pt x="27882" y="48253"/>
                    </a:cubicBezTo>
                    <a:cubicBezTo>
                      <a:pt x="27733" y="48402"/>
                      <a:pt x="27534" y="48551"/>
                      <a:pt x="27286" y="48650"/>
                    </a:cubicBezTo>
                    <a:cubicBezTo>
                      <a:pt x="27138" y="48650"/>
                      <a:pt x="26989" y="48650"/>
                      <a:pt x="26890" y="48650"/>
                    </a:cubicBezTo>
                    <a:lnTo>
                      <a:pt x="1688" y="48650"/>
                    </a:lnTo>
                    <a:cubicBezTo>
                      <a:pt x="1539" y="48650"/>
                      <a:pt x="1390" y="48650"/>
                      <a:pt x="1291" y="48650"/>
                    </a:cubicBezTo>
                    <a:cubicBezTo>
                      <a:pt x="1142" y="48551"/>
                      <a:pt x="993" y="48402"/>
                      <a:pt x="894" y="48253"/>
                    </a:cubicBezTo>
                    <a:cubicBezTo>
                      <a:pt x="745" y="48005"/>
                      <a:pt x="596" y="47757"/>
                      <a:pt x="497" y="47460"/>
                    </a:cubicBezTo>
                    <a:cubicBezTo>
                      <a:pt x="497" y="47063"/>
                      <a:pt x="497" y="46616"/>
                      <a:pt x="497" y="46071"/>
                    </a:cubicBezTo>
                    <a:cubicBezTo>
                      <a:pt x="497" y="45674"/>
                      <a:pt x="497" y="45376"/>
                      <a:pt x="497" y="45078"/>
                    </a:cubicBezTo>
                    <a:cubicBezTo>
                      <a:pt x="596" y="44682"/>
                      <a:pt x="696" y="44433"/>
                      <a:pt x="696" y="44285"/>
                    </a:cubicBezTo>
                    <a:cubicBezTo>
                      <a:pt x="795" y="44037"/>
                      <a:pt x="944" y="43838"/>
                      <a:pt x="1093" y="43689"/>
                    </a:cubicBezTo>
                    <a:cubicBezTo>
                      <a:pt x="1341" y="43590"/>
                      <a:pt x="1539" y="43491"/>
                      <a:pt x="1688" y="43491"/>
                    </a:cubicBezTo>
                    <a:lnTo>
                      <a:pt x="11808" y="43491"/>
                    </a:lnTo>
                    <a:lnTo>
                      <a:pt x="11808" y="6978"/>
                    </a:lnTo>
                    <a:lnTo>
                      <a:pt x="2482" y="12535"/>
                    </a:lnTo>
                    <a:cubicBezTo>
                      <a:pt x="2085" y="12683"/>
                      <a:pt x="1688" y="12832"/>
                      <a:pt x="1291" y="12932"/>
                    </a:cubicBezTo>
                    <a:cubicBezTo>
                      <a:pt x="993" y="12932"/>
                      <a:pt x="795" y="12882"/>
                      <a:pt x="696" y="12733"/>
                    </a:cubicBezTo>
                    <a:cubicBezTo>
                      <a:pt x="547" y="12634"/>
                      <a:pt x="398" y="12336"/>
                      <a:pt x="299" y="11939"/>
                    </a:cubicBezTo>
                    <a:cubicBezTo>
                      <a:pt x="299" y="11542"/>
                      <a:pt x="299" y="11096"/>
                      <a:pt x="299" y="10550"/>
                    </a:cubicBezTo>
                    <a:cubicBezTo>
                      <a:pt x="299" y="10153"/>
                      <a:pt x="299" y="9856"/>
                      <a:pt x="299" y="9558"/>
                    </a:cubicBezTo>
                    <a:cubicBezTo>
                      <a:pt x="299" y="9161"/>
                      <a:pt x="299" y="8913"/>
                      <a:pt x="299" y="8764"/>
                    </a:cubicBezTo>
                    <a:cubicBezTo>
                      <a:pt x="398" y="8516"/>
                      <a:pt x="547" y="8318"/>
                      <a:pt x="696" y="8169"/>
                    </a:cubicBezTo>
                    <a:cubicBezTo>
                      <a:pt x="795" y="8070"/>
                      <a:pt x="993" y="7921"/>
                      <a:pt x="1291" y="7772"/>
                    </a:cubicBezTo>
                    <a:lnTo>
                      <a:pt x="12404" y="628"/>
                    </a:lnTo>
                    <a:cubicBezTo>
                      <a:pt x="12503" y="529"/>
                      <a:pt x="12652" y="430"/>
                      <a:pt x="12800" y="430"/>
                    </a:cubicBezTo>
                    <a:cubicBezTo>
                      <a:pt x="12900" y="430"/>
                      <a:pt x="13048" y="430"/>
                      <a:pt x="13197" y="430"/>
                    </a:cubicBezTo>
                    <a:cubicBezTo>
                      <a:pt x="13445" y="331"/>
                      <a:pt x="13693" y="232"/>
                      <a:pt x="13991" y="232"/>
                    </a:cubicBezTo>
                    <a:cubicBezTo>
                      <a:pt x="14388" y="232"/>
                      <a:pt x="14785" y="232"/>
                      <a:pt x="15182" y="232"/>
                    </a:cubicBezTo>
                    <a:cubicBezTo>
                      <a:pt x="15827" y="232"/>
                      <a:pt x="16372" y="232"/>
                      <a:pt x="16769" y="232"/>
                    </a:cubicBezTo>
                    <a:cubicBezTo>
                      <a:pt x="17166" y="232"/>
                      <a:pt x="17414" y="331"/>
                      <a:pt x="17563" y="430"/>
                    </a:cubicBezTo>
                    <a:cubicBezTo>
                      <a:pt x="17811" y="579"/>
                      <a:pt x="17960" y="728"/>
                      <a:pt x="17960" y="827"/>
                    </a:cubicBezTo>
                    <a:cubicBezTo>
                      <a:pt x="18059" y="976"/>
                      <a:pt x="18158" y="1124"/>
                      <a:pt x="18158" y="1224"/>
                    </a:cubicBezTo>
                    <a:lnTo>
                      <a:pt x="18158" y="43491"/>
                    </a:lnTo>
                    <a:lnTo>
                      <a:pt x="26890" y="43491"/>
                    </a:lnTo>
                    <a:cubicBezTo>
                      <a:pt x="27138" y="43491"/>
                      <a:pt x="27336" y="43590"/>
                      <a:pt x="27485" y="43689"/>
                    </a:cubicBezTo>
                    <a:cubicBezTo>
                      <a:pt x="27584" y="43838"/>
                      <a:pt x="27733" y="44037"/>
                      <a:pt x="27882" y="44285"/>
                    </a:cubicBezTo>
                    <a:cubicBezTo>
                      <a:pt x="27981" y="44433"/>
                      <a:pt x="28080" y="44682"/>
                      <a:pt x="28080" y="45078"/>
                    </a:cubicBezTo>
                    <a:cubicBezTo>
                      <a:pt x="28179" y="45376"/>
                      <a:pt x="28279" y="45674"/>
                      <a:pt x="28279" y="46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77EBF16-AB3A-41D9-BD50-349AC23ECAEC}"/>
                </a:ext>
              </a:extLst>
            </p:cNvPr>
            <p:cNvSpPr/>
            <p:nvPr/>
          </p:nvSpPr>
          <p:spPr>
            <a:xfrm>
              <a:off x="6541254" y="4720034"/>
              <a:ext cx="13493" cy="65682"/>
            </a:xfrm>
            <a:custGeom>
              <a:avLst/>
              <a:gdLst>
                <a:gd name="connsiteX0" fmla="*/ 13796 w 13493"/>
                <a:gd name="connsiteY0" fmla="*/ 32974 h 65682"/>
                <a:gd name="connsiteX1" fmla="*/ 13200 w 13493"/>
                <a:gd name="connsiteY1" fmla="*/ 41308 h 65682"/>
                <a:gd name="connsiteX2" fmla="*/ 11811 w 13493"/>
                <a:gd name="connsiteY2" fmla="*/ 49444 h 65682"/>
                <a:gd name="connsiteX3" fmla="*/ 9232 w 13493"/>
                <a:gd name="connsiteY3" fmla="*/ 57382 h 65682"/>
                <a:gd name="connsiteX4" fmla="*/ 5660 w 13493"/>
                <a:gd name="connsiteY4" fmla="*/ 65121 h 65682"/>
                <a:gd name="connsiteX5" fmla="*/ 5263 w 13493"/>
                <a:gd name="connsiteY5" fmla="*/ 65319 h 65682"/>
                <a:gd name="connsiteX6" fmla="*/ 4668 w 13493"/>
                <a:gd name="connsiteY6" fmla="*/ 65517 h 65682"/>
                <a:gd name="connsiteX7" fmla="*/ 3874 w 13493"/>
                <a:gd name="connsiteY7" fmla="*/ 65716 h 65682"/>
                <a:gd name="connsiteX8" fmla="*/ 2882 w 13493"/>
                <a:gd name="connsiteY8" fmla="*/ 65914 h 65682"/>
                <a:gd name="connsiteX9" fmla="*/ 1294 w 13493"/>
                <a:gd name="connsiteY9" fmla="*/ 65716 h 65682"/>
                <a:gd name="connsiteX10" fmla="*/ 500 w 13493"/>
                <a:gd name="connsiteY10" fmla="*/ 65517 h 65682"/>
                <a:gd name="connsiteX11" fmla="*/ 302 w 13493"/>
                <a:gd name="connsiteY11" fmla="*/ 64922 h 65682"/>
                <a:gd name="connsiteX12" fmla="*/ 500 w 13493"/>
                <a:gd name="connsiteY12" fmla="*/ 64128 h 65682"/>
                <a:gd name="connsiteX13" fmla="*/ 5660 w 13493"/>
                <a:gd name="connsiteY13" fmla="*/ 48849 h 65682"/>
                <a:gd name="connsiteX14" fmla="*/ 7446 w 13493"/>
                <a:gd name="connsiteY14" fmla="*/ 32974 h 65682"/>
                <a:gd name="connsiteX15" fmla="*/ 5660 w 13493"/>
                <a:gd name="connsiteY15" fmla="*/ 17099 h 65682"/>
                <a:gd name="connsiteX16" fmla="*/ 500 w 13493"/>
                <a:gd name="connsiteY16" fmla="*/ 1819 h 65682"/>
                <a:gd name="connsiteX17" fmla="*/ 302 w 13493"/>
                <a:gd name="connsiteY17" fmla="*/ 1224 h 65682"/>
                <a:gd name="connsiteX18" fmla="*/ 500 w 13493"/>
                <a:gd name="connsiteY18" fmla="*/ 628 h 65682"/>
                <a:gd name="connsiteX19" fmla="*/ 1493 w 13493"/>
                <a:gd name="connsiteY19" fmla="*/ 430 h 65682"/>
                <a:gd name="connsiteX20" fmla="*/ 2882 w 13493"/>
                <a:gd name="connsiteY20" fmla="*/ 232 h 65682"/>
                <a:gd name="connsiteX21" fmla="*/ 4072 w 13493"/>
                <a:gd name="connsiteY21" fmla="*/ 232 h 65682"/>
                <a:gd name="connsiteX22" fmla="*/ 4866 w 13493"/>
                <a:gd name="connsiteY22" fmla="*/ 430 h 65682"/>
                <a:gd name="connsiteX23" fmla="*/ 5461 w 13493"/>
                <a:gd name="connsiteY23" fmla="*/ 827 h 65682"/>
                <a:gd name="connsiteX24" fmla="*/ 5660 w 13493"/>
                <a:gd name="connsiteY24" fmla="*/ 827 h 65682"/>
                <a:gd name="connsiteX25" fmla="*/ 11613 w 13493"/>
                <a:gd name="connsiteY25" fmla="*/ 16702 h 65682"/>
                <a:gd name="connsiteX26" fmla="*/ 13796 w 13493"/>
                <a:gd name="connsiteY26" fmla="*/ 32974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96" y="32974"/>
                  </a:moveTo>
                  <a:cubicBezTo>
                    <a:pt x="13796" y="35752"/>
                    <a:pt x="13597" y="38530"/>
                    <a:pt x="13200" y="41308"/>
                  </a:cubicBezTo>
                  <a:cubicBezTo>
                    <a:pt x="12903" y="44086"/>
                    <a:pt x="12456" y="46815"/>
                    <a:pt x="11811" y="49444"/>
                  </a:cubicBezTo>
                  <a:cubicBezTo>
                    <a:pt x="11117" y="52123"/>
                    <a:pt x="10273" y="54703"/>
                    <a:pt x="9232" y="57382"/>
                  </a:cubicBezTo>
                  <a:cubicBezTo>
                    <a:pt x="8140" y="60011"/>
                    <a:pt x="6950" y="62590"/>
                    <a:pt x="5660" y="65121"/>
                  </a:cubicBezTo>
                  <a:cubicBezTo>
                    <a:pt x="5660" y="65220"/>
                    <a:pt x="5511" y="65319"/>
                    <a:pt x="5263" y="65319"/>
                  </a:cubicBezTo>
                  <a:cubicBezTo>
                    <a:pt x="5114" y="65418"/>
                    <a:pt x="4916" y="65517"/>
                    <a:pt x="4668" y="65517"/>
                  </a:cubicBezTo>
                  <a:cubicBezTo>
                    <a:pt x="4519" y="65617"/>
                    <a:pt x="4271" y="65716"/>
                    <a:pt x="3874" y="65716"/>
                  </a:cubicBezTo>
                  <a:cubicBezTo>
                    <a:pt x="3576" y="65815"/>
                    <a:pt x="3279" y="65914"/>
                    <a:pt x="2882" y="65914"/>
                  </a:cubicBezTo>
                  <a:cubicBezTo>
                    <a:pt x="2187" y="65914"/>
                    <a:pt x="1691" y="65815"/>
                    <a:pt x="1294" y="65716"/>
                  </a:cubicBezTo>
                  <a:cubicBezTo>
                    <a:pt x="897" y="65716"/>
                    <a:pt x="600" y="65617"/>
                    <a:pt x="500" y="65517"/>
                  </a:cubicBezTo>
                  <a:cubicBezTo>
                    <a:pt x="352" y="65369"/>
                    <a:pt x="302" y="65170"/>
                    <a:pt x="302" y="64922"/>
                  </a:cubicBezTo>
                  <a:cubicBezTo>
                    <a:pt x="302" y="64773"/>
                    <a:pt x="352" y="64525"/>
                    <a:pt x="500" y="64128"/>
                  </a:cubicBezTo>
                  <a:cubicBezTo>
                    <a:pt x="2733" y="59068"/>
                    <a:pt x="4469" y="54008"/>
                    <a:pt x="5660" y="48849"/>
                  </a:cubicBezTo>
                  <a:cubicBezTo>
                    <a:pt x="6850" y="43590"/>
                    <a:pt x="7446" y="38282"/>
                    <a:pt x="7446" y="32974"/>
                  </a:cubicBezTo>
                  <a:cubicBezTo>
                    <a:pt x="7446" y="27715"/>
                    <a:pt x="6850" y="22407"/>
                    <a:pt x="5660" y="17099"/>
                  </a:cubicBezTo>
                  <a:cubicBezTo>
                    <a:pt x="4469" y="11840"/>
                    <a:pt x="2733" y="6730"/>
                    <a:pt x="500" y="1819"/>
                  </a:cubicBezTo>
                  <a:cubicBezTo>
                    <a:pt x="352" y="1571"/>
                    <a:pt x="302" y="1372"/>
                    <a:pt x="302" y="1224"/>
                  </a:cubicBezTo>
                  <a:cubicBezTo>
                    <a:pt x="302" y="976"/>
                    <a:pt x="352" y="777"/>
                    <a:pt x="500" y="628"/>
                  </a:cubicBezTo>
                  <a:cubicBezTo>
                    <a:pt x="748" y="529"/>
                    <a:pt x="1096" y="430"/>
                    <a:pt x="1493" y="430"/>
                  </a:cubicBezTo>
                  <a:cubicBezTo>
                    <a:pt x="1889" y="331"/>
                    <a:pt x="2336" y="232"/>
                    <a:pt x="2882" y="232"/>
                  </a:cubicBezTo>
                  <a:cubicBezTo>
                    <a:pt x="3378" y="232"/>
                    <a:pt x="3775" y="232"/>
                    <a:pt x="4072" y="232"/>
                  </a:cubicBezTo>
                  <a:cubicBezTo>
                    <a:pt x="4469" y="232"/>
                    <a:pt x="4717" y="331"/>
                    <a:pt x="4866" y="430"/>
                  </a:cubicBezTo>
                  <a:cubicBezTo>
                    <a:pt x="5114" y="579"/>
                    <a:pt x="5312" y="728"/>
                    <a:pt x="5461" y="827"/>
                  </a:cubicBezTo>
                  <a:cubicBezTo>
                    <a:pt x="5561" y="827"/>
                    <a:pt x="5660" y="827"/>
                    <a:pt x="5660" y="827"/>
                  </a:cubicBezTo>
                  <a:cubicBezTo>
                    <a:pt x="8140" y="5986"/>
                    <a:pt x="10125" y="11294"/>
                    <a:pt x="11613" y="16702"/>
                  </a:cubicBezTo>
                  <a:cubicBezTo>
                    <a:pt x="13052" y="22010"/>
                    <a:pt x="13796" y="27418"/>
                    <a:pt x="13796" y="329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EAF60E0-B247-4EED-9150-8CF49B076214}"/>
                </a:ext>
              </a:extLst>
            </p:cNvPr>
            <p:cNvSpPr/>
            <p:nvPr/>
          </p:nvSpPr>
          <p:spPr>
            <a:xfrm>
              <a:off x="5580895" y="5297686"/>
              <a:ext cx="13692" cy="65881"/>
            </a:xfrm>
            <a:custGeom>
              <a:avLst/>
              <a:gdLst>
                <a:gd name="connsiteX0" fmla="*/ 13720 w 13692"/>
                <a:gd name="connsiteY0" fmla="*/ 1666 h 65881"/>
                <a:gd name="connsiteX1" fmla="*/ 8362 w 13692"/>
                <a:gd name="connsiteY1" fmla="*/ 17144 h 65881"/>
                <a:gd name="connsiteX2" fmla="*/ 6775 w 13692"/>
                <a:gd name="connsiteY2" fmla="*/ 33019 h 65881"/>
                <a:gd name="connsiteX3" fmla="*/ 8561 w 13692"/>
                <a:gd name="connsiteY3" fmla="*/ 49093 h 65881"/>
                <a:gd name="connsiteX4" fmla="*/ 13720 w 13692"/>
                <a:gd name="connsiteY4" fmla="*/ 64571 h 65881"/>
                <a:gd name="connsiteX5" fmla="*/ 13918 w 13692"/>
                <a:gd name="connsiteY5" fmla="*/ 65166 h 65881"/>
                <a:gd name="connsiteX6" fmla="*/ 13522 w 13692"/>
                <a:gd name="connsiteY6" fmla="*/ 65761 h 65881"/>
                <a:gd name="connsiteX7" fmla="*/ 12728 w 13692"/>
                <a:gd name="connsiteY7" fmla="*/ 65960 h 65881"/>
                <a:gd name="connsiteX8" fmla="*/ 11339 w 13692"/>
                <a:gd name="connsiteY8" fmla="*/ 66158 h 65881"/>
                <a:gd name="connsiteX9" fmla="*/ 10148 w 13692"/>
                <a:gd name="connsiteY9" fmla="*/ 66158 h 65881"/>
                <a:gd name="connsiteX10" fmla="*/ 9354 w 13692"/>
                <a:gd name="connsiteY10" fmla="*/ 65960 h 65881"/>
                <a:gd name="connsiteX11" fmla="*/ 8759 w 13692"/>
                <a:gd name="connsiteY11" fmla="*/ 65761 h 65881"/>
                <a:gd name="connsiteX12" fmla="*/ 8561 w 13692"/>
                <a:gd name="connsiteY12" fmla="*/ 65365 h 65881"/>
                <a:gd name="connsiteX13" fmla="*/ 4790 w 13692"/>
                <a:gd name="connsiteY13" fmla="*/ 57626 h 65881"/>
                <a:gd name="connsiteX14" fmla="*/ 2211 w 13692"/>
                <a:gd name="connsiteY14" fmla="*/ 49688 h 65881"/>
                <a:gd name="connsiteX15" fmla="*/ 623 w 13692"/>
                <a:gd name="connsiteY15" fmla="*/ 41552 h 65881"/>
                <a:gd name="connsiteX16" fmla="*/ 226 w 13692"/>
                <a:gd name="connsiteY16" fmla="*/ 33218 h 65881"/>
                <a:gd name="connsiteX17" fmla="*/ 822 w 13692"/>
                <a:gd name="connsiteY17" fmla="*/ 24883 h 65881"/>
                <a:gd name="connsiteX18" fmla="*/ 2409 w 13692"/>
                <a:gd name="connsiteY18" fmla="*/ 16747 h 65881"/>
                <a:gd name="connsiteX19" fmla="*/ 4989 w 13692"/>
                <a:gd name="connsiteY19" fmla="*/ 8810 h 65881"/>
                <a:gd name="connsiteX20" fmla="*/ 8561 w 13692"/>
                <a:gd name="connsiteY20" fmla="*/ 872 h 65881"/>
                <a:gd name="connsiteX21" fmla="*/ 8759 w 13692"/>
                <a:gd name="connsiteY21" fmla="*/ 674 h 65881"/>
                <a:gd name="connsiteX22" fmla="*/ 9156 w 13692"/>
                <a:gd name="connsiteY22" fmla="*/ 475 h 65881"/>
                <a:gd name="connsiteX23" fmla="*/ 9950 w 13692"/>
                <a:gd name="connsiteY23" fmla="*/ 277 h 65881"/>
                <a:gd name="connsiteX24" fmla="*/ 11339 w 13692"/>
                <a:gd name="connsiteY24" fmla="*/ 277 h 65881"/>
                <a:gd name="connsiteX25" fmla="*/ 12728 w 13692"/>
                <a:gd name="connsiteY25" fmla="*/ 475 h 65881"/>
                <a:gd name="connsiteX26" fmla="*/ 13522 w 13692"/>
                <a:gd name="connsiteY26" fmla="*/ 674 h 65881"/>
                <a:gd name="connsiteX27" fmla="*/ 13918 w 13692"/>
                <a:gd name="connsiteY27" fmla="*/ 1269 h 65881"/>
                <a:gd name="connsiteX28" fmla="*/ 13720 w 13692"/>
                <a:gd name="connsiteY28" fmla="*/ 1666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20" y="1666"/>
                  </a:moveTo>
                  <a:cubicBezTo>
                    <a:pt x="11339" y="6726"/>
                    <a:pt x="9553" y="11886"/>
                    <a:pt x="8362" y="17144"/>
                  </a:cubicBezTo>
                  <a:cubicBezTo>
                    <a:pt x="7271" y="22452"/>
                    <a:pt x="6775" y="27761"/>
                    <a:pt x="6775" y="33019"/>
                  </a:cubicBezTo>
                  <a:cubicBezTo>
                    <a:pt x="6775" y="38476"/>
                    <a:pt x="7370" y="43834"/>
                    <a:pt x="8561" y="49093"/>
                  </a:cubicBezTo>
                  <a:cubicBezTo>
                    <a:pt x="9751" y="54252"/>
                    <a:pt x="11438" y="59411"/>
                    <a:pt x="13720" y="64571"/>
                  </a:cubicBezTo>
                  <a:cubicBezTo>
                    <a:pt x="13819" y="64819"/>
                    <a:pt x="13918" y="65017"/>
                    <a:pt x="13918" y="65166"/>
                  </a:cubicBezTo>
                  <a:cubicBezTo>
                    <a:pt x="13918" y="65414"/>
                    <a:pt x="13770" y="65613"/>
                    <a:pt x="13522" y="65761"/>
                  </a:cubicBezTo>
                  <a:cubicBezTo>
                    <a:pt x="13373" y="65861"/>
                    <a:pt x="13125" y="65960"/>
                    <a:pt x="12728" y="65960"/>
                  </a:cubicBezTo>
                  <a:cubicBezTo>
                    <a:pt x="12430" y="66059"/>
                    <a:pt x="11984" y="66158"/>
                    <a:pt x="11339" y="66158"/>
                  </a:cubicBezTo>
                  <a:cubicBezTo>
                    <a:pt x="10942" y="66158"/>
                    <a:pt x="10545" y="66158"/>
                    <a:pt x="10148" y="66158"/>
                  </a:cubicBezTo>
                  <a:cubicBezTo>
                    <a:pt x="9851" y="66158"/>
                    <a:pt x="9603" y="66059"/>
                    <a:pt x="9354" y="65960"/>
                  </a:cubicBezTo>
                  <a:cubicBezTo>
                    <a:pt x="9057" y="65960"/>
                    <a:pt x="8858" y="65861"/>
                    <a:pt x="8759" y="65761"/>
                  </a:cubicBezTo>
                  <a:cubicBezTo>
                    <a:pt x="8610" y="65613"/>
                    <a:pt x="8561" y="65464"/>
                    <a:pt x="8561" y="65365"/>
                  </a:cubicBezTo>
                  <a:cubicBezTo>
                    <a:pt x="7072" y="62834"/>
                    <a:pt x="5832" y="60255"/>
                    <a:pt x="4790" y="57626"/>
                  </a:cubicBezTo>
                  <a:cubicBezTo>
                    <a:pt x="3848" y="54947"/>
                    <a:pt x="3004" y="52367"/>
                    <a:pt x="2211" y="49688"/>
                  </a:cubicBezTo>
                  <a:cubicBezTo>
                    <a:pt x="1516" y="47059"/>
                    <a:pt x="1020" y="44330"/>
                    <a:pt x="623" y="41552"/>
                  </a:cubicBezTo>
                  <a:cubicBezTo>
                    <a:pt x="326" y="38774"/>
                    <a:pt x="226" y="35996"/>
                    <a:pt x="226" y="33218"/>
                  </a:cubicBezTo>
                  <a:cubicBezTo>
                    <a:pt x="226" y="30340"/>
                    <a:pt x="425" y="27562"/>
                    <a:pt x="822" y="24883"/>
                  </a:cubicBezTo>
                  <a:cubicBezTo>
                    <a:pt x="1218" y="22105"/>
                    <a:pt x="1715" y="19426"/>
                    <a:pt x="2409" y="16747"/>
                  </a:cubicBezTo>
                  <a:cubicBezTo>
                    <a:pt x="3203" y="13969"/>
                    <a:pt x="4046" y="11340"/>
                    <a:pt x="4989" y="8810"/>
                  </a:cubicBezTo>
                  <a:cubicBezTo>
                    <a:pt x="6031" y="6181"/>
                    <a:pt x="7221" y="3551"/>
                    <a:pt x="8561" y="872"/>
                  </a:cubicBezTo>
                  <a:cubicBezTo>
                    <a:pt x="8561" y="773"/>
                    <a:pt x="8610" y="674"/>
                    <a:pt x="8759" y="674"/>
                  </a:cubicBezTo>
                  <a:cubicBezTo>
                    <a:pt x="8858" y="575"/>
                    <a:pt x="9007" y="475"/>
                    <a:pt x="9156" y="475"/>
                  </a:cubicBezTo>
                  <a:cubicBezTo>
                    <a:pt x="9404" y="376"/>
                    <a:pt x="9652" y="277"/>
                    <a:pt x="9950" y="277"/>
                  </a:cubicBezTo>
                  <a:cubicBezTo>
                    <a:pt x="10347" y="277"/>
                    <a:pt x="10793" y="277"/>
                    <a:pt x="11339" y="277"/>
                  </a:cubicBezTo>
                  <a:cubicBezTo>
                    <a:pt x="11835" y="277"/>
                    <a:pt x="12331" y="376"/>
                    <a:pt x="12728" y="475"/>
                  </a:cubicBezTo>
                  <a:cubicBezTo>
                    <a:pt x="13125" y="475"/>
                    <a:pt x="13373" y="575"/>
                    <a:pt x="13522" y="674"/>
                  </a:cubicBezTo>
                  <a:cubicBezTo>
                    <a:pt x="13770" y="823"/>
                    <a:pt x="13918" y="1021"/>
                    <a:pt x="13918" y="1269"/>
                  </a:cubicBezTo>
                  <a:cubicBezTo>
                    <a:pt x="13918" y="1418"/>
                    <a:pt x="13819" y="1567"/>
                    <a:pt x="13720" y="16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7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5301654"/>
              <a:ext cx="107156" cy="49807"/>
              <a:chOff x="5602946" y="5301654"/>
              <a:chExt cx="107156" cy="49807"/>
            </a:xfrm>
            <a:solidFill>
              <a:srgbClr val="000000"/>
            </a:solidFill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71586C5-4677-43D4-8419-314FB277AF07}"/>
                  </a:ext>
                </a:extLst>
              </p:cNvPr>
              <p:cNvSpPr/>
              <p:nvPr/>
            </p:nvSpPr>
            <p:spPr>
              <a:xfrm>
                <a:off x="5602946" y="5301654"/>
                <a:ext cx="30360" cy="49807"/>
              </a:xfrm>
              <a:custGeom>
                <a:avLst/>
                <a:gdLst>
                  <a:gd name="connsiteX0" fmla="*/ 30589 w 30360"/>
                  <a:gd name="connsiteY0" fmla="*/ 35401 h 49807"/>
                  <a:gd name="connsiteX1" fmla="*/ 29398 w 30360"/>
                  <a:gd name="connsiteY1" fmla="*/ 41552 h 49807"/>
                  <a:gd name="connsiteX2" fmla="*/ 26223 w 30360"/>
                  <a:gd name="connsiteY2" fmla="*/ 46116 h 49807"/>
                  <a:gd name="connsiteX3" fmla="*/ 20866 w 30360"/>
                  <a:gd name="connsiteY3" fmla="*/ 49093 h 49807"/>
                  <a:gd name="connsiteX4" fmla="*/ 13722 w 30360"/>
                  <a:gd name="connsiteY4" fmla="*/ 50085 h 49807"/>
                  <a:gd name="connsiteX5" fmla="*/ 8959 w 30360"/>
                  <a:gd name="connsiteY5" fmla="*/ 49688 h 49807"/>
                  <a:gd name="connsiteX6" fmla="*/ 5189 w 30360"/>
                  <a:gd name="connsiteY6" fmla="*/ 48696 h 49807"/>
                  <a:gd name="connsiteX7" fmla="*/ 2411 w 30360"/>
                  <a:gd name="connsiteY7" fmla="*/ 47505 h 49807"/>
                  <a:gd name="connsiteX8" fmla="*/ 1220 w 30360"/>
                  <a:gd name="connsiteY8" fmla="*/ 46711 h 49807"/>
                  <a:gd name="connsiteX9" fmla="*/ 823 w 30360"/>
                  <a:gd name="connsiteY9" fmla="*/ 46315 h 49807"/>
                  <a:gd name="connsiteX10" fmla="*/ 427 w 30360"/>
                  <a:gd name="connsiteY10" fmla="*/ 45521 h 49807"/>
                  <a:gd name="connsiteX11" fmla="*/ 228 w 30360"/>
                  <a:gd name="connsiteY11" fmla="*/ 44727 h 49807"/>
                  <a:gd name="connsiteX12" fmla="*/ 228 w 30360"/>
                  <a:gd name="connsiteY12" fmla="*/ 43338 h 49807"/>
                  <a:gd name="connsiteX13" fmla="*/ 427 w 30360"/>
                  <a:gd name="connsiteY13" fmla="*/ 41552 h 49807"/>
                  <a:gd name="connsiteX14" fmla="*/ 1419 w 30360"/>
                  <a:gd name="connsiteY14" fmla="*/ 40957 h 49807"/>
                  <a:gd name="connsiteX15" fmla="*/ 2609 w 30360"/>
                  <a:gd name="connsiteY15" fmla="*/ 41552 h 49807"/>
                  <a:gd name="connsiteX16" fmla="*/ 5189 w 30360"/>
                  <a:gd name="connsiteY16" fmla="*/ 42941 h 49807"/>
                  <a:gd name="connsiteX17" fmla="*/ 8761 w 30360"/>
                  <a:gd name="connsiteY17" fmla="*/ 44132 h 49807"/>
                  <a:gd name="connsiteX18" fmla="*/ 13523 w 30360"/>
                  <a:gd name="connsiteY18" fmla="*/ 44727 h 49807"/>
                  <a:gd name="connsiteX19" fmla="*/ 17691 w 30360"/>
                  <a:gd name="connsiteY19" fmla="*/ 44132 h 49807"/>
                  <a:gd name="connsiteX20" fmla="*/ 20866 w 30360"/>
                  <a:gd name="connsiteY20" fmla="*/ 42346 h 49807"/>
                  <a:gd name="connsiteX21" fmla="*/ 22850 w 30360"/>
                  <a:gd name="connsiteY21" fmla="*/ 39568 h 49807"/>
                  <a:gd name="connsiteX22" fmla="*/ 23445 w 30360"/>
                  <a:gd name="connsiteY22" fmla="*/ 35996 h 49807"/>
                  <a:gd name="connsiteX23" fmla="*/ 22652 w 30360"/>
                  <a:gd name="connsiteY23" fmla="*/ 32424 h 49807"/>
                  <a:gd name="connsiteX24" fmla="*/ 20270 w 30360"/>
                  <a:gd name="connsiteY24" fmla="*/ 29447 h 49807"/>
                  <a:gd name="connsiteX25" fmla="*/ 16500 w 30360"/>
                  <a:gd name="connsiteY25" fmla="*/ 27662 h 49807"/>
                  <a:gd name="connsiteX26" fmla="*/ 11341 w 30360"/>
                  <a:gd name="connsiteY26" fmla="*/ 27066 h 49807"/>
                  <a:gd name="connsiteX27" fmla="*/ 6777 w 30360"/>
                  <a:gd name="connsiteY27" fmla="*/ 27066 h 49807"/>
                  <a:gd name="connsiteX28" fmla="*/ 5983 w 30360"/>
                  <a:gd name="connsiteY28" fmla="*/ 27066 h 49807"/>
                  <a:gd name="connsiteX29" fmla="*/ 5586 w 30360"/>
                  <a:gd name="connsiteY29" fmla="*/ 26669 h 49807"/>
                  <a:gd name="connsiteX30" fmla="*/ 5189 w 30360"/>
                  <a:gd name="connsiteY30" fmla="*/ 25876 h 49807"/>
                  <a:gd name="connsiteX31" fmla="*/ 5189 w 30360"/>
                  <a:gd name="connsiteY31" fmla="*/ 24487 h 49807"/>
                  <a:gd name="connsiteX32" fmla="*/ 5189 w 30360"/>
                  <a:gd name="connsiteY32" fmla="*/ 23296 h 49807"/>
                  <a:gd name="connsiteX33" fmla="*/ 5586 w 30360"/>
                  <a:gd name="connsiteY33" fmla="*/ 22502 h 49807"/>
                  <a:gd name="connsiteX34" fmla="*/ 5983 w 30360"/>
                  <a:gd name="connsiteY34" fmla="*/ 22105 h 49807"/>
                  <a:gd name="connsiteX35" fmla="*/ 6777 w 30360"/>
                  <a:gd name="connsiteY35" fmla="*/ 21907 h 49807"/>
                  <a:gd name="connsiteX36" fmla="*/ 10944 w 30360"/>
                  <a:gd name="connsiteY36" fmla="*/ 21907 h 49807"/>
                  <a:gd name="connsiteX37" fmla="*/ 15309 w 30360"/>
                  <a:gd name="connsiteY37" fmla="*/ 21312 h 49807"/>
                  <a:gd name="connsiteX38" fmla="*/ 18683 w 30360"/>
                  <a:gd name="connsiteY38" fmla="*/ 19526 h 49807"/>
                  <a:gd name="connsiteX39" fmla="*/ 20667 w 30360"/>
                  <a:gd name="connsiteY39" fmla="*/ 16747 h 49807"/>
                  <a:gd name="connsiteX40" fmla="*/ 21461 w 30360"/>
                  <a:gd name="connsiteY40" fmla="*/ 12977 h 49807"/>
                  <a:gd name="connsiteX41" fmla="*/ 20866 w 30360"/>
                  <a:gd name="connsiteY41" fmla="*/ 10001 h 49807"/>
                  <a:gd name="connsiteX42" fmla="*/ 19477 w 30360"/>
                  <a:gd name="connsiteY42" fmla="*/ 7619 h 49807"/>
                  <a:gd name="connsiteX43" fmla="*/ 17095 w 30360"/>
                  <a:gd name="connsiteY43" fmla="*/ 6032 h 49807"/>
                  <a:gd name="connsiteX44" fmla="*/ 13523 w 30360"/>
                  <a:gd name="connsiteY44" fmla="*/ 5437 h 49807"/>
                  <a:gd name="connsiteX45" fmla="*/ 9555 w 30360"/>
                  <a:gd name="connsiteY45" fmla="*/ 6230 h 49807"/>
                  <a:gd name="connsiteX46" fmla="*/ 6380 w 30360"/>
                  <a:gd name="connsiteY46" fmla="*/ 7619 h 49807"/>
                  <a:gd name="connsiteX47" fmla="*/ 3998 w 30360"/>
                  <a:gd name="connsiteY47" fmla="*/ 9008 h 49807"/>
                  <a:gd name="connsiteX48" fmla="*/ 2609 w 30360"/>
                  <a:gd name="connsiteY48" fmla="*/ 9604 h 49807"/>
                  <a:gd name="connsiteX49" fmla="*/ 2213 w 30360"/>
                  <a:gd name="connsiteY49" fmla="*/ 9604 h 49807"/>
                  <a:gd name="connsiteX50" fmla="*/ 1816 w 30360"/>
                  <a:gd name="connsiteY50" fmla="*/ 9207 h 49807"/>
                  <a:gd name="connsiteX51" fmla="*/ 1617 w 30360"/>
                  <a:gd name="connsiteY51" fmla="*/ 8413 h 49807"/>
                  <a:gd name="connsiteX52" fmla="*/ 1617 w 30360"/>
                  <a:gd name="connsiteY52" fmla="*/ 7024 h 49807"/>
                  <a:gd name="connsiteX53" fmla="*/ 1617 w 30360"/>
                  <a:gd name="connsiteY53" fmla="*/ 6032 h 49807"/>
                  <a:gd name="connsiteX54" fmla="*/ 1816 w 30360"/>
                  <a:gd name="connsiteY54" fmla="*/ 5437 h 49807"/>
                  <a:gd name="connsiteX55" fmla="*/ 2014 w 30360"/>
                  <a:gd name="connsiteY55" fmla="*/ 4841 h 49807"/>
                  <a:gd name="connsiteX56" fmla="*/ 2609 w 30360"/>
                  <a:gd name="connsiteY56" fmla="*/ 4047 h 49807"/>
                  <a:gd name="connsiteX57" fmla="*/ 3998 w 30360"/>
                  <a:gd name="connsiteY57" fmla="*/ 3055 h 49807"/>
                  <a:gd name="connsiteX58" fmla="*/ 6777 w 30360"/>
                  <a:gd name="connsiteY58" fmla="*/ 1865 h 49807"/>
                  <a:gd name="connsiteX59" fmla="*/ 10348 w 30360"/>
                  <a:gd name="connsiteY59" fmla="*/ 674 h 49807"/>
                  <a:gd name="connsiteX60" fmla="*/ 14912 w 30360"/>
                  <a:gd name="connsiteY60" fmla="*/ 277 h 49807"/>
                  <a:gd name="connsiteX61" fmla="*/ 20667 w 30360"/>
                  <a:gd name="connsiteY61" fmla="*/ 1071 h 49807"/>
                  <a:gd name="connsiteX62" fmla="*/ 24834 w 30360"/>
                  <a:gd name="connsiteY62" fmla="*/ 3452 h 49807"/>
                  <a:gd name="connsiteX63" fmla="*/ 27414 w 30360"/>
                  <a:gd name="connsiteY63" fmla="*/ 7222 h 49807"/>
                  <a:gd name="connsiteX64" fmla="*/ 28406 w 30360"/>
                  <a:gd name="connsiteY64" fmla="*/ 11985 h 49807"/>
                  <a:gd name="connsiteX65" fmla="*/ 27811 w 30360"/>
                  <a:gd name="connsiteY65" fmla="*/ 16351 h 49807"/>
                  <a:gd name="connsiteX66" fmla="*/ 26025 w 30360"/>
                  <a:gd name="connsiteY66" fmla="*/ 19922 h 49807"/>
                  <a:gd name="connsiteX67" fmla="*/ 23048 w 30360"/>
                  <a:gd name="connsiteY67" fmla="*/ 22502 h 49807"/>
                  <a:gd name="connsiteX68" fmla="*/ 19278 w 30360"/>
                  <a:gd name="connsiteY68" fmla="*/ 23891 h 49807"/>
                  <a:gd name="connsiteX69" fmla="*/ 23842 w 30360"/>
                  <a:gd name="connsiteY69" fmla="*/ 25280 h 49807"/>
                  <a:gd name="connsiteX70" fmla="*/ 27414 w 30360"/>
                  <a:gd name="connsiteY70" fmla="*/ 27860 h 49807"/>
                  <a:gd name="connsiteX71" fmla="*/ 29795 w 30360"/>
                  <a:gd name="connsiteY71" fmla="*/ 31233 h 49807"/>
                  <a:gd name="connsiteX72" fmla="*/ 30589 w 30360"/>
                  <a:gd name="connsiteY72" fmla="*/ 35401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0360" h="49807">
                    <a:moveTo>
                      <a:pt x="30589" y="35401"/>
                    </a:moveTo>
                    <a:cubicBezTo>
                      <a:pt x="30589" y="37683"/>
                      <a:pt x="30192" y="39717"/>
                      <a:pt x="29398" y="41552"/>
                    </a:cubicBezTo>
                    <a:cubicBezTo>
                      <a:pt x="28704" y="43288"/>
                      <a:pt x="27662" y="44826"/>
                      <a:pt x="26223" y="46116"/>
                    </a:cubicBezTo>
                    <a:cubicBezTo>
                      <a:pt x="24735" y="47307"/>
                      <a:pt x="22949" y="48299"/>
                      <a:pt x="20866" y="49093"/>
                    </a:cubicBezTo>
                    <a:cubicBezTo>
                      <a:pt x="18732" y="49738"/>
                      <a:pt x="16351" y="50085"/>
                      <a:pt x="13722" y="50085"/>
                    </a:cubicBezTo>
                    <a:cubicBezTo>
                      <a:pt x="11986" y="50085"/>
                      <a:pt x="10398" y="49936"/>
                      <a:pt x="8959" y="49688"/>
                    </a:cubicBezTo>
                    <a:cubicBezTo>
                      <a:pt x="7620" y="49390"/>
                      <a:pt x="6380" y="49093"/>
                      <a:pt x="5189" y="48696"/>
                    </a:cubicBezTo>
                    <a:cubicBezTo>
                      <a:pt x="4098" y="48299"/>
                      <a:pt x="3205" y="47902"/>
                      <a:pt x="2411" y="47505"/>
                    </a:cubicBezTo>
                    <a:cubicBezTo>
                      <a:pt x="1716" y="47108"/>
                      <a:pt x="1320" y="46860"/>
                      <a:pt x="1220" y="46711"/>
                    </a:cubicBezTo>
                    <a:cubicBezTo>
                      <a:pt x="1071" y="46612"/>
                      <a:pt x="923" y="46463"/>
                      <a:pt x="823" y="46315"/>
                    </a:cubicBezTo>
                    <a:cubicBezTo>
                      <a:pt x="675" y="46067"/>
                      <a:pt x="526" y="45818"/>
                      <a:pt x="427" y="45521"/>
                    </a:cubicBezTo>
                    <a:cubicBezTo>
                      <a:pt x="427" y="45273"/>
                      <a:pt x="327" y="45025"/>
                      <a:pt x="228" y="44727"/>
                    </a:cubicBezTo>
                    <a:cubicBezTo>
                      <a:pt x="228" y="44330"/>
                      <a:pt x="228" y="43884"/>
                      <a:pt x="228" y="43338"/>
                    </a:cubicBezTo>
                    <a:cubicBezTo>
                      <a:pt x="228" y="42445"/>
                      <a:pt x="278" y="41850"/>
                      <a:pt x="427" y="41552"/>
                    </a:cubicBezTo>
                    <a:cubicBezTo>
                      <a:pt x="675" y="41155"/>
                      <a:pt x="1022" y="40957"/>
                      <a:pt x="1419" y="40957"/>
                    </a:cubicBezTo>
                    <a:cubicBezTo>
                      <a:pt x="1518" y="40957"/>
                      <a:pt x="1915" y="41155"/>
                      <a:pt x="2609" y="41552"/>
                    </a:cubicBezTo>
                    <a:cubicBezTo>
                      <a:pt x="3254" y="41949"/>
                      <a:pt x="4098" y="42445"/>
                      <a:pt x="5189" y="42941"/>
                    </a:cubicBezTo>
                    <a:cubicBezTo>
                      <a:pt x="6231" y="43338"/>
                      <a:pt x="7421" y="43735"/>
                      <a:pt x="8761" y="44132"/>
                    </a:cubicBezTo>
                    <a:cubicBezTo>
                      <a:pt x="10200" y="44529"/>
                      <a:pt x="11787" y="44727"/>
                      <a:pt x="13523" y="44727"/>
                    </a:cubicBezTo>
                    <a:cubicBezTo>
                      <a:pt x="15111" y="44727"/>
                      <a:pt x="16500" y="44529"/>
                      <a:pt x="17691" y="44132"/>
                    </a:cubicBezTo>
                    <a:cubicBezTo>
                      <a:pt x="18981" y="43636"/>
                      <a:pt x="20072" y="43040"/>
                      <a:pt x="20866" y="42346"/>
                    </a:cubicBezTo>
                    <a:cubicBezTo>
                      <a:pt x="21759" y="41552"/>
                      <a:pt x="22453" y="40659"/>
                      <a:pt x="22850" y="39568"/>
                    </a:cubicBezTo>
                    <a:cubicBezTo>
                      <a:pt x="23247" y="38526"/>
                      <a:pt x="23445" y="37335"/>
                      <a:pt x="23445" y="35996"/>
                    </a:cubicBezTo>
                    <a:cubicBezTo>
                      <a:pt x="23445" y="34706"/>
                      <a:pt x="23148" y="33515"/>
                      <a:pt x="22652" y="32424"/>
                    </a:cubicBezTo>
                    <a:cubicBezTo>
                      <a:pt x="22106" y="31233"/>
                      <a:pt x="21312" y="30241"/>
                      <a:pt x="20270" y="29447"/>
                    </a:cubicBezTo>
                    <a:cubicBezTo>
                      <a:pt x="19179" y="28654"/>
                      <a:pt x="17939" y="28058"/>
                      <a:pt x="16500" y="27662"/>
                    </a:cubicBezTo>
                    <a:cubicBezTo>
                      <a:pt x="15012" y="27265"/>
                      <a:pt x="13325" y="27066"/>
                      <a:pt x="11341" y="27066"/>
                    </a:cubicBezTo>
                    <a:lnTo>
                      <a:pt x="6777" y="27066"/>
                    </a:lnTo>
                    <a:cubicBezTo>
                      <a:pt x="6479" y="27066"/>
                      <a:pt x="6231" y="27066"/>
                      <a:pt x="5983" y="27066"/>
                    </a:cubicBezTo>
                    <a:cubicBezTo>
                      <a:pt x="5834" y="26967"/>
                      <a:pt x="5685" y="26818"/>
                      <a:pt x="5586" y="26669"/>
                    </a:cubicBezTo>
                    <a:cubicBezTo>
                      <a:pt x="5437" y="26421"/>
                      <a:pt x="5288" y="26173"/>
                      <a:pt x="5189" y="25876"/>
                    </a:cubicBezTo>
                    <a:cubicBezTo>
                      <a:pt x="5189" y="25479"/>
                      <a:pt x="5189" y="25032"/>
                      <a:pt x="5189" y="24487"/>
                    </a:cubicBezTo>
                    <a:cubicBezTo>
                      <a:pt x="5189" y="23990"/>
                      <a:pt x="5189" y="23593"/>
                      <a:pt x="5189" y="23296"/>
                    </a:cubicBezTo>
                    <a:cubicBezTo>
                      <a:pt x="5288" y="22899"/>
                      <a:pt x="5437" y="22651"/>
                      <a:pt x="5586" y="22502"/>
                    </a:cubicBezTo>
                    <a:cubicBezTo>
                      <a:pt x="5685" y="22403"/>
                      <a:pt x="5834" y="22254"/>
                      <a:pt x="5983" y="22105"/>
                    </a:cubicBezTo>
                    <a:cubicBezTo>
                      <a:pt x="6231" y="22006"/>
                      <a:pt x="6479" y="21907"/>
                      <a:pt x="6777" y="21907"/>
                    </a:cubicBezTo>
                    <a:lnTo>
                      <a:pt x="10944" y="21907"/>
                    </a:lnTo>
                    <a:cubicBezTo>
                      <a:pt x="12531" y="21907"/>
                      <a:pt x="13970" y="21708"/>
                      <a:pt x="15309" y="21312"/>
                    </a:cubicBezTo>
                    <a:cubicBezTo>
                      <a:pt x="16599" y="20915"/>
                      <a:pt x="17740" y="20319"/>
                      <a:pt x="18683" y="19526"/>
                    </a:cubicBezTo>
                    <a:cubicBezTo>
                      <a:pt x="19576" y="18732"/>
                      <a:pt x="20270" y="17839"/>
                      <a:pt x="20667" y="16747"/>
                    </a:cubicBezTo>
                    <a:cubicBezTo>
                      <a:pt x="21163" y="15557"/>
                      <a:pt x="21461" y="14316"/>
                      <a:pt x="21461" y="12977"/>
                    </a:cubicBezTo>
                    <a:cubicBezTo>
                      <a:pt x="21461" y="11935"/>
                      <a:pt x="21262" y="10943"/>
                      <a:pt x="20866" y="10001"/>
                    </a:cubicBezTo>
                    <a:cubicBezTo>
                      <a:pt x="20568" y="9108"/>
                      <a:pt x="20121" y="8314"/>
                      <a:pt x="19477" y="7619"/>
                    </a:cubicBezTo>
                    <a:cubicBezTo>
                      <a:pt x="18931" y="6974"/>
                      <a:pt x="18137" y="6429"/>
                      <a:pt x="17095" y="6032"/>
                    </a:cubicBezTo>
                    <a:cubicBezTo>
                      <a:pt x="16004" y="5635"/>
                      <a:pt x="14813" y="5437"/>
                      <a:pt x="13523" y="5437"/>
                    </a:cubicBezTo>
                    <a:cubicBezTo>
                      <a:pt x="12035" y="5437"/>
                      <a:pt x="10745" y="5734"/>
                      <a:pt x="9555" y="6230"/>
                    </a:cubicBezTo>
                    <a:cubicBezTo>
                      <a:pt x="8364" y="6627"/>
                      <a:pt x="7273" y="7123"/>
                      <a:pt x="6380" y="7619"/>
                    </a:cubicBezTo>
                    <a:cubicBezTo>
                      <a:pt x="5437" y="8016"/>
                      <a:pt x="4643" y="8512"/>
                      <a:pt x="3998" y="9008"/>
                    </a:cubicBezTo>
                    <a:cubicBezTo>
                      <a:pt x="3304" y="9405"/>
                      <a:pt x="2857" y="9604"/>
                      <a:pt x="2609" y="9604"/>
                    </a:cubicBezTo>
                    <a:cubicBezTo>
                      <a:pt x="2461" y="9604"/>
                      <a:pt x="2312" y="9604"/>
                      <a:pt x="2213" y="9604"/>
                    </a:cubicBezTo>
                    <a:cubicBezTo>
                      <a:pt x="2064" y="9504"/>
                      <a:pt x="1915" y="9356"/>
                      <a:pt x="1816" y="9207"/>
                    </a:cubicBezTo>
                    <a:cubicBezTo>
                      <a:pt x="1816" y="8959"/>
                      <a:pt x="1716" y="8711"/>
                      <a:pt x="1617" y="8413"/>
                    </a:cubicBezTo>
                    <a:cubicBezTo>
                      <a:pt x="1617" y="8016"/>
                      <a:pt x="1617" y="7570"/>
                      <a:pt x="1617" y="7024"/>
                    </a:cubicBezTo>
                    <a:cubicBezTo>
                      <a:pt x="1617" y="6627"/>
                      <a:pt x="1617" y="6329"/>
                      <a:pt x="1617" y="6032"/>
                    </a:cubicBezTo>
                    <a:cubicBezTo>
                      <a:pt x="1716" y="5784"/>
                      <a:pt x="1816" y="5585"/>
                      <a:pt x="1816" y="5437"/>
                    </a:cubicBezTo>
                    <a:cubicBezTo>
                      <a:pt x="1915" y="5188"/>
                      <a:pt x="2014" y="4990"/>
                      <a:pt x="2014" y="4841"/>
                    </a:cubicBezTo>
                    <a:cubicBezTo>
                      <a:pt x="2113" y="4593"/>
                      <a:pt x="2312" y="4345"/>
                      <a:pt x="2609" y="4047"/>
                    </a:cubicBezTo>
                    <a:cubicBezTo>
                      <a:pt x="2857" y="3799"/>
                      <a:pt x="3304" y="3452"/>
                      <a:pt x="3998" y="3055"/>
                    </a:cubicBezTo>
                    <a:cubicBezTo>
                      <a:pt x="4792" y="2658"/>
                      <a:pt x="5685" y="2262"/>
                      <a:pt x="6777" y="1865"/>
                    </a:cubicBezTo>
                    <a:cubicBezTo>
                      <a:pt x="7818" y="1368"/>
                      <a:pt x="9009" y="972"/>
                      <a:pt x="10348" y="674"/>
                    </a:cubicBezTo>
                    <a:cubicBezTo>
                      <a:pt x="11787" y="426"/>
                      <a:pt x="13325" y="277"/>
                      <a:pt x="14912" y="277"/>
                    </a:cubicBezTo>
                    <a:cubicBezTo>
                      <a:pt x="17145" y="277"/>
                      <a:pt x="19080" y="575"/>
                      <a:pt x="20667" y="1071"/>
                    </a:cubicBezTo>
                    <a:cubicBezTo>
                      <a:pt x="22354" y="1616"/>
                      <a:pt x="23743" y="2410"/>
                      <a:pt x="24834" y="3452"/>
                    </a:cubicBezTo>
                    <a:cubicBezTo>
                      <a:pt x="26025" y="4543"/>
                      <a:pt x="26868" y="5784"/>
                      <a:pt x="27414" y="7222"/>
                    </a:cubicBezTo>
                    <a:cubicBezTo>
                      <a:pt x="28059" y="8711"/>
                      <a:pt x="28406" y="10298"/>
                      <a:pt x="28406" y="11985"/>
                    </a:cubicBezTo>
                    <a:cubicBezTo>
                      <a:pt x="28406" y="13572"/>
                      <a:pt x="28208" y="15061"/>
                      <a:pt x="27811" y="16351"/>
                    </a:cubicBezTo>
                    <a:cubicBezTo>
                      <a:pt x="27414" y="17690"/>
                      <a:pt x="26819" y="18881"/>
                      <a:pt x="26025" y="19922"/>
                    </a:cubicBezTo>
                    <a:cubicBezTo>
                      <a:pt x="25231" y="20865"/>
                      <a:pt x="24239" y="21708"/>
                      <a:pt x="23048" y="22502"/>
                    </a:cubicBezTo>
                    <a:cubicBezTo>
                      <a:pt x="21957" y="23197"/>
                      <a:pt x="20717" y="23643"/>
                      <a:pt x="19278" y="23891"/>
                    </a:cubicBezTo>
                    <a:cubicBezTo>
                      <a:pt x="20965" y="24189"/>
                      <a:pt x="22503" y="24635"/>
                      <a:pt x="23842" y="25280"/>
                    </a:cubicBezTo>
                    <a:cubicBezTo>
                      <a:pt x="25281" y="25975"/>
                      <a:pt x="26471" y="26818"/>
                      <a:pt x="27414" y="27860"/>
                    </a:cubicBezTo>
                    <a:cubicBezTo>
                      <a:pt x="28456" y="28802"/>
                      <a:pt x="29250" y="29943"/>
                      <a:pt x="29795" y="31233"/>
                    </a:cubicBezTo>
                    <a:cubicBezTo>
                      <a:pt x="30291" y="32573"/>
                      <a:pt x="30589" y="33962"/>
                      <a:pt x="30589" y="354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8D2EE10-6278-4A3A-BEBA-8A8A10CF83F7}"/>
                  </a:ext>
                </a:extLst>
              </p:cNvPr>
              <p:cNvSpPr/>
              <p:nvPr/>
            </p:nvSpPr>
            <p:spPr>
              <a:xfrm>
                <a:off x="5639061" y="5302051"/>
                <a:ext cx="34924" cy="48815"/>
              </a:xfrm>
              <a:custGeom>
                <a:avLst/>
                <a:gdLst>
                  <a:gd name="connsiteX0" fmla="*/ 35156 w 34924"/>
                  <a:gd name="connsiteY0" fmla="*/ 35202 h 48815"/>
                  <a:gd name="connsiteX1" fmla="*/ 34759 w 34924"/>
                  <a:gd name="connsiteY1" fmla="*/ 37186 h 48815"/>
                  <a:gd name="connsiteX2" fmla="*/ 33569 w 34924"/>
                  <a:gd name="connsiteY2" fmla="*/ 37782 h 48815"/>
                  <a:gd name="connsiteX3" fmla="*/ 28211 w 34924"/>
                  <a:gd name="connsiteY3" fmla="*/ 37782 h 48815"/>
                  <a:gd name="connsiteX4" fmla="*/ 28211 w 34924"/>
                  <a:gd name="connsiteY4" fmla="*/ 47902 h 48815"/>
                  <a:gd name="connsiteX5" fmla="*/ 28012 w 34924"/>
                  <a:gd name="connsiteY5" fmla="*/ 48497 h 48815"/>
                  <a:gd name="connsiteX6" fmla="*/ 27417 w 34924"/>
                  <a:gd name="connsiteY6" fmla="*/ 48894 h 48815"/>
                  <a:gd name="connsiteX7" fmla="*/ 26623 w 34924"/>
                  <a:gd name="connsiteY7" fmla="*/ 48894 h 48815"/>
                  <a:gd name="connsiteX8" fmla="*/ 25036 w 34924"/>
                  <a:gd name="connsiteY8" fmla="*/ 49093 h 48815"/>
                  <a:gd name="connsiteX9" fmla="*/ 23448 w 34924"/>
                  <a:gd name="connsiteY9" fmla="*/ 48894 h 48815"/>
                  <a:gd name="connsiteX10" fmla="*/ 22456 w 34924"/>
                  <a:gd name="connsiteY10" fmla="*/ 48894 h 48815"/>
                  <a:gd name="connsiteX11" fmla="*/ 22059 w 34924"/>
                  <a:gd name="connsiteY11" fmla="*/ 48497 h 48815"/>
                  <a:gd name="connsiteX12" fmla="*/ 21861 w 34924"/>
                  <a:gd name="connsiteY12" fmla="*/ 47902 h 48815"/>
                  <a:gd name="connsiteX13" fmla="*/ 21861 w 34924"/>
                  <a:gd name="connsiteY13" fmla="*/ 37782 h 48815"/>
                  <a:gd name="connsiteX14" fmla="*/ 2017 w 34924"/>
                  <a:gd name="connsiteY14" fmla="*/ 37782 h 48815"/>
                  <a:gd name="connsiteX15" fmla="*/ 1025 w 34924"/>
                  <a:gd name="connsiteY15" fmla="*/ 37782 h 48815"/>
                  <a:gd name="connsiteX16" fmla="*/ 628 w 34924"/>
                  <a:gd name="connsiteY16" fmla="*/ 37385 h 48815"/>
                  <a:gd name="connsiteX17" fmla="*/ 231 w 34924"/>
                  <a:gd name="connsiteY17" fmla="*/ 36393 h 48815"/>
                  <a:gd name="connsiteX18" fmla="*/ 231 w 34924"/>
                  <a:gd name="connsiteY18" fmla="*/ 35004 h 48815"/>
                  <a:gd name="connsiteX19" fmla="*/ 231 w 34924"/>
                  <a:gd name="connsiteY19" fmla="*/ 33615 h 48815"/>
                  <a:gd name="connsiteX20" fmla="*/ 430 w 34924"/>
                  <a:gd name="connsiteY20" fmla="*/ 32622 h 48815"/>
                  <a:gd name="connsiteX21" fmla="*/ 628 w 34924"/>
                  <a:gd name="connsiteY21" fmla="*/ 31828 h 48815"/>
                  <a:gd name="connsiteX22" fmla="*/ 1223 w 34924"/>
                  <a:gd name="connsiteY22" fmla="*/ 30836 h 48815"/>
                  <a:gd name="connsiteX23" fmla="*/ 18686 w 34924"/>
                  <a:gd name="connsiteY23" fmla="*/ 1467 h 48815"/>
                  <a:gd name="connsiteX24" fmla="*/ 19083 w 34924"/>
                  <a:gd name="connsiteY24" fmla="*/ 872 h 48815"/>
                  <a:gd name="connsiteX25" fmla="*/ 20075 w 34924"/>
                  <a:gd name="connsiteY25" fmla="*/ 674 h 48815"/>
                  <a:gd name="connsiteX26" fmla="*/ 21464 w 34924"/>
                  <a:gd name="connsiteY26" fmla="*/ 475 h 48815"/>
                  <a:gd name="connsiteX27" fmla="*/ 23448 w 34924"/>
                  <a:gd name="connsiteY27" fmla="*/ 277 h 48815"/>
                  <a:gd name="connsiteX28" fmla="*/ 25433 w 34924"/>
                  <a:gd name="connsiteY28" fmla="*/ 475 h 48815"/>
                  <a:gd name="connsiteX29" fmla="*/ 27020 w 34924"/>
                  <a:gd name="connsiteY29" fmla="*/ 674 h 48815"/>
                  <a:gd name="connsiteX30" fmla="*/ 27814 w 34924"/>
                  <a:gd name="connsiteY30" fmla="*/ 1071 h 48815"/>
                  <a:gd name="connsiteX31" fmla="*/ 28211 w 34924"/>
                  <a:gd name="connsiteY31" fmla="*/ 1666 h 48815"/>
                  <a:gd name="connsiteX32" fmla="*/ 28211 w 34924"/>
                  <a:gd name="connsiteY32" fmla="*/ 32424 h 48815"/>
                  <a:gd name="connsiteX33" fmla="*/ 33569 w 34924"/>
                  <a:gd name="connsiteY33" fmla="*/ 32424 h 48815"/>
                  <a:gd name="connsiteX34" fmla="*/ 34759 w 34924"/>
                  <a:gd name="connsiteY34" fmla="*/ 33217 h 48815"/>
                  <a:gd name="connsiteX35" fmla="*/ 35156 w 34924"/>
                  <a:gd name="connsiteY35" fmla="*/ 35202 h 48815"/>
                  <a:gd name="connsiteX36" fmla="*/ 21861 w 34924"/>
                  <a:gd name="connsiteY36" fmla="*/ 5833 h 48815"/>
                  <a:gd name="connsiteX37" fmla="*/ 6184 w 34924"/>
                  <a:gd name="connsiteY37" fmla="*/ 32424 h 48815"/>
                  <a:gd name="connsiteX38" fmla="*/ 21861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56" y="35202"/>
                    </a:moveTo>
                    <a:cubicBezTo>
                      <a:pt x="35156" y="35996"/>
                      <a:pt x="35007" y="36690"/>
                      <a:pt x="34759" y="37186"/>
                    </a:cubicBezTo>
                    <a:cubicBezTo>
                      <a:pt x="34462" y="37583"/>
                      <a:pt x="34065" y="37782"/>
                      <a:pt x="33569" y="37782"/>
                    </a:cubicBezTo>
                    <a:lnTo>
                      <a:pt x="28211" y="37782"/>
                    </a:lnTo>
                    <a:lnTo>
                      <a:pt x="28211" y="47902"/>
                    </a:lnTo>
                    <a:cubicBezTo>
                      <a:pt x="28211" y="48200"/>
                      <a:pt x="28112" y="48398"/>
                      <a:pt x="28012" y="48497"/>
                    </a:cubicBezTo>
                    <a:cubicBezTo>
                      <a:pt x="27864" y="48646"/>
                      <a:pt x="27665" y="48795"/>
                      <a:pt x="27417" y="48894"/>
                    </a:cubicBezTo>
                    <a:cubicBezTo>
                      <a:pt x="27268" y="48894"/>
                      <a:pt x="27020" y="48894"/>
                      <a:pt x="26623" y="48894"/>
                    </a:cubicBezTo>
                    <a:cubicBezTo>
                      <a:pt x="26226" y="48993"/>
                      <a:pt x="25681" y="49093"/>
                      <a:pt x="25036" y="49093"/>
                    </a:cubicBezTo>
                    <a:cubicBezTo>
                      <a:pt x="24341" y="49093"/>
                      <a:pt x="23845" y="48993"/>
                      <a:pt x="23448" y="48894"/>
                    </a:cubicBezTo>
                    <a:cubicBezTo>
                      <a:pt x="23051" y="48894"/>
                      <a:pt x="22704" y="48894"/>
                      <a:pt x="22456" y="48894"/>
                    </a:cubicBezTo>
                    <a:cubicBezTo>
                      <a:pt x="22307" y="48795"/>
                      <a:pt x="22159" y="48646"/>
                      <a:pt x="22059" y="48497"/>
                    </a:cubicBezTo>
                    <a:cubicBezTo>
                      <a:pt x="21910" y="48398"/>
                      <a:pt x="21861" y="48200"/>
                      <a:pt x="21861" y="47902"/>
                    </a:cubicBezTo>
                    <a:lnTo>
                      <a:pt x="21861" y="37782"/>
                    </a:lnTo>
                    <a:lnTo>
                      <a:pt x="2017" y="37782"/>
                    </a:lnTo>
                    <a:cubicBezTo>
                      <a:pt x="1620" y="37782"/>
                      <a:pt x="1273" y="37782"/>
                      <a:pt x="1025" y="37782"/>
                    </a:cubicBezTo>
                    <a:cubicBezTo>
                      <a:pt x="876" y="37682"/>
                      <a:pt x="727" y="37534"/>
                      <a:pt x="628" y="37385"/>
                    </a:cubicBezTo>
                    <a:cubicBezTo>
                      <a:pt x="479" y="37137"/>
                      <a:pt x="330" y="36789"/>
                      <a:pt x="231" y="36393"/>
                    </a:cubicBezTo>
                    <a:cubicBezTo>
                      <a:pt x="231" y="35996"/>
                      <a:pt x="231" y="35549"/>
                      <a:pt x="231" y="35004"/>
                    </a:cubicBezTo>
                    <a:cubicBezTo>
                      <a:pt x="231" y="34507"/>
                      <a:pt x="231" y="34011"/>
                      <a:pt x="231" y="33615"/>
                    </a:cubicBezTo>
                    <a:cubicBezTo>
                      <a:pt x="231" y="33217"/>
                      <a:pt x="281" y="32920"/>
                      <a:pt x="430" y="32622"/>
                    </a:cubicBezTo>
                    <a:cubicBezTo>
                      <a:pt x="529" y="32374"/>
                      <a:pt x="628" y="32126"/>
                      <a:pt x="628" y="31828"/>
                    </a:cubicBezTo>
                    <a:cubicBezTo>
                      <a:pt x="727" y="31432"/>
                      <a:pt x="926" y="31134"/>
                      <a:pt x="1223" y="30836"/>
                    </a:cubicBezTo>
                    <a:lnTo>
                      <a:pt x="18686" y="1467"/>
                    </a:lnTo>
                    <a:cubicBezTo>
                      <a:pt x="18785" y="1219"/>
                      <a:pt x="18934" y="1021"/>
                      <a:pt x="19083" y="872"/>
                    </a:cubicBezTo>
                    <a:cubicBezTo>
                      <a:pt x="19331" y="773"/>
                      <a:pt x="19678" y="674"/>
                      <a:pt x="20075" y="674"/>
                    </a:cubicBezTo>
                    <a:cubicBezTo>
                      <a:pt x="20472" y="575"/>
                      <a:pt x="20918" y="475"/>
                      <a:pt x="21464" y="475"/>
                    </a:cubicBezTo>
                    <a:cubicBezTo>
                      <a:pt x="21960" y="376"/>
                      <a:pt x="22655" y="277"/>
                      <a:pt x="23448" y="277"/>
                    </a:cubicBezTo>
                    <a:cubicBezTo>
                      <a:pt x="24242" y="277"/>
                      <a:pt x="24887" y="376"/>
                      <a:pt x="25433" y="475"/>
                    </a:cubicBezTo>
                    <a:cubicBezTo>
                      <a:pt x="26078" y="475"/>
                      <a:pt x="26623" y="575"/>
                      <a:pt x="27020" y="674"/>
                    </a:cubicBezTo>
                    <a:cubicBezTo>
                      <a:pt x="27417" y="674"/>
                      <a:pt x="27665" y="823"/>
                      <a:pt x="27814" y="1071"/>
                    </a:cubicBezTo>
                    <a:cubicBezTo>
                      <a:pt x="28062" y="1219"/>
                      <a:pt x="28211" y="1418"/>
                      <a:pt x="28211" y="1666"/>
                    </a:cubicBezTo>
                    <a:lnTo>
                      <a:pt x="28211" y="32424"/>
                    </a:lnTo>
                    <a:lnTo>
                      <a:pt x="33569" y="32424"/>
                    </a:lnTo>
                    <a:cubicBezTo>
                      <a:pt x="34065" y="32424"/>
                      <a:pt x="34462" y="32721"/>
                      <a:pt x="34759" y="33217"/>
                    </a:cubicBezTo>
                    <a:cubicBezTo>
                      <a:pt x="35007" y="33615"/>
                      <a:pt x="35156" y="34309"/>
                      <a:pt x="35156" y="35202"/>
                    </a:cubicBezTo>
                    <a:close/>
                    <a:moveTo>
                      <a:pt x="21861" y="5833"/>
                    </a:moveTo>
                    <a:lnTo>
                      <a:pt x="6184" y="32424"/>
                    </a:lnTo>
                    <a:lnTo>
                      <a:pt x="21861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54ED5497-DA8F-472E-A62F-EDEC5FF49335}"/>
                  </a:ext>
                </a:extLst>
              </p:cNvPr>
              <p:cNvSpPr/>
              <p:nvPr/>
            </p:nvSpPr>
            <p:spPr>
              <a:xfrm>
                <a:off x="5681924" y="5301853"/>
                <a:ext cx="28178" cy="48815"/>
              </a:xfrm>
              <a:custGeom>
                <a:avLst/>
                <a:gdLst>
                  <a:gd name="connsiteX0" fmla="*/ 28412 w 28178"/>
                  <a:gd name="connsiteY0" fmla="*/ 46513 h 48815"/>
                  <a:gd name="connsiteX1" fmla="*/ 28214 w 28178"/>
                  <a:gd name="connsiteY1" fmla="*/ 47902 h 48815"/>
                  <a:gd name="connsiteX2" fmla="*/ 28015 w 28178"/>
                  <a:gd name="connsiteY2" fmla="*/ 48696 h 48815"/>
                  <a:gd name="connsiteX3" fmla="*/ 27420 w 28178"/>
                  <a:gd name="connsiteY3" fmla="*/ 49093 h 48815"/>
                  <a:gd name="connsiteX4" fmla="*/ 27023 w 28178"/>
                  <a:gd name="connsiteY4" fmla="*/ 49093 h 48815"/>
                  <a:gd name="connsiteX5" fmla="*/ 1822 w 28178"/>
                  <a:gd name="connsiteY5" fmla="*/ 49093 h 48815"/>
                  <a:gd name="connsiteX6" fmla="*/ 1226 w 28178"/>
                  <a:gd name="connsiteY6" fmla="*/ 49093 h 48815"/>
                  <a:gd name="connsiteX7" fmla="*/ 829 w 28178"/>
                  <a:gd name="connsiteY7" fmla="*/ 48696 h 48815"/>
                  <a:gd name="connsiteX8" fmla="*/ 433 w 28178"/>
                  <a:gd name="connsiteY8" fmla="*/ 47902 h 48815"/>
                  <a:gd name="connsiteX9" fmla="*/ 433 w 28178"/>
                  <a:gd name="connsiteY9" fmla="*/ 46513 h 48815"/>
                  <a:gd name="connsiteX10" fmla="*/ 433 w 28178"/>
                  <a:gd name="connsiteY10" fmla="*/ 45521 h 48815"/>
                  <a:gd name="connsiteX11" fmla="*/ 829 w 28178"/>
                  <a:gd name="connsiteY11" fmla="*/ 44727 h 48815"/>
                  <a:gd name="connsiteX12" fmla="*/ 1226 w 28178"/>
                  <a:gd name="connsiteY12" fmla="*/ 44132 h 48815"/>
                  <a:gd name="connsiteX13" fmla="*/ 1822 w 28178"/>
                  <a:gd name="connsiteY13" fmla="*/ 43933 h 48815"/>
                  <a:gd name="connsiteX14" fmla="*/ 11744 w 28178"/>
                  <a:gd name="connsiteY14" fmla="*/ 43933 h 48815"/>
                  <a:gd name="connsiteX15" fmla="*/ 11744 w 28178"/>
                  <a:gd name="connsiteY15" fmla="*/ 7222 h 48815"/>
                  <a:gd name="connsiteX16" fmla="*/ 2417 w 28178"/>
                  <a:gd name="connsiteY16" fmla="*/ 12778 h 48815"/>
                  <a:gd name="connsiteX17" fmla="*/ 1226 w 28178"/>
                  <a:gd name="connsiteY17" fmla="*/ 13176 h 48815"/>
                  <a:gd name="connsiteX18" fmla="*/ 631 w 28178"/>
                  <a:gd name="connsiteY18" fmla="*/ 12977 h 48815"/>
                  <a:gd name="connsiteX19" fmla="*/ 234 w 28178"/>
                  <a:gd name="connsiteY19" fmla="*/ 12183 h 48815"/>
                  <a:gd name="connsiteX20" fmla="*/ 234 w 28178"/>
                  <a:gd name="connsiteY20" fmla="*/ 10794 h 48815"/>
                  <a:gd name="connsiteX21" fmla="*/ 234 w 28178"/>
                  <a:gd name="connsiteY21" fmla="*/ 9802 h 48815"/>
                  <a:gd name="connsiteX22" fmla="*/ 234 w 28178"/>
                  <a:gd name="connsiteY22" fmla="*/ 9008 h 48815"/>
                  <a:gd name="connsiteX23" fmla="*/ 631 w 28178"/>
                  <a:gd name="connsiteY23" fmla="*/ 8413 h 48815"/>
                  <a:gd name="connsiteX24" fmla="*/ 1226 w 28178"/>
                  <a:gd name="connsiteY24" fmla="*/ 8016 h 48815"/>
                  <a:gd name="connsiteX25" fmla="*/ 12339 w 28178"/>
                  <a:gd name="connsiteY25" fmla="*/ 872 h 48815"/>
                  <a:gd name="connsiteX26" fmla="*/ 12736 w 28178"/>
                  <a:gd name="connsiteY26" fmla="*/ 674 h 48815"/>
                  <a:gd name="connsiteX27" fmla="*/ 13331 w 28178"/>
                  <a:gd name="connsiteY27" fmla="*/ 476 h 48815"/>
                  <a:gd name="connsiteX28" fmla="*/ 14125 w 28178"/>
                  <a:gd name="connsiteY28" fmla="*/ 476 h 48815"/>
                  <a:gd name="connsiteX29" fmla="*/ 15315 w 28178"/>
                  <a:gd name="connsiteY29" fmla="*/ 277 h 48815"/>
                  <a:gd name="connsiteX30" fmla="*/ 16704 w 28178"/>
                  <a:gd name="connsiteY30" fmla="*/ 476 h 48815"/>
                  <a:gd name="connsiteX31" fmla="*/ 17697 w 28178"/>
                  <a:gd name="connsiteY31" fmla="*/ 674 h 48815"/>
                  <a:gd name="connsiteX32" fmla="*/ 18094 w 28178"/>
                  <a:gd name="connsiteY32" fmla="*/ 1071 h 48815"/>
                  <a:gd name="connsiteX33" fmla="*/ 18292 w 28178"/>
                  <a:gd name="connsiteY33" fmla="*/ 1468 h 48815"/>
                  <a:gd name="connsiteX34" fmla="*/ 18292 w 28178"/>
                  <a:gd name="connsiteY34" fmla="*/ 43933 h 48815"/>
                  <a:gd name="connsiteX35" fmla="*/ 27023 w 28178"/>
                  <a:gd name="connsiteY35" fmla="*/ 43933 h 48815"/>
                  <a:gd name="connsiteX36" fmla="*/ 27420 w 28178"/>
                  <a:gd name="connsiteY36" fmla="*/ 44132 h 48815"/>
                  <a:gd name="connsiteX37" fmla="*/ 28015 w 28178"/>
                  <a:gd name="connsiteY37" fmla="*/ 44727 h 48815"/>
                  <a:gd name="connsiteX38" fmla="*/ 28214 w 28178"/>
                  <a:gd name="connsiteY38" fmla="*/ 45521 h 48815"/>
                  <a:gd name="connsiteX39" fmla="*/ 28412 w 28178"/>
                  <a:gd name="connsiteY39" fmla="*/ 4651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12" y="46513"/>
                    </a:moveTo>
                    <a:cubicBezTo>
                      <a:pt x="28412" y="47059"/>
                      <a:pt x="28313" y="47505"/>
                      <a:pt x="28214" y="47902"/>
                    </a:cubicBezTo>
                    <a:cubicBezTo>
                      <a:pt x="28214" y="48200"/>
                      <a:pt x="28115" y="48448"/>
                      <a:pt x="28015" y="48696"/>
                    </a:cubicBezTo>
                    <a:cubicBezTo>
                      <a:pt x="27867" y="48845"/>
                      <a:pt x="27668" y="48993"/>
                      <a:pt x="27420" y="49093"/>
                    </a:cubicBezTo>
                    <a:cubicBezTo>
                      <a:pt x="27271" y="49093"/>
                      <a:pt x="27122" y="49093"/>
                      <a:pt x="27023" y="49093"/>
                    </a:cubicBezTo>
                    <a:lnTo>
                      <a:pt x="1822" y="49093"/>
                    </a:lnTo>
                    <a:cubicBezTo>
                      <a:pt x="1524" y="49093"/>
                      <a:pt x="1326" y="49093"/>
                      <a:pt x="1226" y="49093"/>
                    </a:cubicBezTo>
                    <a:cubicBezTo>
                      <a:pt x="1077" y="48993"/>
                      <a:pt x="929" y="48845"/>
                      <a:pt x="829" y="48696"/>
                    </a:cubicBezTo>
                    <a:cubicBezTo>
                      <a:pt x="681" y="48448"/>
                      <a:pt x="532" y="48200"/>
                      <a:pt x="433" y="47902"/>
                    </a:cubicBezTo>
                    <a:cubicBezTo>
                      <a:pt x="433" y="47505"/>
                      <a:pt x="433" y="47059"/>
                      <a:pt x="433" y="46513"/>
                    </a:cubicBezTo>
                    <a:cubicBezTo>
                      <a:pt x="433" y="46116"/>
                      <a:pt x="433" y="45818"/>
                      <a:pt x="433" y="45521"/>
                    </a:cubicBezTo>
                    <a:cubicBezTo>
                      <a:pt x="532" y="45124"/>
                      <a:pt x="681" y="44876"/>
                      <a:pt x="829" y="44727"/>
                    </a:cubicBezTo>
                    <a:cubicBezTo>
                      <a:pt x="929" y="44479"/>
                      <a:pt x="1077" y="44281"/>
                      <a:pt x="1226" y="44132"/>
                    </a:cubicBezTo>
                    <a:cubicBezTo>
                      <a:pt x="1326" y="44032"/>
                      <a:pt x="1524" y="43933"/>
                      <a:pt x="1822" y="43933"/>
                    </a:cubicBezTo>
                    <a:lnTo>
                      <a:pt x="11744" y="43933"/>
                    </a:lnTo>
                    <a:lnTo>
                      <a:pt x="11744" y="7222"/>
                    </a:lnTo>
                    <a:lnTo>
                      <a:pt x="2417" y="12778"/>
                    </a:lnTo>
                    <a:cubicBezTo>
                      <a:pt x="2020" y="12927"/>
                      <a:pt x="1623" y="13076"/>
                      <a:pt x="1226" y="13176"/>
                    </a:cubicBezTo>
                    <a:cubicBezTo>
                      <a:pt x="929" y="13176"/>
                      <a:pt x="730" y="13126"/>
                      <a:pt x="631" y="12977"/>
                    </a:cubicBezTo>
                    <a:cubicBezTo>
                      <a:pt x="482" y="12878"/>
                      <a:pt x="333" y="12580"/>
                      <a:pt x="234" y="12183"/>
                    </a:cubicBezTo>
                    <a:cubicBezTo>
                      <a:pt x="234" y="11786"/>
                      <a:pt x="234" y="11340"/>
                      <a:pt x="234" y="10794"/>
                    </a:cubicBezTo>
                    <a:cubicBezTo>
                      <a:pt x="234" y="10397"/>
                      <a:pt x="234" y="10100"/>
                      <a:pt x="234" y="9802"/>
                    </a:cubicBezTo>
                    <a:cubicBezTo>
                      <a:pt x="234" y="9405"/>
                      <a:pt x="234" y="9157"/>
                      <a:pt x="234" y="9008"/>
                    </a:cubicBezTo>
                    <a:cubicBezTo>
                      <a:pt x="333" y="8760"/>
                      <a:pt x="482" y="8562"/>
                      <a:pt x="631" y="8413"/>
                    </a:cubicBezTo>
                    <a:cubicBezTo>
                      <a:pt x="879" y="8314"/>
                      <a:pt x="1077" y="8165"/>
                      <a:pt x="1226" y="8016"/>
                    </a:cubicBezTo>
                    <a:lnTo>
                      <a:pt x="12339" y="872"/>
                    </a:lnTo>
                    <a:cubicBezTo>
                      <a:pt x="12438" y="773"/>
                      <a:pt x="12587" y="674"/>
                      <a:pt x="12736" y="674"/>
                    </a:cubicBezTo>
                    <a:cubicBezTo>
                      <a:pt x="12835" y="575"/>
                      <a:pt x="13033" y="476"/>
                      <a:pt x="13331" y="476"/>
                    </a:cubicBezTo>
                    <a:cubicBezTo>
                      <a:pt x="13579" y="476"/>
                      <a:pt x="13827" y="476"/>
                      <a:pt x="14125" y="476"/>
                    </a:cubicBezTo>
                    <a:cubicBezTo>
                      <a:pt x="14373" y="376"/>
                      <a:pt x="14770" y="277"/>
                      <a:pt x="15315" y="277"/>
                    </a:cubicBezTo>
                    <a:cubicBezTo>
                      <a:pt x="15812" y="277"/>
                      <a:pt x="16308" y="376"/>
                      <a:pt x="16704" y="476"/>
                    </a:cubicBezTo>
                    <a:cubicBezTo>
                      <a:pt x="17101" y="476"/>
                      <a:pt x="17399" y="575"/>
                      <a:pt x="17697" y="674"/>
                    </a:cubicBezTo>
                    <a:cubicBezTo>
                      <a:pt x="17945" y="674"/>
                      <a:pt x="18094" y="823"/>
                      <a:pt x="18094" y="1071"/>
                    </a:cubicBezTo>
                    <a:cubicBezTo>
                      <a:pt x="18193" y="1220"/>
                      <a:pt x="18292" y="1368"/>
                      <a:pt x="18292" y="1468"/>
                    </a:cubicBezTo>
                    <a:lnTo>
                      <a:pt x="18292" y="43933"/>
                    </a:lnTo>
                    <a:lnTo>
                      <a:pt x="27023" y="43933"/>
                    </a:lnTo>
                    <a:cubicBezTo>
                      <a:pt x="27122" y="43933"/>
                      <a:pt x="27271" y="44032"/>
                      <a:pt x="27420" y="44132"/>
                    </a:cubicBezTo>
                    <a:cubicBezTo>
                      <a:pt x="27668" y="44281"/>
                      <a:pt x="27867" y="44479"/>
                      <a:pt x="28015" y="44727"/>
                    </a:cubicBezTo>
                    <a:cubicBezTo>
                      <a:pt x="28115" y="44876"/>
                      <a:pt x="28214" y="45124"/>
                      <a:pt x="28214" y="45521"/>
                    </a:cubicBezTo>
                    <a:cubicBezTo>
                      <a:pt x="28313" y="45818"/>
                      <a:pt x="28412" y="46116"/>
                      <a:pt x="28412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746BD21F-3256-4B19-B09C-F23BBA63646C}"/>
                </a:ext>
              </a:extLst>
            </p:cNvPr>
            <p:cNvSpPr/>
            <p:nvPr/>
          </p:nvSpPr>
          <p:spPr>
            <a:xfrm>
              <a:off x="5716587" y="5342334"/>
              <a:ext cx="12303" cy="19248"/>
            </a:xfrm>
            <a:custGeom>
              <a:avLst/>
              <a:gdLst>
                <a:gd name="connsiteX0" fmla="*/ 12540 w 12303"/>
                <a:gd name="connsiteY0" fmla="*/ 3254 h 19248"/>
                <a:gd name="connsiteX1" fmla="*/ 12342 w 12303"/>
                <a:gd name="connsiteY1" fmla="*/ 5436 h 19248"/>
                <a:gd name="connsiteX2" fmla="*/ 11945 w 12303"/>
                <a:gd name="connsiteY2" fmla="*/ 7222 h 19248"/>
                <a:gd name="connsiteX3" fmla="*/ 11350 w 12303"/>
                <a:gd name="connsiteY3" fmla="*/ 8810 h 19248"/>
                <a:gd name="connsiteX4" fmla="*/ 10358 w 12303"/>
                <a:gd name="connsiteY4" fmla="*/ 10794 h 19248"/>
                <a:gd name="connsiteX5" fmla="*/ 5198 w 12303"/>
                <a:gd name="connsiteY5" fmla="*/ 18335 h 19248"/>
                <a:gd name="connsiteX6" fmla="*/ 4603 w 12303"/>
                <a:gd name="connsiteY6" fmla="*/ 18930 h 19248"/>
                <a:gd name="connsiteX7" fmla="*/ 4008 w 12303"/>
                <a:gd name="connsiteY7" fmla="*/ 19129 h 19248"/>
                <a:gd name="connsiteX8" fmla="*/ 3214 w 12303"/>
                <a:gd name="connsiteY8" fmla="*/ 19327 h 19248"/>
                <a:gd name="connsiteX9" fmla="*/ 2222 w 12303"/>
                <a:gd name="connsiteY9" fmla="*/ 19525 h 19248"/>
                <a:gd name="connsiteX10" fmla="*/ 1031 w 12303"/>
                <a:gd name="connsiteY10" fmla="*/ 19327 h 19248"/>
                <a:gd name="connsiteX11" fmla="*/ 436 w 12303"/>
                <a:gd name="connsiteY11" fmla="*/ 19129 h 19248"/>
                <a:gd name="connsiteX12" fmla="*/ 237 w 12303"/>
                <a:gd name="connsiteY12" fmla="*/ 18930 h 19248"/>
                <a:gd name="connsiteX13" fmla="*/ 436 w 12303"/>
                <a:gd name="connsiteY13" fmla="*/ 18335 h 19248"/>
                <a:gd name="connsiteX14" fmla="*/ 5397 w 12303"/>
                <a:gd name="connsiteY14" fmla="*/ 8016 h 19248"/>
                <a:gd name="connsiteX15" fmla="*/ 5397 w 12303"/>
                <a:gd name="connsiteY15" fmla="*/ 3254 h 19248"/>
                <a:gd name="connsiteX16" fmla="*/ 5595 w 12303"/>
                <a:gd name="connsiteY16" fmla="*/ 1666 h 19248"/>
                <a:gd name="connsiteX17" fmla="*/ 6190 w 12303"/>
                <a:gd name="connsiteY17" fmla="*/ 872 h 19248"/>
                <a:gd name="connsiteX18" fmla="*/ 7183 w 12303"/>
                <a:gd name="connsiteY18" fmla="*/ 475 h 19248"/>
                <a:gd name="connsiteX19" fmla="*/ 8969 w 12303"/>
                <a:gd name="connsiteY19" fmla="*/ 277 h 19248"/>
                <a:gd name="connsiteX20" fmla="*/ 10556 w 12303"/>
                <a:gd name="connsiteY20" fmla="*/ 475 h 19248"/>
                <a:gd name="connsiteX21" fmla="*/ 11747 w 12303"/>
                <a:gd name="connsiteY21" fmla="*/ 872 h 19248"/>
                <a:gd name="connsiteX22" fmla="*/ 12342 w 12303"/>
                <a:gd name="connsiteY22" fmla="*/ 1666 h 19248"/>
                <a:gd name="connsiteX23" fmla="*/ 12540 w 12303"/>
                <a:gd name="connsiteY23" fmla="*/ 3254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40" y="3254"/>
                  </a:moveTo>
                  <a:cubicBezTo>
                    <a:pt x="12540" y="4047"/>
                    <a:pt x="12441" y="4791"/>
                    <a:pt x="12342" y="5436"/>
                  </a:cubicBezTo>
                  <a:cubicBezTo>
                    <a:pt x="12342" y="6131"/>
                    <a:pt x="12193" y="6726"/>
                    <a:pt x="11945" y="7222"/>
                  </a:cubicBezTo>
                  <a:cubicBezTo>
                    <a:pt x="11796" y="7768"/>
                    <a:pt x="11598" y="8314"/>
                    <a:pt x="11350" y="8810"/>
                  </a:cubicBezTo>
                  <a:cubicBezTo>
                    <a:pt x="11052" y="9455"/>
                    <a:pt x="10754" y="10100"/>
                    <a:pt x="10358" y="10794"/>
                  </a:cubicBezTo>
                  <a:lnTo>
                    <a:pt x="5198" y="18335"/>
                  </a:lnTo>
                  <a:cubicBezTo>
                    <a:pt x="5049" y="18583"/>
                    <a:pt x="4851" y="18781"/>
                    <a:pt x="4603" y="18930"/>
                  </a:cubicBezTo>
                  <a:cubicBezTo>
                    <a:pt x="4454" y="19029"/>
                    <a:pt x="4256" y="19129"/>
                    <a:pt x="4008" y="19129"/>
                  </a:cubicBezTo>
                  <a:cubicBezTo>
                    <a:pt x="3859" y="19228"/>
                    <a:pt x="3611" y="19327"/>
                    <a:pt x="3214" y="19327"/>
                  </a:cubicBezTo>
                  <a:cubicBezTo>
                    <a:pt x="2916" y="19426"/>
                    <a:pt x="2619" y="19525"/>
                    <a:pt x="2222" y="19525"/>
                  </a:cubicBezTo>
                  <a:cubicBezTo>
                    <a:pt x="1676" y="19525"/>
                    <a:pt x="1279" y="19426"/>
                    <a:pt x="1031" y="19327"/>
                  </a:cubicBezTo>
                  <a:cubicBezTo>
                    <a:pt x="733" y="19327"/>
                    <a:pt x="535" y="19228"/>
                    <a:pt x="436" y="19129"/>
                  </a:cubicBezTo>
                  <a:cubicBezTo>
                    <a:pt x="287" y="19129"/>
                    <a:pt x="237" y="19029"/>
                    <a:pt x="237" y="18930"/>
                  </a:cubicBezTo>
                  <a:cubicBezTo>
                    <a:pt x="237" y="18781"/>
                    <a:pt x="287" y="18583"/>
                    <a:pt x="436" y="18335"/>
                  </a:cubicBezTo>
                  <a:lnTo>
                    <a:pt x="5397" y="8016"/>
                  </a:lnTo>
                  <a:lnTo>
                    <a:pt x="5397" y="3254"/>
                  </a:lnTo>
                  <a:cubicBezTo>
                    <a:pt x="5397" y="2609"/>
                    <a:pt x="5446" y="2063"/>
                    <a:pt x="5595" y="1666"/>
                  </a:cubicBezTo>
                  <a:cubicBezTo>
                    <a:pt x="5694" y="1269"/>
                    <a:pt x="5893" y="1021"/>
                    <a:pt x="6190" y="872"/>
                  </a:cubicBezTo>
                  <a:cubicBezTo>
                    <a:pt x="6438" y="624"/>
                    <a:pt x="6786" y="475"/>
                    <a:pt x="7183" y="475"/>
                  </a:cubicBezTo>
                  <a:cubicBezTo>
                    <a:pt x="7679" y="376"/>
                    <a:pt x="8274" y="277"/>
                    <a:pt x="8969" y="277"/>
                  </a:cubicBezTo>
                  <a:cubicBezTo>
                    <a:pt x="9613" y="277"/>
                    <a:pt x="10159" y="376"/>
                    <a:pt x="10556" y="475"/>
                  </a:cubicBezTo>
                  <a:cubicBezTo>
                    <a:pt x="11052" y="475"/>
                    <a:pt x="11449" y="624"/>
                    <a:pt x="11747" y="872"/>
                  </a:cubicBezTo>
                  <a:cubicBezTo>
                    <a:pt x="11995" y="1021"/>
                    <a:pt x="12193" y="1269"/>
                    <a:pt x="12342" y="1666"/>
                  </a:cubicBezTo>
                  <a:cubicBezTo>
                    <a:pt x="12441" y="2063"/>
                    <a:pt x="12540" y="2609"/>
                    <a:pt x="12540" y="32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2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35835" y="5301654"/>
              <a:ext cx="110132" cy="49807"/>
              <a:chOff x="5735835" y="5301654"/>
              <a:chExt cx="110132" cy="49807"/>
            </a:xfrm>
            <a:solidFill>
              <a:srgbClr val="000000"/>
            </a:solidFill>
          </p:grpSpPr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D405D5-5B0A-498A-AEE1-2A075BE96DD4}"/>
                  </a:ext>
                </a:extLst>
              </p:cNvPr>
              <p:cNvSpPr/>
              <p:nvPr/>
            </p:nvSpPr>
            <p:spPr>
              <a:xfrm>
                <a:off x="5735835" y="5302051"/>
                <a:ext cx="34924" cy="48815"/>
              </a:xfrm>
              <a:custGeom>
                <a:avLst/>
                <a:gdLst>
                  <a:gd name="connsiteX0" fmla="*/ 35164 w 34924"/>
                  <a:gd name="connsiteY0" fmla="*/ 35202 h 48815"/>
                  <a:gd name="connsiteX1" fmla="*/ 34767 w 34924"/>
                  <a:gd name="connsiteY1" fmla="*/ 37186 h 48815"/>
                  <a:gd name="connsiteX2" fmla="*/ 33576 w 34924"/>
                  <a:gd name="connsiteY2" fmla="*/ 37782 h 48815"/>
                  <a:gd name="connsiteX3" fmla="*/ 28218 w 34924"/>
                  <a:gd name="connsiteY3" fmla="*/ 37782 h 48815"/>
                  <a:gd name="connsiteX4" fmla="*/ 28218 w 34924"/>
                  <a:gd name="connsiteY4" fmla="*/ 47902 h 48815"/>
                  <a:gd name="connsiteX5" fmla="*/ 28020 w 34924"/>
                  <a:gd name="connsiteY5" fmla="*/ 48497 h 48815"/>
                  <a:gd name="connsiteX6" fmla="*/ 27425 w 34924"/>
                  <a:gd name="connsiteY6" fmla="*/ 48894 h 48815"/>
                  <a:gd name="connsiteX7" fmla="*/ 26631 w 34924"/>
                  <a:gd name="connsiteY7" fmla="*/ 48894 h 48815"/>
                  <a:gd name="connsiteX8" fmla="*/ 25043 w 34924"/>
                  <a:gd name="connsiteY8" fmla="*/ 49093 h 48815"/>
                  <a:gd name="connsiteX9" fmla="*/ 23456 w 34924"/>
                  <a:gd name="connsiteY9" fmla="*/ 48894 h 48815"/>
                  <a:gd name="connsiteX10" fmla="*/ 22464 w 34924"/>
                  <a:gd name="connsiteY10" fmla="*/ 48894 h 48815"/>
                  <a:gd name="connsiteX11" fmla="*/ 22067 w 34924"/>
                  <a:gd name="connsiteY11" fmla="*/ 48497 h 48815"/>
                  <a:gd name="connsiteX12" fmla="*/ 21868 w 34924"/>
                  <a:gd name="connsiteY12" fmla="*/ 47902 h 48815"/>
                  <a:gd name="connsiteX13" fmla="*/ 21868 w 34924"/>
                  <a:gd name="connsiteY13" fmla="*/ 37782 h 48815"/>
                  <a:gd name="connsiteX14" fmla="*/ 2025 w 34924"/>
                  <a:gd name="connsiteY14" fmla="*/ 37782 h 48815"/>
                  <a:gd name="connsiteX15" fmla="*/ 1033 w 34924"/>
                  <a:gd name="connsiteY15" fmla="*/ 37782 h 48815"/>
                  <a:gd name="connsiteX16" fmla="*/ 636 w 34924"/>
                  <a:gd name="connsiteY16" fmla="*/ 37385 h 48815"/>
                  <a:gd name="connsiteX17" fmla="*/ 239 w 34924"/>
                  <a:gd name="connsiteY17" fmla="*/ 36393 h 48815"/>
                  <a:gd name="connsiteX18" fmla="*/ 239 w 34924"/>
                  <a:gd name="connsiteY18" fmla="*/ 35004 h 48815"/>
                  <a:gd name="connsiteX19" fmla="*/ 239 w 34924"/>
                  <a:gd name="connsiteY19" fmla="*/ 33615 h 48815"/>
                  <a:gd name="connsiteX20" fmla="*/ 437 w 34924"/>
                  <a:gd name="connsiteY20" fmla="*/ 32622 h 48815"/>
                  <a:gd name="connsiteX21" fmla="*/ 636 w 34924"/>
                  <a:gd name="connsiteY21" fmla="*/ 31828 h 48815"/>
                  <a:gd name="connsiteX22" fmla="*/ 1231 w 34924"/>
                  <a:gd name="connsiteY22" fmla="*/ 30836 h 48815"/>
                  <a:gd name="connsiteX23" fmla="*/ 18693 w 34924"/>
                  <a:gd name="connsiteY23" fmla="*/ 1467 h 48815"/>
                  <a:gd name="connsiteX24" fmla="*/ 19090 w 34924"/>
                  <a:gd name="connsiteY24" fmla="*/ 872 h 48815"/>
                  <a:gd name="connsiteX25" fmla="*/ 20082 w 34924"/>
                  <a:gd name="connsiteY25" fmla="*/ 674 h 48815"/>
                  <a:gd name="connsiteX26" fmla="*/ 21472 w 34924"/>
                  <a:gd name="connsiteY26" fmla="*/ 475 h 48815"/>
                  <a:gd name="connsiteX27" fmla="*/ 23456 w 34924"/>
                  <a:gd name="connsiteY27" fmla="*/ 277 h 48815"/>
                  <a:gd name="connsiteX28" fmla="*/ 25440 w 34924"/>
                  <a:gd name="connsiteY28" fmla="*/ 475 h 48815"/>
                  <a:gd name="connsiteX29" fmla="*/ 27028 w 34924"/>
                  <a:gd name="connsiteY29" fmla="*/ 674 h 48815"/>
                  <a:gd name="connsiteX30" fmla="*/ 27822 w 34924"/>
                  <a:gd name="connsiteY30" fmla="*/ 1071 h 48815"/>
                  <a:gd name="connsiteX31" fmla="*/ 28218 w 34924"/>
                  <a:gd name="connsiteY31" fmla="*/ 1666 h 48815"/>
                  <a:gd name="connsiteX32" fmla="*/ 28218 w 34924"/>
                  <a:gd name="connsiteY32" fmla="*/ 32424 h 48815"/>
                  <a:gd name="connsiteX33" fmla="*/ 33576 w 34924"/>
                  <a:gd name="connsiteY33" fmla="*/ 32424 h 48815"/>
                  <a:gd name="connsiteX34" fmla="*/ 34767 w 34924"/>
                  <a:gd name="connsiteY34" fmla="*/ 33217 h 48815"/>
                  <a:gd name="connsiteX35" fmla="*/ 35164 w 34924"/>
                  <a:gd name="connsiteY35" fmla="*/ 35202 h 48815"/>
                  <a:gd name="connsiteX36" fmla="*/ 21868 w 34924"/>
                  <a:gd name="connsiteY36" fmla="*/ 5833 h 48815"/>
                  <a:gd name="connsiteX37" fmla="*/ 6192 w 34924"/>
                  <a:gd name="connsiteY37" fmla="*/ 32424 h 48815"/>
                  <a:gd name="connsiteX38" fmla="*/ 21868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64" y="35202"/>
                    </a:moveTo>
                    <a:cubicBezTo>
                      <a:pt x="35164" y="35996"/>
                      <a:pt x="35015" y="36690"/>
                      <a:pt x="34767" y="37186"/>
                    </a:cubicBezTo>
                    <a:cubicBezTo>
                      <a:pt x="34469" y="37583"/>
                      <a:pt x="34072" y="37782"/>
                      <a:pt x="33576" y="37782"/>
                    </a:cubicBezTo>
                    <a:lnTo>
                      <a:pt x="28218" y="37782"/>
                    </a:lnTo>
                    <a:lnTo>
                      <a:pt x="28218" y="47902"/>
                    </a:lnTo>
                    <a:cubicBezTo>
                      <a:pt x="28218" y="48200"/>
                      <a:pt x="28119" y="48398"/>
                      <a:pt x="28020" y="48497"/>
                    </a:cubicBezTo>
                    <a:cubicBezTo>
                      <a:pt x="27871" y="48646"/>
                      <a:pt x="27673" y="48795"/>
                      <a:pt x="27425" y="48894"/>
                    </a:cubicBezTo>
                    <a:cubicBezTo>
                      <a:pt x="27276" y="48894"/>
                      <a:pt x="27028" y="48894"/>
                      <a:pt x="26631" y="48894"/>
                    </a:cubicBezTo>
                    <a:cubicBezTo>
                      <a:pt x="26234" y="48993"/>
                      <a:pt x="25688" y="49093"/>
                      <a:pt x="25043" y="49093"/>
                    </a:cubicBezTo>
                    <a:cubicBezTo>
                      <a:pt x="24349" y="49093"/>
                      <a:pt x="23853" y="48993"/>
                      <a:pt x="23456" y="48894"/>
                    </a:cubicBezTo>
                    <a:cubicBezTo>
                      <a:pt x="23059" y="48894"/>
                      <a:pt x="22712" y="48894"/>
                      <a:pt x="22464" y="48894"/>
                    </a:cubicBezTo>
                    <a:cubicBezTo>
                      <a:pt x="22315" y="48795"/>
                      <a:pt x="22166" y="48646"/>
                      <a:pt x="22067" y="48497"/>
                    </a:cubicBezTo>
                    <a:cubicBezTo>
                      <a:pt x="21918" y="48398"/>
                      <a:pt x="21868" y="48200"/>
                      <a:pt x="21868" y="47902"/>
                    </a:cubicBezTo>
                    <a:lnTo>
                      <a:pt x="21868" y="37782"/>
                    </a:lnTo>
                    <a:lnTo>
                      <a:pt x="2025" y="37782"/>
                    </a:lnTo>
                    <a:cubicBezTo>
                      <a:pt x="1628" y="37782"/>
                      <a:pt x="1281" y="37782"/>
                      <a:pt x="1033" y="37782"/>
                    </a:cubicBezTo>
                    <a:cubicBezTo>
                      <a:pt x="884" y="37682"/>
                      <a:pt x="735" y="37534"/>
                      <a:pt x="636" y="37385"/>
                    </a:cubicBezTo>
                    <a:cubicBezTo>
                      <a:pt x="487" y="37137"/>
                      <a:pt x="338" y="36789"/>
                      <a:pt x="239" y="36393"/>
                    </a:cubicBezTo>
                    <a:cubicBezTo>
                      <a:pt x="239" y="35996"/>
                      <a:pt x="239" y="35549"/>
                      <a:pt x="239" y="35004"/>
                    </a:cubicBezTo>
                    <a:cubicBezTo>
                      <a:pt x="239" y="34507"/>
                      <a:pt x="239" y="34011"/>
                      <a:pt x="239" y="33615"/>
                    </a:cubicBezTo>
                    <a:cubicBezTo>
                      <a:pt x="239" y="33217"/>
                      <a:pt x="288" y="32920"/>
                      <a:pt x="437" y="32622"/>
                    </a:cubicBezTo>
                    <a:cubicBezTo>
                      <a:pt x="536" y="32374"/>
                      <a:pt x="636" y="32126"/>
                      <a:pt x="636" y="31828"/>
                    </a:cubicBezTo>
                    <a:cubicBezTo>
                      <a:pt x="735" y="31432"/>
                      <a:pt x="933" y="31134"/>
                      <a:pt x="1231" y="30836"/>
                    </a:cubicBezTo>
                    <a:lnTo>
                      <a:pt x="18693" y="1467"/>
                    </a:lnTo>
                    <a:cubicBezTo>
                      <a:pt x="18793" y="1219"/>
                      <a:pt x="18941" y="1021"/>
                      <a:pt x="19090" y="872"/>
                    </a:cubicBezTo>
                    <a:cubicBezTo>
                      <a:pt x="19338" y="773"/>
                      <a:pt x="19686" y="674"/>
                      <a:pt x="20082" y="674"/>
                    </a:cubicBezTo>
                    <a:cubicBezTo>
                      <a:pt x="20479" y="575"/>
                      <a:pt x="20926" y="475"/>
                      <a:pt x="21472" y="475"/>
                    </a:cubicBezTo>
                    <a:cubicBezTo>
                      <a:pt x="21968" y="376"/>
                      <a:pt x="22662" y="277"/>
                      <a:pt x="23456" y="277"/>
                    </a:cubicBezTo>
                    <a:cubicBezTo>
                      <a:pt x="24250" y="277"/>
                      <a:pt x="24895" y="376"/>
                      <a:pt x="25440" y="475"/>
                    </a:cubicBezTo>
                    <a:cubicBezTo>
                      <a:pt x="26085" y="475"/>
                      <a:pt x="26631" y="575"/>
                      <a:pt x="27028" y="674"/>
                    </a:cubicBezTo>
                    <a:cubicBezTo>
                      <a:pt x="27425" y="674"/>
                      <a:pt x="27673" y="823"/>
                      <a:pt x="27822" y="1071"/>
                    </a:cubicBezTo>
                    <a:cubicBezTo>
                      <a:pt x="28070" y="1219"/>
                      <a:pt x="28218" y="1418"/>
                      <a:pt x="28218" y="1666"/>
                    </a:cubicBezTo>
                    <a:lnTo>
                      <a:pt x="28218" y="32424"/>
                    </a:lnTo>
                    <a:lnTo>
                      <a:pt x="33576" y="32424"/>
                    </a:lnTo>
                    <a:cubicBezTo>
                      <a:pt x="34072" y="32424"/>
                      <a:pt x="34469" y="32721"/>
                      <a:pt x="34767" y="33217"/>
                    </a:cubicBezTo>
                    <a:cubicBezTo>
                      <a:pt x="35015" y="33615"/>
                      <a:pt x="35164" y="34309"/>
                      <a:pt x="35164" y="35202"/>
                    </a:cubicBezTo>
                    <a:close/>
                    <a:moveTo>
                      <a:pt x="21868" y="5833"/>
                    </a:moveTo>
                    <a:lnTo>
                      <a:pt x="6192" y="32424"/>
                    </a:lnTo>
                    <a:lnTo>
                      <a:pt x="21868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15BAFA07-B811-417A-86D2-88E6BD9BA7DD}"/>
                  </a:ext>
                </a:extLst>
              </p:cNvPr>
              <p:cNvSpPr/>
              <p:nvPr/>
            </p:nvSpPr>
            <p:spPr>
              <a:xfrm>
                <a:off x="5776317" y="5301654"/>
                <a:ext cx="30360" cy="49014"/>
              </a:xfrm>
              <a:custGeom>
                <a:avLst/>
                <a:gdLst>
                  <a:gd name="connsiteX0" fmla="*/ 30603 w 30360"/>
                  <a:gd name="connsiteY0" fmla="*/ 46513 h 49014"/>
                  <a:gd name="connsiteX1" fmla="*/ 30404 w 30360"/>
                  <a:gd name="connsiteY1" fmla="*/ 47704 h 49014"/>
                  <a:gd name="connsiteX2" fmla="*/ 30206 w 30360"/>
                  <a:gd name="connsiteY2" fmla="*/ 48696 h 49014"/>
                  <a:gd name="connsiteX3" fmla="*/ 29809 w 30360"/>
                  <a:gd name="connsiteY3" fmla="*/ 49093 h 49014"/>
                  <a:gd name="connsiteX4" fmla="*/ 29214 w 30360"/>
                  <a:gd name="connsiteY4" fmla="*/ 49291 h 49014"/>
                  <a:gd name="connsiteX5" fmla="*/ 2425 w 30360"/>
                  <a:gd name="connsiteY5" fmla="*/ 49291 h 49014"/>
                  <a:gd name="connsiteX6" fmla="*/ 1631 w 30360"/>
                  <a:gd name="connsiteY6" fmla="*/ 49291 h 49014"/>
                  <a:gd name="connsiteX7" fmla="*/ 837 w 30360"/>
                  <a:gd name="connsiteY7" fmla="*/ 48894 h 49014"/>
                  <a:gd name="connsiteX8" fmla="*/ 440 w 30360"/>
                  <a:gd name="connsiteY8" fmla="*/ 47902 h 49014"/>
                  <a:gd name="connsiteX9" fmla="*/ 242 w 30360"/>
                  <a:gd name="connsiteY9" fmla="*/ 46513 h 49014"/>
                  <a:gd name="connsiteX10" fmla="*/ 242 w 30360"/>
                  <a:gd name="connsiteY10" fmla="*/ 45124 h 49014"/>
                  <a:gd name="connsiteX11" fmla="*/ 639 w 30360"/>
                  <a:gd name="connsiteY11" fmla="*/ 44132 h 49014"/>
                  <a:gd name="connsiteX12" fmla="*/ 1036 w 30360"/>
                  <a:gd name="connsiteY12" fmla="*/ 43338 h 49014"/>
                  <a:gd name="connsiteX13" fmla="*/ 1829 w 30360"/>
                  <a:gd name="connsiteY13" fmla="*/ 42346 h 49014"/>
                  <a:gd name="connsiteX14" fmla="*/ 11156 w 30360"/>
                  <a:gd name="connsiteY14" fmla="*/ 32424 h 49014"/>
                  <a:gd name="connsiteX15" fmla="*/ 16514 w 30360"/>
                  <a:gd name="connsiteY15" fmla="*/ 26272 h 49014"/>
                  <a:gd name="connsiteX16" fmla="*/ 19490 w 30360"/>
                  <a:gd name="connsiteY16" fmla="*/ 21312 h 49014"/>
                  <a:gd name="connsiteX17" fmla="*/ 20879 w 30360"/>
                  <a:gd name="connsiteY17" fmla="*/ 17343 h 49014"/>
                  <a:gd name="connsiteX18" fmla="*/ 21276 w 30360"/>
                  <a:gd name="connsiteY18" fmla="*/ 13771 h 49014"/>
                  <a:gd name="connsiteX19" fmla="*/ 20681 w 30360"/>
                  <a:gd name="connsiteY19" fmla="*/ 10794 h 49014"/>
                  <a:gd name="connsiteX20" fmla="*/ 19093 w 30360"/>
                  <a:gd name="connsiteY20" fmla="*/ 8413 h 49014"/>
                  <a:gd name="connsiteX21" fmla="*/ 16514 w 30360"/>
                  <a:gd name="connsiteY21" fmla="*/ 6627 h 49014"/>
                  <a:gd name="connsiteX22" fmla="*/ 13339 w 30360"/>
                  <a:gd name="connsiteY22" fmla="*/ 5833 h 49014"/>
                  <a:gd name="connsiteX23" fmla="*/ 9171 w 30360"/>
                  <a:gd name="connsiteY23" fmla="*/ 6627 h 49014"/>
                  <a:gd name="connsiteX24" fmla="*/ 5996 w 30360"/>
                  <a:gd name="connsiteY24" fmla="*/ 8016 h 49014"/>
                  <a:gd name="connsiteX25" fmla="*/ 3615 w 30360"/>
                  <a:gd name="connsiteY25" fmla="*/ 9405 h 49014"/>
                  <a:gd name="connsiteX26" fmla="*/ 2226 w 30360"/>
                  <a:gd name="connsiteY26" fmla="*/ 10001 h 49014"/>
                  <a:gd name="connsiteX27" fmla="*/ 1829 w 30360"/>
                  <a:gd name="connsiteY27" fmla="*/ 9802 h 49014"/>
                  <a:gd name="connsiteX28" fmla="*/ 1432 w 30360"/>
                  <a:gd name="connsiteY28" fmla="*/ 9405 h 49014"/>
                  <a:gd name="connsiteX29" fmla="*/ 1234 w 30360"/>
                  <a:gd name="connsiteY29" fmla="*/ 8413 h 49014"/>
                  <a:gd name="connsiteX30" fmla="*/ 1234 w 30360"/>
                  <a:gd name="connsiteY30" fmla="*/ 7024 h 49014"/>
                  <a:gd name="connsiteX31" fmla="*/ 1234 w 30360"/>
                  <a:gd name="connsiteY31" fmla="*/ 6032 h 49014"/>
                  <a:gd name="connsiteX32" fmla="*/ 1234 w 30360"/>
                  <a:gd name="connsiteY32" fmla="*/ 5437 h 49014"/>
                  <a:gd name="connsiteX33" fmla="*/ 1631 w 30360"/>
                  <a:gd name="connsiteY33" fmla="*/ 4841 h 49014"/>
                  <a:gd name="connsiteX34" fmla="*/ 2226 w 30360"/>
                  <a:gd name="connsiteY34" fmla="*/ 4047 h 49014"/>
                  <a:gd name="connsiteX35" fmla="*/ 3615 w 30360"/>
                  <a:gd name="connsiteY35" fmla="*/ 3055 h 49014"/>
                  <a:gd name="connsiteX36" fmla="*/ 6393 w 30360"/>
                  <a:gd name="connsiteY36" fmla="*/ 1865 h 49014"/>
                  <a:gd name="connsiteX37" fmla="*/ 10164 w 30360"/>
                  <a:gd name="connsiteY37" fmla="*/ 674 h 49014"/>
                  <a:gd name="connsiteX38" fmla="*/ 14529 w 30360"/>
                  <a:gd name="connsiteY38" fmla="*/ 277 h 49014"/>
                  <a:gd name="connsiteX39" fmla="*/ 20482 w 30360"/>
                  <a:gd name="connsiteY39" fmla="*/ 1269 h 49014"/>
                  <a:gd name="connsiteX40" fmla="*/ 24848 w 30360"/>
                  <a:gd name="connsiteY40" fmla="*/ 4047 h 49014"/>
                  <a:gd name="connsiteX41" fmla="*/ 27428 w 30360"/>
                  <a:gd name="connsiteY41" fmla="*/ 8016 h 49014"/>
                  <a:gd name="connsiteX42" fmla="*/ 28420 w 30360"/>
                  <a:gd name="connsiteY42" fmla="*/ 12779 h 49014"/>
                  <a:gd name="connsiteX43" fmla="*/ 28023 w 30360"/>
                  <a:gd name="connsiteY43" fmla="*/ 17541 h 49014"/>
                  <a:gd name="connsiteX44" fmla="*/ 26237 w 30360"/>
                  <a:gd name="connsiteY44" fmla="*/ 22502 h 49014"/>
                  <a:gd name="connsiteX45" fmla="*/ 22467 w 30360"/>
                  <a:gd name="connsiteY45" fmla="*/ 28455 h 49014"/>
                  <a:gd name="connsiteX46" fmla="*/ 15720 w 30360"/>
                  <a:gd name="connsiteY46" fmla="*/ 35797 h 49014"/>
                  <a:gd name="connsiteX47" fmla="*/ 8179 w 30360"/>
                  <a:gd name="connsiteY47" fmla="*/ 43735 h 49014"/>
                  <a:gd name="connsiteX48" fmla="*/ 29214 w 30360"/>
                  <a:gd name="connsiteY48" fmla="*/ 43735 h 49014"/>
                  <a:gd name="connsiteX49" fmla="*/ 29610 w 30360"/>
                  <a:gd name="connsiteY49" fmla="*/ 43933 h 49014"/>
                  <a:gd name="connsiteX50" fmla="*/ 30206 w 30360"/>
                  <a:gd name="connsiteY50" fmla="*/ 44529 h 49014"/>
                  <a:gd name="connsiteX51" fmla="*/ 30404 w 30360"/>
                  <a:gd name="connsiteY51" fmla="*/ 45521 h 49014"/>
                  <a:gd name="connsiteX52" fmla="*/ 30603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03" y="46513"/>
                    </a:moveTo>
                    <a:cubicBezTo>
                      <a:pt x="30603" y="46910"/>
                      <a:pt x="30504" y="47307"/>
                      <a:pt x="30404" y="47704"/>
                    </a:cubicBezTo>
                    <a:cubicBezTo>
                      <a:pt x="30404" y="48101"/>
                      <a:pt x="30305" y="48448"/>
                      <a:pt x="30206" y="48696"/>
                    </a:cubicBezTo>
                    <a:cubicBezTo>
                      <a:pt x="30206" y="48845"/>
                      <a:pt x="30057" y="48993"/>
                      <a:pt x="29809" y="49093"/>
                    </a:cubicBezTo>
                    <a:cubicBezTo>
                      <a:pt x="29660" y="49242"/>
                      <a:pt x="29462" y="49291"/>
                      <a:pt x="29214" y="49291"/>
                    </a:cubicBezTo>
                    <a:lnTo>
                      <a:pt x="2425" y="49291"/>
                    </a:lnTo>
                    <a:cubicBezTo>
                      <a:pt x="2127" y="49291"/>
                      <a:pt x="1879" y="49291"/>
                      <a:pt x="1631" y="49291"/>
                    </a:cubicBezTo>
                    <a:cubicBezTo>
                      <a:pt x="1333" y="49192"/>
                      <a:pt x="1085" y="49043"/>
                      <a:pt x="837" y="48894"/>
                    </a:cubicBezTo>
                    <a:cubicBezTo>
                      <a:pt x="688" y="48646"/>
                      <a:pt x="539" y="48299"/>
                      <a:pt x="440" y="47902"/>
                    </a:cubicBezTo>
                    <a:cubicBezTo>
                      <a:pt x="291" y="47505"/>
                      <a:pt x="242" y="47059"/>
                      <a:pt x="242" y="46513"/>
                    </a:cubicBezTo>
                    <a:cubicBezTo>
                      <a:pt x="242" y="46017"/>
                      <a:pt x="242" y="45521"/>
                      <a:pt x="242" y="45124"/>
                    </a:cubicBezTo>
                    <a:cubicBezTo>
                      <a:pt x="341" y="44727"/>
                      <a:pt x="490" y="44429"/>
                      <a:pt x="639" y="44132"/>
                    </a:cubicBezTo>
                    <a:cubicBezTo>
                      <a:pt x="738" y="43884"/>
                      <a:pt x="887" y="43636"/>
                      <a:pt x="1036" y="43338"/>
                    </a:cubicBezTo>
                    <a:cubicBezTo>
                      <a:pt x="1284" y="43090"/>
                      <a:pt x="1532" y="42743"/>
                      <a:pt x="1829" y="42346"/>
                    </a:cubicBezTo>
                    <a:lnTo>
                      <a:pt x="11156" y="32424"/>
                    </a:lnTo>
                    <a:cubicBezTo>
                      <a:pt x="13388" y="30191"/>
                      <a:pt x="15174" y="28158"/>
                      <a:pt x="16514" y="26272"/>
                    </a:cubicBezTo>
                    <a:cubicBezTo>
                      <a:pt x="17804" y="24437"/>
                      <a:pt x="18796" y="22800"/>
                      <a:pt x="19490" y="21312"/>
                    </a:cubicBezTo>
                    <a:cubicBezTo>
                      <a:pt x="20135" y="19873"/>
                      <a:pt x="20582" y="18533"/>
                      <a:pt x="20879" y="17343"/>
                    </a:cubicBezTo>
                    <a:cubicBezTo>
                      <a:pt x="21127" y="16053"/>
                      <a:pt x="21276" y="14862"/>
                      <a:pt x="21276" y="13771"/>
                    </a:cubicBezTo>
                    <a:cubicBezTo>
                      <a:pt x="21276" y="12729"/>
                      <a:pt x="21078" y="11737"/>
                      <a:pt x="20681" y="10794"/>
                    </a:cubicBezTo>
                    <a:cubicBezTo>
                      <a:pt x="20284" y="9901"/>
                      <a:pt x="19738" y="9108"/>
                      <a:pt x="19093" y="8413"/>
                    </a:cubicBezTo>
                    <a:cubicBezTo>
                      <a:pt x="18399" y="7619"/>
                      <a:pt x="17555" y="7024"/>
                      <a:pt x="16514" y="6627"/>
                    </a:cubicBezTo>
                    <a:cubicBezTo>
                      <a:pt x="15571" y="6131"/>
                      <a:pt x="14529" y="5833"/>
                      <a:pt x="13339" y="5833"/>
                    </a:cubicBezTo>
                    <a:cubicBezTo>
                      <a:pt x="11751" y="5833"/>
                      <a:pt x="10362" y="6131"/>
                      <a:pt x="9171" y="6627"/>
                    </a:cubicBezTo>
                    <a:cubicBezTo>
                      <a:pt x="7981" y="7024"/>
                      <a:pt x="6889" y="7520"/>
                      <a:pt x="5996" y="8016"/>
                    </a:cubicBezTo>
                    <a:cubicBezTo>
                      <a:pt x="5054" y="8413"/>
                      <a:pt x="4260" y="8909"/>
                      <a:pt x="3615" y="9405"/>
                    </a:cubicBezTo>
                    <a:cubicBezTo>
                      <a:pt x="3069" y="9802"/>
                      <a:pt x="2623" y="10001"/>
                      <a:pt x="2226" y="10001"/>
                    </a:cubicBezTo>
                    <a:cubicBezTo>
                      <a:pt x="2077" y="10001"/>
                      <a:pt x="1928" y="9951"/>
                      <a:pt x="1829" y="9802"/>
                    </a:cubicBezTo>
                    <a:cubicBezTo>
                      <a:pt x="1680" y="9703"/>
                      <a:pt x="1532" y="9554"/>
                      <a:pt x="1432" y="9405"/>
                    </a:cubicBezTo>
                    <a:cubicBezTo>
                      <a:pt x="1432" y="9157"/>
                      <a:pt x="1333" y="8810"/>
                      <a:pt x="1234" y="8413"/>
                    </a:cubicBezTo>
                    <a:cubicBezTo>
                      <a:pt x="1234" y="8016"/>
                      <a:pt x="1234" y="7570"/>
                      <a:pt x="1234" y="7024"/>
                    </a:cubicBezTo>
                    <a:cubicBezTo>
                      <a:pt x="1234" y="6627"/>
                      <a:pt x="1234" y="6329"/>
                      <a:pt x="1234" y="6032"/>
                    </a:cubicBezTo>
                    <a:cubicBezTo>
                      <a:pt x="1234" y="5784"/>
                      <a:pt x="1234" y="5585"/>
                      <a:pt x="1234" y="5437"/>
                    </a:cubicBezTo>
                    <a:cubicBezTo>
                      <a:pt x="1333" y="5188"/>
                      <a:pt x="1482" y="4990"/>
                      <a:pt x="1631" y="4841"/>
                    </a:cubicBezTo>
                    <a:cubicBezTo>
                      <a:pt x="1730" y="4593"/>
                      <a:pt x="1928" y="4345"/>
                      <a:pt x="2226" y="4047"/>
                    </a:cubicBezTo>
                    <a:cubicBezTo>
                      <a:pt x="2474" y="3799"/>
                      <a:pt x="2921" y="3452"/>
                      <a:pt x="3615" y="3055"/>
                    </a:cubicBezTo>
                    <a:cubicBezTo>
                      <a:pt x="4409" y="2658"/>
                      <a:pt x="5302" y="2262"/>
                      <a:pt x="6393" y="1865"/>
                    </a:cubicBezTo>
                    <a:cubicBezTo>
                      <a:pt x="7584" y="1368"/>
                      <a:pt x="8824" y="972"/>
                      <a:pt x="10164" y="674"/>
                    </a:cubicBezTo>
                    <a:cubicBezTo>
                      <a:pt x="11454" y="426"/>
                      <a:pt x="12942" y="277"/>
                      <a:pt x="14529" y="277"/>
                    </a:cubicBezTo>
                    <a:cubicBezTo>
                      <a:pt x="16762" y="277"/>
                      <a:pt x="18746" y="624"/>
                      <a:pt x="20482" y="1269"/>
                    </a:cubicBezTo>
                    <a:cubicBezTo>
                      <a:pt x="22318" y="1964"/>
                      <a:pt x="23757" y="2857"/>
                      <a:pt x="24848" y="4047"/>
                    </a:cubicBezTo>
                    <a:cubicBezTo>
                      <a:pt x="26039" y="5139"/>
                      <a:pt x="26882" y="6429"/>
                      <a:pt x="27428" y="8016"/>
                    </a:cubicBezTo>
                    <a:cubicBezTo>
                      <a:pt x="28073" y="9504"/>
                      <a:pt x="28420" y="11092"/>
                      <a:pt x="28420" y="12779"/>
                    </a:cubicBezTo>
                    <a:cubicBezTo>
                      <a:pt x="28420" y="14366"/>
                      <a:pt x="28271" y="15954"/>
                      <a:pt x="28023" y="17541"/>
                    </a:cubicBezTo>
                    <a:cubicBezTo>
                      <a:pt x="27725" y="19029"/>
                      <a:pt x="27130" y="20666"/>
                      <a:pt x="26237" y="22502"/>
                    </a:cubicBezTo>
                    <a:cubicBezTo>
                      <a:pt x="25443" y="24238"/>
                      <a:pt x="24154" y="26223"/>
                      <a:pt x="22467" y="28455"/>
                    </a:cubicBezTo>
                    <a:cubicBezTo>
                      <a:pt x="20730" y="30588"/>
                      <a:pt x="18498" y="33019"/>
                      <a:pt x="15720" y="35797"/>
                    </a:cubicBezTo>
                    <a:lnTo>
                      <a:pt x="8179" y="43735"/>
                    </a:lnTo>
                    <a:lnTo>
                      <a:pt x="29214" y="43735"/>
                    </a:lnTo>
                    <a:cubicBezTo>
                      <a:pt x="29313" y="43735"/>
                      <a:pt x="29462" y="43834"/>
                      <a:pt x="29610" y="43933"/>
                    </a:cubicBezTo>
                    <a:cubicBezTo>
                      <a:pt x="29859" y="44082"/>
                      <a:pt x="30057" y="44281"/>
                      <a:pt x="30206" y="44529"/>
                    </a:cubicBezTo>
                    <a:cubicBezTo>
                      <a:pt x="30305" y="44826"/>
                      <a:pt x="30404" y="45124"/>
                      <a:pt x="30404" y="45521"/>
                    </a:cubicBezTo>
                    <a:cubicBezTo>
                      <a:pt x="30504" y="45818"/>
                      <a:pt x="30603" y="46116"/>
                      <a:pt x="30603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F9B0EBA-021D-4C1C-A7DD-F18029ED8317}"/>
                  </a:ext>
                </a:extLst>
              </p:cNvPr>
              <p:cNvSpPr/>
              <p:nvPr/>
            </p:nvSpPr>
            <p:spPr>
              <a:xfrm>
                <a:off x="5814218" y="5301654"/>
                <a:ext cx="31750" cy="49807"/>
              </a:xfrm>
              <a:custGeom>
                <a:avLst/>
                <a:gdLst>
                  <a:gd name="connsiteX0" fmla="*/ 31995 w 31750"/>
                  <a:gd name="connsiteY0" fmla="*/ 33615 h 49807"/>
                  <a:gd name="connsiteX1" fmla="*/ 31003 w 31750"/>
                  <a:gd name="connsiteY1" fmla="*/ 39766 h 49807"/>
                  <a:gd name="connsiteX2" fmla="*/ 28026 w 31750"/>
                  <a:gd name="connsiteY2" fmla="*/ 45124 h 49807"/>
                  <a:gd name="connsiteX3" fmla="*/ 22867 w 31750"/>
                  <a:gd name="connsiteY3" fmla="*/ 48696 h 49807"/>
                  <a:gd name="connsiteX4" fmla="*/ 15723 w 31750"/>
                  <a:gd name="connsiteY4" fmla="*/ 50085 h 49807"/>
                  <a:gd name="connsiteX5" fmla="*/ 10167 w 31750"/>
                  <a:gd name="connsiteY5" fmla="*/ 49291 h 49807"/>
                  <a:gd name="connsiteX6" fmla="*/ 6198 w 31750"/>
                  <a:gd name="connsiteY6" fmla="*/ 47108 h 49807"/>
                  <a:gd name="connsiteX7" fmla="*/ 3420 w 31750"/>
                  <a:gd name="connsiteY7" fmla="*/ 43735 h 49807"/>
                  <a:gd name="connsiteX8" fmla="*/ 1435 w 31750"/>
                  <a:gd name="connsiteY8" fmla="*/ 39171 h 49807"/>
                  <a:gd name="connsiteX9" fmla="*/ 443 w 31750"/>
                  <a:gd name="connsiteY9" fmla="*/ 33615 h 49807"/>
                  <a:gd name="connsiteX10" fmla="*/ 245 w 31750"/>
                  <a:gd name="connsiteY10" fmla="*/ 26868 h 49807"/>
                  <a:gd name="connsiteX11" fmla="*/ 642 w 31750"/>
                  <a:gd name="connsiteY11" fmla="*/ 20518 h 49807"/>
                  <a:gd name="connsiteX12" fmla="*/ 1832 w 31750"/>
                  <a:gd name="connsiteY12" fmla="*/ 14565 h 49807"/>
                  <a:gd name="connsiteX13" fmla="*/ 4015 w 31750"/>
                  <a:gd name="connsiteY13" fmla="*/ 9008 h 49807"/>
                  <a:gd name="connsiteX14" fmla="*/ 7785 w 31750"/>
                  <a:gd name="connsiteY14" fmla="*/ 4444 h 49807"/>
                  <a:gd name="connsiteX15" fmla="*/ 13143 w 31750"/>
                  <a:gd name="connsiteY15" fmla="*/ 1468 h 49807"/>
                  <a:gd name="connsiteX16" fmla="*/ 20485 w 31750"/>
                  <a:gd name="connsiteY16" fmla="*/ 277 h 49807"/>
                  <a:gd name="connsiteX17" fmla="*/ 23264 w 31750"/>
                  <a:gd name="connsiteY17" fmla="*/ 476 h 49807"/>
                  <a:gd name="connsiteX18" fmla="*/ 25843 w 31750"/>
                  <a:gd name="connsiteY18" fmla="*/ 872 h 49807"/>
                  <a:gd name="connsiteX19" fmla="*/ 27828 w 31750"/>
                  <a:gd name="connsiteY19" fmla="*/ 1468 h 49807"/>
                  <a:gd name="connsiteX20" fmla="*/ 28820 w 31750"/>
                  <a:gd name="connsiteY20" fmla="*/ 2063 h 49807"/>
                  <a:gd name="connsiteX21" fmla="*/ 29217 w 31750"/>
                  <a:gd name="connsiteY21" fmla="*/ 2460 h 49807"/>
                  <a:gd name="connsiteX22" fmla="*/ 29415 w 31750"/>
                  <a:gd name="connsiteY22" fmla="*/ 3055 h 49807"/>
                  <a:gd name="connsiteX23" fmla="*/ 29614 w 31750"/>
                  <a:gd name="connsiteY23" fmla="*/ 3651 h 49807"/>
                  <a:gd name="connsiteX24" fmla="*/ 29614 w 31750"/>
                  <a:gd name="connsiteY24" fmla="*/ 4444 h 49807"/>
                  <a:gd name="connsiteX25" fmla="*/ 29614 w 31750"/>
                  <a:gd name="connsiteY25" fmla="*/ 5635 h 49807"/>
                  <a:gd name="connsiteX26" fmla="*/ 29415 w 31750"/>
                  <a:gd name="connsiteY26" fmla="*/ 6429 h 49807"/>
                  <a:gd name="connsiteX27" fmla="*/ 29217 w 31750"/>
                  <a:gd name="connsiteY27" fmla="*/ 7024 h 49807"/>
                  <a:gd name="connsiteX28" fmla="*/ 28621 w 31750"/>
                  <a:gd name="connsiteY28" fmla="*/ 7024 h 49807"/>
                  <a:gd name="connsiteX29" fmla="*/ 27431 w 31750"/>
                  <a:gd name="connsiteY29" fmla="*/ 6826 h 49807"/>
                  <a:gd name="connsiteX30" fmla="*/ 25843 w 31750"/>
                  <a:gd name="connsiteY30" fmla="*/ 6230 h 49807"/>
                  <a:gd name="connsiteX31" fmla="*/ 23264 w 31750"/>
                  <a:gd name="connsiteY31" fmla="*/ 5635 h 49807"/>
                  <a:gd name="connsiteX32" fmla="*/ 19890 w 31750"/>
                  <a:gd name="connsiteY32" fmla="*/ 5437 h 49807"/>
                  <a:gd name="connsiteX33" fmla="*/ 13937 w 31750"/>
                  <a:gd name="connsiteY33" fmla="*/ 6826 h 49807"/>
                  <a:gd name="connsiteX34" fmla="*/ 9968 w 31750"/>
                  <a:gd name="connsiteY34" fmla="*/ 10596 h 49807"/>
                  <a:gd name="connsiteX35" fmla="*/ 7587 w 31750"/>
                  <a:gd name="connsiteY35" fmla="*/ 16152 h 49807"/>
                  <a:gd name="connsiteX36" fmla="*/ 6595 w 31750"/>
                  <a:gd name="connsiteY36" fmla="*/ 22701 h 49807"/>
                  <a:gd name="connsiteX37" fmla="*/ 8778 w 31750"/>
                  <a:gd name="connsiteY37" fmla="*/ 21708 h 49807"/>
                  <a:gd name="connsiteX38" fmla="*/ 11556 w 31750"/>
                  <a:gd name="connsiteY38" fmla="*/ 20716 h 49807"/>
                  <a:gd name="connsiteX39" fmla="*/ 14532 w 31750"/>
                  <a:gd name="connsiteY39" fmla="*/ 19922 h 49807"/>
                  <a:gd name="connsiteX40" fmla="*/ 18104 w 31750"/>
                  <a:gd name="connsiteY40" fmla="*/ 19526 h 49807"/>
                  <a:gd name="connsiteX41" fmla="*/ 24454 w 31750"/>
                  <a:gd name="connsiteY41" fmla="*/ 20716 h 49807"/>
                  <a:gd name="connsiteX42" fmla="*/ 28820 w 31750"/>
                  <a:gd name="connsiteY42" fmla="*/ 23693 h 49807"/>
                  <a:gd name="connsiteX43" fmla="*/ 31201 w 31750"/>
                  <a:gd name="connsiteY43" fmla="*/ 28058 h 49807"/>
                  <a:gd name="connsiteX44" fmla="*/ 31995 w 31750"/>
                  <a:gd name="connsiteY44" fmla="*/ 33615 h 49807"/>
                  <a:gd name="connsiteX45" fmla="*/ 25645 w 31750"/>
                  <a:gd name="connsiteY45" fmla="*/ 34210 h 49807"/>
                  <a:gd name="connsiteX46" fmla="*/ 25049 w 31750"/>
                  <a:gd name="connsiteY46" fmla="*/ 30241 h 49807"/>
                  <a:gd name="connsiteX47" fmla="*/ 23660 w 31750"/>
                  <a:gd name="connsiteY47" fmla="*/ 27265 h 49807"/>
                  <a:gd name="connsiteX48" fmla="*/ 20882 w 31750"/>
                  <a:gd name="connsiteY48" fmla="*/ 25479 h 49807"/>
                  <a:gd name="connsiteX49" fmla="*/ 16914 w 31750"/>
                  <a:gd name="connsiteY49" fmla="*/ 24685 h 49807"/>
                  <a:gd name="connsiteX50" fmla="*/ 14135 w 31750"/>
                  <a:gd name="connsiteY50" fmla="*/ 24883 h 49807"/>
                  <a:gd name="connsiteX51" fmla="*/ 11357 w 31750"/>
                  <a:gd name="connsiteY51" fmla="*/ 25677 h 49807"/>
                  <a:gd name="connsiteX52" fmla="*/ 8976 w 31750"/>
                  <a:gd name="connsiteY52" fmla="*/ 26669 h 49807"/>
                  <a:gd name="connsiteX53" fmla="*/ 6793 w 31750"/>
                  <a:gd name="connsiteY53" fmla="*/ 27860 h 49807"/>
                  <a:gd name="connsiteX54" fmla="*/ 7389 w 31750"/>
                  <a:gd name="connsiteY54" fmla="*/ 35996 h 49807"/>
                  <a:gd name="connsiteX55" fmla="*/ 9174 w 31750"/>
                  <a:gd name="connsiteY55" fmla="*/ 41155 h 49807"/>
                  <a:gd name="connsiteX56" fmla="*/ 12151 w 31750"/>
                  <a:gd name="connsiteY56" fmla="*/ 43933 h 49807"/>
                  <a:gd name="connsiteX57" fmla="*/ 16318 w 31750"/>
                  <a:gd name="connsiteY57" fmla="*/ 44727 h 49807"/>
                  <a:gd name="connsiteX58" fmla="*/ 20287 w 31750"/>
                  <a:gd name="connsiteY58" fmla="*/ 43933 h 49807"/>
                  <a:gd name="connsiteX59" fmla="*/ 23264 w 31750"/>
                  <a:gd name="connsiteY59" fmla="*/ 41552 h 49807"/>
                  <a:gd name="connsiteX60" fmla="*/ 25049 w 31750"/>
                  <a:gd name="connsiteY60" fmla="*/ 38179 h 49807"/>
                  <a:gd name="connsiteX61" fmla="*/ 25645 w 31750"/>
                  <a:gd name="connsiteY61" fmla="*/ 34210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1995" y="33615"/>
                    </a:moveTo>
                    <a:cubicBezTo>
                      <a:pt x="31995" y="35748"/>
                      <a:pt x="31648" y="37782"/>
                      <a:pt x="31003" y="39766"/>
                    </a:cubicBezTo>
                    <a:cubicBezTo>
                      <a:pt x="30457" y="41751"/>
                      <a:pt x="29465" y="43536"/>
                      <a:pt x="28026" y="45124"/>
                    </a:cubicBezTo>
                    <a:cubicBezTo>
                      <a:pt x="26687" y="46612"/>
                      <a:pt x="24950" y="47803"/>
                      <a:pt x="22867" y="48696"/>
                    </a:cubicBezTo>
                    <a:cubicBezTo>
                      <a:pt x="20882" y="49589"/>
                      <a:pt x="18501" y="50085"/>
                      <a:pt x="15723" y="50085"/>
                    </a:cubicBezTo>
                    <a:cubicBezTo>
                      <a:pt x="13590" y="50085"/>
                      <a:pt x="11754" y="49787"/>
                      <a:pt x="10167" y="49291"/>
                    </a:cubicBezTo>
                    <a:cubicBezTo>
                      <a:pt x="8678" y="48795"/>
                      <a:pt x="7389" y="48051"/>
                      <a:pt x="6198" y="47108"/>
                    </a:cubicBezTo>
                    <a:cubicBezTo>
                      <a:pt x="5106" y="46215"/>
                      <a:pt x="4214" y="45074"/>
                      <a:pt x="3420" y="43735"/>
                    </a:cubicBezTo>
                    <a:cubicBezTo>
                      <a:pt x="2626" y="42445"/>
                      <a:pt x="1931" y="40907"/>
                      <a:pt x="1435" y="39171"/>
                    </a:cubicBezTo>
                    <a:cubicBezTo>
                      <a:pt x="1039" y="37484"/>
                      <a:pt x="691" y="35599"/>
                      <a:pt x="443" y="33615"/>
                    </a:cubicBezTo>
                    <a:cubicBezTo>
                      <a:pt x="294" y="31531"/>
                      <a:pt x="245" y="29249"/>
                      <a:pt x="245" y="26868"/>
                    </a:cubicBezTo>
                    <a:cubicBezTo>
                      <a:pt x="245" y="24784"/>
                      <a:pt x="344" y="22651"/>
                      <a:pt x="642" y="20518"/>
                    </a:cubicBezTo>
                    <a:cubicBezTo>
                      <a:pt x="890" y="18434"/>
                      <a:pt x="1287" y="16450"/>
                      <a:pt x="1832" y="14565"/>
                    </a:cubicBezTo>
                    <a:cubicBezTo>
                      <a:pt x="2328" y="12580"/>
                      <a:pt x="3072" y="10745"/>
                      <a:pt x="4015" y="9008"/>
                    </a:cubicBezTo>
                    <a:cubicBezTo>
                      <a:pt x="5057" y="7173"/>
                      <a:pt x="6297" y="5635"/>
                      <a:pt x="7785" y="4444"/>
                    </a:cubicBezTo>
                    <a:cubicBezTo>
                      <a:pt x="9373" y="3154"/>
                      <a:pt x="11159" y="2162"/>
                      <a:pt x="13143" y="1468"/>
                    </a:cubicBezTo>
                    <a:cubicBezTo>
                      <a:pt x="15227" y="674"/>
                      <a:pt x="17707" y="277"/>
                      <a:pt x="20485" y="277"/>
                    </a:cubicBezTo>
                    <a:cubicBezTo>
                      <a:pt x="21378" y="277"/>
                      <a:pt x="22321" y="376"/>
                      <a:pt x="23264" y="476"/>
                    </a:cubicBezTo>
                    <a:cubicBezTo>
                      <a:pt x="24156" y="476"/>
                      <a:pt x="25049" y="624"/>
                      <a:pt x="25843" y="872"/>
                    </a:cubicBezTo>
                    <a:cubicBezTo>
                      <a:pt x="26637" y="1021"/>
                      <a:pt x="27282" y="1220"/>
                      <a:pt x="27828" y="1468"/>
                    </a:cubicBezTo>
                    <a:cubicBezTo>
                      <a:pt x="28324" y="1765"/>
                      <a:pt x="28671" y="1964"/>
                      <a:pt x="28820" y="2063"/>
                    </a:cubicBezTo>
                    <a:cubicBezTo>
                      <a:pt x="29068" y="2212"/>
                      <a:pt x="29217" y="2361"/>
                      <a:pt x="29217" y="2460"/>
                    </a:cubicBezTo>
                    <a:cubicBezTo>
                      <a:pt x="29316" y="2609"/>
                      <a:pt x="29415" y="2807"/>
                      <a:pt x="29415" y="3055"/>
                    </a:cubicBezTo>
                    <a:cubicBezTo>
                      <a:pt x="29514" y="3204"/>
                      <a:pt x="29614" y="3402"/>
                      <a:pt x="29614" y="3651"/>
                    </a:cubicBezTo>
                    <a:cubicBezTo>
                      <a:pt x="29614" y="3948"/>
                      <a:pt x="29614" y="4196"/>
                      <a:pt x="29614" y="4444"/>
                    </a:cubicBezTo>
                    <a:cubicBezTo>
                      <a:pt x="29614" y="4990"/>
                      <a:pt x="29614" y="5387"/>
                      <a:pt x="29614" y="5635"/>
                    </a:cubicBezTo>
                    <a:cubicBezTo>
                      <a:pt x="29614" y="5933"/>
                      <a:pt x="29514" y="6181"/>
                      <a:pt x="29415" y="6429"/>
                    </a:cubicBezTo>
                    <a:cubicBezTo>
                      <a:pt x="29415" y="6726"/>
                      <a:pt x="29316" y="6925"/>
                      <a:pt x="29217" y="7024"/>
                    </a:cubicBezTo>
                    <a:cubicBezTo>
                      <a:pt x="29068" y="7024"/>
                      <a:pt x="28869" y="7024"/>
                      <a:pt x="28621" y="7024"/>
                    </a:cubicBezTo>
                    <a:cubicBezTo>
                      <a:pt x="28324" y="7024"/>
                      <a:pt x="27927" y="6974"/>
                      <a:pt x="27431" y="6826"/>
                    </a:cubicBezTo>
                    <a:cubicBezTo>
                      <a:pt x="27034" y="6577"/>
                      <a:pt x="26488" y="6379"/>
                      <a:pt x="25843" y="6230"/>
                    </a:cubicBezTo>
                    <a:cubicBezTo>
                      <a:pt x="25149" y="5982"/>
                      <a:pt x="24305" y="5784"/>
                      <a:pt x="23264" y="5635"/>
                    </a:cubicBezTo>
                    <a:cubicBezTo>
                      <a:pt x="22321" y="5536"/>
                      <a:pt x="21180" y="5437"/>
                      <a:pt x="19890" y="5437"/>
                    </a:cubicBezTo>
                    <a:cubicBezTo>
                      <a:pt x="17608" y="5437"/>
                      <a:pt x="15624" y="5933"/>
                      <a:pt x="13937" y="6826"/>
                    </a:cubicBezTo>
                    <a:cubicBezTo>
                      <a:pt x="12349" y="7768"/>
                      <a:pt x="11010" y="9008"/>
                      <a:pt x="9968" y="10596"/>
                    </a:cubicBezTo>
                    <a:cubicBezTo>
                      <a:pt x="8877" y="12183"/>
                      <a:pt x="8083" y="14068"/>
                      <a:pt x="7587" y="16152"/>
                    </a:cubicBezTo>
                    <a:cubicBezTo>
                      <a:pt x="7041" y="18285"/>
                      <a:pt x="6694" y="20468"/>
                      <a:pt x="6595" y="22701"/>
                    </a:cubicBezTo>
                    <a:cubicBezTo>
                      <a:pt x="7240" y="22304"/>
                      <a:pt x="7984" y="22006"/>
                      <a:pt x="8778" y="21708"/>
                    </a:cubicBezTo>
                    <a:cubicBezTo>
                      <a:pt x="9671" y="21312"/>
                      <a:pt x="10613" y="21014"/>
                      <a:pt x="11556" y="20716"/>
                    </a:cubicBezTo>
                    <a:cubicBezTo>
                      <a:pt x="12449" y="20319"/>
                      <a:pt x="13441" y="20071"/>
                      <a:pt x="14532" y="19922"/>
                    </a:cubicBezTo>
                    <a:cubicBezTo>
                      <a:pt x="15574" y="19674"/>
                      <a:pt x="16765" y="19526"/>
                      <a:pt x="18104" y="19526"/>
                    </a:cubicBezTo>
                    <a:cubicBezTo>
                      <a:pt x="20585" y="19526"/>
                      <a:pt x="22718" y="19922"/>
                      <a:pt x="24454" y="20716"/>
                    </a:cubicBezTo>
                    <a:cubicBezTo>
                      <a:pt x="26290" y="21411"/>
                      <a:pt x="27728" y="22403"/>
                      <a:pt x="28820" y="23693"/>
                    </a:cubicBezTo>
                    <a:cubicBezTo>
                      <a:pt x="30010" y="24883"/>
                      <a:pt x="30804" y="26372"/>
                      <a:pt x="31201" y="28058"/>
                    </a:cubicBezTo>
                    <a:cubicBezTo>
                      <a:pt x="31697" y="29795"/>
                      <a:pt x="31995" y="31630"/>
                      <a:pt x="31995" y="33615"/>
                    </a:cubicBezTo>
                    <a:close/>
                    <a:moveTo>
                      <a:pt x="25645" y="34210"/>
                    </a:moveTo>
                    <a:cubicBezTo>
                      <a:pt x="25645" y="32771"/>
                      <a:pt x="25446" y="31432"/>
                      <a:pt x="25049" y="30241"/>
                    </a:cubicBezTo>
                    <a:cubicBezTo>
                      <a:pt x="24752" y="29051"/>
                      <a:pt x="24305" y="28058"/>
                      <a:pt x="23660" y="27265"/>
                    </a:cubicBezTo>
                    <a:cubicBezTo>
                      <a:pt x="22966" y="26471"/>
                      <a:pt x="22073" y="25876"/>
                      <a:pt x="20882" y="25479"/>
                    </a:cubicBezTo>
                    <a:cubicBezTo>
                      <a:pt x="19791" y="24983"/>
                      <a:pt x="18501" y="24685"/>
                      <a:pt x="16914" y="24685"/>
                    </a:cubicBezTo>
                    <a:cubicBezTo>
                      <a:pt x="15971" y="24685"/>
                      <a:pt x="15028" y="24784"/>
                      <a:pt x="14135" y="24883"/>
                    </a:cubicBezTo>
                    <a:cubicBezTo>
                      <a:pt x="13193" y="25032"/>
                      <a:pt x="12250" y="25280"/>
                      <a:pt x="11357" y="25677"/>
                    </a:cubicBezTo>
                    <a:cubicBezTo>
                      <a:pt x="10564" y="25975"/>
                      <a:pt x="9770" y="26272"/>
                      <a:pt x="8976" y="26669"/>
                    </a:cubicBezTo>
                    <a:cubicBezTo>
                      <a:pt x="8182" y="27066"/>
                      <a:pt x="7438" y="27463"/>
                      <a:pt x="6793" y="27860"/>
                    </a:cubicBezTo>
                    <a:cubicBezTo>
                      <a:pt x="6793" y="31035"/>
                      <a:pt x="6992" y="33763"/>
                      <a:pt x="7389" y="35996"/>
                    </a:cubicBezTo>
                    <a:cubicBezTo>
                      <a:pt x="7785" y="38129"/>
                      <a:pt x="8381" y="39865"/>
                      <a:pt x="9174" y="41155"/>
                    </a:cubicBezTo>
                    <a:cubicBezTo>
                      <a:pt x="9968" y="42495"/>
                      <a:pt x="10960" y="43437"/>
                      <a:pt x="12151" y="43933"/>
                    </a:cubicBezTo>
                    <a:cubicBezTo>
                      <a:pt x="13342" y="44479"/>
                      <a:pt x="14731" y="44727"/>
                      <a:pt x="16318" y="44727"/>
                    </a:cubicBezTo>
                    <a:cubicBezTo>
                      <a:pt x="17906" y="44727"/>
                      <a:pt x="19196" y="44479"/>
                      <a:pt x="20287" y="43933"/>
                    </a:cubicBezTo>
                    <a:cubicBezTo>
                      <a:pt x="21478" y="43288"/>
                      <a:pt x="22470" y="42495"/>
                      <a:pt x="23264" y="41552"/>
                    </a:cubicBezTo>
                    <a:cubicBezTo>
                      <a:pt x="24057" y="40510"/>
                      <a:pt x="24653" y="39369"/>
                      <a:pt x="25049" y="38179"/>
                    </a:cubicBezTo>
                    <a:cubicBezTo>
                      <a:pt x="25446" y="36889"/>
                      <a:pt x="25645" y="35549"/>
                      <a:pt x="25645" y="34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750A9D9-DCAF-4BB2-A637-D807134B2A72}"/>
                </a:ext>
              </a:extLst>
            </p:cNvPr>
            <p:cNvSpPr/>
            <p:nvPr/>
          </p:nvSpPr>
          <p:spPr>
            <a:xfrm>
              <a:off x="5854819" y="5297686"/>
              <a:ext cx="13692" cy="65881"/>
            </a:xfrm>
            <a:custGeom>
              <a:avLst/>
              <a:gdLst>
                <a:gd name="connsiteX0" fmla="*/ 13940 w 13692"/>
                <a:gd name="connsiteY0" fmla="*/ 33218 h 65881"/>
                <a:gd name="connsiteX1" fmla="*/ 13345 w 13692"/>
                <a:gd name="connsiteY1" fmla="*/ 41552 h 65881"/>
                <a:gd name="connsiteX2" fmla="*/ 11757 w 13692"/>
                <a:gd name="connsiteY2" fmla="*/ 49688 h 65881"/>
                <a:gd name="connsiteX3" fmla="*/ 9178 w 13692"/>
                <a:gd name="connsiteY3" fmla="*/ 57626 h 65881"/>
                <a:gd name="connsiteX4" fmla="*/ 5804 w 13692"/>
                <a:gd name="connsiteY4" fmla="*/ 65365 h 65881"/>
                <a:gd name="connsiteX5" fmla="*/ 5407 w 13692"/>
                <a:gd name="connsiteY5" fmla="*/ 65761 h 65881"/>
                <a:gd name="connsiteX6" fmla="*/ 4812 w 13692"/>
                <a:gd name="connsiteY6" fmla="*/ 65960 h 65881"/>
                <a:gd name="connsiteX7" fmla="*/ 3820 w 13692"/>
                <a:gd name="connsiteY7" fmla="*/ 66158 h 65881"/>
                <a:gd name="connsiteX8" fmla="*/ 2828 w 13692"/>
                <a:gd name="connsiteY8" fmla="*/ 66158 h 65881"/>
                <a:gd name="connsiteX9" fmla="*/ 1240 w 13692"/>
                <a:gd name="connsiteY9" fmla="*/ 65960 h 65881"/>
                <a:gd name="connsiteX10" fmla="*/ 446 w 13692"/>
                <a:gd name="connsiteY10" fmla="*/ 65761 h 65881"/>
                <a:gd name="connsiteX11" fmla="*/ 248 w 13692"/>
                <a:gd name="connsiteY11" fmla="*/ 65166 h 65881"/>
                <a:gd name="connsiteX12" fmla="*/ 446 w 13692"/>
                <a:gd name="connsiteY12" fmla="*/ 64571 h 65881"/>
                <a:gd name="connsiteX13" fmla="*/ 5606 w 13692"/>
                <a:gd name="connsiteY13" fmla="*/ 49093 h 65881"/>
                <a:gd name="connsiteX14" fmla="*/ 7392 w 13692"/>
                <a:gd name="connsiteY14" fmla="*/ 33019 h 65881"/>
                <a:gd name="connsiteX15" fmla="*/ 5606 w 13692"/>
                <a:gd name="connsiteY15" fmla="*/ 17144 h 65881"/>
                <a:gd name="connsiteX16" fmla="*/ 446 w 13692"/>
                <a:gd name="connsiteY16" fmla="*/ 1666 h 65881"/>
                <a:gd name="connsiteX17" fmla="*/ 248 w 13692"/>
                <a:gd name="connsiteY17" fmla="*/ 1269 h 65881"/>
                <a:gd name="connsiteX18" fmla="*/ 446 w 13692"/>
                <a:gd name="connsiteY18" fmla="*/ 674 h 65881"/>
                <a:gd name="connsiteX19" fmla="*/ 1439 w 13692"/>
                <a:gd name="connsiteY19" fmla="*/ 475 h 65881"/>
                <a:gd name="connsiteX20" fmla="*/ 2828 w 13692"/>
                <a:gd name="connsiteY20" fmla="*/ 277 h 65881"/>
                <a:gd name="connsiteX21" fmla="*/ 4018 w 13692"/>
                <a:gd name="connsiteY21" fmla="*/ 277 h 65881"/>
                <a:gd name="connsiteX22" fmla="*/ 4812 w 13692"/>
                <a:gd name="connsiteY22" fmla="*/ 475 h 65881"/>
                <a:gd name="connsiteX23" fmla="*/ 5407 w 13692"/>
                <a:gd name="connsiteY23" fmla="*/ 674 h 65881"/>
                <a:gd name="connsiteX24" fmla="*/ 5606 w 13692"/>
                <a:gd name="connsiteY24" fmla="*/ 872 h 65881"/>
                <a:gd name="connsiteX25" fmla="*/ 11757 w 13692"/>
                <a:gd name="connsiteY25" fmla="*/ 16747 h 65881"/>
                <a:gd name="connsiteX26" fmla="*/ 13940 w 13692"/>
                <a:gd name="connsiteY26" fmla="*/ 3321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40" y="33218"/>
                  </a:moveTo>
                  <a:cubicBezTo>
                    <a:pt x="13940" y="35996"/>
                    <a:pt x="13742" y="38774"/>
                    <a:pt x="13345" y="41552"/>
                  </a:cubicBezTo>
                  <a:cubicBezTo>
                    <a:pt x="13047" y="44330"/>
                    <a:pt x="12551" y="47059"/>
                    <a:pt x="11757" y="49688"/>
                  </a:cubicBezTo>
                  <a:cubicBezTo>
                    <a:pt x="11063" y="52367"/>
                    <a:pt x="10219" y="54947"/>
                    <a:pt x="9178" y="57626"/>
                  </a:cubicBezTo>
                  <a:cubicBezTo>
                    <a:pt x="8235" y="60255"/>
                    <a:pt x="7094" y="62834"/>
                    <a:pt x="5804" y="65365"/>
                  </a:cubicBezTo>
                  <a:cubicBezTo>
                    <a:pt x="5655" y="65464"/>
                    <a:pt x="5507" y="65613"/>
                    <a:pt x="5407" y="65761"/>
                  </a:cubicBezTo>
                  <a:cubicBezTo>
                    <a:pt x="5258" y="65861"/>
                    <a:pt x="5060" y="65960"/>
                    <a:pt x="4812" y="65960"/>
                  </a:cubicBezTo>
                  <a:cubicBezTo>
                    <a:pt x="4514" y="66059"/>
                    <a:pt x="4217" y="66158"/>
                    <a:pt x="3820" y="66158"/>
                  </a:cubicBezTo>
                  <a:cubicBezTo>
                    <a:pt x="3522" y="66158"/>
                    <a:pt x="3224" y="66158"/>
                    <a:pt x="2828" y="66158"/>
                  </a:cubicBezTo>
                  <a:cubicBezTo>
                    <a:pt x="2133" y="66158"/>
                    <a:pt x="1637" y="66059"/>
                    <a:pt x="1240" y="65960"/>
                  </a:cubicBezTo>
                  <a:cubicBezTo>
                    <a:pt x="843" y="65960"/>
                    <a:pt x="546" y="65861"/>
                    <a:pt x="446" y="65761"/>
                  </a:cubicBezTo>
                  <a:cubicBezTo>
                    <a:pt x="298" y="65613"/>
                    <a:pt x="248" y="65414"/>
                    <a:pt x="248" y="65166"/>
                  </a:cubicBezTo>
                  <a:cubicBezTo>
                    <a:pt x="248" y="65017"/>
                    <a:pt x="298" y="64819"/>
                    <a:pt x="446" y="64571"/>
                  </a:cubicBezTo>
                  <a:cubicBezTo>
                    <a:pt x="2679" y="59411"/>
                    <a:pt x="4415" y="54252"/>
                    <a:pt x="5606" y="49093"/>
                  </a:cubicBezTo>
                  <a:cubicBezTo>
                    <a:pt x="6796" y="43834"/>
                    <a:pt x="7392" y="38476"/>
                    <a:pt x="7392" y="33019"/>
                  </a:cubicBezTo>
                  <a:cubicBezTo>
                    <a:pt x="7392" y="27761"/>
                    <a:pt x="6796" y="22452"/>
                    <a:pt x="5606" y="17144"/>
                  </a:cubicBezTo>
                  <a:cubicBezTo>
                    <a:pt x="4415" y="11886"/>
                    <a:pt x="2679" y="6726"/>
                    <a:pt x="446" y="1666"/>
                  </a:cubicBezTo>
                  <a:cubicBezTo>
                    <a:pt x="298" y="1567"/>
                    <a:pt x="248" y="1418"/>
                    <a:pt x="248" y="1269"/>
                  </a:cubicBezTo>
                  <a:cubicBezTo>
                    <a:pt x="248" y="1021"/>
                    <a:pt x="298" y="823"/>
                    <a:pt x="446" y="674"/>
                  </a:cubicBezTo>
                  <a:cubicBezTo>
                    <a:pt x="694" y="575"/>
                    <a:pt x="1042" y="475"/>
                    <a:pt x="1439" y="475"/>
                  </a:cubicBezTo>
                  <a:cubicBezTo>
                    <a:pt x="1835" y="376"/>
                    <a:pt x="2282" y="277"/>
                    <a:pt x="2828" y="277"/>
                  </a:cubicBezTo>
                  <a:cubicBezTo>
                    <a:pt x="3324" y="277"/>
                    <a:pt x="3721" y="277"/>
                    <a:pt x="4018" y="277"/>
                  </a:cubicBezTo>
                  <a:cubicBezTo>
                    <a:pt x="4415" y="277"/>
                    <a:pt x="4663" y="376"/>
                    <a:pt x="4812" y="475"/>
                  </a:cubicBezTo>
                  <a:cubicBezTo>
                    <a:pt x="5060" y="475"/>
                    <a:pt x="5258" y="575"/>
                    <a:pt x="5407" y="674"/>
                  </a:cubicBezTo>
                  <a:cubicBezTo>
                    <a:pt x="5507" y="674"/>
                    <a:pt x="5606" y="773"/>
                    <a:pt x="5606" y="872"/>
                  </a:cubicBezTo>
                  <a:cubicBezTo>
                    <a:pt x="8235" y="6032"/>
                    <a:pt x="10269" y="11340"/>
                    <a:pt x="11757" y="16747"/>
                  </a:cubicBezTo>
                  <a:cubicBezTo>
                    <a:pt x="13196" y="22056"/>
                    <a:pt x="13940" y="27562"/>
                    <a:pt x="13940" y="33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D94D972D-0B2C-4D19-8C44-6E4D2F4958FB}"/>
                </a:ext>
              </a:extLst>
            </p:cNvPr>
            <p:cNvSpPr/>
            <p:nvPr/>
          </p:nvSpPr>
          <p:spPr>
            <a:xfrm>
              <a:off x="5944750" y="5297686"/>
              <a:ext cx="13692" cy="65881"/>
            </a:xfrm>
            <a:custGeom>
              <a:avLst/>
              <a:gdLst>
                <a:gd name="connsiteX0" fmla="*/ 13749 w 13692"/>
                <a:gd name="connsiteY0" fmla="*/ 1666 h 65881"/>
                <a:gd name="connsiteX1" fmla="*/ 8391 w 13692"/>
                <a:gd name="connsiteY1" fmla="*/ 17144 h 65881"/>
                <a:gd name="connsiteX2" fmla="*/ 6803 w 13692"/>
                <a:gd name="connsiteY2" fmla="*/ 33019 h 65881"/>
                <a:gd name="connsiteX3" fmla="*/ 8589 w 13692"/>
                <a:gd name="connsiteY3" fmla="*/ 49093 h 65881"/>
                <a:gd name="connsiteX4" fmla="*/ 13749 w 13692"/>
                <a:gd name="connsiteY4" fmla="*/ 64571 h 65881"/>
                <a:gd name="connsiteX5" fmla="*/ 13947 w 13692"/>
                <a:gd name="connsiteY5" fmla="*/ 65166 h 65881"/>
                <a:gd name="connsiteX6" fmla="*/ 13550 w 13692"/>
                <a:gd name="connsiteY6" fmla="*/ 65761 h 65881"/>
                <a:gd name="connsiteX7" fmla="*/ 12757 w 13692"/>
                <a:gd name="connsiteY7" fmla="*/ 65960 h 65881"/>
                <a:gd name="connsiteX8" fmla="*/ 11367 w 13692"/>
                <a:gd name="connsiteY8" fmla="*/ 66158 h 65881"/>
                <a:gd name="connsiteX9" fmla="*/ 10177 w 13692"/>
                <a:gd name="connsiteY9" fmla="*/ 66158 h 65881"/>
                <a:gd name="connsiteX10" fmla="*/ 9383 w 13692"/>
                <a:gd name="connsiteY10" fmla="*/ 65960 h 65881"/>
                <a:gd name="connsiteX11" fmla="*/ 8788 w 13692"/>
                <a:gd name="connsiteY11" fmla="*/ 65761 h 65881"/>
                <a:gd name="connsiteX12" fmla="*/ 8589 w 13692"/>
                <a:gd name="connsiteY12" fmla="*/ 65365 h 65881"/>
                <a:gd name="connsiteX13" fmla="*/ 4819 w 13692"/>
                <a:gd name="connsiteY13" fmla="*/ 57626 h 65881"/>
                <a:gd name="connsiteX14" fmla="*/ 2239 w 13692"/>
                <a:gd name="connsiteY14" fmla="*/ 49688 h 65881"/>
                <a:gd name="connsiteX15" fmla="*/ 652 w 13692"/>
                <a:gd name="connsiteY15" fmla="*/ 41552 h 65881"/>
                <a:gd name="connsiteX16" fmla="*/ 255 w 13692"/>
                <a:gd name="connsiteY16" fmla="*/ 33218 h 65881"/>
                <a:gd name="connsiteX17" fmla="*/ 850 w 13692"/>
                <a:gd name="connsiteY17" fmla="*/ 24883 h 65881"/>
                <a:gd name="connsiteX18" fmla="*/ 2438 w 13692"/>
                <a:gd name="connsiteY18" fmla="*/ 16747 h 65881"/>
                <a:gd name="connsiteX19" fmla="*/ 5017 w 13692"/>
                <a:gd name="connsiteY19" fmla="*/ 8810 h 65881"/>
                <a:gd name="connsiteX20" fmla="*/ 8589 w 13692"/>
                <a:gd name="connsiteY20" fmla="*/ 872 h 65881"/>
                <a:gd name="connsiteX21" fmla="*/ 8788 w 13692"/>
                <a:gd name="connsiteY21" fmla="*/ 674 h 65881"/>
                <a:gd name="connsiteX22" fmla="*/ 9185 w 13692"/>
                <a:gd name="connsiteY22" fmla="*/ 475 h 65881"/>
                <a:gd name="connsiteX23" fmla="*/ 9978 w 13692"/>
                <a:gd name="connsiteY23" fmla="*/ 277 h 65881"/>
                <a:gd name="connsiteX24" fmla="*/ 11367 w 13692"/>
                <a:gd name="connsiteY24" fmla="*/ 277 h 65881"/>
                <a:gd name="connsiteX25" fmla="*/ 12757 w 13692"/>
                <a:gd name="connsiteY25" fmla="*/ 475 h 65881"/>
                <a:gd name="connsiteX26" fmla="*/ 13550 w 13692"/>
                <a:gd name="connsiteY26" fmla="*/ 674 h 65881"/>
                <a:gd name="connsiteX27" fmla="*/ 13947 w 13692"/>
                <a:gd name="connsiteY27" fmla="*/ 1269 h 65881"/>
                <a:gd name="connsiteX28" fmla="*/ 13749 w 13692"/>
                <a:gd name="connsiteY28" fmla="*/ 1666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49" y="1666"/>
                  </a:moveTo>
                  <a:cubicBezTo>
                    <a:pt x="11367" y="6726"/>
                    <a:pt x="9582" y="11886"/>
                    <a:pt x="8391" y="17144"/>
                  </a:cubicBezTo>
                  <a:cubicBezTo>
                    <a:pt x="7299" y="22452"/>
                    <a:pt x="6803" y="27761"/>
                    <a:pt x="6803" y="33019"/>
                  </a:cubicBezTo>
                  <a:cubicBezTo>
                    <a:pt x="6803" y="38476"/>
                    <a:pt x="7399" y="43834"/>
                    <a:pt x="8589" y="49093"/>
                  </a:cubicBezTo>
                  <a:cubicBezTo>
                    <a:pt x="9780" y="54252"/>
                    <a:pt x="11467" y="59411"/>
                    <a:pt x="13749" y="64571"/>
                  </a:cubicBezTo>
                  <a:cubicBezTo>
                    <a:pt x="13848" y="64819"/>
                    <a:pt x="13947" y="65017"/>
                    <a:pt x="13947" y="65166"/>
                  </a:cubicBezTo>
                  <a:cubicBezTo>
                    <a:pt x="13947" y="65414"/>
                    <a:pt x="13798" y="65613"/>
                    <a:pt x="13550" y="65761"/>
                  </a:cubicBezTo>
                  <a:cubicBezTo>
                    <a:pt x="13401" y="65861"/>
                    <a:pt x="13153" y="65960"/>
                    <a:pt x="12757" y="65960"/>
                  </a:cubicBezTo>
                  <a:cubicBezTo>
                    <a:pt x="12459" y="66059"/>
                    <a:pt x="12012" y="66158"/>
                    <a:pt x="11367" y="66158"/>
                  </a:cubicBezTo>
                  <a:cubicBezTo>
                    <a:pt x="10971" y="66158"/>
                    <a:pt x="10574" y="66158"/>
                    <a:pt x="10177" y="66158"/>
                  </a:cubicBezTo>
                  <a:cubicBezTo>
                    <a:pt x="9879" y="66158"/>
                    <a:pt x="9631" y="66059"/>
                    <a:pt x="9383" y="65960"/>
                  </a:cubicBezTo>
                  <a:cubicBezTo>
                    <a:pt x="9085" y="65960"/>
                    <a:pt x="8887" y="65861"/>
                    <a:pt x="8788" y="65761"/>
                  </a:cubicBezTo>
                  <a:cubicBezTo>
                    <a:pt x="8639" y="65613"/>
                    <a:pt x="8589" y="65464"/>
                    <a:pt x="8589" y="65365"/>
                  </a:cubicBezTo>
                  <a:cubicBezTo>
                    <a:pt x="7101" y="62834"/>
                    <a:pt x="5861" y="60255"/>
                    <a:pt x="4819" y="57626"/>
                  </a:cubicBezTo>
                  <a:cubicBezTo>
                    <a:pt x="3876" y="54947"/>
                    <a:pt x="3033" y="52367"/>
                    <a:pt x="2239" y="49688"/>
                  </a:cubicBezTo>
                  <a:cubicBezTo>
                    <a:pt x="1545" y="47059"/>
                    <a:pt x="1049" y="44330"/>
                    <a:pt x="652" y="41552"/>
                  </a:cubicBezTo>
                  <a:cubicBezTo>
                    <a:pt x="354" y="38774"/>
                    <a:pt x="255" y="35996"/>
                    <a:pt x="255" y="33218"/>
                  </a:cubicBezTo>
                  <a:cubicBezTo>
                    <a:pt x="255" y="30340"/>
                    <a:pt x="453" y="27562"/>
                    <a:pt x="850" y="24883"/>
                  </a:cubicBezTo>
                  <a:cubicBezTo>
                    <a:pt x="1247" y="22105"/>
                    <a:pt x="1743" y="19426"/>
                    <a:pt x="2438" y="16747"/>
                  </a:cubicBezTo>
                  <a:cubicBezTo>
                    <a:pt x="3232" y="13969"/>
                    <a:pt x="4075" y="11340"/>
                    <a:pt x="5017" y="8810"/>
                  </a:cubicBezTo>
                  <a:cubicBezTo>
                    <a:pt x="6059" y="6181"/>
                    <a:pt x="7250" y="3551"/>
                    <a:pt x="8589" y="872"/>
                  </a:cubicBezTo>
                  <a:cubicBezTo>
                    <a:pt x="8589" y="773"/>
                    <a:pt x="8639" y="674"/>
                    <a:pt x="8788" y="674"/>
                  </a:cubicBezTo>
                  <a:cubicBezTo>
                    <a:pt x="8887" y="575"/>
                    <a:pt x="9036" y="475"/>
                    <a:pt x="9185" y="475"/>
                  </a:cubicBezTo>
                  <a:cubicBezTo>
                    <a:pt x="9433" y="376"/>
                    <a:pt x="9681" y="277"/>
                    <a:pt x="9978" y="277"/>
                  </a:cubicBezTo>
                  <a:cubicBezTo>
                    <a:pt x="10375" y="277"/>
                    <a:pt x="10822" y="277"/>
                    <a:pt x="11367" y="277"/>
                  </a:cubicBezTo>
                  <a:cubicBezTo>
                    <a:pt x="11864" y="277"/>
                    <a:pt x="12360" y="376"/>
                    <a:pt x="12757" y="475"/>
                  </a:cubicBezTo>
                  <a:cubicBezTo>
                    <a:pt x="13153" y="475"/>
                    <a:pt x="13401" y="575"/>
                    <a:pt x="13550" y="674"/>
                  </a:cubicBezTo>
                  <a:cubicBezTo>
                    <a:pt x="13798" y="823"/>
                    <a:pt x="13947" y="1021"/>
                    <a:pt x="13947" y="1269"/>
                  </a:cubicBezTo>
                  <a:cubicBezTo>
                    <a:pt x="13947" y="1418"/>
                    <a:pt x="13848" y="1567"/>
                    <a:pt x="13749" y="16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964689" y="5301654"/>
              <a:ext cx="110132" cy="49807"/>
              <a:chOff x="5964689" y="5301654"/>
              <a:chExt cx="110132" cy="49807"/>
            </a:xfrm>
            <a:solidFill>
              <a:srgbClr val="000000"/>
            </a:solidFill>
          </p:grpSpPr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B4CE6F9-C5DF-45B2-8170-739B0B8A5883}"/>
                  </a:ext>
                </a:extLst>
              </p:cNvPr>
              <p:cNvSpPr/>
              <p:nvPr/>
            </p:nvSpPr>
            <p:spPr>
              <a:xfrm>
                <a:off x="5964689" y="5302051"/>
                <a:ext cx="34924" cy="48815"/>
              </a:xfrm>
              <a:custGeom>
                <a:avLst/>
                <a:gdLst>
                  <a:gd name="connsiteX0" fmla="*/ 35182 w 34924"/>
                  <a:gd name="connsiteY0" fmla="*/ 35202 h 48815"/>
                  <a:gd name="connsiteX1" fmla="*/ 34785 w 34924"/>
                  <a:gd name="connsiteY1" fmla="*/ 37186 h 48815"/>
                  <a:gd name="connsiteX2" fmla="*/ 33594 w 34924"/>
                  <a:gd name="connsiteY2" fmla="*/ 37782 h 48815"/>
                  <a:gd name="connsiteX3" fmla="*/ 28236 w 34924"/>
                  <a:gd name="connsiteY3" fmla="*/ 37782 h 48815"/>
                  <a:gd name="connsiteX4" fmla="*/ 28236 w 34924"/>
                  <a:gd name="connsiteY4" fmla="*/ 47902 h 48815"/>
                  <a:gd name="connsiteX5" fmla="*/ 28038 w 34924"/>
                  <a:gd name="connsiteY5" fmla="*/ 48497 h 48815"/>
                  <a:gd name="connsiteX6" fmla="*/ 27443 w 34924"/>
                  <a:gd name="connsiteY6" fmla="*/ 48894 h 48815"/>
                  <a:gd name="connsiteX7" fmla="*/ 26649 w 34924"/>
                  <a:gd name="connsiteY7" fmla="*/ 48894 h 48815"/>
                  <a:gd name="connsiteX8" fmla="*/ 25061 w 34924"/>
                  <a:gd name="connsiteY8" fmla="*/ 49093 h 48815"/>
                  <a:gd name="connsiteX9" fmla="*/ 23474 w 34924"/>
                  <a:gd name="connsiteY9" fmla="*/ 48894 h 48815"/>
                  <a:gd name="connsiteX10" fmla="*/ 22482 w 34924"/>
                  <a:gd name="connsiteY10" fmla="*/ 48894 h 48815"/>
                  <a:gd name="connsiteX11" fmla="*/ 22085 w 34924"/>
                  <a:gd name="connsiteY11" fmla="*/ 48497 h 48815"/>
                  <a:gd name="connsiteX12" fmla="*/ 21886 w 34924"/>
                  <a:gd name="connsiteY12" fmla="*/ 47902 h 48815"/>
                  <a:gd name="connsiteX13" fmla="*/ 21886 w 34924"/>
                  <a:gd name="connsiteY13" fmla="*/ 37782 h 48815"/>
                  <a:gd name="connsiteX14" fmla="*/ 2043 w 34924"/>
                  <a:gd name="connsiteY14" fmla="*/ 37782 h 48815"/>
                  <a:gd name="connsiteX15" fmla="*/ 1051 w 34924"/>
                  <a:gd name="connsiteY15" fmla="*/ 37782 h 48815"/>
                  <a:gd name="connsiteX16" fmla="*/ 654 w 34924"/>
                  <a:gd name="connsiteY16" fmla="*/ 37385 h 48815"/>
                  <a:gd name="connsiteX17" fmla="*/ 257 w 34924"/>
                  <a:gd name="connsiteY17" fmla="*/ 36393 h 48815"/>
                  <a:gd name="connsiteX18" fmla="*/ 257 w 34924"/>
                  <a:gd name="connsiteY18" fmla="*/ 35004 h 48815"/>
                  <a:gd name="connsiteX19" fmla="*/ 257 w 34924"/>
                  <a:gd name="connsiteY19" fmla="*/ 33615 h 48815"/>
                  <a:gd name="connsiteX20" fmla="*/ 455 w 34924"/>
                  <a:gd name="connsiteY20" fmla="*/ 32622 h 48815"/>
                  <a:gd name="connsiteX21" fmla="*/ 654 w 34924"/>
                  <a:gd name="connsiteY21" fmla="*/ 31828 h 48815"/>
                  <a:gd name="connsiteX22" fmla="*/ 1249 w 34924"/>
                  <a:gd name="connsiteY22" fmla="*/ 30836 h 48815"/>
                  <a:gd name="connsiteX23" fmla="*/ 18711 w 34924"/>
                  <a:gd name="connsiteY23" fmla="*/ 1467 h 48815"/>
                  <a:gd name="connsiteX24" fmla="*/ 19108 w 34924"/>
                  <a:gd name="connsiteY24" fmla="*/ 872 h 48815"/>
                  <a:gd name="connsiteX25" fmla="*/ 20100 w 34924"/>
                  <a:gd name="connsiteY25" fmla="*/ 674 h 48815"/>
                  <a:gd name="connsiteX26" fmla="*/ 21490 w 34924"/>
                  <a:gd name="connsiteY26" fmla="*/ 475 h 48815"/>
                  <a:gd name="connsiteX27" fmla="*/ 23474 w 34924"/>
                  <a:gd name="connsiteY27" fmla="*/ 277 h 48815"/>
                  <a:gd name="connsiteX28" fmla="*/ 25458 w 34924"/>
                  <a:gd name="connsiteY28" fmla="*/ 475 h 48815"/>
                  <a:gd name="connsiteX29" fmla="*/ 27046 w 34924"/>
                  <a:gd name="connsiteY29" fmla="*/ 674 h 48815"/>
                  <a:gd name="connsiteX30" fmla="*/ 27840 w 34924"/>
                  <a:gd name="connsiteY30" fmla="*/ 1071 h 48815"/>
                  <a:gd name="connsiteX31" fmla="*/ 28236 w 34924"/>
                  <a:gd name="connsiteY31" fmla="*/ 1666 h 48815"/>
                  <a:gd name="connsiteX32" fmla="*/ 28236 w 34924"/>
                  <a:gd name="connsiteY32" fmla="*/ 32424 h 48815"/>
                  <a:gd name="connsiteX33" fmla="*/ 33594 w 34924"/>
                  <a:gd name="connsiteY33" fmla="*/ 32424 h 48815"/>
                  <a:gd name="connsiteX34" fmla="*/ 34785 w 34924"/>
                  <a:gd name="connsiteY34" fmla="*/ 33217 h 48815"/>
                  <a:gd name="connsiteX35" fmla="*/ 35182 w 34924"/>
                  <a:gd name="connsiteY35" fmla="*/ 35202 h 48815"/>
                  <a:gd name="connsiteX36" fmla="*/ 21886 w 34924"/>
                  <a:gd name="connsiteY36" fmla="*/ 5833 h 48815"/>
                  <a:gd name="connsiteX37" fmla="*/ 6210 w 34924"/>
                  <a:gd name="connsiteY37" fmla="*/ 32424 h 48815"/>
                  <a:gd name="connsiteX38" fmla="*/ 21886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82" y="35202"/>
                    </a:moveTo>
                    <a:cubicBezTo>
                      <a:pt x="35182" y="35996"/>
                      <a:pt x="35033" y="36690"/>
                      <a:pt x="34785" y="37186"/>
                    </a:cubicBezTo>
                    <a:cubicBezTo>
                      <a:pt x="34487" y="37583"/>
                      <a:pt x="34090" y="37782"/>
                      <a:pt x="33594" y="37782"/>
                    </a:cubicBezTo>
                    <a:lnTo>
                      <a:pt x="28236" y="37782"/>
                    </a:lnTo>
                    <a:lnTo>
                      <a:pt x="28236" y="47902"/>
                    </a:lnTo>
                    <a:cubicBezTo>
                      <a:pt x="28236" y="48200"/>
                      <a:pt x="28137" y="48398"/>
                      <a:pt x="28038" y="48497"/>
                    </a:cubicBezTo>
                    <a:cubicBezTo>
                      <a:pt x="27889" y="48646"/>
                      <a:pt x="27691" y="48795"/>
                      <a:pt x="27443" y="48894"/>
                    </a:cubicBezTo>
                    <a:cubicBezTo>
                      <a:pt x="27294" y="48894"/>
                      <a:pt x="27046" y="48894"/>
                      <a:pt x="26649" y="48894"/>
                    </a:cubicBezTo>
                    <a:cubicBezTo>
                      <a:pt x="26252" y="48993"/>
                      <a:pt x="25706" y="49093"/>
                      <a:pt x="25061" y="49093"/>
                    </a:cubicBezTo>
                    <a:cubicBezTo>
                      <a:pt x="24367" y="49093"/>
                      <a:pt x="23871" y="48993"/>
                      <a:pt x="23474" y="48894"/>
                    </a:cubicBezTo>
                    <a:cubicBezTo>
                      <a:pt x="23077" y="48894"/>
                      <a:pt x="22730" y="48894"/>
                      <a:pt x="22482" y="48894"/>
                    </a:cubicBezTo>
                    <a:cubicBezTo>
                      <a:pt x="22333" y="48795"/>
                      <a:pt x="22184" y="48646"/>
                      <a:pt x="22085" y="48497"/>
                    </a:cubicBezTo>
                    <a:cubicBezTo>
                      <a:pt x="21936" y="48398"/>
                      <a:pt x="21886" y="48200"/>
                      <a:pt x="21886" y="47902"/>
                    </a:cubicBezTo>
                    <a:lnTo>
                      <a:pt x="21886" y="37782"/>
                    </a:lnTo>
                    <a:lnTo>
                      <a:pt x="2043" y="37782"/>
                    </a:lnTo>
                    <a:cubicBezTo>
                      <a:pt x="1646" y="37782"/>
                      <a:pt x="1299" y="37782"/>
                      <a:pt x="1051" y="37782"/>
                    </a:cubicBezTo>
                    <a:cubicBezTo>
                      <a:pt x="902" y="37682"/>
                      <a:pt x="753" y="37534"/>
                      <a:pt x="654" y="37385"/>
                    </a:cubicBezTo>
                    <a:cubicBezTo>
                      <a:pt x="505" y="37137"/>
                      <a:pt x="356" y="36789"/>
                      <a:pt x="257" y="36393"/>
                    </a:cubicBezTo>
                    <a:cubicBezTo>
                      <a:pt x="257" y="35996"/>
                      <a:pt x="257" y="35549"/>
                      <a:pt x="257" y="35004"/>
                    </a:cubicBezTo>
                    <a:cubicBezTo>
                      <a:pt x="257" y="34507"/>
                      <a:pt x="257" y="34011"/>
                      <a:pt x="257" y="33615"/>
                    </a:cubicBezTo>
                    <a:cubicBezTo>
                      <a:pt x="257" y="33217"/>
                      <a:pt x="306" y="32920"/>
                      <a:pt x="455" y="32622"/>
                    </a:cubicBezTo>
                    <a:cubicBezTo>
                      <a:pt x="554" y="32374"/>
                      <a:pt x="654" y="32126"/>
                      <a:pt x="654" y="31828"/>
                    </a:cubicBezTo>
                    <a:cubicBezTo>
                      <a:pt x="753" y="31432"/>
                      <a:pt x="951" y="31134"/>
                      <a:pt x="1249" y="30836"/>
                    </a:cubicBezTo>
                    <a:lnTo>
                      <a:pt x="18711" y="1467"/>
                    </a:lnTo>
                    <a:cubicBezTo>
                      <a:pt x="18811" y="1219"/>
                      <a:pt x="18959" y="1021"/>
                      <a:pt x="19108" y="872"/>
                    </a:cubicBezTo>
                    <a:cubicBezTo>
                      <a:pt x="19356" y="773"/>
                      <a:pt x="19704" y="674"/>
                      <a:pt x="20100" y="674"/>
                    </a:cubicBezTo>
                    <a:cubicBezTo>
                      <a:pt x="20497" y="575"/>
                      <a:pt x="20944" y="475"/>
                      <a:pt x="21490" y="475"/>
                    </a:cubicBezTo>
                    <a:cubicBezTo>
                      <a:pt x="21986" y="376"/>
                      <a:pt x="22680" y="277"/>
                      <a:pt x="23474" y="277"/>
                    </a:cubicBezTo>
                    <a:cubicBezTo>
                      <a:pt x="24268" y="277"/>
                      <a:pt x="24913" y="376"/>
                      <a:pt x="25458" y="475"/>
                    </a:cubicBezTo>
                    <a:cubicBezTo>
                      <a:pt x="26103" y="475"/>
                      <a:pt x="26649" y="575"/>
                      <a:pt x="27046" y="674"/>
                    </a:cubicBezTo>
                    <a:cubicBezTo>
                      <a:pt x="27443" y="674"/>
                      <a:pt x="27691" y="823"/>
                      <a:pt x="27840" y="1071"/>
                    </a:cubicBezTo>
                    <a:cubicBezTo>
                      <a:pt x="28088" y="1219"/>
                      <a:pt x="28236" y="1418"/>
                      <a:pt x="28236" y="1666"/>
                    </a:cubicBezTo>
                    <a:lnTo>
                      <a:pt x="28236" y="32424"/>
                    </a:lnTo>
                    <a:lnTo>
                      <a:pt x="33594" y="32424"/>
                    </a:lnTo>
                    <a:cubicBezTo>
                      <a:pt x="34090" y="32424"/>
                      <a:pt x="34487" y="32721"/>
                      <a:pt x="34785" y="33217"/>
                    </a:cubicBezTo>
                    <a:cubicBezTo>
                      <a:pt x="35033" y="33615"/>
                      <a:pt x="35182" y="34309"/>
                      <a:pt x="35182" y="35202"/>
                    </a:cubicBezTo>
                    <a:close/>
                    <a:moveTo>
                      <a:pt x="21886" y="5833"/>
                    </a:moveTo>
                    <a:lnTo>
                      <a:pt x="6210" y="32424"/>
                    </a:lnTo>
                    <a:lnTo>
                      <a:pt x="21886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DC9740F9-370F-49C3-8F05-34765AB9B357}"/>
                  </a:ext>
                </a:extLst>
              </p:cNvPr>
              <p:cNvSpPr/>
              <p:nvPr/>
            </p:nvSpPr>
            <p:spPr>
              <a:xfrm>
                <a:off x="6005171" y="5301654"/>
                <a:ext cx="30360" cy="49014"/>
              </a:xfrm>
              <a:custGeom>
                <a:avLst/>
                <a:gdLst>
                  <a:gd name="connsiteX0" fmla="*/ 30621 w 30360"/>
                  <a:gd name="connsiteY0" fmla="*/ 46513 h 49014"/>
                  <a:gd name="connsiteX1" fmla="*/ 30422 w 30360"/>
                  <a:gd name="connsiteY1" fmla="*/ 47704 h 49014"/>
                  <a:gd name="connsiteX2" fmla="*/ 30224 w 30360"/>
                  <a:gd name="connsiteY2" fmla="*/ 48696 h 49014"/>
                  <a:gd name="connsiteX3" fmla="*/ 29827 w 30360"/>
                  <a:gd name="connsiteY3" fmla="*/ 49093 h 49014"/>
                  <a:gd name="connsiteX4" fmla="*/ 29232 w 30360"/>
                  <a:gd name="connsiteY4" fmla="*/ 49291 h 49014"/>
                  <a:gd name="connsiteX5" fmla="*/ 2443 w 30360"/>
                  <a:gd name="connsiteY5" fmla="*/ 49291 h 49014"/>
                  <a:gd name="connsiteX6" fmla="*/ 1649 w 30360"/>
                  <a:gd name="connsiteY6" fmla="*/ 49291 h 49014"/>
                  <a:gd name="connsiteX7" fmla="*/ 855 w 30360"/>
                  <a:gd name="connsiteY7" fmla="*/ 48894 h 49014"/>
                  <a:gd name="connsiteX8" fmla="*/ 458 w 30360"/>
                  <a:gd name="connsiteY8" fmla="*/ 47902 h 49014"/>
                  <a:gd name="connsiteX9" fmla="*/ 260 w 30360"/>
                  <a:gd name="connsiteY9" fmla="*/ 46513 h 49014"/>
                  <a:gd name="connsiteX10" fmla="*/ 260 w 30360"/>
                  <a:gd name="connsiteY10" fmla="*/ 45124 h 49014"/>
                  <a:gd name="connsiteX11" fmla="*/ 657 w 30360"/>
                  <a:gd name="connsiteY11" fmla="*/ 44132 h 49014"/>
                  <a:gd name="connsiteX12" fmla="*/ 1054 w 30360"/>
                  <a:gd name="connsiteY12" fmla="*/ 43338 h 49014"/>
                  <a:gd name="connsiteX13" fmla="*/ 1847 w 30360"/>
                  <a:gd name="connsiteY13" fmla="*/ 42346 h 49014"/>
                  <a:gd name="connsiteX14" fmla="*/ 11174 w 30360"/>
                  <a:gd name="connsiteY14" fmla="*/ 32424 h 49014"/>
                  <a:gd name="connsiteX15" fmla="*/ 16532 w 30360"/>
                  <a:gd name="connsiteY15" fmla="*/ 26272 h 49014"/>
                  <a:gd name="connsiteX16" fmla="*/ 19508 w 30360"/>
                  <a:gd name="connsiteY16" fmla="*/ 21312 h 49014"/>
                  <a:gd name="connsiteX17" fmla="*/ 20897 w 30360"/>
                  <a:gd name="connsiteY17" fmla="*/ 17343 h 49014"/>
                  <a:gd name="connsiteX18" fmla="*/ 21294 w 30360"/>
                  <a:gd name="connsiteY18" fmla="*/ 13771 h 49014"/>
                  <a:gd name="connsiteX19" fmla="*/ 20699 w 30360"/>
                  <a:gd name="connsiteY19" fmla="*/ 10794 h 49014"/>
                  <a:gd name="connsiteX20" fmla="*/ 19111 w 30360"/>
                  <a:gd name="connsiteY20" fmla="*/ 8413 h 49014"/>
                  <a:gd name="connsiteX21" fmla="*/ 16532 w 30360"/>
                  <a:gd name="connsiteY21" fmla="*/ 6627 h 49014"/>
                  <a:gd name="connsiteX22" fmla="*/ 13357 w 30360"/>
                  <a:gd name="connsiteY22" fmla="*/ 5833 h 49014"/>
                  <a:gd name="connsiteX23" fmla="*/ 9189 w 30360"/>
                  <a:gd name="connsiteY23" fmla="*/ 6627 h 49014"/>
                  <a:gd name="connsiteX24" fmla="*/ 6014 w 30360"/>
                  <a:gd name="connsiteY24" fmla="*/ 8016 h 49014"/>
                  <a:gd name="connsiteX25" fmla="*/ 3633 w 30360"/>
                  <a:gd name="connsiteY25" fmla="*/ 9405 h 49014"/>
                  <a:gd name="connsiteX26" fmla="*/ 2244 w 30360"/>
                  <a:gd name="connsiteY26" fmla="*/ 10001 h 49014"/>
                  <a:gd name="connsiteX27" fmla="*/ 1847 w 30360"/>
                  <a:gd name="connsiteY27" fmla="*/ 9802 h 49014"/>
                  <a:gd name="connsiteX28" fmla="*/ 1450 w 30360"/>
                  <a:gd name="connsiteY28" fmla="*/ 9405 h 49014"/>
                  <a:gd name="connsiteX29" fmla="*/ 1252 w 30360"/>
                  <a:gd name="connsiteY29" fmla="*/ 8413 h 49014"/>
                  <a:gd name="connsiteX30" fmla="*/ 1252 w 30360"/>
                  <a:gd name="connsiteY30" fmla="*/ 7024 h 49014"/>
                  <a:gd name="connsiteX31" fmla="*/ 1252 w 30360"/>
                  <a:gd name="connsiteY31" fmla="*/ 6032 h 49014"/>
                  <a:gd name="connsiteX32" fmla="*/ 1252 w 30360"/>
                  <a:gd name="connsiteY32" fmla="*/ 5437 h 49014"/>
                  <a:gd name="connsiteX33" fmla="*/ 1649 w 30360"/>
                  <a:gd name="connsiteY33" fmla="*/ 4841 h 49014"/>
                  <a:gd name="connsiteX34" fmla="*/ 2244 w 30360"/>
                  <a:gd name="connsiteY34" fmla="*/ 4047 h 49014"/>
                  <a:gd name="connsiteX35" fmla="*/ 3633 w 30360"/>
                  <a:gd name="connsiteY35" fmla="*/ 3055 h 49014"/>
                  <a:gd name="connsiteX36" fmla="*/ 6411 w 30360"/>
                  <a:gd name="connsiteY36" fmla="*/ 1865 h 49014"/>
                  <a:gd name="connsiteX37" fmla="*/ 10182 w 30360"/>
                  <a:gd name="connsiteY37" fmla="*/ 674 h 49014"/>
                  <a:gd name="connsiteX38" fmla="*/ 14547 w 30360"/>
                  <a:gd name="connsiteY38" fmla="*/ 277 h 49014"/>
                  <a:gd name="connsiteX39" fmla="*/ 20500 w 30360"/>
                  <a:gd name="connsiteY39" fmla="*/ 1269 h 49014"/>
                  <a:gd name="connsiteX40" fmla="*/ 24866 w 30360"/>
                  <a:gd name="connsiteY40" fmla="*/ 4047 h 49014"/>
                  <a:gd name="connsiteX41" fmla="*/ 27446 w 30360"/>
                  <a:gd name="connsiteY41" fmla="*/ 8016 h 49014"/>
                  <a:gd name="connsiteX42" fmla="*/ 28438 w 30360"/>
                  <a:gd name="connsiteY42" fmla="*/ 12779 h 49014"/>
                  <a:gd name="connsiteX43" fmla="*/ 28041 w 30360"/>
                  <a:gd name="connsiteY43" fmla="*/ 17541 h 49014"/>
                  <a:gd name="connsiteX44" fmla="*/ 26255 w 30360"/>
                  <a:gd name="connsiteY44" fmla="*/ 22502 h 49014"/>
                  <a:gd name="connsiteX45" fmla="*/ 22485 w 30360"/>
                  <a:gd name="connsiteY45" fmla="*/ 28455 h 49014"/>
                  <a:gd name="connsiteX46" fmla="*/ 15738 w 30360"/>
                  <a:gd name="connsiteY46" fmla="*/ 35797 h 49014"/>
                  <a:gd name="connsiteX47" fmla="*/ 8197 w 30360"/>
                  <a:gd name="connsiteY47" fmla="*/ 43735 h 49014"/>
                  <a:gd name="connsiteX48" fmla="*/ 29232 w 30360"/>
                  <a:gd name="connsiteY48" fmla="*/ 43735 h 49014"/>
                  <a:gd name="connsiteX49" fmla="*/ 29628 w 30360"/>
                  <a:gd name="connsiteY49" fmla="*/ 43933 h 49014"/>
                  <a:gd name="connsiteX50" fmla="*/ 30224 w 30360"/>
                  <a:gd name="connsiteY50" fmla="*/ 44529 h 49014"/>
                  <a:gd name="connsiteX51" fmla="*/ 30422 w 30360"/>
                  <a:gd name="connsiteY51" fmla="*/ 45521 h 49014"/>
                  <a:gd name="connsiteX52" fmla="*/ 30621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21" y="46513"/>
                    </a:moveTo>
                    <a:cubicBezTo>
                      <a:pt x="30621" y="46910"/>
                      <a:pt x="30522" y="47307"/>
                      <a:pt x="30422" y="47704"/>
                    </a:cubicBezTo>
                    <a:cubicBezTo>
                      <a:pt x="30422" y="48101"/>
                      <a:pt x="30323" y="48448"/>
                      <a:pt x="30224" y="48696"/>
                    </a:cubicBezTo>
                    <a:cubicBezTo>
                      <a:pt x="30224" y="48845"/>
                      <a:pt x="30075" y="48993"/>
                      <a:pt x="29827" y="49093"/>
                    </a:cubicBezTo>
                    <a:cubicBezTo>
                      <a:pt x="29678" y="49242"/>
                      <a:pt x="29480" y="49291"/>
                      <a:pt x="29232" y="49291"/>
                    </a:cubicBezTo>
                    <a:lnTo>
                      <a:pt x="2443" y="49291"/>
                    </a:lnTo>
                    <a:cubicBezTo>
                      <a:pt x="2145" y="49291"/>
                      <a:pt x="1897" y="49291"/>
                      <a:pt x="1649" y="49291"/>
                    </a:cubicBezTo>
                    <a:cubicBezTo>
                      <a:pt x="1351" y="49192"/>
                      <a:pt x="1103" y="49043"/>
                      <a:pt x="855" y="48894"/>
                    </a:cubicBezTo>
                    <a:cubicBezTo>
                      <a:pt x="706" y="48646"/>
                      <a:pt x="557" y="48299"/>
                      <a:pt x="458" y="47902"/>
                    </a:cubicBezTo>
                    <a:cubicBezTo>
                      <a:pt x="309" y="47505"/>
                      <a:pt x="260" y="47059"/>
                      <a:pt x="260" y="46513"/>
                    </a:cubicBezTo>
                    <a:cubicBezTo>
                      <a:pt x="260" y="46017"/>
                      <a:pt x="260" y="45521"/>
                      <a:pt x="260" y="45124"/>
                    </a:cubicBezTo>
                    <a:cubicBezTo>
                      <a:pt x="359" y="44727"/>
                      <a:pt x="508" y="44429"/>
                      <a:pt x="657" y="44132"/>
                    </a:cubicBezTo>
                    <a:cubicBezTo>
                      <a:pt x="756" y="43884"/>
                      <a:pt x="905" y="43636"/>
                      <a:pt x="1054" y="43338"/>
                    </a:cubicBezTo>
                    <a:cubicBezTo>
                      <a:pt x="1302" y="43090"/>
                      <a:pt x="1550" y="42743"/>
                      <a:pt x="1847" y="42346"/>
                    </a:cubicBezTo>
                    <a:lnTo>
                      <a:pt x="11174" y="32424"/>
                    </a:lnTo>
                    <a:cubicBezTo>
                      <a:pt x="13406" y="30191"/>
                      <a:pt x="15192" y="28158"/>
                      <a:pt x="16532" y="26272"/>
                    </a:cubicBezTo>
                    <a:cubicBezTo>
                      <a:pt x="17822" y="24437"/>
                      <a:pt x="18814" y="22800"/>
                      <a:pt x="19508" y="21312"/>
                    </a:cubicBezTo>
                    <a:cubicBezTo>
                      <a:pt x="20153" y="19873"/>
                      <a:pt x="20600" y="18533"/>
                      <a:pt x="20897" y="17343"/>
                    </a:cubicBezTo>
                    <a:cubicBezTo>
                      <a:pt x="21145" y="16053"/>
                      <a:pt x="21294" y="14862"/>
                      <a:pt x="21294" y="13771"/>
                    </a:cubicBezTo>
                    <a:cubicBezTo>
                      <a:pt x="21294" y="12729"/>
                      <a:pt x="21096" y="11737"/>
                      <a:pt x="20699" y="10794"/>
                    </a:cubicBezTo>
                    <a:cubicBezTo>
                      <a:pt x="20302" y="9901"/>
                      <a:pt x="19756" y="9108"/>
                      <a:pt x="19111" y="8413"/>
                    </a:cubicBezTo>
                    <a:cubicBezTo>
                      <a:pt x="18417" y="7619"/>
                      <a:pt x="17573" y="7024"/>
                      <a:pt x="16532" y="6627"/>
                    </a:cubicBezTo>
                    <a:cubicBezTo>
                      <a:pt x="15589" y="6131"/>
                      <a:pt x="14547" y="5833"/>
                      <a:pt x="13357" y="5833"/>
                    </a:cubicBezTo>
                    <a:cubicBezTo>
                      <a:pt x="11769" y="5833"/>
                      <a:pt x="10380" y="6131"/>
                      <a:pt x="9189" y="6627"/>
                    </a:cubicBezTo>
                    <a:cubicBezTo>
                      <a:pt x="7999" y="7024"/>
                      <a:pt x="6907" y="7520"/>
                      <a:pt x="6014" y="8016"/>
                    </a:cubicBezTo>
                    <a:cubicBezTo>
                      <a:pt x="5072" y="8413"/>
                      <a:pt x="4278" y="8909"/>
                      <a:pt x="3633" y="9405"/>
                    </a:cubicBezTo>
                    <a:cubicBezTo>
                      <a:pt x="3088" y="9802"/>
                      <a:pt x="2641" y="10001"/>
                      <a:pt x="2244" y="10001"/>
                    </a:cubicBezTo>
                    <a:cubicBezTo>
                      <a:pt x="2095" y="10001"/>
                      <a:pt x="1946" y="9951"/>
                      <a:pt x="1847" y="9802"/>
                    </a:cubicBezTo>
                    <a:cubicBezTo>
                      <a:pt x="1698" y="9703"/>
                      <a:pt x="1550" y="9554"/>
                      <a:pt x="1450" y="9405"/>
                    </a:cubicBezTo>
                    <a:cubicBezTo>
                      <a:pt x="1450" y="9157"/>
                      <a:pt x="1351" y="8810"/>
                      <a:pt x="1252" y="8413"/>
                    </a:cubicBezTo>
                    <a:cubicBezTo>
                      <a:pt x="1252" y="8016"/>
                      <a:pt x="1252" y="7570"/>
                      <a:pt x="1252" y="7024"/>
                    </a:cubicBezTo>
                    <a:cubicBezTo>
                      <a:pt x="1252" y="6627"/>
                      <a:pt x="1252" y="6329"/>
                      <a:pt x="1252" y="6032"/>
                    </a:cubicBezTo>
                    <a:cubicBezTo>
                      <a:pt x="1252" y="5784"/>
                      <a:pt x="1252" y="5585"/>
                      <a:pt x="1252" y="5437"/>
                    </a:cubicBezTo>
                    <a:cubicBezTo>
                      <a:pt x="1351" y="5188"/>
                      <a:pt x="1500" y="4990"/>
                      <a:pt x="1649" y="4841"/>
                    </a:cubicBezTo>
                    <a:cubicBezTo>
                      <a:pt x="1748" y="4593"/>
                      <a:pt x="1946" y="4345"/>
                      <a:pt x="2244" y="4047"/>
                    </a:cubicBezTo>
                    <a:cubicBezTo>
                      <a:pt x="2492" y="3799"/>
                      <a:pt x="2939" y="3452"/>
                      <a:pt x="3633" y="3055"/>
                    </a:cubicBezTo>
                    <a:cubicBezTo>
                      <a:pt x="4427" y="2658"/>
                      <a:pt x="5320" y="2262"/>
                      <a:pt x="6411" y="1865"/>
                    </a:cubicBezTo>
                    <a:cubicBezTo>
                      <a:pt x="7602" y="1368"/>
                      <a:pt x="8842" y="972"/>
                      <a:pt x="10182" y="674"/>
                    </a:cubicBezTo>
                    <a:cubicBezTo>
                      <a:pt x="11472" y="426"/>
                      <a:pt x="12960" y="277"/>
                      <a:pt x="14547" y="277"/>
                    </a:cubicBezTo>
                    <a:cubicBezTo>
                      <a:pt x="16780" y="277"/>
                      <a:pt x="18764" y="624"/>
                      <a:pt x="20500" y="1269"/>
                    </a:cubicBezTo>
                    <a:cubicBezTo>
                      <a:pt x="22336" y="1964"/>
                      <a:pt x="23775" y="2857"/>
                      <a:pt x="24866" y="4047"/>
                    </a:cubicBezTo>
                    <a:cubicBezTo>
                      <a:pt x="26057" y="5139"/>
                      <a:pt x="26900" y="6429"/>
                      <a:pt x="27446" y="8016"/>
                    </a:cubicBezTo>
                    <a:cubicBezTo>
                      <a:pt x="28091" y="9504"/>
                      <a:pt x="28438" y="11092"/>
                      <a:pt x="28438" y="12779"/>
                    </a:cubicBezTo>
                    <a:cubicBezTo>
                      <a:pt x="28438" y="14366"/>
                      <a:pt x="28289" y="15954"/>
                      <a:pt x="28041" y="17541"/>
                    </a:cubicBezTo>
                    <a:cubicBezTo>
                      <a:pt x="27743" y="19029"/>
                      <a:pt x="27148" y="20666"/>
                      <a:pt x="26255" y="22502"/>
                    </a:cubicBezTo>
                    <a:cubicBezTo>
                      <a:pt x="25461" y="24238"/>
                      <a:pt x="24172" y="26223"/>
                      <a:pt x="22485" y="28455"/>
                    </a:cubicBezTo>
                    <a:cubicBezTo>
                      <a:pt x="20748" y="30588"/>
                      <a:pt x="18516" y="33019"/>
                      <a:pt x="15738" y="35797"/>
                    </a:cubicBezTo>
                    <a:lnTo>
                      <a:pt x="8197" y="43735"/>
                    </a:lnTo>
                    <a:lnTo>
                      <a:pt x="29232" y="43735"/>
                    </a:lnTo>
                    <a:cubicBezTo>
                      <a:pt x="29331" y="43735"/>
                      <a:pt x="29480" y="43834"/>
                      <a:pt x="29628" y="43933"/>
                    </a:cubicBezTo>
                    <a:cubicBezTo>
                      <a:pt x="29877" y="44082"/>
                      <a:pt x="30075" y="44281"/>
                      <a:pt x="30224" y="44529"/>
                    </a:cubicBezTo>
                    <a:cubicBezTo>
                      <a:pt x="30323" y="44826"/>
                      <a:pt x="30422" y="45124"/>
                      <a:pt x="30422" y="45521"/>
                    </a:cubicBezTo>
                    <a:cubicBezTo>
                      <a:pt x="30522" y="45818"/>
                      <a:pt x="30621" y="46116"/>
                      <a:pt x="30621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BE4DBD79-21FE-4649-8EAC-73853C79E38C}"/>
                  </a:ext>
                </a:extLst>
              </p:cNvPr>
              <p:cNvSpPr/>
              <p:nvPr/>
            </p:nvSpPr>
            <p:spPr>
              <a:xfrm>
                <a:off x="6043072" y="5301654"/>
                <a:ext cx="31750" cy="49807"/>
              </a:xfrm>
              <a:custGeom>
                <a:avLst/>
                <a:gdLst>
                  <a:gd name="connsiteX0" fmla="*/ 32013 w 31750"/>
                  <a:gd name="connsiteY0" fmla="*/ 33615 h 49807"/>
                  <a:gd name="connsiteX1" fmla="*/ 31021 w 31750"/>
                  <a:gd name="connsiteY1" fmla="*/ 39766 h 49807"/>
                  <a:gd name="connsiteX2" fmla="*/ 28044 w 31750"/>
                  <a:gd name="connsiteY2" fmla="*/ 45124 h 49807"/>
                  <a:gd name="connsiteX3" fmla="*/ 22885 w 31750"/>
                  <a:gd name="connsiteY3" fmla="*/ 48696 h 49807"/>
                  <a:gd name="connsiteX4" fmla="*/ 15741 w 31750"/>
                  <a:gd name="connsiteY4" fmla="*/ 50085 h 49807"/>
                  <a:gd name="connsiteX5" fmla="*/ 10185 w 31750"/>
                  <a:gd name="connsiteY5" fmla="*/ 49291 h 49807"/>
                  <a:gd name="connsiteX6" fmla="*/ 6216 w 31750"/>
                  <a:gd name="connsiteY6" fmla="*/ 47108 h 49807"/>
                  <a:gd name="connsiteX7" fmla="*/ 3438 w 31750"/>
                  <a:gd name="connsiteY7" fmla="*/ 43735 h 49807"/>
                  <a:gd name="connsiteX8" fmla="*/ 1453 w 31750"/>
                  <a:gd name="connsiteY8" fmla="*/ 39171 h 49807"/>
                  <a:gd name="connsiteX9" fmla="*/ 461 w 31750"/>
                  <a:gd name="connsiteY9" fmla="*/ 33615 h 49807"/>
                  <a:gd name="connsiteX10" fmla="*/ 263 w 31750"/>
                  <a:gd name="connsiteY10" fmla="*/ 26868 h 49807"/>
                  <a:gd name="connsiteX11" fmla="*/ 660 w 31750"/>
                  <a:gd name="connsiteY11" fmla="*/ 20518 h 49807"/>
                  <a:gd name="connsiteX12" fmla="*/ 1850 w 31750"/>
                  <a:gd name="connsiteY12" fmla="*/ 14565 h 49807"/>
                  <a:gd name="connsiteX13" fmla="*/ 4033 w 31750"/>
                  <a:gd name="connsiteY13" fmla="*/ 9008 h 49807"/>
                  <a:gd name="connsiteX14" fmla="*/ 7803 w 31750"/>
                  <a:gd name="connsiteY14" fmla="*/ 4444 h 49807"/>
                  <a:gd name="connsiteX15" fmla="*/ 13161 w 31750"/>
                  <a:gd name="connsiteY15" fmla="*/ 1468 h 49807"/>
                  <a:gd name="connsiteX16" fmla="*/ 20503 w 31750"/>
                  <a:gd name="connsiteY16" fmla="*/ 277 h 49807"/>
                  <a:gd name="connsiteX17" fmla="*/ 23282 w 31750"/>
                  <a:gd name="connsiteY17" fmla="*/ 476 h 49807"/>
                  <a:gd name="connsiteX18" fmla="*/ 25861 w 31750"/>
                  <a:gd name="connsiteY18" fmla="*/ 872 h 49807"/>
                  <a:gd name="connsiteX19" fmla="*/ 27846 w 31750"/>
                  <a:gd name="connsiteY19" fmla="*/ 1468 h 49807"/>
                  <a:gd name="connsiteX20" fmla="*/ 28838 w 31750"/>
                  <a:gd name="connsiteY20" fmla="*/ 2063 h 49807"/>
                  <a:gd name="connsiteX21" fmla="*/ 29235 w 31750"/>
                  <a:gd name="connsiteY21" fmla="*/ 2460 h 49807"/>
                  <a:gd name="connsiteX22" fmla="*/ 29433 w 31750"/>
                  <a:gd name="connsiteY22" fmla="*/ 3055 h 49807"/>
                  <a:gd name="connsiteX23" fmla="*/ 29632 w 31750"/>
                  <a:gd name="connsiteY23" fmla="*/ 3651 h 49807"/>
                  <a:gd name="connsiteX24" fmla="*/ 29632 w 31750"/>
                  <a:gd name="connsiteY24" fmla="*/ 4444 h 49807"/>
                  <a:gd name="connsiteX25" fmla="*/ 29632 w 31750"/>
                  <a:gd name="connsiteY25" fmla="*/ 5635 h 49807"/>
                  <a:gd name="connsiteX26" fmla="*/ 29433 w 31750"/>
                  <a:gd name="connsiteY26" fmla="*/ 6429 h 49807"/>
                  <a:gd name="connsiteX27" fmla="*/ 29235 w 31750"/>
                  <a:gd name="connsiteY27" fmla="*/ 7024 h 49807"/>
                  <a:gd name="connsiteX28" fmla="*/ 28639 w 31750"/>
                  <a:gd name="connsiteY28" fmla="*/ 7024 h 49807"/>
                  <a:gd name="connsiteX29" fmla="*/ 27449 w 31750"/>
                  <a:gd name="connsiteY29" fmla="*/ 6826 h 49807"/>
                  <a:gd name="connsiteX30" fmla="*/ 25861 w 31750"/>
                  <a:gd name="connsiteY30" fmla="*/ 6230 h 49807"/>
                  <a:gd name="connsiteX31" fmla="*/ 23282 w 31750"/>
                  <a:gd name="connsiteY31" fmla="*/ 5635 h 49807"/>
                  <a:gd name="connsiteX32" fmla="*/ 19908 w 31750"/>
                  <a:gd name="connsiteY32" fmla="*/ 5437 h 49807"/>
                  <a:gd name="connsiteX33" fmla="*/ 13955 w 31750"/>
                  <a:gd name="connsiteY33" fmla="*/ 6826 h 49807"/>
                  <a:gd name="connsiteX34" fmla="*/ 9986 w 31750"/>
                  <a:gd name="connsiteY34" fmla="*/ 10596 h 49807"/>
                  <a:gd name="connsiteX35" fmla="*/ 7605 w 31750"/>
                  <a:gd name="connsiteY35" fmla="*/ 16152 h 49807"/>
                  <a:gd name="connsiteX36" fmla="*/ 6613 w 31750"/>
                  <a:gd name="connsiteY36" fmla="*/ 22701 h 49807"/>
                  <a:gd name="connsiteX37" fmla="*/ 8796 w 31750"/>
                  <a:gd name="connsiteY37" fmla="*/ 21708 h 49807"/>
                  <a:gd name="connsiteX38" fmla="*/ 11574 w 31750"/>
                  <a:gd name="connsiteY38" fmla="*/ 20716 h 49807"/>
                  <a:gd name="connsiteX39" fmla="*/ 14550 w 31750"/>
                  <a:gd name="connsiteY39" fmla="*/ 19922 h 49807"/>
                  <a:gd name="connsiteX40" fmla="*/ 18122 w 31750"/>
                  <a:gd name="connsiteY40" fmla="*/ 19526 h 49807"/>
                  <a:gd name="connsiteX41" fmla="*/ 24472 w 31750"/>
                  <a:gd name="connsiteY41" fmla="*/ 20716 h 49807"/>
                  <a:gd name="connsiteX42" fmla="*/ 28838 w 31750"/>
                  <a:gd name="connsiteY42" fmla="*/ 23693 h 49807"/>
                  <a:gd name="connsiteX43" fmla="*/ 31219 w 31750"/>
                  <a:gd name="connsiteY43" fmla="*/ 28058 h 49807"/>
                  <a:gd name="connsiteX44" fmla="*/ 32013 w 31750"/>
                  <a:gd name="connsiteY44" fmla="*/ 33615 h 49807"/>
                  <a:gd name="connsiteX45" fmla="*/ 25663 w 31750"/>
                  <a:gd name="connsiteY45" fmla="*/ 34210 h 49807"/>
                  <a:gd name="connsiteX46" fmla="*/ 25067 w 31750"/>
                  <a:gd name="connsiteY46" fmla="*/ 30241 h 49807"/>
                  <a:gd name="connsiteX47" fmla="*/ 23678 w 31750"/>
                  <a:gd name="connsiteY47" fmla="*/ 27265 h 49807"/>
                  <a:gd name="connsiteX48" fmla="*/ 20900 w 31750"/>
                  <a:gd name="connsiteY48" fmla="*/ 25479 h 49807"/>
                  <a:gd name="connsiteX49" fmla="*/ 16932 w 31750"/>
                  <a:gd name="connsiteY49" fmla="*/ 24685 h 49807"/>
                  <a:gd name="connsiteX50" fmla="*/ 14153 w 31750"/>
                  <a:gd name="connsiteY50" fmla="*/ 24883 h 49807"/>
                  <a:gd name="connsiteX51" fmla="*/ 11375 w 31750"/>
                  <a:gd name="connsiteY51" fmla="*/ 25677 h 49807"/>
                  <a:gd name="connsiteX52" fmla="*/ 8994 w 31750"/>
                  <a:gd name="connsiteY52" fmla="*/ 26669 h 49807"/>
                  <a:gd name="connsiteX53" fmla="*/ 6811 w 31750"/>
                  <a:gd name="connsiteY53" fmla="*/ 27860 h 49807"/>
                  <a:gd name="connsiteX54" fmla="*/ 7407 w 31750"/>
                  <a:gd name="connsiteY54" fmla="*/ 35996 h 49807"/>
                  <a:gd name="connsiteX55" fmla="*/ 9192 w 31750"/>
                  <a:gd name="connsiteY55" fmla="*/ 41155 h 49807"/>
                  <a:gd name="connsiteX56" fmla="*/ 12169 w 31750"/>
                  <a:gd name="connsiteY56" fmla="*/ 43933 h 49807"/>
                  <a:gd name="connsiteX57" fmla="*/ 16336 w 31750"/>
                  <a:gd name="connsiteY57" fmla="*/ 44727 h 49807"/>
                  <a:gd name="connsiteX58" fmla="*/ 20305 w 31750"/>
                  <a:gd name="connsiteY58" fmla="*/ 43933 h 49807"/>
                  <a:gd name="connsiteX59" fmla="*/ 23282 w 31750"/>
                  <a:gd name="connsiteY59" fmla="*/ 41552 h 49807"/>
                  <a:gd name="connsiteX60" fmla="*/ 25067 w 31750"/>
                  <a:gd name="connsiteY60" fmla="*/ 38179 h 49807"/>
                  <a:gd name="connsiteX61" fmla="*/ 25663 w 31750"/>
                  <a:gd name="connsiteY61" fmla="*/ 34210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13" y="33615"/>
                    </a:moveTo>
                    <a:cubicBezTo>
                      <a:pt x="32013" y="35748"/>
                      <a:pt x="31666" y="37782"/>
                      <a:pt x="31021" y="39766"/>
                    </a:cubicBezTo>
                    <a:cubicBezTo>
                      <a:pt x="30475" y="41751"/>
                      <a:pt x="29483" y="43536"/>
                      <a:pt x="28044" y="45124"/>
                    </a:cubicBezTo>
                    <a:cubicBezTo>
                      <a:pt x="26705" y="46612"/>
                      <a:pt x="24968" y="47803"/>
                      <a:pt x="22885" y="48696"/>
                    </a:cubicBezTo>
                    <a:cubicBezTo>
                      <a:pt x="20900" y="49589"/>
                      <a:pt x="18519" y="50085"/>
                      <a:pt x="15741" y="50085"/>
                    </a:cubicBezTo>
                    <a:cubicBezTo>
                      <a:pt x="13608" y="50085"/>
                      <a:pt x="11772" y="49787"/>
                      <a:pt x="10185" y="49291"/>
                    </a:cubicBezTo>
                    <a:cubicBezTo>
                      <a:pt x="8696" y="48795"/>
                      <a:pt x="7407" y="48051"/>
                      <a:pt x="6216" y="47108"/>
                    </a:cubicBezTo>
                    <a:cubicBezTo>
                      <a:pt x="5124" y="46215"/>
                      <a:pt x="4232" y="45074"/>
                      <a:pt x="3438" y="43735"/>
                    </a:cubicBezTo>
                    <a:cubicBezTo>
                      <a:pt x="2644" y="42445"/>
                      <a:pt x="1949" y="40907"/>
                      <a:pt x="1453" y="39171"/>
                    </a:cubicBezTo>
                    <a:cubicBezTo>
                      <a:pt x="1057" y="37484"/>
                      <a:pt x="709" y="35599"/>
                      <a:pt x="461" y="33615"/>
                    </a:cubicBezTo>
                    <a:cubicBezTo>
                      <a:pt x="312" y="31531"/>
                      <a:pt x="263" y="29249"/>
                      <a:pt x="263" y="26868"/>
                    </a:cubicBezTo>
                    <a:cubicBezTo>
                      <a:pt x="263" y="24784"/>
                      <a:pt x="362" y="22651"/>
                      <a:pt x="660" y="20518"/>
                    </a:cubicBezTo>
                    <a:cubicBezTo>
                      <a:pt x="908" y="18434"/>
                      <a:pt x="1305" y="16450"/>
                      <a:pt x="1850" y="14565"/>
                    </a:cubicBezTo>
                    <a:cubicBezTo>
                      <a:pt x="2346" y="12580"/>
                      <a:pt x="3091" y="10745"/>
                      <a:pt x="4033" y="9008"/>
                    </a:cubicBezTo>
                    <a:cubicBezTo>
                      <a:pt x="5075" y="7173"/>
                      <a:pt x="6315" y="5635"/>
                      <a:pt x="7803" y="4444"/>
                    </a:cubicBezTo>
                    <a:cubicBezTo>
                      <a:pt x="9391" y="3154"/>
                      <a:pt x="11177" y="2162"/>
                      <a:pt x="13161" y="1468"/>
                    </a:cubicBezTo>
                    <a:cubicBezTo>
                      <a:pt x="15245" y="674"/>
                      <a:pt x="17725" y="277"/>
                      <a:pt x="20503" y="277"/>
                    </a:cubicBezTo>
                    <a:cubicBezTo>
                      <a:pt x="21396" y="277"/>
                      <a:pt x="22339" y="376"/>
                      <a:pt x="23282" y="476"/>
                    </a:cubicBezTo>
                    <a:cubicBezTo>
                      <a:pt x="24174" y="476"/>
                      <a:pt x="25067" y="624"/>
                      <a:pt x="25861" y="872"/>
                    </a:cubicBezTo>
                    <a:cubicBezTo>
                      <a:pt x="26655" y="1021"/>
                      <a:pt x="27300" y="1220"/>
                      <a:pt x="27846" y="1468"/>
                    </a:cubicBezTo>
                    <a:cubicBezTo>
                      <a:pt x="28342" y="1765"/>
                      <a:pt x="28689" y="1964"/>
                      <a:pt x="28838" y="2063"/>
                    </a:cubicBezTo>
                    <a:cubicBezTo>
                      <a:pt x="29086" y="2212"/>
                      <a:pt x="29235" y="2361"/>
                      <a:pt x="29235" y="2460"/>
                    </a:cubicBezTo>
                    <a:cubicBezTo>
                      <a:pt x="29334" y="2609"/>
                      <a:pt x="29433" y="2807"/>
                      <a:pt x="29433" y="3055"/>
                    </a:cubicBezTo>
                    <a:cubicBezTo>
                      <a:pt x="29532" y="3204"/>
                      <a:pt x="29632" y="3402"/>
                      <a:pt x="29632" y="3651"/>
                    </a:cubicBezTo>
                    <a:cubicBezTo>
                      <a:pt x="29632" y="3948"/>
                      <a:pt x="29632" y="4196"/>
                      <a:pt x="29632" y="4444"/>
                    </a:cubicBezTo>
                    <a:cubicBezTo>
                      <a:pt x="29632" y="4990"/>
                      <a:pt x="29632" y="5387"/>
                      <a:pt x="29632" y="5635"/>
                    </a:cubicBezTo>
                    <a:cubicBezTo>
                      <a:pt x="29632" y="5933"/>
                      <a:pt x="29532" y="6181"/>
                      <a:pt x="29433" y="6429"/>
                    </a:cubicBezTo>
                    <a:cubicBezTo>
                      <a:pt x="29433" y="6726"/>
                      <a:pt x="29334" y="6925"/>
                      <a:pt x="29235" y="7024"/>
                    </a:cubicBezTo>
                    <a:cubicBezTo>
                      <a:pt x="29086" y="7024"/>
                      <a:pt x="28887" y="7024"/>
                      <a:pt x="28639" y="7024"/>
                    </a:cubicBezTo>
                    <a:cubicBezTo>
                      <a:pt x="28342" y="7024"/>
                      <a:pt x="27945" y="6974"/>
                      <a:pt x="27449" y="6826"/>
                    </a:cubicBezTo>
                    <a:cubicBezTo>
                      <a:pt x="27052" y="6577"/>
                      <a:pt x="26506" y="6379"/>
                      <a:pt x="25861" y="6230"/>
                    </a:cubicBezTo>
                    <a:cubicBezTo>
                      <a:pt x="25167" y="5982"/>
                      <a:pt x="24323" y="5784"/>
                      <a:pt x="23282" y="5635"/>
                    </a:cubicBezTo>
                    <a:cubicBezTo>
                      <a:pt x="22339" y="5536"/>
                      <a:pt x="21198" y="5437"/>
                      <a:pt x="19908" y="5437"/>
                    </a:cubicBezTo>
                    <a:cubicBezTo>
                      <a:pt x="17626" y="5437"/>
                      <a:pt x="15642" y="5933"/>
                      <a:pt x="13955" y="6826"/>
                    </a:cubicBezTo>
                    <a:cubicBezTo>
                      <a:pt x="12367" y="7768"/>
                      <a:pt x="11028" y="9008"/>
                      <a:pt x="9986" y="10596"/>
                    </a:cubicBezTo>
                    <a:cubicBezTo>
                      <a:pt x="8895" y="12183"/>
                      <a:pt x="8101" y="14068"/>
                      <a:pt x="7605" y="16152"/>
                    </a:cubicBezTo>
                    <a:cubicBezTo>
                      <a:pt x="7059" y="18285"/>
                      <a:pt x="6712" y="20468"/>
                      <a:pt x="6613" y="22701"/>
                    </a:cubicBezTo>
                    <a:cubicBezTo>
                      <a:pt x="7258" y="22304"/>
                      <a:pt x="8002" y="22006"/>
                      <a:pt x="8796" y="21708"/>
                    </a:cubicBezTo>
                    <a:cubicBezTo>
                      <a:pt x="9689" y="21312"/>
                      <a:pt x="10631" y="21014"/>
                      <a:pt x="11574" y="20716"/>
                    </a:cubicBezTo>
                    <a:cubicBezTo>
                      <a:pt x="12467" y="20319"/>
                      <a:pt x="13459" y="20071"/>
                      <a:pt x="14550" y="19922"/>
                    </a:cubicBezTo>
                    <a:cubicBezTo>
                      <a:pt x="15592" y="19674"/>
                      <a:pt x="16783" y="19526"/>
                      <a:pt x="18122" y="19526"/>
                    </a:cubicBezTo>
                    <a:cubicBezTo>
                      <a:pt x="20603" y="19526"/>
                      <a:pt x="22736" y="19922"/>
                      <a:pt x="24472" y="20716"/>
                    </a:cubicBezTo>
                    <a:cubicBezTo>
                      <a:pt x="26308" y="21411"/>
                      <a:pt x="27746" y="22403"/>
                      <a:pt x="28838" y="23693"/>
                    </a:cubicBezTo>
                    <a:cubicBezTo>
                      <a:pt x="30028" y="24883"/>
                      <a:pt x="30822" y="26372"/>
                      <a:pt x="31219" y="28058"/>
                    </a:cubicBezTo>
                    <a:cubicBezTo>
                      <a:pt x="31715" y="29795"/>
                      <a:pt x="32013" y="31630"/>
                      <a:pt x="32013" y="33615"/>
                    </a:cubicBezTo>
                    <a:close/>
                    <a:moveTo>
                      <a:pt x="25663" y="34210"/>
                    </a:moveTo>
                    <a:cubicBezTo>
                      <a:pt x="25663" y="32771"/>
                      <a:pt x="25464" y="31432"/>
                      <a:pt x="25067" y="30241"/>
                    </a:cubicBezTo>
                    <a:cubicBezTo>
                      <a:pt x="24770" y="29051"/>
                      <a:pt x="24323" y="28058"/>
                      <a:pt x="23678" y="27265"/>
                    </a:cubicBezTo>
                    <a:cubicBezTo>
                      <a:pt x="22984" y="26471"/>
                      <a:pt x="22091" y="25876"/>
                      <a:pt x="20900" y="25479"/>
                    </a:cubicBezTo>
                    <a:cubicBezTo>
                      <a:pt x="19809" y="24983"/>
                      <a:pt x="18519" y="24685"/>
                      <a:pt x="16932" y="24685"/>
                    </a:cubicBezTo>
                    <a:cubicBezTo>
                      <a:pt x="15989" y="24685"/>
                      <a:pt x="15046" y="24784"/>
                      <a:pt x="14153" y="24883"/>
                    </a:cubicBezTo>
                    <a:cubicBezTo>
                      <a:pt x="13211" y="25032"/>
                      <a:pt x="12268" y="25280"/>
                      <a:pt x="11375" y="25677"/>
                    </a:cubicBezTo>
                    <a:cubicBezTo>
                      <a:pt x="10582" y="25975"/>
                      <a:pt x="9788" y="26272"/>
                      <a:pt x="8994" y="26669"/>
                    </a:cubicBezTo>
                    <a:cubicBezTo>
                      <a:pt x="8200" y="27066"/>
                      <a:pt x="7456" y="27463"/>
                      <a:pt x="6811" y="27860"/>
                    </a:cubicBezTo>
                    <a:cubicBezTo>
                      <a:pt x="6811" y="31035"/>
                      <a:pt x="7010" y="33763"/>
                      <a:pt x="7407" y="35996"/>
                    </a:cubicBezTo>
                    <a:cubicBezTo>
                      <a:pt x="7803" y="38129"/>
                      <a:pt x="8399" y="39865"/>
                      <a:pt x="9192" y="41155"/>
                    </a:cubicBezTo>
                    <a:cubicBezTo>
                      <a:pt x="9986" y="42495"/>
                      <a:pt x="10978" y="43437"/>
                      <a:pt x="12169" y="43933"/>
                    </a:cubicBezTo>
                    <a:cubicBezTo>
                      <a:pt x="13360" y="44479"/>
                      <a:pt x="14749" y="44727"/>
                      <a:pt x="16336" y="44727"/>
                    </a:cubicBezTo>
                    <a:cubicBezTo>
                      <a:pt x="17924" y="44727"/>
                      <a:pt x="19214" y="44479"/>
                      <a:pt x="20305" y="43933"/>
                    </a:cubicBezTo>
                    <a:cubicBezTo>
                      <a:pt x="21496" y="43288"/>
                      <a:pt x="22488" y="42495"/>
                      <a:pt x="23282" y="41552"/>
                    </a:cubicBezTo>
                    <a:cubicBezTo>
                      <a:pt x="24075" y="40510"/>
                      <a:pt x="24671" y="39369"/>
                      <a:pt x="25067" y="38179"/>
                    </a:cubicBezTo>
                    <a:cubicBezTo>
                      <a:pt x="25464" y="36889"/>
                      <a:pt x="25663" y="35549"/>
                      <a:pt x="25663" y="34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CBCCBC6-C887-4B86-8F68-9BFAE6760A99}"/>
                </a:ext>
              </a:extLst>
            </p:cNvPr>
            <p:cNvSpPr/>
            <p:nvPr/>
          </p:nvSpPr>
          <p:spPr>
            <a:xfrm>
              <a:off x="6080442" y="5342334"/>
              <a:ext cx="12303" cy="19248"/>
            </a:xfrm>
            <a:custGeom>
              <a:avLst/>
              <a:gdLst>
                <a:gd name="connsiteX0" fmla="*/ 12569 w 12303"/>
                <a:gd name="connsiteY0" fmla="*/ 3254 h 19248"/>
                <a:gd name="connsiteX1" fmla="*/ 12371 w 12303"/>
                <a:gd name="connsiteY1" fmla="*/ 5436 h 19248"/>
                <a:gd name="connsiteX2" fmla="*/ 11974 w 12303"/>
                <a:gd name="connsiteY2" fmla="*/ 7222 h 19248"/>
                <a:gd name="connsiteX3" fmla="*/ 11378 w 12303"/>
                <a:gd name="connsiteY3" fmla="*/ 8810 h 19248"/>
                <a:gd name="connsiteX4" fmla="*/ 10386 w 12303"/>
                <a:gd name="connsiteY4" fmla="*/ 10794 h 19248"/>
                <a:gd name="connsiteX5" fmla="*/ 5227 w 12303"/>
                <a:gd name="connsiteY5" fmla="*/ 18335 h 19248"/>
                <a:gd name="connsiteX6" fmla="*/ 4632 w 12303"/>
                <a:gd name="connsiteY6" fmla="*/ 18930 h 19248"/>
                <a:gd name="connsiteX7" fmla="*/ 4036 w 12303"/>
                <a:gd name="connsiteY7" fmla="*/ 19129 h 19248"/>
                <a:gd name="connsiteX8" fmla="*/ 3242 w 12303"/>
                <a:gd name="connsiteY8" fmla="*/ 19327 h 19248"/>
                <a:gd name="connsiteX9" fmla="*/ 2250 w 12303"/>
                <a:gd name="connsiteY9" fmla="*/ 19525 h 19248"/>
                <a:gd name="connsiteX10" fmla="*/ 1060 w 12303"/>
                <a:gd name="connsiteY10" fmla="*/ 19327 h 19248"/>
                <a:gd name="connsiteX11" fmla="*/ 464 w 12303"/>
                <a:gd name="connsiteY11" fmla="*/ 19129 h 19248"/>
                <a:gd name="connsiteX12" fmla="*/ 266 w 12303"/>
                <a:gd name="connsiteY12" fmla="*/ 18930 h 19248"/>
                <a:gd name="connsiteX13" fmla="*/ 464 w 12303"/>
                <a:gd name="connsiteY13" fmla="*/ 18335 h 19248"/>
                <a:gd name="connsiteX14" fmla="*/ 5425 w 12303"/>
                <a:gd name="connsiteY14" fmla="*/ 8016 h 19248"/>
                <a:gd name="connsiteX15" fmla="*/ 5425 w 12303"/>
                <a:gd name="connsiteY15" fmla="*/ 3254 h 19248"/>
                <a:gd name="connsiteX16" fmla="*/ 5624 w 12303"/>
                <a:gd name="connsiteY16" fmla="*/ 1666 h 19248"/>
                <a:gd name="connsiteX17" fmla="*/ 6219 w 12303"/>
                <a:gd name="connsiteY17" fmla="*/ 872 h 19248"/>
                <a:gd name="connsiteX18" fmla="*/ 7211 w 12303"/>
                <a:gd name="connsiteY18" fmla="*/ 475 h 19248"/>
                <a:gd name="connsiteX19" fmla="*/ 8997 w 12303"/>
                <a:gd name="connsiteY19" fmla="*/ 277 h 19248"/>
                <a:gd name="connsiteX20" fmla="*/ 10585 w 12303"/>
                <a:gd name="connsiteY20" fmla="*/ 475 h 19248"/>
                <a:gd name="connsiteX21" fmla="*/ 11775 w 12303"/>
                <a:gd name="connsiteY21" fmla="*/ 872 h 19248"/>
                <a:gd name="connsiteX22" fmla="*/ 12371 w 12303"/>
                <a:gd name="connsiteY22" fmla="*/ 1666 h 19248"/>
                <a:gd name="connsiteX23" fmla="*/ 12569 w 12303"/>
                <a:gd name="connsiteY23" fmla="*/ 3254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69" y="3254"/>
                  </a:moveTo>
                  <a:cubicBezTo>
                    <a:pt x="12569" y="4047"/>
                    <a:pt x="12470" y="4791"/>
                    <a:pt x="12371" y="5436"/>
                  </a:cubicBezTo>
                  <a:cubicBezTo>
                    <a:pt x="12371" y="6131"/>
                    <a:pt x="12222" y="6726"/>
                    <a:pt x="11974" y="7222"/>
                  </a:cubicBezTo>
                  <a:cubicBezTo>
                    <a:pt x="11825" y="7768"/>
                    <a:pt x="11626" y="8314"/>
                    <a:pt x="11378" y="8810"/>
                  </a:cubicBezTo>
                  <a:cubicBezTo>
                    <a:pt x="11081" y="9455"/>
                    <a:pt x="10783" y="10100"/>
                    <a:pt x="10386" y="10794"/>
                  </a:cubicBezTo>
                  <a:lnTo>
                    <a:pt x="5227" y="18335"/>
                  </a:lnTo>
                  <a:cubicBezTo>
                    <a:pt x="5078" y="18583"/>
                    <a:pt x="4880" y="18781"/>
                    <a:pt x="4632" y="18930"/>
                  </a:cubicBezTo>
                  <a:cubicBezTo>
                    <a:pt x="4483" y="19029"/>
                    <a:pt x="4284" y="19129"/>
                    <a:pt x="4036" y="19129"/>
                  </a:cubicBezTo>
                  <a:cubicBezTo>
                    <a:pt x="3887" y="19228"/>
                    <a:pt x="3639" y="19327"/>
                    <a:pt x="3242" y="19327"/>
                  </a:cubicBezTo>
                  <a:cubicBezTo>
                    <a:pt x="2945" y="19426"/>
                    <a:pt x="2647" y="19525"/>
                    <a:pt x="2250" y="19525"/>
                  </a:cubicBezTo>
                  <a:cubicBezTo>
                    <a:pt x="1705" y="19525"/>
                    <a:pt x="1308" y="19426"/>
                    <a:pt x="1060" y="19327"/>
                  </a:cubicBezTo>
                  <a:cubicBezTo>
                    <a:pt x="762" y="19327"/>
                    <a:pt x="564" y="19228"/>
                    <a:pt x="464" y="19129"/>
                  </a:cubicBezTo>
                  <a:cubicBezTo>
                    <a:pt x="316" y="19129"/>
                    <a:pt x="266" y="19029"/>
                    <a:pt x="266" y="18930"/>
                  </a:cubicBezTo>
                  <a:cubicBezTo>
                    <a:pt x="266" y="18781"/>
                    <a:pt x="316" y="18583"/>
                    <a:pt x="464" y="18335"/>
                  </a:cubicBezTo>
                  <a:lnTo>
                    <a:pt x="5425" y="8016"/>
                  </a:lnTo>
                  <a:lnTo>
                    <a:pt x="5425" y="3254"/>
                  </a:lnTo>
                  <a:cubicBezTo>
                    <a:pt x="5425" y="2609"/>
                    <a:pt x="5475" y="2063"/>
                    <a:pt x="5624" y="1666"/>
                  </a:cubicBezTo>
                  <a:cubicBezTo>
                    <a:pt x="5723" y="1269"/>
                    <a:pt x="5921" y="1021"/>
                    <a:pt x="6219" y="872"/>
                  </a:cubicBezTo>
                  <a:cubicBezTo>
                    <a:pt x="6467" y="624"/>
                    <a:pt x="6814" y="475"/>
                    <a:pt x="7211" y="475"/>
                  </a:cubicBezTo>
                  <a:cubicBezTo>
                    <a:pt x="7707" y="376"/>
                    <a:pt x="8303" y="277"/>
                    <a:pt x="8997" y="277"/>
                  </a:cubicBezTo>
                  <a:cubicBezTo>
                    <a:pt x="9642" y="277"/>
                    <a:pt x="10188" y="376"/>
                    <a:pt x="10585" y="475"/>
                  </a:cubicBezTo>
                  <a:cubicBezTo>
                    <a:pt x="11081" y="475"/>
                    <a:pt x="11478" y="624"/>
                    <a:pt x="11775" y="872"/>
                  </a:cubicBezTo>
                  <a:cubicBezTo>
                    <a:pt x="12023" y="1021"/>
                    <a:pt x="12222" y="1269"/>
                    <a:pt x="12371" y="1666"/>
                  </a:cubicBezTo>
                  <a:cubicBezTo>
                    <a:pt x="12470" y="2063"/>
                    <a:pt x="12569" y="2609"/>
                    <a:pt x="12569" y="32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099690" y="5301654"/>
              <a:ext cx="110767" cy="49807"/>
              <a:chOff x="6099690" y="5301654"/>
              <a:chExt cx="110767" cy="49807"/>
            </a:xfrm>
            <a:solidFill>
              <a:srgbClr val="000000"/>
            </a:solidFill>
          </p:grpSpPr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D9AD6460-C792-4DB7-95BF-365B2E6634F2}"/>
                  </a:ext>
                </a:extLst>
              </p:cNvPr>
              <p:cNvSpPr/>
              <p:nvPr/>
            </p:nvSpPr>
            <p:spPr>
              <a:xfrm>
                <a:off x="6099690" y="5302051"/>
                <a:ext cx="34924" cy="48815"/>
              </a:xfrm>
              <a:custGeom>
                <a:avLst/>
                <a:gdLst>
                  <a:gd name="connsiteX0" fmla="*/ 35192 w 34924"/>
                  <a:gd name="connsiteY0" fmla="*/ 35202 h 48815"/>
                  <a:gd name="connsiteX1" fmla="*/ 34796 w 34924"/>
                  <a:gd name="connsiteY1" fmla="*/ 37186 h 48815"/>
                  <a:gd name="connsiteX2" fmla="*/ 33605 w 34924"/>
                  <a:gd name="connsiteY2" fmla="*/ 37782 h 48815"/>
                  <a:gd name="connsiteX3" fmla="*/ 28247 w 34924"/>
                  <a:gd name="connsiteY3" fmla="*/ 37782 h 48815"/>
                  <a:gd name="connsiteX4" fmla="*/ 28247 w 34924"/>
                  <a:gd name="connsiteY4" fmla="*/ 47902 h 48815"/>
                  <a:gd name="connsiteX5" fmla="*/ 28049 w 34924"/>
                  <a:gd name="connsiteY5" fmla="*/ 48497 h 48815"/>
                  <a:gd name="connsiteX6" fmla="*/ 27453 w 34924"/>
                  <a:gd name="connsiteY6" fmla="*/ 48894 h 48815"/>
                  <a:gd name="connsiteX7" fmla="*/ 26660 w 34924"/>
                  <a:gd name="connsiteY7" fmla="*/ 48894 h 48815"/>
                  <a:gd name="connsiteX8" fmla="*/ 25072 w 34924"/>
                  <a:gd name="connsiteY8" fmla="*/ 49093 h 48815"/>
                  <a:gd name="connsiteX9" fmla="*/ 23485 w 34924"/>
                  <a:gd name="connsiteY9" fmla="*/ 48894 h 48815"/>
                  <a:gd name="connsiteX10" fmla="*/ 22492 w 34924"/>
                  <a:gd name="connsiteY10" fmla="*/ 48894 h 48815"/>
                  <a:gd name="connsiteX11" fmla="*/ 22096 w 34924"/>
                  <a:gd name="connsiteY11" fmla="*/ 48497 h 48815"/>
                  <a:gd name="connsiteX12" fmla="*/ 21897 w 34924"/>
                  <a:gd name="connsiteY12" fmla="*/ 47902 h 48815"/>
                  <a:gd name="connsiteX13" fmla="*/ 21897 w 34924"/>
                  <a:gd name="connsiteY13" fmla="*/ 37782 h 48815"/>
                  <a:gd name="connsiteX14" fmla="*/ 2053 w 34924"/>
                  <a:gd name="connsiteY14" fmla="*/ 37782 h 48815"/>
                  <a:gd name="connsiteX15" fmla="*/ 1061 w 34924"/>
                  <a:gd name="connsiteY15" fmla="*/ 37782 h 48815"/>
                  <a:gd name="connsiteX16" fmla="*/ 664 w 34924"/>
                  <a:gd name="connsiteY16" fmla="*/ 37385 h 48815"/>
                  <a:gd name="connsiteX17" fmla="*/ 267 w 34924"/>
                  <a:gd name="connsiteY17" fmla="*/ 36393 h 48815"/>
                  <a:gd name="connsiteX18" fmla="*/ 267 w 34924"/>
                  <a:gd name="connsiteY18" fmla="*/ 35004 h 48815"/>
                  <a:gd name="connsiteX19" fmla="*/ 267 w 34924"/>
                  <a:gd name="connsiteY19" fmla="*/ 33615 h 48815"/>
                  <a:gd name="connsiteX20" fmla="*/ 466 w 34924"/>
                  <a:gd name="connsiteY20" fmla="*/ 32622 h 48815"/>
                  <a:gd name="connsiteX21" fmla="*/ 664 w 34924"/>
                  <a:gd name="connsiteY21" fmla="*/ 31828 h 48815"/>
                  <a:gd name="connsiteX22" fmla="*/ 1260 w 34924"/>
                  <a:gd name="connsiteY22" fmla="*/ 30836 h 48815"/>
                  <a:gd name="connsiteX23" fmla="*/ 18722 w 34924"/>
                  <a:gd name="connsiteY23" fmla="*/ 1467 h 48815"/>
                  <a:gd name="connsiteX24" fmla="*/ 19119 w 34924"/>
                  <a:gd name="connsiteY24" fmla="*/ 872 h 48815"/>
                  <a:gd name="connsiteX25" fmla="*/ 20111 w 34924"/>
                  <a:gd name="connsiteY25" fmla="*/ 674 h 48815"/>
                  <a:gd name="connsiteX26" fmla="*/ 21500 w 34924"/>
                  <a:gd name="connsiteY26" fmla="*/ 475 h 48815"/>
                  <a:gd name="connsiteX27" fmla="*/ 23485 w 34924"/>
                  <a:gd name="connsiteY27" fmla="*/ 277 h 48815"/>
                  <a:gd name="connsiteX28" fmla="*/ 25469 w 34924"/>
                  <a:gd name="connsiteY28" fmla="*/ 475 h 48815"/>
                  <a:gd name="connsiteX29" fmla="*/ 27056 w 34924"/>
                  <a:gd name="connsiteY29" fmla="*/ 674 h 48815"/>
                  <a:gd name="connsiteX30" fmla="*/ 27850 w 34924"/>
                  <a:gd name="connsiteY30" fmla="*/ 1071 h 48815"/>
                  <a:gd name="connsiteX31" fmla="*/ 28247 w 34924"/>
                  <a:gd name="connsiteY31" fmla="*/ 1666 h 48815"/>
                  <a:gd name="connsiteX32" fmla="*/ 28247 w 34924"/>
                  <a:gd name="connsiteY32" fmla="*/ 32424 h 48815"/>
                  <a:gd name="connsiteX33" fmla="*/ 33605 w 34924"/>
                  <a:gd name="connsiteY33" fmla="*/ 32424 h 48815"/>
                  <a:gd name="connsiteX34" fmla="*/ 34796 w 34924"/>
                  <a:gd name="connsiteY34" fmla="*/ 33217 h 48815"/>
                  <a:gd name="connsiteX35" fmla="*/ 35192 w 34924"/>
                  <a:gd name="connsiteY35" fmla="*/ 35202 h 48815"/>
                  <a:gd name="connsiteX36" fmla="*/ 21897 w 34924"/>
                  <a:gd name="connsiteY36" fmla="*/ 5833 h 48815"/>
                  <a:gd name="connsiteX37" fmla="*/ 6221 w 34924"/>
                  <a:gd name="connsiteY37" fmla="*/ 32424 h 48815"/>
                  <a:gd name="connsiteX38" fmla="*/ 21897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192" y="35202"/>
                    </a:moveTo>
                    <a:cubicBezTo>
                      <a:pt x="35192" y="35996"/>
                      <a:pt x="35044" y="36690"/>
                      <a:pt x="34796" y="37186"/>
                    </a:cubicBezTo>
                    <a:cubicBezTo>
                      <a:pt x="34498" y="37583"/>
                      <a:pt x="34101" y="37782"/>
                      <a:pt x="33605" y="37782"/>
                    </a:cubicBezTo>
                    <a:lnTo>
                      <a:pt x="28247" y="37782"/>
                    </a:lnTo>
                    <a:lnTo>
                      <a:pt x="28247" y="47902"/>
                    </a:lnTo>
                    <a:cubicBezTo>
                      <a:pt x="28247" y="48200"/>
                      <a:pt x="28148" y="48398"/>
                      <a:pt x="28049" y="48497"/>
                    </a:cubicBezTo>
                    <a:cubicBezTo>
                      <a:pt x="27900" y="48646"/>
                      <a:pt x="27701" y="48795"/>
                      <a:pt x="27453" y="48894"/>
                    </a:cubicBezTo>
                    <a:cubicBezTo>
                      <a:pt x="27304" y="48894"/>
                      <a:pt x="27056" y="48894"/>
                      <a:pt x="26660" y="48894"/>
                    </a:cubicBezTo>
                    <a:cubicBezTo>
                      <a:pt x="26263" y="48993"/>
                      <a:pt x="25717" y="49093"/>
                      <a:pt x="25072" y="49093"/>
                    </a:cubicBezTo>
                    <a:cubicBezTo>
                      <a:pt x="24378" y="49093"/>
                      <a:pt x="23881" y="48993"/>
                      <a:pt x="23485" y="48894"/>
                    </a:cubicBezTo>
                    <a:cubicBezTo>
                      <a:pt x="23088" y="48894"/>
                      <a:pt x="22740" y="48894"/>
                      <a:pt x="22492" y="48894"/>
                    </a:cubicBezTo>
                    <a:cubicBezTo>
                      <a:pt x="22344" y="48795"/>
                      <a:pt x="22195" y="48646"/>
                      <a:pt x="22096" y="48497"/>
                    </a:cubicBezTo>
                    <a:cubicBezTo>
                      <a:pt x="21947" y="48398"/>
                      <a:pt x="21897" y="48200"/>
                      <a:pt x="21897" y="47902"/>
                    </a:cubicBezTo>
                    <a:lnTo>
                      <a:pt x="21897" y="37782"/>
                    </a:lnTo>
                    <a:lnTo>
                      <a:pt x="2053" y="37782"/>
                    </a:lnTo>
                    <a:cubicBezTo>
                      <a:pt x="1656" y="37782"/>
                      <a:pt x="1309" y="37782"/>
                      <a:pt x="1061" y="37782"/>
                    </a:cubicBezTo>
                    <a:cubicBezTo>
                      <a:pt x="912" y="37682"/>
                      <a:pt x="764" y="37534"/>
                      <a:pt x="664" y="37385"/>
                    </a:cubicBezTo>
                    <a:cubicBezTo>
                      <a:pt x="515" y="37137"/>
                      <a:pt x="367" y="36789"/>
                      <a:pt x="267" y="36393"/>
                    </a:cubicBezTo>
                    <a:cubicBezTo>
                      <a:pt x="267" y="35996"/>
                      <a:pt x="267" y="35549"/>
                      <a:pt x="267" y="35004"/>
                    </a:cubicBezTo>
                    <a:cubicBezTo>
                      <a:pt x="267" y="34507"/>
                      <a:pt x="267" y="34011"/>
                      <a:pt x="267" y="33615"/>
                    </a:cubicBezTo>
                    <a:cubicBezTo>
                      <a:pt x="267" y="33217"/>
                      <a:pt x="317" y="32920"/>
                      <a:pt x="466" y="32622"/>
                    </a:cubicBezTo>
                    <a:cubicBezTo>
                      <a:pt x="565" y="32374"/>
                      <a:pt x="664" y="32126"/>
                      <a:pt x="664" y="31828"/>
                    </a:cubicBezTo>
                    <a:cubicBezTo>
                      <a:pt x="764" y="31432"/>
                      <a:pt x="962" y="31134"/>
                      <a:pt x="1260" y="30836"/>
                    </a:cubicBezTo>
                    <a:lnTo>
                      <a:pt x="18722" y="1467"/>
                    </a:lnTo>
                    <a:cubicBezTo>
                      <a:pt x="18821" y="1219"/>
                      <a:pt x="18970" y="1021"/>
                      <a:pt x="19119" y="872"/>
                    </a:cubicBezTo>
                    <a:cubicBezTo>
                      <a:pt x="19367" y="773"/>
                      <a:pt x="19714" y="674"/>
                      <a:pt x="20111" y="674"/>
                    </a:cubicBezTo>
                    <a:cubicBezTo>
                      <a:pt x="20508" y="575"/>
                      <a:pt x="20954" y="475"/>
                      <a:pt x="21500" y="475"/>
                    </a:cubicBezTo>
                    <a:cubicBezTo>
                      <a:pt x="21996" y="376"/>
                      <a:pt x="22691" y="277"/>
                      <a:pt x="23485" y="277"/>
                    </a:cubicBezTo>
                    <a:cubicBezTo>
                      <a:pt x="24278" y="277"/>
                      <a:pt x="24923" y="376"/>
                      <a:pt x="25469" y="475"/>
                    </a:cubicBezTo>
                    <a:cubicBezTo>
                      <a:pt x="26114" y="475"/>
                      <a:pt x="26660" y="575"/>
                      <a:pt x="27056" y="674"/>
                    </a:cubicBezTo>
                    <a:cubicBezTo>
                      <a:pt x="27453" y="674"/>
                      <a:pt x="27701" y="823"/>
                      <a:pt x="27850" y="1071"/>
                    </a:cubicBezTo>
                    <a:cubicBezTo>
                      <a:pt x="28098" y="1219"/>
                      <a:pt x="28247" y="1418"/>
                      <a:pt x="28247" y="1666"/>
                    </a:cubicBezTo>
                    <a:lnTo>
                      <a:pt x="28247" y="32424"/>
                    </a:lnTo>
                    <a:lnTo>
                      <a:pt x="33605" y="32424"/>
                    </a:lnTo>
                    <a:cubicBezTo>
                      <a:pt x="34101" y="32424"/>
                      <a:pt x="34498" y="32721"/>
                      <a:pt x="34796" y="33217"/>
                    </a:cubicBezTo>
                    <a:cubicBezTo>
                      <a:pt x="35044" y="33615"/>
                      <a:pt x="35192" y="34309"/>
                      <a:pt x="35192" y="35202"/>
                    </a:cubicBezTo>
                    <a:close/>
                    <a:moveTo>
                      <a:pt x="21897" y="5833"/>
                    </a:moveTo>
                    <a:lnTo>
                      <a:pt x="6221" y="32424"/>
                    </a:lnTo>
                    <a:lnTo>
                      <a:pt x="21897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E4A840A2-0E95-4741-BB5A-63EE8EF7B70B}"/>
                  </a:ext>
                </a:extLst>
              </p:cNvPr>
              <p:cNvSpPr/>
              <p:nvPr/>
            </p:nvSpPr>
            <p:spPr>
              <a:xfrm>
                <a:off x="6140489" y="5301654"/>
                <a:ext cx="30360" cy="49014"/>
              </a:xfrm>
              <a:custGeom>
                <a:avLst/>
                <a:gdLst>
                  <a:gd name="connsiteX0" fmla="*/ 30631 w 30360"/>
                  <a:gd name="connsiteY0" fmla="*/ 46513 h 49014"/>
                  <a:gd name="connsiteX1" fmla="*/ 30433 w 30360"/>
                  <a:gd name="connsiteY1" fmla="*/ 47704 h 49014"/>
                  <a:gd name="connsiteX2" fmla="*/ 30234 w 30360"/>
                  <a:gd name="connsiteY2" fmla="*/ 48696 h 49014"/>
                  <a:gd name="connsiteX3" fmla="*/ 29838 w 30360"/>
                  <a:gd name="connsiteY3" fmla="*/ 49093 h 49014"/>
                  <a:gd name="connsiteX4" fmla="*/ 29242 w 30360"/>
                  <a:gd name="connsiteY4" fmla="*/ 49291 h 49014"/>
                  <a:gd name="connsiteX5" fmla="*/ 2453 w 30360"/>
                  <a:gd name="connsiteY5" fmla="*/ 49291 h 49014"/>
                  <a:gd name="connsiteX6" fmla="*/ 1659 w 30360"/>
                  <a:gd name="connsiteY6" fmla="*/ 49291 h 49014"/>
                  <a:gd name="connsiteX7" fmla="*/ 866 w 30360"/>
                  <a:gd name="connsiteY7" fmla="*/ 48894 h 49014"/>
                  <a:gd name="connsiteX8" fmla="*/ 469 w 30360"/>
                  <a:gd name="connsiteY8" fmla="*/ 47902 h 49014"/>
                  <a:gd name="connsiteX9" fmla="*/ 270 w 30360"/>
                  <a:gd name="connsiteY9" fmla="*/ 46513 h 49014"/>
                  <a:gd name="connsiteX10" fmla="*/ 270 w 30360"/>
                  <a:gd name="connsiteY10" fmla="*/ 45124 h 49014"/>
                  <a:gd name="connsiteX11" fmla="*/ 667 w 30360"/>
                  <a:gd name="connsiteY11" fmla="*/ 44132 h 49014"/>
                  <a:gd name="connsiteX12" fmla="*/ 1064 w 30360"/>
                  <a:gd name="connsiteY12" fmla="*/ 43338 h 49014"/>
                  <a:gd name="connsiteX13" fmla="*/ 1858 w 30360"/>
                  <a:gd name="connsiteY13" fmla="*/ 42346 h 49014"/>
                  <a:gd name="connsiteX14" fmla="*/ 11184 w 30360"/>
                  <a:gd name="connsiteY14" fmla="*/ 32424 h 49014"/>
                  <a:gd name="connsiteX15" fmla="*/ 16542 w 30360"/>
                  <a:gd name="connsiteY15" fmla="*/ 26272 h 49014"/>
                  <a:gd name="connsiteX16" fmla="*/ 19519 w 30360"/>
                  <a:gd name="connsiteY16" fmla="*/ 21312 h 49014"/>
                  <a:gd name="connsiteX17" fmla="*/ 20908 w 30360"/>
                  <a:gd name="connsiteY17" fmla="*/ 17343 h 49014"/>
                  <a:gd name="connsiteX18" fmla="*/ 21305 w 30360"/>
                  <a:gd name="connsiteY18" fmla="*/ 13771 h 49014"/>
                  <a:gd name="connsiteX19" fmla="*/ 20709 w 30360"/>
                  <a:gd name="connsiteY19" fmla="*/ 10794 h 49014"/>
                  <a:gd name="connsiteX20" fmla="*/ 19122 w 30360"/>
                  <a:gd name="connsiteY20" fmla="*/ 8413 h 49014"/>
                  <a:gd name="connsiteX21" fmla="*/ 16542 w 30360"/>
                  <a:gd name="connsiteY21" fmla="*/ 6627 h 49014"/>
                  <a:gd name="connsiteX22" fmla="*/ 13367 w 30360"/>
                  <a:gd name="connsiteY22" fmla="*/ 5833 h 49014"/>
                  <a:gd name="connsiteX23" fmla="*/ 9200 w 30360"/>
                  <a:gd name="connsiteY23" fmla="*/ 6627 h 49014"/>
                  <a:gd name="connsiteX24" fmla="*/ 6025 w 30360"/>
                  <a:gd name="connsiteY24" fmla="*/ 8016 h 49014"/>
                  <a:gd name="connsiteX25" fmla="*/ 3644 w 30360"/>
                  <a:gd name="connsiteY25" fmla="*/ 9405 h 49014"/>
                  <a:gd name="connsiteX26" fmla="*/ 2255 w 30360"/>
                  <a:gd name="connsiteY26" fmla="*/ 10001 h 49014"/>
                  <a:gd name="connsiteX27" fmla="*/ 1858 w 30360"/>
                  <a:gd name="connsiteY27" fmla="*/ 9802 h 49014"/>
                  <a:gd name="connsiteX28" fmla="*/ 1461 w 30360"/>
                  <a:gd name="connsiteY28" fmla="*/ 9405 h 49014"/>
                  <a:gd name="connsiteX29" fmla="*/ 1263 w 30360"/>
                  <a:gd name="connsiteY29" fmla="*/ 8413 h 49014"/>
                  <a:gd name="connsiteX30" fmla="*/ 1263 w 30360"/>
                  <a:gd name="connsiteY30" fmla="*/ 7024 h 49014"/>
                  <a:gd name="connsiteX31" fmla="*/ 1263 w 30360"/>
                  <a:gd name="connsiteY31" fmla="*/ 6032 h 49014"/>
                  <a:gd name="connsiteX32" fmla="*/ 1263 w 30360"/>
                  <a:gd name="connsiteY32" fmla="*/ 5437 h 49014"/>
                  <a:gd name="connsiteX33" fmla="*/ 1659 w 30360"/>
                  <a:gd name="connsiteY33" fmla="*/ 4841 h 49014"/>
                  <a:gd name="connsiteX34" fmla="*/ 2255 w 30360"/>
                  <a:gd name="connsiteY34" fmla="*/ 4047 h 49014"/>
                  <a:gd name="connsiteX35" fmla="*/ 3644 w 30360"/>
                  <a:gd name="connsiteY35" fmla="*/ 3055 h 49014"/>
                  <a:gd name="connsiteX36" fmla="*/ 6422 w 30360"/>
                  <a:gd name="connsiteY36" fmla="*/ 1865 h 49014"/>
                  <a:gd name="connsiteX37" fmla="*/ 10192 w 30360"/>
                  <a:gd name="connsiteY37" fmla="*/ 674 h 49014"/>
                  <a:gd name="connsiteX38" fmla="*/ 14558 w 30360"/>
                  <a:gd name="connsiteY38" fmla="*/ 277 h 49014"/>
                  <a:gd name="connsiteX39" fmla="*/ 20511 w 30360"/>
                  <a:gd name="connsiteY39" fmla="*/ 1269 h 49014"/>
                  <a:gd name="connsiteX40" fmla="*/ 24877 w 30360"/>
                  <a:gd name="connsiteY40" fmla="*/ 4047 h 49014"/>
                  <a:gd name="connsiteX41" fmla="*/ 27456 w 30360"/>
                  <a:gd name="connsiteY41" fmla="*/ 8016 h 49014"/>
                  <a:gd name="connsiteX42" fmla="*/ 28449 w 30360"/>
                  <a:gd name="connsiteY42" fmla="*/ 12779 h 49014"/>
                  <a:gd name="connsiteX43" fmla="*/ 28052 w 30360"/>
                  <a:gd name="connsiteY43" fmla="*/ 17541 h 49014"/>
                  <a:gd name="connsiteX44" fmla="*/ 26266 w 30360"/>
                  <a:gd name="connsiteY44" fmla="*/ 22502 h 49014"/>
                  <a:gd name="connsiteX45" fmla="*/ 22495 w 30360"/>
                  <a:gd name="connsiteY45" fmla="*/ 28455 h 49014"/>
                  <a:gd name="connsiteX46" fmla="*/ 15749 w 30360"/>
                  <a:gd name="connsiteY46" fmla="*/ 35797 h 49014"/>
                  <a:gd name="connsiteX47" fmla="*/ 8208 w 30360"/>
                  <a:gd name="connsiteY47" fmla="*/ 43735 h 49014"/>
                  <a:gd name="connsiteX48" fmla="*/ 29242 w 30360"/>
                  <a:gd name="connsiteY48" fmla="*/ 43735 h 49014"/>
                  <a:gd name="connsiteX49" fmla="*/ 29639 w 30360"/>
                  <a:gd name="connsiteY49" fmla="*/ 43933 h 49014"/>
                  <a:gd name="connsiteX50" fmla="*/ 30234 w 30360"/>
                  <a:gd name="connsiteY50" fmla="*/ 44529 h 49014"/>
                  <a:gd name="connsiteX51" fmla="*/ 30433 w 30360"/>
                  <a:gd name="connsiteY51" fmla="*/ 45521 h 49014"/>
                  <a:gd name="connsiteX52" fmla="*/ 30631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31" y="46513"/>
                    </a:moveTo>
                    <a:cubicBezTo>
                      <a:pt x="30631" y="46910"/>
                      <a:pt x="30532" y="47307"/>
                      <a:pt x="30433" y="47704"/>
                    </a:cubicBezTo>
                    <a:cubicBezTo>
                      <a:pt x="30433" y="48101"/>
                      <a:pt x="30334" y="48448"/>
                      <a:pt x="30234" y="48696"/>
                    </a:cubicBezTo>
                    <a:cubicBezTo>
                      <a:pt x="30234" y="48845"/>
                      <a:pt x="30086" y="48993"/>
                      <a:pt x="29838" y="49093"/>
                    </a:cubicBezTo>
                    <a:cubicBezTo>
                      <a:pt x="29689" y="49242"/>
                      <a:pt x="29490" y="49291"/>
                      <a:pt x="29242" y="49291"/>
                    </a:cubicBezTo>
                    <a:lnTo>
                      <a:pt x="2453" y="49291"/>
                    </a:lnTo>
                    <a:cubicBezTo>
                      <a:pt x="2156" y="49291"/>
                      <a:pt x="1908" y="49291"/>
                      <a:pt x="1659" y="49291"/>
                    </a:cubicBezTo>
                    <a:cubicBezTo>
                      <a:pt x="1362" y="49192"/>
                      <a:pt x="1114" y="49043"/>
                      <a:pt x="866" y="48894"/>
                    </a:cubicBezTo>
                    <a:cubicBezTo>
                      <a:pt x="717" y="48646"/>
                      <a:pt x="568" y="48299"/>
                      <a:pt x="469" y="47902"/>
                    </a:cubicBezTo>
                    <a:cubicBezTo>
                      <a:pt x="320" y="47505"/>
                      <a:pt x="270" y="47059"/>
                      <a:pt x="270" y="46513"/>
                    </a:cubicBezTo>
                    <a:cubicBezTo>
                      <a:pt x="270" y="46017"/>
                      <a:pt x="270" y="45521"/>
                      <a:pt x="270" y="45124"/>
                    </a:cubicBezTo>
                    <a:cubicBezTo>
                      <a:pt x="370" y="44727"/>
                      <a:pt x="518" y="44429"/>
                      <a:pt x="667" y="44132"/>
                    </a:cubicBezTo>
                    <a:cubicBezTo>
                      <a:pt x="767" y="43884"/>
                      <a:pt x="915" y="43636"/>
                      <a:pt x="1064" y="43338"/>
                    </a:cubicBezTo>
                    <a:cubicBezTo>
                      <a:pt x="1312" y="43090"/>
                      <a:pt x="1560" y="42743"/>
                      <a:pt x="1858" y="42346"/>
                    </a:cubicBezTo>
                    <a:lnTo>
                      <a:pt x="11184" y="32424"/>
                    </a:lnTo>
                    <a:cubicBezTo>
                      <a:pt x="13417" y="30191"/>
                      <a:pt x="15203" y="28158"/>
                      <a:pt x="16542" y="26272"/>
                    </a:cubicBezTo>
                    <a:cubicBezTo>
                      <a:pt x="17832" y="24437"/>
                      <a:pt x="18824" y="22800"/>
                      <a:pt x="19519" y="21312"/>
                    </a:cubicBezTo>
                    <a:cubicBezTo>
                      <a:pt x="20164" y="19873"/>
                      <a:pt x="20610" y="18533"/>
                      <a:pt x="20908" y="17343"/>
                    </a:cubicBezTo>
                    <a:cubicBezTo>
                      <a:pt x="21156" y="16053"/>
                      <a:pt x="21305" y="14862"/>
                      <a:pt x="21305" y="13771"/>
                    </a:cubicBezTo>
                    <a:cubicBezTo>
                      <a:pt x="21305" y="12729"/>
                      <a:pt x="21106" y="11737"/>
                      <a:pt x="20709" y="10794"/>
                    </a:cubicBezTo>
                    <a:cubicBezTo>
                      <a:pt x="20313" y="9901"/>
                      <a:pt x="19767" y="9108"/>
                      <a:pt x="19122" y="8413"/>
                    </a:cubicBezTo>
                    <a:cubicBezTo>
                      <a:pt x="18427" y="7619"/>
                      <a:pt x="17584" y="7024"/>
                      <a:pt x="16542" y="6627"/>
                    </a:cubicBezTo>
                    <a:cubicBezTo>
                      <a:pt x="15600" y="6131"/>
                      <a:pt x="14558" y="5833"/>
                      <a:pt x="13367" y="5833"/>
                    </a:cubicBezTo>
                    <a:cubicBezTo>
                      <a:pt x="11780" y="5833"/>
                      <a:pt x="10391" y="6131"/>
                      <a:pt x="9200" y="6627"/>
                    </a:cubicBezTo>
                    <a:cubicBezTo>
                      <a:pt x="8009" y="7024"/>
                      <a:pt x="6918" y="7520"/>
                      <a:pt x="6025" y="8016"/>
                    </a:cubicBezTo>
                    <a:cubicBezTo>
                      <a:pt x="5083" y="8413"/>
                      <a:pt x="4289" y="8909"/>
                      <a:pt x="3644" y="9405"/>
                    </a:cubicBezTo>
                    <a:cubicBezTo>
                      <a:pt x="3098" y="9802"/>
                      <a:pt x="2652" y="10001"/>
                      <a:pt x="2255" y="10001"/>
                    </a:cubicBezTo>
                    <a:cubicBezTo>
                      <a:pt x="2106" y="10001"/>
                      <a:pt x="1957" y="9951"/>
                      <a:pt x="1858" y="9802"/>
                    </a:cubicBezTo>
                    <a:cubicBezTo>
                      <a:pt x="1709" y="9703"/>
                      <a:pt x="1560" y="9554"/>
                      <a:pt x="1461" y="9405"/>
                    </a:cubicBezTo>
                    <a:cubicBezTo>
                      <a:pt x="1461" y="9157"/>
                      <a:pt x="1362" y="8810"/>
                      <a:pt x="1263" y="8413"/>
                    </a:cubicBezTo>
                    <a:cubicBezTo>
                      <a:pt x="1263" y="8016"/>
                      <a:pt x="1263" y="7570"/>
                      <a:pt x="1263" y="7024"/>
                    </a:cubicBezTo>
                    <a:cubicBezTo>
                      <a:pt x="1263" y="6627"/>
                      <a:pt x="1263" y="6329"/>
                      <a:pt x="1263" y="6032"/>
                    </a:cubicBezTo>
                    <a:cubicBezTo>
                      <a:pt x="1263" y="5784"/>
                      <a:pt x="1263" y="5585"/>
                      <a:pt x="1263" y="5437"/>
                    </a:cubicBezTo>
                    <a:cubicBezTo>
                      <a:pt x="1362" y="5188"/>
                      <a:pt x="1511" y="4990"/>
                      <a:pt x="1659" y="4841"/>
                    </a:cubicBezTo>
                    <a:cubicBezTo>
                      <a:pt x="1759" y="4593"/>
                      <a:pt x="1957" y="4345"/>
                      <a:pt x="2255" y="4047"/>
                    </a:cubicBezTo>
                    <a:cubicBezTo>
                      <a:pt x="2503" y="3799"/>
                      <a:pt x="2949" y="3452"/>
                      <a:pt x="3644" y="3055"/>
                    </a:cubicBezTo>
                    <a:cubicBezTo>
                      <a:pt x="4438" y="2658"/>
                      <a:pt x="5331" y="2262"/>
                      <a:pt x="6422" y="1865"/>
                    </a:cubicBezTo>
                    <a:cubicBezTo>
                      <a:pt x="7613" y="1368"/>
                      <a:pt x="8853" y="972"/>
                      <a:pt x="10192" y="674"/>
                    </a:cubicBezTo>
                    <a:cubicBezTo>
                      <a:pt x="11482" y="426"/>
                      <a:pt x="12970" y="277"/>
                      <a:pt x="14558" y="277"/>
                    </a:cubicBezTo>
                    <a:cubicBezTo>
                      <a:pt x="16790" y="277"/>
                      <a:pt x="18775" y="624"/>
                      <a:pt x="20511" y="1269"/>
                    </a:cubicBezTo>
                    <a:cubicBezTo>
                      <a:pt x="22347" y="1964"/>
                      <a:pt x="23785" y="2857"/>
                      <a:pt x="24877" y="4047"/>
                    </a:cubicBezTo>
                    <a:cubicBezTo>
                      <a:pt x="26067" y="5139"/>
                      <a:pt x="26911" y="6429"/>
                      <a:pt x="27456" y="8016"/>
                    </a:cubicBezTo>
                    <a:cubicBezTo>
                      <a:pt x="28101" y="9504"/>
                      <a:pt x="28449" y="11092"/>
                      <a:pt x="28449" y="12779"/>
                    </a:cubicBezTo>
                    <a:cubicBezTo>
                      <a:pt x="28449" y="14366"/>
                      <a:pt x="28300" y="15954"/>
                      <a:pt x="28052" y="17541"/>
                    </a:cubicBezTo>
                    <a:cubicBezTo>
                      <a:pt x="27754" y="19029"/>
                      <a:pt x="27159" y="20666"/>
                      <a:pt x="26266" y="22502"/>
                    </a:cubicBezTo>
                    <a:cubicBezTo>
                      <a:pt x="25472" y="24238"/>
                      <a:pt x="24182" y="26223"/>
                      <a:pt x="22495" y="28455"/>
                    </a:cubicBezTo>
                    <a:cubicBezTo>
                      <a:pt x="20759" y="30588"/>
                      <a:pt x="18527" y="33019"/>
                      <a:pt x="15749" y="35797"/>
                    </a:cubicBezTo>
                    <a:lnTo>
                      <a:pt x="8208" y="43735"/>
                    </a:lnTo>
                    <a:lnTo>
                      <a:pt x="29242" y="43735"/>
                    </a:lnTo>
                    <a:cubicBezTo>
                      <a:pt x="29342" y="43735"/>
                      <a:pt x="29490" y="43834"/>
                      <a:pt x="29639" y="43933"/>
                    </a:cubicBezTo>
                    <a:cubicBezTo>
                      <a:pt x="29887" y="44082"/>
                      <a:pt x="30086" y="44281"/>
                      <a:pt x="30234" y="44529"/>
                    </a:cubicBezTo>
                    <a:cubicBezTo>
                      <a:pt x="30334" y="44826"/>
                      <a:pt x="30433" y="45124"/>
                      <a:pt x="30433" y="45521"/>
                    </a:cubicBezTo>
                    <a:cubicBezTo>
                      <a:pt x="30532" y="45818"/>
                      <a:pt x="30631" y="46116"/>
                      <a:pt x="30631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DB5D258C-B1CA-4028-9CC5-F45745FDBC02}"/>
                  </a:ext>
                </a:extLst>
              </p:cNvPr>
              <p:cNvSpPr/>
              <p:nvPr/>
            </p:nvSpPr>
            <p:spPr>
              <a:xfrm>
                <a:off x="6178708" y="5301654"/>
                <a:ext cx="31750" cy="49807"/>
              </a:xfrm>
              <a:custGeom>
                <a:avLst/>
                <a:gdLst>
                  <a:gd name="connsiteX0" fmla="*/ 32023 w 31750"/>
                  <a:gd name="connsiteY0" fmla="*/ 33615 h 49807"/>
                  <a:gd name="connsiteX1" fmla="*/ 31031 w 31750"/>
                  <a:gd name="connsiteY1" fmla="*/ 39766 h 49807"/>
                  <a:gd name="connsiteX2" fmla="*/ 28055 w 31750"/>
                  <a:gd name="connsiteY2" fmla="*/ 45124 h 49807"/>
                  <a:gd name="connsiteX3" fmla="*/ 22895 w 31750"/>
                  <a:gd name="connsiteY3" fmla="*/ 48696 h 49807"/>
                  <a:gd name="connsiteX4" fmla="*/ 15752 w 31750"/>
                  <a:gd name="connsiteY4" fmla="*/ 50085 h 49807"/>
                  <a:gd name="connsiteX5" fmla="*/ 10195 w 31750"/>
                  <a:gd name="connsiteY5" fmla="*/ 49291 h 49807"/>
                  <a:gd name="connsiteX6" fmla="*/ 6227 w 31750"/>
                  <a:gd name="connsiteY6" fmla="*/ 47108 h 49807"/>
                  <a:gd name="connsiteX7" fmla="*/ 3448 w 31750"/>
                  <a:gd name="connsiteY7" fmla="*/ 43735 h 49807"/>
                  <a:gd name="connsiteX8" fmla="*/ 1464 w 31750"/>
                  <a:gd name="connsiteY8" fmla="*/ 39171 h 49807"/>
                  <a:gd name="connsiteX9" fmla="*/ 472 w 31750"/>
                  <a:gd name="connsiteY9" fmla="*/ 33615 h 49807"/>
                  <a:gd name="connsiteX10" fmla="*/ 273 w 31750"/>
                  <a:gd name="connsiteY10" fmla="*/ 26868 h 49807"/>
                  <a:gd name="connsiteX11" fmla="*/ 670 w 31750"/>
                  <a:gd name="connsiteY11" fmla="*/ 20518 h 49807"/>
                  <a:gd name="connsiteX12" fmla="*/ 1861 w 31750"/>
                  <a:gd name="connsiteY12" fmla="*/ 14565 h 49807"/>
                  <a:gd name="connsiteX13" fmla="*/ 4044 w 31750"/>
                  <a:gd name="connsiteY13" fmla="*/ 9008 h 49807"/>
                  <a:gd name="connsiteX14" fmla="*/ 7814 w 31750"/>
                  <a:gd name="connsiteY14" fmla="*/ 4444 h 49807"/>
                  <a:gd name="connsiteX15" fmla="*/ 13172 w 31750"/>
                  <a:gd name="connsiteY15" fmla="*/ 1468 h 49807"/>
                  <a:gd name="connsiteX16" fmla="*/ 20514 w 31750"/>
                  <a:gd name="connsiteY16" fmla="*/ 277 h 49807"/>
                  <a:gd name="connsiteX17" fmla="*/ 23292 w 31750"/>
                  <a:gd name="connsiteY17" fmla="*/ 476 h 49807"/>
                  <a:gd name="connsiteX18" fmla="*/ 25872 w 31750"/>
                  <a:gd name="connsiteY18" fmla="*/ 872 h 49807"/>
                  <a:gd name="connsiteX19" fmla="*/ 27856 w 31750"/>
                  <a:gd name="connsiteY19" fmla="*/ 1468 h 49807"/>
                  <a:gd name="connsiteX20" fmla="*/ 28848 w 31750"/>
                  <a:gd name="connsiteY20" fmla="*/ 2063 h 49807"/>
                  <a:gd name="connsiteX21" fmla="*/ 29245 w 31750"/>
                  <a:gd name="connsiteY21" fmla="*/ 2460 h 49807"/>
                  <a:gd name="connsiteX22" fmla="*/ 29444 w 31750"/>
                  <a:gd name="connsiteY22" fmla="*/ 3055 h 49807"/>
                  <a:gd name="connsiteX23" fmla="*/ 29642 w 31750"/>
                  <a:gd name="connsiteY23" fmla="*/ 3651 h 49807"/>
                  <a:gd name="connsiteX24" fmla="*/ 29642 w 31750"/>
                  <a:gd name="connsiteY24" fmla="*/ 4444 h 49807"/>
                  <a:gd name="connsiteX25" fmla="*/ 29642 w 31750"/>
                  <a:gd name="connsiteY25" fmla="*/ 5635 h 49807"/>
                  <a:gd name="connsiteX26" fmla="*/ 29444 w 31750"/>
                  <a:gd name="connsiteY26" fmla="*/ 6429 h 49807"/>
                  <a:gd name="connsiteX27" fmla="*/ 29245 w 31750"/>
                  <a:gd name="connsiteY27" fmla="*/ 7024 h 49807"/>
                  <a:gd name="connsiteX28" fmla="*/ 28650 w 31750"/>
                  <a:gd name="connsiteY28" fmla="*/ 7024 h 49807"/>
                  <a:gd name="connsiteX29" fmla="*/ 27459 w 31750"/>
                  <a:gd name="connsiteY29" fmla="*/ 6826 h 49807"/>
                  <a:gd name="connsiteX30" fmla="*/ 25872 w 31750"/>
                  <a:gd name="connsiteY30" fmla="*/ 6230 h 49807"/>
                  <a:gd name="connsiteX31" fmla="*/ 23292 w 31750"/>
                  <a:gd name="connsiteY31" fmla="*/ 5635 h 49807"/>
                  <a:gd name="connsiteX32" fmla="*/ 19919 w 31750"/>
                  <a:gd name="connsiteY32" fmla="*/ 5437 h 49807"/>
                  <a:gd name="connsiteX33" fmla="*/ 13966 w 31750"/>
                  <a:gd name="connsiteY33" fmla="*/ 6826 h 49807"/>
                  <a:gd name="connsiteX34" fmla="*/ 9997 w 31750"/>
                  <a:gd name="connsiteY34" fmla="*/ 10596 h 49807"/>
                  <a:gd name="connsiteX35" fmla="*/ 7616 w 31750"/>
                  <a:gd name="connsiteY35" fmla="*/ 16152 h 49807"/>
                  <a:gd name="connsiteX36" fmla="*/ 6623 w 31750"/>
                  <a:gd name="connsiteY36" fmla="*/ 22701 h 49807"/>
                  <a:gd name="connsiteX37" fmla="*/ 8806 w 31750"/>
                  <a:gd name="connsiteY37" fmla="*/ 21708 h 49807"/>
                  <a:gd name="connsiteX38" fmla="*/ 11584 w 31750"/>
                  <a:gd name="connsiteY38" fmla="*/ 20716 h 49807"/>
                  <a:gd name="connsiteX39" fmla="*/ 14561 w 31750"/>
                  <a:gd name="connsiteY39" fmla="*/ 19922 h 49807"/>
                  <a:gd name="connsiteX40" fmla="*/ 18133 w 31750"/>
                  <a:gd name="connsiteY40" fmla="*/ 19526 h 49807"/>
                  <a:gd name="connsiteX41" fmla="*/ 24483 w 31750"/>
                  <a:gd name="connsiteY41" fmla="*/ 20716 h 49807"/>
                  <a:gd name="connsiteX42" fmla="*/ 28848 w 31750"/>
                  <a:gd name="connsiteY42" fmla="*/ 23693 h 49807"/>
                  <a:gd name="connsiteX43" fmla="*/ 31230 w 31750"/>
                  <a:gd name="connsiteY43" fmla="*/ 28058 h 49807"/>
                  <a:gd name="connsiteX44" fmla="*/ 32023 w 31750"/>
                  <a:gd name="connsiteY44" fmla="*/ 33615 h 49807"/>
                  <a:gd name="connsiteX45" fmla="*/ 25673 w 31750"/>
                  <a:gd name="connsiteY45" fmla="*/ 34210 h 49807"/>
                  <a:gd name="connsiteX46" fmla="*/ 25078 w 31750"/>
                  <a:gd name="connsiteY46" fmla="*/ 30241 h 49807"/>
                  <a:gd name="connsiteX47" fmla="*/ 23689 w 31750"/>
                  <a:gd name="connsiteY47" fmla="*/ 27265 h 49807"/>
                  <a:gd name="connsiteX48" fmla="*/ 20911 w 31750"/>
                  <a:gd name="connsiteY48" fmla="*/ 25479 h 49807"/>
                  <a:gd name="connsiteX49" fmla="*/ 16942 w 31750"/>
                  <a:gd name="connsiteY49" fmla="*/ 24685 h 49807"/>
                  <a:gd name="connsiteX50" fmla="*/ 14164 w 31750"/>
                  <a:gd name="connsiteY50" fmla="*/ 24883 h 49807"/>
                  <a:gd name="connsiteX51" fmla="*/ 11386 w 31750"/>
                  <a:gd name="connsiteY51" fmla="*/ 25677 h 49807"/>
                  <a:gd name="connsiteX52" fmla="*/ 9005 w 31750"/>
                  <a:gd name="connsiteY52" fmla="*/ 26669 h 49807"/>
                  <a:gd name="connsiteX53" fmla="*/ 6822 w 31750"/>
                  <a:gd name="connsiteY53" fmla="*/ 27860 h 49807"/>
                  <a:gd name="connsiteX54" fmla="*/ 7417 w 31750"/>
                  <a:gd name="connsiteY54" fmla="*/ 35996 h 49807"/>
                  <a:gd name="connsiteX55" fmla="*/ 9203 w 31750"/>
                  <a:gd name="connsiteY55" fmla="*/ 41155 h 49807"/>
                  <a:gd name="connsiteX56" fmla="*/ 12180 w 31750"/>
                  <a:gd name="connsiteY56" fmla="*/ 43933 h 49807"/>
                  <a:gd name="connsiteX57" fmla="*/ 16347 w 31750"/>
                  <a:gd name="connsiteY57" fmla="*/ 44727 h 49807"/>
                  <a:gd name="connsiteX58" fmla="*/ 20316 w 31750"/>
                  <a:gd name="connsiteY58" fmla="*/ 43933 h 49807"/>
                  <a:gd name="connsiteX59" fmla="*/ 23292 w 31750"/>
                  <a:gd name="connsiteY59" fmla="*/ 41552 h 49807"/>
                  <a:gd name="connsiteX60" fmla="*/ 25078 w 31750"/>
                  <a:gd name="connsiteY60" fmla="*/ 38179 h 49807"/>
                  <a:gd name="connsiteX61" fmla="*/ 25673 w 31750"/>
                  <a:gd name="connsiteY61" fmla="*/ 34210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23" y="33615"/>
                    </a:moveTo>
                    <a:cubicBezTo>
                      <a:pt x="32023" y="35748"/>
                      <a:pt x="31676" y="37782"/>
                      <a:pt x="31031" y="39766"/>
                    </a:cubicBezTo>
                    <a:cubicBezTo>
                      <a:pt x="30486" y="41751"/>
                      <a:pt x="29493" y="43536"/>
                      <a:pt x="28055" y="45124"/>
                    </a:cubicBezTo>
                    <a:cubicBezTo>
                      <a:pt x="26715" y="46612"/>
                      <a:pt x="24979" y="47803"/>
                      <a:pt x="22895" y="48696"/>
                    </a:cubicBezTo>
                    <a:cubicBezTo>
                      <a:pt x="20911" y="49589"/>
                      <a:pt x="18530" y="50085"/>
                      <a:pt x="15752" y="50085"/>
                    </a:cubicBezTo>
                    <a:cubicBezTo>
                      <a:pt x="13618" y="50085"/>
                      <a:pt x="11783" y="49787"/>
                      <a:pt x="10195" y="49291"/>
                    </a:cubicBezTo>
                    <a:cubicBezTo>
                      <a:pt x="8707" y="48795"/>
                      <a:pt x="7417" y="48051"/>
                      <a:pt x="6227" y="47108"/>
                    </a:cubicBezTo>
                    <a:cubicBezTo>
                      <a:pt x="5135" y="46215"/>
                      <a:pt x="4242" y="45074"/>
                      <a:pt x="3448" y="43735"/>
                    </a:cubicBezTo>
                    <a:cubicBezTo>
                      <a:pt x="2655" y="42445"/>
                      <a:pt x="1960" y="40907"/>
                      <a:pt x="1464" y="39171"/>
                    </a:cubicBezTo>
                    <a:cubicBezTo>
                      <a:pt x="1067" y="37484"/>
                      <a:pt x="720" y="35599"/>
                      <a:pt x="472" y="33615"/>
                    </a:cubicBezTo>
                    <a:cubicBezTo>
                      <a:pt x="323" y="31531"/>
                      <a:pt x="273" y="29249"/>
                      <a:pt x="273" y="26868"/>
                    </a:cubicBezTo>
                    <a:cubicBezTo>
                      <a:pt x="273" y="24784"/>
                      <a:pt x="373" y="22651"/>
                      <a:pt x="670" y="20518"/>
                    </a:cubicBezTo>
                    <a:cubicBezTo>
                      <a:pt x="918" y="18434"/>
                      <a:pt x="1315" y="16450"/>
                      <a:pt x="1861" y="14565"/>
                    </a:cubicBezTo>
                    <a:cubicBezTo>
                      <a:pt x="2357" y="12580"/>
                      <a:pt x="3101" y="10745"/>
                      <a:pt x="4044" y="9008"/>
                    </a:cubicBezTo>
                    <a:cubicBezTo>
                      <a:pt x="5086" y="7173"/>
                      <a:pt x="6326" y="5635"/>
                      <a:pt x="7814" y="4444"/>
                    </a:cubicBezTo>
                    <a:cubicBezTo>
                      <a:pt x="9402" y="3154"/>
                      <a:pt x="11188" y="2162"/>
                      <a:pt x="13172" y="1468"/>
                    </a:cubicBezTo>
                    <a:cubicBezTo>
                      <a:pt x="15256" y="674"/>
                      <a:pt x="17736" y="277"/>
                      <a:pt x="20514" y="277"/>
                    </a:cubicBezTo>
                    <a:cubicBezTo>
                      <a:pt x="21407" y="277"/>
                      <a:pt x="22350" y="376"/>
                      <a:pt x="23292" y="476"/>
                    </a:cubicBezTo>
                    <a:cubicBezTo>
                      <a:pt x="24185" y="476"/>
                      <a:pt x="25078" y="624"/>
                      <a:pt x="25872" y="872"/>
                    </a:cubicBezTo>
                    <a:cubicBezTo>
                      <a:pt x="26666" y="1021"/>
                      <a:pt x="27311" y="1220"/>
                      <a:pt x="27856" y="1468"/>
                    </a:cubicBezTo>
                    <a:cubicBezTo>
                      <a:pt x="28352" y="1765"/>
                      <a:pt x="28700" y="1964"/>
                      <a:pt x="28848" y="2063"/>
                    </a:cubicBezTo>
                    <a:cubicBezTo>
                      <a:pt x="29096" y="2212"/>
                      <a:pt x="29245" y="2361"/>
                      <a:pt x="29245" y="2460"/>
                    </a:cubicBezTo>
                    <a:cubicBezTo>
                      <a:pt x="29345" y="2609"/>
                      <a:pt x="29444" y="2807"/>
                      <a:pt x="29444" y="3055"/>
                    </a:cubicBezTo>
                    <a:cubicBezTo>
                      <a:pt x="29543" y="3204"/>
                      <a:pt x="29642" y="3402"/>
                      <a:pt x="29642" y="3651"/>
                    </a:cubicBezTo>
                    <a:cubicBezTo>
                      <a:pt x="29642" y="3948"/>
                      <a:pt x="29642" y="4196"/>
                      <a:pt x="29642" y="4444"/>
                    </a:cubicBezTo>
                    <a:cubicBezTo>
                      <a:pt x="29642" y="4990"/>
                      <a:pt x="29642" y="5387"/>
                      <a:pt x="29642" y="5635"/>
                    </a:cubicBezTo>
                    <a:cubicBezTo>
                      <a:pt x="29642" y="5933"/>
                      <a:pt x="29543" y="6181"/>
                      <a:pt x="29444" y="6429"/>
                    </a:cubicBezTo>
                    <a:cubicBezTo>
                      <a:pt x="29444" y="6726"/>
                      <a:pt x="29345" y="6925"/>
                      <a:pt x="29245" y="7024"/>
                    </a:cubicBezTo>
                    <a:cubicBezTo>
                      <a:pt x="29096" y="7024"/>
                      <a:pt x="28898" y="7024"/>
                      <a:pt x="28650" y="7024"/>
                    </a:cubicBezTo>
                    <a:cubicBezTo>
                      <a:pt x="28352" y="7024"/>
                      <a:pt x="27956" y="6974"/>
                      <a:pt x="27459" y="6826"/>
                    </a:cubicBezTo>
                    <a:cubicBezTo>
                      <a:pt x="27063" y="6577"/>
                      <a:pt x="26517" y="6379"/>
                      <a:pt x="25872" y="6230"/>
                    </a:cubicBezTo>
                    <a:cubicBezTo>
                      <a:pt x="25177" y="5982"/>
                      <a:pt x="24334" y="5784"/>
                      <a:pt x="23292" y="5635"/>
                    </a:cubicBezTo>
                    <a:cubicBezTo>
                      <a:pt x="22350" y="5536"/>
                      <a:pt x="21209" y="5437"/>
                      <a:pt x="19919" y="5437"/>
                    </a:cubicBezTo>
                    <a:cubicBezTo>
                      <a:pt x="17637" y="5437"/>
                      <a:pt x="15652" y="5933"/>
                      <a:pt x="13966" y="6826"/>
                    </a:cubicBezTo>
                    <a:cubicBezTo>
                      <a:pt x="12378" y="7768"/>
                      <a:pt x="11039" y="9008"/>
                      <a:pt x="9997" y="10596"/>
                    </a:cubicBezTo>
                    <a:cubicBezTo>
                      <a:pt x="8905" y="12183"/>
                      <a:pt x="8112" y="14068"/>
                      <a:pt x="7616" y="16152"/>
                    </a:cubicBezTo>
                    <a:cubicBezTo>
                      <a:pt x="7070" y="18285"/>
                      <a:pt x="6723" y="20468"/>
                      <a:pt x="6623" y="22701"/>
                    </a:cubicBezTo>
                    <a:cubicBezTo>
                      <a:pt x="7268" y="22304"/>
                      <a:pt x="8013" y="22006"/>
                      <a:pt x="8806" y="21708"/>
                    </a:cubicBezTo>
                    <a:cubicBezTo>
                      <a:pt x="9699" y="21312"/>
                      <a:pt x="10642" y="21014"/>
                      <a:pt x="11584" y="20716"/>
                    </a:cubicBezTo>
                    <a:cubicBezTo>
                      <a:pt x="12477" y="20319"/>
                      <a:pt x="13470" y="20071"/>
                      <a:pt x="14561" y="19922"/>
                    </a:cubicBezTo>
                    <a:cubicBezTo>
                      <a:pt x="15603" y="19674"/>
                      <a:pt x="16793" y="19526"/>
                      <a:pt x="18133" y="19526"/>
                    </a:cubicBezTo>
                    <a:cubicBezTo>
                      <a:pt x="20613" y="19526"/>
                      <a:pt x="22746" y="19922"/>
                      <a:pt x="24483" y="20716"/>
                    </a:cubicBezTo>
                    <a:cubicBezTo>
                      <a:pt x="26318" y="21411"/>
                      <a:pt x="27757" y="22403"/>
                      <a:pt x="28848" y="23693"/>
                    </a:cubicBezTo>
                    <a:cubicBezTo>
                      <a:pt x="30039" y="24883"/>
                      <a:pt x="30833" y="26372"/>
                      <a:pt x="31230" y="28058"/>
                    </a:cubicBezTo>
                    <a:cubicBezTo>
                      <a:pt x="31726" y="29795"/>
                      <a:pt x="32023" y="31630"/>
                      <a:pt x="32023" y="33615"/>
                    </a:cubicBezTo>
                    <a:close/>
                    <a:moveTo>
                      <a:pt x="25673" y="34210"/>
                    </a:moveTo>
                    <a:cubicBezTo>
                      <a:pt x="25673" y="32771"/>
                      <a:pt x="25475" y="31432"/>
                      <a:pt x="25078" y="30241"/>
                    </a:cubicBezTo>
                    <a:cubicBezTo>
                      <a:pt x="24781" y="29051"/>
                      <a:pt x="24334" y="28058"/>
                      <a:pt x="23689" y="27265"/>
                    </a:cubicBezTo>
                    <a:cubicBezTo>
                      <a:pt x="22995" y="26471"/>
                      <a:pt x="22102" y="25876"/>
                      <a:pt x="20911" y="25479"/>
                    </a:cubicBezTo>
                    <a:cubicBezTo>
                      <a:pt x="19820" y="24983"/>
                      <a:pt x="18530" y="24685"/>
                      <a:pt x="16942" y="24685"/>
                    </a:cubicBezTo>
                    <a:cubicBezTo>
                      <a:pt x="16000" y="24685"/>
                      <a:pt x="15057" y="24784"/>
                      <a:pt x="14164" y="24883"/>
                    </a:cubicBezTo>
                    <a:cubicBezTo>
                      <a:pt x="13221" y="25032"/>
                      <a:pt x="12279" y="25280"/>
                      <a:pt x="11386" y="25677"/>
                    </a:cubicBezTo>
                    <a:cubicBezTo>
                      <a:pt x="10592" y="25975"/>
                      <a:pt x="9798" y="26272"/>
                      <a:pt x="9005" y="26669"/>
                    </a:cubicBezTo>
                    <a:cubicBezTo>
                      <a:pt x="8211" y="27066"/>
                      <a:pt x="7467" y="27463"/>
                      <a:pt x="6822" y="27860"/>
                    </a:cubicBezTo>
                    <a:cubicBezTo>
                      <a:pt x="6822" y="31035"/>
                      <a:pt x="7020" y="33763"/>
                      <a:pt x="7417" y="35996"/>
                    </a:cubicBezTo>
                    <a:cubicBezTo>
                      <a:pt x="7814" y="38129"/>
                      <a:pt x="8409" y="39865"/>
                      <a:pt x="9203" y="41155"/>
                    </a:cubicBezTo>
                    <a:cubicBezTo>
                      <a:pt x="9997" y="42495"/>
                      <a:pt x="10989" y="43437"/>
                      <a:pt x="12180" y="43933"/>
                    </a:cubicBezTo>
                    <a:cubicBezTo>
                      <a:pt x="13370" y="44479"/>
                      <a:pt x="14759" y="44727"/>
                      <a:pt x="16347" y="44727"/>
                    </a:cubicBezTo>
                    <a:cubicBezTo>
                      <a:pt x="17934" y="44727"/>
                      <a:pt x="19224" y="44479"/>
                      <a:pt x="20316" y="43933"/>
                    </a:cubicBezTo>
                    <a:cubicBezTo>
                      <a:pt x="21506" y="43288"/>
                      <a:pt x="22498" y="42495"/>
                      <a:pt x="23292" y="41552"/>
                    </a:cubicBezTo>
                    <a:cubicBezTo>
                      <a:pt x="24086" y="40510"/>
                      <a:pt x="24681" y="39369"/>
                      <a:pt x="25078" y="38179"/>
                    </a:cubicBezTo>
                    <a:cubicBezTo>
                      <a:pt x="25475" y="36889"/>
                      <a:pt x="25673" y="35549"/>
                      <a:pt x="25673" y="34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F9C9A02-7C7D-4504-8EF7-B90C743B57F4}"/>
                </a:ext>
              </a:extLst>
            </p:cNvPr>
            <p:cNvSpPr/>
            <p:nvPr/>
          </p:nvSpPr>
          <p:spPr>
            <a:xfrm>
              <a:off x="6218674" y="5297686"/>
              <a:ext cx="13692" cy="65881"/>
            </a:xfrm>
            <a:custGeom>
              <a:avLst/>
              <a:gdLst>
                <a:gd name="connsiteX0" fmla="*/ 13969 w 13692"/>
                <a:gd name="connsiteY0" fmla="*/ 33218 h 65881"/>
                <a:gd name="connsiteX1" fmla="*/ 13373 w 13692"/>
                <a:gd name="connsiteY1" fmla="*/ 41552 h 65881"/>
                <a:gd name="connsiteX2" fmla="*/ 11786 w 13692"/>
                <a:gd name="connsiteY2" fmla="*/ 49688 h 65881"/>
                <a:gd name="connsiteX3" fmla="*/ 9206 w 13692"/>
                <a:gd name="connsiteY3" fmla="*/ 57626 h 65881"/>
                <a:gd name="connsiteX4" fmla="*/ 5833 w 13692"/>
                <a:gd name="connsiteY4" fmla="*/ 65365 h 65881"/>
                <a:gd name="connsiteX5" fmla="*/ 5436 w 13692"/>
                <a:gd name="connsiteY5" fmla="*/ 65761 h 65881"/>
                <a:gd name="connsiteX6" fmla="*/ 4841 w 13692"/>
                <a:gd name="connsiteY6" fmla="*/ 65960 h 65881"/>
                <a:gd name="connsiteX7" fmla="*/ 3848 w 13692"/>
                <a:gd name="connsiteY7" fmla="*/ 66158 h 65881"/>
                <a:gd name="connsiteX8" fmla="*/ 2856 w 13692"/>
                <a:gd name="connsiteY8" fmla="*/ 66158 h 65881"/>
                <a:gd name="connsiteX9" fmla="*/ 1269 w 13692"/>
                <a:gd name="connsiteY9" fmla="*/ 65960 h 65881"/>
                <a:gd name="connsiteX10" fmla="*/ 475 w 13692"/>
                <a:gd name="connsiteY10" fmla="*/ 65761 h 65881"/>
                <a:gd name="connsiteX11" fmla="*/ 277 w 13692"/>
                <a:gd name="connsiteY11" fmla="*/ 65166 h 65881"/>
                <a:gd name="connsiteX12" fmla="*/ 475 w 13692"/>
                <a:gd name="connsiteY12" fmla="*/ 64571 h 65881"/>
                <a:gd name="connsiteX13" fmla="*/ 5634 w 13692"/>
                <a:gd name="connsiteY13" fmla="*/ 49093 h 65881"/>
                <a:gd name="connsiteX14" fmla="*/ 7420 w 13692"/>
                <a:gd name="connsiteY14" fmla="*/ 33019 h 65881"/>
                <a:gd name="connsiteX15" fmla="*/ 5634 w 13692"/>
                <a:gd name="connsiteY15" fmla="*/ 17144 h 65881"/>
                <a:gd name="connsiteX16" fmla="*/ 475 w 13692"/>
                <a:gd name="connsiteY16" fmla="*/ 1666 h 65881"/>
                <a:gd name="connsiteX17" fmla="*/ 277 w 13692"/>
                <a:gd name="connsiteY17" fmla="*/ 1269 h 65881"/>
                <a:gd name="connsiteX18" fmla="*/ 475 w 13692"/>
                <a:gd name="connsiteY18" fmla="*/ 674 h 65881"/>
                <a:gd name="connsiteX19" fmla="*/ 1467 w 13692"/>
                <a:gd name="connsiteY19" fmla="*/ 475 h 65881"/>
                <a:gd name="connsiteX20" fmla="*/ 2856 w 13692"/>
                <a:gd name="connsiteY20" fmla="*/ 277 h 65881"/>
                <a:gd name="connsiteX21" fmla="*/ 4047 w 13692"/>
                <a:gd name="connsiteY21" fmla="*/ 277 h 65881"/>
                <a:gd name="connsiteX22" fmla="*/ 4841 w 13692"/>
                <a:gd name="connsiteY22" fmla="*/ 475 h 65881"/>
                <a:gd name="connsiteX23" fmla="*/ 5436 w 13692"/>
                <a:gd name="connsiteY23" fmla="*/ 674 h 65881"/>
                <a:gd name="connsiteX24" fmla="*/ 5634 w 13692"/>
                <a:gd name="connsiteY24" fmla="*/ 872 h 65881"/>
                <a:gd name="connsiteX25" fmla="*/ 11786 w 13692"/>
                <a:gd name="connsiteY25" fmla="*/ 16747 h 65881"/>
                <a:gd name="connsiteX26" fmla="*/ 13969 w 13692"/>
                <a:gd name="connsiteY26" fmla="*/ 3321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69" y="33218"/>
                  </a:moveTo>
                  <a:cubicBezTo>
                    <a:pt x="13969" y="35996"/>
                    <a:pt x="13770" y="38774"/>
                    <a:pt x="13373" y="41552"/>
                  </a:cubicBezTo>
                  <a:cubicBezTo>
                    <a:pt x="13076" y="44330"/>
                    <a:pt x="12580" y="47059"/>
                    <a:pt x="11786" y="49688"/>
                  </a:cubicBezTo>
                  <a:cubicBezTo>
                    <a:pt x="11091" y="52367"/>
                    <a:pt x="10248" y="54947"/>
                    <a:pt x="9206" y="57626"/>
                  </a:cubicBezTo>
                  <a:cubicBezTo>
                    <a:pt x="8264" y="60255"/>
                    <a:pt x="7123" y="62834"/>
                    <a:pt x="5833" y="65365"/>
                  </a:cubicBezTo>
                  <a:cubicBezTo>
                    <a:pt x="5684" y="65464"/>
                    <a:pt x="5535" y="65613"/>
                    <a:pt x="5436" y="65761"/>
                  </a:cubicBezTo>
                  <a:cubicBezTo>
                    <a:pt x="5287" y="65861"/>
                    <a:pt x="5089" y="65960"/>
                    <a:pt x="4841" y="65960"/>
                  </a:cubicBezTo>
                  <a:cubicBezTo>
                    <a:pt x="4543" y="66059"/>
                    <a:pt x="4245" y="66158"/>
                    <a:pt x="3848" y="66158"/>
                  </a:cubicBezTo>
                  <a:cubicBezTo>
                    <a:pt x="3551" y="66158"/>
                    <a:pt x="3253" y="66158"/>
                    <a:pt x="2856" y="66158"/>
                  </a:cubicBezTo>
                  <a:cubicBezTo>
                    <a:pt x="2162" y="66158"/>
                    <a:pt x="1666" y="66059"/>
                    <a:pt x="1269" y="65960"/>
                  </a:cubicBezTo>
                  <a:cubicBezTo>
                    <a:pt x="872" y="65960"/>
                    <a:pt x="574" y="65861"/>
                    <a:pt x="475" y="65761"/>
                  </a:cubicBezTo>
                  <a:cubicBezTo>
                    <a:pt x="326" y="65613"/>
                    <a:pt x="277" y="65414"/>
                    <a:pt x="277" y="65166"/>
                  </a:cubicBezTo>
                  <a:cubicBezTo>
                    <a:pt x="277" y="65017"/>
                    <a:pt x="326" y="64819"/>
                    <a:pt x="475" y="64571"/>
                  </a:cubicBezTo>
                  <a:cubicBezTo>
                    <a:pt x="2707" y="59411"/>
                    <a:pt x="4444" y="54252"/>
                    <a:pt x="5634" y="49093"/>
                  </a:cubicBezTo>
                  <a:cubicBezTo>
                    <a:pt x="6825" y="43834"/>
                    <a:pt x="7420" y="38476"/>
                    <a:pt x="7420" y="33019"/>
                  </a:cubicBezTo>
                  <a:cubicBezTo>
                    <a:pt x="7420" y="27761"/>
                    <a:pt x="6825" y="22452"/>
                    <a:pt x="5634" y="17144"/>
                  </a:cubicBezTo>
                  <a:cubicBezTo>
                    <a:pt x="4444" y="11886"/>
                    <a:pt x="2707" y="6726"/>
                    <a:pt x="475" y="1666"/>
                  </a:cubicBezTo>
                  <a:cubicBezTo>
                    <a:pt x="326" y="1567"/>
                    <a:pt x="277" y="1418"/>
                    <a:pt x="277" y="1269"/>
                  </a:cubicBezTo>
                  <a:cubicBezTo>
                    <a:pt x="277" y="1021"/>
                    <a:pt x="326" y="823"/>
                    <a:pt x="475" y="674"/>
                  </a:cubicBezTo>
                  <a:cubicBezTo>
                    <a:pt x="723" y="575"/>
                    <a:pt x="1070" y="475"/>
                    <a:pt x="1467" y="475"/>
                  </a:cubicBezTo>
                  <a:cubicBezTo>
                    <a:pt x="1864" y="376"/>
                    <a:pt x="2311" y="277"/>
                    <a:pt x="2856" y="277"/>
                  </a:cubicBezTo>
                  <a:cubicBezTo>
                    <a:pt x="3352" y="277"/>
                    <a:pt x="3749" y="277"/>
                    <a:pt x="4047" y="277"/>
                  </a:cubicBezTo>
                  <a:cubicBezTo>
                    <a:pt x="4444" y="277"/>
                    <a:pt x="4692" y="376"/>
                    <a:pt x="4841" y="475"/>
                  </a:cubicBezTo>
                  <a:cubicBezTo>
                    <a:pt x="5089" y="475"/>
                    <a:pt x="5287" y="575"/>
                    <a:pt x="5436" y="674"/>
                  </a:cubicBezTo>
                  <a:cubicBezTo>
                    <a:pt x="5535" y="674"/>
                    <a:pt x="5634" y="773"/>
                    <a:pt x="5634" y="872"/>
                  </a:cubicBezTo>
                  <a:cubicBezTo>
                    <a:pt x="8264" y="6032"/>
                    <a:pt x="10298" y="11340"/>
                    <a:pt x="11786" y="16747"/>
                  </a:cubicBezTo>
                  <a:cubicBezTo>
                    <a:pt x="13225" y="22056"/>
                    <a:pt x="13969" y="27562"/>
                    <a:pt x="13969" y="33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472B86E-4D9F-4B84-A94A-BD3AE27A2438}"/>
                </a:ext>
              </a:extLst>
            </p:cNvPr>
            <p:cNvSpPr/>
            <p:nvPr/>
          </p:nvSpPr>
          <p:spPr>
            <a:xfrm>
              <a:off x="6267711" y="5297686"/>
              <a:ext cx="13692" cy="65881"/>
            </a:xfrm>
            <a:custGeom>
              <a:avLst/>
              <a:gdLst>
                <a:gd name="connsiteX0" fmla="*/ 13774 w 13692"/>
                <a:gd name="connsiteY0" fmla="*/ 1666 h 65881"/>
                <a:gd name="connsiteX1" fmla="*/ 8416 w 13692"/>
                <a:gd name="connsiteY1" fmla="*/ 17144 h 65881"/>
                <a:gd name="connsiteX2" fmla="*/ 6829 w 13692"/>
                <a:gd name="connsiteY2" fmla="*/ 33019 h 65881"/>
                <a:gd name="connsiteX3" fmla="*/ 8615 w 13692"/>
                <a:gd name="connsiteY3" fmla="*/ 49093 h 65881"/>
                <a:gd name="connsiteX4" fmla="*/ 13774 w 13692"/>
                <a:gd name="connsiteY4" fmla="*/ 64571 h 65881"/>
                <a:gd name="connsiteX5" fmla="*/ 13973 w 13692"/>
                <a:gd name="connsiteY5" fmla="*/ 65166 h 65881"/>
                <a:gd name="connsiteX6" fmla="*/ 13576 w 13692"/>
                <a:gd name="connsiteY6" fmla="*/ 65761 h 65881"/>
                <a:gd name="connsiteX7" fmla="*/ 12782 w 13692"/>
                <a:gd name="connsiteY7" fmla="*/ 65960 h 65881"/>
                <a:gd name="connsiteX8" fmla="*/ 11393 w 13692"/>
                <a:gd name="connsiteY8" fmla="*/ 66158 h 65881"/>
                <a:gd name="connsiteX9" fmla="*/ 10202 w 13692"/>
                <a:gd name="connsiteY9" fmla="*/ 66158 h 65881"/>
                <a:gd name="connsiteX10" fmla="*/ 9409 w 13692"/>
                <a:gd name="connsiteY10" fmla="*/ 65960 h 65881"/>
                <a:gd name="connsiteX11" fmla="*/ 8813 w 13692"/>
                <a:gd name="connsiteY11" fmla="*/ 65761 h 65881"/>
                <a:gd name="connsiteX12" fmla="*/ 8615 w 13692"/>
                <a:gd name="connsiteY12" fmla="*/ 65365 h 65881"/>
                <a:gd name="connsiteX13" fmla="*/ 4844 w 13692"/>
                <a:gd name="connsiteY13" fmla="*/ 57626 h 65881"/>
                <a:gd name="connsiteX14" fmla="*/ 2265 w 13692"/>
                <a:gd name="connsiteY14" fmla="*/ 49688 h 65881"/>
                <a:gd name="connsiteX15" fmla="*/ 677 w 13692"/>
                <a:gd name="connsiteY15" fmla="*/ 41552 h 65881"/>
                <a:gd name="connsiteX16" fmla="*/ 280 w 13692"/>
                <a:gd name="connsiteY16" fmla="*/ 33218 h 65881"/>
                <a:gd name="connsiteX17" fmla="*/ 876 w 13692"/>
                <a:gd name="connsiteY17" fmla="*/ 24883 h 65881"/>
                <a:gd name="connsiteX18" fmla="*/ 2463 w 13692"/>
                <a:gd name="connsiteY18" fmla="*/ 16747 h 65881"/>
                <a:gd name="connsiteX19" fmla="*/ 5043 w 13692"/>
                <a:gd name="connsiteY19" fmla="*/ 8810 h 65881"/>
                <a:gd name="connsiteX20" fmla="*/ 8615 w 13692"/>
                <a:gd name="connsiteY20" fmla="*/ 872 h 65881"/>
                <a:gd name="connsiteX21" fmla="*/ 8813 w 13692"/>
                <a:gd name="connsiteY21" fmla="*/ 674 h 65881"/>
                <a:gd name="connsiteX22" fmla="*/ 9210 w 13692"/>
                <a:gd name="connsiteY22" fmla="*/ 475 h 65881"/>
                <a:gd name="connsiteX23" fmla="*/ 10004 w 13692"/>
                <a:gd name="connsiteY23" fmla="*/ 277 h 65881"/>
                <a:gd name="connsiteX24" fmla="*/ 11393 w 13692"/>
                <a:gd name="connsiteY24" fmla="*/ 277 h 65881"/>
                <a:gd name="connsiteX25" fmla="*/ 12782 w 13692"/>
                <a:gd name="connsiteY25" fmla="*/ 475 h 65881"/>
                <a:gd name="connsiteX26" fmla="*/ 13576 w 13692"/>
                <a:gd name="connsiteY26" fmla="*/ 674 h 65881"/>
                <a:gd name="connsiteX27" fmla="*/ 13973 w 13692"/>
                <a:gd name="connsiteY27" fmla="*/ 1269 h 65881"/>
                <a:gd name="connsiteX28" fmla="*/ 13774 w 13692"/>
                <a:gd name="connsiteY28" fmla="*/ 1666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774" y="1666"/>
                  </a:moveTo>
                  <a:cubicBezTo>
                    <a:pt x="11393" y="6726"/>
                    <a:pt x="9607" y="11886"/>
                    <a:pt x="8416" y="17144"/>
                  </a:cubicBezTo>
                  <a:cubicBezTo>
                    <a:pt x="7325" y="22452"/>
                    <a:pt x="6829" y="27761"/>
                    <a:pt x="6829" y="33019"/>
                  </a:cubicBezTo>
                  <a:cubicBezTo>
                    <a:pt x="6829" y="38476"/>
                    <a:pt x="7424" y="43834"/>
                    <a:pt x="8615" y="49093"/>
                  </a:cubicBezTo>
                  <a:cubicBezTo>
                    <a:pt x="9805" y="54252"/>
                    <a:pt x="11492" y="59411"/>
                    <a:pt x="13774" y="64571"/>
                  </a:cubicBezTo>
                  <a:cubicBezTo>
                    <a:pt x="13873" y="64819"/>
                    <a:pt x="13973" y="65017"/>
                    <a:pt x="13973" y="65166"/>
                  </a:cubicBezTo>
                  <a:cubicBezTo>
                    <a:pt x="13973" y="65414"/>
                    <a:pt x="13824" y="65613"/>
                    <a:pt x="13576" y="65761"/>
                  </a:cubicBezTo>
                  <a:cubicBezTo>
                    <a:pt x="13427" y="65861"/>
                    <a:pt x="13179" y="65960"/>
                    <a:pt x="12782" y="65960"/>
                  </a:cubicBezTo>
                  <a:cubicBezTo>
                    <a:pt x="12484" y="66059"/>
                    <a:pt x="12038" y="66158"/>
                    <a:pt x="11393" y="66158"/>
                  </a:cubicBezTo>
                  <a:cubicBezTo>
                    <a:pt x="10996" y="66158"/>
                    <a:pt x="10599" y="66158"/>
                    <a:pt x="10202" y="66158"/>
                  </a:cubicBezTo>
                  <a:cubicBezTo>
                    <a:pt x="9905" y="66158"/>
                    <a:pt x="9657" y="66059"/>
                    <a:pt x="9409" y="65960"/>
                  </a:cubicBezTo>
                  <a:cubicBezTo>
                    <a:pt x="9111" y="65960"/>
                    <a:pt x="8912" y="65861"/>
                    <a:pt x="8813" y="65761"/>
                  </a:cubicBezTo>
                  <a:cubicBezTo>
                    <a:pt x="8664" y="65613"/>
                    <a:pt x="8615" y="65464"/>
                    <a:pt x="8615" y="65365"/>
                  </a:cubicBezTo>
                  <a:cubicBezTo>
                    <a:pt x="7126" y="62834"/>
                    <a:pt x="5886" y="60255"/>
                    <a:pt x="4844" y="57626"/>
                  </a:cubicBezTo>
                  <a:cubicBezTo>
                    <a:pt x="3902" y="54947"/>
                    <a:pt x="3059" y="52367"/>
                    <a:pt x="2265" y="49688"/>
                  </a:cubicBezTo>
                  <a:cubicBezTo>
                    <a:pt x="1570" y="47059"/>
                    <a:pt x="1074" y="44330"/>
                    <a:pt x="677" y="41552"/>
                  </a:cubicBezTo>
                  <a:cubicBezTo>
                    <a:pt x="380" y="38774"/>
                    <a:pt x="280" y="35996"/>
                    <a:pt x="280" y="33218"/>
                  </a:cubicBezTo>
                  <a:cubicBezTo>
                    <a:pt x="280" y="30340"/>
                    <a:pt x="479" y="27562"/>
                    <a:pt x="876" y="24883"/>
                  </a:cubicBezTo>
                  <a:cubicBezTo>
                    <a:pt x="1273" y="22105"/>
                    <a:pt x="1769" y="19426"/>
                    <a:pt x="2463" y="16747"/>
                  </a:cubicBezTo>
                  <a:cubicBezTo>
                    <a:pt x="3257" y="13969"/>
                    <a:pt x="4100" y="11340"/>
                    <a:pt x="5043" y="8810"/>
                  </a:cubicBezTo>
                  <a:cubicBezTo>
                    <a:pt x="6085" y="6181"/>
                    <a:pt x="7275" y="3551"/>
                    <a:pt x="8615" y="872"/>
                  </a:cubicBezTo>
                  <a:cubicBezTo>
                    <a:pt x="8615" y="773"/>
                    <a:pt x="8664" y="674"/>
                    <a:pt x="8813" y="674"/>
                  </a:cubicBezTo>
                  <a:cubicBezTo>
                    <a:pt x="8912" y="575"/>
                    <a:pt x="9061" y="475"/>
                    <a:pt x="9210" y="475"/>
                  </a:cubicBezTo>
                  <a:cubicBezTo>
                    <a:pt x="9458" y="376"/>
                    <a:pt x="9706" y="277"/>
                    <a:pt x="10004" y="277"/>
                  </a:cubicBezTo>
                  <a:cubicBezTo>
                    <a:pt x="10401" y="277"/>
                    <a:pt x="10847" y="277"/>
                    <a:pt x="11393" y="277"/>
                  </a:cubicBezTo>
                  <a:cubicBezTo>
                    <a:pt x="11889" y="277"/>
                    <a:pt x="12385" y="376"/>
                    <a:pt x="12782" y="475"/>
                  </a:cubicBezTo>
                  <a:cubicBezTo>
                    <a:pt x="13179" y="475"/>
                    <a:pt x="13427" y="575"/>
                    <a:pt x="13576" y="674"/>
                  </a:cubicBezTo>
                  <a:cubicBezTo>
                    <a:pt x="13824" y="823"/>
                    <a:pt x="13973" y="1021"/>
                    <a:pt x="13973" y="1269"/>
                  </a:cubicBezTo>
                  <a:cubicBezTo>
                    <a:pt x="13973" y="1418"/>
                    <a:pt x="13873" y="1567"/>
                    <a:pt x="13774" y="16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5301654"/>
              <a:ext cx="109735" cy="49212"/>
              <a:chOff x="6287650" y="5301654"/>
              <a:chExt cx="109735" cy="49212"/>
            </a:xfrm>
            <a:solidFill>
              <a:srgbClr val="000000"/>
            </a:solidFill>
          </p:grpSpPr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5501D103-8D09-4121-BD95-27441B17CC41}"/>
                  </a:ext>
                </a:extLst>
              </p:cNvPr>
              <p:cNvSpPr/>
              <p:nvPr/>
            </p:nvSpPr>
            <p:spPr>
              <a:xfrm>
                <a:off x="6287650" y="5302051"/>
                <a:ext cx="34924" cy="48815"/>
              </a:xfrm>
              <a:custGeom>
                <a:avLst/>
                <a:gdLst>
                  <a:gd name="connsiteX0" fmla="*/ 35207 w 34924"/>
                  <a:gd name="connsiteY0" fmla="*/ 35202 h 48815"/>
                  <a:gd name="connsiteX1" fmla="*/ 34810 w 34924"/>
                  <a:gd name="connsiteY1" fmla="*/ 37186 h 48815"/>
                  <a:gd name="connsiteX2" fmla="*/ 33620 w 34924"/>
                  <a:gd name="connsiteY2" fmla="*/ 37782 h 48815"/>
                  <a:gd name="connsiteX3" fmla="*/ 28262 w 34924"/>
                  <a:gd name="connsiteY3" fmla="*/ 37782 h 48815"/>
                  <a:gd name="connsiteX4" fmla="*/ 28262 w 34924"/>
                  <a:gd name="connsiteY4" fmla="*/ 47902 h 48815"/>
                  <a:gd name="connsiteX5" fmla="*/ 28063 w 34924"/>
                  <a:gd name="connsiteY5" fmla="*/ 48497 h 48815"/>
                  <a:gd name="connsiteX6" fmla="*/ 27468 w 34924"/>
                  <a:gd name="connsiteY6" fmla="*/ 48894 h 48815"/>
                  <a:gd name="connsiteX7" fmla="*/ 26674 w 34924"/>
                  <a:gd name="connsiteY7" fmla="*/ 48894 h 48815"/>
                  <a:gd name="connsiteX8" fmla="*/ 25087 w 34924"/>
                  <a:gd name="connsiteY8" fmla="*/ 49093 h 48815"/>
                  <a:gd name="connsiteX9" fmla="*/ 23499 w 34924"/>
                  <a:gd name="connsiteY9" fmla="*/ 48894 h 48815"/>
                  <a:gd name="connsiteX10" fmla="*/ 22507 w 34924"/>
                  <a:gd name="connsiteY10" fmla="*/ 48894 h 48815"/>
                  <a:gd name="connsiteX11" fmla="*/ 22110 w 34924"/>
                  <a:gd name="connsiteY11" fmla="*/ 48497 h 48815"/>
                  <a:gd name="connsiteX12" fmla="*/ 21912 w 34924"/>
                  <a:gd name="connsiteY12" fmla="*/ 47902 h 48815"/>
                  <a:gd name="connsiteX13" fmla="*/ 21912 w 34924"/>
                  <a:gd name="connsiteY13" fmla="*/ 37782 h 48815"/>
                  <a:gd name="connsiteX14" fmla="*/ 2068 w 34924"/>
                  <a:gd name="connsiteY14" fmla="*/ 37782 h 48815"/>
                  <a:gd name="connsiteX15" fmla="*/ 1076 w 34924"/>
                  <a:gd name="connsiteY15" fmla="*/ 37782 h 48815"/>
                  <a:gd name="connsiteX16" fmla="*/ 679 w 34924"/>
                  <a:gd name="connsiteY16" fmla="*/ 37385 h 48815"/>
                  <a:gd name="connsiteX17" fmla="*/ 282 w 34924"/>
                  <a:gd name="connsiteY17" fmla="*/ 36393 h 48815"/>
                  <a:gd name="connsiteX18" fmla="*/ 282 w 34924"/>
                  <a:gd name="connsiteY18" fmla="*/ 35004 h 48815"/>
                  <a:gd name="connsiteX19" fmla="*/ 282 w 34924"/>
                  <a:gd name="connsiteY19" fmla="*/ 33615 h 48815"/>
                  <a:gd name="connsiteX20" fmla="*/ 481 w 34924"/>
                  <a:gd name="connsiteY20" fmla="*/ 32622 h 48815"/>
                  <a:gd name="connsiteX21" fmla="*/ 679 w 34924"/>
                  <a:gd name="connsiteY21" fmla="*/ 31828 h 48815"/>
                  <a:gd name="connsiteX22" fmla="*/ 1274 w 34924"/>
                  <a:gd name="connsiteY22" fmla="*/ 30836 h 48815"/>
                  <a:gd name="connsiteX23" fmla="*/ 18737 w 34924"/>
                  <a:gd name="connsiteY23" fmla="*/ 1467 h 48815"/>
                  <a:gd name="connsiteX24" fmla="*/ 19134 w 34924"/>
                  <a:gd name="connsiteY24" fmla="*/ 872 h 48815"/>
                  <a:gd name="connsiteX25" fmla="*/ 20126 w 34924"/>
                  <a:gd name="connsiteY25" fmla="*/ 674 h 48815"/>
                  <a:gd name="connsiteX26" fmla="*/ 21515 w 34924"/>
                  <a:gd name="connsiteY26" fmla="*/ 475 h 48815"/>
                  <a:gd name="connsiteX27" fmla="*/ 23499 w 34924"/>
                  <a:gd name="connsiteY27" fmla="*/ 277 h 48815"/>
                  <a:gd name="connsiteX28" fmla="*/ 25484 w 34924"/>
                  <a:gd name="connsiteY28" fmla="*/ 475 h 48815"/>
                  <a:gd name="connsiteX29" fmla="*/ 27071 w 34924"/>
                  <a:gd name="connsiteY29" fmla="*/ 674 h 48815"/>
                  <a:gd name="connsiteX30" fmla="*/ 27865 w 34924"/>
                  <a:gd name="connsiteY30" fmla="*/ 1071 h 48815"/>
                  <a:gd name="connsiteX31" fmla="*/ 28262 w 34924"/>
                  <a:gd name="connsiteY31" fmla="*/ 1666 h 48815"/>
                  <a:gd name="connsiteX32" fmla="*/ 28262 w 34924"/>
                  <a:gd name="connsiteY32" fmla="*/ 32424 h 48815"/>
                  <a:gd name="connsiteX33" fmla="*/ 33620 w 34924"/>
                  <a:gd name="connsiteY33" fmla="*/ 32424 h 48815"/>
                  <a:gd name="connsiteX34" fmla="*/ 34810 w 34924"/>
                  <a:gd name="connsiteY34" fmla="*/ 33217 h 48815"/>
                  <a:gd name="connsiteX35" fmla="*/ 35207 w 34924"/>
                  <a:gd name="connsiteY35" fmla="*/ 35202 h 48815"/>
                  <a:gd name="connsiteX36" fmla="*/ 21912 w 34924"/>
                  <a:gd name="connsiteY36" fmla="*/ 5833 h 48815"/>
                  <a:gd name="connsiteX37" fmla="*/ 6235 w 34924"/>
                  <a:gd name="connsiteY37" fmla="*/ 32424 h 48815"/>
                  <a:gd name="connsiteX38" fmla="*/ 21912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207" y="35202"/>
                    </a:moveTo>
                    <a:cubicBezTo>
                      <a:pt x="35207" y="35996"/>
                      <a:pt x="35058" y="36690"/>
                      <a:pt x="34810" y="37186"/>
                    </a:cubicBezTo>
                    <a:cubicBezTo>
                      <a:pt x="34513" y="37583"/>
                      <a:pt x="34116" y="37782"/>
                      <a:pt x="33620" y="37782"/>
                    </a:cubicBezTo>
                    <a:lnTo>
                      <a:pt x="28262" y="37782"/>
                    </a:lnTo>
                    <a:lnTo>
                      <a:pt x="28262" y="47902"/>
                    </a:lnTo>
                    <a:cubicBezTo>
                      <a:pt x="28262" y="48200"/>
                      <a:pt x="28163" y="48398"/>
                      <a:pt x="28063" y="48497"/>
                    </a:cubicBezTo>
                    <a:cubicBezTo>
                      <a:pt x="27915" y="48646"/>
                      <a:pt x="27716" y="48795"/>
                      <a:pt x="27468" y="48894"/>
                    </a:cubicBezTo>
                    <a:cubicBezTo>
                      <a:pt x="27319" y="48894"/>
                      <a:pt x="27071" y="48894"/>
                      <a:pt x="26674" y="48894"/>
                    </a:cubicBezTo>
                    <a:cubicBezTo>
                      <a:pt x="26278" y="48993"/>
                      <a:pt x="25732" y="49093"/>
                      <a:pt x="25087" y="49093"/>
                    </a:cubicBezTo>
                    <a:cubicBezTo>
                      <a:pt x="24392" y="49093"/>
                      <a:pt x="23896" y="48993"/>
                      <a:pt x="23499" y="48894"/>
                    </a:cubicBezTo>
                    <a:cubicBezTo>
                      <a:pt x="23103" y="48894"/>
                      <a:pt x="22755" y="48894"/>
                      <a:pt x="22507" y="48894"/>
                    </a:cubicBezTo>
                    <a:cubicBezTo>
                      <a:pt x="22358" y="48795"/>
                      <a:pt x="22210" y="48646"/>
                      <a:pt x="22110" y="48497"/>
                    </a:cubicBezTo>
                    <a:cubicBezTo>
                      <a:pt x="21962" y="48398"/>
                      <a:pt x="21912" y="48200"/>
                      <a:pt x="21912" y="47902"/>
                    </a:cubicBezTo>
                    <a:lnTo>
                      <a:pt x="21912" y="37782"/>
                    </a:lnTo>
                    <a:lnTo>
                      <a:pt x="2068" y="37782"/>
                    </a:lnTo>
                    <a:cubicBezTo>
                      <a:pt x="1671" y="37782"/>
                      <a:pt x="1324" y="37782"/>
                      <a:pt x="1076" y="37782"/>
                    </a:cubicBezTo>
                    <a:cubicBezTo>
                      <a:pt x="927" y="37682"/>
                      <a:pt x="778" y="37534"/>
                      <a:pt x="679" y="37385"/>
                    </a:cubicBezTo>
                    <a:cubicBezTo>
                      <a:pt x="530" y="37137"/>
                      <a:pt x="381" y="36789"/>
                      <a:pt x="282" y="36393"/>
                    </a:cubicBezTo>
                    <a:cubicBezTo>
                      <a:pt x="282" y="35996"/>
                      <a:pt x="282" y="35549"/>
                      <a:pt x="282" y="35004"/>
                    </a:cubicBezTo>
                    <a:cubicBezTo>
                      <a:pt x="282" y="34507"/>
                      <a:pt x="282" y="34011"/>
                      <a:pt x="282" y="33615"/>
                    </a:cubicBezTo>
                    <a:cubicBezTo>
                      <a:pt x="282" y="33217"/>
                      <a:pt x="332" y="32920"/>
                      <a:pt x="481" y="32622"/>
                    </a:cubicBezTo>
                    <a:cubicBezTo>
                      <a:pt x="580" y="32374"/>
                      <a:pt x="679" y="32126"/>
                      <a:pt x="679" y="31828"/>
                    </a:cubicBezTo>
                    <a:cubicBezTo>
                      <a:pt x="778" y="31432"/>
                      <a:pt x="977" y="31134"/>
                      <a:pt x="1274" y="30836"/>
                    </a:cubicBezTo>
                    <a:lnTo>
                      <a:pt x="18737" y="1467"/>
                    </a:lnTo>
                    <a:cubicBezTo>
                      <a:pt x="18836" y="1219"/>
                      <a:pt x="18985" y="1021"/>
                      <a:pt x="19134" y="872"/>
                    </a:cubicBezTo>
                    <a:cubicBezTo>
                      <a:pt x="19382" y="773"/>
                      <a:pt x="19729" y="674"/>
                      <a:pt x="20126" y="674"/>
                    </a:cubicBezTo>
                    <a:cubicBezTo>
                      <a:pt x="20523" y="575"/>
                      <a:pt x="20969" y="475"/>
                      <a:pt x="21515" y="475"/>
                    </a:cubicBezTo>
                    <a:cubicBezTo>
                      <a:pt x="22011" y="376"/>
                      <a:pt x="22706" y="277"/>
                      <a:pt x="23499" y="277"/>
                    </a:cubicBezTo>
                    <a:cubicBezTo>
                      <a:pt x="24293" y="277"/>
                      <a:pt x="24938" y="376"/>
                      <a:pt x="25484" y="475"/>
                    </a:cubicBezTo>
                    <a:cubicBezTo>
                      <a:pt x="26129" y="475"/>
                      <a:pt x="26674" y="575"/>
                      <a:pt x="27071" y="674"/>
                    </a:cubicBezTo>
                    <a:cubicBezTo>
                      <a:pt x="27468" y="674"/>
                      <a:pt x="27716" y="823"/>
                      <a:pt x="27865" y="1071"/>
                    </a:cubicBezTo>
                    <a:cubicBezTo>
                      <a:pt x="28113" y="1219"/>
                      <a:pt x="28262" y="1418"/>
                      <a:pt x="28262" y="1666"/>
                    </a:cubicBezTo>
                    <a:lnTo>
                      <a:pt x="28262" y="32424"/>
                    </a:lnTo>
                    <a:lnTo>
                      <a:pt x="33620" y="32424"/>
                    </a:lnTo>
                    <a:cubicBezTo>
                      <a:pt x="34116" y="32424"/>
                      <a:pt x="34513" y="32721"/>
                      <a:pt x="34810" y="33217"/>
                    </a:cubicBezTo>
                    <a:cubicBezTo>
                      <a:pt x="35058" y="33615"/>
                      <a:pt x="35207" y="34309"/>
                      <a:pt x="35207" y="35202"/>
                    </a:cubicBezTo>
                    <a:close/>
                    <a:moveTo>
                      <a:pt x="21912" y="5833"/>
                    </a:moveTo>
                    <a:lnTo>
                      <a:pt x="6235" y="32424"/>
                    </a:lnTo>
                    <a:lnTo>
                      <a:pt x="21912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14F90382-81E3-47B3-8B4B-BB82A3E98D41}"/>
                  </a:ext>
                </a:extLst>
              </p:cNvPr>
              <p:cNvSpPr/>
              <p:nvPr/>
            </p:nvSpPr>
            <p:spPr>
              <a:xfrm>
                <a:off x="6328132" y="5301654"/>
                <a:ext cx="30360" cy="49014"/>
              </a:xfrm>
              <a:custGeom>
                <a:avLst/>
                <a:gdLst>
                  <a:gd name="connsiteX0" fmla="*/ 30646 w 30360"/>
                  <a:gd name="connsiteY0" fmla="*/ 46513 h 49014"/>
                  <a:gd name="connsiteX1" fmla="*/ 30448 w 30360"/>
                  <a:gd name="connsiteY1" fmla="*/ 47704 h 49014"/>
                  <a:gd name="connsiteX2" fmla="*/ 30249 w 30360"/>
                  <a:gd name="connsiteY2" fmla="*/ 48696 h 49014"/>
                  <a:gd name="connsiteX3" fmla="*/ 29852 w 30360"/>
                  <a:gd name="connsiteY3" fmla="*/ 49093 h 49014"/>
                  <a:gd name="connsiteX4" fmla="*/ 29257 w 30360"/>
                  <a:gd name="connsiteY4" fmla="*/ 49291 h 49014"/>
                  <a:gd name="connsiteX5" fmla="*/ 2468 w 30360"/>
                  <a:gd name="connsiteY5" fmla="*/ 49291 h 49014"/>
                  <a:gd name="connsiteX6" fmla="*/ 1674 w 30360"/>
                  <a:gd name="connsiteY6" fmla="*/ 49291 h 49014"/>
                  <a:gd name="connsiteX7" fmla="*/ 881 w 30360"/>
                  <a:gd name="connsiteY7" fmla="*/ 48894 h 49014"/>
                  <a:gd name="connsiteX8" fmla="*/ 484 w 30360"/>
                  <a:gd name="connsiteY8" fmla="*/ 47902 h 49014"/>
                  <a:gd name="connsiteX9" fmla="*/ 285 w 30360"/>
                  <a:gd name="connsiteY9" fmla="*/ 46513 h 49014"/>
                  <a:gd name="connsiteX10" fmla="*/ 285 w 30360"/>
                  <a:gd name="connsiteY10" fmla="*/ 45124 h 49014"/>
                  <a:gd name="connsiteX11" fmla="*/ 682 w 30360"/>
                  <a:gd name="connsiteY11" fmla="*/ 44132 h 49014"/>
                  <a:gd name="connsiteX12" fmla="*/ 1079 w 30360"/>
                  <a:gd name="connsiteY12" fmla="*/ 43338 h 49014"/>
                  <a:gd name="connsiteX13" fmla="*/ 1873 w 30360"/>
                  <a:gd name="connsiteY13" fmla="*/ 42346 h 49014"/>
                  <a:gd name="connsiteX14" fmla="*/ 11199 w 30360"/>
                  <a:gd name="connsiteY14" fmla="*/ 32424 h 49014"/>
                  <a:gd name="connsiteX15" fmla="*/ 16557 w 30360"/>
                  <a:gd name="connsiteY15" fmla="*/ 26272 h 49014"/>
                  <a:gd name="connsiteX16" fmla="*/ 19534 w 30360"/>
                  <a:gd name="connsiteY16" fmla="*/ 21312 h 49014"/>
                  <a:gd name="connsiteX17" fmla="*/ 20923 w 30360"/>
                  <a:gd name="connsiteY17" fmla="*/ 17343 h 49014"/>
                  <a:gd name="connsiteX18" fmla="*/ 21320 w 30360"/>
                  <a:gd name="connsiteY18" fmla="*/ 13771 h 49014"/>
                  <a:gd name="connsiteX19" fmla="*/ 20724 w 30360"/>
                  <a:gd name="connsiteY19" fmla="*/ 10794 h 49014"/>
                  <a:gd name="connsiteX20" fmla="*/ 19137 w 30360"/>
                  <a:gd name="connsiteY20" fmla="*/ 8413 h 49014"/>
                  <a:gd name="connsiteX21" fmla="*/ 16557 w 30360"/>
                  <a:gd name="connsiteY21" fmla="*/ 6627 h 49014"/>
                  <a:gd name="connsiteX22" fmla="*/ 13382 w 30360"/>
                  <a:gd name="connsiteY22" fmla="*/ 5833 h 49014"/>
                  <a:gd name="connsiteX23" fmla="*/ 9215 w 30360"/>
                  <a:gd name="connsiteY23" fmla="*/ 6627 h 49014"/>
                  <a:gd name="connsiteX24" fmla="*/ 6040 w 30360"/>
                  <a:gd name="connsiteY24" fmla="*/ 8016 h 49014"/>
                  <a:gd name="connsiteX25" fmla="*/ 3659 w 30360"/>
                  <a:gd name="connsiteY25" fmla="*/ 9405 h 49014"/>
                  <a:gd name="connsiteX26" fmla="*/ 2270 w 30360"/>
                  <a:gd name="connsiteY26" fmla="*/ 10001 h 49014"/>
                  <a:gd name="connsiteX27" fmla="*/ 1873 w 30360"/>
                  <a:gd name="connsiteY27" fmla="*/ 9802 h 49014"/>
                  <a:gd name="connsiteX28" fmla="*/ 1476 w 30360"/>
                  <a:gd name="connsiteY28" fmla="*/ 9405 h 49014"/>
                  <a:gd name="connsiteX29" fmla="*/ 1277 w 30360"/>
                  <a:gd name="connsiteY29" fmla="*/ 8413 h 49014"/>
                  <a:gd name="connsiteX30" fmla="*/ 1277 w 30360"/>
                  <a:gd name="connsiteY30" fmla="*/ 7024 h 49014"/>
                  <a:gd name="connsiteX31" fmla="*/ 1277 w 30360"/>
                  <a:gd name="connsiteY31" fmla="*/ 6032 h 49014"/>
                  <a:gd name="connsiteX32" fmla="*/ 1277 w 30360"/>
                  <a:gd name="connsiteY32" fmla="*/ 5437 h 49014"/>
                  <a:gd name="connsiteX33" fmla="*/ 1674 w 30360"/>
                  <a:gd name="connsiteY33" fmla="*/ 4841 h 49014"/>
                  <a:gd name="connsiteX34" fmla="*/ 2270 w 30360"/>
                  <a:gd name="connsiteY34" fmla="*/ 4047 h 49014"/>
                  <a:gd name="connsiteX35" fmla="*/ 3659 w 30360"/>
                  <a:gd name="connsiteY35" fmla="*/ 3055 h 49014"/>
                  <a:gd name="connsiteX36" fmla="*/ 6437 w 30360"/>
                  <a:gd name="connsiteY36" fmla="*/ 1865 h 49014"/>
                  <a:gd name="connsiteX37" fmla="*/ 10207 w 30360"/>
                  <a:gd name="connsiteY37" fmla="*/ 674 h 49014"/>
                  <a:gd name="connsiteX38" fmla="*/ 14573 w 30360"/>
                  <a:gd name="connsiteY38" fmla="*/ 277 h 49014"/>
                  <a:gd name="connsiteX39" fmla="*/ 20526 w 30360"/>
                  <a:gd name="connsiteY39" fmla="*/ 1269 h 49014"/>
                  <a:gd name="connsiteX40" fmla="*/ 24891 w 30360"/>
                  <a:gd name="connsiteY40" fmla="*/ 4047 h 49014"/>
                  <a:gd name="connsiteX41" fmla="*/ 27471 w 30360"/>
                  <a:gd name="connsiteY41" fmla="*/ 8016 h 49014"/>
                  <a:gd name="connsiteX42" fmla="*/ 28463 w 30360"/>
                  <a:gd name="connsiteY42" fmla="*/ 12779 h 49014"/>
                  <a:gd name="connsiteX43" fmla="*/ 28066 w 30360"/>
                  <a:gd name="connsiteY43" fmla="*/ 17541 h 49014"/>
                  <a:gd name="connsiteX44" fmla="*/ 26281 w 30360"/>
                  <a:gd name="connsiteY44" fmla="*/ 22502 h 49014"/>
                  <a:gd name="connsiteX45" fmla="*/ 22510 w 30360"/>
                  <a:gd name="connsiteY45" fmla="*/ 28455 h 49014"/>
                  <a:gd name="connsiteX46" fmla="*/ 15763 w 30360"/>
                  <a:gd name="connsiteY46" fmla="*/ 35797 h 49014"/>
                  <a:gd name="connsiteX47" fmla="*/ 8223 w 30360"/>
                  <a:gd name="connsiteY47" fmla="*/ 43735 h 49014"/>
                  <a:gd name="connsiteX48" fmla="*/ 29257 w 30360"/>
                  <a:gd name="connsiteY48" fmla="*/ 43735 h 49014"/>
                  <a:gd name="connsiteX49" fmla="*/ 29654 w 30360"/>
                  <a:gd name="connsiteY49" fmla="*/ 43933 h 49014"/>
                  <a:gd name="connsiteX50" fmla="*/ 30249 w 30360"/>
                  <a:gd name="connsiteY50" fmla="*/ 44529 h 49014"/>
                  <a:gd name="connsiteX51" fmla="*/ 30448 w 30360"/>
                  <a:gd name="connsiteY51" fmla="*/ 45521 h 49014"/>
                  <a:gd name="connsiteX52" fmla="*/ 30646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46" y="46513"/>
                    </a:moveTo>
                    <a:cubicBezTo>
                      <a:pt x="30646" y="46910"/>
                      <a:pt x="30547" y="47307"/>
                      <a:pt x="30448" y="47704"/>
                    </a:cubicBezTo>
                    <a:cubicBezTo>
                      <a:pt x="30448" y="48101"/>
                      <a:pt x="30348" y="48448"/>
                      <a:pt x="30249" y="48696"/>
                    </a:cubicBezTo>
                    <a:cubicBezTo>
                      <a:pt x="30249" y="48845"/>
                      <a:pt x="30100" y="48993"/>
                      <a:pt x="29852" y="49093"/>
                    </a:cubicBezTo>
                    <a:cubicBezTo>
                      <a:pt x="29704" y="49242"/>
                      <a:pt x="29505" y="49291"/>
                      <a:pt x="29257" y="49291"/>
                    </a:cubicBezTo>
                    <a:lnTo>
                      <a:pt x="2468" y="49291"/>
                    </a:lnTo>
                    <a:cubicBezTo>
                      <a:pt x="2170" y="49291"/>
                      <a:pt x="1922" y="49291"/>
                      <a:pt x="1674" y="49291"/>
                    </a:cubicBezTo>
                    <a:cubicBezTo>
                      <a:pt x="1377" y="49192"/>
                      <a:pt x="1129" y="49043"/>
                      <a:pt x="881" y="48894"/>
                    </a:cubicBezTo>
                    <a:cubicBezTo>
                      <a:pt x="732" y="48646"/>
                      <a:pt x="583" y="48299"/>
                      <a:pt x="484" y="47902"/>
                    </a:cubicBezTo>
                    <a:cubicBezTo>
                      <a:pt x="335" y="47505"/>
                      <a:pt x="285" y="47059"/>
                      <a:pt x="285" y="46513"/>
                    </a:cubicBezTo>
                    <a:cubicBezTo>
                      <a:pt x="285" y="46017"/>
                      <a:pt x="285" y="45521"/>
                      <a:pt x="285" y="45124"/>
                    </a:cubicBezTo>
                    <a:cubicBezTo>
                      <a:pt x="384" y="44727"/>
                      <a:pt x="533" y="44429"/>
                      <a:pt x="682" y="44132"/>
                    </a:cubicBezTo>
                    <a:cubicBezTo>
                      <a:pt x="781" y="43884"/>
                      <a:pt x="930" y="43636"/>
                      <a:pt x="1079" y="43338"/>
                    </a:cubicBezTo>
                    <a:cubicBezTo>
                      <a:pt x="1327" y="43090"/>
                      <a:pt x="1575" y="42743"/>
                      <a:pt x="1873" y="42346"/>
                    </a:cubicBezTo>
                    <a:lnTo>
                      <a:pt x="11199" y="32424"/>
                    </a:lnTo>
                    <a:cubicBezTo>
                      <a:pt x="13432" y="30191"/>
                      <a:pt x="15218" y="28158"/>
                      <a:pt x="16557" y="26272"/>
                    </a:cubicBezTo>
                    <a:cubicBezTo>
                      <a:pt x="17847" y="24437"/>
                      <a:pt x="18839" y="22800"/>
                      <a:pt x="19534" y="21312"/>
                    </a:cubicBezTo>
                    <a:cubicBezTo>
                      <a:pt x="20179" y="19873"/>
                      <a:pt x="20625" y="18533"/>
                      <a:pt x="20923" y="17343"/>
                    </a:cubicBezTo>
                    <a:cubicBezTo>
                      <a:pt x="21171" y="16053"/>
                      <a:pt x="21320" y="14862"/>
                      <a:pt x="21320" y="13771"/>
                    </a:cubicBezTo>
                    <a:cubicBezTo>
                      <a:pt x="21320" y="12729"/>
                      <a:pt x="21121" y="11737"/>
                      <a:pt x="20724" y="10794"/>
                    </a:cubicBezTo>
                    <a:cubicBezTo>
                      <a:pt x="20327" y="9901"/>
                      <a:pt x="19782" y="9108"/>
                      <a:pt x="19137" y="8413"/>
                    </a:cubicBezTo>
                    <a:cubicBezTo>
                      <a:pt x="18442" y="7619"/>
                      <a:pt x="17599" y="7024"/>
                      <a:pt x="16557" y="6627"/>
                    </a:cubicBezTo>
                    <a:cubicBezTo>
                      <a:pt x="15615" y="6131"/>
                      <a:pt x="14573" y="5833"/>
                      <a:pt x="13382" y="5833"/>
                    </a:cubicBezTo>
                    <a:cubicBezTo>
                      <a:pt x="11795" y="5833"/>
                      <a:pt x="10406" y="6131"/>
                      <a:pt x="9215" y="6627"/>
                    </a:cubicBezTo>
                    <a:cubicBezTo>
                      <a:pt x="8024" y="7024"/>
                      <a:pt x="6933" y="7520"/>
                      <a:pt x="6040" y="8016"/>
                    </a:cubicBezTo>
                    <a:cubicBezTo>
                      <a:pt x="5097" y="8413"/>
                      <a:pt x="4304" y="8909"/>
                      <a:pt x="3659" y="9405"/>
                    </a:cubicBezTo>
                    <a:cubicBezTo>
                      <a:pt x="3113" y="9802"/>
                      <a:pt x="2666" y="10001"/>
                      <a:pt x="2270" y="10001"/>
                    </a:cubicBezTo>
                    <a:cubicBezTo>
                      <a:pt x="2121" y="10001"/>
                      <a:pt x="1972" y="9951"/>
                      <a:pt x="1873" y="9802"/>
                    </a:cubicBezTo>
                    <a:cubicBezTo>
                      <a:pt x="1724" y="9703"/>
                      <a:pt x="1575" y="9554"/>
                      <a:pt x="1476" y="9405"/>
                    </a:cubicBezTo>
                    <a:cubicBezTo>
                      <a:pt x="1476" y="9157"/>
                      <a:pt x="1377" y="8810"/>
                      <a:pt x="1277" y="8413"/>
                    </a:cubicBezTo>
                    <a:cubicBezTo>
                      <a:pt x="1277" y="8016"/>
                      <a:pt x="1277" y="7570"/>
                      <a:pt x="1277" y="7024"/>
                    </a:cubicBezTo>
                    <a:cubicBezTo>
                      <a:pt x="1277" y="6627"/>
                      <a:pt x="1277" y="6329"/>
                      <a:pt x="1277" y="6032"/>
                    </a:cubicBezTo>
                    <a:cubicBezTo>
                      <a:pt x="1277" y="5784"/>
                      <a:pt x="1277" y="5585"/>
                      <a:pt x="1277" y="5437"/>
                    </a:cubicBezTo>
                    <a:cubicBezTo>
                      <a:pt x="1377" y="5188"/>
                      <a:pt x="1525" y="4990"/>
                      <a:pt x="1674" y="4841"/>
                    </a:cubicBezTo>
                    <a:cubicBezTo>
                      <a:pt x="1773" y="4593"/>
                      <a:pt x="1972" y="4345"/>
                      <a:pt x="2270" y="4047"/>
                    </a:cubicBezTo>
                    <a:cubicBezTo>
                      <a:pt x="2518" y="3799"/>
                      <a:pt x="2964" y="3452"/>
                      <a:pt x="3659" y="3055"/>
                    </a:cubicBezTo>
                    <a:cubicBezTo>
                      <a:pt x="4452" y="2658"/>
                      <a:pt x="5345" y="2262"/>
                      <a:pt x="6437" y="1865"/>
                    </a:cubicBezTo>
                    <a:cubicBezTo>
                      <a:pt x="7627" y="1368"/>
                      <a:pt x="8868" y="972"/>
                      <a:pt x="10207" y="674"/>
                    </a:cubicBezTo>
                    <a:cubicBezTo>
                      <a:pt x="11497" y="426"/>
                      <a:pt x="12985" y="277"/>
                      <a:pt x="14573" y="277"/>
                    </a:cubicBezTo>
                    <a:cubicBezTo>
                      <a:pt x="16805" y="277"/>
                      <a:pt x="18790" y="624"/>
                      <a:pt x="20526" y="1269"/>
                    </a:cubicBezTo>
                    <a:cubicBezTo>
                      <a:pt x="22361" y="1964"/>
                      <a:pt x="23800" y="2857"/>
                      <a:pt x="24891" y="4047"/>
                    </a:cubicBezTo>
                    <a:cubicBezTo>
                      <a:pt x="26082" y="5139"/>
                      <a:pt x="26925" y="6429"/>
                      <a:pt x="27471" y="8016"/>
                    </a:cubicBezTo>
                    <a:cubicBezTo>
                      <a:pt x="28116" y="9504"/>
                      <a:pt x="28463" y="11092"/>
                      <a:pt x="28463" y="12779"/>
                    </a:cubicBezTo>
                    <a:cubicBezTo>
                      <a:pt x="28463" y="14366"/>
                      <a:pt x="28315" y="15954"/>
                      <a:pt x="28066" y="17541"/>
                    </a:cubicBezTo>
                    <a:cubicBezTo>
                      <a:pt x="27769" y="19029"/>
                      <a:pt x="27173" y="20666"/>
                      <a:pt x="26281" y="22502"/>
                    </a:cubicBezTo>
                    <a:cubicBezTo>
                      <a:pt x="25487" y="24238"/>
                      <a:pt x="24197" y="26223"/>
                      <a:pt x="22510" y="28455"/>
                    </a:cubicBezTo>
                    <a:cubicBezTo>
                      <a:pt x="20774" y="30588"/>
                      <a:pt x="18541" y="33019"/>
                      <a:pt x="15763" y="35797"/>
                    </a:cubicBezTo>
                    <a:lnTo>
                      <a:pt x="8223" y="43735"/>
                    </a:lnTo>
                    <a:lnTo>
                      <a:pt x="29257" y="43735"/>
                    </a:lnTo>
                    <a:cubicBezTo>
                      <a:pt x="29356" y="43735"/>
                      <a:pt x="29505" y="43834"/>
                      <a:pt x="29654" y="43933"/>
                    </a:cubicBezTo>
                    <a:cubicBezTo>
                      <a:pt x="29902" y="44082"/>
                      <a:pt x="30100" y="44281"/>
                      <a:pt x="30249" y="44529"/>
                    </a:cubicBezTo>
                    <a:cubicBezTo>
                      <a:pt x="30348" y="44826"/>
                      <a:pt x="30448" y="45124"/>
                      <a:pt x="30448" y="45521"/>
                    </a:cubicBezTo>
                    <a:cubicBezTo>
                      <a:pt x="30547" y="45818"/>
                      <a:pt x="30646" y="46116"/>
                      <a:pt x="30646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03B7DEF-C216-40D9-ACE4-A85E1E2511F0}"/>
                  </a:ext>
                </a:extLst>
              </p:cNvPr>
              <p:cNvSpPr/>
              <p:nvPr/>
            </p:nvSpPr>
            <p:spPr>
              <a:xfrm>
                <a:off x="6365835" y="5302250"/>
                <a:ext cx="31551" cy="48617"/>
              </a:xfrm>
              <a:custGeom>
                <a:avLst/>
                <a:gdLst>
                  <a:gd name="connsiteX0" fmla="*/ 31840 w 31551"/>
                  <a:gd name="connsiteY0" fmla="*/ 3055 h 48617"/>
                  <a:gd name="connsiteX1" fmla="*/ 31641 w 31551"/>
                  <a:gd name="connsiteY1" fmla="*/ 4246 h 48617"/>
                  <a:gd name="connsiteX2" fmla="*/ 31443 w 31551"/>
                  <a:gd name="connsiteY2" fmla="*/ 5436 h 48617"/>
                  <a:gd name="connsiteX3" fmla="*/ 31245 w 31551"/>
                  <a:gd name="connsiteY3" fmla="*/ 6429 h 48617"/>
                  <a:gd name="connsiteX4" fmla="*/ 30848 w 31551"/>
                  <a:gd name="connsiteY4" fmla="*/ 7222 h 48617"/>
                  <a:gd name="connsiteX5" fmla="*/ 13584 w 31551"/>
                  <a:gd name="connsiteY5" fmla="*/ 47505 h 48617"/>
                  <a:gd name="connsiteX6" fmla="*/ 12988 w 31551"/>
                  <a:gd name="connsiteY6" fmla="*/ 48299 h 48617"/>
                  <a:gd name="connsiteX7" fmla="*/ 12195 w 31551"/>
                  <a:gd name="connsiteY7" fmla="*/ 48696 h 48617"/>
                  <a:gd name="connsiteX8" fmla="*/ 11202 w 31551"/>
                  <a:gd name="connsiteY8" fmla="*/ 48894 h 48617"/>
                  <a:gd name="connsiteX9" fmla="*/ 9615 w 31551"/>
                  <a:gd name="connsiteY9" fmla="*/ 48894 h 48617"/>
                  <a:gd name="connsiteX10" fmla="*/ 7432 w 31551"/>
                  <a:gd name="connsiteY10" fmla="*/ 48696 h 48617"/>
                  <a:gd name="connsiteX11" fmla="*/ 6440 w 31551"/>
                  <a:gd name="connsiteY11" fmla="*/ 48497 h 48617"/>
                  <a:gd name="connsiteX12" fmla="*/ 6241 w 31551"/>
                  <a:gd name="connsiteY12" fmla="*/ 47902 h 48617"/>
                  <a:gd name="connsiteX13" fmla="*/ 6638 w 31551"/>
                  <a:gd name="connsiteY13" fmla="*/ 47108 h 48617"/>
                  <a:gd name="connsiteX14" fmla="*/ 24895 w 31551"/>
                  <a:gd name="connsiteY14" fmla="*/ 6032 h 48617"/>
                  <a:gd name="connsiteX15" fmla="*/ 1677 w 31551"/>
                  <a:gd name="connsiteY15" fmla="*/ 6032 h 48617"/>
                  <a:gd name="connsiteX16" fmla="*/ 487 w 31551"/>
                  <a:gd name="connsiteY16" fmla="*/ 5238 h 48617"/>
                  <a:gd name="connsiteX17" fmla="*/ 288 w 31551"/>
                  <a:gd name="connsiteY17" fmla="*/ 3055 h 48617"/>
                  <a:gd name="connsiteX18" fmla="*/ 288 w 31551"/>
                  <a:gd name="connsiteY18" fmla="*/ 1865 h 48617"/>
                  <a:gd name="connsiteX19" fmla="*/ 487 w 31551"/>
                  <a:gd name="connsiteY19" fmla="*/ 1071 h 48617"/>
                  <a:gd name="connsiteX20" fmla="*/ 884 w 31551"/>
                  <a:gd name="connsiteY20" fmla="*/ 475 h 48617"/>
                  <a:gd name="connsiteX21" fmla="*/ 1677 w 31551"/>
                  <a:gd name="connsiteY21" fmla="*/ 277 h 48617"/>
                  <a:gd name="connsiteX22" fmla="*/ 29855 w 31551"/>
                  <a:gd name="connsiteY22" fmla="*/ 277 h 48617"/>
                  <a:gd name="connsiteX23" fmla="*/ 30848 w 31551"/>
                  <a:gd name="connsiteY23" fmla="*/ 475 h 48617"/>
                  <a:gd name="connsiteX24" fmla="*/ 31443 w 31551"/>
                  <a:gd name="connsiteY24" fmla="*/ 872 h 48617"/>
                  <a:gd name="connsiteX25" fmla="*/ 31641 w 31551"/>
                  <a:gd name="connsiteY25" fmla="*/ 1865 h 48617"/>
                  <a:gd name="connsiteX26" fmla="*/ 31840 w 31551"/>
                  <a:gd name="connsiteY26" fmla="*/ 3055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551" h="48617">
                    <a:moveTo>
                      <a:pt x="31840" y="3055"/>
                    </a:moveTo>
                    <a:cubicBezTo>
                      <a:pt x="31840" y="3452"/>
                      <a:pt x="31741" y="3849"/>
                      <a:pt x="31641" y="4246"/>
                    </a:cubicBezTo>
                    <a:cubicBezTo>
                      <a:pt x="31641" y="4643"/>
                      <a:pt x="31542" y="5040"/>
                      <a:pt x="31443" y="5436"/>
                    </a:cubicBezTo>
                    <a:cubicBezTo>
                      <a:pt x="31443" y="5734"/>
                      <a:pt x="31344" y="6032"/>
                      <a:pt x="31245" y="6429"/>
                    </a:cubicBezTo>
                    <a:cubicBezTo>
                      <a:pt x="31245" y="6726"/>
                      <a:pt x="31096" y="6974"/>
                      <a:pt x="30848" y="7222"/>
                    </a:cubicBezTo>
                    <a:lnTo>
                      <a:pt x="13584" y="47505"/>
                    </a:lnTo>
                    <a:cubicBezTo>
                      <a:pt x="13435" y="47803"/>
                      <a:pt x="13236" y="48051"/>
                      <a:pt x="12988" y="48299"/>
                    </a:cubicBezTo>
                    <a:cubicBezTo>
                      <a:pt x="12839" y="48448"/>
                      <a:pt x="12591" y="48597"/>
                      <a:pt x="12195" y="48696"/>
                    </a:cubicBezTo>
                    <a:cubicBezTo>
                      <a:pt x="11897" y="48795"/>
                      <a:pt x="11599" y="48894"/>
                      <a:pt x="11202" y="48894"/>
                    </a:cubicBezTo>
                    <a:cubicBezTo>
                      <a:pt x="10805" y="48894"/>
                      <a:pt x="10260" y="48894"/>
                      <a:pt x="9615" y="48894"/>
                    </a:cubicBezTo>
                    <a:cubicBezTo>
                      <a:pt x="8672" y="48894"/>
                      <a:pt x="7928" y="48795"/>
                      <a:pt x="7432" y="48696"/>
                    </a:cubicBezTo>
                    <a:cubicBezTo>
                      <a:pt x="7035" y="48696"/>
                      <a:pt x="6688" y="48646"/>
                      <a:pt x="6440" y="48497"/>
                    </a:cubicBezTo>
                    <a:cubicBezTo>
                      <a:pt x="6291" y="48398"/>
                      <a:pt x="6241" y="48200"/>
                      <a:pt x="6241" y="47902"/>
                    </a:cubicBezTo>
                    <a:cubicBezTo>
                      <a:pt x="6241" y="47654"/>
                      <a:pt x="6341" y="47406"/>
                      <a:pt x="6638" y="47108"/>
                    </a:cubicBezTo>
                    <a:lnTo>
                      <a:pt x="24895" y="6032"/>
                    </a:lnTo>
                    <a:lnTo>
                      <a:pt x="1677" y="6032"/>
                    </a:lnTo>
                    <a:cubicBezTo>
                      <a:pt x="1132" y="6032"/>
                      <a:pt x="735" y="5784"/>
                      <a:pt x="487" y="5238"/>
                    </a:cubicBezTo>
                    <a:cubicBezTo>
                      <a:pt x="338" y="4742"/>
                      <a:pt x="288" y="3998"/>
                      <a:pt x="288" y="3055"/>
                    </a:cubicBezTo>
                    <a:cubicBezTo>
                      <a:pt x="288" y="2658"/>
                      <a:pt x="288" y="2261"/>
                      <a:pt x="288" y="1865"/>
                    </a:cubicBezTo>
                    <a:cubicBezTo>
                      <a:pt x="387" y="1468"/>
                      <a:pt x="487" y="1220"/>
                      <a:pt x="487" y="1071"/>
                    </a:cubicBezTo>
                    <a:cubicBezTo>
                      <a:pt x="586" y="823"/>
                      <a:pt x="735" y="624"/>
                      <a:pt x="884" y="475"/>
                    </a:cubicBezTo>
                    <a:cubicBezTo>
                      <a:pt x="1132" y="376"/>
                      <a:pt x="1380" y="277"/>
                      <a:pt x="1677" y="277"/>
                    </a:cubicBezTo>
                    <a:lnTo>
                      <a:pt x="29855" y="277"/>
                    </a:lnTo>
                    <a:cubicBezTo>
                      <a:pt x="30252" y="277"/>
                      <a:pt x="30550" y="376"/>
                      <a:pt x="30848" y="475"/>
                    </a:cubicBezTo>
                    <a:cubicBezTo>
                      <a:pt x="31096" y="475"/>
                      <a:pt x="31294" y="624"/>
                      <a:pt x="31443" y="872"/>
                    </a:cubicBezTo>
                    <a:cubicBezTo>
                      <a:pt x="31542" y="1170"/>
                      <a:pt x="31641" y="1468"/>
                      <a:pt x="31641" y="1865"/>
                    </a:cubicBezTo>
                    <a:cubicBezTo>
                      <a:pt x="31741" y="2162"/>
                      <a:pt x="31840" y="2559"/>
                      <a:pt x="31840" y="30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C046D11A-A344-4173-B80B-A60F1BB1B962}"/>
                </a:ext>
              </a:extLst>
            </p:cNvPr>
            <p:cNvSpPr/>
            <p:nvPr/>
          </p:nvSpPr>
          <p:spPr>
            <a:xfrm>
              <a:off x="6403403" y="5342334"/>
              <a:ext cx="12303" cy="19248"/>
            </a:xfrm>
            <a:custGeom>
              <a:avLst/>
              <a:gdLst>
                <a:gd name="connsiteX0" fmla="*/ 12594 w 12303"/>
                <a:gd name="connsiteY0" fmla="*/ 3254 h 19248"/>
                <a:gd name="connsiteX1" fmla="*/ 12396 w 12303"/>
                <a:gd name="connsiteY1" fmla="*/ 5436 h 19248"/>
                <a:gd name="connsiteX2" fmla="*/ 11999 w 12303"/>
                <a:gd name="connsiteY2" fmla="*/ 7222 h 19248"/>
                <a:gd name="connsiteX3" fmla="*/ 11404 w 12303"/>
                <a:gd name="connsiteY3" fmla="*/ 8810 h 19248"/>
                <a:gd name="connsiteX4" fmla="*/ 10412 w 12303"/>
                <a:gd name="connsiteY4" fmla="*/ 10794 h 19248"/>
                <a:gd name="connsiteX5" fmla="*/ 5252 w 12303"/>
                <a:gd name="connsiteY5" fmla="*/ 18335 h 19248"/>
                <a:gd name="connsiteX6" fmla="*/ 4657 w 12303"/>
                <a:gd name="connsiteY6" fmla="*/ 18930 h 19248"/>
                <a:gd name="connsiteX7" fmla="*/ 4062 w 12303"/>
                <a:gd name="connsiteY7" fmla="*/ 19129 h 19248"/>
                <a:gd name="connsiteX8" fmla="*/ 3268 w 12303"/>
                <a:gd name="connsiteY8" fmla="*/ 19327 h 19248"/>
                <a:gd name="connsiteX9" fmla="*/ 2276 w 12303"/>
                <a:gd name="connsiteY9" fmla="*/ 19525 h 19248"/>
                <a:gd name="connsiteX10" fmla="*/ 1085 w 12303"/>
                <a:gd name="connsiteY10" fmla="*/ 19327 h 19248"/>
                <a:gd name="connsiteX11" fmla="*/ 490 w 12303"/>
                <a:gd name="connsiteY11" fmla="*/ 19129 h 19248"/>
                <a:gd name="connsiteX12" fmla="*/ 291 w 12303"/>
                <a:gd name="connsiteY12" fmla="*/ 18930 h 19248"/>
                <a:gd name="connsiteX13" fmla="*/ 490 w 12303"/>
                <a:gd name="connsiteY13" fmla="*/ 18335 h 19248"/>
                <a:gd name="connsiteX14" fmla="*/ 5451 w 12303"/>
                <a:gd name="connsiteY14" fmla="*/ 8016 h 19248"/>
                <a:gd name="connsiteX15" fmla="*/ 5451 w 12303"/>
                <a:gd name="connsiteY15" fmla="*/ 3254 h 19248"/>
                <a:gd name="connsiteX16" fmla="*/ 5649 w 12303"/>
                <a:gd name="connsiteY16" fmla="*/ 1666 h 19248"/>
                <a:gd name="connsiteX17" fmla="*/ 6244 w 12303"/>
                <a:gd name="connsiteY17" fmla="*/ 872 h 19248"/>
                <a:gd name="connsiteX18" fmla="*/ 7237 w 12303"/>
                <a:gd name="connsiteY18" fmla="*/ 475 h 19248"/>
                <a:gd name="connsiteX19" fmla="*/ 9023 w 12303"/>
                <a:gd name="connsiteY19" fmla="*/ 277 h 19248"/>
                <a:gd name="connsiteX20" fmla="*/ 10610 w 12303"/>
                <a:gd name="connsiteY20" fmla="*/ 475 h 19248"/>
                <a:gd name="connsiteX21" fmla="*/ 11801 w 12303"/>
                <a:gd name="connsiteY21" fmla="*/ 872 h 19248"/>
                <a:gd name="connsiteX22" fmla="*/ 12396 w 12303"/>
                <a:gd name="connsiteY22" fmla="*/ 1666 h 19248"/>
                <a:gd name="connsiteX23" fmla="*/ 12594 w 12303"/>
                <a:gd name="connsiteY23" fmla="*/ 3254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594" y="3254"/>
                  </a:moveTo>
                  <a:cubicBezTo>
                    <a:pt x="12594" y="4047"/>
                    <a:pt x="12495" y="4791"/>
                    <a:pt x="12396" y="5436"/>
                  </a:cubicBezTo>
                  <a:cubicBezTo>
                    <a:pt x="12396" y="6131"/>
                    <a:pt x="12247" y="6726"/>
                    <a:pt x="11999" y="7222"/>
                  </a:cubicBezTo>
                  <a:cubicBezTo>
                    <a:pt x="11850" y="7768"/>
                    <a:pt x="11652" y="8314"/>
                    <a:pt x="11404" y="8810"/>
                  </a:cubicBezTo>
                  <a:cubicBezTo>
                    <a:pt x="11106" y="9455"/>
                    <a:pt x="10809" y="10100"/>
                    <a:pt x="10412" y="10794"/>
                  </a:cubicBezTo>
                  <a:lnTo>
                    <a:pt x="5252" y="18335"/>
                  </a:lnTo>
                  <a:cubicBezTo>
                    <a:pt x="5103" y="18583"/>
                    <a:pt x="4905" y="18781"/>
                    <a:pt x="4657" y="18930"/>
                  </a:cubicBezTo>
                  <a:cubicBezTo>
                    <a:pt x="4508" y="19029"/>
                    <a:pt x="4310" y="19129"/>
                    <a:pt x="4062" y="19129"/>
                  </a:cubicBezTo>
                  <a:cubicBezTo>
                    <a:pt x="3913" y="19228"/>
                    <a:pt x="3665" y="19327"/>
                    <a:pt x="3268" y="19327"/>
                  </a:cubicBezTo>
                  <a:cubicBezTo>
                    <a:pt x="2970" y="19426"/>
                    <a:pt x="2673" y="19525"/>
                    <a:pt x="2276" y="19525"/>
                  </a:cubicBezTo>
                  <a:cubicBezTo>
                    <a:pt x="1730" y="19525"/>
                    <a:pt x="1333" y="19426"/>
                    <a:pt x="1085" y="19327"/>
                  </a:cubicBezTo>
                  <a:cubicBezTo>
                    <a:pt x="787" y="19327"/>
                    <a:pt x="589" y="19228"/>
                    <a:pt x="490" y="19129"/>
                  </a:cubicBezTo>
                  <a:cubicBezTo>
                    <a:pt x="341" y="19129"/>
                    <a:pt x="291" y="19029"/>
                    <a:pt x="291" y="18930"/>
                  </a:cubicBezTo>
                  <a:cubicBezTo>
                    <a:pt x="291" y="18781"/>
                    <a:pt x="341" y="18583"/>
                    <a:pt x="490" y="18335"/>
                  </a:cubicBezTo>
                  <a:lnTo>
                    <a:pt x="5451" y="8016"/>
                  </a:lnTo>
                  <a:lnTo>
                    <a:pt x="5451" y="3254"/>
                  </a:lnTo>
                  <a:cubicBezTo>
                    <a:pt x="5451" y="2609"/>
                    <a:pt x="5500" y="2063"/>
                    <a:pt x="5649" y="1666"/>
                  </a:cubicBezTo>
                  <a:cubicBezTo>
                    <a:pt x="5748" y="1269"/>
                    <a:pt x="5947" y="1021"/>
                    <a:pt x="6244" y="872"/>
                  </a:cubicBezTo>
                  <a:cubicBezTo>
                    <a:pt x="6492" y="624"/>
                    <a:pt x="6840" y="475"/>
                    <a:pt x="7237" y="475"/>
                  </a:cubicBezTo>
                  <a:cubicBezTo>
                    <a:pt x="7733" y="376"/>
                    <a:pt x="8328" y="277"/>
                    <a:pt x="9023" y="277"/>
                  </a:cubicBezTo>
                  <a:cubicBezTo>
                    <a:pt x="9667" y="277"/>
                    <a:pt x="10213" y="376"/>
                    <a:pt x="10610" y="475"/>
                  </a:cubicBezTo>
                  <a:cubicBezTo>
                    <a:pt x="11106" y="475"/>
                    <a:pt x="11503" y="624"/>
                    <a:pt x="11801" y="872"/>
                  </a:cubicBezTo>
                  <a:cubicBezTo>
                    <a:pt x="12049" y="1021"/>
                    <a:pt x="12247" y="1269"/>
                    <a:pt x="12396" y="1666"/>
                  </a:cubicBezTo>
                  <a:cubicBezTo>
                    <a:pt x="12495" y="2063"/>
                    <a:pt x="12594" y="2609"/>
                    <a:pt x="12594" y="32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2524" y="5301654"/>
              <a:ext cx="110132" cy="49807"/>
              <a:chOff x="6422524" y="5301654"/>
              <a:chExt cx="110132" cy="49807"/>
            </a:xfrm>
            <a:solidFill>
              <a:srgbClr val="000000"/>
            </a:solidFill>
          </p:grpSpPr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B959C5FA-39C3-4B0E-B35B-D78A8B5BD1BA}"/>
                  </a:ext>
                </a:extLst>
              </p:cNvPr>
              <p:cNvSpPr/>
              <p:nvPr/>
            </p:nvSpPr>
            <p:spPr>
              <a:xfrm>
                <a:off x="6422524" y="5302051"/>
                <a:ext cx="34924" cy="48815"/>
              </a:xfrm>
              <a:custGeom>
                <a:avLst/>
                <a:gdLst>
                  <a:gd name="connsiteX0" fmla="*/ 35218 w 34924"/>
                  <a:gd name="connsiteY0" fmla="*/ 35202 h 48815"/>
                  <a:gd name="connsiteX1" fmla="*/ 34821 w 34924"/>
                  <a:gd name="connsiteY1" fmla="*/ 37186 h 48815"/>
                  <a:gd name="connsiteX2" fmla="*/ 33630 w 34924"/>
                  <a:gd name="connsiteY2" fmla="*/ 37782 h 48815"/>
                  <a:gd name="connsiteX3" fmla="*/ 28273 w 34924"/>
                  <a:gd name="connsiteY3" fmla="*/ 37782 h 48815"/>
                  <a:gd name="connsiteX4" fmla="*/ 28273 w 34924"/>
                  <a:gd name="connsiteY4" fmla="*/ 47902 h 48815"/>
                  <a:gd name="connsiteX5" fmla="*/ 28074 w 34924"/>
                  <a:gd name="connsiteY5" fmla="*/ 48497 h 48815"/>
                  <a:gd name="connsiteX6" fmla="*/ 27479 w 34924"/>
                  <a:gd name="connsiteY6" fmla="*/ 48894 h 48815"/>
                  <a:gd name="connsiteX7" fmla="*/ 26685 w 34924"/>
                  <a:gd name="connsiteY7" fmla="*/ 48894 h 48815"/>
                  <a:gd name="connsiteX8" fmla="*/ 25098 w 34924"/>
                  <a:gd name="connsiteY8" fmla="*/ 49093 h 48815"/>
                  <a:gd name="connsiteX9" fmla="*/ 23510 w 34924"/>
                  <a:gd name="connsiteY9" fmla="*/ 48894 h 48815"/>
                  <a:gd name="connsiteX10" fmla="*/ 22518 w 34924"/>
                  <a:gd name="connsiteY10" fmla="*/ 48894 h 48815"/>
                  <a:gd name="connsiteX11" fmla="*/ 22121 w 34924"/>
                  <a:gd name="connsiteY11" fmla="*/ 48497 h 48815"/>
                  <a:gd name="connsiteX12" fmla="*/ 21923 w 34924"/>
                  <a:gd name="connsiteY12" fmla="*/ 47902 h 48815"/>
                  <a:gd name="connsiteX13" fmla="*/ 21923 w 34924"/>
                  <a:gd name="connsiteY13" fmla="*/ 37782 h 48815"/>
                  <a:gd name="connsiteX14" fmla="*/ 2079 w 34924"/>
                  <a:gd name="connsiteY14" fmla="*/ 37782 h 48815"/>
                  <a:gd name="connsiteX15" fmla="*/ 1087 w 34924"/>
                  <a:gd name="connsiteY15" fmla="*/ 37782 h 48815"/>
                  <a:gd name="connsiteX16" fmla="*/ 690 w 34924"/>
                  <a:gd name="connsiteY16" fmla="*/ 37385 h 48815"/>
                  <a:gd name="connsiteX17" fmla="*/ 293 w 34924"/>
                  <a:gd name="connsiteY17" fmla="*/ 36393 h 48815"/>
                  <a:gd name="connsiteX18" fmla="*/ 293 w 34924"/>
                  <a:gd name="connsiteY18" fmla="*/ 35004 h 48815"/>
                  <a:gd name="connsiteX19" fmla="*/ 293 w 34924"/>
                  <a:gd name="connsiteY19" fmla="*/ 33615 h 48815"/>
                  <a:gd name="connsiteX20" fmla="*/ 491 w 34924"/>
                  <a:gd name="connsiteY20" fmla="*/ 32622 h 48815"/>
                  <a:gd name="connsiteX21" fmla="*/ 690 w 34924"/>
                  <a:gd name="connsiteY21" fmla="*/ 31828 h 48815"/>
                  <a:gd name="connsiteX22" fmla="*/ 1285 w 34924"/>
                  <a:gd name="connsiteY22" fmla="*/ 30836 h 48815"/>
                  <a:gd name="connsiteX23" fmla="*/ 18748 w 34924"/>
                  <a:gd name="connsiteY23" fmla="*/ 1467 h 48815"/>
                  <a:gd name="connsiteX24" fmla="*/ 19144 w 34924"/>
                  <a:gd name="connsiteY24" fmla="*/ 872 h 48815"/>
                  <a:gd name="connsiteX25" fmla="*/ 20137 w 34924"/>
                  <a:gd name="connsiteY25" fmla="*/ 674 h 48815"/>
                  <a:gd name="connsiteX26" fmla="*/ 21526 w 34924"/>
                  <a:gd name="connsiteY26" fmla="*/ 475 h 48815"/>
                  <a:gd name="connsiteX27" fmla="*/ 23510 w 34924"/>
                  <a:gd name="connsiteY27" fmla="*/ 277 h 48815"/>
                  <a:gd name="connsiteX28" fmla="*/ 25494 w 34924"/>
                  <a:gd name="connsiteY28" fmla="*/ 475 h 48815"/>
                  <a:gd name="connsiteX29" fmla="*/ 27082 w 34924"/>
                  <a:gd name="connsiteY29" fmla="*/ 674 h 48815"/>
                  <a:gd name="connsiteX30" fmla="*/ 27876 w 34924"/>
                  <a:gd name="connsiteY30" fmla="*/ 1071 h 48815"/>
                  <a:gd name="connsiteX31" fmla="*/ 28273 w 34924"/>
                  <a:gd name="connsiteY31" fmla="*/ 1666 h 48815"/>
                  <a:gd name="connsiteX32" fmla="*/ 28273 w 34924"/>
                  <a:gd name="connsiteY32" fmla="*/ 32424 h 48815"/>
                  <a:gd name="connsiteX33" fmla="*/ 33630 w 34924"/>
                  <a:gd name="connsiteY33" fmla="*/ 32424 h 48815"/>
                  <a:gd name="connsiteX34" fmla="*/ 34821 w 34924"/>
                  <a:gd name="connsiteY34" fmla="*/ 33217 h 48815"/>
                  <a:gd name="connsiteX35" fmla="*/ 35218 w 34924"/>
                  <a:gd name="connsiteY35" fmla="*/ 35202 h 48815"/>
                  <a:gd name="connsiteX36" fmla="*/ 21923 w 34924"/>
                  <a:gd name="connsiteY36" fmla="*/ 5833 h 48815"/>
                  <a:gd name="connsiteX37" fmla="*/ 6246 w 34924"/>
                  <a:gd name="connsiteY37" fmla="*/ 32424 h 48815"/>
                  <a:gd name="connsiteX38" fmla="*/ 21923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218" y="35202"/>
                    </a:moveTo>
                    <a:cubicBezTo>
                      <a:pt x="35218" y="35996"/>
                      <a:pt x="35069" y="36690"/>
                      <a:pt x="34821" y="37186"/>
                    </a:cubicBezTo>
                    <a:cubicBezTo>
                      <a:pt x="34523" y="37583"/>
                      <a:pt x="34126" y="37782"/>
                      <a:pt x="33630" y="37782"/>
                    </a:cubicBezTo>
                    <a:lnTo>
                      <a:pt x="28273" y="37782"/>
                    </a:lnTo>
                    <a:lnTo>
                      <a:pt x="28273" y="47902"/>
                    </a:lnTo>
                    <a:cubicBezTo>
                      <a:pt x="28273" y="48200"/>
                      <a:pt x="28173" y="48398"/>
                      <a:pt x="28074" y="48497"/>
                    </a:cubicBezTo>
                    <a:cubicBezTo>
                      <a:pt x="27925" y="48646"/>
                      <a:pt x="27727" y="48795"/>
                      <a:pt x="27479" y="48894"/>
                    </a:cubicBezTo>
                    <a:cubicBezTo>
                      <a:pt x="27330" y="48894"/>
                      <a:pt x="27082" y="48894"/>
                      <a:pt x="26685" y="48894"/>
                    </a:cubicBezTo>
                    <a:cubicBezTo>
                      <a:pt x="26288" y="48993"/>
                      <a:pt x="25742" y="49093"/>
                      <a:pt x="25098" y="49093"/>
                    </a:cubicBezTo>
                    <a:cubicBezTo>
                      <a:pt x="24403" y="49093"/>
                      <a:pt x="23907" y="48993"/>
                      <a:pt x="23510" y="48894"/>
                    </a:cubicBezTo>
                    <a:cubicBezTo>
                      <a:pt x="23113" y="48894"/>
                      <a:pt x="22766" y="48894"/>
                      <a:pt x="22518" y="48894"/>
                    </a:cubicBezTo>
                    <a:cubicBezTo>
                      <a:pt x="22369" y="48795"/>
                      <a:pt x="22220" y="48646"/>
                      <a:pt x="22121" y="48497"/>
                    </a:cubicBezTo>
                    <a:cubicBezTo>
                      <a:pt x="21972" y="48398"/>
                      <a:pt x="21923" y="48200"/>
                      <a:pt x="21923" y="47902"/>
                    </a:cubicBezTo>
                    <a:lnTo>
                      <a:pt x="21923" y="37782"/>
                    </a:lnTo>
                    <a:lnTo>
                      <a:pt x="2079" y="37782"/>
                    </a:lnTo>
                    <a:cubicBezTo>
                      <a:pt x="1682" y="37782"/>
                      <a:pt x="1335" y="37782"/>
                      <a:pt x="1087" y="37782"/>
                    </a:cubicBezTo>
                    <a:cubicBezTo>
                      <a:pt x="938" y="37682"/>
                      <a:pt x="789" y="37534"/>
                      <a:pt x="690" y="37385"/>
                    </a:cubicBezTo>
                    <a:cubicBezTo>
                      <a:pt x="541" y="37137"/>
                      <a:pt x="392" y="36789"/>
                      <a:pt x="293" y="36393"/>
                    </a:cubicBezTo>
                    <a:cubicBezTo>
                      <a:pt x="293" y="35996"/>
                      <a:pt x="293" y="35549"/>
                      <a:pt x="293" y="35004"/>
                    </a:cubicBezTo>
                    <a:cubicBezTo>
                      <a:pt x="293" y="34507"/>
                      <a:pt x="293" y="34011"/>
                      <a:pt x="293" y="33615"/>
                    </a:cubicBezTo>
                    <a:cubicBezTo>
                      <a:pt x="293" y="33217"/>
                      <a:pt x="342" y="32920"/>
                      <a:pt x="491" y="32622"/>
                    </a:cubicBezTo>
                    <a:cubicBezTo>
                      <a:pt x="590" y="32374"/>
                      <a:pt x="690" y="32126"/>
                      <a:pt x="690" y="31828"/>
                    </a:cubicBezTo>
                    <a:cubicBezTo>
                      <a:pt x="789" y="31432"/>
                      <a:pt x="987" y="31134"/>
                      <a:pt x="1285" y="30836"/>
                    </a:cubicBezTo>
                    <a:lnTo>
                      <a:pt x="18748" y="1467"/>
                    </a:lnTo>
                    <a:cubicBezTo>
                      <a:pt x="18847" y="1219"/>
                      <a:pt x="18996" y="1021"/>
                      <a:pt x="19144" y="872"/>
                    </a:cubicBezTo>
                    <a:cubicBezTo>
                      <a:pt x="19392" y="773"/>
                      <a:pt x="19740" y="674"/>
                      <a:pt x="20137" y="674"/>
                    </a:cubicBezTo>
                    <a:cubicBezTo>
                      <a:pt x="20534" y="575"/>
                      <a:pt x="20980" y="475"/>
                      <a:pt x="21526" y="475"/>
                    </a:cubicBezTo>
                    <a:cubicBezTo>
                      <a:pt x="22022" y="376"/>
                      <a:pt x="22716" y="277"/>
                      <a:pt x="23510" y="277"/>
                    </a:cubicBezTo>
                    <a:cubicBezTo>
                      <a:pt x="24304" y="277"/>
                      <a:pt x="24949" y="376"/>
                      <a:pt x="25494" y="475"/>
                    </a:cubicBezTo>
                    <a:cubicBezTo>
                      <a:pt x="26139" y="475"/>
                      <a:pt x="26685" y="575"/>
                      <a:pt x="27082" y="674"/>
                    </a:cubicBezTo>
                    <a:cubicBezTo>
                      <a:pt x="27479" y="674"/>
                      <a:pt x="27727" y="823"/>
                      <a:pt x="27876" y="1071"/>
                    </a:cubicBezTo>
                    <a:cubicBezTo>
                      <a:pt x="28124" y="1219"/>
                      <a:pt x="28273" y="1418"/>
                      <a:pt x="28273" y="1666"/>
                    </a:cubicBezTo>
                    <a:lnTo>
                      <a:pt x="28273" y="32424"/>
                    </a:lnTo>
                    <a:lnTo>
                      <a:pt x="33630" y="32424"/>
                    </a:lnTo>
                    <a:cubicBezTo>
                      <a:pt x="34126" y="32424"/>
                      <a:pt x="34523" y="32721"/>
                      <a:pt x="34821" y="33217"/>
                    </a:cubicBezTo>
                    <a:cubicBezTo>
                      <a:pt x="35069" y="33615"/>
                      <a:pt x="35218" y="34309"/>
                      <a:pt x="35218" y="35202"/>
                    </a:cubicBezTo>
                    <a:close/>
                    <a:moveTo>
                      <a:pt x="21923" y="5833"/>
                    </a:moveTo>
                    <a:lnTo>
                      <a:pt x="6246" y="32424"/>
                    </a:lnTo>
                    <a:lnTo>
                      <a:pt x="21923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2AD59CB-B20A-4D38-A582-0F1B0CDCA0F7}"/>
                  </a:ext>
                </a:extLst>
              </p:cNvPr>
              <p:cNvSpPr/>
              <p:nvPr/>
            </p:nvSpPr>
            <p:spPr>
              <a:xfrm>
                <a:off x="6463006" y="5301654"/>
                <a:ext cx="30360" cy="49014"/>
              </a:xfrm>
              <a:custGeom>
                <a:avLst/>
                <a:gdLst>
                  <a:gd name="connsiteX0" fmla="*/ 30657 w 30360"/>
                  <a:gd name="connsiteY0" fmla="*/ 46513 h 49014"/>
                  <a:gd name="connsiteX1" fmla="*/ 30458 w 30360"/>
                  <a:gd name="connsiteY1" fmla="*/ 47704 h 49014"/>
                  <a:gd name="connsiteX2" fmla="*/ 30260 w 30360"/>
                  <a:gd name="connsiteY2" fmla="*/ 48696 h 49014"/>
                  <a:gd name="connsiteX3" fmla="*/ 29863 w 30360"/>
                  <a:gd name="connsiteY3" fmla="*/ 49093 h 49014"/>
                  <a:gd name="connsiteX4" fmla="*/ 29268 w 30360"/>
                  <a:gd name="connsiteY4" fmla="*/ 49291 h 49014"/>
                  <a:gd name="connsiteX5" fmla="*/ 2479 w 30360"/>
                  <a:gd name="connsiteY5" fmla="*/ 49291 h 49014"/>
                  <a:gd name="connsiteX6" fmla="*/ 1685 w 30360"/>
                  <a:gd name="connsiteY6" fmla="*/ 49291 h 49014"/>
                  <a:gd name="connsiteX7" fmla="*/ 891 w 30360"/>
                  <a:gd name="connsiteY7" fmla="*/ 48894 h 49014"/>
                  <a:gd name="connsiteX8" fmla="*/ 494 w 30360"/>
                  <a:gd name="connsiteY8" fmla="*/ 47902 h 49014"/>
                  <a:gd name="connsiteX9" fmla="*/ 296 w 30360"/>
                  <a:gd name="connsiteY9" fmla="*/ 46513 h 49014"/>
                  <a:gd name="connsiteX10" fmla="*/ 296 w 30360"/>
                  <a:gd name="connsiteY10" fmla="*/ 45124 h 49014"/>
                  <a:gd name="connsiteX11" fmla="*/ 693 w 30360"/>
                  <a:gd name="connsiteY11" fmla="*/ 44132 h 49014"/>
                  <a:gd name="connsiteX12" fmla="*/ 1090 w 30360"/>
                  <a:gd name="connsiteY12" fmla="*/ 43338 h 49014"/>
                  <a:gd name="connsiteX13" fmla="*/ 1883 w 30360"/>
                  <a:gd name="connsiteY13" fmla="*/ 42346 h 49014"/>
                  <a:gd name="connsiteX14" fmla="*/ 11210 w 30360"/>
                  <a:gd name="connsiteY14" fmla="*/ 32424 h 49014"/>
                  <a:gd name="connsiteX15" fmla="*/ 16568 w 30360"/>
                  <a:gd name="connsiteY15" fmla="*/ 26272 h 49014"/>
                  <a:gd name="connsiteX16" fmla="*/ 19544 w 30360"/>
                  <a:gd name="connsiteY16" fmla="*/ 21312 h 49014"/>
                  <a:gd name="connsiteX17" fmla="*/ 20933 w 30360"/>
                  <a:gd name="connsiteY17" fmla="*/ 17343 h 49014"/>
                  <a:gd name="connsiteX18" fmla="*/ 21330 w 30360"/>
                  <a:gd name="connsiteY18" fmla="*/ 13771 h 49014"/>
                  <a:gd name="connsiteX19" fmla="*/ 20735 w 30360"/>
                  <a:gd name="connsiteY19" fmla="*/ 10794 h 49014"/>
                  <a:gd name="connsiteX20" fmla="*/ 19147 w 30360"/>
                  <a:gd name="connsiteY20" fmla="*/ 8413 h 49014"/>
                  <a:gd name="connsiteX21" fmla="*/ 16568 w 30360"/>
                  <a:gd name="connsiteY21" fmla="*/ 6627 h 49014"/>
                  <a:gd name="connsiteX22" fmla="*/ 13393 w 30360"/>
                  <a:gd name="connsiteY22" fmla="*/ 5833 h 49014"/>
                  <a:gd name="connsiteX23" fmla="*/ 9226 w 30360"/>
                  <a:gd name="connsiteY23" fmla="*/ 6627 h 49014"/>
                  <a:gd name="connsiteX24" fmla="*/ 6051 w 30360"/>
                  <a:gd name="connsiteY24" fmla="*/ 8016 h 49014"/>
                  <a:gd name="connsiteX25" fmla="*/ 3669 w 30360"/>
                  <a:gd name="connsiteY25" fmla="*/ 9405 h 49014"/>
                  <a:gd name="connsiteX26" fmla="*/ 2280 w 30360"/>
                  <a:gd name="connsiteY26" fmla="*/ 10001 h 49014"/>
                  <a:gd name="connsiteX27" fmla="*/ 1883 w 30360"/>
                  <a:gd name="connsiteY27" fmla="*/ 9802 h 49014"/>
                  <a:gd name="connsiteX28" fmla="*/ 1486 w 30360"/>
                  <a:gd name="connsiteY28" fmla="*/ 9405 h 49014"/>
                  <a:gd name="connsiteX29" fmla="*/ 1288 w 30360"/>
                  <a:gd name="connsiteY29" fmla="*/ 8413 h 49014"/>
                  <a:gd name="connsiteX30" fmla="*/ 1288 w 30360"/>
                  <a:gd name="connsiteY30" fmla="*/ 7024 h 49014"/>
                  <a:gd name="connsiteX31" fmla="*/ 1288 w 30360"/>
                  <a:gd name="connsiteY31" fmla="*/ 6032 h 49014"/>
                  <a:gd name="connsiteX32" fmla="*/ 1288 w 30360"/>
                  <a:gd name="connsiteY32" fmla="*/ 5437 h 49014"/>
                  <a:gd name="connsiteX33" fmla="*/ 1685 w 30360"/>
                  <a:gd name="connsiteY33" fmla="*/ 4841 h 49014"/>
                  <a:gd name="connsiteX34" fmla="*/ 2280 w 30360"/>
                  <a:gd name="connsiteY34" fmla="*/ 4047 h 49014"/>
                  <a:gd name="connsiteX35" fmla="*/ 3669 w 30360"/>
                  <a:gd name="connsiteY35" fmla="*/ 3055 h 49014"/>
                  <a:gd name="connsiteX36" fmla="*/ 6447 w 30360"/>
                  <a:gd name="connsiteY36" fmla="*/ 1865 h 49014"/>
                  <a:gd name="connsiteX37" fmla="*/ 10218 w 30360"/>
                  <a:gd name="connsiteY37" fmla="*/ 674 h 49014"/>
                  <a:gd name="connsiteX38" fmla="*/ 14583 w 30360"/>
                  <a:gd name="connsiteY38" fmla="*/ 277 h 49014"/>
                  <a:gd name="connsiteX39" fmla="*/ 20537 w 30360"/>
                  <a:gd name="connsiteY39" fmla="*/ 1269 h 49014"/>
                  <a:gd name="connsiteX40" fmla="*/ 24902 w 30360"/>
                  <a:gd name="connsiteY40" fmla="*/ 4047 h 49014"/>
                  <a:gd name="connsiteX41" fmla="*/ 27482 w 30360"/>
                  <a:gd name="connsiteY41" fmla="*/ 8016 h 49014"/>
                  <a:gd name="connsiteX42" fmla="*/ 28474 w 30360"/>
                  <a:gd name="connsiteY42" fmla="*/ 12779 h 49014"/>
                  <a:gd name="connsiteX43" fmla="*/ 28077 w 30360"/>
                  <a:gd name="connsiteY43" fmla="*/ 17541 h 49014"/>
                  <a:gd name="connsiteX44" fmla="*/ 26291 w 30360"/>
                  <a:gd name="connsiteY44" fmla="*/ 22502 h 49014"/>
                  <a:gd name="connsiteX45" fmla="*/ 22521 w 30360"/>
                  <a:gd name="connsiteY45" fmla="*/ 28455 h 49014"/>
                  <a:gd name="connsiteX46" fmla="*/ 15774 w 30360"/>
                  <a:gd name="connsiteY46" fmla="*/ 35797 h 49014"/>
                  <a:gd name="connsiteX47" fmla="*/ 8233 w 30360"/>
                  <a:gd name="connsiteY47" fmla="*/ 43735 h 49014"/>
                  <a:gd name="connsiteX48" fmla="*/ 29268 w 30360"/>
                  <a:gd name="connsiteY48" fmla="*/ 43735 h 49014"/>
                  <a:gd name="connsiteX49" fmla="*/ 29665 w 30360"/>
                  <a:gd name="connsiteY49" fmla="*/ 43933 h 49014"/>
                  <a:gd name="connsiteX50" fmla="*/ 30260 w 30360"/>
                  <a:gd name="connsiteY50" fmla="*/ 44529 h 49014"/>
                  <a:gd name="connsiteX51" fmla="*/ 30458 w 30360"/>
                  <a:gd name="connsiteY51" fmla="*/ 45521 h 49014"/>
                  <a:gd name="connsiteX52" fmla="*/ 30657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57" y="46513"/>
                    </a:moveTo>
                    <a:cubicBezTo>
                      <a:pt x="30657" y="46910"/>
                      <a:pt x="30558" y="47307"/>
                      <a:pt x="30458" y="47704"/>
                    </a:cubicBezTo>
                    <a:cubicBezTo>
                      <a:pt x="30458" y="48101"/>
                      <a:pt x="30359" y="48448"/>
                      <a:pt x="30260" y="48696"/>
                    </a:cubicBezTo>
                    <a:cubicBezTo>
                      <a:pt x="30260" y="48845"/>
                      <a:pt x="30111" y="48993"/>
                      <a:pt x="29863" y="49093"/>
                    </a:cubicBezTo>
                    <a:cubicBezTo>
                      <a:pt x="29714" y="49242"/>
                      <a:pt x="29516" y="49291"/>
                      <a:pt x="29268" y="49291"/>
                    </a:cubicBezTo>
                    <a:lnTo>
                      <a:pt x="2479" y="49291"/>
                    </a:lnTo>
                    <a:cubicBezTo>
                      <a:pt x="2181" y="49291"/>
                      <a:pt x="1933" y="49291"/>
                      <a:pt x="1685" y="49291"/>
                    </a:cubicBezTo>
                    <a:cubicBezTo>
                      <a:pt x="1387" y="49192"/>
                      <a:pt x="1139" y="49043"/>
                      <a:pt x="891" y="48894"/>
                    </a:cubicBezTo>
                    <a:cubicBezTo>
                      <a:pt x="742" y="48646"/>
                      <a:pt x="593" y="48299"/>
                      <a:pt x="494" y="47902"/>
                    </a:cubicBezTo>
                    <a:cubicBezTo>
                      <a:pt x="345" y="47505"/>
                      <a:pt x="296" y="47059"/>
                      <a:pt x="296" y="46513"/>
                    </a:cubicBezTo>
                    <a:cubicBezTo>
                      <a:pt x="296" y="46017"/>
                      <a:pt x="296" y="45521"/>
                      <a:pt x="296" y="45124"/>
                    </a:cubicBezTo>
                    <a:cubicBezTo>
                      <a:pt x="395" y="44727"/>
                      <a:pt x="544" y="44429"/>
                      <a:pt x="693" y="44132"/>
                    </a:cubicBezTo>
                    <a:cubicBezTo>
                      <a:pt x="792" y="43884"/>
                      <a:pt x="941" y="43636"/>
                      <a:pt x="1090" y="43338"/>
                    </a:cubicBezTo>
                    <a:cubicBezTo>
                      <a:pt x="1338" y="43090"/>
                      <a:pt x="1586" y="42743"/>
                      <a:pt x="1883" y="42346"/>
                    </a:cubicBezTo>
                    <a:lnTo>
                      <a:pt x="11210" y="32424"/>
                    </a:lnTo>
                    <a:cubicBezTo>
                      <a:pt x="13442" y="30191"/>
                      <a:pt x="15228" y="28158"/>
                      <a:pt x="16568" y="26272"/>
                    </a:cubicBezTo>
                    <a:cubicBezTo>
                      <a:pt x="17858" y="24437"/>
                      <a:pt x="18850" y="22800"/>
                      <a:pt x="19544" y="21312"/>
                    </a:cubicBezTo>
                    <a:cubicBezTo>
                      <a:pt x="20189" y="19873"/>
                      <a:pt x="20636" y="18533"/>
                      <a:pt x="20933" y="17343"/>
                    </a:cubicBezTo>
                    <a:cubicBezTo>
                      <a:pt x="21181" y="16053"/>
                      <a:pt x="21330" y="14862"/>
                      <a:pt x="21330" y="13771"/>
                    </a:cubicBezTo>
                    <a:cubicBezTo>
                      <a:pt x="21330" y="12729"/>
                      <a:pt x="21132" y="11737"/>
                      <a:pt x="20735" y="10794"/>
                    </a:cubicBezTo>
                    <a:cubicBezTo>
                      <a:pt x="20338" y="9901"/>
                      <a:pt x="19792" y="9108"/>
                      <a:pt x="19147" y="8413"/>
                    </a:cubicBezTo>
                    <a:cubicBezTo>
                      <a:pt x="18453" y="7619"/>
                      <a:pt x="17610" y="7024"/>
                      <a:pt x="16568" y="6627"/>
                    </a:cubicBezTo>
                    <a:cubicBezTo>
                      <a:pt x="15625" y="6131"/>
                      <a:pt x="14583" y="5833"/>
                      <a:pt x="13393" y="5833"/>
                    </a:cubicBezTo>
                    <a:cubicBezTo>
                      <a:pt x="11805" y="5833"/>
                      <a:pt x="10416" y="6131"/>
                      <a:pt x="9226" y="6627"/>
                    </a:cubicBezTo>
                    <a:cubicBezTo>
                      <a:pt x="8035" y="7024"/>
                      <a:pt x="6943" y="7520"/>
                      <a:pt x="6051" y="8016"/>
                    </a:cubicBezTo>
                    <a:cubicBezTo>
                      <a:pt x="5108" y="8413"/>
                      <a:pt x="4314" y="8909"/>
                      <a:pt x="3669" y="9405"/>
                    </a:cubicBezTo>
                    <a:cubicBezTo>
                      <a:pt x="3124" y="9802"/>
                      <a:pt x="2677" y="10001"/>
                      <a:pt x="2280" y="10001"/>
                    </a:cubicBezTo>
                    <a:cubicBezTo>
                      <a:pt x="2131" y="10001"/>
                      <a:pt x="1983" y="9951"/>
                      <a:pt x="1883" y="9802"/>
                    </a:cubicBezTo>
                    <a:cubicBezTo>
                      <a:pt x="1734" y="9703"/>
                      <a:pt x="1586" y="9554"/>
                      <a:pt x="1486" y="9405"/>
                    </a:cubicBezTo>
                    <a:cubicBezTo>
                      <a:pt x="1486" y="9157"/>
                      <a:pt x="1387" y="8810"/>
                      <a:pt x="1288" y="8413"/>
                    </a:cubicBezTo>
                    <a:cubicBezTo>
                      <a:pt x="1288" y="8016"/>
                      <a:pt x="1288" y="7570"/>
                      <a:pt x="1288" y="7024"/>
                    </a:cubicBezTo>
                    <a:cubicBezTo>
                      <a:pt x="1288" y="6627"/>
                      <a:pt x="1288" y="6329"/>
                      <a:pt x="1288" y="6032"/>
                    </a:cubicBezTo>
                    <a:cubicBezTo>
                      <a:pt x="1288" y="5784"/>
                      <a:pt x="1288" y="5585"/>
                      <a:pt x="1288" y="5437"/>
                    </a:cubicBezTo>
                    <a:cubicBezTo>
                      <a:pt x="1387" y="5188"/>
                      <a:pt x="1536" y="4990"/>
                      <a:pt x="1685" y="4841"/>
                    </a:cubicBezTo>
                    <a:cubicBezTo>
                      <a:pt x="1784" y="4593"/>
                      <a:pt x="1983" y="4345"/>
                      <a:pt x="2280" y="4047"/>
                    </a:cubicBezTo>
                    <a:cubicBezTo>
                      <a:pt x="2528" y="3799"/>
                      <a:pt x="2975" y="3452"/>
                      <a:pt x="3669" y="3055"/>
                    </a:cubicBezTo>
                    <a:cubicBezTo>
                      <a:pt x="4463" y="2658"/>
                      <a:pt x="5356" y="2262"/>
                      <a:pt x="6447" y="1865"/>
                    </a:cubicBezTo>
                    <a:cubicBezTo>
                      <a:pt x="7638" y="1368"/>
                      <a:pt x="8878" y="972"/>
                      <a:pt x="10218" y="674"/>
                    </a:cubicBezTo>
                    <a:cubicBezTo>
                      <a:pt x="11508" y="426"/>
                      <a:pt x="12996" y="277"/>
                      <a:pt x="14583" y="277"/>
                    </a:cubicBezTo>
                    <a:cubicBezTo>
                      <a:pt x="16816" y="277"/>
                      <a:pt x="18800" y="624"/>
                      <a:pt x="20537" y="1269"/>
                    </a:cubicBezTo>
                    <a:cubicBezTo>
                      <a:pt x="22372" y="1964"/>
                      <a:pt x="23811" y="2857"/>
                      <a:pt x="24902" y="4047"/>
                    </a:cubicBezTo>
                    <a:cubicBezTo>
                      <a:pt x="26093" y="5139"/>
                      <a:pt x="26936" y="6429"/>
                      <a:pt x="27482" y="8016"/>
                    </a:cubicBezTo>
                    <a:cubicBezTo>
                      <a:pt x="28127" y="9504"/>
                      <a:pt x="28474" y="11092"/>
                      <a:pt x="28474" y="12779"/>
                    </a:cubicBezTo>
                    <a:cubicBezTo>
                      <a:pt x="28474" y="14366"/>
                      <a:pt x="28325" y="15954"/>
                      <a:pt x="28077" y="17541"/>
                    </a:cubicBezTo>
                    <a:cubicBezTo>
                      <a:pt x="27779" y="19029"/>
                      <a:pt x="27184" y="20666"/>
                      <a:pt x="26291" y="22502"/>
                    </a:cubicBezTo>
                    <a:cubicBezTo>
                      <a:pt x="25497" y="24238"/>
                      <a:pt x="24208" y="26223"/>
                      <a:pt x="22521" y="28455"/>
                    </a:cubicBezTo>
                    <a:cubicBezTo>
                      <a:pt x="20785" y="30588"/>
                      <a:pt x="18552" y="33019"/>
                      <a:pt x="15774" y="35797"/>
                    </a:cubicBezTo>
                    <a:lnTo>
                      <a:pt x="8233" y="43735"/>
                    </a:lnTo>
                    <a:lnTo>
                      <a:pt x="29268" y="43735"/>
                    </a:lnTo>
                    <a:cubicBezTo>
                      <a:pt x="29367" y="43735"/>
                      <a:pt x="29516" y="43834"/>
                      <a:pt x="29665" y="43933"/>
                    </a:cubicBezTo>
                    <a:cubicBezTo>
                      <a:pt x="29913" y="44082"/>
                      <a:pt x="30111" y="44281"/>
                      <a:pt x="30260" y="44529"/>
                    </a:cubicBezTo>
                    <a:cubicBezTo>
                      <a:pt x="30359" y="44826"/>
                      <a:pt x="30458" y="45124"/>
                      <a:pt x="30458" y="45521"/>
                    </a:cubicBezTo>
                    <a:cubicBezTo>
                      <a:pt x="30558" y="45818"/>
                      <a:pt x="30657" y="46116"/>
                      <a:pt x="30657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9A355BE1-4F20-4F1C-B4F5-A531D9E3628A}"/>
                  </a:ext>
                </a:extLst>
              </p:cNvPr>
              <p:cNvSpPr/>
              <p:nvPr/>
            </p:nvSpPr>
            <p:spPr>
              <a:xfrm>
                <a:off x="6500907" y="5301654"/>
                <a:ext cx="31750" cy="49807"/>
              </a:xfrm>
              <a:custGeom>
                <a:avLst/>
                <a:gdLst>
                  <a:gd name="connsiteX0" fmla="*/ 32049 w 31750"/>
                  <a:gd name="connsiteY0" fmla="*/ 33615 h 49807"/>
                  <a:gd name="connsiteX1" fmla="*/ 31057 w 31750"/>
                  <a:gd name="connsiteY1" fmla="*/ 39766 h 49807"/>
                  <a:gd name="connsiteX2" fmla="*/ 28080 w 31750"/>
                  <a:gd name="connsiteY2" fmla="*/ 45124 h 49807"/>
                  <a:gd name="connsiteX3" fmla="*/ 22921 w 31750"/>
                  <a:gd name="connsiteY3" fmla="*/ 48696 h 49807"/>
                  <a:gd name="connsiteX4" fmla="*/ 15777 w 31750"/>
                  <a:gd name="connsiteY4" fmla="*/ 50085 h 49807"/>
                  <a:gd name="connsiteX5" fmla="*/ 10221 w 31750"/>
                  <a:gd name="connsiteY5" fmla="*/ 49291 h 49807"/>
                  <a:gd name="connsiteX6" fmla="*/ 6252 w 31750"/>
                  <a:gd name="connsiteY6" fmla="*/ 47108 h 49807"/>
                  <a:gd name="connsiteX7" fmla="*/ 3474 w 31750"/>
                  <a:gd name="connsiteY7" fmla="*/ 43735 h 49807"/>
                  <a:gd name="connsiteX8" fmla="*/ 1489 w 31750"/>
                  <a:gd name="connsiteY8" fmla="*/ 39171 h 49807"/>
                  <a:gd name="connsiteX9" fmla="*/ 497 w 31750"/>
                  <a:gd name="connsiteY9" fmla="*/ 33615 h 49807"/>
                  <a:gd name="connsiteX10" fmla="*/ 299 w 31750"/>
                  <a:gd name="connsiteY10" fmla="*/ 26868 h 49807"/>
                  <a:gd name="connsiteX11" fmla="*/ 696 w 31750"/>
                  <a:gd name="connsiteY11" fmla="*/ 20518 h 49807"/>
                  <a:gd name="connsiteX12" fmla="*/ 1886 w 31750"/>
                  <a:gd name="connsiteY12" fmla="*/ 14565 h 49807"/>
                  <a:gd name="connsiteX13" fmla="*/ 4069 w 31750"/>
                  <a:gd name="connsiteY13" fmla="*/ 9008 h 49807"/>
                  <a:gd name="connsiteX14" fmla="*/ 7839 w 31750"/>
                  <a:gd name="connsiteY14" fmla="*/ 4444 h 49807"/>
                  <a:gd name="connsiteX15" fmla="*/ 13197 w 31750"/>
                  <a:gd name="connsiteY15" fmla="*/ 1468 h 49807"/>
                  <a:gd name="connsiteX16" fmla="*/ 20539 w 31750"/>
                  <a:gd name="connsiteY16" fmla="*/ 277 h 49807"/>
                  <a:gd name="connsiteX17" fmla="*/ 23318 w 31750"/>
                  <a:gd name="connsiteY17" fmla="*/ 476 h 49807"/>
                  <a:gd name="connsiteX18" fmla="*/ 25897 w 31750"/>
                  <a:gd name="connsiteY18" fmla="*/ 872 h 49807"/>
                  <a:gd name="connsiteX19" fmla="*/ 27882 w 31750"/>
                  <a:gd name="connsiteY19" fmla="*/ 1468 h 49807"/>
                  <a:gd name="connsiteX20" fmla="*/ 28874 w 31750"/>
                  <a:gd name="connsiteY20" fmla="*/ 2063 h 49807"/>
                  <a:gd name="connsiteX21" fmla="*/ 29271 w 31750"/>
                  <a:gd name="connsiteY21" fmla="*/ 2460 h 49807"/>
                  <a:gd name="connsiteX22" fmla="*/ 29469 w 31750"/>
                  <a:gd name="connsiteY22" fmla="*/ 3055 h 49807"/>
                  <a:gd name="connsiteX23" fmla="*/ 29668 w 31750"/>
                  <a:gd name="connsiteY23" fmla="*/ 3651 h 49807"/>
                  <a:gd name="connsiteX24" fmla="*/ 29668 w 31750"/>
                  <a:gd name="connsiteY24" fmla="*/ 4444 h 49807"/>
                  <a:gd name="connsiteX25" fmla="*/ 29668 w 31750"/>
                  <a:gd name="connsiteY25" fmla="*/ 5635 h 49807"/>
                  <a:gd name="connsiteX26" fmla="*/ 29469 w 31750"/>
                  <a:gd name="connsiteY26" fmla="*/ 6429 h 49807"/>
                  <a:gd name="connsiteX27" fmla="*/ 29271 w 31750"/>
                  <a:gd name="connsiteY27" fmla="*/ 7024 h 49807"/>
                  <a:gd name="connsiteX28" fmla="*/ 28675 w 31750"/>
                  <a:gd name="connsiteY28" fmla="*/ 7024 h 49807"/>
                  <a:gd name="connsiteX29" fmla="*/ 27485 w 31750"/>
                  <a:gd name="connsiteY29" fmla="*/ 6826 h 49807"/>
                  <a:gd name="connsiteX30" fmla="*/ 25897 w 31750"/>
                  <a:gd name="connsiteY30" fmla="*/ 6230 h 49807"/>
                  <a:gd name="connsiteX31" fmla="*/ 23318 w 31750"/>
                  <a:gd name="connsiteY31" fmla="*/ 5635 h 49807"/>
                  <a:gd name="connsiteX32" fmla="*/ 19944 w 31750"/>
                  <a:gd name="connsiteY32" fmla="*/ 5437 h 49807"/>
                  <a:gd name="connsiteX33" fmla="*/ 13991 w 31750"/>
                  <a:gd name="connsiteY33" fmla="*/ 6826 h 49807"/>
                  <a:gd name="connsiteX34" fmla="*/ 10022 w 31750"/>
                  <a:gd name="connsiteY34" fmla="*/ 10596 h 49807"/>
                  <a:gd name="connsiteX35" fmla="*/ 7641 w 31750"/>
                  <a:gd name="connsiteY35" fmla="*/ 16152 h 49807"/>
                  <a:gd name="connsiteX36" fmla="*/ 6649 w 31750"/>
                  <a:gd name="connsiteY36" fmla="*/ 22701 h 49807"/>
                  <a:gd name="connsiteX37" fmla="*/ 8832 w 31750"/>
                  <a:gd name="connsiteY37" fmla="*/ 21708 h 49807"/>
                  <a:gd name="connsiteX38" fmla="*/ 11610 w 31750"/>
                  <a:gd name="connsiteY38" fmla="*/ 20716 h 49807"/>
                  <a:gd name="connsiteX39" fmla="*/ 14586 w 31750"/>
                  <a:gd name="connsiteY39" fmla="*/ 19922 h 49807"/>
                  <a:gd name="connsiteX40" fmla="*/ 18158 w 31750"/>
                  <a:gd name="connsiteY40" fmla="*/ 19526 h 49807"/>
                  <a:gd name="connsiteX41" fmla="*/ 24508 w 31750"/>
                  <a:gd name="connsiteY41" fmla="*/ 20716 h 49807"/>
                  <a:gd name="connsiteX42" fmla="*/ 28874 w 31750"/>
                  <a:gd name="connsiteY42" fmla="*/ 23693 h 49807"/>
                  <a:gd name="connsiteX43" fmla="*/ 31255 w 31750"/>
                  <a:gd name="connsiteY43" fmla="*/ 28058 h 49807"/>
                  <a:gd name="connsiteX44" fmla="*/ 32049 w 31750"/>
                  <a:gd name="connsiteY44" fmla="*/ 33615 h 49807"/>
                  <a:gd name="connsiteX45" fmla="*/ 25699 w 31750"/>
                  <a:gd name="connsiteY45" fmla="*/ 34210 h 49807"/>
                  <a:gd name="connsiteX46" fmla="*/ 25103 w 31750"/>
                  <a:gd name="connsiteY46" fmla="*/ 30241 h 49807"/>
                  <a:gd name="connsiteX47" fmla="*/ 23714 w 31750"/>
                  <a:gd name="connsiteY47" fmla="*/ 27265 h 49807"/>
                  <a:gd name="connsiteX48" fmla="*/ 20936 w 31750"/>
                  <a:gd name="connsiteY48" fmla="*/ 25479 h 49807"/>
                  <a:gd name="connsiteX49" fmla="*/ 16968 w 31750"/>
                  <a:gd name="connsiteY49" fmla="*/ 24685 h 49807"/>
                  <a:gd name="connsiteX50" fmla="*/ 14189 w 31750"/>
                  <a:gd name="connsiteY50" fmla="*/ 24883 h 49807"/>
                  <a:gd name="connsiteX51" fmla="*/ 11411 w 31750"/>
                  <a:gd name="connsiteY51" fmla="*/ 25677 h 49807"/>
                  <a:gd name="connsiteX52" fmla="*/ 9030 w 31750"/>
                  <a:gd name="connsiteY52" fmla="*/ 26669 h 49807"/>
                  <a:gd name="connsiteX53" fmla="*/ 6847 w 31750"/>
                  <a:gd name="connsiteY53" fmla="*/ 27860 h 49807"/>
                  <a:gd name="connsiteX54" fmla="*/ 7443 w 31750"/>
                  <a:gd name="connsiteY54" fmla="*/ 35996 h 49807"/>
                  <a:gd name="connsiteX55" fmla="*/ 9228 w 31750"/>
                  <a:gd name="connsiteY55" fmla="*/ 41155 h 49807"/>
                  <a:gd name="connsiteX56" fmla="*/ 12205 w 31750"/>
                  <a:gd name="connsiteY56" fmla="*/ 43933 h 49807"/>
                  <a:gd name="connsiteX57" fmla="*/ 16372 w 31750"/>
                  <a:gd name="connsiteY57" fmla="*/ 44727 h 49807"/>
                  <a:gd name="connsiteX58" fmla="*/ 20341 w 31750"/>
                  <a:gd name="connsiteY58" fmla="*/ 43933 h 49807"/>
                  <a:gd name="connsiteX59" fmla="*/ 23318 w 31750"/>
                  <a:gd name="connsiteY59" fmla="*/ 41552 h 49807"/>
                  <a:gd name="connsiteX60" fmla="*/ 25103 w 31750"/>
                  <a:gd name="connsiteY60" fmla="*/ 38179 h 49807"/>
                  <a:gd name="connsiteX61" fmla="*/ 25699 w 31750"/>
                  <a:gd name="connsiteY61" fmla="*/ 34210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49" y="33615"/>
                    </a:moveTo>
                    <a:cubicBezTo>
                      <a:pt x="32049" y="35748"/>
                      <a:pt x="31702" y="37782"/>
                      <a:pt x="31057" y="39766"/>
                    </a:cubicBezTo>
                    <a:cubicBezTo>
                      <a:pt x="30511" y="41751"/>
                      <a:pt x="29519" y="43536"/>
                      <a:pt x="28080" y="45124"/>
                    </a:cubicBezTo>
                    <a:cubicBezTo>
                      <a:pt x="26741" y="46612"/>
                      <a:pt x="25004" y="47803"/>
                      <a:pt x="22921" y="48696"/>
                    </a:cubicBezTo>
                    <a:cubicBezTo>
                      <a:pt x="20936" y="49589"/>
                      <a:pt x="18555" y="50085"/>
                      <a:pt x="15777" y="50085"/>
                    </a:cubicBezTo>
                    <a:cubicBezTo>
                      <a:pt x="13644" y="50085"/>
                      <a:pt x="11808" y="49787"/>
                      <a:pt x="10221" y="49291"/>
                    </a:cubicBezTo>
                    <a:cubicBezTo>
                      <a:pt x="8732" y="48795"/>
                      <a:pt x="7443" y="48051"/>
                      <a:pt x="6252" y="47108"/>
                    </a:cubicBezTo>
                    <a:cubicBezTo>
                      <a:pt x="5161" y="46215"/>
                      <a:pt x="4268" y="45074"/>
                      <a:pt x="3474" y="43735"/>
                    </a:cubicBezTo>
                    <a:cubicBezTo>
                      <a:pt x="2680" y="42445"/>
                      <a:pt x="1986" y="40907"/>
                      <a:pt x="1489" y="39171"/>
                    </a:cubicBezTo>
                    <a:cubicBezTo>
                      <a:pt x="1093" y="37484"/>
                      <a:pt x="745" y="35599"/>
                      <a:pt x="497" y="33615"/>
                    </a:cubicBezTo>
                    <a:cubicBezTo>
                      <a:pt x="348" y="31531"/>
                      <a:pt x="299" y="29249"/>
                      <a:pt x="299" y="26868"/>
                    </a:cubicBezTo>
                    <a:cubicBezTo>
                      <a:pt x="299" y="24784"/>
                      <a:pt x="398" y="22651"/>
                      <a:pt x="696" y="20518"/>
                    </a:cubicBezTo>
                    <a:cubicBezTo>
                      <a:pt x="944" y="18434"/>
                      <a:pt x="1341" y="16450"/>
                      <a:pt x="1886" y="14565"/>
                    </a:cubicBezTo>
                    <a:cubicBezTo>
                      <a:pt x="2382" y="12580"/>
                      <a:pt x="3127" y="10745"/>
                      <a:pt x="4069" y="9008"/>
                    </a:cubicBezTo>
                    <a:cubicBezTo>
                      <a:pt x="5111" y="7173"/>
                      <a:pt x="6351" y="5635"/>
                      <a:pt x="7839" y="4444"/>
                    </a:cubicBezTo>
                    <a:cubicBezTo>
                      <a:pt x="9427" y="3154"/>
                      <a:pt x="11213" y="2162"/>
                      <a:pt x="13197" y="1468"/>
                    </a:cubicBezTo>
                    <a:cubicBezTo>
                      <a:pt x="15281" y="674"/>
                      <a:pt x="17761" y="277"/>
                      <a:pt x="20539" y="277"/>
                    </a:cubicBezTo>
                    <a:cubicBezTo>
                      <a:pt x="21432" y="277"/>
                      <a:pt x="22375" y="376"/>
                      <a:pt x="23318" y="476"/>
                    </a:cubicBezTo>
                    <a:cubicBezTo>
                      <a:pt x="24211" y="476"/>
                      <a:pt x="25103" y="624"/>
                      <a:pt x="25897" y="872"/>
                    </a:cubicBezTo>
                    <a:cubicBezTo>
                      <a:pt x="26691" y="1021"/>
                      <a:pt x="27336" y="1220"/>
                      <a:pt x="27882" y="1468"/>
                    </a:cubicBezTo>
                    <a:cubicBezTo>
                      <a:pt x="28378" y="1765"/>
                      <a:pt x="28725" y="1964"/>
                      <a:pt x="28874" y="2063"/>
                    </a:cubicBezTo>
                    <a:cubicBezTo>
                      <a:pt x="29122" y="2212"/>
                      <a:pt x="29271" y="2361"/>
                      <a:pt x="29271" y="2460"/>
                    </a:cubicBezTo>
                    <a:cubicBezTo>
                      <a:pt x="29370" y="2609"/>
                      <a:pt x="29469" y="2807"/>
                      <a:pt x="29469" y="3055"/>
                    </a:cubicBezTo>
                    <a:cubicBezTo>
                      <a:pt x="29568" y="3204"/>
                      <a:pt x="29668" y="3402"/>
                      <a:pt x="29668" y="3651"/>
                    </a:cubicBezTo>
                    <a:cubicBezTo>
                      <a:pt x="29668" y="3948"/>
                      <a:pt x="29668" y="4196"/>
                      <a:pt x="29668" y="4444"/>
                    </a:cubicBezTo>
                    <a:cubicBezTo>
                      <a:pt x="29668" y="4990"/>
                      <a:pt x="29668" y="5387"/>
                      <a:pt x="29668" y="5635"/>
                    </a:cubicBezTo>
                    <a:cubicBezTo>
                      <a:pt x="29668" y="5933"/>
                      <a:pt x="29568" y="6181"/>
                      <a:pt x="29469" y="6429"/>
                    </a:cubicBezTo>
                    <a:cubicBezTo>
                      <a:pt x="29469" y="6726"/>
                      <a:pt x="29370" y="6925"/>
                      <a:pt x="29271" y="7024"/>
                    </a:cubicBezTo>
                    <a:cubicBezTo>
                      <a:pt x="29122" y="7024"/>
                      <a:pt x="28923" y="7024"/>
                      <a:pt x="28675" y="7024"/>
                    </a:cubicBezTo>
                    <a:cubicBezTo>
                      <a:pt x="28378" y="7024"/>
                      <a:pt x="27981" y="6974"/>
                      <a:pt x="27485" y="6826"/>
                    </a:cubicBezTo>
                    <a:cubicBezTo>
                      <a:pt x="27088" y="6577"/>
                      <a:pt x="26542" y="6379"/>
                      <a:pt x="25897" y="6230"/>
                    </a:cubicBezTo>
                    <a:cubicBezTo>
                      <a:pt x="25203" y="5982"/>
                      <a:pt x="24359" y="5784"/>
                      <a:pt x="23318" y="5635"/>
                    </a:cubicBezTo>
                    <a:cubicBezTo>
                      <a:pt x="22375" y="5536"/>
                      <a:pt x="21234" y="5437"/>
                      <a:pt x="19944" y="5437"/>
                    </a:cubicBezTo>
                    <a:cubicBezTo>
                      <a:pt x="17662" y="5437"/>
                      <a:pt x="15678" y="5933"/>
                      <a:pt x="13991" y="6826"/>
                    </a:cubicBezTo>
                    <a:cubicBezTo>
                      <a:pt x="12403" y="7768"/>
                      <a:pt x="11064" y="9008"/>
                      <a:pt x="10022" y="10596"/>
                    </a:cubicBezTo>
                    <a:cubicBezTo>
                      <a:pt x="8931" y="12183"/>
                      <a:pt x="8137" y="14068"/>
                      <a:pt x="7641" y="16152"/>
                    </a:cubicBezTo>
                    <a:cubicBezTo>
                      <a:pt x="7095" y="18285"/>
                      <a:pt x="6748" y="20468"/>
                      <a:pt x="6649" y="22701"/>
                    </a:cubicBezTo>
                    <a:cubicBezTo>
                      <a:pt x="7294" y="22304"/>
                      <a:pt x="8038" y="22006"/>
                      <a:pt x="8832" y="21708"/>
                    </a:cubicBezTo>
                    <a:cubicBezTo>
                      <a:pt x="9725" y="21312"/>
                      <a:pt x="10667" y="21014"/>
                      <a:pt x="11610" y="20716"/>
                    </a:cubicBezTo>
                    <a:cubicBezTo>
                      <a:pt x="12503" y="20319"/>
                      <a:pt x="13495" y="20071"/>
                      <a:pt x="14586" y="19922"/>
                    </a:cubicBezTo>
                    <a:cubicBezTo>
                      <a:pt x="15628" y="19674"/>
                      <a:pt x="16819" y="19526"/>
                      <a:pt x="18158" y="19526"/>
                    </a:cubicBezTo>
                    <a:cubicBezTo>
                      <a:pt x="20639" y="19526"/>
                      <a:pt x="22772" y="19922"/>
                      <a:pt x="24508" y="20716"/>
                    </a:cubicBezTo>
                    <a:cubicBezTo>
                      <a:pt x="26344" y="21411"/>
                      <a:pt x="27782" y="22403"/>
                      <a:pt x="28874" y="23693"/>
                    </a:cubicBezTo>
                    <a:cubicBezTo>
                      <a:pt x="30064" y="24883"/>
                      <a:pt x="30858" y="26372"/>
                      <a:pt x="31255" y="28058"/>
                    </a:cubicBezTo>
                    <a:cubicBezTo>
                      <a:pt x="31751" y="29795"/>
                      <a:pt x="32049" y="31630"/>
                      <a:pt x="32049" y="33615"/>
                    </a:cubicBezTo>
                    <a:close/>
                    <a:moveTo>
                      <a:pt x="25699" y="34210"/>
                    </a:moveTo>
                    <a:cubicBezTo>
                      <a:pt x="25699" y="32771"/>
                      <a:pt x="25500" y="31432"/>
                      <a:pt x="25103" y="30241"/>
                    </a:cubicBezTo>
                    <a:cubicBezTo>
                      <a:pt x="24806" y="29051"/>
                      <a:pt x="24359" y="28058"/>
                      <a:pt x="23714" y="27265"/>
                    </a:cubicBezTo>
                    <a:cubicBezTo>
                      <a:pt x="23020" y="26471"/>
                      <a:pt x="22127" y="25876"/>
                      <a:pt x="20936" y="25479"/>
                    </a:cubicBezTo>
                    <a:cubicBezTo>
                      <a:pt x="19845" y="24983"/>
                      <a:pt x="18555" y="24685"/>
                      <a:pt x="16968" y="24685"/>
                    </a:cubicBezTo>
                    <a:cubicBezTo>
                      <a:pt x="16025" y="24685"/>
                      <a:pt x="15082" y="24784"/>
                      <a:pt x="14189" y="24883"/>
                    </a:cubicBezTo>
                    <a:cubicBezTo>
                      <a:pt x="13247" y="25032"/>
                      <a:pt x="12304" y="25280"/>
                      <a:pt x="11411" y="25677"/>
                    </a:cubicBezTo>
                    <a:cubicBezTo>
                      <a:pt x="10618" y="25975"/>
                      <a:pt x="9824" y="26272"/>
                      <a:pt x="9030" y="26669"/>
                    </a:cubicBezTo>
                    <a:cubicBezTo>
                      <a:pt x="8236" y="27066"/>
                      <a:pt x="7492" y="27463"/>
                      <a:pt x="6847" y="27860"/>
                    </a:cubicBezTo>
                    <a:cubicBezTo>
                      <a:pt x="6847" y="31035"/>
                      <a:pt x="7046" y="33763"/>
                      <a:pt x="7443" y="35996"/>
                    </a:cubicBezTo>
                    <a:cubicBezTo>
                      <a:pt x="7839" y="38129"/>
                      <a:pt x="8435" y="39865"/>
                      <a:pt x="9228" y="41155"/>
                    </a:cubicBezTo>
                    <a:cubicBezTo>
                      <a:pt x="10022" y="42495"/>
                      <a:pt x="11014" y="43437"/>
                      <a:pt x="12205" y="43933"/>
                    </a:cubicBezTo>
                    <a:cubicBezTo>
                      <a:pt x="13396" y="44479"/>
                      <a:pt x="14785" y="44727"/>
                      <a:pt x="16372" y="44727"/>
                    </a:cubicBezTo>
                    <a:cubicBezTo>
                      <a:pt x="17960" y="44727"/>
                      <a:pt x="19250" y="44479"/>
                      <a:pt x="20341" y="43933"/>
                    </a:cubicBezTo>
                    <a:cubicBezTo>
                      <a:pt x="21532" y="43288"/>
                      <a:pt x="22524" y="42495"/>
                      <a:pt x="23318" y="41552"/>
                    </a:cubicBezTo>
                    <a:cubicBezTo>
                      <a:pt x="24111" y="40510"/>
                      <a:pt x="24707" y="39369"/>
                      <a:pt x="25103" y="38179"/>
                    </a:cubicBezTo>
                    <a:cubicBezTo>
                      <a:pt x="25500" y="36889"/>
                      <a:pt x="25699" y="35549"/>
                      <a:pt x="25699" y="34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8E87AE8-DD42-4724-8B45-202F7B641848}"/>
                </a:ext>
              </a:extLst>
            </p:cNvPr>
            <p:cNvSpPr/>
            <p:nvPr/>
          </p:nvSpPr>
          <p:spPr>
            <a:xfrm>
              <a:off x="6541254" y="5297686"/>
              <a:ext cx="13692" cy="65881"/>
            </a:xfrm>
            <a:custGeom>
              <a:avLst/>
              <a:gdLst>
                <a:gd name="connsiteX0" fmla="*/ 13994 w 13692"/>
                <a:gd name="connsiteY0" fmla="*/ 33218 h 65881"/>
                <a:gd name="connsiteX1" fmla="*/ 13399 w 13692"/>
                <a:gd name="connsiteY1" fmla="*/ 41552 h 65881"/>
                <a:gd name="connsiteX2" fmla="*/ 11811 w 13692"/>
                <a:gd name="connsiteY2" fmla="*/ 49688 h 65881"/>
                <a:gd name="connsiteX3" fmla="*/ 9232 w 13692"/>
                <a:gd name="connsiteY3" fmla="*/ 57626 h 65881"/>
                <a:gd name="connsiteX4" fmla="*/ 5858 w 13692"/>
                <a:gd name="connsiteY4" fmla="*/ 65365 h 65881"/>
                <a:gd name="connsiteX5" fmla="*/ 5461 w 13692"/>
                <a:gd name="connsiteY5" fmla="*/ 65761 h 65881"/>
                <a:gd name="connsiteX6" fmla="*/ 4866 w 13692"/>
                <a:gd name="connsiteY6" fmla="*/ 65960 h 65881"/>
                <a:gd name="connsiteX7" fmla="*/ 3874 w 13692"/>
                <a:gd name="connsiteY7" fmla="*/ 66158 h 65881"/>
                <a:gd name="connsiteX8" fmla="*/ 2882 w 13692"/>
                <a:gd name="connsiteY8" fmla="*/ 66158 h 65881"/>
                <a:gd name="connsiteX9" fmla="*/ 1294 w 13692"/>
                <a:gd name="connsiteY9" fmla="*/ 65960 h 65881"/>
                <a:gd name="connsiteX10" fmla="*/ 500 w 13692"/>
                <a:gd name="connsiteY10" fmla="*/ 65761 h 65881"/>
                <a:gd name="connsiteX11" fmla="*/ 302 w 13692"/>
                <a:gd name="connsiteY11" fmla="*/ 65166 h 65881"/>
                <a:gd name="connsiteX12" fmla="*/ 500 w 13692"/>
                <a:gd name="connsiteY12" fmla="*/ 64571 h 65881"/>
                <a:gd name="connsiteX13" fmla="*/ 5660 w 13692"/>
                <a:gd name="connsiteY13" fmla="*/ 49093 h 65881"/>
                <a:gd name="connsiteX14" fmla="*/ 7446 w 13692"/>
                <a:gd name="connsiteY14" fmla="*/ 33019 h 65881"/>
                <a:gd name="connsiteX15" fmla="*/ 5660 w 13692"/>
                <a:gd name="connsiteY15" fmla="*/ 17144 h 65881"/>
                <a:gd name="connsiteX16" fmla="*/ 500 w 13692"/>
                <a:gd name="connsiteY16" fmla="*/ 1666 h 65881"/>
                <a:gd name="connsiteX17" fmla="*/ 302 w 13692"/>
                <a:gd name="connsiteY17" fmla="*/ 1269 h 65881"/>
                <a:gd name="connsiteX18" fmla="*/ 500 w 13692"/>
                <a:gd name="connsiteY18" fmla="*/ 674 h 65881"/>
                <a:gd name="connsiteX19" fmla="*/ 1493 w 13692"/>
                <a:gd name="connsiteY19" fmla="*/ 475 h 65881"/>
                <a:gd name="connsiteX20" fmla="*/ 2882 w 13692"/>
                <a:gd name="connsiteY20" fmla="*/ 277 h 65881"/>
                <a:gd name="connsiteX21" fmla="*/ 4072 w 13692"/>
                <a:gd name="connsiteY21" fmla="*/ 277 h 65881"/>
                <a:gd name="connsiteX22" fmla="*/ 4866 w 13692"/>
                <a:gd name="connsiteY22" fmla="*/ 475 h 65881"/>
                <a:gd name="connsiteX23" fmla="*/ 5461 w 13692"/>
                <a:gd name="connsiteY23" fmla="*/ 674 h 65881"/>
                <a:gd name="connsiteX24" fmla="*/ 5660 w 13692"/>
                <a:gd name="connsiteY24" fmla="*/ 872 h 65881"/>
                <a:gd name="connsiteX25" fmla="*/ 11811 w 13692"/>
                <a:gd name="connsiteY25" fmla="*/ 16747 h 65881"/>
                <a:gd name="connsiteX26" fmla="*/ 13994 w 13692"/>
                <a:gd name="connsiteY26" fmla="*/ 3321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3994" y="33218"/>
                  </a:moveTo>
                  <a:cubicBezTo>
                    <a:pt x="13994" y="35996"/>
                    <a:pt x="13796" y="38774"/>
                    <a:pt x="13399" y="41552"/>
                  </a:cubicBezTo>
                  <a:cubicBezTo>
                    <a:pt x="13101" y="44330"/>
                    <a:pt x="12605" y="47059"/>
                    <a:pt x="11811" y="49688"/>
                  </a:cubicBezTo>
                  <a:cubicBezTo>
                    <a:pt x="11117" y="52367"/>
                    <a:pt x="10273" y="54947"/>
                    <a:pt x="9232" y="57626"/>
                  </a:cubicBezTo>
                  <a:cubicBezTo>
                    <a:pt x="8289" y="60255"/>
                    <a:pt x="7148" y="62834"/>
                    <a:pt x="5858" y="65365"/>
                  </a:cubicBezTo>
                  <a:cubicBezTo>
                    <a:pt x="5709" y="65464"/>
                    <a:pt x="5561" y="65613"/>
                    <a:pt x="5461" y="65761"/>
                  </a:cubicBezTo>
                  <a:cubicBezTo>
                    <a:pt x="5312" y="65861"/>
                    <a:pt x="5114" y="65960"/>
                    <a:pt x="4866" y="65960"/>
                  </a:cubicBezTo>
                  <a:cubicBezTo>
                    <a:pt x="4568" y="66059"/>
                    <a:pt x="4271" y="66158"/>
                    <a:pt x="3874" y="66158"/>
                  </a:cubicBezTo>
                  <a:cubicBezTo>
                    <a:pt x="3576" y="66158"/>
                    <a:pt x="3279" y="66158"/>
                    <a:pt x="2882" y="66158"/>
                  </a:cubicBezTo>
                  <a:cubicBezTo>
                    <a:pt x="2187" y="66158"/>
                    <a:pt x="1691" y="66059"/>
                    <a:pt x="1294" y="65960"/>
                  </a:cubicBezTo>
                  <a:cubicBezTo>
                    <a:pt x="897" y="65960"/>
                    <a:pt x="600" y="65861"/>
                    <a:pt x="500" y="65761"/>
                  </a:cubicBezTo>
                  <a:cubicBezTo>
                    <a:pt x="352" y="65613"/>
                    <a:pt x="302" y="65414"/>
                    <a:pt x="302" y="65166"/>
                  </a:cubicBezTo>
                  <a:cubicBezTo>
                    <a:pt x="302" y="65017"/>
                    <a:pt x="352" y="64819"/>
                    <a:pt x="500" y="64571"/>
                  </a:cubicBezTo>
                  <a:cubicBezTo>
                    <a:pt x="2733" y="59411"/>
                    <a:pt x="4469" y="54252"/>
                    <a:pt x="5660" y="49093"/>
                  </a:cubicBezTo>
                  <a:cubicBezTo>
                    <a:pt x="6850" y="43834"/>
                    <a:pt x="7446" y="38476"/>
                    <a:pt x="7446" y="33019"/>
                  </a:cubicBezTo>
                  <a:cubicBezTo>
                    <a:pt x="7446" y="27761"/>
                    <a:pt x="6850" y="22452"/>
                    <a:pt x="5660" y="17144"/>
                  </a:cubicBezTo>
                  <a:cubicBezTo>
                    <a:pt x="4469" y="11886"/>
                    <a:pt x="2733" y="6726"/>
                    <a:pt x="500" y="1666"/>
                  </a:cubicBezTo>
                  <a:cubicBezTo>
                    <a:pt x="352" y="1567"/>
                    <a:pt x="302" y="1418"/>
                    <a:pt x="302" y="1269"/>
                  </a:cubicBezTo>
                  <a:cubicBezTo>
                    <a:pt x="302" y="1021"/>
                    <a:pt x="352" y="823"/>
                    <a:pt x="500" y="674"/>
                  </a:cubicBezTo>
                  <a:cubicBezTo>
                    <a:pt x="748" y="575"/>
                    <a:pt x="1096" y="475"/>
                    <a:pt x="1493" y="475"/>
                  </a:cubicBezTo>
                  <a:cubicBezTo>
                    <a:pt x="1889" y="376"/>
                    <a:pt x="2336" y="277"/>
                    <a:pt x="2882" y="277"/>
                  </a:cubicBezTo>
                  <a:cubicBezTo>
                    <a:pt x="3378" y="277"/>
                    <a:pt x="3775" y="277"/>
                    <a:pt x="4072" y="277"/>
                  </a:cubicBezTo>
                  <a:cubicBezTo>
                    <a:pt x="4469" y="277"/>
                    <a:pt x="4717" y="376"/>
                    <a:pt x="4866" y="475"/>
                  </a:cubicBezTo>
                  <a:cubicBezTo>
                    <a:pt x="5114" y="475"/>
                    <a:pt x="5312" y="575"/>
                    <a:pt x="5461" y="674"/>
                  </a:cubicBezTo>
                  <a:cubicBezTo>
                    <a:pt x="5561" y="674"/>
                    <a:pt x="5660" y="773"/>
                    <a:pt x="5660" y="872"/>
                  </a:cubicBezTo>
                  <a:cubicBezTo>
                    <a:pt x="8289" y="6032"/>
                    <a:pt x="10323" y="11340"/>
                    <a:pt x="11811" y="16747"/>
                  </a:cubicBezTo>
                  <a:cubicBezTo>
                    <a:pt x="13250" y="22056"/>
                    <a:pt x="13994" y="27562"/>
                    <a:pt x="13994" y="33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3FCCE-2A6A-45DF-974E-8AD432023E01}"/>
                </a:ext>
              </a:extLst>
            </p:cNvPr>
            <p:cNvSpPr/>
            <p:nvPr/>
          </p:nvSpPr>
          <p:spPr>
            <a:xfrm>
              <a:off x="6631566" y="5296098"/>
              <a:ext cx="13692" cy="65881"/>
            </a:xfrm>
            <a:custGeom>
              <a:avLst/>
              <a:gdLst>
                <a:gd name="connsiteX0" fmla="*/ 13803 w 13692"/>
                <a:gd name="connsiteY0" fmla="*/ 1666 h 65881"/>
                <a:gd name="connsiteX1" fmla="*/ 8445 w 13692"/>
                <a:gd name="connsiteY1" fmla="*/ 17144 h 65881"/>
                <a:gd name="connsiteX2" fmla="*/ 6857 w 13692"/>
                <a:gd name="connsiteY2" fmla="*/ 33019 h 65881"/>
                <a:gd name="connsiteX3" fmla="*/ 8643 w 13692"/>
                <a:gd name="connsiteY3" fmla="*/ 49093 h 65881"/>
                <a:gd name="connsiteX4" fmla="*/ 13803 w 13692"/>
                <a:gd name="connsiteY4" fmla="*/ 64571 h 65881"/>
                <a:gd name="connsiteX5" fmla="*/ 14001 w 13692"/>
                <a:gd name="connsiteY5" fmla="*/ 65166 h 65881"/>
                <a:gd name="connsiteX6" fmla="*/ 13604 w 13692"/>
                <a:gd name="connsiteY6" fmla="*/ 65761 h 65881"/>
                <a:gd name="connsiteX7" fmla="*/ 12811 w 13692"/>
                <a:gd name="connsiteY7" fmla="*/ 65960 h 65881"/>
                <a:gd name="connsiteX8" fmla="*/ 11421 w 13692"/>
                <a:gd name="connsiteY8" fmla="*/ 66158 h 65881"/>
                <a:gd name="connsiteX9" fmla="*/ 10231 w 13692"/>
                <a:gd name="connsiteY9" fmla="*/ 66158 h 65881"/>
                <a:gd name="connsiteX10" fmla="*/ 9437 w 13692"/>
                <a:gd name="connsiteY10" fmla="*/ 65960 h 65881"/>
                <a:gd name="connsiteX11" fmla="*/ 8842 w 13692"/>
                <a:gd name="connsiteY11" fmla="*/ 65761 h 65881"/>
                <a:gd name="connsiteX12" fmla="*/ 8643 w 13692"/>
                <a:gd name="connsiteY12" fmla="*/ 65364 h 65881"/>
                <a:gd name="connsiteX13" fmla="*/ 4873 w 13692"/>
                <a:gd name="connsiteY13" fmla="*/ 57625 h 65881"/>
                <a:gd name="connsiteX14" fmla="*/ 2293 w 13692"/>
                <a:gd name="connsiteY14" fmla="*/ 49688 h 65881"/>
                <a:gd name="connsiteX15" fmla="*/ 706 w 13692"/>
                <a:gd name="connsiteY15" fmla="*/ 41552 h 65881"/>
                <a:gd name="connsiteX16" fmla="*/ 309 w 13692"/>
                <a:gd name="connsiteY16" fmla="*/ 33218 h 65881"/>
                <a:gd name="connsiteX17" fmla="*/ 904 w 13692"/>
                <a:gd name="connsiteY17" fmla="*/ 24883 h 65881"/>
                <a:gd name="connsiteX18" fmla="*/ 2492 w 13692"/>
                <a:gd name="connsiteY18" fmla="*/ 16747 h 65881"/>
                <a:gd name="connsiteX19" fmla="*/ 5072 w 13692"/>
                <a:gd name="connsiteY19" fmla="*/ 8810 h 65881"/>
                <a:gd name="connsiteX20" fmla="*/ 8643 w 13692"/>
                <a:gd name="connsiteY20" fmla="*/ 872 h 65881"/>
                <a:gd name="connsiteX21" fmla="*/ 8842 w 13692"/>
                <a:gd name="connsiteY21" fmla="*/ 674 h 65881"/>
                <a:gd name="connsiteX22" fmla="*/ 9239 w 13692"/>
                <a:gd name="connsiteY22" fmla="*/ 475 h 65881"/>
                <a:gd name="connsiteX23" fmla="*/ 10032 w 13692"/>
                <a:gd name="connsiteY23" fmla="*/ 277 h 65881"/>
                <a:gd name="connsiteX24" fmla="*/ 11421 w 13692"/>
                <a:gd name="connsiteY24" fmla="*/ 277 h 65881"/>
                <a:gd name="connsiteX25" fmla="*/ 12811 w 13692"/>
                <a:gd name="connsiteY25" fmla="*/ 475 h 65881"/>
                <a:gd name="connsiteX26" fmla="*/ 13604 w 13692"/>
                <a:gd name="connsiteY26" fmla="*/ 674 h 65881"/>
                <a:gd name="connsiteX27" fmla="*/ 14001 w 13692"/>
                <a:gd name="connsiteY27" fmla="*/ 1269 h 65881"/>
                <a:gd name="connsiteX28" fmla="*/ 13803 w 13692"/>
                <a:gd name="connsiteY28" fmla="*/ 1666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692" h="65881">
                  <a:moveTo>
                    <a:pt x="13803" y="1666"/>
                  </a:moveTo>
                  <a:cubicBezTo>
                    <a:pt x="11421" y="6726"/>
                    <a:pt x="9636" y="11886"/>
                    <a:pt x="8445" y="17144"/>
                  </a:cubicBezTo>
                  <a:cubicBezTo>
                    <a:pt x="7354" y="22452"/>
                    <a:pt x="6857" y="27761"/>
                    <a:pt x="6857" y="33019"/>
                  </a:cubicBezTo>
                  <a:cubicBezTo>
                    <a:pt x="6857" y="38476"/>
                    <a:pt x="7453" y="43834"/>
                    <a:pt x="8643" y="49093"/>
                  </a:cubicBezTo>
                  <a:cubicBezTo>
                    <a:pt x="9834" y="54252"/>
                    <a:pt x="11521" y="59411"/>
                    <a:pt x="13803" y="64571"/>
                  </a:cubicBezTo>
                  <a:cubicBezTo>
                    <a:pt x="13902" y="64819"/>
                    <a:pt x="14001" y="65017"/>
                    <a:pt x="14001" y="65166"/>
                  </a:cubicBezTo>
                  <a:cubicBezTo>
                    <a:pt x="14001" y="65414"/>
                    <a:pt x="13852" y="65612"/>
                    <a:pt x="13604" y="65761"/>
                  </a:cubicBezTo>
                  <a:cubicBezTo>
                    <a:pt x="13455" y="65861"/>
                    <a:pt x="13207" y="65960"/>
                    <a:pt x="12811" y="65960"/>
                  </a:cubicBezTo>
                  <a:cubicBezTo>
                    <a:pt x="12513" y="66059"/>
                    <a:pt x="12066" y="66158"/>
                    <a:pt x="11421" y="66158"/>
                  </a:cubicBezTo>
                  <a:cubicBezTo>
                    <a:pt x="11025" y="66158"/>
                    <a:pt x="10628" y="66158"/>
                    <a:pt x="10231" y="66158"/>
                  </a:cubicBezTo>
                  <a:cubicBezTo>
                    <a:pt x="9933" y="66158"/>
                    <a:pt x="9685" y="66059"/>
                    <a:pt x="9437" y="65960"/>
                  </a:cubicBezTo>
                  <a:cubicBezTo>
                    <a:pt x="9140" y="65960"/>
                    <a:pt x="8941" y="65861"/>
                    <a:pt x="8842" y="65761"/>
                  </a:cubicBezTo>
                  <a:cubicBezTo>
                    <a:pt x="8693" y="65612"/>
                    <a:pt x="8643" y="65464"/>
                    <a:pt x="8643" y="65364"/>
                  </a:cubicBezTo>
                  <a:cubicBezTo>
                    <a:pt x="7155" y="62834"/>
                    <a:pt x="5915" y="60255"/>
                    <a:pt x="4873" y="57625"/>
                  </a:cubicBezTo>
                  <a:cubicBezTo>
                    <a:pt x="3931" y="54946"/>
                    <a:pt x="3087" y="52367"/>
                    <a:pt x="2293" y="49688"/>
                  </a:cubicBezTo>
                  <a:cubicBezTo>
                    <a:pt x="1599" y="47059"/>
                    <a:pt x="1103" y="44330"/>
                    <a:pt x="706" y="41552"/>
                  </a:cubicBezTo>
                  <a:cubicBezTo>
                    <a:pt x="408" y="38774"/>
                    <a:pt x="309" y="35996"/>
                    <a:pt x="309" y="33218"/>
                  </a:cubicBezTo>
                  <a:cubicBezTo>
                    <a:pt x="309" y="30340"/>
                    <a:pt x="507" y="27562"/>
                    <a:pt x="904" y="24883"/>
                  </a:cubicBezTo>
                  <a:cubicBezTo>
                    <a:pt x="1301" y="22105"/>
                    <a:pt x="1797" y="19426"/>
                    <a:pt x="2492" y="16747"/>
                  </a:cubicBezTo>
                  <a:cubicBezTo>
                    <a:pt x="3286" y="13969"/>
                    <a:pt x="4129" y="11340"/>
                    <a:pt x="5072" y="8810"/>
                  </a:cubicBezTo>
                  <a:cubicBezTo>
                    <a:pt x="6113" y="6180"/>
                    <a:pt x="7304" y="3551"/>
                    <a:pt x="8643" y="872"/>
                  </a:cubicBezTo>
                  <a:cubicBezTo>
                    <a:pt x="8643" y="773"/>
                    <a:pt x="8693" y="674"/>
                    <a:pt x="8842" y="674"/>
                  </a:cubicBezTo>
                  <a:cubicBezTo>
                    <a:pt x="8941" y="575"/>
                    <a:pt x="9090" y="475"/>
                    <a:pt x="9239" y="475"/>
                  </a:cubicBezTo>
                  <a:cubicBezTo>
                    <a:pt x="9487" y="376"/>
                    <a:pt x="9735" y="277"/>
                    <a:pt x="10032" y="277"/>
                  </a:cubicBezTo>
                  <a:cubicBezTo>
                    <a:pt x="10429" y="277"/>
                    <a:pt x="10876" y="277"/>
                    <a:pt x="11421" y="277"/>
                  </a:cubicBezTo>
                  <a:cubicBezTo>
                    <a:pt x="11918" y="277"/>
                    <a:pt x="12414" y="376"/>
                    <a:pt x="12811" y="475"/>
                  </a:cubicBezTo>
                  <a:cubicBezTo>
                    <a:pt x="13207" y="475"/>
                    <a:pt x="13455" y="575"/>
                    <a:pt x="13604" y="674"/>
                  </a:cubicBezTo>
                  <a:cubicBezTo>
                    <a:pt x="13852" y="823"/>
                    <a:pt x="14001" y="1021"/>
                    <a:pt x="14001" y="1269"/>
                  </a:cubicBezTo>
                  <a:cubicBezTo>
                    <a:pt x="14001" y="1418"/>
                    <a:pt x="13902" y="1567"/>
                    <a:pt x="13803" y="16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0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53490" y="5300067"/>
              <a:ext cx="106957" cy="49807"/>
              <a:chOff x="6653490" y="5300067"/>
              <a:chExt cx="106957" cy="49807"/>
            </a:xfrm>
            <a:solidFill>
              <a:srgbClr val="000000"/>
            </a:solidFill>
          </p:grpSpPr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154BEA5F-932B-4D57-8BF6-EFA5A1A0C873}"/>
                  </a:ext>
                </a:extLst>
              </p:cNvPr>
              <p:cNvSpPr/>
              <p:nvPr/>
            </p:nvSpPr>
            <p:spPr>
              <a:xfrm>
                <a:off x="6653490" y="5300662"/>
                <a:ext cx="30559" cy="49212"/>
              </a:xfrm>
              <a:custGeom>
                <a:avLst/>
                <a:gdLst>
                  <a:gd name="connsiteX0" fmla="*/ 30870 w 30559"/>
                  <a:gd name="connsiteY0" fmla="*/ 33218 h 49212"/>
                  <a:gd name="connsiteX1" fmla="*/ 29481 w 30559"/>
                  <a:gd name="connsiteY1" fmla="*/ 40163 h 49212"/>
                  <a:gd name="connsiteX2" fmla="*/ 25909 w 30559"/>
                  <a:gd name="connsiteY2" fmla="*/ 45322 h 49212"/>
                  <a:gd name="connsiteX3" fmla="*/ 20155 w 30559"/>
                  <a:gd name="connsiteY3" fmla="*/ 48497 h 49212"/>
                  <a:gd name="connsiteX4" fmla="*/ 12812 w 30559"/>
                  <a:gd name="connsiteY4" fmla="*/ 49489 h 49212"/>
                  <a:gd name="connsiteX5" fmla="*/ 8447 w 30559"/>
                  <a:gd name="connsiteY5" fmla="*/ 49093 h 49212"/>
                  <a:gd name="connsiteX6" fmla="*/ 4875 w 30559"/>
                  <a:gd name="connsiteY6" fmla="*/ 48299 h 49212"/>
                  <a:gd name="connsiteX7" fmla="*/ 2295 w 30559"/>
                  <a:gd name="connsiteY7" fmla="*/ 47505 h 49212"/>
                  <a:gd name="connsiteX8" fmla="*/ 906 w 30559"/>
                  <a:gd name="connsiteY8" fmla="*/ 46711 h 49212"/>
                  <a:gd name="connsiteX9" fmla="*/ 509 w 30559"/>
                  <a:gd name="connsiteY9" fmla="*/ 46314 h 49212"/>
                  <a:gd name="connsiteX10" fmla="*/ 311 w 30559"/>
                  <a:gd name="connsiteY10" fmla="*/ 45719 h 49212"/>
                  <a:gd name="connsiteX11" fmla="*/ 311 w 30559"/>
                  <a:gd name="connsiteY11" fmla="*/ 44925 h 49212"/>
                  <a:gd name="connsiteX12" fmla="*/ 311 w 30559"/>
                  <a:gd name="connsiteY12" fmla="*/ 43735 h 49212"/>
                  <a:gd name="connsiteX13" fmla="*/ 311 w 30559"/>
                  <a:gd name="connsiteY13" fmla="*/ 42544 h 49212"/>
                  <a:gd name="connsiteX14" fmla="*/ 509 w 30559"/>
                  <a:gd name="connsiteY14" fmla="*/ 41750 h 49212"/>
                  <a:gd name="connsiteX15" fmla="*/ 906 w 30559"/>
                  <a:gd name="connsiteY15" fmla="*/ 41353 h 49212"/>
                  <a:gd name="connsiteX16" fmla="*/ 1501 w 30559"/>
                  <a:gd name="connsiteY16" fmla="*/ 41155 h 49212"/>
                  <a:gd name="connsiteX17" fmla="*/ 2494 w 30559"/>
                  <a:gd name="connsiteY17" fmla="*/ 41552 h 49212"/>
                  <a:gd name="connsiteX18" fmla="*/ 4676 w 30559"/>
                  <a:gd name="connsiteY18" fmla="*/ 42544 h 49212"/>
                  <a:gd name="connsiteX19" fmla="*/ 7851 w 30559"/>
                  <a:gd name="connsiteY19" fmla="*/ 43735 h 49212"/>
                  <a:gd name="connsiteX20" fmla="*/ 12614 w 30559"/>
                  <a:gd name="connsiteY20" fmla="*/ 44132 h 49212"/>
                  <a:gd name="connsiteX21" fmla="*/ 17178 w 30559"/>
                  <a:gd name="connsiteY21" fmla="*/ 43536 h 49212"/>
                  <a:gd name="connsiteX22" fmla="*/ 20750 w 30559"/>
                  <a:gd name="connsiteY22" fmla="*/ 41750 h 49212"/>
                  <a:gd name="connsiteX23" fmla="*/ 23131 w 30559"/>
                  <a:gd name="connsiteY23" fmla="*/ 38575 h 49212"/>
                  <a:gd name="connsiteX24" fmla="*/ 24123 w 30559"/>
                  <a:gd name="connsiteY24" fmla="*/ 33813 h 49212"/>
                  <a:gd name="connsiteX25" fmla="*/ 23330 w 30559"/>
                  <a:gd name="connsiteY25" fmla="*/ 29646 h 49212"/>
                  <a:gd name="connsiteX26" fmla="*/ 20948 w 30559"/>
                  <a:gd name="connsiteY26" fmla="*/ 26669 h 49212"/>
                  <a:gd name="connsiteX27" fmla="*/ 17178 w 30559"/>
                  <a:gd name="connsiteY27" fmla="*/ 24883 h 49212"/>
                  <a:gd name="connsiteX28" fmla="*/ 11820 w 30559"/>
                  <a:gd name="connsiteY28" fmla="*/ 24288 h 49212"/>
                  <a:gd name="connsiteX29" fmla="*/ 7653 w 30559"/>
                  <a:gd name="connsiteY29" fmla="*/ 24685 h 49212"/>
                  <a:gd name="connsiteX30" fmla="*/ 4676 w 30559"/>
                  <a:gd name="connsiteY30" fmla="*/ 24883 h 49212"/>
                  <a:gd name="connsiteX31" fmla="*/ 3089 w 30559"/>
                  <a:gd name="connsiteY31" fmla="*/ 24486 h 49212"/>
                  <a:gd name="connsiteX32" fmla="*/ 2692 w 30559"/>
                  <a:gd name="connsiteY32" fmla="*/ 22502 h 49212"/>
                  <a:gd name="connsiteX33" fmla="*/ 2692 w 30559"/>
                  <a:gd name="connsiteY33" fmla="*/ 2658 h 49212"/>
                  <a:gd name="connsiteX34" fmla="*/ 3287 w 30559"/>
                  <a:gd name="connsiteY34" fmla="*/ 872 h 49212"/>
                  <a:gd name="connsiteX35" fmla="*/ 5073 w 30559"/>
                  <a:gd name="connsiteY35" fmla="*/ 277 h 49212"/>
                  <a:gd name="connsiteX36" fmla="*/ 26505 w 30559"/>
                  <a:gd name="connsiteY36" fmla="*/ 277 h 49212"/>
                  <a:gd name="connsiteX37" fmla="*/ 26901 w 30559"/>
                  <a:gd name="connsiteY37" fmla="*/ 475 h 49212"/>
                  <a:gd name="connsiteX38" fmla="*/ 27497 w 30559"/>
                  <a:gd name="connsiteY38" fmla="*/ 1071 h 49212"/>
                  <a:gd name="connsiteX39" fmla="*/ 27695 w 30559"/>
                  <a:gd name="connsiteY39" fmla="*/ 1864 h 49212"/>
                  <a:gd name="connsiteX40" fmla="*/ 27894 w 30559"/>
                  <a:gd name="connsiteY40" fmla="*/ 3055 h 49212"/>
                  <a:gd name="connsiteX41" fmla="*/ 27497 w 30559"/>
                  <a:gd name="connsiteY41" fmla="*/ 5238 h 49212"/>
                  <a:gd name="connsiteX42" fmla="*/ 26505 w 30559"/>
                  <a:gd name="connsiteY42" fmla="*/ 5833 h 49212"/>
                  <a:gd name="connsiteX43" fmla="*/ 8447 w 30559"/>
                  <a:gd name="connsiteY43" fmla="*/ 5833 h 49212"/>
                  <a:gd name="connsiteX44" fmla="*/ 8447 w 30559"/>
                  <a:gd name="connsiteY44" fmla="*/ 19525 h 49212"/>
                  <a:gd name="connsiteX45" fmla="*/ 11026 w 30559"/>
                  <a:gd name="connsiteY45" fmla="*/ 19327 h 49212"/>
                  <a:gd name="connsiteX46" fmla="*/ 14201 w 30559"/>
                  <a:gd name="connsiteY46" fmla="*/ 19129 h 49212"/>
                  <a:gd name="connsiteX47" fmla="*/ 21345 w 30559"/>
                  <a:gd name="connsiteY47" fmla="*/ 20121 h 49212"/>
                  <a:gd name="connsiteX48" fmla="*/ 26505 w 30559"/>
                  <a:gd name="connsiteY48" fmla="*/ 23097 h 49212"/>
                  <a:gd name="connsiteX49" fmla="*/ 29680 w 30559"/>
                  <a:gd name="connsiteY49" fmla="*/ 27463 h 49212"/>
                  <a:gd name="connsiteX50" fmla="*/ 30870 w 30559"/>
                  <a:gd name="connsiteY50" fmla="*/ 33218 h 49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559" h="49212">
                    <a:moveTo>
                      <a:pt x="30870" y="33218"/>
                    </a:moveTo>
                    <a:cubicBezTo>
                      <a:pt x="30870" y="35748"/>
                      <a:pt x="30374" y="38079"/>
                      <a:pt x="29481" y="40163"/>
                    </a:cubicBezTo>
                    <a:cubicBezTo>
                      <a:pt x="28687" y="42147"/>
                      <a:pt x="27497" y="43884"/>
                      <a:pt x="25909" y="45322"/>
                    </a:cubicBezTo>
                    <a:cubicBezTo>
                      <a:pt x="24322" y="46662"/>
                      <a:pt x="22387" y="47703"/>
                      <a:pt x="20155" y="48497"/>
                    </a:cubicBezTo>
                    <a:cubicBezTo>
                      <a:pt x="17873" y="49142"/>
                      <a:pt x="15442" y="49489"/>
                      <a:pt x="12812" y="49489"/>
                    </a:cubicBezTo>
                    <a:cubicBezTo>
                      <a:pt x="11324" y="49489"/>
                      <a:pt x="9885" y="49341"/>
                      <a:pt x="8447" y="49093"/>
                    </a:cubicBezTo>
                    <a:cubicBezTo>
                      <a:pt x="7107" y="48795"/>
                      <a:pt x="5917" y="48596"/>
                      <a:pt x="4875" y="48299"/>
                    </a:cubicBezTo>
                    <a:cubicBezTo>
                      <a:pt x="3784" y="48051"/>
                      <a:pt x="2940" y="47803"/>
                      <a:pt x="2295" y="47505"/>
                    </a:cubicBezTo>
                    <a:cubicBezTo>
                      <a:pt x="1601" y="47108"/>
                      <a:pt x="1154" y="46860"/>
                      <a:pt x="906" y="46711"/>
                    </a:cubicBezTo>
                    <a:cubicBezTo>
                      <a:pt x="757" y="46612"/>
                      <a:pt x="609" y="46463"/>
                      <a:pt x="509" y="46314"/>
                    </a:cubicBezTo>
                    <a:cubicBezTo>
                      <a:pt x="509" y="46066"/>
                      <a:pt x="410" y="45868"/>
                      <a:pt x="311" y="45719"/>
                    </a:cubicBezTo>
                    <a:cubicBezTo>
                      <a:pt x="311" y="45471"/>
                      <a:pt x="311" y="45223"/>
                      <a:pt x="311" y="44925"/>
                    </a:cubicBezTo>
                    <a:cubicBezTo>
                      <a:pt x="311" y="44528"/>
                      <a:pt x="311" y="44132"/>
                      <a:pt x="311" y="43735"/>
                    </a:cubicBezTo>
                    <a:cubicBezTo>
                      <a:pt x="311" y="43338"/>
                      <a:pt x="311" y="42941"/>
                      <a:pt x="311" y="42544"/>
                    </a:cubicBezTo>
                    <a:cubicBezTo>
                      <a:pt x="410" y="42147"/>
                      <a:pt x="509" y="41899"/>
                      <a:pt x="509" y="41750"/>
                    </a:cubicBezTo>
                    <a:cubicBezTo>
                      <a:pt x="609" y="41502"/>
                      <a:pt x="757" y="41353"/>
                      <a:pt x="906" y="41353"/>
                    </a:cubicBezTo>
                    <a:cubicBezTo>
                      <a:pt x="1005" y="41254"/>
                      <a:pt x="1204" y="41155"/>
                      <a:pt x="1501" y="41155"/>
                    </a:cubicBezTo>
                    <a:cubicBezTo>
                      <a:pt x="1601" y="41155"/>
                      <a:pt x="1948" y="41304"/>
                      <a:pt x="2494" y="41552"/>
                    </a:cubicBezTo>
                    <a:cubicBezTo>
                      <a:pt x="2990" y="41850"/>
                      <a:pt x="3734" y="42147"/>
                      <a:pt x="4676" y="42544"/>
                    </a:cubicBezTo>
                    <a:cubicBezTo>
                      <a:pt x="5569" y="42941"/>
                      <a:pt x="6661" y="43338"/>
                      <a:pt x="7851" y="43735"/>
                    </a:cubicBezTo>
                    <a:cubicBezTo>
                      <a:pt x="9141" y="44032"/>
                      <a:pt x="10729" y="44132"/>
                      <a:pt x="12614" y="44132"/>
                    </a:cubicBezTo>
                    <a:cubicBezTo>
                      <a:pt x="14301" y="44132"/>
                      <a:pt x="15839" y="43933"/>
                      <a:pt x="17178" y="43536"/>
                    </a:cubicBezTo>
                    <a:cubicBezTo>
                      <a:pt x="18617" y="43139"/>
                      <a:pt x="19807" y="42544"/>
                      <a:pt x="20750" y="41750"/>
                    </a:cubicBezTo>
                    <a:cubicBezTo>
                      <a:pt x="21792" y="40857"/>
                      <a:pt x="22585" y="39766"/>
                      <a:pt x="23131" y="38575"/>
                    </a:cubicBezTo>
                    <a:cubicBezTo>
                      <a:pt x="23776" y="37285"/>
                      <a:pt x="24123" y="35698"/>
                      <a:pt x="24123" y="33813"/>
                    </a:cubicBezTo>
                    <a:cubicBezTo>
                      <a:pt x="24123" y="32225"/>
                      <a:pt x="23826" y="30836"/>
                      <a:pt x="23330" y="29646"/>
                    </a:cubicBezTo>
                    <a:cubicBezTo>
                      <a:pt x="22784" y="28455"/>
                      <a:pt x="21990" y="27463"/>
                      <a:pt x="20948" y="26669"/>
                    </a:cubicBezTo>
                    <a:cubicBezTo>
                      <a:pt x="20006" y="25875"/>
                      <a:pt x="18766" y="25280"/>
                      <a:pt x="17178" y="24883"/>
                    </a:cubicBezTo>
                    <a:cubicBezTo>
                      <a:pt x="15690" y="24486"/>
                      <a:pt x="13904" y="24288"/>
                      <a:pt x="11820" y="24288"/>
                    </a:cubicBezTo>
                    <a:cubicBezTo>
                      <a:pt x="10233" y="24288"/>
                      <a:pt x="8844" y="24437"/>
                      <a:pt x="7653" y="24685"/>
                    </a:cubicBezTo>
                    <a:cubicBezTo>
                      <a:pt x="6562" y="24833"/>
                      <a:pt x="5569" y="24883"/>
                      <a:pt x="4676" y="24883"/>
                    </a:cubicBezTo>
                    <a:cubicBezTo>
                      <a:pt x="3982" y="24883"/>
                      <a:pt x="3486" y="24784"/>
                      <a:pt x="3089" y="24486"/>
                    </a:cubicBezTo>
                    <a:cubicBezTo>
                      <a:pt x="2791" y="24089"/>
                      <a:pt x="2692" y="23444"/>
                      <a:pt x="2692" y="22502"/>
                    </a:cubicBezTo>
                    <a:lnTo>
                      <a:pt x="2692" y="2658"/>
                    </a:lnTo>
                    <a:cubicBezTo>
                      <a:pt x="2692" y="1864"/>
                      <a:pt x="2891" y="1269"/>
                      <a:pt x="3287" y="872"/>
                    </a:cubicBezTo>
                    <a:cubicBezTo>
                      <a:pt x="3684" y="475"/>
                      <a:pt x="4280" y="277"/>
                      <a:pt x="5073" y="277"/>
                    </a:cubicBezTo>
                    <a:lnTo>
                      <a:pt x="26505" y="277"/>
                    </a:lnTo>
                    <a:cubicBezTo>
                      <a:pt x="26604" y="277"/>
                      <a:pt x="26753" y="376"/>
                      <a:pt x="26901" y="475"/>
                    </a:cubicBezTo>
                    <a:cubicBezTo>
                      <a:pt x="27150" y="624"/>
                      <a:pt x="27348" y="823"/>
                      <a:pt x="27497" y="1071"/>
                    </a:cubicBezTo>
                    <a:cubicBezTo>
                      <a:pt x="27596" y="1219"/>
                      <a:pt x="27695" y="1468"/>
                      <a:pt x="27695" y="1864"/>
                    </a:cubicBezTo>
                    <a:cubicBezTo>
                      <a:pt x="27794" y="2162"/>
                      <a:pt x="27894" y="2559"/>
                      <a:pt x="27894" y="3055"/>
                    </a:cubicBezTo>
                    <a:cubicBezTo>
                      <a:pt x="27894" y="3998"/>
                      <a:pt x="27745" y="4742"/>
                      <a:pt x="27497" y="5238"/>
                    </a:cubicBezTo>
                    <a:cubicBezTo>
                      <a:pt x="27199" y="5635"/>
                      <a:pt x="26901" y="5833"/>
                      <a:pt x="26505" y="5833"/>
                    </a:cubicBezTo>
                    <a:lnTo>
                      <a:pt x="8447" y="5833"/>
                    </a:lnTo>
                    <a:lnTo>
                      <a:pt x="8447" y="19525"/>
                    </a:lnTo>
                    <a:cubicBezTo>
                      <a:pt x="9241" y="19426"/>
                      <a:pt x="10084" y="19327"/>
                      <a:pt x="11026" y="19327"/>
                    </a:cubicBezTo>
                    <a:cubicBezTo>
                      <a:pt x="11919" y="19228"/>
                      <a:pt x="13011" y="19129"/>
                      <a:pt x="14201" y="19129"/>
                    </a:cubicBezTo>
                    <a:cubicBezTo>
                      <a:pt x="16980" y="19129"/>
                      <a:pt x="19361" y="19476"/>
                      <a:pt x="21345" y="20121"/>
                    </a:cubicBezTo>
                    <a:cubicBezTo>
                      <a:pt x="23429" y="20815"/>
                      <a:pt x="25165" y="21807"/>
                      <a:pt x="26505" y="23097"/>
                    </a:cubicBezTo>
                    <a:cubicBezTo>
                      <a:pt x="27943" y="24288"/>
                      <a:pt x="28985" y="25776"/>
                      <a:pt x="29680" y="27463"/>
                    </a:cubicBezTo>
                    <a:cubicBezTo>
                      <a:pt x="30473" y="29199"/>
                      <a:pt x="30870" y="31134"/>
                      <a:pt x="30870" y="332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7F0CBDE8-B038-47FF-988A-4DBAD8891FE8}"/>
                  </a:ext>
                </a:extLst>
              </p:cNvPr>
              <p:cNvSpPr/>
              <p:nvPr/>
            </p:nvSpPr>
            <p:spPr>
              <a:xfrm>
                <a:off x="6694368" y="5300265"/>
                <a:ext cx="28178" cy="48815"/>
              </a:xfrm>
              <a:custGeom>
                <a:avLst/>
                <a:gdLst>
                  <a:gd name="connsiteX0" fmla="*/ 28492 w 28178"/>
                  <a:gd name="connsiteY0" fmla="*/ 46513 h 48815"/>
                  <a:gd name="connsiteX1" fmla="*/ 28294 w 28178"/>
                  <a:gd name="connsiteY1" fmla="*/ 47902 h 48815"/>
                  <a:gd name="connsiteX2" fmla="*/ 28095 w 28178"/>
                  <a:gd name="connsiteY2" fmla="*/ 48696 h 48815"/>
                  <a:gd name="connsiteX3" fmla="*/ 27500 w 28178"/>
                  <a:gd name="connsiteY3" fmla="*/ 49093 h 48815"/>
                  <a:gd name="connsiteX4" fmla="*/ 27103 w 28178"/>
                  <a:gd name="connsiteY4" fmla="*/ 49093 h 48815"/>
                  <a:gd name="connsiteX5" fmla="*/ 1901 w 28178"/>
                  <a:gd name="connsiteY5" fmla="*/ 49093 h 48815"/>
                  <a:gd name="connsiteX6" fmla="*/ 1306 w 28178"/>
                  <a:gd name="connsiteY6" fmla="*/ 49093 h 48815"/>
                  <a:gd name="connsiteX7" fmla="*/ 909 w 28178"/>
                  <a:gd name="connsiteY7" fmla="*/ 48696 h 48815"/>
                  <a:gd name="connsiteX8" fmla="*/ 512 w 28178"/>
                  <a:gd name="connsiteY8" fmla="*/ 47902 h 48815"/>
                  <a:gd name="connsiteX9" fmla="*/ 512 w 28178"/>
                  <a:gd name="connsiteY9" fmla="*/ 46513 h 48815"/>
                  <a:gd name="connsiteX10" fmla="*/ 512 w 28178"/>
                  <a:gd name="connsiteY10" fmla="*/ 45521 h 48815"/>
                  <a:gd name="connsiteX11" fmla="*/ 909 w 28178"/>
                  <a:gd name="connsiteY11" fmla="*/ 44727 h 48815"/>
                  <a:gd name="connsiteX12" fmla="*/ 1306 w 28178"/>
                  <a:gd name="connsiteY12" fmla="*/ 44132 h 48815"/>
                  <a:gd name="connsiteX13" fmla="*/ 1901 w 28178"/>
                  <a:gd name="connsiteY13" fmla="*/ 43933 h 48815"/>
                  <a:gd name="connsiteX14" fmla="*/ 11823 w 28178"/>
                  <a:gd name="connsiteY14" fmla="*/ 43933 h 48815"/>
                  <a:gd name="connsiteX15" fmla="*/ 11823 w 28178"/>
                  <a:gd name="connsiteY15" fmla="*/ 7222 h 48815"/>
                  <a:gd name="connsiteX16" fmla="*/ 2497 w 28178"/>
                  <a:gd name="connsiteY16" fmla="*/ 12778 h 48815"/>
                  <a:gd name="connsiteX17" fmla="*/ 1306 w 28178"/>
                  <a:gd name="connsiteY17" fmla="*/ 13175 h 48815"/>
                  <a:gd name="connsiteX18" fmla="*/ 711 w 28178"/>
                  <a:gd name="connsiteY18" fmla="*/ 12977 h 48815"/>
                  <a:gd name="connsiteX19" fmla="*/ 314 w 28178"/>
                  <a:gd name="connsiteY19" fmla="*/ 12183 h 48815"/>
                  <a:gd name="connsiteX20" fmla="*/ 314 w 28178"/>
                  <a:gd name="connsiteY20" fmla="*/ 10794 h 48815"/>
                  <a:gd name="connsiteX21" fmla="*/ 314 w 28178"/>
                  <a:gd name="connsiteY21" fmla="*/ 9802 h 48815"/>
                  <a:gd name="connsiteX22" fmla="*/ 314 w 28178"/>
                  <a:gd name="connsiteY22" fmla="*/ 9008 h 48815"/>
                  <a:gd name="connsiteX23" fmla="*/ 711 w 28178"/>
                  <a:gd name="connsiteY23" fmla="*/ 8413 h 48815"/>
                  <a:gd name="connsiteX24" fmla="*/ 1306 w 28178"/>
                  <a:gd name="connsiteY24" fmla="*/ 8016 h 48815"/>
                  <a:gd name="connsiteX25" fmla="*/ 12419 w 28178"/>
                  <a:gd name="connsiteY25" fmla="*/ 872 h 48815"/>
                  <a:gd name="connsiteX26" fmla="*/ 12815 w 28178"/>
                  <a:gd name="connsiteY26" fmla="*/ 674 h 48815"/>
                  <a:gd name="connsiteX27" fmla="*/ 13411 w 28178"/>
                  <a:gd name="connsiteY27" fmla="*/ 475 h 48815"/>
                  <a:gd name="connsiteX28" fmla="*/ 14205 w 28178"/>
                  <a:gd name="connsiteY28" fmla="*/ 475 h 48815"/>
                  <a:gd name="connsiteX29" fmla="*/ 15395 w 28178"/>
                  <a:gd name="connsiteY29" fmla="*/ 277 h 48815"/>
                  <a:gd name="connsiteX30" fmla="*/ 16784 w 28178"/>
                  <a:gd name="connsiteY30" fmla="*/ 475 h 48815"/>
                  <a:gd name="connsiteX31" fmla="*/ 17776 w 28178"/>
                  <a:gd name="connsiteY31" fmla="*/ 674 h 48815"/>
                  <a:gd name="connsiteX32" fmla="*/ 18173 w 28178"/>
                  <a:gd name="connsiteY32" fmla="*/ 1071 h 48815"/>
                  <a:gd name="connsiteX33" fmla="*/ 18372 w 28178"/>
                  <a:gd name="connsiteY33" fmla="*/ 1468 h 48815"/>
                  <a:gd name="connsiteX34" fmla="*/ 18372 w 28178"/>
                  <a:gd name="connsiteY34" fmla="*/ 43933 h 48815"/>
                  <a:gd name="connsiteX35" fmla="*/ 27103 w 28178"/>
                  <a:gd name="connsiteY35" fmla="*/ 43933 h 48815"/>
                  <a:gd name="connsiteX36" fmla="*/ 27500 w 28178"/>
                  <a:gd name="connsiteY36" fmla="*/ 44132 h 48815"/>
                  <a:gd name="connsiteX37" fmla="*/ 28095 w 28178"/>
                  <a:gd name="connsiteY37" fmla="*/ 44727 h 48815"/>
                  <a:gd name="connsiteX38" fmla="*/ 28294 w 28178"/>
                  <a:gd name="connsiteY38" fmla="*/ 45521 h 48815"/>
                  <a:gd name="connsiteX39" fmla="*/ 28492 w 28178"/>
                  <a:gd name="connsiteY39" fmla="*/ 4651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178" h="48815">
                    <a:moveTo>
                      <a:pt x="28492" y="46513"/>
                    </a:moveTo>
                    <a:cubicBezTo>
                      <a:pt x="28492" y="47059"/>
                      <a:pt x="28393" y="47505"/>
                      <a:pt x="28294" y="47902"/>
                    </a:cubicBezTo>
                    <a:cubicBezTo>
                      <a:pt x="28294" y="48200"/>
                      <a:pt x="28194" y="48448"/>
                      <a:pt x="28095" y="48696"/>
                    </a:cubicBezTo>
                    <a:cubicBezTo>
                      <a:pt x="27946" y="48844"/>
                      <a:pt x="27748" y="48993"/>
                      <a:pt x="27500" y="49093"/>
                    </a:cubicBezTo>
                    <a:cubicBezTo>
                      <a:pt x="27351" y="49093"/>
                      <a:pt x="27202" y="49093"/>
                      <a:pt x="27103" y="49093"/>
                    </a:cubicBezTo>
                    <a:lnTo>
                      <a:pt x="1901" y="49093"/>
                    </a:lnTo>
                    <a:cubicBezTo>
                      <a:pt x="1604" y="49093"/>
                      <a:pt x="1405" y="49093"/>
                      <a:pt x="1306" y="49093"/>
                    </a:cubicBezTo>
                    <a:cubicBezTo>
                      <a:pt x="1157" y="48993"/>
                      <a:pt x="1008" y="48844"/>
                      <a:pt x="909" y="48696"/>
                    </a:cubicBezTo>
                    <a:cubicBezTo>
                      <a:pt x="760" y="48448"/>
                      <a:pt x="612" y="48200"/>
                      <a:pt x="512" y="47902"/>
                    </a:cubicBezTo>
                    <a:cubicBezTo>
                      <a:pt x="512" y="47505"/>
                      <a:pt x="512" y="47059"/>
                      <a:pt x="512" y="46513"/>
                    </a:cubicBezTo>
                    <a:cubicBezTo>
                      <a:pt x="512" y="46116"/>
                      <a:pt x="512" y="45818"/>
                      <a:pt x="512" y="45521"/>
                    </a:cubicBezTo>
                    <a:cubicBezTo>
                      <a:pt x="612" y="45124"/>
                      <a:pt x="760" y="44876"/>
                      <a:pt x="909" y="44727"/>
                    </a:cubicBezTo>
                    <a:cubicBezTo>
                      <a:pt x="1008" y="44479"/>
                      <a:pt x="1157" y="44280"/>
                      <a:pt x="1306" y="44132"/>
                    </a:cubicBezTo>
                    <a:cubicBezTo>
                      <a:pt x="1405" y="44032"/>
                      <a:pt x="1604" y="43933"/>
                      <a:pt x="1901" y="43933"/>
                    </a:cubicBezTo>
                    <a:lnTo>
                      <a:pt x="11823" y="43933"/>
                    </a:lnTo>
                    <a:lnTo>
                      <a:pt x="11823" y="7222"/>
                    </a:lnTo>
                    <a:lnTo>
                      <a:pt x="2497" y="12778"/>
                    </a:lnTo>
                    <a:cubicBezTo>
                      <a:pt x="2100" y="12927"/>
                      <a:pt x="1703" y="13076"/>
                      <a:pt x="1306" y="13175"/>
                    </a:cubicBezTo>
                    <a:cubicBezTo>
                      <a:pt x="1008" y="13175"/>
                      <a:pt x="810" y="13126"/>
                      <a:pt x="711" y="12977"/>
                    </a:cubicBezTo>
                    <a:cubicBezTo>
                      <a:pt x="562" y="12878"/>
                      <a:pt x="413" y="12580"/>
                      <a:pt x="314" y="12183"/>
                    </a:cubicBezTo>
                    <a:cubicBezTo>
                      <a:pt x="314" y="11786"/>
                      <a:pt x="314" y="11340"/>
                      <a:pt x="314" y="10794"/>
                    </a:cubicBezTo>
                    <a:cubicBezTo>
                      <a:pt x="314" y="10397"/>
                      <a:pt x="314" y="10100"/>
                      <a:pt x="314" y="9802"/>
                    </a:cubicBezTo>
                    <a:cubicBezTo>
                      <a:pt x="314" y="9405"/>
                      <a:pt x="314" y="9157"/>
                      <a:pt x="314" y="9008"/>
                    </a:cubicBezTo>
                    <a:cubicBezTo>
                      <a:pt x="413" y="8760"/>
                      <a:pt x="562" y="8562"/>
                      <a:pt x="711" y="8413"/>
                    </a:cubicBezTo>
                    <a:cubicBezTo>
                      <a:pt x="959" y="8314"/>
                      <a:pt x="1157" y="8165"/>
                      <a:pt x="1306" y="8016"/>
                    </a:cubicBezTo>
                    <a:lnTo>
                      <a:pt x="12419" y="872"/>
                    </a:lnTo>
                    <a:cubicBezTo>
                      <a:pt x="12518" y="773"/>
                      <a:pt x="12667" y="674"/>
                      <a:pt x="12815" y="674"/>
                    </a:cubicBezTo>
                    <a:cubicBezTo>
                      <a:pt x="12915" y="575"/>
                      <a:pt x="13113" y="475"/>
                      <a:pt x="13411" y="475"/>
                    </a:cubicBezTo>
                    <a:cubicBezTo>
                      <a:pt x="13659" y="475"/>
                      <a:pt x="13907" y="475"/>
                      <a:pt x="14205" y="475"/>
                    </a:cubicBezTo>
                    <a:cubicBezTo>
                      <a:pt x="14453" y="376"/>
                      <a:pt x="14849" y="277"/>
                      <a:pt x="15395" y="277"/>
                    </a:cubicBezTo>
                    <a:cubicBezTo>
                      <a:pt x="15891" y="277"/>
                      <a:pt x="16387" y="376"/>
                      <a:pt x="16784" y="475"/>
                    </a:cubicBezTo>
                    <a:cubicBezTo>
                      <a:pt x="17181" y="475"/>
                      <a:pt x="17479" y="575"/>
                      <a:pt x="17776" y="674"/>
                    </a:cubicBezTo>
                    <a:cubicBezTo>
                      <a:pt x="18024" y="674"/>
                      <a:pt x="18173" y="823"/>
                      <a:pt x="18173" y="1071"/>
                    </a:cubicBezTo>
                    <a:cubicBezTo>
                      <a:pt x="18272" y="1219"/>
                      <a:pt x="18372" y="1368"/>
                      <a:pt x="18372" y="1468"/>
                    </a:cubicBezTo>
                    <a:lnTo>
                      <a:pt x="18372" y="43933"/>
                    </a:lnTo>
                    <a:lnTo>
                      <a:pt x="27103" y="43933"/>
                    </a:lnTo>
                    <a:cubicBezTo>
                      <a:pt x="27202" y="43933"/>
                      <a:pt x="27351" y="44032"/>
                      <a:pt x="27500" y="44132"/>
                    </a:cubicBezTo>
                    <a:cubicBezTo>
                      <a:pt x="27748" y="44280"/>
                      <a:pt x="27946" y="44479"/>
                      <a:pt x="28095" y="44727"/>
                    </a:cubicBezTo>
                    <a:cubicBezTo>
                      <a:pt x="28194" y="44876"/>
                      <a:pt x="28294" y="45124"/>
                      <a:pt x="28294" y="45521"/>
                    </a:cubicBezTo>
                    <a:cubicBezTo>
                      <a:pt x="28393" y="45818"/>
                      <a:pt x="28492" y="46116"/>
                      <a:pt x="28492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0A7912ED-D393-4FFD-92FA-62F8F320B9A5}"/>
                  </a:ext>
                </a:extLst>
              </p:cNvPr>
              <p:cNvSpPr/>
              <p:nvPr/>
            </p:nvSpPr>
            <p:spPr>
              <a:xfrm>
                <a:off x="6730087" y="5300067"/>
                <a:ext cx="30360" cy="49014"/>
              </a:xfrm>
              <a:custGeom>
                <a:avLst/>
                <a:gdLst>
                  <a:gd name="connsiteX0" fmla="*/ 30678 w 30360"/>
                  <a:gd name="connsiteY0" fmla="*/ 46513 h 49014"/>
                  <a:gd name="connsiteX1" fmla="*/ 30479 w 30360"/>
                  <a:gd name="connsiteY1" fmla="*/ 47704 h 49014"/>
                  <a:gd name="connsiteX2" fmla="*/ 30281 w 30360"/>
                  <a:gd name="connsiteY2" fmla="*/ 48696 h 49014"/>
                  <a:gd name="connsiteX3" fmla="*/ 29884 w 30360"/>
                  <a:gd name="connsiteY3" fmla="*/ 49093 h 49014"/>
                  <a:gd name="connsiteX4" fmla="*/ 29289 w 30360"/>
                  <a:gd name="connsiteY4" fmla="*/ 49291 h 49014"/>
                  <a:gd name="connsiteX5" fmla="*/ 2500 w 30360"/>
                  <a:gd name="connsiteY5" fmla="*/ 49291 h 49014"/>
                  <a:gd name="connsiteX6" fmla="*/ 1706 w 30360"/>
                  <a:gd name="connsiteY6" fmla="*/ 49291 h 49014"/>
                  <a:gd name="connsiteX7" fmla="*/ 912 w 30360"/>
                  <a:gd name="connsiteY7" fmla="*/ 48894 h 49014"/>
                  <a:gd name="connsiteX8" fmla="*/ 515 w 30360"/>
                  <a:gd name="connsiteY8" fmla="*/ 47902 h 49014"/>
                  <a:gd name="connsiteX9" fmla="*/ 317 w 30360"/>
                  <a:gd name="connsiteY9" fmla="*/ 46513 h 49014"/>
                  <a:gd name="connsiteX10" fmla="*/ 317 w 30360"/>
                  <a:gd name="connsiteY10" fmla="*/ 45124 h 49014"/>
                  <a:gd name="connsiteX11" fmla="*/ 714 w 30360"/>
                  <a:gd name="connsiteY11" fmla="*/ 44132 h 49014"/>
                  <a:gd name="connsiteX12" fmla="*/ 1111 w 30360"/>
                  <a:gd name="connsiteY12" fmla="*/ 43338 h 49014"/>
                  <a:gd name="connsiteX13" fmla="*/ 1904 w 30360"/>
                  <a:gd name="connsiteY13" fmla="*/ 42346 h 49014"/>
                  <a:gd name="connsiteX14" fmla="*/ 11231 w 30360"/>
                  <a:gd name="connsiteY14" fmla="*/ 32424 h 49014"/>
                  <a:gd name="connsiteX15" fmla="*/ 16589 w 30360"/>
                  <a:gd name="connsiteY15" fmla="*/ 26272 h 49014"/>
                  <a:gd name="connsiteX16" fmla="*/ 19565 w 30360"/>
                  <a:gd name="connsiteY16" fmla="*/ 21311 h 49014"/>
                  <a:gd name="connsiteX17" fmla="*/ 20954 w 30360"/>
                  <a:gd name="connsiteY17" fmla="*/ 17343 h 49014"/>
                  <a:gd name="connsiteX18" fmla="*/ 21351 w 30360"/>
                  <a:gd name="connsiteY18" fmla="*/ 13771 h 49014"/>
                  <a:gd name="connsiteX19" fmla="*/ 20756 w 30360"/>
                  <a:gd name="connsiteY19" fmla="*/ 10794 h 49014"/>
                  <a:gd name="connsiteX20" fmla="*/ 19168 w 30360"/>
                  <a:gd name="connsiteY20" fmla="*/ 8413 h 49014"/>
                  <a:gd name="connsiteX21" fmla="*/ 16589 w 30360"/>
                  <a:gd name="connsiteY21" fmla="*/ 6627 h 49014"/>
                  <a:gd name="connsiteX22" fmla="*/ 13414 w 30360"/>
                  <a:gd name="connsiteY22" fmla="*/ 5833 h 49014"/>
                  <a:gd name="connsiteX23" fmla="*/ 9247 w 30360"/>
                  <a:gd name="connsiteY23" fmla="*/ 6627 h 49014"/>
                  <a:gd name="connsiteX24" fmla="*/ 6072 w 30360"/>
                  <a:gd name="connsiteY24" fmla="*/ 8016 h 49014"/>
                  <a:gd name="connsiteX25" fmla="*/ 3690 w 30360"/>
                  <a:gd name="connsiteY25" fmla="*/ 9405 h 49014"/>
                  <a:gd name="connsiteX26" fmla="*/ 2301 w 30360"/>
                  <a:gd name="connsiteY26" fmla="*/ 10000 h 49014"/>
                  <a:gd name="connsiteX27" fmla="*/ 1904 w 30360"/>
                  <a:gd name="connsiteY27" fmla="*/ 9802 h 49014"/>
                  <a:gd name="connsiteX28" fmla="*/ 1507 w 30360"/>
                  <a:gd name="connsiteY28" fmla="*/ 9405 h 49014"/>
                  <a:gd name="connsiteX29" fmla="*/ 1309 w 30360"/>
                  <a:gd name="connsiteY29" fmla="*/ 8413 h 49014"/>
                  <a:gd name="connsiteX30" fmla="*/ 1309 w 30360"/>
                  <a:gd name="connsiteY30" fmla="*/ 7024 h 49014"/>
                  <a:gd name="connsiteX31" fmla="*/ 1309 w 30360"/>
                  <a:gd name="connsiteY31" fmla="*/ 6032 h 49014"/>
                  <a:gd name="connsiteX32" fmla="*/ 1309 w 30360"/>
                  <a:gd name="connsiteY32" fmla="*/ 5436 h 49014"/>
                  <a:gd name="connsiteX33" fmla="*/ 1706 w 30360"/>
                  <a:gd name="connsiteY33" fmla="*/ 4841 h 49014"/>
                  <a:gd name="connsiteX34" fmla="*/ 2301 w 30360"/>
                  <a:gd name="connsiteY34" fmla="*/ 4047 h 49014"/>
                  <a:gd name="connsiteX35" fmla="*/ 3690 w 30360"/>
                  <a:gd name="connsiteY35" fmla="*/ 3055 h 49014"/>
                  <a:gd name="connsiteX36" fmla="*/ 6468 w 30360"/>
                  <a:gd name="connsiteY36" fmla="*/ 1864 h 49014"/>
                  <a:gd name="connsiteX37" fmla="*/ 10239 w 30360"/>
                  <a:gd name="connsiteY37" fmla="*/ 674 h 49014"/>
                  <a:gd name="connsiteX38" fmla="*/ 14604 w 30360"/>
                  <a:gd name="connsiteY38" fmla="*/ 277 h 49014"/>
                  <a:gd name="connsiteX39" fmla="*/ 20558 w 30360"/>
                  <a:gd name="connsiteY39" fmla="*/ 1269 h 49014"/>
                  <a:gd name="connsiteX40" fmla="*/ 24923 w 30360"/>
                  <a:gd name="connsiteY40" fmla="*/ 4047 h 49014"/>
                  <a:gd name="connsiteX41" fmla="*/ 27503 w 30360"/>
                  <a:gd name="connsiteY41" fmla="*/ 8016 h 49014"/>
                  <a:gd name="connsiteX42" fmla="*/ 28495 w 30360"/>
                  <a:gd name="connsiteY42" fmla="*/ 12779 h 49014"/>
                  <a:gd name="connsiteX43" fmla="*/ 28098 w 30360"/>
                  <a:gd name="connsiteY43" fmla="*/ 17541 h 49014"/>
                  <a:gd name="connsiteX44" fmla="*/ 26312 w 30360"/>
                  <a:gd name="connsiteY44" fmla="*/ 22502 h 49014"/>
                  <a:gd name="connsiteX45" fmla="*/ 22542 w 30360"/>
                  <a:gd name="connsiteY45" fmla="*/ 28455 h 49014"/>
                  <a:gd name="connsiteX46" fmla="*/ 15795 w 30360"/>
                  <a:gd name="connsiteY46" fmla="*/ 35797 h 49014"/>
                  <a:gd name="connsiteX47" fmla="*/ 8254 w 30360"/>
                  <a:gd name="connsiteY47" fmla="*/ 43735 h 49014"/>
                  <a:gd name="connsiteX48" fmla="*/ 29289 w 30360"/>
                  <a:gd name="connsiteY48" fmla="*/ 43735 h 49014"/>
                  <a:gd name="connsiteX49" fmla="*/ 29686 w 30360"/>
                  <a:gd name="connsiteY49" fmla="*/ 43933 h 49014"/>
                  <a:gd name="connsiteX50" fmla="*/ 30281 w 30360"/>
                  <a:gd name="connsiteY50" fmla="*/ 44529 h 49014"/>
                  <a:gd name="connsiteX51" fmla="*/ 30479 w 30360"/>
                  <a:gd name="connsiteY51" fmla="*/ 45521 h 49014"/>
                  <a:gd name="connsiteX52" fmla="*/ 30678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78" y="46513"/>
                    </a:moveTo>
                    <a:cubicBezTo>
                      <a:pt x="30678" y="46910"/>
                      <a:pt x="30579" y="47307"/>
                      <a:pt x="30479" y="47704"/>
                    </a:cubicBezTo>
                    <a:cubicBezTo>
                      <a:pt x="30479" y="48100"/>
                      <a:pt x="30380" y="48448"/>
                      <a:pt x="30281" y="48696"/>
                    </a:cubicBezTo>
                    <a:cubicBezTo>
                      <a:pt x="30281" y="48845"/>
                      <a:pt x="30132" y="48993"/>
                      <a:pt x="29884" y="49093"/>
                    </a:cubicBezTo>
                    <a:cubicBezTo>
                      <a:pt x="29735" y="49241"/>
                      <a:pt x="29537" y="49291"/>
                      <a:pt x="29289" y="49291"/>
                    </a:cubicBezTo>
                    <a:lnTo>
                      <a:pt x="2500" y="49291"/>
                    </a:lnTo>
                    <a:cubicBezTo>
                      <a:pt x="2202" y="49291"/>
                      <a:pt x="1954" y="49291"/>
                      <a:pt x="1706" y="49291"/>
                    </a:cubicBezTo>
                    <a:cubicBezTo>
                      <a:pt x="1408" y="49192"/>
                      <a:pt x="1160" y="49043"/>
                      <a:pt x="912" y="48894"/>
                    </a:cubicBezTo>
                    <a:cubicBezTo>
                      <a:pt x="763" y="48646"/>
                      <a:pt x="615" y="48299"/>
                      <a:pt x="515" y="47902"/>
                    </a:cubicBezTo>
                    <a:cubicBezTo>
                      <a:pt x="366" y="47505"/>
                      <a:pt x="317" y="47059"/>
                      <a:pt x="317" y="46513"/>
                    </a:cubicBezTo>
                    <a:cubicBezTo>
                      <a:pt x="317" y="46017"/>
                      <a:pt x="317" y="45521"/>
                      <a:pt x="317" y="45124"/>
                    </a:cubicBezTo>
                    <a:cubicBezTo>
                      <a:pt x="416" y="44727"/>
                      <a:pt x="565" y="44429"/>
                      <a:pt x="714" y="44132"/>
                    </a:cubicBezTo>
                    <a:cubicBezTo>
                      <a:pt x="813" y="43884"/>
                      <a:pt x="962" y="43636"/>
                      <a:pt x="1111" y="43338"/>
                    </a:cubicBezTo>
                    <a:cubicBezTo>
                      <a:pt x="1359" y="43090"/>
                      <a:pt x="1607" y="42743"/>
                      <a:pt x="1904" y="42346"/>
                    </a:cubicBezTo>
                    <a:lnTo>
                      <a:pt x="11231" y="32424"/>
                    </a:lnTo>
                    <a:cubicBezTo>
                      <a:pt x="13463" y="30191"/>
                      <a:pt x="15249" y="28157"/>
                      <a:pt x="16589" y="26272"/>
                    </a:cubicBezTo>
                    <a:cubicBezTo>
                      <a:pt x="17879" y="24437"/>
                      <a:pt x="18871" y="22800"/>
                      <a:pt x="19565" y="21311"/>
                    </a:cubicBezTo>
                    <a:cubicBezTo>
                      <a:pt x="20210" y="19873"/>
                      <a:pt x="20657" y="18533"/>
                      <a:pt x="20954" y="17343"/>
                    </a:cubicBezTo>
                    <a:cubicBezTo>
                      <a:pt x="21202" y="16053"/>
                      <a:pt x="21351" y="14862"/>
                      <a:pt x="21351" y="13771"/>
                    </a:cubicBezTo>
                    <a:cubicBezTo>
                      <a:pt x="21351" y="12729"/>
                      <a:pt x="21153" y="11737"/>
                      <a:pt x="20756" y="10794"/>
                    </a:cubicBezTo>
                    <a:cubicBezTo>
                      <a:pt x="20359" y="9901"/>
                      <a:pt x="19813" y="9107"/>
                      <a:pt x="19168" y="8413"/>
                    </a:cubicBezTo>
                    <a:cubicBezTo>
                      <a:pt x="18474" y="7619"/>
                      <a:pt x="17631" y="7024"/>
                      <a:pt x="16589" y="6627"/>
                    </a:cubicBezTo>
                    <a:cubicBezTo>
                      <a:pt x="15646" y="6131"/>
                      <a:pt x="14604" y="5833"/>
                      <a:pt x="13414" y="5833"/>
                    </a:cubicBezTo>
                    <a:cubicBezTo>
                      <a:pt x="11826" y="5833"/>
                      <a:pt x="10437" y="6131"/>
                      <a:pt x="9247" y="6627"/>
                    </a:cubicBezTo>
                    <a:cubicBezTo>
                      <a:pt x="8056" y="7024"/>
                      <a:pt x="6965" y="7520"/>
                      <a:pt x="6072" y="8016"/>
                    </a:cubicBezTo>
                    <a:cubicBezTo>
                      <a:pt x="5129" y="8413"/>
                      <a:pt x="4335" y="8909"/>
                      <a:pt x="3690" y="9405"/>
                    </a:cubicBezTo>
                    <a:cubicBezTo>
                      <a:pt x="3145" y="9802"/>
                      <a:pt x="2698" y="10000"/>
                      <a:pt x="2301" y="10000"/>
                    </a:cubicBezTo>
                    <a:cubicBezTo>
                      <a:pt x="2152" y="10000"/>
                      <a:pt x="2004" y="9951"/>
                      <a:pt x="1904" y="9802"/>
                    </a:cubicBezTo>
                    <a:cubicBezTo>
                      <a:pt x="1756" y="9703"/>
                      <a:pt x="1607" y="9554"/>
                      <a:pt x="1507" y="9405"/>
                    </a:cubicBezTo>
                    <a:cubicBezTo>
                      <a:pt x="1507" y="9157"/>
                      <a:pt x="1408" y="8810"/>
                      <a:pt x="1309" y="8413"/>
                    </a:cubicBezTo>
                    <a:cubicBezTo>
                      <a:pt x="1309" y="8016"/>
                      <a:pt x="1309" y="7569"/>
                      <a:pt x="1309" y="7024"/>
                    </a:cubicBezTo>
                    <a:cubicBezTo>
                      <a:pt x="1309" y="6627"/>
                      <a:pt x="1309" y="6329"/>
                      <a:pt x="1309" y="6032"/>
                    </a:cubicBezTo>
                    <a:cubicBezTo>
                      <a:pt x="1309" y="5784"/>
                      <a:pt x="1309" y="5585"/>
                      <a:pt x="1309" y="5436"/>
                    </a:cubicBezTo>
                    <a:cubicBezTo>
                      <a:pt x="1408" y="5188"/>
                      <a:pt x="1557" y="4990"/>
                      <a:pt x="1706" y="4841"/>
                    </a:cubicBezTo>
                    <a:cubicBezTo>
                      <a:pt x="1805" y="4593"/>
                      <a:pt x="2004" y="4345"/>
                      <a:pt x="2301" y="4047"/>
                    </a:cubicBezTo>
                    <a:cubicBezTo>
                      <a:pt x="2549" y="3799"/>
                      <a:pt x="2996" y="3452"/>
                      <a:pt x="3690" y="3055"/>
                    </a:cubicBezTo>
                    <a:cubicBezTo>
                      <a:pt x="4484" y="2658"/>
                      <a:pt x="5377" y="2261"/>
                      <a:pt x="6468" y="1864"/>
                    </a:cubicBezTo>
                    <a:cubicBezTo>
                      <a:pt x="7659" y="1368"/>
                      <a:pt x="8899" y="971"/>
                      <a:pt x="10239" y="674"/>
                    </a:cubicBezTo>
                    <a:cubicBezTo>
                      <a:pt x="11529" y="426"/>
                      <a:pt x="13017" y="277"/>
                      <a:pt x="14604" y="277"/>
                    </a:cubicBezTo>
                    <a:cubicBezTo>
                      <a:pt x="16837" y="277"/>
                      <a:pt x="18821" y="624"/>
                      <a:pt x="20558" y="1269"/>
                    </a:cubicBezTo>
                    <a:cubicBezTo>
                      <a:pt x="22393" y="1964"/>
                      <a:pt x="23832" y="2857"/>
                      <a:pt x="24923" y="4047"/>
                    </a:cubicBezTo>
                    <a:cubicBezTo>
                      <a:pt x="26114" y="5139"/>
                      <a:pt x="26957" y="6429"/>
                      <a:pt x="27503" y="8016"/>
                    </a:cubicBezTo>
                    <a:cubicBezTo>
                      <a:pt x="28148" y="9504"/>
                      <a:pt x="28495" y="11092"/>
                      <a:pt x="28495" y="12779"/>
                    </a:cubicBezTo>
                    <a:cubicBezTo>
                      <a:pt x="28495" y="14366"/>
                      <a:pt x="28346" y="15954"/>
                      <a:pt x="28098" y="17541"/>
                    </a:cubicBezTo>
                    <a:cubicBezTo>
                      <a:pt x="27800" y="19029"/>
                      <a:pt x="27205" y="20666"/>
                      <a:pt x="26312" y="22502"/>
                    </a:cubicBezTo>
                    <a:cubicBezTo>
                      <a:pt x="25518" y="24238"/>
                      <a:pt x="24229" y="26223"/>
                      <a:pt x="22542" y="28455"/>
                    </a:cubicBezTo>
                    <a:cubicBezTo>
                      <a:pt x="20806" y="30588"/>
                      <a:pt x="18573" y="33019"/>
                      <a:pt x="15795" y="35797"/>
                    </a:cubicBezTo>
                    <a:lnTo>
                      <a:pt x="8254" y="43735"/>
                    </a:lnTo>
                    <a:lnTo>
                      <a:pt x="29289" y="43735"/>
                    </a:lnTo>
                    <a:cubicBezTo>
                      <a:pt x="29388" y="43735"/>
                      <a:pt x="29537" y="43834"/>
                      <a:pt x="29686" y="43933"/>
                    </a:cubicBezTo>
                    <a:cubicBezTo>
                      <a:pt x="29934" y="44082"/>
                      <a:pt x="30132" y="44280"/>
                      <a:pt x="30281" y="44529"/>
                    </a:cubicBezTo>
                    <a:cubicBezTo>
                      <a:pt x="30380" y="44826"/>
                      <a:pt x="30479" y="45124"/>
                      <a:pt x="30479" y="45521"/>
                    </a:cubicBezTo>
                    <a:cubicBezTo>
                      <a:pt x="30579" y="45818"/>
                      <a:pt x="30678" y="46116"/>
                      <a:pt x="30678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883FAA1E-2D4E-4F7D-BE5F-22C342D0AF6A}"/>
                </a:ext>
              </a:extLst>
            </p:cNvPr>
            <p:cNvSpPr/>
            <p:nvPr/>
          </p:nvSpPr>
          <p:spPr>
            <a:xfrm>
              <a:off x="6767131" y="5340747"/>
              <a:ext cx="12303" cy="19248"/>
            </a:xfrm>
            <a:custGeom>
              <a:avLst/>
              <a:gdLst>
                <a:gd name="connsiteX0" fmla="*/ 12623 w 12303"/>
                <a:gd name="connsiteY0" fmla="*/ 3253 h 19248"/>
                <a:gd name="connsiteX1" fmla="*/ 12425 w 12303"/>
                <a:gd name="connsiteY1" fmla="*/ 5436 h 19248"/>
                <a:gd name="connsiteX2" fmla="*/ 12028 w 12303"/>
                <a:gd name="connsiteY2" fmla="*/ 7222 h 19248"/>
                <a:gd name="connsiteX3" fmla="*/ 11432 w 12303"/>
                <a:gd name="connsiteY3" fmla="*/ 8810 h 19248"/>
                <a:gd name="connsiteX4" fmla="*/ 10440 w 12303"/>
                <a:gd name="connsiteY4" fmla="*/ 10794 h 19248"/>
                <a:gd name="connsiteX5" fmla="*/ 5281 w 12303"/>
                <a:gd name="connsiteY5" fmla="*/ 18335 h 19248"/>
                <a:gd name="connsiteX6" fmla="*/ 4686 w 12303"/>
                <a:gd name="connsiteY6" fmla="*/ 18930 h 19248"/>
                <a:gd name="connsiteX7" fmla="*/ 4090 w 12303"/>
                <a:gd name="connsiteY7" fmla="*/ 19128 h 19248"/>
                <a:gd name="connsiteX8" fmla="*/ 3297 w 12303"/>
                <a:gd name="connsiteY8" fmla="*/ 19327 h 19248"/>
                <a:gd name="connsiteX9" fmla="*/ 2304 w 12303"/>
                <a:gd name="connsiteY9" fmla="*/ 19525 h 19248"/>
                <a:gd name="connsiteX10" fmla="*/ 1114 w 12303"/>
                <a:gd name="connsiteY10" fmla="*/ 19327 h 19248"/>
                <a:gd name="connsiteX11" fmla="*/ 518 w 12303"/>
                <a:gd name="connsiteY11" fmla="*/ 19128 h 19248"/>
                <a:gd name="connsiteX12" fmla="*/ 320 w 12303"/>
                <a:gd name="connsiteY12" fmla="*/ 18930 h 19248"/>
                <a:gd name="connsiteX13" fmla="*/ 518 w 12303"/>
                <a:gd name="connsiteY13" fmla="*/ 18335 h 19248"/>
                <a:gd name="connsiteX14" fmla="*/ 5479 w 12303"/>
                <a:gd name="connsiteY14" fmla="*/ 8016 h 19248"/>
                <a:gd name="connsiteX15" fmla="*/ 5479 w 12303"/>
                <a:gd name="connsiteY15" fmla="*/ 3253 h 19248"/>
                <a:gd name="connsiteX16" fmla="*/ 5678 w 12303"/>
                <a:gd name="connsiteY16" fmla="*/ 1666 h 19248"/>
                <a:gd name="connsiteX17" fmla="*/ 6273 w 12303"/>
                <a:gd name="connsiteY17" fmla="*/ 872 h 19248"/>
                <a:gd name="connsiteX18" fmla="*/ 7265 w 12303"/>
                <a:gd name="connsiteY18" fmla="*/ 475 h 19248"/>
                <a:gd name="connsiteX19" fmla="*/ 9051 w 12303"/>
                <a:gd name="connsiteY19" fmla="*/ 277 h 19248"/>
                <a:gd name="connsiteX20" fmla="*/ 10639 w 12303"/>
                <a:gd name="connsiteY20" fmla="*/ 475 h 19248"/>
                <a:gd name="connsiteX21" fmla="*/ 11829 w 12303"/>
                <a:gd name="connsiteY21" fmla="*/ 872 h 19248"/>
                <a:gd name="connsiteX22" fmla="*/ 12425 w 12303"/>
                <a:gd name="connsiteY22" fmla="*/ 1666 h 19248"/>
                <a:gd name="connsiteX23" fmla="*/ 12623 w 12303"/>
                <a:gd name="connsiteY23" fmla="*/ 3253 h 1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248">
                  <a:moveTo>
                    <a:pt x="12623" y="3253"/>
                  </a:moveTo>
                  <a:cubicBezTo>
                    <a:pt x="12623" y="4047"/>
                    <a:pt x="12524" y="4791"/>
                    <a:pt x="12425" y="5436"/>
                  </a:cubicBezTo>
                  <a:cubicBezTo>
                    <a:pt x="12425" y="6131"/>
                    <a:pt x="12276" y="6726"/>
                    <a:pt x="12028" y="7222"/>
                  </a:cubicBezTo>
                  <a:cubicBezTo>
                    <a:pt x="11879" y="7768"/>
                    <a:pt x="11681" y="8314"/>
                    <a:pt x="11432" y="8810"/>
                  </a:cubicBezTo>
                  <a:cubicBezTo>
                    <a:pt x="11135" y="9455"/>
                    <a:pt x="10837" y="10100"/>
                    <a:pt x="10440" y="10794"/>
                  </a:cubicBezTo>
                  <a:lnTo>
                    <a:pt x="5281" y="18335"/>
                  </a:lnTo>
                  <a:cubicBezTo>
                    <a:pt x="5132" y="18583"/>
                    <a:pt x="4934" y="18781"/>
                    <a:pt x="4686" y="18930"/>
                  </a:cubicBezTo>
                  <a:cubicBezTo>
                    <a:pt x="4537" y="19029"/>
                    <a:pt x="4338" y="19128"/>
                    <a:pt x="4090" y="19128"/>
                  </a:cubicBezTo>
                  <a:cubicBezTo>
                    <a:pt x="3941" y="19228"/>
                    <a:pt x="3693" y="19327"/>
                    <a:pt x="3297" y="19327"/>
                  </a:cubicBezTo>
                  <a:cubicBezTo>
                    <a:pt x="2999" y="19426"/>
                    <a:pt x="2701" y="19525"/>
                    <a:pt x="2304" y="19525"/>
                  </a:cubicBezTo>
                  <a:cubicBezTo>
                    <a:pt x="1759" y="19525"/>
                    <a:pt x="1362" y="19426"/>
                    <a:pt x="1114" y="19327"/>
                  </a:cubicBezTo>
                  <a:cubicBezTo>
                    <a:pt x="816" y="19327"/>
                    <a:pt x="618" y="19228"/>
                    <a:pt x="518" y="19128"/>
                  </a:cubicBezTo>
                  <a:cubicBezTo>
                    <a:pt x="370" y="19128"/>
                    <a:pt x="320" y="19029"/>
                    <a:pt x="320" y="18930"/>
                  </a:cubicBezTo>
                  <a:cubicBezTo>
                    <a:pt x="320" y="18781"/>
                    <a:pt x="370" y="18583"/>
                    <a:pt x="518" y="18335"/>
                  </a:cubicBezTo>
                  <a:lnTo>
                    <a:pt x="5479" y="8016"/>
                  </a:lnTo>
                  <a:lnTo>
                    <a:pt x="5479" y="3253"/>
                  </a:lnTo>
                  <a:cubicBezTo>
                    <a:pt x="5479" y="2609"/>
                    <a:pt x="5529" y="2063"/>
                    <a:pt x="5678" y="1666"/>
                  </a:cubicBezTo>
                  <a:cubicBezTo>
                    <a:pt x="5777" y="1269"/>
                    <a:pt x="5975" y="1021"/>
                    <a:pt x="6273" y="872"/>
                  </a:cubicBezTo>
                  <a:cubicBezTo>
                    <a:pt x="6521" y="624"/>
                    <a:pt x="6868" y="475"/>
                    <a:pt x="7265" y="475"/>
                  </a:cubicBezTo>
                  <a:cubicBezTo>
                    <a:pt x="7761" y="376"/>
                    <a:pt x="8357" y="277"/>
                    <a:pt x="9051" y="277"/>
                  </a:cubicBezTo>
                  <a:cubicBezTo>
                    <a:pt x="9696" y="277"/>
                    <a:pt x="10242" y="376"/>
                    <a:pt x="10639" y="475"/>
                  </a:cubicBezTo>
                  <a:cubicBezTo>
                    <a:pt x="11135" y="475"/>
                    <a:pt x="11532" y="624"/>
                    <a:pt x="11829" y="872"/>
                  </a:cubicBezTo>
                  <a:cubicBezTo>
                    <a:pt x="12077" y="1021"/>
                    <a:pt x="12276" y="1269"/>
                    <a:pt x="12425" y="1666"/>
                  </a:cubicBezTo>
                  <a:cubicBezTo>
                    <a:pt x="12524" y="2063"/>
                    <a:pt x="12623" y="2609"/>
                    <a:pt x="12623" y="32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5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786506" y="5300067"/>
              <a:ext cx="110132" cy="49807"/>
              <a:chOff x="6786506" y="5300067"/>
              <a:chExt cx="110132" cy="49807"/>
            </a:xfrm>
            <a:solidFill>
              <a:srgbClr val="000000"/>
            </a:solidFill>
          </p:grpSpPr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3258296-8528-4743-833E-C5FEF422D108}"/>
                  </a:ext>
                </a:extLst>
              </p:cNvPr>
              <p:cNvSpPr/>
              <p:nvPr/>
            </p:nvSpPr>
            <p:spPr>
              <a:xfrm>
                <a:off x="6786506" y="5300464"/>
                <a:ext cx="34924" cy="48815"/>
              </a:xfrm>
              <a:custGeom>
                <a:avLst/>
                <a:gdLst>
                  <a:gd name="connsiteX0" fmla="*/ 35246 w 34924"/>
                  <a:gd name="connsiteY0" fmla="*/ 35202 h 48815"/>
                  <a:gd name="connsiteX1" fmla="*/ 34850 w 34924"/>
                  <a:gd name="connsiteY1" fmla="*/ 37186 h 48815"/>
                  <a:gd name="connsiteX2" fmla="*/ 33659 w 34924"/>
                  <a:gd name="connsiteY2" fmla="*/ 37782 h 48815"/>
                  <a:gd name="connsiteX3" fmla="*/ 28301 w 34924"/>
                  <a:gd name="connsiteY3" fmla="*/ 37782 h 48815"/>
                  <a:gd name="connsiteX4" fmla="*/ 28301 w 34924"/>
                  <a:gd name="connsiteY4" fmla="*/ 47902 h 48815"/>
                  <a:gd name="connsiteX5" fmla="*/ 28103 w 34924"/>
                  <a:gd name="connsiteY5" fmla="*/ 48497 h 48815"/>
                  <a:gd name="connsiteX6" fmla="*/ 27507 w 34924"/>
                  <a:gd name="connsiteY6" fmla="*/ 48894 h 48815"/>
                  <a:gd name="connsiteX7" fmla="*/ 26714 w 34924"/>
                  <a:gd name="connsiteY7" fmla="*/ 48894 h 48815"/>
                  <a:gd name="connsiteX8" fmla="*/ 25126 w 34924"/>
                  <a:gd name="connsiteY8" fmla="*/ 49092 h 48815"/>
                  <a:gd name="connsiteX9" fmla="*/ 23539 w 34924"/>
                  <a:gd name="connsiteY9" fmla="*/ 48894 h 48815"/>
                  <a:gd name="connsiteX10" fmla="*/ 22546 w 34924"/>
                  <a:gd name="connsiteY10" fmla="*/ 48894 h 48815"/>
                  <a:gd name="connsiteX11" fmla="*/ 22150 w 34924"/>
                  <a:gd name="connsiteY11" fmla="*/ 48497 h 48815"/>
                  <a:gd name="connsiteX12" fmla="*/ 21951 w 34924"/>
                  <a:gd name="connsiteY12" fmla="*/ 47902 h 48815"/>
                  <a:gd name="connsiteX13" fmla="*/ 21951 w 34924"/>
                  <a:gd name="connsiteY13" fmla="*/ 37782 h 48815"/>
                  <a:gd name="connsiteX14" fmla="*/ 2107 w 34924"/>
                  <a:gd name="connsiteY14" fmla="*/ 37782 h 48815"/>
                  <a:gd name="connsiteX15" fmla="*/ 1115 w 34924"/>
                  <a:gd name="connsiteY15" fmla="*/ 37782 h 48815"/>
                  <a:gd name="connsiteX16" fmla="*/ 718 w 34924"/>
                  <a:gd name="connsiteY16" fmla="*/ 37385 h 48815"/>
                  <a:gd name="connsiteX17" fmla="*/ 321 w 34924"/>
                  <a:gd name="connsiteY17" fmla="*/ 36392 h 48815"/>
                  <a:gd name="connsiteX18" fmla="*/ 321 w 34924"/>
                  <a:gd name="connsiteY18" fmla="*/ 35003 h 48815"/>
                  <a:gd name="connsiteX19" fmla="*/ 321 w 34924"/>
                  <a:gd name="connsiteY19" fmla="*/ 33614 h 48815"/>
                  <a:gd name="connsiteX20" fmla="*/ 520 w 34924"/>
                  <a:gd name="connsiteY20" fmla="*/ 32622 h 48815"/>
                  <a:gd name="connsiteX21" fmla="*/ 718 w 34924"/>
                  <a:gd name="connsiteY21" fmla="*/ 31828 h 48815"/>
                  <a:gd name="connsiteX22" fmla="*/ 1314 w 34924"/>
                  <a:gd name="connsiteY22" fmla="*/ 30836 h 48815"/>
                  <a:gd name="connsiteX23" fmla="*/ 18776 w 34924"/>
                  <a:gd name="connsiteY23" fmla="*/ 1467 h 48815"/>
                  <a:gd name="connsiteX24" fmla="*/ 19173 w 34924"/>
                  <a:gd name="connsiteY24" fmla="*/ 872 h 48815"/>
                  <a:gd name="connsiteX25" fmla="*/ 20165 w 34924"/>
                  <a:gd name="connsiteY25" fmla="*/ 674 h 48815"/>
                  <a:gd name="connsiteX26" fmla="*/ 21554 w 34924"/>
                  <a:gd name="connsiteY26" fmla="*/ 475 h 48815"/>
                  <a:gd name="connsiteX27" fmla="*/ 23539 w 34924"/>
                  <a:gd name="connsiteY27" fmla="*/ 277 h 48815"/>
                  <a:gd name="connsiteX28" fmla="*/ 25523 w 34924"/>
                  <a:gd name="connsiteY28" fmla="*/ 475 h 48815"/>
                  <a:gd name="connsiteX29" fmla="*/ 27111 w 34924"/>
                  <a:gd name="connsiteY29" fmla="*/ 674 h 48815"/>
                  <a:gd name="connsiteX30" fmla="*/ 27904 w 34924"/>
                  <a:gd name="connsiteY30" fmla="*/ 1071 h 48815"/>
                  <a:gd name="connsiteX31" fmla="*/ 28301 w 34924"/>
                  <a:gd name="connsiteY31" fmla="*/ 1666 h 48815"/>
                  <a:gd name="connsiteX32" fmla="*/ 28301 w 34924"/>
                  <a:gd name="connsiteY32" fmla="*/ 32424 h 48815"/>
                  <a:gd name="connsiteX33" fmla="*/ 33659 w 34924"/>
                  <a:gd name="connsiteY33" fmla="*/ 32424 h 48815"/>
                  <a:gd name="connsiteX34" fmla="*/ 34850 w 34924"/>
                  <a:gd name="connsiteY34" fmla="*/ 33217 h 48815"/>
                  <a:gd name="connsiteX35" fmla="*/ 35246 w 34924"/>
                  <a:gd name="connsiteY35" fmla="*/ 35202 h 48815"/>
                  <a:gd name="connsiteX36" fmla="*/ 21951 w 34924"/>
                  <a:gd name="connsiteY36" fmla="*/ 5833 h 48815"/>
                  <a:gd name="connsiteX37" fmla="*/ 6275 w 34924"/>
                  <a:gd name="connsiteY37" fmla="*/ 32424 h 48815"/>
                  <a:gd name="connsiteX38" fmla="*/ 21951 w 34924"/>
                  <a:gd name="connsiteY38" fmla="*/ 3242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924" h="48815">
                    <a:moveTo>
                      <a:pt x="35246" y="35202"/>
                    </a:moveTo>
                    <a:cubicBezTo>
                      <a:pt x="35246" y="35996"/>
                      <a:pt x="35098" y="36690"/>
                      <a:pt x="34850" y="37186"/>
                    </a:cubicBezTo>
                    <a:cubicBezTo>
                      <a:pt x="34552" y="37583"/>
                      <a:pt x="34155" y="37782"/>
                      <a:pt x="33659" y="37782"/>
                    </a:cubicBezTo>
                    <a:lnTo>
                      <a:pt x="28301" y="37782"/>
                    </a:lnTo>
                    <a:lnTo>
                      <a:pt x="28301" y="47902"/>
                    </a:lnTo>
                    <a:cubicBezTo>
                      <a:pt x="28301" y="48199"/>
                      <a:pt x="28202" y="48398"/>
                      <a:pt x="28103" y="48497"/>
                    </a:cubicBezTo>
                    <a:cubicBezTo>
                      <a:pt x="27954" y="48646"/>
                      <a:pt x="27755" y="48795"/>
                      <a:pt x="27507" y="48894"/>
                    </a:cubicBezTo>
                    <a:cubicBezTo>
                      <a:pt x="27359" y="48894"/>
                      <a:pt x="27111" y="48894"/>
                      <a:pt x="26714" y="48894"/>
                    </a:cubicBezTo>
                    <a:cubicBezTo>
                      <a:pt x="26317" y="48993"/>
                      <a:pt x="25771" y="49092"/>
                      <a:pt x="25126" y="49092"/>
                    </a:cubicBezTo>
                    <a:cubicBezTo>
                      <a:pt x="24432" y="49092"/>
                      <a:pt x="23936" y="48993"/>
                      <a:pt x="23539" y="48894"/>
                    </a:cubicBezTo>
                    <a:cubicBezTo>
                      <a:pt x="23142" y="48894"/>
                      <a:pt x="22795" y="48894"/>
                      <a:pt x="22546" y="48894"/>
                    </a:cubicBezTo>
                    <a:cubicBezTo>
                      <a:pt x="22398" y="48795"/>
                      <a:pt x="22249" y="48646"/>
                      <a:pt x="22150" y="48497"/>
                    </a:cubicBezTo>
                    <a:cubicBezTo>
                      <a:pt x="22001" y="48398"/>
                      <a:pt x="21951" y="48199"/>
                      <a:pt x="21951" y="47902"/>
                    </a:cubicBezTo>
                    <a:lnTo>
                      <a:pt x="21951" y="37782"/>
                    </a:lnTo>
                    <a:lnTo>
                      <a:pt x="2107" y="37782"/>
                    </a:lnTo>
                    <a:cubicBezTo>
                      <a:pt x="1711" y="37782"/>
                      <a:pt x="1363" y="37782"/>
                      <a:pt x="1115" y="37782"/>
                    </a:cubicBezTo>
                    <a:cubicBezTo>
                      <a:pt x="966" y="37682"/>
                      <a:pt x="818" y="37533"/>
                      <a:pt x="718" y="37385"/>
                    </a:cubicBezTo>
                    <a:cubicBezTo>
                      <a:pt x="570" y="37137"/>
                      <a:pt x="421" y="36789"/>
                      <a:pt x="321" y="36392"/>
                    </a:cubicBezTo>
                    <a:cubicBezTo>
                      <a:pt x="321" y="35996"/>
                      <a:pt x="321" y="35549"/>
                      <a:pt x="321" y="35003"/>
                    </a:cubicBezTo>
                    <a:cubicBezTo>
                      <a:pt x="321" y="34507"/>
                      <a:pt x="321" y="34011"/>
                      <a:pt x="321" y="33614"/>
                    </a:cubicBezTo>
                    <a:cubicBezTo>
                      <a:pt x="321" y="33217"/>
                      <a:pt x="371" y="32920"/>
                      <a:pt x="520" y="32622"/>
                    </a:cubicBezTo>
                    <a:cubicBezTo>
                      <a:pt x="619" y="32374"/>
                      <a:pt x="718" y="32126"/>
                      <a:pt x="718" y="31828"/>
                    </a:cubicBezTo>
                    <a:cubicBezTo>
                      <a:pt x="818" y="31431"/>
                      <a:pt x="1016" y="31134"/>
                      <a:pt x="1314" y="30836"/>
                    </a:cubicBezTo>
                    <a:lnTo>
                      <a:pt x="18776" y="1467"/>
                    </a:lnTo>
                    <a:cubicBezTo>
                      <a:pt x="18875" y="1219"/>
                      <a:pt x="19024" y="1021"/>
                      <a:pt x="19173" y="872"/>
                    </a:cubicBezTo>
                    <a:cubicBezTo>
                      <a:pt x="19421" y="773"/>
                      <a:pt x="19768" y="674"/>
                      <a:pt x="20165" y="674"/>
                    </a:cubicBezTo>
                    <a:cubicBezTo>
                      <a:pt x="20562" y="574"/>
                      <a:pt x="21009" y="475"/>
                      <a:pt x="21554" y="475"/>
                    </a:cubicBezTo>
                    <a:cubicBezTo>
                      <a:pt x="22050" y="376"/>
                      <a:pt x="22745" y="277"/>
                      <a:pt x="23539" y="277"/>
                    </a:cubicBezTo>
                    <a:cubicBezTo>
                      <a:pt x="24332" y="277"/>
                      <a:pt x="24977" y="376"/>
                      <a:pt x="25523" y="475"/>
                    </a:cubicBezTo>
                    <a:cubicBezTo>
                      <a:pt x="26168" y="475"/>
                      <a:pt x="26714" y="574"/>
                      <a:pt x="27111" y="674"/>
                    </a:cubicBezTo>
                    <a:cubicBezTo>
                      <a:pt x="27507" y="674"/>
                      <a:pt x="27755" y="822"/>
                      <a:pt x="27904" y="1071"/>
                    </a:cubicBezTo>
                    <a:cubicBezTo>
                      <a:pt x="28152" y="1219"/>
                      <a:pt x="28301" y="1418"/>
                      <a:pt x="28301" y="1666"/>
                    </a:cubicBezTo>
                    <a:lnTo>
                      <a:pt x="28301" y="32424"/>
                    </a:lnTo>
                    <a:lnTo>
                      <a:pt x="33659" y="32424"/>
                    </a:lnTo>
                    <a:cubicBezTo>
                      <a:pt x="34155" y="32424"/>
                      <a:pt x="34552" y="32721"/>
                      <a:pt x="34850" y="33217"/>
                    </a:cubicBezTo>
                    <a:cubicBezTo>
                      <a:pt x="35098" y="33614"/>
                      <a:pt x="35246" y="34309"/>
                      <a:pt x="35246" y="35202"/>
                    </a:cubicBezTo>
                    <a:close/>
                    <a:moveTo>
                      <a:pt x="21951" y="5833"/>
                    </a:moveTo>
                    <a:lnTo>
                      <a:pt x="6275" y="32424"/>
                    </a:lnTo>
                    <a:lnTo>
                      <a:pt x="21951" y="324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D45CAF0D-63FB-46A9-8B34-7063979FC96D}"/>
                  </a:ext>
                </a:extLst>
              </p:cNvPr>
              <p:cNvSpPr/>
              <p:nvPr/>
            </p:nvSpPr>
            <p:spPr>
              <a:xfrm>
                <a:off x="6826988" y="5300067"/>
                <a:ext cx="30360" cy="49014"/>
              </a:xfrm>
              <a:custGeom>
                <a:avLst/>
                <a:gdLst>
                  <a:gd name="connsiteX0" fmla="*/ 30685 w 30360"/>
                  <a:gd name="connsiteY0" fmla="*/ 46513 h 49014"/>
                  <a:gd name="connsiteX1" fmla="*/ 30487 w 30360"/>
                  <a:gd name="connsiteY1" fmla="*/ 47704 h 49014"/>
                  <a:gd name="connsiteX2" fmla="*/ 30289 w 30360"/>
                  <a:gd name="connsiteY2" fmla="*/ 48696 h 49014"/>
                  <a:gd name="connsiteX3" fmla="*/ 29892 w 30360"/>
                  <a:gd name="connsiteY3" fmla="*/ 49093 h 49014"/>
                  <a:gd name="connsiteX4" fmla="*/ 29296 w 30360"/>
                  <a:gd name="connsiteY4" fmla="*/ 49291 h 49014"/>
                  <a:gd name="connsiteX5" fmla="*/ 2507 w 30360"/>
                  <a:gd name="connsiteY5" fmla="*/ 49291 h 49014"/>
                  <a:gd name="connsiteX6" fmla="*/ 1714 w 30360"/>
                  <a:gd name="connsiteY6" fmla="*/ 49291 h 49014"/>
                  <a:gd name="connsiteX7" fmla="*/ 920 w 30360"/>
                  <a:gd name="connsiteY7" fmla="*/ 48894 h 49014"/>
                  <a:gd name="connsiteX8" fmla="*/ 523 w 30360"/>
                  <a:gd name="connsiteY8" fmla="*/ 47902 h 49014"/>
                  <a:gd name="connsiteX9" fmla="*/ 324 w 30360"/>
                  <a:gd name="connsiteY9" fmla="*/ 46513 h 49014"/>
                  <a:gd name="connsiteX10" fmla="*/ 324 w 30360"/>
                  <a:gd name="connsiteY10" fmla="*/ 45124 h 49014"/>
                  <a:gd name="connsiteX11" fmla="*/ 721 w 30360"/>
                  <a:gd name="connsiteY11" fmla="*/ 44132 h 49014"/>
                  <a:gd name="connsiteX12" fmla="*/ 1118 w 30360"/>
                  <a:gd name="connsiteY12" fmla="*/ 43338 h 49014"/>
                  <a:gd name="connsiteX13" fmla="*/ 1912 w 30360"/>
                  <a:gd name="connsiteY13" fmla="*/ 42346 h 49014"/>
                  <a:gd name="connsiteX14" fmla="*/ 11239 w 30360"/>
                  <a:gd name="connsiteY14" fmla="*/ 32424 h 49014"/>
                  <a:gd name="connsiteX15" fmla="*/ 16596 w 30360"/>
                  <a:gd name="connsiteY15" fmla="*/ 26272 h 49014"/>
                  <a:gd name="connsiteX16" fmla="*/ 19573 w 30360"/>
                  <a:gd name="connsiteY16" fmla="*/ 21311 h 49014"/>
                  <a:gd name="connsiteX17" fmla="*/ 20962 w 30360"/>
                  <a:gd name="connsiteY17" fmla="*/ 17343 h 49014"/>
                  <a:gd name="connsiteX18" fmla="*/ 21359 w 30360"/>
                  <a:gd name="connsiteY18" fmla="*/ 13771 h 49014"/>
                  <a:gd name="connsiteX19" fmla="*/ 20764 w 30360"/>
                  <a:gd name="connsiteY19" fmla="*/ 10794 h 49014"/>
                  <a:gd name="connsiteX20" fmla="*/ 19176 w 30360"/>
                  <a:gd name="connsiteY20" fmla="*/ 8413 h 49014"/>
                  <a:gd name="connsiteX21" fmla="*/ 16596 w 30360"/>
                  <a:gd name="connsiteY21" fmla="*/ 6627 h 49014"/>
                  <a:gd name="connsiteX22" fmla="*/ 13421 w 30360"/>
                  <a:gd name="connsiteY22" fmla="*/ 5833 h 49014"/>
                  <a:gd name="connsiteX23" fmla="*/ 9254 w 30360"/>
                  <a:gd name="connsiteY23" fmla="*/ 6627 h 49014"/>
                  <a:gd name="connsiteX24" fmla="*/ 6079 w 30360"/>
                  <a:gd name="connsiteY24" fmla="*/ 8016 h 49014"/>
                  <a:gd name="connsiteX25" fmla="*/ 3698 w 30360"/>
                  <a:gd name="connsiteY25" fmla="*/ 9405 h 49014"/>
                  <a:gd name="connsiteX26" fmla="*/ 2309 w 30360"/>
                  <a:gd name="connsiteY26" fmla="*/ 10000 h 49014"/>
                  <a:gd name="connsiteX27" fmla="*/ 1912 w 30360"/>
                  <a:gd name="connsiteY27" fmla="*/ 9802 h 49014"/>
                  <a:gd name="connsiteX28" fmla="*/ 1515 w 30360"/>
                  <a:gd name="connsiteY28" fmla="*/ 9405 h 49014"/>
                  <a:gd name="connsiteX29" fmla="*/ 1317 w 30360"/>
                  <a:gd name="connsiteY29" fmla="*/ 8413 h 49014"/>
                  <a:gd name="connsiteX30" fmla="*/ 1317 w 30360"/>
                  <a:gd name="connsiteY30" fmla="*/ 7024 h 49014"/>
                  <a:gd name="connsiteX31" fmla="*/ 1317 w 30360"/>
                  <a:gd name="connsiteY31" fmla="*/ 6032 h 49014"/>
                  <a:gd name="connsiteX32" fmla="*/ 1317 w 30360"/>
                  <a:gd name="connsiteY32" fmla="*/ 5436 h 49014"/>
                  <a:gd name="connsiteX33" fmla="*/ 1714 w 30360"/>
                  <a:gd name="connsiteY33" fmla="*/ 4841 h 49014"/>
                  <a:gd name="connsiteX34" fmla="*/ 2309 w 30360"/>
                  <a:gd name="connsiteY34" fmla="*/ 4047 h 49014"/>
                  <a:gd name="connsiteX35" fmla="*/ 3698 w 30360"/>
                  <a:gd name="connsiteY35" fmla="*/ 3055 h 49014"/>
                  <a:gd name="connsiteX36" fmla="*/ 6476 w 30360"/>
                  <a:gd name="connsiteY36" fmla="*/ 1864 h 49014"/>
                  <a:gd name="connsiteX37" fmla="*/ 10246 w 30360"/>
                  <a:gd name="connsiteY37" fmla="*/ 674 h 49014"/>
                  <a:gd name="connsiteX38" fmla="*/ 14612 w 30360"/>
                  <a:gd name="connsiteY38" fmla="*/ 277 h 49014"/>
                  <a:gd name="connsiteX39" fmla="*/ 20565 w 30360"/>
                  <a:gd name="connsiteY39" fmla="*/ 1269 h 49014"/>
                  <a:gd name="connsiteX40" fmla="*/ 24931 w 30360"/>
                  <a:gd name="connsiteY40" fmla="*/ 4047 h 49014"/>
                  <a:gd name="connsiteX41" fmla="*/ 27510 w 30360"/>
                  <a:gd name="connsiteY41" fmla="*/ 8016 h 49014"/>
                  <a:gd name="connsiteX42" fmla="*/ 28503 w 30360"/>
                  <a:gd name="connsiteY42" fmla="*/ 12779 h 49014"/>
                  <a:gd name="connsiteX43" fmla="*/ 28106 w 30360"/>
                  <a:gd name="connsiteY43" fmla="*/ 17541 h 49014"/>
                  <a:gd name="connsiteX44" fmla="*/ 26320 w 30360"/>
                  <a:gd name="connsiteY44" fmla="*/ 22502 h 49014"/>
                  <a:gd name="connsiteX45" fmla="*/ 22549 w 30360"/>
                  <a:gd name="connsiteY45" fmla="*/ 28455 h 49014"/>
                  <a:gd name="connsiteX46" fmla="*/ 15803 w 30360"/>
                  <a:gd name="connsiteY46" fmla="*/ 35797 h 49014"/>
                  <a:gd name="connsiteX47" fmla="*/ 8262 w 30360"/>
                  <a:gd name="connsiteY47" fmla="*/ 43735 h 49014"/>
                  <a:gd name="connsiteX48" fmla="*/ 29296 w 30360"/>
                  <a:gd name="connsiteY48" fmla="*/ 43735 h 49014"/>
                  <a:gd name="connsiteX49" fmla="*/ 29693 w 30360"/>
                  <a:gd name="connsiteY49" fmla="*/ 43933 h 49014"/>
                  <a:gd name="connsiteX50" fmla="*/ 30289 w 30360"/>
                  <a:gd name="connsiteY50" fmla="*/ 44529 h 49014"/>
                  <a:gd name="connsiteX51" fmla="*/ 30487 w 30360"/>
                  <a:gd name="connsiteY51" fmla="*/ 45521 h 49014"/>
                  <a:gd name="connsiteX52" fmla="*/ 30685 w 30360"/>
                  <a:gd name="connsiteY52" fmla="*/ 4651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60" h="49014">
                    <a:moveTo>
                      <a:pt x="30685" y="46513"/>
                    </a:moveTo>
                    <a:cubicBezTo>
                      <a:pt x="30685" y="46910"/>
                      <a:pt x="30586" y="47307"/>
                      <a:pt x="30487" y="47704"/>
                    </a:cubicBezTo>
                    <a:cubicBezTo>
                      <a:pt x="30487" y="48100"/>
                      <a:pt x="30388" y="48448"/>
                      <a:pt x="30289" y="48696"/>
                    </a:cubicBezTo>
                    <a:cubicBezTo>
                      <a:pt x="30289" y="48845"/>
                      <a:pt x="30140" y="48993"/>
                      <a:pt x="29892" y="49093"/>
                    </a:cubicBezTo>
                    <a:cubicBezTo>
                      <a:pt x="29743" y="49241"/>
                      <a:pt x="29544" y="49291"/>
                      <a:pt x="29296" y="49291"/>
                    </a:cubicBezTo>
                    <a:lnTo>
                      <a:pt x="2507" y="49291"/>
                    </a:lnTo>
                    <a:cubicBezTo>
                      <a:pt x="2210" y="49291"/>
                      <a:pt x="1962" y="49291"/>
                      <a:pt x="1714" y="49291"/>
                    </a:cubicBezTo>
                    <a:cubicBezTo>
                      <a:pt x="1416" y="49192"/>
                      <a:pt x="1168" y="49043"/>
                      <a:pt x="920" y="48894"/>
                    </a:cubicBezTo>
                    <a:cubicBezTo>
                      <a:pt x="771" y="48646"/>
                      <a:pt x="622" y="48299"/>
                      <a:pt x="523" y="47902"/>
                    </a:cubicBezTo>
                    <a:cubicBezTo>
                      <a:pt x="374" y="47505"/>
                      <a:pt x="324" y="47059"/>
                      <a:pt x="324" y="46513"/>
                    </a:cubicBezTo>
                    <a:cubicBezTo>
                      <a:pt x="324" y="46017"/>
                      <a:pt x="324" y="45521"/>
                      <a:pt x="324" y="45124"/>
                    </a:cubicBezTo>
                    <a:cubicBezTo>
                      <a:pt x="424" y="44727"/>
                      <a:pt x="573" y="44429"/>
                      <a:pt x="721" y="44132"/>
                    </a:cubicBezTo>
                    <a:cubicBezTo>
                      <a:pt x="821" y="43884"/>
                      <a:pt x="969" y="43636"/>
                      <a:pt x="1118" y="43338"/>
                    </a:cubicBezTo>
                    <a:cubicBezTo>
                      <a:pt x="1366" y="43090"/>
                      <a:pt x="1614" y="42743"/>
                      <a:pt x="1912" y="42346"/>
                    </a:cubicBezTo>
                    <a:lnTo>
                      <a:pt x="11239" y="32424"/>
                    </a:lnTo>
                    <a:cubicBezTo>
                      <a:pt x="13471" y="30191"/>
                      <a:pt x="15257" y="28157"/>
                      <a:pt x="16596" y="26272"/>
                    </a:cubicBezTo>
                    <a:cubicBezTo>
                      <a:pt x="17886" y="24437"/>
                      <a:pt x="18878" y="22800"/>
                      <a:pt x="19573" y="21311"/>
                    </a:cubicBezTo>
                    <a:cubicBezTo>
                      <a:pt x="20218" y="19873"/>
                      <a:pt x="20664" y="18533"/>
                      <a:pt x="20962" y="17343"/>
                    </a:cubicBezTo>
                    <a:cubicBezTo>
                      <a:pt x="21210" y="16053"/>
                      <a:pt x="21359" y="14862"/>
                      <a:pt x="21359" y="13771"/>
                    </a:cubicBezTo>
                    <a:cubicBezTo>
                      <a:pt x="21359" y="12729"/>
                      <a:pt x="21160" y="11737"/>
                      <a:pt x="20764" y="10794"/>
                    </a:cubicBezTo>
                    <a:cubicBezTo>
                      <a:pt x="20367" y="9901"/>
                      <a:pt x="19821" y="9107"/>
                      <a:pt x="19176" y="8413"/>
                    </a:cubicBezTo>
                    <a:cubicBezTo>
                      <a:pt x="18481" y="7619"/>
                      <a:pt x="17638" y="7024"/>
                      <a:pt x="16596" y="6627"/>
                    </a:cubicBezTo>
                    <a:cubicBezTo>
                      <a:pt x="15654" y="6131"/>
                      <a:pt x="14612" y="5833"/>
                      <a:pt x="13421" y="5833"/>
                    </a:cubicBezTo>
                    <a:cubicBezTo>
                      <a:pt x="11834" y="5833"/>
                      <a:pt x="10445" y="6131"/>
                      <a:pt x="9254" y="6627"/>
                    </a:cubicBezTo>
                    <a:cubicBezTo>
                      <a:pt x="8064" y="7024"/>
                      <a:pt x="6972" y="7520"/>
                      <a:pt x="6079" y="8016"/>
                    </a:cubicBezTo>
                    <a:cubicBezTo>
                      <a:pt x="5137" y="8413"/>
                      <a:pt x="4343" y="8909"/>
                      <a:pt x="3698" y="9405"/>
                    </a:cubicBezTo>
                    <a:cubicBezTo>
                      <a:pt x="3152" y="9802"/>
                      <a:pt x="2706" y="10000"/>
                      <a:pt x="2309" y="10000"/>
                    </a:cubicBezTo>
                    <a:cubicBezTo>
                      <a:pt x="2160" y="10000"/>
                      <a:pt x="2011" y="9951"/>
                      <a:pt x="1912" y="9802"/>
                    </a:cubicBezTo>
                    <a:cubicBezTo>
                      <a:pt x="1763" y="9703"/>
                      <a:pt x="1614" y="9554"/>
                      <a:pt x="1515" y="9405"/>
                    </a:cubicBezTo>
                    <a:cubicBezTo>
                      <a:pt x="1515" y="9157"/>
                      <a:pt x="1416" y="8810"/>
                      <a:pt x="1317" y="8413"/>
                    </a:cubicBezTo>
                    <a:cubicBezTo>
                      <a:pt x="1317" y="8016"/>
                      <a:pt x="1317" y="7569"/>
                      <a:pt x="1317" y="7024"/>
                    </a:cubicBezTo>
                    <a:cubicBezTo>
                      <a:pt x="1317" y="6627"/>
                      <a:pt x="1317" y="6329"/>
                      <a:pt x="1317" y="6032"/>
                    </a:cubicBezTo>
                    <a:cubicBezTo>
                      <a:pt x="1317" y="5784"/>
                      <a:pt x="1317" y="5585"/>
                      <a:pt x="1317" y="5436"/>
                    </a:cubicBezTo>
                    <a:cubicBezTo>
                      <a:pt x="1416" y="5188"/>
                      <a:pt x="1565" y="4990"/>
                      <a:pt x="1714" y="4841"/>
                    </a:cubicBezTo>
                    <a:cubicBezTo>
                      <a:pt x="1813" y="4593"/>
                      <a:pt x="2011" y="4345"/>
                      <a:pt x="2309" y="4047"/>
                    </a:cubicBezTo>
                    <a:cubicBezTo>
                      <a:pt x="2557" y="3799"/>
                      <a:pt x="3003" y="3452"/>
                      <a:pt x="3698" y="3055"/>
                    </a:cubicBezTo>
                    <a:cubicBezTo>
                      <a:pt x="4492" y="2658"/>
                      <a:pt x="5385" y="2261"/>
                      <a:pt x="6476" y="1864"/>
                    </a:cubicBezTo>
                    <a:cubicBezTo>
                      <a:pt x="7667" y="1368"/>
                      <a:pt x="8907" y="971"/>
                      <a:pt x="10246" y="674"/>
                    </a:cubicBezTo>
                    <a:cubicBezTo>
                      <a:pt x="11536" y="426"/>
                      <a:pt x="13024" y="277"/>
                      <a:pt x="14612" y="277"/>
                    </a:cubicBezTo>
                    <a:cubicBezTo>
                      <a:pt x="16844" y="277"/>
                      <a:pt x="18829" y="624"/>
                      <a:pt x="20565" y="1269"/>
                    </a:cubicBezTo>
                    <a:cubicBezTo>
                      <a:pt x="22401" y="1964"/>
                      <a:pt x="23839" y="2857"/>
                      <a:pt x="24931" y="4047"/>
                    </a:cubicBezTo>
                    <a:cubicBezTo>
                      <a:pt x="26121" y="5139"/>
                      <a:pt x="26965" y="6429"/>
                      <a:pt x="27510" y="8016"/>
                    </a:cubicBezTo>
                    <a:cubicBezTo>
                      <a:pt x="28155" y="9504"/>
                      <a:pt x="28503" y="11092"/>
                      <a:pt x="28503" y="12779"/>
                    </a:cubicBezTo>
                    <a:cubicBezTo>
                      <a:pt x="28503" y="14366"/>
                      <a:pt x="28354" y="15954"/>
                      <a:pt x="28106" y="17541"/>
                    </a:cubicBezTo>
                    <a:cubicBezTo>
                      <a:pt x="27808" y="19029"/>
                      <a:pt x="27213" y="20666"/>
                      <a:pt x="26320" y="22502"/>
                    </a:cubicBezTo>
                    <a:cubicBezTo>
                      <a:pt x="25526" y="24238"/>
                      <a:pt x="24236" y="26223"/>
                      <a:pt x="22549" y="28455"/>
                    </a:cubicBezTo>
                    <a:cubicBezTo>
                      <a:pt x="20813" y="30588"/>
                      <a:pt x="18581" y="33019"/>
                      <a:pt x="15803" y="35797"/>
                    </a:cubicBezTo>
                    <a:lnTo>
                      <a:pt x="8262" y="43735"/>
                    </a:lnTo>
                    <a:lnTo>
                      <a:pt x="29296" y="43735"/>
                    </a:lnTo>
                    <a:cubicBezTo>
                      <a:pt x="29396" y="43735"/>
                      <a:pt x="29544" y="43834"/>
                      <a:pt x="29693" y="43933"/>
                    </a:cubicBezTo>
                    <a:cubicBezTo>
                      <a:pt x="29941" y="44082"/>
                      <a:pt x="30140" y="44280"/>
                      <a:pt x="30289" y="44529"/>
                    </a:cubicBezTo>
                    <a:cubicBezTo>
                      <a:pt x="30388" y="44826"/>
                      <a:pt x="30487" y="45124"/>
                      <a:pt x="30487" y="45521"/>
                    </a:cubicBezTo>
                    <a:cubicBezTo>
                      <a:pt x="30586" y="45818"/>
                      <a:pt x="30685" y="46116"/>
                      <a:pt x="30685" y="465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F616FC22-851D-4A2F-A4A3-82162C15BE54}"/>
                  </a:ext>
                </a:extLst>
              </p:cNvPr>
              <p:cNvSpPr/>
              <p:nvPr/>
            </p:nvSpPr>
            <p:spPr>
              <a:xfrm>
                <a:off x="6864889" y="5300067"/>
                <a:ext cx="31750" cy="49807"/>
              </a:xfrm>
              <a:custGeom>
                <a:avLst/>
                <a:gdLst>
                  <a:gd name="connsiteX0" fmla="*/ 32077 w 31750"/>
                  <a:gd name="connsiteY0" fmla="*/ 33614 h 49807"/>
                  <a:gd name="connsiteX1" fmla="*/ 31085 w 31750"/>
                  <a:gd name="connsiteY1" fmla="*/ 39766 h 49807"/>
                  <a:gd name="connsiteX2" fmla="*/ 28109 w 31750"/>
                  <a:gd name="connsiteY2" fmla="*/ 45124 h 49807"/>
                  <a:gd name="connsiteX3" fmla="*/ 22949 w 31750"/>
                  <a:gd name="connsiteY3" fmla="*/ 48696 h 49807"/>
                  <a:gd name="connsiteX4" fmla="*/ 15806 w 31750"/>
                  <a:gd name="connsiteY4" fmla="*/ 50085 h 49807"/>
                  <a:gd name="connsiteX5" fmla="*/ 10249 w 31750"/>
                  <a:gd name="connsiteY5" fmla="*/ 49291 h 49807"/>
                  <a:gd name="connsiteX6" fmla="*/ 6281 w 31750"/>
                  <a:gd name="connsiteY6" fmla="*/ 47108 h 49807"/>
                  <a:gd name="connsiteX7" fmla="*/ 3502 w 31750"/>
                  <a:gd name="connsiteY7" fmla="*/ 43735 h 49807"/>
                  <a:gd name="connsiteX8" fmla="*/ 1518 w 31750"/>
                  <a:gd name="connsiteY8" fmla="*/ 39171 h 49807"/>
                  <a:gd name="connsiteX9" fmla="*/ 526 w 31750"/>
                  <a:gd name="connsiteY9" fmla="*/ 33614 h 49807"/>
                  <a:gd name="connsiteX10" fmla="*/ 327 w 31750"/>
                  <a:gd name="connsiteY10" fmla="*/ 26868 h 49807"/>
                  <a:gd name="connsiteX11" fmla="*/ 724 w 31750"/>
                  <a:gd name="connsiteY11" fmla="*/ 20518 h 49807"/>
                  <a:gd name="connsiteX12" fmla="*/ 1915 w 31750"/>
                  <a:gd name="connsiteY12" fmla="*/ 14564 h 49807"/>
                  <a:gd name="connsiteX13" fmla="*/ 4098 w 31750"/>
                  <a:gd name="connsiteY13" fmla="*/ 9008 h 49807"/>
                  <a:gd name="connsiteX14" fmla="*/ 7868 w 31750"/>
                  <a:gd name="connsiteY14" fmla="*/ 4444 h 49807"/>
                  <a:gd name="connsiteX15" fmla="*/ 13226 w 31750"/>
                  <a:gd name="connsiteY15" fmla="*/ 1468 h 49807"/>
                  <a:gd name="connsiteX16" fmla="*/ 20568 w 31750"/>
                  <a:gd name="connsiteY16" fmla="*/ 277 h 49807"/>
                  <a:gd name="connsiteX17" fmla="*/ 23346 w 31750"/>
                  <a:gd name="connsiteY17" fmla="*/ 475 h 49807"/>
                  <a:gd name="connsiteX18" fmla="*/ 25926 w 31750"/>
                  <a:gd name="connsiteY18" fmla="*/ 872 h 49807"/>
                  <a:gd name="connsiteX19" fmla="*/ 27910 w 31750"/>
                  <a:gd name="connsiteY19" fmla="*/ 1468 h 49807"/>
                  <a:gd name="connsiteX20" fmla="*/ 28902 w 31750"/>
                  <a:gd name="connsiteY20" fmla="*/ 2063 h 49807"/>
                  <a:gd name="connsiteX21" fmla="*/ 29299 w 31750"/>
                  <a:gd name="connsiteY21" fmla="*/ 2460 h 49807"/>
                  <a:gd name="connsiteX22" fmla="*/ 29498 w 31750"/>
                  <a:gd name="connsiteY22" fmla="*/ 3055 h 49807"/>
                  <a:gd name="connsiteX23" fmla="*/ 29696 w 31750"/>
                  <a:gd name="connsiteY23" fmla="*/ 3650 h 49807"/>
                  <a:gd name="connsiteX24" fmla="*/ 29696 w 31750"/>
                  <a:gd name="connsiteY24" fmla="*/ 4444 h 49807"/>
                  <a:gd name="connsiteX25" fmla="*/ 29696 w 31750"/>
                  <a:gd name="connsiteY25" fmla="*/ 5635 h 49807"/>
                  <a:gd name="connsiteX26" fmla="*/ 29498 w 31750"/>
                  <a:gd name="connsiteY26" fmla="*/ 6429 h 49807"/>
                  <a:gd name="connsiteX27" fmla="*/ 29299 w 31750"/>
                  <a:gd name="connsiteY27" fmla="*/ 7024 h 49807"/>
                  <a:gd name="connsiteX28" fmla="*/ 28704 w 31750"/>
                  <a:gd name="connsiteY28" fmla="*/ 7024 h 49807"/>
                  <a:gd name="connsiteX29" fmla="*/ 27513 w 31750"/>
                  <a:gd name="connsiteY29" fmla="*/ 6825 h 49807"/>
                  <a:gd name="connsiteX30" fmla="*/ 25926 w 31750"/>
                  <a:gd name="connsiteY30" fmla="*/ 6230 h 49807"/>
                  <a:gd name="connsiteX31" fmla="*/ 23346 w 31750"/>
                  <a:gd name="connsiteY31" fmla="*/ 5635 h 49807"/>
                  <a:gd name="connsiteX32" fmla="*/ 19973 w 31750"/>
                  <a:gd name="connsiteY32" fmla="*/ 5436 h 49807"/>
                  <a:gd name="connsiteX33" fmla="*/ 14020 w 31750"/>
                  <a:gd name="connsiteY33" fmla="*/ 6825 h 49807"/>
                  <a:gd name="connsiteX34" fmla="*/ 10051 w 31750"/>
                  <a:gd name="connsiteY34" fmla="*/ 10596 h 49807"/>
                  <a:gd name="connsiteX35" fmla="*/ 7670 w 31750"/>
                  <a:gd name="connsiteY35" fmla="*/ 16152 h 49807"/>
                  <a:gd name="connsiteX36" fmla="*/ 6677 w 31750"/>
                  <a:gd name="connsiteY36" fmla="*/ 22700 h 49807"/>
                  <a:gd name="connsiteX37" fmla="*/ 8860 w 31750"/>
                  <a:gd name="connsiteY37" fmla="*/ 21708 h 49807"/>
                  <a:gd name="connsiteX38" fmla="*/ 11638 w 31750"/>
                  <a:gd name="connsiteY38" fmla="*/ 20716 h 49807"/>
                  <a:gd name="connsiteX39" fmla="*/ 14615 w 31750"/>
                  <a:gd name="connsiteY39" fmla="*/ 19922 h 49807"/>
                  <a:gd name="connsiteX40" fmla="*/ 18187 w 31750"/>
                  <a:gd name="connsiteY40" fmla="*/ 19525 h 49807"/>
                  <a:gd name="connsiteX41" fmla="*/ 24537 w 31750"/>
                  <a:gd name="connsiteY41" fmla="*/ 20716 h 49807"/>
                  <a:gd name="connsiteX42" fmla="*/ 28902 w 31750"/>
                  <a:gd name="connsiteY42" fmla="*/ 23693 h 49807"/>
                  <a:gd name="connsiteX43" fmla="*/ 31284 w 31750"/>
                  <a:gd name="connsiteY43" fmla="*/ 28058 h 49807"/>
                  <a:gd name="connsiteX44" fmla="*/ 32077 w 31750"/>
                  <a:gd name="connsiteY44" fmla="*/ 33614 h 49807"/>
                  <a:gd name="connsiteX45" fmla="*/ 25727 w 31750"/>
                  <a:gd name="connsiteY45" fmla="*/ 34210 h 49807"/>
                  <a:gd name="connsiteX46" fmla="*/ 25132 w 31750"/>
                  <a:gd name="connsiteY46" fmla="*/ 30241 h 49807"/>
                  <a:gd name="connsiteX47" fmla="*/ 23743 w 31750"/>
                  <a:gd name="connsiteY47" fmla="*/ 27264 h 49807"/>
                  <a:gd name="connsiteX48" fmla="*/ 20965 w 31750"/>
                  <a:gd name="connsiteY48" fmla="*/ 25479 h 49807"/>
                  <a:gd name="connsiteX49" fmla="*/ 16996 w 31750"/>
                  <a:gd name="connsiteY49" fmla="*/ 24685 h 49807"/>
                  <a:gd name="connsiteX50" fmla="*/ 14218 w 31750"/>
                  <a:gd name="connsiteY50" fmla="*/ 24883 h 49807"/>
                  <a:gd name="connsiteX51" fmla="*/ 11440 w 31750"/>
                  <a:gd name="connsiteY51" fmla="*/ 25677 h 49807"/>
                  <a:gd name="connsiteX52" fmla="*/ 9059 w 31750"/>
                  <a:gd name="connsiteY52" fmla="*/ 26669 h 49807"/>
                  <a:gd name="connsiteX53" fmla="*/ 6876 w 31750"/>
                  <a:gd name="connsiteY53" fmla="*/ 27860 h 49807"/>
                  <a:gd name="connsiteX54" fmla="*/ 7471 w 31750"/>
                  <a:gd name="connsiteY54" fmla="*/ 35996 h 49807"/>
                  <a:gd name="connsiteX55" fmla="*/ 9257 w 31750"/>
                  <a:gd name="connsiteY55" fmla="*/ 41155 h 49807"/>
                  <a:gd name="connsiteX56" fmla="*/ 12234 w 31750"/>
                  <a:gd name="connsiteY56" fmla="*/ 43933 h 49807"/>
                  <a:gd name="connsiteX57" fmla="*/ 16401 w 31750"/>
                  <a:gd name="connsiteY57" fmla="*/ 44727 h 49807"/>
                  <a:gd name="connsiteX58" fmla="*/ 20370 w 31750"/>
                  <a:gd name="connsiteY58" fmla="*/ 43933 h 49807"/>
                  <a:gd name="connsiteX59" fmla="*/ 23346 w 31750"/>
                  <a:gd name="connsiteY59" fmla="*/ 41552 h 49807"/>
                  <a:gd name="connsiteX60" fmla="*/ 25132 w 31750"/>
                  <a:gd name="connsiteY60" fmla="*/ 38179 h 49807"/>
                  <a:gd name="connsiteX61" fmla="*/ 25727 w 31750"/>
                  <a:gd name="connsiteY61" fmla="*/ 34210 h 4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750" h="49807">
                    <a:moveTo>
                      <a:pt x="32077" y="33614"/>
                    </a:moveTo>
                    <a:cubicBezTo>
                      <a:pt x="32077" y="35748"/>
                      <a:pt x="31730" y="37782"/>
                      <a:pt x="31085" y="39766"/>
                    </a:cubicBezTo>
                    <a:cubicBezTo>
                      <a:pt x="30540" y="41750"/>
                      <a:pt x="29547" y="43536"/>
                      <a:pt x="28109" y="45124"/>
                    </a:cubicBezTo>
                    <a:cubicBezTo>
                      <a:pt x="26769" y="46612"/>
                      <a:pt x="25033" y="47803"/>
                      <a:pt x="22949" y="48696"/>
                    </a:cubicBezTo>
                    <a:cubicBezTo>
                      <a:pt x="20965" y="49589"/>
                      <a:pt x="18584" y="50085"/>
                      <a:pt x="15806" y="50085"/>
                    </a:cubicBezTo>
                    <a:cubicBezTo>
                      <a:pt x="13672" y="50085"/>
                      <a:pt x="11837" y="49787"/>
                      <a:pt x="10249" y="49291"/>
                    </a:cubicBezTo>
                    <a:cubicBezTo>
                      <a:pt x="8761" y="48795"/>
                      <a:pt x="7471" y="48051"/>
                      <a:pt x="6281" y="47108"/>
                    </a:cubicBezTo>
                    <a:cubicBezTo>
                      <a:pt x="5189" y="46215"/>
                      <a:pt x="4296" y="45074"/>
                      <a:pt x="3502" y="43735"/>
                    </a:cubicBezTo>
                    <a:cubicBezTo>
                      <a:pt x="2709" y="42445"/>
                      <a:pt x="2014" y="40907"/>
                      <a:pt x="1518" y="39171"/>
                    </a:cubicBezTo>
                    <a:cubicBezTo>
                      <a:pt x="1121" y="37484"/>
                      <a:pt x="774" y="35599"/>
                      <a:pt x="526" y="33614"/>
                    </a:cubicBezTo>
                    <a:cubicBezTo>
                      <a:pt x="377" y="31531"/>
                      <a:pt x="327" y="29249"/>
                      <a:pt x="327" y="26868"/>
                    </a:cubicBezTo>
                    <a:cubicBezTo>
                      <a:pt x="327" y="24784"/>
                      <a:pt x="427" y="22651"/>
                      <a:pt x="724" y="20518"/>
                    </a:cubicBezTo>
                    <a:cubicBezTo>
                      <a:pt x="972" y="18434"/>
                      <a:pt x="1369" y="16450"/>
                      <a:pt x="1915" y="14564"/>
                    </a:cubicBezTo>
                    <a:cubicBezTo>
                      <a:pt x="2411" y="12580"/>
                      <a:pt x="3155" y="10744"/>
                      <a:pt x="4098" y="9008"/>
                    </a:cubicBezTo>
                    <a:cubicBezTo>
                      <a:pt x="5140" y="7173"/>
                      <a:pt x="6380" y="5635"/>
                      <a:pt x="7868" y="4444"/>
                    </a:cubicBezTo>
                    <a:cubicBezTo>
                      <a:pt x="9456" y="3154"/>
                      <a:pt x="11242" y="2162"/>
                      <a:pt x="13226" y="1468"/>
                    </a:cubicBezTo>
                    <a:cubicBezTo>
                      <a:pt x="15310" y="674"/>
                      <a:pt x="17790" y="277"/>
                      <a:pt x="20568" y="277"/>
                    </a:cubicBezTo>
                    <a:cubicBezTo>
                      <a:pt x="21461" y="277"/>
                      <a:pt x="22404" y="376"/>
                      <a:pt x="23346" y="475"/>
                    </a:cubicBezTo>
                    <a:cubicBezTo>
                      <a:pt x="24239" y="475"/>
                      <a:pt x="25132" y="624"/>
                      <a:pt x="25926" y="872"/>
                    </a:cubicBezTo>
                    <a:cubicBezTo>
                      <a:pt x="26720" y="1021"/>
                      <a:pt x="27365" y="1219"/>
                      <a:pt x="27910" y="1468"/>
                    </a:cubicBezTo>
                    <a:cubicBezTo>
                      <a:pt x="28406" y="1765"/>
                      <a:pt x="28754" y="1964"/>
                      <a:pt x="28902" y="2063"/>
                    </a:cubicBezTo>
                    <a:cubicBezTo>
                      <a:pt x="29151" y="2212"/>
                      <a:pt x="29299" y="2361"/>
                      <a:pt x="29299" y="2460"/>
                    </a:cubicBezTo>
                    <a:cubicBezTo>
                      <a:pt x="29399" y="2609"/>
                      <a:pt x="29498" y="2807"/>
                      <a:pt x="29498" y="3055"/>
                    </a:cubicBezTo>
                    <a:cubicBezTo>
                      <a:pt x="29597" y="3204"/>
                      <a:pt x="29696" y="3402"/>
                      <a:pt x="29696" y="3650"/>
                    </a:cubicBezTo>
                    <a:cubicBezTo>
                      <a:pt x="29696" y="3948"/>
                      <a:pt x="29696" y="4196"/>
                      <a:pt x="29696" y="4444"/>
                    </a:cubicBezTo>
                    <a:cubicBezTo>
                      <a:pt x="29696" y="4990"/>
                      <a:pt x="29696" y="5387"/>
                      <a:pt x="29696" y="5635"/>
                    </a:cubicBezTo>
                    <a:cubicBezTo>
                      <a:pt x="29696" y="5932"/>
                      <a:pt x="29597" y="6180"/>
                      <a:pt x="29498" y="6429"/>
                    </a:cubicBezTo>
                    <a:cubicBezTo>
                      <a:pt x="29498" y="6726"/>
                      <a:pt x="29399" y="6925"/>
                      <a:pt x="29299" y="7024"/>
                    </a:cubicBezTo>
                    <a:cubicBezTo>
                      <a:pt x="29151" y="7024"/>
                      <a:pt x="28952" y="7024"/>
                      <a:pt x="28704" y="7024"/>
                    </a:cubicBezTo>
                    <a:cubicBezTo>
                      <a:pt x="28406" y="7024"/>
                      <a:pt x="28010" y="6974"/>
                      <a:pt x="27513" y="6825"/>
                    </a:cubicBezTo>
                    <a:cubicBezTo>
                      <a:pt x="27117" y="6577"/>
                      <a:pt x="26571" y="6379"/>
                      <a:pt x="25926" y="6230"/>
                    </a:cubicBezTo>
                    <a:cubicBezTo>
                      <a:pt x="25231" y="5982"/>
                      <a:pt x="24388" y="5784"/>
                      <a:pt x="23346" y="5635"/>
                    </a:cubicBezTo>
                    <a:cubicBezTo>
                      <a:pt x="22404" y="5536"/>
                      <a:pt x="21263" y="5436"/>
                      <a:pt x="19973" y="5436"/>
                    </a:cubicBezTo>
                    <a:cubicBezTo>
                      <a:pt x="17691" y="5436"/>
                      <a:pt x="15706" y="5932"/>
                      <a:pt x="14020" y="6825"/>
                    </a:cubicBezTo>
                    <a:cubicBezTo>
                      <a:pt x="12432" y="7768"/>
                      <a:pt x="11093" y="9008"/>
                      <a:pt x="10051" y="10596"/>
                    </a:cubicBezTo>
                    <a:cubicBezTo>
                      <a:pt x="8960" y="12183"/>
                      <a:pt x="8166" y="14068"/>
                      <a:pt x="7670" y="16152"/>
                    </a:cubicBezTo>
                    <a:cubicBezTo>
                      <a:pt x="7124" y="18285"/>
                      <a:pt x="6777" y="20468"/>
                      <a:pt x="6677" y="22700"/>
                    </a:cubicBezTo>
                    <a:cubicBezTo>
                      <a:pt x="7322" y="22304"/>
                      <a:pt x="8067" y="22006"/>
                      <a:pt x="8860" y="21708"/>
                    </a:cubicBezTo>
                    <a:cubicBezTo>
                      <a:pt x="9753" y="21311"/>
                      <a:pt x="10696" y="21014"/>
                      <a:pt x="11638" y="20716"/>
                    </a:cubicBezTo>
                    <a:cubicBezTo>
                      <a:pt x="12531" y="20319"/>
                      <a:pt x="13524" y="20071"/>
                      <a:pt x="14615" y="19922"/>
                    </a:cubicBezTo>
                    <a:cubicBezTo>
                      <a:pt x="15657" y="19674"/>
                      <a:pt x="16847" y="19525"/>
                      <a:pt x="18187" y="19525"/>
                    </a:cubicBezTo>
                    <a:cubicBezTo>
                      <a:pt x="20667" y="19525"/>
                      <a:pt x="22801" y="19922"/>
                      <a:pt x="24537" y="20716"/>
                    </a:cubicBezTo>
                    <a:cubicBezTo>
                      <a:pt x="26372" y="21411"/>
                      <a:pt x="27811" y="22403"/>
                      <a:pt x="28902" y="23693"/>
                    </a:cubicBezTo>
                    <a:cubicBezTo>
                      <a:pt x="30093" y="24883"/>
                      <a:pt x="30887" y="26371"/>
                      <a:pt x="31284" y="28058"/>
                    </a:cubicBezTo>
                    <a:cubicBezTo>
                      <a:pt x="31780" y="29794"/>
                      <a:pt x="32077" y="31630"/>
                      <a:pt x="32077" y="33614"/>
                    </a:cubicBezTo>
                    <a:close/>
                    <a:moveTo>
                      <a:pt x="25727" y="34210"/>
                    </a:moveTo>
                    <a:cubicBezTo>
                      <a:pt x="25727" y="32771"/>
                      <a:pt x="25529" y="31432"/>
                      <a:pt x="25132" y="30241"/>
                    </a:cubicBezTo>
                    <a:cubicBezTo>
                      <a:pt x="24835" y="29050"/>
                      <a:pt x="24388" y="28058"/>
                      <a:pt x="23743" y="27264"/>
                    </a:cubicBezTo>
                    <a:cubicBezTo>
                      <a:pt x="23049" y="26471"/>
                      <a:pt x="22156" y="25875"/>
                      <a:pt x="20965" y="25479"/>
                    </a:cubicBezTo>
                    <a:cubicBezTo>
                      <a:pt x="19874" y="24982"/>
                      <a:pt x="18584" y="24685"/>
                      <a:pt x="16996" y="24685"/>
                    </a:cubicBezTo>
                    <a:cubicBezTo>
                      <a:pt x="16054" y="24685"/>
                      <a:pt x="15111" y="24784"/>
                      <a:pt x="14218" y="24883"/>
                    </a:cubicBezTo>
                    <a:cubicBezTo>
                      <a:pt x="13276" y="25032"/>
                      <a:pt x="12333" y="25280"/>
                      <a:pt x="11440" y="25677"/>
                    </a:cubicBezTo>
                    <a:cubicBezTo>
                      <a:pt x="10646" y="25975"/>
                      <a:pt x="9852" y="26272"/>
                      <a:pt x="9059" y="26669"/>
                    </a:cubicBezTo>
                    <a:cubicBezTo>
                      <a:pt x="8265" y="27066"/>
                      <a:pt x="7521" y="27463"/>
                      <a:pt x="6876" y="27860"/>
                    </a:cubicBezTo>
                    <a:cubicBezTo>
                      <a:pt x="6876" y="31035"/>
                      <a:pt x="7074" y="33763"/>
                      <a:pt x="7471" y="35996"/>
                    </a:cubicBezTo>
                    <a:cubicBezTo>
                      <a:pt x="7868" y="38129"/>
                      <a:pt x="8463" y="39865"/>
                      <a:pt x="9257" y="41155"/>
                    </a:cubicBezTo>
                    <a:cubicBezTo>
                      <a:pt x="10051" y="42495"/>
                      <a:pt x="11043" y="43437"/>
                      <a:pt x="12234" y="43933"/>
                    </a:cubicBezTo>
                    <a:cubicBezTo>
                      <a:pt x="13424" y="44479"/>
                      <a:pt x="14813" y="44727"/>
                      <a:pt x="16401" y="44727"/>
                    </a:cubicBezTo>
                    <a:cubicBezTo>
                      <a:pt x="17988" y="44727"/>
                      <a:pt x="19278" y="44479"/>
                      <a:pt x="20370" y="43933"/>
                    </a:cubicBezTo>
                    <a:cubicBezTo>
                      <a:pt x="21560" y="43288"/>
                      <a:pt x="22552" y="42495"/>
                      <a:pt x="23346" y="41552"/>
                    </a:cubicBezTo>
                    <a:cubicBezTo>
                      <a:pt x="24140" y="40510"/>
                      <a:pt x="24735" y="39369"/>
                      <a:pt x="25132" y="38179"/>
                    </a:cubicBezTo>
                    <a:cubicBezTo>
                      <a:pt x="25529" y="36889"/>
                      <a:pt x="25727" y="35549"/>
                      <a:pt x="25727" y="34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11B5774-684B-4AD6-BA66-3235CC050176}"/>
                </a:ext>
              </a:extLst>
            </p:cNvPr>
            <p:cNvSpPr/>
            <p:nvPr/>
          </p:nvSpPr>
          <p:spPr>
            <a:xfrm>
              <a:off x="6905490" y="5296098"/>
              <a:ext cx="13692" cy="65881"/>
            </a:xfrm>
            <a:custGeom>
              <a:avLst/>
              <a:gdLst>
                <a:gd name="connsiteX0" fmla="*/ 14023 w 13692"/>
                <a:gd name="connsiteY0" fmla="*/ 33218 h 65881"/>
                <a:gd name="connsiteX1" fmla="*/ 13427 w 13692"/>
                <a:gd name="connsiteY1" fmla="*/ 41552 h 65881"/>
                <a:gd name="connsiteX2" fmla="*/ 11840 w 13692"/>
                <a:gd name="connsiteY2" fmla="*/ 49688 h 65881"/>
                <a:gd name="connsiteX3" fmla="*/ 9260 w 13692"/>
                <a:gd name="connsiteY3" fmla="*/ 57625 h 65881"/>
                <a:gd name="connsiteX4" fmla="*/ 5887 w 13692"/>
                <a:gd name="connsiteY4" fmla="*/ 65364 h 65881"/>
                <a:gd name="connsiteX5" fmla="*/ 5490 w 13692"/>
                <a:gd name="connsiteY5" fmla="*/ 65761 h 65881"/>
                <a:gd name="connsiteX6" fmla="*/ 4895 w 13692"/>
                <a:gd name="connsiteY6" fmla="*/ 65960 h 65881"/>
                <a:gd name="connsiteX7" fmla="*/ 3903 w 13692"/>
                <a:gd name="connsiteY7" fmla="*/ 66158 h 65881"/>
                <a:gd name="connsiteX8" fmla="*/ 2910 w 13692"/>
                <a:gd name="connsiteY8" fmla="*/ 66158 h 65881"/>
                <a:gd name="connsiteX9" fmla="*/ 1323 w 13692"/>
                <a:gd name="connsiteY9" fmla="*/ 65960 h 65881"/>
                <a:gd name="connsiteX10" fmla="*/ 529 w 13692"/>
                <a:gd name="connsiteY10" fmla="*/ 65761 h 65881"/>
                <a:gd name="connsiteX11" fmla="*/ 331 w 13692"/>
                <a:gd name="connsiteY11" fmla="*/ 65166 h 65881"/>
                <a:gd name="connsiteX12" fmla="*/ 529 w 13692"/>
                <a:gd name="connsiteY12" fmla="*/ 64571 h 65881"/>
                <a:gd name="connsiteX13" fmla="*/ 5688 w 13692"/>
                <a:gd name="connsiteY13" fmla="*/ 49093 h 65881"/>
                <a:gd name="connsiteX14" fmla="*/ 7474 w 13692"/>
                <a:gd name="connsiteY14" fmla="*/ 33019 h 65881"/>
                <a:gd name="connsiteX15" fmla="*/ 5688 w 13692"/>
                <a:gd name="connsiteY15" fmla="*/ 17144 h 65881"/>
                <a:gd name="connsiteX16" fmla="*/ 529 w 13692"/>
                <a:gd name="connsiteY16" fmla="*/ 1666 h 65881"/>
                <a:gd name="connsiteX17" fmla="*/ 331 w 13692"/>
                <a:gd name="connsiteY17" fmla="*/ 1269 h 65881"/>
                <a:gd name="connsiteX18" fmla="*/ 529 w 13692"/>
                <a:gd name="connsiteY18" fmla="*/ 674 h 65881"/>
                <a:gd name="connsiteX19" fmla="*/ 1521 w 13692"/>
                <a:gd name="connsiteY19" fmla="*/ 475 h 65881"/>
                <a:gd name="connsiteX20" fmla="*/ 2910 w 13692"/>
                <a:gd name="connsiteY20" fmla="*/ 277 h 65881"/>
                <a:gd name="connsiteX21" fmla="*/ 4101 w 13692"/>
                <a:gd name="connsiteY21" fmla="*/ 277 h 65881"/>
                <a:gd name="connsiteX22" fmla="*/ 4895 w 13692"/>
                <a:gd name="connsiteY22" fmla="*/ 475 h 65881"/>
                <a:gd name="connsiteX23" fmla="*/ 5490 w 13692"/>
                <a:gd name="connsiteY23" fmla="*/ 674 h 65881"/>
                <a:gd name="connsiteX24" fmla="*/ 5688 w 13692"/>
                <a:gd name="connsiteY24" fmla="*/ 872 h 65881"/>
                <a:gd name="connsiteX25" fmla="*/ 11840 w 13692"/>
                <a:gd name="connsiteY25" fmla="*/ 16747 h 65881"/>
                <a:gd name="connsiteX26" fmla="*/ 14023 w 13692"/>
                <a:gd name="connsiteY26" fmla="*/ 33218 h 6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" h="65881">
                  <a:moveTo>
                    <a:pt x="14023" y="33218"/>
                  </a:moveTo>
                  <a:cubicBezTo>
                    <a:pt x="14023" y="35996"/>
                    <a:pt x="13824" y="38774"/>
                    <a:pt x="13427" y="41552"/>
                  </a:cubicBezTo>
                  <a:cubicBezTo>
                    <a:pt x="13130" y="44330"/>
                    <a:pt x="12634" y="47059"/>
                    <a:pt x="11840" y="49688"/>
                  </a:cubicBezTo>
                  <a:cubicBezTo>
                    <a:pt x="11146" y="52367"/>
                    <a:pt x="10302" y="54946"/>
                    <a:pt x="9260" y="57625"/>
                  </a:cubicBezTo>
                  <a:cubicBezTo>
                    <a:pt x="8318" y="60255"/>
                    <a:pt x="7177" y="62834"/>
                    <a:pt x="5887" y="65364"/>
                  </a:cubicBezTo>
                  <a:cubicBezTo>
                    <a:pt x="5738" y="65464"/>
                    <a:pt x="5589" y="65612"/>
                    <a:pt x="5490" y="65761"/>
                  </a:cubicBezTo>
                  <a:cubicBezTo>
                    <a:pt x="5341" y="65861"/>
                    <a:pt x="5143" y="65960"/>
                    <a:pt x="4895" y="65960"/>
                  </a:cubicBezTo>
                  <a:cubicBezTo>
                    <a:pt x="4597" y="66059"/>
                    <a:pt x="4299" y="66158"/>
                    <a:pt x="3903" y="66158"/>
                  </a:cubicBezTo>
                  <a:cubicBezTo>
                    <a:pt x="3605" y="66158"/>
                    <a:pt x="3307" y="66158"/>
                    <a:pt x="2910" y="66158"/>
                  </a:cubicBezTo>
                  <a:cubicBezTo>
                    <a:pt x="2216" y="66158"/>
                    <a:pt x="1720" y="66059"/>
                    <a:pt x="1323" y="65960"/>
                  </a:cubicBezTo>
                  <a:cubicBezTo>
                    <a:pt x="926" y="65960"/>
                    <a:pt x="628" y="65861"/>
                    <a:pt x="529" y="65761"/>
                  </a:cubicBezTo>
                  <a:cubicBezTo>
                    <a:pt x="380" y="65612"/>
                    <a:pt x="331" y="65414"/>
                    <a:pt x="331" y="65166"/>
                  </a:cubicBezTo>
                  <a:cubicBezTo>
                    <a:pt x="331" y="65017"/>
                    <a:pt x="380" y="64819"/>
                    <a:pt x="529" y="64571"/>
                  </a:cubicBezTo>
                  <a:cubicBezTo>
                    <a:pt x="2761" y="59411"/>
                    <a:pt x="4498" y="54252"/>
                    <a:pt x="5688" y="49093"/>
                  </a:cubicBezTo>
                  <a:cubicBezTo>
                    <a:pt x="6879" y="43834"/>
                    <a:pt x="7474" y="38476"/>
                    <a:pt x="7474" y="33019"/>
                  </a:cubicBezTo>
                  <a:cubicBezTo>
                    <a:pt x="7474" y="27761"/>
                    <a:pt x="6879" y="22452"/>
                    <a:pt x="5688" y="17144"/>
                  </a:cubicBezTo>
                  <a:cubicBezTo>
                    <a:pt x="4498" y="11886"/>
                    <a:pt x="2761" y="6726"/>
                    <a:pt x="529" y="1666"/>
                  </a:cubicBezTo>
                  <a:cubicBezTo>
                    <a:pt x="380" y="1567"/>
                    <a:pt x="331" y="1418"/>
                    <a:pt x="331" y="1269"/>
                  </a:cubicBezTo>
                  <a:cubicBezTo>
                    <a:pt x="331" y="1021"/>
                    <a:pt x="380" y="823"/>
                    <a:pt x="529" y="674"/>
                  </a:cubicBezTo>
                  <a:cubicBezTo>
                    <a:pt x="777" y="575"/>
                    <a:pt x="1124" y="475"/>
                    <a:pt x="1521" y="475"/>
                  </a:cubicBezTo>
                  <a:cubicBezTo>
                    <a:pt x="1918" y="376"/>
                    <a:pt x="2365" y="277"/>
                    <a:pt x="2910" y="277"/>
                  </a:cubicBezTo>
                  <a:cubicBezTo>
                    <a:pt x="3406" y="277"/>
                    <a:pt x="3803" y="277"/>
                    <a:pt x="4101" y="277"/>
                  </a:cubicBezTo>
                  <a:cubicBezTo>
                    <a:pt x="4498" y="277"/>
                    <a:pt x="4746" y="376"/>
                    <a:pt x="4895" y="475"/>
                  </a:cubicBezTo>
                  <a:cubicBezTo>
                    <a:pt x="5143" y="475"/>
                    <a:pt x="5341" y="575"/>
                    <a:pt x="5490" y="674"/>
                  </a:cubicBezTo>
                  <a:cubicBezTo>
                    <a:pt x="5589" y="674"/>
                    <a:pt x="5688" y="773"/>
                    <a:pt x="5688" y="872"/>
                  </a:cubicBezTo>
                  <a:cubicBezTo>
                    <a:pt x="8318" y="6032"/>
                    <a:pt x="10352" y="11340"/>
                    <a:pt x="11840" y="16747"/>
                  </a:cubicBezTo>
                  <a:cubicBezTo>
                    <a:pt x="13279" y="22055"/>
                    <a:pt x="14023" y="27562"/>
                    <a:pt x="14023" y="33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AFD3B94-D726-473D-88A3-E33E85EE849A}"/>
                </a:ext>
              </a:extLst>
            </p:cNvPr>
            <p:cNvSpPr/>
            <p:nvPr/>
          </p:nvSpPr>
          <p:spPr>
            <a:xfrm>
              <a:off x="5580895" y="5407104"/>
              <a:ext cx="13568" cy="65682"/>
            </a:xfrm>
            <a:custGeom>
              <a:avLst/>
              <a:gdLst>
                <a:gd name="connsiteX0" fmla="*/ 13720 w 13568"/>
                <a:gd name="connsiteY0" fmla="*/ 1873 h 65682"/>
                <a:gd name="connsiteX1" fmla="*/ 8362 w 13568"/>
                <a:gd name="connsiteY1" fmla="*/ 17153 h 65682"/>
                <a:gd name="connsiteX2" fmla="*/ 6775 w 13568"/>
                <a:gd name="connsiteY2" fmla="*/ 33028 h 65682"/>
                <a:gd name="connsiteX3" fmla="*/ 8362 w 13568"/>
                <a:gd name="connsiteY3" fmla="*/ 48903 h 65682"/>
                <a:gd name="connsiteX4" fmla="*/ 13522 w 13568"/>
                <a:gd name="connsiteY4" fmla="*/ 64182 h 65682"/>
                <a:gd name="connsiteX5" fmla="*/ 13720 w 13568"/>
                <a:gd name="connsiteY5" fmla="*/ 64976 h 65682"/>
                <a:gd name="connsiteX6" fmla="*/ 13522 w 13568"/>
                <a:gd name="connsiteY6" fmla="*/ 65572 h 65682"/>
                <a:gd name="connsiteX7" fmla="*/ 12728 w 13568"/>
                <a:gd name="connsiteY7" fmla="*/ 65770 h 65682"/>
                <a:gd name="connsiteX8" fmla="*/ 11339 w 13568"/>
                <a:gd name="connsiteY8" fmla="*/ 65968 h 65682"/>
                <a:gd name="connsiteX9" fmla="*/ 10148 w 13568"/>
                <a:gd name="connsiteY9" fmla="*/ 65770 h 65682"/>
                <a:gd name="connsiteX10" fmla="*/ 9354 w 13568"/>
                <a:gd name="connsiteY10" fmla="*/ 65572 h 65682"/>
                <a:gd name="connsiteX11" fmla="*/ 8759 w 13568"/>
                <a:gd name="connsiteY11" fmla="*/ 65373 h 65682"/>
                <a:gd name="connsiteX12" fmla="*/ 8362 w 13568"/>
                <a:gd name="connsiteY12" fmla="*/ 65175 h 65682"/>
                <a:gd name="connsiteX13" fmla="*/ 4790 w 13568"/>
                <a:gd name="connsiteY13" fmla="*/ 57436 h 65682"/>
                <a:gd name="connsiteX14" fmla="*/ 2211 w 13568"/>
                <a:gd name="connsiteY14" fmla="*/ 49498 h 65682"/>
                <a:gd name="connsiteX15" fmla="*/ 623 w 13568"/>
                <a:gd name="connsiteY15" fmla="*/ 41362 h 65682"/>
                <a:gd name="connsiteX16" fmla="*/ 226 w 13568"/>
                <a:gd name="connsiteY16" fmla="*/ 33028 h 65682"/>
                <a:gd name="connsiteX17" fmla="*/ 822 w 13568"/>
                <a:gd name="connsiteY17" fmla="*/ 24892 h 65682"/>
                <a:gd name="connsiteX18" fmla="*/ 2409 w 13568"/>
                <a:gd name="connsiteY18" fmla="*/ 16756 h 65682"/>
                <a:gd name="connsiteX19" fmla="*/ 4989 w 13568"/>
                <a:gd name="connsiteY19" fmla="*/ 8818 h 65682"/>
                <a:gd name="connsiteX20" fmla="*/ 8362 w 13568"/>
                <a:gd name="connsiteY20" fmla="*/ 881 h 65682"/>
                <a:gd name="connsiteX21" fmla="*/ 8561 w 13568"/>
                <a:gd name="connsiteY21" fmla="*/ 881 h 65682"/>
                <a:gd name="connsiteX22" fmla="*/ 8957 w 13568"/>
                <a:gd name="connsiteY22" fmla="*/ 484 h 65682"/>
                <a:gd name="connsiteX23" fmla="*/ 9950 w 13568"/>
                <a:gd name="connsiteY23" fmla="*/ 286 h 65682"/>
                <a:gd name="connsiteX24" fmla="*/ 11339 w 13568"/>
                <a:gd name="connsiteY24" fmla="*/ 286 h 65682"/>
                <a:gd name="connsiteX25" fmla="*/ 12529 w 13568"/>
                <a:gd name="connsiteY25" fmla="*/ 484 h 65682"/>
                <a:gd name="connsiteX26" fmla="*/ 13323 w 13568"/>
                <a:gd name="connsiteY26" fmla="*/ 682 h 65682"/>
                <a:gd name="connsiteX27" fmla="*/ 13720 w 13568"/>
                <a:gd name="connsiteY27" fmla="*/ 1278 h 65682"/>
                <a:gd name="connsiteX28" fmla="*/ 13720 w 13568"/>
                <a:gd name="connsiteY28" fmla="*/ 18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20" y="1873"/>
                  </a:moveTo>
                  <a:cubicBezTo>
                    <a:pt x="11339" y="6784"/>
                    <a:pt x="9553" y="11894"/>
                    <a:pt x="8362" y="17153"/>
                  </a:cubicBezTo>
                  <a:cubicBezTo>
                    <a:pt x="7271" y="22461"/>
                    <a:pt x="6775" y="27769"/>
                    <a:pt x="6775" y="33028"/>
                  </a:cubicBezTo>
                  <a:cubicBezTo>
                    <a:pt x="6775" y="38336"/>
                    <a:pt x="7271" y="43644"/>
                    <a:pt x="8362" y="48903"/>
                  </a:cubicBezTo>
                  <a:cubicBezTo>
                    <a:pt x="9553" y="54062"/>
                    <a:pt x="11240" y="59122"/>
                    <a:pt x="13522" y="64182"/>
                  </a:cubicBezTo>
                  <a:cubicBezTo>
                    <a:pt x="13621" y="64579"/>
                    <a:pt x="13720" y="64827"/>
                    <a:pt x="13720" y="64976"/>
                  </a:cubicBezTo>
                  <a:cubicBezTo>
                    <a:pt x="13819" y="65224"/>
                    <a:pt x="13770" y="65423"/>
                    <a:pt x="13522" y="65572"/>
                  </a:cubicBezTo>
                  <a:cubicBezTo>
                    <a:pt x="13373" y="65671"/>
                    <a:pt x="13125" y="65770"/>
                    <a:pt x="12728" y="65770"/>
                  </a:cubicBezTo>
                  <a:cubicBezTo>
                    <a:pt x="12430" y="65869"/>
                    <a:pt x="11984" y="65968"/>
                    <a:pt x="11339" y="65968"/>
                  </a:cubicBezTo>
                  <a:cubicBezTo>
                    <a:pt x="10793" y="65968"/>
                    <a:pt x="10396" y="65869"/>
                    <a:pt x="10148" y="65770"/>
                  </a:cubicBezTo>
                  <a:cubicBezTo>
                    <a:pt x="9851" y="65770"/>
                    <a:pt x="9603" y="65671"/>
                    <a:pt x="9354" y="65572"/>
                  </a:cubicBezTo>
                  <a:cubicBezTo>
                    <a:pt x="9057" y="65572"/>
                    <a:pt x="8858" y="65472"/>
                    <a:pt x="8759" y="65373"/>
                  </a:cubicBezTo>
                  <a:cubicBezTo>
                    <a:pt x="8610" y="65373"/>
                    <a:pt x="8461" y="65274"/>
                    <a:pt x="8362" y="65175"/>
                  </a:cubicBezTo>
                  <a:cubicBezTo>
                    <a:pt x="7023" y="62645"/>
                    <a:pt x="5832" y="60065"/>
                    <a:pt x="4790" y="57436"/>
                  </a:cubicBezTo>
                  <a:cubicBezTo>
                    <a:pt x="3848" y="54757"/>
                    <a:pt x="3004" y="52177"/>
                    <a:pt x="2211" y="49498"/>
                  </a:cubicBezTo>
                  <a:cubicBezTo>
                    <a:pt x="1516" y="46869"/>
                    <a:pt x="1020" y="44140"/>
                    <a:pt x="623" y="41362"/>
                  </a:cubicBezTo>
                  <a:cubicBezTo>
                    <a:pt x="326" y="38584"/>
                    <a:pt x="226" y="35806"/>
                    <a:pt x="226" y="33028"/>
                  </a:cubicBezTo>
                  <a:cubicBezTo>
                    <a:pt x="226" y="30250"/>
                    <a:pt x="425" y="27571"/>
                    <a:pt x="822" y="24892"/>
                  </a:cubicBezTo>
                  <a:cubicBezTo>
                    <a:pt x="1218" y="22114"/>
                    <a:pt x="1715" y="19435"/>
                    <a:pt x="2409" y="16756"/>
                  </a:cubicBezTo>
                  <a:cubicBezTo>
                    <a:pt x="3054" y="13978"/>
                    <a:pt x="3897" y="11348"/>
                    <a:pt x="4989" y="8818"/>
                  </a:cubicBezTo>
                  <a:cubicBezTo>
                    <a:pt x="6031" y="6189"/>
                    <a:pt x="7172" y="3560"/>
                    <a:pt x="8362" y="881"/>
                  </a:cubicBezTo>
                  <a:cubicBezTo>
                    <a:pt x="8461" y="881"/>
                    <a:pt x="8561" y="881"/>
                    <a:pt x="8561" y="881"/>
                  </a:cubicBezTo>
                  <a:cubicBezTo>
                    <a:pt x="8660" y="782"/>
                    <a:pt x="8809" y="633"/>
                    <a:pt x="8957" y="484"/>
                  </a:cubicBezTo>
                  <a:cubicBezTo>
                    <a:pt x="9206" y="385"/>
                    <a:pt x="9553" y="286"/>
                    <a:pt x="9950" y="286"/>
                  </a:cubicBezTo>
                  <a:cubicBezTo>
                    <a:pt x="10347" y="286"/>
                    <a:pt x="10793" y="286"/>
                    <a:pt x="11339" y="286"/>
                  </a:cubicBezTo>
                  <a:cubicBezTo>
                    <a:pt x="11835" y="286"/>
                    <a:pt x="12232" y="385"/>
                    <a:pt x="12529" y="484"/>
                  </a:cubicBezTo>
                  <a:cubicBezTo>
                    <a:pt x="12926" y="484"/>
                    <a:pt x="13174" y="583"/>
                    <a:pt x="13323" y="682"/>
                  </a:cubicBezTo>
                  <a:cubicBezTo>
                    <a:pt x="13571" y="831"/>
                    <a:pt x="13720" y="1030"/>
                    <a:pt x="13720" y="1278"/>
                  </a:cubicBezTo>
                  <a:cubicBezTo>
                    <a:pt x="13819" y="1427"/>
                    <a:pt x="13819" y="1625"/>
                    <a:pt x="13720" y="1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602946" y="5411073"/>
              <a:ext cx="106957" cy="49609"/>
              <a:chOff x="5602946" y="5411073"/>
              <a:chExt cx="106957" cy="49609"/>
            </a:xfrm>
            <a:solidFill>
              <a:srgbClr val="000000"/>
            </a:solidFill>
          </p:grpSpPr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AD0AB16B-4AED-47D6-8B7D-0BE4AD58A737}"/>
                  </a:ext>
                </a:extLst>
              </p:cNvPr>
              <p:cNvSpPr/>
              <p:nvPr/>
            </p:nvSpPr>
            <p:spPr>
              <a:xfrm>
                <a:off x="5602946" y="5411073"/>
                <a:ext cx="30162" cy="49609"/>
              </a:xfrm>
              <a:custGeom>
                <a:avLst/>
                <a:gdLst>
                  <a:gd name="connsiteX0" fmla="*/ 30391 w 30162"/>
                  <a:gd name="connsiteY0" fmla="*/ 35409 h 49609"/>
                  <a:gd name="connsiteX1" fmla="*/ 29200 w 30162"/>
                  <a:gd name="connsiteY1" fmla="*/ 41362 h 49609"/>
                  <a:gd name="connsiteX2" fmla="*/ 26025 w 30162"/>
                  <a:gd name="connsiteY2" fmla="*/ 45926 h 49609"/>
                  <a:gd name="connsiteX3" fmla="*/ 20667 w 30162"/>
                  <a:gd name="connsiteY3" fmla="*/ 48903 h 49609"/>
                  <a:gd name="connsiteX4" fmla="*/ 13523 w 30162"/>
                  <a:gd name="connsiteY4" fmla="*/ 49895 h 49609"/>
                  <a:gd name="connsiteX5" fmla="*/ 8959 w 30162"/>
                  <a:gd name="connsiteY5" fmla="*/ 49498 h 49609"/>
                  <a:gd name="connsiteX6" fmla="*/ 5189 w 30162"/>
                  <a:gd name="connsiteY6" fmla="*/ 48506 h 49609"/>
                  <a:gd name="connsiteX7" fmla="*/ 2411 w 30162"/>
                  <a:gd name="connsiteY7" fmla="*/ 47315 h 49609"/>
                  <a:gd name="connsiteX8" fmla="*/ 1220 w 30162"/>
                  <a:gd name="connsiteY8" fmla="*/ 46522 h 49609"/>
                  <a:gd name="connsiteX9" fmla="*/ 823 w 30162"/>
                  <a:gd name="connsiteY9" fmla="*/ 46125 h 49609"/>
                  <a:gd name="connsiteX10" fmla="*/ 427 w 30162"/>
                  <a:gd name="connsiteY10" fmla="*/ 45331 h 49609"/>
                  <a:gd name="connsiteX11" fmla="*/ 228 w 30162"/>
                  <a:gd name="connsiteY11" fmla="*/ 44537 h 49609"/>
                  <a:gd name="connsiteX12" fmla="*/ 228 w 30162"/>
                  <a:gd name="connsiteY12" fmla="*/ 43148 h 49609"/>
                  <a:gd name="connsiteX13" fmla="*/ 427 w 30162"/>
                  <a:gd name="connsiteY13" fmla="*/ 41362 h 49609"/>
                  <a:gd name="connsiteX14" fmla="*/ 1220 w 30162"/>
                  <a:gd name="connsiteY14" fmla="*/ 40767 h 49609"/>
                  <a:gd name="connsiteX15" fmla="*/ 2609 w 30162"/>
                  <a:gd name="connsiteY15" fmla="*/ 41362 h 49609"/>
                  <a:gd name="connsiteX16" fmla="*/ 5189 w 30162"/>
                  <a:gd name="connsiteY16" fmla="*/ 42751 h 49609"/>
                  <a:gd name="connsiteX17" fmla="*/ 8761 w 30162"/>
                  <a:gd name="connsiteY17" fmla="*/ 43942 h 49609"/>
                  <a:gd name="connsiteX18" fmla="*/ 13325 w 30162"/>
                  <a:gd name="connsiteY18" fmla="*/ 44537 h 49609"/>
                  <a:gd name="connsiteX19" fmla="*/ 17691 w 30162"/>
                  <a:gd name="connsiteY19" fmla="*/ 43942 h 49609"/>
                  <a:gd name="connsiteX20" fmla="*/ 20667 w 30162"/>
                  <a:gd name="connsiteY20" fmla="*/ 42156 h 49609"/>
                  <a:gd name="connsiteX21" fmla="*/ 22652 w 30162"/>
                  <a:gd name="connsiteY21" fmla="*/ 39378 h 49609"/>
                  <a:gd name="connsiteX22" fmla="*/ 23247 w 30162"/>
                  <a:gd name="connsiteY22" fmla="*/ 36004 h 49609"/>
                  <a:gd name="connsiteX23" fmla="*/ 22453 w 30162"/>
                  <a:gd name="connsiteY23" fmla="*/ 32234 h 49609"/>
                  <a:gd name="connsiteX24" fmla="*/ 20072 w 30162"/>
                  <a:gd name="connsiteY24" fmla="*/ 29456 h 49609"/>
                  <a:gd name="connsiteX25" fmla="*/ 16302 w 30162"/>
                  <a:gd name="connsiteY25" fmla="*/ 27670 h 49609"/>
                  <a:gd name="connsiteX26" fmla="*/ 11341 w 30162"/>
                  <a:gd name="connsiteY26" fmla="*/ 26876 h 49609"/>
                  <a:gd name="connsiteX27" fmla="*/ 6777 w 30162"/>
                  <a:gd name="connsiteY27" fmla="*/ 26876 h 49609"/>
                  <a:gd name="connsiteX28" fmla="*/ 5983 w 30162"/>
                  <a:gd name="connsiteY28" fmla="*/ 26876 h 49609"/>
                  <a:gd name="connsiteX29" fmla="*/ 5586 w 30162"/>
                  <a:gd name="connsiteY29" fmla="*/ 26479 h 49609"/>
                  <a:gd name="connsiteX30" fmla="*/ 5189 w 30162"/>
                  <a:gd name="connsiteY30" fmla="*/ 25686 h 49609"/>
                  <a:gd name="connsiteX31" fmla="*/ 5189 w 30162"/>
                  <a:gd name="connsiteY31" fmla="*/ 24297 h 49609"/>
                  <a:gd name="connsiteX32" fmla="*/ 5189 w 30162"/>
                  <a:gd name="connsiteY32" fmla="*/ 23304 h 49609"/>
                  <a:gd name="connsiteX33" fmla="*/ 5586 w 30162"/>
                  <a:gd name="connsiteY33" fmla="*/ 22511 h 49609"/>
                  <a:gd name="connsiteX34" fmla="*/ 5983 w 30162"/>
                  <a:gd name="connsiteY34" fmla="*/ 22114 h 49609"/>
                  <a:gd name="connsiteX35" fmla="*/ 6578 w 30162"/>
                  <a:gd name="connsiteY35" fmla="*/ 21915 h 49609"/>
                  <a:gd name="connsiteX36" fmla="*/ 10944 w 30162"/>
                  <a:gd name="connsiteY36" fmla="*/ 21915 h 49609"/>
                  <a:gd name="connsiteX37" fmla="*/ 15309 w 30162"/>
                  <a:gd name="connsiteY37" fmla="*/ 21320 h 49609"/>
                  <a:gd name="connsiteX38" fmla="*/ 18484 w 30162"/>
                  <a:gd name="connsiteY38" fmla="*/ 19534 h 49609"/>
                  <a:gd name="connsiteX39" fmla="*/ 20667 w 30162"/>
                  <a:gd name="connsiteY39" fmla="*/ 16756 h 49609"/>
                  <a:gd name="connsiteX40" fmla="*/ 21461 w 30162"/>
                  <a:gd name="connsiteY40" fmla="*/ 12986 h 49609"/>
                  <a:gd name="connsiteX41" fmla="*/ 20866 w 30162"/>
                  <a:gd name="connsiteY41" fmla="*/ 10009 h 49609"/>
                  <a:gd name="connsiteX42" fmla="*/ 19477 w 30162"/>
                  <a:gd name="connsiteY42" fmla="*/ 7628 h 49609"/>
                  <a:gd name="connsiteX43" fmla="*/ 16897 w 30162"/>
                  <a:gd name="connsiteY43" fmla="*/ 6040 h 49609"/>
                  <a:gd name="connsiteX44" fmla="*/ 13523 w 30162"/>
                  <a:gd name="connsiteY44" fmla="*/ 5445 h 49609"/>
                  <a:gd name="connsiteX45" fmla="*/ 9555 w 30162"/>
                  <a:gd name="connsiteY45" fmla="*/ 6239 h 49609"/>
                  <a:gd name="connsiteX46" fmla="*/ 6380 w 30162"/>
                  <a:gd name="connsiteY46" fmla="*/ 7628 h 49609"/>
                  <a:gd name="connsiteX47" fmla="*/ 3998 w 30162"/>
                  <a:gd name="connsiteY47" fmla="*/ 9017 h 49609"/>
                  <a:gd name="connsiteX48" fmla="*/ 2609 w 30162"/>
                  <a:gd name="connsiteY48" fmla="*/ 9612 h 49609"/>
                  <a:gd name="connsiteX49" fmla="*/ 2213 w 30162"/>
                  <a:gd name="connsiteY49" fmla="*/ 9612 h 49609"/>
                  <a:gd name="connsiteX50" fmla="*/ 1816 w 30162"/>
                  <a:gd name="connsiteY50" fmla="*/ 9215 h 49609"/>
                  <a:gd name="connsiteX51" fmla="*/ 1617 w 30162"/>
                  <a:gd name="connsiteY51" fmla="*/ 8422 h 49609"/>
                  <a:gd name="connsiteX52" fmla="*/ 1617 w 30162"/>
                  <a:gd name="connsiteY52" fmla="*/ 7032 h 49609"/>
                  <a:gd name="connsiteX53" fmla="*/ 1617 w 30162"/>
                  <a:gd name="connsiteY53" fmla="*/ 6040 h 49609"/>
                  <a:gd name="connsiteX54" fmla="*/ 1816 w 30162"/>
                  <a:gd name="connsiteY54" fmla="*/ 5445 h 49609"/>
                  <a:gd name="connsiteX55" fmla="*/ 2014 w 30162"/>
                  <a:gd name="connsiteY55" fmla="*/ 4850 h 49609"/>
                  <a:gd name="connsiteX56" fmla="*/ 2609 w 30162"/>
                  <a:gd name="connsiteY56" fmla="*/ 4254 h 49609"/>
                  <a:gd name="connsiteX57" fmla="*/ 3998 w 30162"/>
                  <a:gd name="connsiteY57" fmla="*/ 3262 h 49609"/>
                  <a:gd name="connsiteX58" fmla="*/ 6578 w 30162"/>
                  <a:gd name="connsiteY58" fmla="*/ 1873 h 49609"/>
                  <a:gd name="connsiteX59" fmla="*/ 10150 w 30162"/>
                  <a:gd name="connsiteY59" fmla="*/ 682 h 49609"/>
                  <a:gd name="connsiteX60" fmla="*/ 14714 w 30162"/>
                  <a:gd name="connsiteY60" fmla="*/ 286 h 49609"/>
                  <a:gd name="connsiteX61" fmla="*/ 20667 w 30162"/>
                  <a:gd name="connsiteY61" fmla="*/ 1079 h 49609"/>
                  <a:gd name="connsiteX62" fmla="*/ 24834 w 30162"/>
                  <a:gd name="connsiteY62" fmla="*/ 3461 h 49609"/>
                  <a:gd name="connsiteX63" fmla="*/ 27414 w 30162"/>
                  <a:gd name="connsiteY63" fmla="*/ 7231 h 49609"/>
                  <a:gd name="connsiteX64" fmla="*/ 28208 w 30162"/>
                  <a:gd name="connsiteY64" fmla="*/ 11993 h 49609"/>
                  <a:gd name="connsiteX65" fmla="*/ 27612 w 30162"/>
                  <a:gd name="connsiteY65" fmla="*/ 16359 h 49609"/>
                  <a:gd name="connsiteX66" fmla="*/ 25827 w 30162"/>
                  <a:gd name="connsiteY66" fmla="*/ 19931 h 49609"/>
                  <a:gd name="connsiteX67" fmla="*/ 23048 w 30162"/>
                  <a:gd name="connsiteY67" fmla="*/ 22312 h 49609"/>
                  <a:gd name="connsiteX68" fmla="*/ 19278 w 30162"/>
                  <a:gd name="connsiteY68" fmla="*/ 23701 h 49609"/>
                  <a:gd name="connsiteX69" fmla="*/ 19278 w 30162"/>
                  <a:gd name="connsiteY69" fmla="*/ 23900 h 49609"/>
                  <a:gd name="connsiteX70" fmla="*/ 23644 w 30162"/>
                  <a:gd name="connsiteY70" fmla="*/ 25090 h 49609"/>
                  <a:gd name="connsiteX71" fmla="*/ 27216 w 30162"/>
                  <a:gd name="connsiteY71" fmla="*/ 27670 h 49609"/>
                  <a:gd name="connsiteX72" fmla="*/ 29597 w 30162"/>
                  <a:gd name="connsiteY72" fmla="*/ 31043 h 49609"/>
                  <a:gd name="connsiteX73" fmla="*/ 30391 w 30162"/>
                  <a:gd name="connsiteY73" fmla="*/ 35409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0162" h="49609">
                    <a:moveTo>
                      <a:pt x="30391" y="35409"/>
                    </a:moveTo>
                    <a:cubicBezTo>
                      <a:pt x="30391" y="37542"/>
                      <a:pt x="29994" y="39527"/>
                      <a:pt x="29200" y="41362"/>
                    </a:cubicBezTo>
                    <a:cubicBezTo>
                      <a:pt x="28506" y="43098"/>
                      <a:pt x="27464" y="44636"/>
                      <a:pt x="26025" y="45926"/>
                    </a:cubicBezTo>
                    <a:cubicBezTo>
                      <a:pt x="24537" y="47117"/>
                      <a:pt x="22751" y="48109"/>
                      <a:pt x="20667" y="48903"/>
                    </a:cubicBezTo>
                    <a:cubicBezTo>
                      <a:pt x="18534" y="49548"/>
                      <a:pt x="16153" y="49895"/>
                      <a:pt x="13523" y="49895"/>
                    </a:cubicBezTo>
                    <a:cubicBezTo>
                      <a:pt x="11936" y="49895"/>
                      <a:pt x="10398" y="49746"/>
                      <a:pt x="8959" y="49498"/>
                    </a:cubicBezTo>
                    <a:cubicBezTo>
                      <a:pt x="7620" y="49200"/>
                      <a:pt x="6380" y="48903"/>
                      <a:pt x="5189" y="48506"/>
                    </a:cubicBezTo>
                    <a:cubicBezTo>
                      <a:pt x="4098" y="48109"/>
                      <a:pt x="3205" y="47712"/>
                      <a:pt x="2411" y="47315"/>
                    </a:cubicBezTo>
                    <a:cubicBezTo>
                      <a:pt x="1716" y="46918"/>
                      <a:pt x="1320" y="46670"/>
                      <a:pt x="1220" y="46522"/>
                    </a:cubicBezTo>
                    <a:cubicBezTo>
                      <a:pt x="1071" y="46422"/>
                      <a:pt x="923" y="46273"/>
                      <a:pt x="823" y="46125"/>
                    </a:cubicBezTo>
                    <a:cubicBezTo>
                      <a:pt x="675" y="45877"/>
                      <a:pt x="526" y="45629"/>
                      <a:pt x="427" y="45331"/>
                    </a:cubicBezTo>
                    <a:cubicBezTo>
                      <a:pt x="427" y="45083"/>
                      <a:pt x="327" y="44835"/>
                      <a:pt x="228" y="44537"/>
                    </a:cubicBezTo>
                    <a:cubicBezTo>
                      <a:pt x="228" y="44140"/>
                      <a:pt x="228" y="43694"/>
                      <a:pt x="228" y="43148"/>
                    </a:cubicBezTo>
                    <a:cubicBezTo>
                      <a:pt x="228" y="42255"/>
                      <a:pt x="278" y="41660"/>
                      <a:pt x="427" y="41362"/>
                    </a:cubicBezTo>
                    <a:cubicBezTo>
                      <a:pt x="675" y="40965"/>
                      <a:pt x="923" y="40767"/>
                      <a:pt x="1220" y="40767"/>
                    </a:cubicBezTo>
                    <a:cubicBezTo>
                      <a:pt x="1468" y="40767"/>
                      <a:pt x="1915" y="40965"/>
                      <a:pt x="2609" y="41362"/>
                    </a:cubicBezTo>
                    <a:cubicBezTo>
                      <a:pt x="3254" y="41759"/>
                      <a:pt x="4098" y="42255"/>
                      <a:pt x="5189" y="42751"/>
                    </a:cubicBezTo>
                    <a:cubicBezTo>
                      <a:pt x="6231" y="43148"/>
                      <a:pt x="7421" y="43545"/>
                      <a:pt x="8761" y="43942"/>
                    </a:cubicBezTo>
                    <a:cubicBezTo>
                      <a:pt x="10051" y="44339"/>
                      <a:pt x="11589" y="44537"/>
                      <a:pt x="13325" y="44537"/>
                    </a:cubicBezTo>
                    <a:cubicBezTo>
                      <a:pt x="15012" y="44537"/>
                      <a:pt x="16500" y="44339"/>
                      <a:pt x="17691" y="43942"/>
                    </a:cubicBezTo>
                    <a:cubicBezTo>
                      <a:pt x="18881" y="43545"/>
                      <a:pt x="19873" y="42950"/>
                      <a:pt x="20667" y="42156"/>
                    </a:cubicBezTo>
                    <a:cubicBezTo>
                      <a:pt x="21560" y="41362"/>
                      <a:pt x="22255" y="40469"/>
                      <a:pt x="22652" y="39378"/>
                    </a:cubicBezTo>
                    <a:cubicBezTo>
                      <a:pt x="23048" y="38336"/>
                      <a:pt x="23247" y="37195"/>
                      <a:pt x="23247" y="36004"/>
                    </a:cubicBezTo>
                    <a:cubicBezTo>
                      <a:pt x="23247" y="34566"/>
                      <a:pt x="22949" y="33325"/>
                      <a:pt x="22453" y="32234"/>
                    </a:cubicBezTo>
                    <a:cubicBezTo>
                      <a:pt x="21907" y="31192"/>
                      <a:pt x="21114" y="30250"/>
                      <a:pt x="20072" y="29456"/>
                    </a:cubicBezTo>
                    <a:cubicBezTo>
                      <a:pt x="19129" y="28662"/>
                      <a:pt x="17889" y="28067"/>
                      <a:pt x="16302" y="27670"/>
                    </a:cubicBezTo>
                    <a:cubicBezTo>
                      <a:pt x="14813" y="27174"/>
                      <a:pt x="13176" y="26876"/>
                      <a:pt x="11341" y="26876"/>
                    </a:cubicBezTo>
                    <a:lnTo>
                      <a:pt x="6777" y="26876"/>
                    </a:lnTo>
                    <a:cubicBezTo>
                      <a:pt x="6479" y="26876"/>
                      <a:pt x="6231" y="26876"/>
                      <a:pt x="5983" y="26876"/>
                    </a:cubicBezTo>
                    <a:cubicBezTo>
                      <a:pt x="5834" y="26777"/>
                      <a:pt x="5685" y="26628"/>
                      <a:pt x="5586" y="26479"/>
                    </a:cubicBezTo>
                    <a:cubicBezTo>
                      <a:pt x="5437" y="26231"/>
                      <a:pt x="5288" y="25983"/>
                      <a:pt x="5189" y="25686"/>
                    </a:cubicBezTo>
                    <a:cubicBezTo>
                      <a:pt x="5189" y="25289"/>
                      <a:pt x="5189" y="24842"/>
                      <a:pt x="5189" y="24297"/>
                    </a:cubicBezTo>
                    <a:cubicBezTo>
                      <a:pt x="5189" y="23900"/>
                      <a:pt x="5189" y="23602"/>
                      <a:pt x="5189" y="23304"/>
                    </a:cubicBezTo>
                    <a:cubicBezTo>
                      <a:pt x="5288" y="22907"/>
                      <a:pt x="5437" y="22659"/>
                      <a:pt x="5586" y="22511"/>
                    </a:cubicBezTo>
                    <a:cubicBezTo>
                      <a:pt x="5685" y="22263"/>
                      <a:pt x="5834" y="22114"/>
                      <a:pt x="5983" y="22114"/>
                    </a:cubicBezTo>
                    <a:cubicBezTo>
                      <a:pt x="6231" y="22015"/>
                      <a:pt x="6429" y="21915"/>
                      <a:pt x="6578" y="21915"/>
                    </a:cubicBezTo>
                    <a:lnTo>
                      <a:pt x="10944" y="21915"/>
                    </a:lnTo>
                    <a:cubicBezTo>
                      <a:pt x="12531" y="21915"/>
                      <a:pt x="13970" y="21717"/>
                      <a:pt x="15309" y="21320"/>
                    </a:cubicBezTo>
                    <a:cubicBezTo>
                      <a:pt x="16599" y="20923"/>
                      <a:pt x="17691" y="20328"/>
                      <a:pt x="18484" y="19534"/>
                    </a:cubicBezTo>
                    <a:cubicBezTo>
                      <a:pt x="19377" y="18740"/>
                      <a:pt x="20121" y="17847"/>
                      <a:pt x="20667" y="16756"/>
                    </a:cubicBezTo>
                    <a:cubicBezTo>
                      <a:pt x="21163" y="15565"/>
                      <a:pt x="21461" y="14325"/>
                      <a:pt x="21461" y="12986"/>
                    </a:cubicBezTo>
                    <a:cubicBezTo>
                      <a:pt x="21461" y="11944"/>
                      <a:pt x="21262" y="10952"/>
                      <a:pt x="20866" y="10009"/>
                    </a:cubicBezTo>
                    <a:cubicBezTo>
                      <a:pt x="20568" y="9116"/>
                      <a:pt x="20121" y="8322"/>
                      <a:pt x="19477" y="7628"/>
                    </a:cubicBezTo>
                    <a:cubicBezTo>
                      <a:pt x="18782" y="6983"/>
                      <a:pt x="17939" y="6437"/>
                      <a:pt x="16897" y="6040"/>
                    </a:cubicBezTo>
                    <a:cubicBezTo>
                      <a:pt x="15954" y="5643"/>
                      <a:pt x="14813" y="5445"/>
                      <a:pt x="13523" y="5445"/>
                    </a:cubicBezTo>
                    <a:cubicBezTo>
                      <a:pt x="12035" y="5445"/>
                      <a:pt x="10745" y="5743"/>
                      <a:pt x="9555" y="6239"/>
                    </a:cubicBezTo>
                    <a:cubicBezTo>
                      <a:pt x="8364" y="6636"/>
                      <a:pt x="7273" y="7132"/>
                      <a:pt x="6380" y="7628"/>
                    </a:cubicBezTo>
                    <a:cubicBezTo>
                      <a:pt x="5437" y="8025"/>
                      <a:pt x="4643" y="8521"/>
                      <a:pt x="3998" y="9017"/>
                    </a:cubicBezTo>
                    <a:cubicBezTo>
                      <a:pt x="3304" y="9414"/>
                      <a:pt x="2857" y="9612"/>
                      <a:pt x="2609" y="9612"/>
                    </a:cubicBezTo>
                    <a:cubicBezTo>
                      <a:pt x="2461" y="9612"/>
                      <a:pt x="2312" y="9612"/>
                      <a:pt x="2213" y="9612"/>
                    </a:cubicBezTo>
                    <a:cubicBezTo>
                      <a:pt x="2064" y="9513"/>
                      <a:pt x="1915" y="9364"/>
                      <a:pt x="1816" y="9215"/>
                    </a:cubicBezTo>
                    <a:cubicBezTo>
                      <a:pt x="1816" y="8967"/>
                      <a:pt x="1716" y="8719"/>
                      <a:pt x="1617" y="8422"/>
                    </a:cubicBezTo>
                    <a:cubicBezTo>
                      <a:pt x="1617" y="8025"/>
                      <a:pt x="1617" y="7578"/>
                      <a:pt x="1617" y="7032"/>
                    </a:cubicBezTo>
                    <a:cubicBezTo>
                      <a:pt x="1617" y="6636"/>
                      <a:pt x="1617" y="6338"/>
                      <a:pt x="1617" y="6040"/>
                    </a:cubicBezTo>
                    <a:cubicBezTo>
                      <a:pt x="1617" y="5792"/>
                      <a:pt x="1667" y="5594"/>
                      <a:pt x="1816" y="5445"/>
                    </a:cubicBezTo>
                    <a:cubicBezTo>
                      <a:pt x="1915" y="5197"/>
                      <a:pt x="2014" y="4998"/>
                      <a:pt x="2014" y="4850"/>
                    </a:cubicBezTo>
                    <a:cubicBezTo>
                      <a:pt x="2113" y="4602"/>
                      <a:pt x="2312" y="4403"/>
                      <a:pt x="2609" y="4254"/>
                    </a:cubicBezTo>
                    <a:cubicBezTo>
                      <a:pt x="2857" y="4006"/>
                      <a:pt x="3304" y="3659"/>
                      <a:pt x="3998" y="3262"/>
                    </a:cubicBezTo>
                    <a:cubicBezTo>
                      <a:pt x="4792" y="2766"/>
                      <a:pt x="5636" y="2270"/>
                      <a:pt x="6578" y="1873"/>
                    </a:cubicBezTo>
                    <a:cubicBezTo>
                      <a:pt x="7620" y="1377"/>
                      <a:pt x="8811" y="980"/>
                      <a:pt x="10150" y="682"/>
                    </a:cubicBezTo>
                    <a:cubicBezTo>
                      <a:pt x="11589" y="434"/>
                      <a:pt x="13127" y="286"/>
                      <a:pt x="14714" y="286"/>
                    </a:cubicBezTo>
                    <a:cubicBezTo>
                      <a:pt x="16946" y="286"/>
                      <a:pt x="18931" y="583"/>
                      <a:pt x="20667" y="1079"/>
                    </a:cubicBezTo>
                    <a:cubicBezTo>
                      <a:pt x="22354" y="1625"/>
                      <a:pt x="23743" y="2419"/>
                      <a:pt x="24834" y="3461"/>
                    </a:cubicBezTo>
                    <a:cubicBezTo>
                      <a:pt x="26025" y="4552"/>
                      <a:pt x="26868" y="5792"/>
                      <a:pt x="27414" y="7231"/>
                    </a:cubicBezTo>
                    <a:cubicBezTo>
                      <a:pt x="27910" y="8719"/>
                      <a:pt x="28208" y="10307"/>
                      <a:pt x="28208" y="11993"/>
                    </a:cubicBezTo>
                    <a:cubicBezTo>
                      <a:pt x="28208" y="13581"/>
                      <a:pt x="28009" y="15069"/>
                      <a:pt x="27612" y="16359"/>
                    </a:cubicBezTo>
                    <a:cubicBezTo>
                      <a:pt x="27216" y="17698"/>
                      <a:pt x="26620" y="18889"/>
                      <a:pt x="25827" y="19931"/>
                    </a:cubicBezTo>
                    <a:cubicBezTo>
                      <a:pt x="25132" y="20873"/>
                      <a:pt x="24239" y="21667"/>
                      <a:pt x="23048" y="22312"/>
                    </a:cubicBezTo>
                    <a:cubicBezTo>
                      <a:pt x="21957" y="23007"/>
                      <a:pt x="20717" y="23453"/>
                      <a:pt x="19278" y="23701"/>
                    </a:cubicBezTo>
                    <a:lnTo>
                      <a:pt x="19278" y="23900"/>
                    </a:lnTo>
                    <a:cubicBezTo>
                      <a:pt x="20866" y="24048"/>
                      <a:pt x="22304" y="24445"/>
                      <a:pt x="23644" y="25090"/>
                    </a:cubicBezTo>
                    <a:cubicBezTo>
                      <a:pt x="25082" y="25785"/>
                      <a:pt x="26273" y="26628"/>
                      <a:pt x="27216" y="27670"/>
                    </a:cubicBezTo>
                    <a:cubicBezTo>
                      <a:pt x="28257" y="28613"/>
                      <a:pt x="29051" y="29754"/>
                      <a:pt x="29597" y="31043"/>
                    </a:cubicBezTo>
                    <a:cubicBezTo>
                      <a:pt x="30093" y="32383"/>
                      <a:pt x="30391" y="33822"/>
                      <a:pt x="30391" y="354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654A5F62-0619-4D46-A20D-683B510AB934}"/>
                  </a:ext>
                </a:extLst>
              </p:cNvPr>
              <p:cNvSpPr/>
              <p:nvPr/>
            </p:nvSpPr>
            <p:spPr>
              <a:xfrm>
                <a:off x="5639061" y="5411470"/>
                <a:ext cx="34726" cy="48617"/>
              </a:xfrm>
              <a:custGeom>
                <a:avLst/>
                <a:gdLst>
                  <a:gd name="connsiteX0" fmla="*/ 34958 w 34726"/>
                  <a:gd name="connsiteY0" fmla="*/ 35012 h 48617"/>
                  <a:gd name="connsiteX1" fmla="*/ 34561 w 34726"/>
                  <a:gd name="connsiteY1" fmla="*/ 36997 h 48617"/>
                  <a:gd name="connsiteX2" fmla="*/ 33370 w 34726"/>
                  <a:gd name="connsiteY2" fmla="*/ 37592 h 48617"/>
                  <a:gd name="connsiteX3" fmla="*/ 28012 w 34726"/>
                  <a:gd name="connsiteY3" fmla="*/ 37592 h 48617"/>
                  <a:gd name="connsiteX4" fmla="*/ 28012 w 34726"/>
                  <a:gd name="connsiteY4" fmla="*/ 47712 h 48617"/>
                  <a:gd name="connsiteX5" fmla="*/ 27814 w 34726"/>
                  <a:gd name="connsiteY5" fmla="*/ 48307 h 48617"/>
                  <a:gd name="connsiteX6" fmla="*/ 27417 w 34726"/>
                  <a:gd name="connsiteY6" fmla="*/ 48704 h 48617"/>
                  <a:gd name="connsiteX7" fmla="*/ 26425 w 34726"/>
                  <a:gd name="connsiteY7" fmla="*/ 48704 h 48617"/>
                  <a:gd name="connsiteX8" fmla="*/ 24837 w 34726"/>
                  <a:gd name="connsiteY8" fmla="*/ 48903 h 48617"/>
                  <a:gd name="connsiteX9" fmla="*/ 23448 w 34726"/>
                  <a:gd name="connsiteY9" fmla="*/ 48704 h 48617"/>
                  <a:gd name="connsiteX10" fmla="*/ 22456 w 34726"/>
                  <a:gd name="connsiteY10" fmla="*/ 48704 h 48617"/>
                  <a:gd name="connsiteX11" fmla="*/ 21861 w 34726"/>
                  <a:gd name="connsiteY11" fmla="*/ 48307 h 48617"/>
                  <a:gd name="connsiteX12" fmla="*/ 21861 w 34726"/>
                  <a:gd name="connsiteY12" fmla="*/ 47712 h 48617"/>
                  <a:gd name="connsiteX13" fmla="*/ 21861 w 34726"/>
                  <a:gd name="connsiteY13" fmla="*/ 37592 h 48617"/>
                  <a:gd name="connsiteX14" fmla="*/ 2017 w 34726"/>
                  <a:gd name="connsiteY14" fmla="*/ 37592 h 48617"/>
                  <a:gd name="connsiteX15" fmla="*/ 1025 w 34726"/>
                  <a:gd name="connsiteY15" fmla="*/ 37592 h 48617"/>
                  <a:gd name="connsiteX16" fmla="*/ 628 w 34726"/>
                  <a:gd name="connsiteY16" fmla="*/ 37195 h 48617"/>
                  <a:gd name="connsiteX17" fmla="*/ 231 w 34726"/>
                  <a:gd name="connsiteY17" fmla="*/ 36401 h 48617"/>
                  <a:gd name="connsiteX18" fmla="*/ 231 w 34726"/>
                  <a:gd name="connsiteY18" fmla="*/ 34814 h 48617"/>
                  <a:gd name="connsiteX19" fmla="*/ 231 w 34726"/>
                  <a:gd name="connsiteY19" fmla="*/ 33623 h 48617"/>
                  <a:gd name="connsiteX20" fmla="*/ 430 w 34726"/>
                  <a:gd name="connsiteY20" fmla="*/ 32631 h 48617"/>
                  <a:gd name="connsiteX21" fmla="*/ 628 w 34726"/>
                  <a:gd name="connsiteY21" fmla="*/ 31639 h 48617"/>
                  <a:gd name="connsiteX22" fmla="*/ 1223 w 34726"/>
                  <a:gd name="connsiteY22" fmla="*/ 30646 h 48617"/>
                  <a:gd name="connsiteX23" fmla="*/ 18487 w 34726"/>
                  <a:gd name="connsiteY23" fmla="*/ 1476 h 48617"/>
                  <a:gd name="connsiteX24" fmla="*/ 19083 w 34726"/>
                  <a:gd name="connsiteY24" fmla="*/ 1079 h 48617"/>
                  <a:gd name="connsiteX25" fmla="*/ 19876 w 34726"/>
                  <a:gd name="connsiteY25" fmla="*/ 682 h 48617"/>
                  <a:gd name="connsiteX26" fmla="*/ 21266 w 34726"/>
                  <a:gd name="connsiteY26" fmla="*/ 484 h 48617"/>
                  <a:gd name="connsiteX27" fmla="*/ 23250 w 34726"/>
                  <a:gd name="connsiteY27" fmla="*/ 286 h 48617"/>
                  <a:gd name="connsiteX28" fmla="*/ 25234 w 34726"/>
                  <a:gd name="connsiteY28" fmla="*/ 484 h 48617"/>
                  <a:gd name="connsiteX29" fmla="*/ 26822 w 34726"/>
                  <a:gd name="connsiteY29" fmla="*/ 682 h 48617"/>
                  <a:gd name="connsiteX30" fmla="*/ 27616 w 34726"/>
                  <a:gd name="connsiteY30" fmla="*/ 1079 h 48617"/>
                  <a:gd name="connsiteX31" fmla="*/ 28012 w 34726"/>
                  <a:gd name="connsiteY31" fmla="*/ 1675 h 48617"/>
                  <a:gd name="connsiteX32" fmla="*/ 28012 w 34726"/>
                  <a:gd name="connsiteY32" fmla="*/ 32432 h 48617"/>
                  <a:gd name="connsiteX33" fmla="*/ 33370 w 34726"/>
                  <a:gd name="connsiteY33" fmla="*/ 32432 h 48617"/>
                  <a:gd name="connsiteX34" fmla="*/ 34561 w 34726"/>
                  <a:gd name="connsiteY34" fmla="*/ 33028 h 48617"/>
                  <a:gd name="connsiteX35" fmla="*/ 34958 w 34726"/>
                  <a:gd name="connsiteY35" fmla="*/ 35012 h 48617"/>
                  <a:gd name="connsiteX36" fmla="*/ 21861 w 34726"/>
                  <a:gd name="connsiteY36" fmla="*/ 6040 h 48617"/>
                  <a:gd name="connsiteX37" fmla="*/ 21662 w 34726"/>
                  <a:gd name="connsiteY37" fmla="*/ 6040 h 48617"/>
                  <a:gd name="connsiteX38" fmla="*/ 5986 w 34726"/>
                  <a:gd name="connsiteY38" fmla="*/ 32432 h 48617"/>
                  <a:gd name="connsiteX39" fmla="*/ 21861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58" y="35012"/>
                    </a:moveTo>
                    <a:cubicBezTo>
                      <a:pt x="34958" y="35806"/>
                      <a:pt x="34809" y="36500"/>
                      <a:pt x="34561" y="36997"/>
                    </a:cubicBezTo>
                    <a:cubicBezTo>
                      <a:pt x="34263" y="37393"/>
                      <a:pt x="33866" y="37592"/>
                      <a:pt x="33370" y="37592"/>
                    </a:cubicBezTo>
                    <a:lnTo>
                      <a:pt x="28012" y="37592"/>
                    </a:lnTo>
                    <a:lnTo>
                      <a:pt x="28012" y="47712"/>
                    </a:lnTo>
                    <a:cubicBezTo>
                      <a:pt x="28012" y="48010"/>
                      <a:pt x="27913" y="48208"/>
                      <a:pt x="27814" y="48307"/>
                    </a:cubicBezTo>
                    <a:cubicBezTo>
                      <a:pt x="27814" y="48456"/>
                      <a:pt x="27665" y="48605"/>
                      <a:pt x="27417" y="48704"/>
                    </a:cubicBezTo>
                    <a:cubicBezTo>
                      <a:pt x="27119" y="48704"/>
                      <a:pt x="26822" y="48704"/>
                      <a:pt x="26425" y="48704"/>
                    </a:cubicBezTo>
                    <a:cubicBezTo>
                      <a:pt x="26028" y="48804"/>
                      <a:pt x="25482" y="48903"/>
                      <a:pt x="24837" y="48903"/>
                    </a:cubicBezTo>
                    <a:cubicBezTo>
                      <a:pt x="24292" y="48903"/>
                      <a:pt x="23845" y="48804"/>
                      <a:pt x="23448" y="48704"/>
                    </a:cubicBezTo>
                    <a:cubicBezTo>
                      <a:pt x="23051" y="48704"/>
                      <a:pt x="22704" y="48704"/>
                      <a:pt x="22456" y="48704"/>
                    </a:cubicBezTo>
                    <a:cubicBezTo>
                      <a:pt x="22159" y="48605"/>
                      <a:pt x="21960" y="48456"/>
                      <a:pt x="21861" y="48307"/>
                    </a:cubicBezTo>
                    <a:cubicBezTo>
                      <a:pt x="21861" y="48208"/>
                      <a:pt x="21861" y="48010"/>
                      <a:pt x="21861" y="47712"/>
                    </a:cubicBezTo>
                    <a:lnTo>
                      <a:pt x="21861" y="37592"/>
                    </a:lnTo>
                    <a:lnTo>
                      <a:pt x="2017" y="37592"/>
                    </a:lnTo>
                    <a:cubicBezTo>
                      <a:pt x="1620" y="37592"/>
                      <a:pt x="1273" y="37592"/>
                      <a:pt x="1025" y="37592"/>
                    </a:cubicBezTo>
                    <a:cubicBezTo>
                      <a:pt x="876" y="37493"/>
                      <a:pt x="727" y="37344"/>
                      <a:pt x="628" y="37195"/>
                    </a:cubicBezTo>
                    <a:cubicBezTo>
                      <a:pt x="479" y="36947"/>
                      <a:pt x="330" y="36699"/>
                      <a:pt x="231" y="36401"/>
                    </a:cubicBezTo>
                    <a:cubicBezTo>
                      <a:pt x="231" y="36004"/>
                      <a:pt x="231" y="35508"/>
                      <a:pt x="231" y="34814"/>
                    </a:cubicBezTo>
                    <a:cubicBezTo>
                      <a:pt x="231" y="34318"/>
                      <a:pt x="231" y="33921"/>
                      <a:pt x="231" y="33623"/>
                    </a:cubicBezTo>
                    <a:cubicBezTo>
                      <a:pt x="231" y="33226"/>
                      <a:pt x="281" y="32929"/>
                      <a:pt x="430" y="32631"/>
                    </a:cubicBezTo>
                    <a:cubicBezTo>
                      <a:pt x="529" y="32234"/>
                      <a:pt x="628" y="31936"/>
                      <a:pt x="628" y="31639"/>
                    </a:cubicBezTo>
                    <a:cubicBezTo>
                      <a:pt x="727" y="31391"/>
                      <a:pt x="926" y="31043"/>
                      <a:pt x="1223" y="30646"/>
                    </a:cubicBezTo>
                    <a:lnTo>
                      <a:pt x="18487" y="1476"/>
                    </a:lnTo>
                    <a:cubicBezTo>
                      <a:pt x="18587" y="1377"/>
                      <a:pt x="18785" y="1228"/>
                      <a:pt x="19083" y="1079"/>
                    </a:cubicBezTo>
                    <a:cubicBezTo>
                      <a:pt x="19331" y="831"/>
                      <a:pt x="19579" y="682"/>
                      <a:pt x="19876" y="682"/>
                    </a:cubicBezTo>
                    <a:cubicBezTo>
                      <a:pt x="20273" y="583"/>
                      <a:pt x="20720" y="484"/>
                      <a:pt x="21266" y="484"/>
                    </a:cubicBezTo>
                    <a:cubicBezTo>
                      <a:pt x="21762" y="385"/>
                      <a:pt x="22456" y="286"/>
                      <a:pt x="23250" y="286"/>
                    </a:cubicBezTo>
                    <a:cubicBezTo>
                      <a:pt x="24044" y="286"/>
                      <a:pt x="24689" y="385"/>
                      <a:pt x="25234" y="484"/>
                    </a:cubicBezTo>
                    <a:cubicBezTo>
                      <a:pt x="25879" y="484"/>
                      <a:pt x="26425" y="583"/>
                      <a:pt x="26822" y="682"/>
                    </a:cubicBezTo>
                    <a:cubicBezTo>
                      <a:pt x="27219" y="831"/>
                      <a:pt x="27467" y="980"/>
                      <a:pt x="27616" y="1079"/>
                    </a:cubicBezTo>
                    <a:cubicBezTo>
                      <a:pt x="27864" y="1228"/>
                      <a:pt x="28012" y="1427"/>
                      <a:pt x="28012" y="1675"/>
                    </a:cubicBezTo>
                    <a:lnTo>
                      <a:pt x="28012" y="32432"/>
                    </a:lnTo>
                    <a:lnTo>
                      <a:pt x="33370" y="32432"/>
                    </a:lnTo>
                    <a:cubicBezTo>
                      <a:pt x="33866" y="32432"/>
                      <a:pt x="34263" y="32631"/>
                      <a:pt x="34561" y="33028"/>
                    </a:cubicBezTo>
                    <a:cubicBezTo>
                      <a:pt x="34809" y="33425"/>
                      <a:pt x="34958" y="34119"/>
                      <a:pt x="34958" y="35012"/>
                    </a:cubicBezTo>
                    <a:close/>
                    <a:moveTo>
                      <a:pt x="21861" y="6040"/>
                    </a:moveTo>
                    <a:lnTo>
                      <a:pt x="21662" y="6040"/>
                    </a:lnTo>
                    <a:lnTo>
                      <a:pt x="5986" y="32432"/>
                    </a:lnTo>
                    <a:lnTo>
                      <a:pt x="21861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192C2F58-AAE4-4B0C-AB33-E3AD3A5DECD3}"/>
                  </a:ext>
                </a:extLst>
              </p:cNvPr>
              <p:cNvSpPr/>
              <p:nvPr/>
            </p:nvSpPr>
            <p:spPr>
              <a:xfrm>
                <a:off x="5681924" y="5411470"/>
                <a:ext cx="27979" cy="48418"/>
              </a:xfrm>
              <a:custGeom>
                <a:avLst/>
                <a:gdLst>
                  <a:gd name="connsiteX0" fmla="*/ 28214 w 27979"/>
                  <a:gd name="connsiteY0" fmla="*/ 46125 h 48418"/>
                  <a:gd name="connsiteX1" fmla="*/ 28015 w 27979"/>
                  <a:gd name="connsiteY1" fmla="*/ 47514 h 48418"/>
                  <a:gd name="connsiteX2" fmla="*/ 27817 w 27979"/>
                  <a:gd name="connsiteY2" fmla="*/ 48307 h 48418"/>
                  <a:gd name="connsiteX3" fmla="*/ 27222 w 27979"/>
                  <a:gd name="connsiteY3" fmla="*/ 48704 h 48418"/>
                  <a:gd name="connsiteX4" fmla="*/ 26825 w 27979"/>
                  <a:gd name="connsiteY4" fmla="*/ 48704 h 48418"/>
                  <a:gd name="connsiteX5" fmla="*/ 1623 w 27979"/>
                  <a:gd name="connsiteY5" fmla="*/ 48704 h 48418"/>
                  <a:gd name="connsiteX6" fmla="*/ 1226 w 27979"/>
                  <a:gd name="connsiteY6" fmla="*/ 48704 h 48418"/>
                  <a:gd name="connsiteX7" fmla="*/ 829 w 27979"/>
                  <a:gd name="connsiteY7" fmla="*/ 48307 h 48418"/>
                  <a:gd name="connsiteX8" fmla="*/ 433 w 27979"/>
                  <a:gd name="connsiteY8" fmla="*/ 47514 h 48418"/>
                  <a:gd name="connsiteX9" fmla="*/ 433 w 27979"/>
                  <a:gd name="connsiteY9" fmla="*/ 46125 h 48418"/>
                  <a:gd name="connsiteX10" fmla="*/ 433 w 27979"/>
                  <a:gd name="connsiteY10" fmla="*/ 45132 h 48418"/>
                  <a:gd name="connsiteX11" fmla="*/ 631 w 27979"/>
                  <a:gd name="connsiteY11" fmla="*/ 44339 h 48418"/>
                  <a:gd name="connsiteX12" fmla="*/ 1028 w 27979"/>
                  <a:gd name="connsiteY12" fmla="*/ 43743 h 48418"/>
                  <a:gd name="connsiteX13" fmla="*/ 1623 w 27979"/>
                  <a:gd name="connsiteY13" fmla="*/ 43545 h 48418"/>
                  <a:gd name="connsiteX14" fmla="*/ 11744 w 27979"/>
                  <a:gd name="connsiteY14" fmla="*/ 43545 h 48418"/>
                  <a:gd name="connsiteX15" fmla="*/ 11744 w 27979"/>
                  <a:gd name="connsiteY15" fmla="*/ 7032 h 48418"/>
                  <a:gd name="connsiteX16" fmla="*/ 2417 w 27979"/>
                  <a:gd name="connsiteY16" fmla="*/ 12589 h 48418"/>
                  <a:gd name="connsiteX17" fmla="*/ 1226 w 27979"/>
                  <a:gd name="connsiteY17" fmla="*/ 12986 h 48418"/>
                  <a:gd name="connsiteX18" fmla="*/ 631 w 27979"/>
                  <a:gd name="connsiteY18" fmla="*/ 12787 h 48418"/>
                  <a:gd name="connsiteX19" fmla="*/ 234 w 27979"/>
                  <a:gd name="connsiteY19" fmla="*/ 11993 h 48418"/>
                  <a:gd name="connsiteX20" fmla="*/ 234 w 27979"/>
                  <a:gd name="connsiteY20" fmla="*/ 10604 h 48418"/>
                  <a:gd name="connsiteX21" fmla="*/ 234 w 27979"/>
                  <a:gd name="connsiteY21" fmla="*/ 9612 h 48418"/>
                  <a:gd name="connsiteX22" fmla="*/ 234 w 27979"/>
                  <a:gd name="connsiteY22" fmla="*/ 8818 h 48418"/>
                  <a:gd name="connsiteX23" fmla="*/ 631 w 27979"/>
                  <a:gd name="connsiteY23" fmla="*/ 8223 h 48418"/>
                  <a:gd name="connsiteX24" fmla="*/ 1226 w 27979"/>
                  <a:gd name="connsiteY24" fmla="*/ 7826 h 48418"/>
                  <a:gd name="connsiteX25" fmla="*/ 12339 w 27979"/>
                  <a:gd name="connsiteY25" fmla="*/ 682 h 48418"/>
                  <a:gd name="connsiteX26" fmla="*/ 12736 w 27979"/>
                  <a:gd name="connsiteY26" fmla="*/ 484 h 48418"/>
                  <a:gd name="connsiteX27" fmla="*/ 13133 w 27979"/>
                  <a:gd name="connsiteY27" fmla="*/ 484 h 48418"/>
                  <a:gd name="connsiteX28" fmla="*/ 13926 w 27979"/>
                  <a:gd name="connsiteY28" fmla="*/ 286 h 48418"/>
                  <a:gd name="connsiteX29" fmla="*/ 15117 w 27979"/>
                  <a:gd name="connsiteY29" fmla="*/ 286 h 48418"/>
                  <a:gd name="connsiteX30" fmla="*/ 16704 w 27979"/>
                  <a:gd name="connsiteY30" fmla="*/ 286 h 48418"/>
                  <a:gd name="connsiteX31" fmla="*/ 17498 w 27979"/>
                  <a:gd name="connsiteY31" fmla="*/ 484 h 48418"/>
                  <a:gd name="connsiteX32" fmla="*/ 17895 w 27979"/>
                  <a:gd name="connsiteY32" fmla="*/ 881 h 48418"/>
                  <a:gd name="connsiteX33" fmla="*/ 18094 w 27979"/>
                  <a:gd name="connsiteY33" fmla="*/ 1278 h 48418"/>
                  <a:gd name="connsiteX34" fmla="*/ 18094 w 27979"/>
                  <a:gd name="connsiteY34" fmla="*/ 43545 h 48418"/>
                  <a:gd name="connsiteX35" fmla="*/ 26825 w 27979"/>
                  <a:gd name="connsiteY35" fmla="*/ 43545 h 48418"/>
                  <a:gd name="connsiteX36" fmla="*/ 27420 w 27979"/>
                  <a:gd name="connsiteY36" fmla="*/ 43743 h 48418"/>
                  <a:gd name="connsiteX37" fmla="*/ 27817 w 27979"/>
                  <a:gd name="connsiteY37" fmla="*/ 44339 h 48418"/>
                  <a:gd name="connsiteX38" fmla="*/ 28015 w 27979"/>
                  <a:gd name="connsiteY38" fmla="*/ 45132 h 48418"/>
                  <a:gd name="connsiteX39" fmla="*/ 28214 w 27979"/>
                  <a:gd name="connsiteY39" fmla="*/ 46125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14" y="46125"/>
                    </a:moveTo>
                    <a:cubicBezTo>
                      <a:pt x="28214" y="46670"/>
                      <a:pt x="28115" y="47117"/>
                      <a:pt x="28015" y="47514"/>
                    </a:cubicBezTo>
                    <a:cubicBezTo>
                      <a:pt x="28015" y="47811"/>
                      <a:pt x="27916" y="48059"/>
                      <a:pt x="27817" y="48307"/>
                    </a:cubicBezTo>
                    <a:cubicBezTo>
                      <a:pt x="27668" y="48456"/>
                      <a:pt x="27470" y="48605"/>
                      <a:pt x="27222" y="48704"/>
                    </a:cubicBezTo>
                    <a:cubicBezTo>
                      <a:pt x="27073" y="48704"/>
                      <a:pt x="26924" y="48704"/>
                      <a:pt x="26825" y="48704"/>
                    </a:cubicBezTo>
                    <a:lnTo>
                      <a:pt x="1623" y="48704"/>
                    </a:lnTo>
                    <a:cubicBezTo>
                      <a:pt x="1474" y="48704"/>
                      <a:pt x="1326" y="48704"/>
                      <a:pt x="1226" y="48704"/>
                    </a:cubicBezTo>
                    <a:cubicBezTo>
                      <a:pt x="1077" y="48605"/>
                      <a:pt x="929" y="48456"/>
                      <a:pt x="829" y="48307"/>
                    </a:cubicBezTo>
                    <a:cubicBezTo>
                      <a:pt x="681" y="48059"/>
                      <a:pt x="532" y="47811"/>
                      <a:pt x="433" y="47514"/>
                    </a:cubicBezTo>
                    <a:cubicBezTo>
                      <a:pt x="433" y="47117"/>
                      <a:pt x="433" y="46670"/>
                      <a:pt x="433" y="46125"/>
                    </a:cubicBezTo>
                    <a:cubicBezTo>
                      <a:pt x="433" y="45728"/>
                      <a:pt x="433" y="45430"/>
                      <a:pt x="433" y="45132"/>
                    </a:cubicBezTo>
                    <a:cubicBezTo>
                      <a:pt x="532" y="44736"/>
                      <a:pt x="631" y="44488"/>
                      <a:pt x="631" y="44339"/>
                    </a:cubicBezTo>
                    <a:cubicBezTo>
                      <a:pt x="730" y="44091"/>
                      <a:pt x="879" y="43892"/>
                      <a:pt x="1028" y="43743"/>
                    </a:cubicBezTo>
                    <a:cubicBezTo>
                      <a:pt x="1276" y="43644"/>
                      <a:pt x="1474" y="43545"/>
                      <a:pt x="1623" y="43545"/>
                    </a:cubicBezTo>
                    <a:lnTo>
                      <a:pt x="11744" y="43545"/>
                    </a:lnTo>
                    <a:lnTo>
                      <a:pt x="11744" y="7032"/>
                    </a:lnTo>
                    <a:lnTo>
                      <a:pt x="2417" y="12589"/>
                    </a:lnTo>
                    <a:cubicBezTo>
                      <a:pt x="2020" y="12738"/>
                      <a:pt x="1623" y="12886"/>
                      <a:pt x="1226" y="12986"/>
                    </a:cubicBezTo>
                    <a:cubicBezTo>
                      <a:pt x="929" y="12986"/>
                      <a:pt x="730" y="12936"/>
                      <a:pt x="631" y="12787"/>
                    </a:cubicBezTo>
                    <a:cubicBezTo>
                      <a:pt x="482" y="12688"/>
                      <a:pt x="333" y="12390"/>
                      <a:pt x="234" y="11993"/>
                    </a:cubicBezTo>
                    <a:cubicBezTo>
                      <a:pt x="234" y="11596"/>
                      <a:pt x="234" y="11150"/>
                      <a:pt x="234" y="10604"/>
                    </a:cubicBezTo>
                    <a:cubicBezTo>
                      <a:pt x="234" y="10207"/>
                      <a:pt x="234" y="9910"/>
                      <a:pt x="234" y="9612"/>
                    </a:cubicBezTo>
                    <a:cubicBezTo>
                      <a:pt x="234" y="9215"/>
                      <a:pt x="234" y="8967"/>
                      <a:pt x="234" y="8818"/>
                    </a:cubicBezTo>
                    <a:cubicBezTo>
                      <a:pt x="333" y="8570"/>
                      <a:pt x="482" y="8372"/>
                      <a:pt x="631" y="8223"/>
                    </a:cubicBezTo>
                    <a:cubicBezTo>
                      <a:pt x="730" y="8124"/>
                      <a:pt x="929" y="7975"/>
                      <a:pt x="1226" y="7826"/>
                    </a:cubicBezTo>
                    <a:lnTo>
                      <a:pt x="12339" y="682"/>
                    </a:lnTo>
                    <a:cubicBezTo>
                      <a:pt x="12438" y="583"/>
                      <a:pt x="12587" y="484"/>
                      <a:pt x="12736" y="484"/>
                    </a:cubicBezTo>
                    <a:cubicBezTo>
                      <a:pt x="12835" y="484"/>
                      <a:pt x="12984" y="484"/>
                      <a:pt x="13133" y="484"/>
                    </a:cubicBezTo>
                    <a:cubicBezTo>
                      <a:pt x="13381" y="385"/>
                      <a:pt x="13629" y="286"/>
                      <a:pt x="13926" y="286"/>
                    </a:cubicBezTo>
                    <a:cubicBezTo>
                      <a:pt x="14323" y="286"/>
                      <a:pt x="14720" y="286"/>
                      <a:pt x="15117" y="286"/>
                    </a:cubicBezTo>
                    <a:cubicBezTo>
                      <a:pt x="15762" y="286"/>
                      <a:pt x="16308" y="286"/>
                      <a:pt x="16704" y="286"/>
                    </a:cubicBezTo>
                    <a:cubicBezTo>
                      <a:pt x="17101" y="286"/>
                      <a:pt x="17349" y="385"/>
                      <a:pt x="17498" y="484"/>
                    </a:cubicBezTo>
                    <a:cubicBezTo>
                      <a:pt x="17746" y="633"/>
                      <a:pt x="17895" y="782"/>
                      <a:pt x="17895" y="881"/>
                    </a:cubicBezTo>
                    <a:cubicBezTo>
                      <a:pt x="17994" y="1030"/>
                      <a:pt x="18094" y="1179"/>
                      <a:pt x="18094" y="1278"/>
                    </a:cubicBezTo>
                    <a:lnTo>
                      <a:pt x="18094" y="43545"/>
                    </a:lnTo>
                    <a:lnTo>
                      <a:pt x="26825" y="43545"/>
                    </a:lnTo>
                    <a:cubicBezTo>
                      <a:pt x="27073" y="43545"/>
                      <a:pt x="27271" y="43644"/>
                      <a:pt x="27420" y="43743"/>
                    </a:cubicBezTo>
                    <a:cubicBezTo>
                      <a:pt x="27519" y="43892"/>
                      <a:pt x="27668" y="44091"/>
                      <a:pt x="27817" y="44339"/>
                    </a:cubicBezTo>
                    <a:cubicBezTo>
                      <a:pt x="27916" y="44488"/>
                      <a:pt x="28015" y="44736"/>
                      <a:pt x="28015" y="45132"/>
                    </a:cubicBezTo>
                    <a:cubicBezTo>
                      <a:pt x="28115" y="45430"/>
                      <a:pt x="28214" y="45728"/>
                      <a:pt x="28214" y="461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F4500B7-BC88-48D9-B87B-A83A4724FD73}"/>
                </a:ext>
              </a:extLst>
            </p:cNvPr>
            <p:cNvSpPr/>
            <p:nvPr/>
          </p:nvSpPr>
          <p:spPr>
            <a:xfrm>
              <a:off x="5716587" y="5451554"/>
              <a:ext cx="12303" cy="19050"/>
            </a:xfrm>
            <a:custGeom>
              <a:avLst/>
              <a:gdLst>
                <a:gd name="connsiteX0" fmla="*/ 12540 w 12303"/>
                <a:gd name="connsiteY0" fmla="*/ 3262 h 19050"/>
                <a:gd name="connsiteX1" fmla="*/ 12342 w 12303"/>
                <a:gd name="connsiteY1" fmla="*/ 5445 h 19050"/>
                <a:gd name="connsiteX2" fmla="*/ 11945 w 12303"/>
                <a:gd name="connsiteY2" fmla="*/ 7231 h 19050"/>
                <a:gd name="connsiteX3" fmla="*/ 11350 w 12303"/>
                <a:gd name="connsiteY3" fmla="*/ 8818 h 19050"/>
                <a:gd name="connsiteX4" fmla="*/ 10159 w 12303"/>
                <a:gd name="connsiteY4" fmla="*/ 10803 h 19050"/>
                <a:gd name="connsiteX5" fmla="*/ 5198 w 12303"/>
                <a:gd name="connsiteY5" fmla="*/ 18343 h 19050"/>
                <a:gd name="connsiteX6" fmla="*/ 4603 w 12303"/>
                <a:gd name="connsiteY6" fmla="*/ 18740 h 19050"/>
                <a:gd name="connsiteX7" fmla="*/ 4008 w 12303"/>
                <a:gd name="connsiteY7" fmla="*/ 19137 h 19050"/>
                <a:gd name="connsiteX8" fmla="*/ 3214 w 12303"/>
                <a:gd name="connsiteY8" fmla="*/ 19336 h 19050"/>
                <a:gd name="connsiteX9" fmla="*/ 2023 w 12303"/>
                <a:gd name="connsiteY9" fmla="*/ 19336 h 19050"/>
                <a:gd name="connsiteX10" fmla="*/ 1031 w 12303"/>
                <a:gd name="connsiteY10" fmla="*/ 19336 h 19050"/>
                <a:gd name="connsiteX11" fmla="*/ 436 w 12303"/>
                <a:gd name="connsiteY11" fmla="*/ 19137 h 19050"/>
                <a:gd name="connsiteX12" fmla="*/ 237 w 12303"/>
                <a:gd name="connsiteY12" fmla="*/ 18740 h 19050"/>
                <a:gd name="connsiteX13" fmla="*/ 436 w 12303"/>
                <a:gd name="connsiteY13" fmla="*/ 18343 h 19050"/>
                <a:gd name="connsiteX14" fmla="*/ 5397 w 12303"/>
                <a:gd name="connsiteY14" fmla="*/ 8025 h 19050"/>
                <a:gd name="connsiteX15" fmla="*/ 5397 w 12303"/>
                <a:gd name="connsiteY15" fmla="*/ 3262 h 19050"/>
                <a:gd name="connsiteX16" fmla="*/ 5595 w 12303"/>
                <a:gd name="connsiteY16" fmla="*/ 1675 h 19050"/>
                <a:gd name="connsiteX17" fmla="*/ 6190 w 12303"/>
                <a:gd name="connsiteY17" fmla="*/ 881 h 19050"/>
                <a:gd name="connsiteX18" fmla="*/ 7183 w 12303"/>
                <a:gd name="connsiteY18" fmla="*/ 484 h 19050"/>
                <a:gd name="connsiteX19" fmla="*/ 8969 w 12303"/>
                <a:gd name="connsiteY19" fmla="*/ 286 h 19050"/>
                <a:gd name="connsiteX20" fmla="*/ 10358 w 12303"/>
                <a:gd name="connsiteY20" fmla="*/ 484 h 19050"/>
                <a:gd name="connsiteX21" fmla="*/ 11548 w 12303"/>
                <a:gd name="connsiteY21" fmla="*/ 881 h 19050"/>
                <a:gd name="connsiteX22" fmla="*/ 12342 w 12303"/>
                <a:gd name="connsiteY22" fmla="*/ 1675 h 19050"/>
                <a:gd name="connsiteX23" fmla="*/ 12540 w 12303"/>
                <a:gd name="connsiteY23" fmla="*/ 326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40" y="3262"/>
                  </a:moveTo>
                  <a:cubicBezTo>
                    <a:pt x="12540" y="4056"/>
                    <a:pt x="12441" y="4800"/>
                    <a:pt x="12342" y="5445"/>
                  </a:cubicBezTo>
                  <a:cubicBezTo>
                    <a:pt x="12193" y="6140"/>
                    <a:pt x="12044" y="6735"/>
                    <a:pt x="11945" y="7231"/>
                  </a:cubicBezTo>
                  <a:cubicBezTo>
                    <a:pt x="11796" y="7777"/>
                    <a:pt x="11598" y="8322"/>
                    <a:pt x="11350" y="8818"/>
                  </a:cubicBezTo>
                  <a:cubicBezTo>
                    <a:pt x="11052" y="9463"/>
                    <a:pt x="10655" y="10108"/>
                    <a:pt x="10159" y="10803"/>
                  </a:cubicBezTo>
                  <a:lnTo>
                    <a:pt x="5198" y="18343"/>
                  </a:lnTo>
                  <a:cubicBezTo>
                    <a:pt x="5049" y="18443"/>
                    <a:pt x="4851" y="18591"/>
                    <a:pt x="4603" y="18740"/>
                  </a:cubicBezTo>
                  <a:cubicBezTo>
                    <a:pt x="4454" y="18840"/>
                    <a:pt x="4256" y="18988"/>
                    <a:pt x="4008" y="19137"/>
                  </a:cubicBezTo>
                  <a:cubicBezTo>
                    <a:pt x="3859" y="19236"/>
                    <a:pt x="3611" y="19336"/>
                    <a:pt x="3214" y="19336"/>
                  </a:cubicBezTo>
                  <a:cubicBezTo>
                    <a:pt x="2916" y="19336"/>
                    <a:pt x="2519" y="19336"/>
                    <a:pt x="2023" y="19336"/>
                  </a:cubicBezTo>
                  <a:cubicBezTo>
                    <a:pt x="1626" y="19336"/>
                    <a:pt x="1279" y="19336"/>
                    <a:pt x="1031" y="19336"/>
                  </a:cubicBezTo>
                  <a:cubicBezTo>
                    <a:pt x="733" y="19336"/>
                    <a:pt x="535" y="19236"/>
                    <a:pt x="436" y="19137"/>
                  </a:cubicBezTo>
                  <a:cubicBezTo>
                    <a:pt x="287" y="19137"/>
                    <a:pt x="237" y="18988"/>
                    <a:pt x="237" y="18740"/>
                  </a:cubicBezTo>
                  <a:cubicBezTo>
                    <a:pt x="237" y="18591"/>
                    <a:pt x="287" y="18443"/>
                    <a:pt x="436" y="18343"/>
                  </a:cubicBezTo>
                  <a:lnTo>
                    <a:pt x="5397" y="8025"/>
                  </a:lnTo>
                  <a:lnTo>
                    <a:pt x="5397" y="3262"/>
                  </a:lnTo>
                  <a:cubicBezTo>
                    <a:pt x="5397" y="2617"/>
                    <a:pt x="5446" y="2072"/>
                    <a:pt x="5595" y="1675"/>
                  </a:cubicBezTo>
                  <a:cubicBezTo>
                    <a:pt x="5694" y="1278"/>
                    <a:pt x="5893" y="1030"/>
                    <a:pt x="6190" y="881"/>
                  </a:cubicBezTo>
                  <a:cubicBezTo>
                    <a:pt x="6438" y="633"/>
                    <a:pt x="6786" y="484"/>
                    <a:pt x="7183" y="484"/>
                  </a:cubicBezTo>
                  <a:cubicBezTo>
                    <a:pt x="7679" y="385"/>
                    <a:pt x="8274" y="286"/>
                    <a:pt x="8969" y="286"/>
                  </a:cubicBezTo>
                  <a:cubicBezTo>
                    <a:pt x="9465" y="286"/>
                    <a:pt x="9961" y="385"/>
                    <a:pt x="10358" y="484"/>
                  </a:cubicBezTo>
                  <a:cubicBezTo>
                    <a:pt x="10854" y="484"/>
                    <a:pt x="11251" y="633"/>
                    <a:pt x="11548" y="881"/>
                  </a:cubicBezTo>
                  <a:cubicBezTo>
                    <a:pt x="11945" y="1030"/>
                    <a:pt x="12193" y="1278"/>
                    <a:pt x="12342" y="1675"/>
                  </a:cubicBezTo>
                  <a:cubicBezTo>
                    <a:pt x="12441" y="2072"/>
                    <a:pt x="12540" y="2617"/>
                    <a:pt x="12540" y="3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6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735835" y="5411073"/>
              <a:ext cx="109537" cy="49014"/>
              <a:chOff x="5735835" y="5411073"/>
              <a:chExt cx="109537" cy="49014"/>
            </a:xfrm>
            <a:solidFill>
              <a:srgbClr val="000000"/>
            </a:solidFill>
          </p:grpSpPr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CDC10E16-3664-485B-9D4A-61D326BAFF1C}"/>
                  </a:ext>
                </a:extLst>
              </p:cNvPr>
              <p:cNvSpPr/>
              <p:nvPr/>
            </p:nvSpPr>
            <p:spPr>
              <a:xfrm>
                <a:off x="5735835" y="5411470"/>
                <a:ext cx="34726" cy="48617"/>
              </a:xfrm>
              <a:custGeom>
                <a:avLst/>
                <a:gdLst>
                  <a:gd name="connsiteX0" fmla="*/ 34965 w 34726"/>
                  <a:gd name="connsiteY0" fmla="*/ 35012 h 48617"/>
                  <a:gd name="connsiteX1" fmla="*/ 34568 w 34726"/>
                  <a:gd name="connsiteY1" fmla="*/ 36997 h 48617"/>
                  <a:gd name="connsiteX2" fmla="*/ 33378 w 34726"/>
                  <a:gd name="connsiteY2" fmla="*/ 37592 h 48617"/>
                  <a:gd name="connsiteX3" fmla="*/ 28020 w 34726"/>
                  <a:gd name="connsiteY3" fmla="*/ 37592 h 48617"/>
                  <a:gd name="connsiteX4" fmla="*/ 28020 w 34726"/>
                  <a:gd name="connsiteY4" fmla="*/ 47712 h 48617"/>
                  <a:gd name="connsiteX5" fmla="*/ 27822 w 34726"/>
                  <a:gd name="connsiteY5" fmla="*/ 48307 h 48617"/>
                  <a:gd name="connsiteX6" fmla="*/ 27425 w 34726"/>
                  <a:gd name="connsiteY6" fmla="*/ 48704 h 48617"/>
                  <a:gd name="connsiteX7" fmla="*/ 26432 w 34726"/>
                  <a:gd name="connsiteY7" fmla="*/ 48704 h 48617"/>
                  <a:gd name="connsiteX8" fmla="*/ 24845 w 34726"/>
                  <a:gd name="connsiteY8" fmla="*/ 48903 h 48617"/>
                  <a:gd name="connsiteX9" fmla="*/ 23456 w 34726"/>
                  <a:gd name="connsiteY9" fmla="*/ 48704 h 48617"/>
                  <a:gd name="connsiteX10" fmla="*/ 22464 w 34726"/>
                  <a:gd name="connsiteY10" fmla="*/ 48704 h 48617"/>
                  <a:gd name="connsiteX11" fmla="*/ 21868 w 34726"/>
                  <a:gd name="connsiteY11" fmla="*/ 48307 h 48617"/>
                  <a:gd name="connsiteX12" fmla="*/ 21868 w 34726"/>
                  <a:gd name="connsiteY12" fmla="*/ 47712 h 48617"/>
                  <a:gd name="connsiteX13" fmla="*/ 21868 w 34726"/>
                  <a:gd name="connsiteY13" fmla="*/ 37592 h 48617"/>
                  <a:gd name="connsiteX14" fmla="*/ 2025 w 34726"/>
                  <a:gd name="connsiteY14" fmla="*/ 37592 h 48617"/>
                  <a:gd name="connsiteX15" fmla="*/ 1033 w 34726"/>
                  <a:gd name="connsiteY15" fmla="*/ 37592 h 48617"/>
                  <a:gd name="connsiteX16" fmla="*/ 636 w 34726"/>
                  <a:gd name="connsiteY16" fmla="*/ 37195 h 48617"/>
                  <a:gd name="connsiteX17" fmla="*/ 239 w 34726"/>
                  <a:gd name="connsiteY17" fmla="*/ 36401 h 48617"/>
                  <a:gd name="connsiteX18" fmla="*/ 239 w 34726"/>
                  <a:gd name="connsiteY18" fmla="*/ 34814 h 48617"/>
                  <a:gd name="connsiteX19" fmla="*/ 239 w 34726"/>
                  <a:gd name="connsiteY19" fmla="*/ 33623 h 48617"/>
                  <a:gd name="connsiteX20" fmla="*/ 437 w 34726"/>
                  <a:gd name="connsiteY20" fmla="*/ 32631 h 48617"/>
                  <a:gd name="connsiteX21" fmla="*/ 636 w 34726"/>
                  <a:gd name="connsiteY21" fmla="*/ 31639 h 48617"/>
                  <a:gd name="connsiteX22" fmla="*/ 1231 w 34726"/>
                  <a:gd name="connsiteY22" fmla="*/ 30646 h 48617"/>
                  <a:gd name="connsiteX23" fmla="*/ 18495 w 34726"/>
                  <a:gd name="connsiteY23" fmla="*/ 1476 h 48617"/>
                  <a:gd name="connsiteX24" fmla="*/ 19090 w 34726"/>
                  <a:gd name="connsiteY24" fmla="*/ 1079 h 48617"/>
                  <a:gd name="connsiteX25" fmla="*/ 19884 w 34726"/>
                  <a:gd name="connsiteY25" fmla="*/ 682 h 48617"/>
                  <a:gd name="connsiteX26" fmla="*/ 21273 w 34726"/>
                  <a:gd name="connsiteY26" fmla="*/ 484 h 48617"/>
                  <a:gd name="connsiteX27" fmla="*/ 23257 w 34726"/>
                  <a:gd name="connsiteY27" fmla="*/ 286 h 48617"/>
                  <a:gd name="connsiteX28" fmla="*/ 25242 w 34726"/>
                  <a:gd name="connsiteY28" fmla="*/ 484 h 48617"/>
                  <a:gd name="connsiteX29" fmla="*/ 26829 w 34726"/>
                  <a:gd name="connsiteY29" fmla="*/ 682 h 48617"/>
                  <a:gd name="connsiteX30" fmla="*/ 27623 w 34726"/>
                  <a:gd name="connsiteY30" fmla="*/ 1079 h 48617"/>
                  <a:gd name="connsiteX31" fmla="*/ 28020 w 34726"/>
                  <a:gd name="connsiteY31" fmla="*/ 1675 h 48617"/>
                  <a:gd name="connsiteX32" fmla="*/ 28020 w 34726"/>
                  <a:gd name="connsiteY32" fmla="*/ 32432 h 48617"/>
                  <a:gd name="connsiteX33" fmla="*/ 33378 w 34726"/>
                  <a:gd name="connsiteY33" fmla="*/ 32432 h 48617"/>
                  <a:gd name="connsiteX34" fmla="*/ 34568 w 34726"/>
                  <a:gd name="connsiteY34" fmla="*/ 33028 h 48617"/>
                  <a:gd name="connsiteX35" fmla="*/ 34965 w 34726"/>
                  <a:gd name="connsiteY35" fmla="*/ 35012 h 48617"/>
                  <a:gd name="connsiteX36" fmla="*/ 21868 w 34726"/>
                  <a:gd name="connsiteY36" fmla="*/ 6040 h 48617"/>
                  <a:gd name="connsiteX37" fmla="*/ 21670 w 34726"/>
                  <a:gd name="connsiteY37" fmla="*/ 6040 h 48617"/>
                  <a:gd name="connsiteX38" fmla="*/ 5993 w 34726"/>
                  <a:gd name="connsiteY38" fmla="*/ 32432 h 48617"/>
                  <a:gd name="connsiteX39" fmla="*/ 21868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65" y="35012"/>
                    </a:moveTo>
                    <a:cubicBezTo>
                      <a:pt x="34965" y="35806"/>
                      <a:pt x="34816" y="36500"/>
                      <a:pt x="34568" y="36997"/>
                    </a:cubicBezTo>
                    <a:cubicBezTo>
                      <a:pt x="34271" y="37393"/>
                      <a:pt x="33874" y="37592"/>
                      <a:pt x="33378" y="37592"/>
                    </a:cubicBezTo>
                    <a:lnTo>
                      <a:pt x="28020" y="37592"/>
                    </a:lnTo>
                    <a:lnTo>
                      <a:pt x="28020" y="47712"/>
                    </a:lnTo>
                    <a:cubicBezTo>
                      <a:pt x="28020" y="48010"/>
                      <a:pt x="27921" y="48208"/>
                      <a:pt x="27822" y="48307"/>
                    </a:cubicBezTo>
                    <a:cubicBezTo>
                      <a:pt x="27822" y="48456"/>
                      <a:pt x="27673" y="48605"/>
                      <a:pt x="27425" y="48704"/>
                    </a:cubicBezTo>
                    <a:cubicBezTo>
                      <a:pt x="27127" y="48704"/>
                      <a:pt x="26829" y="48704"/>
                      <a:pt x="26432" y="48704"/>
                    </a:cubicBezTo>
                    <a:cubicBezTo>
                      <a:pt x="26036" y="48804"/>
                      <a:pt x="25490" y="48903"/>
                      <a:pt x="24845" y="48903"/>
                    </a:cubicBezTo>
                    <a:cubicBezTo>
                      <a:pt x="24299" y="48903"/>
                      <a:pt x="23853" y="48804"/>
                      <a:pt x="23456" y="48704"/>
                    </a:cubicBezTo>
                    <a:cubicBezTo>
                      <a:pt x="23059" y="48704"/>
                      <a:pt x="22712" y="48704"/>
                      <a:pt x="22464" y="48704"/>
                    </a:cubicBezTo>
                    <a:cubicBezTo>
                      <a:pt x="22166" y="48605"/>
                      <a:pt x="21968" y="48456"/>
                      <a:pt x="21868" y="48307"/>
                    </a:cubicBezTo>
                    <a:cubicBezTo>
                      <a:pt x="21868" y="48208"/>
                      <a:pt x="21868" y="48010"/>
                      <a:pt x="21868" y="47712"/>
                    </a:cubicBezTo>
                    <a:lnTo>
                      <a:pt x="21868" y="37592"/>
                    </a:lnTo>
                    <a:lnTo>
                      <a:pt x="2025" y="37592"/>
                    </a:lnTo>
                    <a:cubicBezTo>
                      <a:pt x="1628" y="37592"/>
                      <a:pt x="1281" y="37592"/>
                      <a:pt x="1033" y="37592"/>
                    </a:cubicBezTo>
                    <a:cubicBezTo>
                      <a:pt x="884" y="37493"/>
                      <a:pt x="735" y="37344"/>
                      <a:pt x="636" y="37195"/>
                    </a:cubicBezTo>
                    <a:cubicBezTo>
                      <a:pt x="487" y="36947"/>
                      <a:pt x="338" y="36699"/>
                      <a:pt x="239" y="36401"/>
                    </a:cubicBezTo>
                    <a:cubicBezTo>
                      <a:pt x="239" y="36004"/>
                      <a:pt x="239" y="35508"/>
                      <a:pt x="239" y="34814"/>
                    </a:cubicBezTo>
                    <a:cubicBezTo>
                      <a:pt x="239" y="34318"/>
                      <a:pt x="239" y="33921"/>
                      <a:pt x="239" y="33623"/>
                    </a:cubicBezTo>
                    <a:cubicBezTo>
                      <a:pt x="239" y="33226"/>
                      <a:pt x="288" y="32929"/>
                      <a:pt x="437" y="32631"/>
                    </a:cubicBezTo>
                    <a:cubicBezTo>
                      <a:pt x="536" y="32234"/>
                      <a:pt x="636" y="31936"/>
                      <a:pt x="636" y="31639"/>
                    </a:cubicBezTo>
                    <a:cubicBezTo>
                      <a:pt x="735" y="31391"/>
                      <a:pt x="933" y="31043"/>
                      <a:pt x="1231" y="30646"/>
                    </a:cubicBezTo>
                    <a:lnTo>
                      <a:pt x="18495" y="1476"/>
                    </a:lnTo>
                    <a:cubicBezTo>
                      <a:pt x="18594" y="1377"/>
                      <a:pt x="18793" y="1228"/>
                      <a:pt x="19090" y="1079"/>
                    </a:cubicBezTo>
                    <a:cubicBezTo>
                      <a:pt x="19338" y="831"/>
                      <a:pt x="19586" y="682"/>
                      <a:pt x="19884" y="682"/>
                    </a:cubicBezTo>
                    <a:cubicBezTo>
                      <a:pt x="20281" y="583"/>
                      <a:pt x="20727" y="484"/>
                      <a:pt x="21273" y="484"/>
                    </a:cubicBezTo>
                    <a:cubicBezTo>
                      <a:pt x="21769" y="385"/>
                      <a:pt x="22464" y="286"/>
                      <a:pt x="23257" y="286"/>
                    </a:cubicBezTo>
                    <a:cubicBezTo>
                      <a:pt x="24051" y="286"/>
                      <a:pt x="24696" y="385"/>
                      <a:pt x="25242" y="484"/>
                    </a:cubicBezTo>
                    <a:cubicBezTo>
                      <a:pt x="25887" y="484"/>
                      <a:pt x="26432" y="583"/>
                      <a:pt x="26829" y="682"/>
                    </a:cubicBezTo>
                    <a:cubicBezTo>
                      <a:pt x="27226" y="831"/>
                      <a:pt x="27474" y="980"/>
                      <a:pt x="27623" y="1079"/>
                    </a:cubicBezTo>
                    <a:cubicBezTo>
                      <a:pt x="27871" y="1228"/>
                      <a:pt x="28020" y="1427"/>
                      <a:pt x="28020" y="1675"/>
                    </a:cubicBezTo>
                    <a:lnTo>
                      <a:pt x="28020" y="32432"/>
                    </a:lnTo>
                    <a:lnTo>
                      <a:pt x="33378" y="32432"/>
                    </a:lnTo>
                    <a:cubicBezTo>
                      <a:pt x="33874" y="32432"/>
                      <a:pt x="34271" y="32631"/>
                      <a:pt x="34568" y="33028"/>
                    </a:cubicBezTo>
                    <a:cubicBezTo>
                      <a:pt x="34816" y="33425"/>
                      <a:pt x="34965" y="34119"/>
                      <a:pt x="34965" y="35012"/>
                    </a:cubicBezTo>
                    <a:close/>
                    <a:moveTo>
                      <a:pt x="21868" y="6040"/>
                    </a:moveTo>
                    <a:lnTo>
                      <a:pt x="21670" y="6040"/>
                    </a:lnTo>
                    <a:lnTo>
                      <a:pt x="5993" y="32432"/>
                    </a:lnTo>
                    <a:lnTo>
                      <a:pt x="21868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C28B6D5-A8DE-46B0-BEDF-CC0239243510}"/>
                  </a:ext>
                </a:extLst>
              </p:cNvPr>
              <p:cNvSpPr/>
              <p:nvPr/>
            </p:nvSpPr>
            <p:spPr>
              <a:xfrm>
                <a:off x="5776317" y="5411073"/>
                <a:ext cx="30162" cy="48815"/>
              </a:xfrm>
              <a:custGeom>
                <a:avLst/>
                <a:gdLst>
                  <a:gd name="connsiteX0" fmla="*/ 30404 w 30162"/>
                  <a:gd name="connsiteY0" fmla="*/ 46323 h 48815"/>
                  <a:gd name="connsiteX1" fmla="*/ 30206 w 30162"/>
                  <a:gd name="connsiteY1" fmla="*/ 47514 h 48815"/>
                  <a:gd name="connsiteX2" fmla="*/ 30007 w 30162"/>
                  <a:gd name="connsiteY2" fmla="*/ 48506 h 48815"/>
                  <a:gd name="connsiteX3" fmla="*/ 29610 w 30162"/>
                  <a:gd name="connsiteY3" fmla="*/ 48903 h 48815"/>
                  <a:gd name="connsiteX4" fmla="*/ 29015 w 30162"/>
                  <a:gd name="connsiteY4" fmla="*/ 49101 h 48815"/>
                  <a:gd name="connsiteX5" fmla="*/ 2425 w 30162"/>
                  <a:gd name="connsiteY5" fmla="*/ 49101 h 48815"/>
                  <a:gd name="connsiteX6" fmla="*/ 1432 w 30162"/>
                  <a:gd name="connsiteY6" fmla="*/ 49101 h 48815"/>
                  <a:gd name="connsiteX7" fmla="*/ 837 w 30162"/>
                  <a:gd name="connsiteY7" fmla="*/ 48704 h 48815"/>
                  <a:gd name="connsiteX8" fmla="*/ 440 w 30162"/>
                  <a:gd name="connsiteY8" fmla="*/ 47712 h 48815"/>
                  <a:gd name="connsiteX9" fmla="*/ 242 w 30162"/>
                  <a:gd name="connsiteY9" fmla="*/ 46323 h 48815"/>
                  <a:gd name="connsiteX10" fmla="*/ 242 w 30162"/>
                  <a:gd name="connsiteY10" fmla="*/ 45132 h 48815"/>
                  <a:gd name="connsiteX11" fmla="*/ 639 w 30162"/>
                  <a:gd name="connsiteY11" fmla="*/ 44140 h 48815"/>
                  <a:gd name="connsiteX12" fmla="*/ 1036 w 30162"/>
                  <a:gd name="connsiteY12" fmla="*/ 43148 h 48815"/>
                  <a:gd name="connsiteX13" fmla="*/ 1829 w 30162"/>
                  <a:gd name="connsiteY13" fmla="*/ 42156 h 48815"/>
                  <a:gd name="connsiteX14" fmla="*/ 11156 w 30162"/>
                  <a:gd name="connsiteY14" fmla="*/ 32432 h 48815"/>
                  <a:gd name="connsiteX15" fmla="*/ 16315 w 30162"/>
                  <a:gd name="connsiteY15" fmla="*/ 26281 h 48815"/>
                  <a:gd name="connsiteX16" fmla="*/ 19292 w 30162"/>
                  <a:gd name="connsiteY16" fmla="*/ 21320 h 48815"/>
                  <a:gd name="connsiteX17" fmla="*/ 20681 w 30162"/>
                  <a:gd name="connsiteY17" fmla="*/ 17153 h 48815"/>
                  <a:gd name="connsiteX18" fmla="*/ 21078 w 30162"/>
                  <a:gd name="connsiteY18" fmla="*/ 13779 h 48815"/>
                  <a:gd name="connsiteX19" fmla="*/ 20482 w 30162"/>
                  <a:gd name="connsiteY19" fmla="*/ 10803 h 48815"/>
                  <a:gd name="connsiteX20" fmla="*/ 19093 w 30162"/>
                  <a:gd name="connsiteY20" fmla="*/ 8422 h 48815"/>
                  <a:gd name="connsiteX21" fmla="*/ 16514 w 30162"/>
                  <a:gd name="connsiteY21" fmla="*/ 6636 h 48815"/>
                  <a:gd name="connsiteX22" fmla="*/ 13140 w 30162"/>
                  <a:gd name="connsiteY22" fmla="*/ 5842 h 48815"/>
                  <a:gd name="connsiteX23" fmla="*/ 8973 w 30162"/>
                  <a:gd name="connsiteY23" fmla="*/ 6636 h 48815"/>
                  <a:gd name="connsiteX24" fmla="*/ 5798 w 30162"/>
                  <a:gd name="connsiteY24" fmla="*/ 8025 h 48815"/>
                  <a:gd name="connsiteX25" fmla="*/ 3615 w 30162"/>
                  <a:gd name="connsiteY25" fmla="*/ 9414 h 48815"/>
                  <a:gd name="connsiteX26" fmla="*/ 2226 w 30162"/>
                  <a:gd name="connsiteY26" fmla="*/ 10009 h 48815"/>
                  <a:gd name="connsiteX27" fmla="*/ 1829 w 30162"/>
                  <a:gd name="connsiteY27" fmla="*/ 9811 h 48815"/>
                  <a:gd name="connsiteX28" fmla="*/ 1432 w 30162"/>
                  <a:gd name="connsiteY28" fmla="*/ 9414 h 48815"/>
                  <a:gd name="connsiteX29" fmla="*/ 1234 w 30162"/>
                  <a:gd name="connsiteY29" fmla="*/ 8422 h 48815"/>
                  <a:gd name="connsiteX30" fmla="*/ 1234 w 30162"/>
                  <a:gd name="connsiteY30" fmla="*/ 7032 h 48815"/>
                  <a:gd name="connsiteX31" fmla="*/ 1234 w 30162"/>
                  <a:gd name="connsiteY31" fmla="*/ 6040 h 48815"/>
                  <a:gd name="connsiteX32" fmla="*/ 1234 w 30162"/>
                  <a:gd name="connsiteY32" fmla="*/ 5445 h 48815"/>
                  <a:gd name="connsiteX33" fmla="*/ 1631 w 30162"/>
                  <a:gd name="connsiteY33" fmla="*/ 4850 h 48815"/>
                  <a:gd name="connsiteX34" fmla="*/ 2226 w 30162"/>
                  <a:gd name="connsiteY34" fmla="*/ 4254 h 48815"/>
                  <a:gd name="connsiteX35" fmla="*/ 3615 w 30162"/>
                  <a:gd name="connsiteY35" fmla="*/ 3262 h 48815"/>
                  <a:gd name="connsiteX36" fmla="*/ 6393 w 30162"/>
                  <a:gd name="connsiteY36" fmla="*/ 1873 h 48815"/>
                  <a:gd name="connsiteX37" fmla="*/ 10164 w 30162"/>
                  <a:gd name="connsiteY37" fmla="*/ 682 h 48815"/>
                  <a:gd name="connsiteX38" fmla="*/ 14331 w 30162"/>
                  <a:gd name="connsiteY38" fmla="*/ 286 h 48815"/>
                  <a:gd name="connsiteX39" fmla="*/ 20482 w 30162"/>
                  <a:gd name="connsiteY39" fmla="*/ 1278 h 48815"/>
                  <a:gd name="connsiteX40" fmla="*/ 24848 w 30162"/>
                  <a:gd name="connsiteY40" fmla="*/ 4056 h 48815"/>
                  <a:gd name="connsiteX41" fmla="*/ 27428 w 30162"/>
                  <a:gd name="connsiteY41" fmla="*/ 8025 h 48815"/>
                  <a:gd name="connsiteX42" fmla="*/ 28221 w 30162"/>
                  <a:gd name="connsiteY42" fmla="*/ 12787 h 48815"/>
                  <a:gd name="connsiteX43" fmla="*/ 27825 w 30162"/>
                  <a:gd name="connsiteY43" fmla="*/ 17351 h 48815"/>
                  <a:gd name="connsiteX44" fmla="*/ 26039 w 30162"/>
                  <a:gd name="connsiteY44" fmla="*/ 22312 h 48815"/>
                  <a:gd name="connsiteX45" fmla="*/ 22268 w 30162"/>
                  <a:gd name="connsiteY45" fmla="*/ 28265 h 48815"/>
                  <a:gd name="connsiteX46" fmla="*/ 15720 w 30162"/>
                  <a:gd name="connsiteY46" fmla="*/ 35607 h 48815"/>
                  <a:gd name="connsiteX47" fmla="*/ 7981 w 30162"/>
                  <a:gd name="connsiteY47" fmla="*/ 43743 h 48815"/>
                  <a:gd name="connsiteX48" fmla="*/ 29015 w 30162"/>
                  <a:gd name="connsiteY48" fmla="*/ 43743 h 48815"/>
                  <a:gd name="connsiteX49" fmla="*/ 29412 w 30162"/>
                  <a:gd name="connsiteY49" fmla="*/ 43942 h 48815"/>
                  <a:gd name="connsiteX50" fmla="*/ 30007 w 30162"/>
                  <a:gd name="connsiteY50" fmla="*/ 44339 h 48815"/>
                  <a:gd name="connsiteX51" fmla="*/ 30206 w 30162"/>
                  <a:gd name="connsiteY51" fmla="*/ 45331 h 48815"/>
                  <a:gd name="connsiteX52" fmla="*/ 30404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04" y="46323"/>
                    </a:moveTo>
                    <a:cubicBezTo>
                      <a:pt x="30404" y="46720"/>
                      <a:pt x="30305" y="47117"/>
                      <a:pt x="30206" y="47514"/>
                    </a:cubicBezTo>
                    <a:cubicBezTo>
                      <a:pt x="30206" y="47911"/>
                      <a:pt x="30107" y="48258"/>
                      <a:pt x="30007" y="48506"/>
                    </a:cubicBezTo>
                    <a:cubicBezTo>
                      <a:pt x="30007" y="48655"/>
                      <a:pt x="29859" y="48804"/>
                      <a:pt x="29610" y="48903"/>
                    </a:cubicBezTo>
                    <a:cubicBezTo>
                      <a:pt x="29462" y="49052"/>
                      <a:pt x="29263" y="49101"/>
                      <a:pt x="29015" y="49101"/>
                    </a:cubicBezTo>
                    <a:lnTo>
                      <a:pt x="2425" y="49101"/>
                    </a:lnTo>
                    <a:cubicBezTo>
                      <a:pt x="2028" y="49101"/>
                      <a:pt x="1680" y="49101"/>
                      <a:pt x="1432" y="49101"/>
                    </a:cubicBezTo>
                    <a:cubicBezTo>
                      <a:pt x="1284" y="49002"/>
                      <a:pt x="1085" y="48853"/>
                      <a:pt x="837" y="48704"/>
                    </a:cubicBezTo>
                    <a:cubicBezTo>
                      <a:pt x="688" y="48456"/>
                      <a:pt x="539" y="48109"/>
                      <a:pt x="440" y="47712"/>
                    </a:cubicBezTo>
                    <a:cubicBezTo>
                      <a:pt x="291" y="47315"/>
                      <a:pt x="242" y="46869"/>
                      <a:pt x="242" y="46323"/>
                    </a:cubicBezTo>
                    <a:cubicBezTo>
                      <a:pt x="242" y="45827"/>
                      <a:pt x="242" y="45430"/>
                      <a:pt x="242" y="45132"/>
                    </a:cubicBezTo>
                    <a:cubicBezTo>
                      <a:pt x="341" y="44736"/>
                      <a:pt x="490" y="44438"/>
                      <a:pt x="639" y="44140"/>
                    </a:cubicBezTo>
                    <a:cubicBezTo>
                      <a:pt x="738" y="43743"/>
                      <a:pt x="887" y="43446"/>
                      <a:pt x="1036" y="43148"/>
                    </a:cubicBezTo>
                    <a:cubicBezTo>
                      <a:pt x="1284" y="42900"/>
                      <a:pt x="1532" y="42553"/>
                      <a:pt x="1829" y="42156"/>
                    </a:cubicBezTo>
                    <a:lnTo>
                      <a:pt x="11156" y="32432"/>
                    </a:lnTo>
                    <a:cubicBezTo>
                      <a:pt x="13239" y="30051"/>
                      <a:pt x="14976" y="28017"/>
                      <a:pt x="16315" y="26281"/>
                    </a:cubicBezTo>
                    <a:cubicBezTo>
                      <a:pt x="17605" y="24445"/>
                      <a:pt x="18597" y="22808"/>
                      <a:pt x="19292" y="21320"/>
                    </a:cubicBezTo>
                    <a:cubicBezTo>
                      <a:pt x="20085" y="19732"/>
                      <a:pt x="20532" y="18343"/>
                      <a:pt x="20681" y="17153"/>
                    </a:cubicBezTo>
                    <a:cubicBezTo>
                      <a:pt x="20929" y="15962"/>
                      <a:pt x="21078" y="14871"/>
                      <a:pt x="21078" y="13779"/>
                    </a:cubicBezTo>
                    <a:cubicBezTo>
                      <a:pt x="21078" y="12738"/>
                      <a:pt x="20879" y="11745"/>
                      <a:pt x="20482" y="10803"/>
                    </a:cubicBezTo>
                    <a:cubicBezTo>
                      <a:pt x="20185" y="9910"/>
                      <a:pt x="19738" y="9116"/>
                      <a:pt x="19093" y="8422"/>
                    </a:cubicBezTo>
                    <a:cubicBezTo>
                      <a:pt x="18399" y="7628"/>
                      <a:pt x="17555" y="7032"/>
                      <a:pt x="16514" y="6636"/>
                    </a:cubicBezTo>
                    <a:cubicBezTo>
                      <a:pt x="15571" y="6140"/>
                      <a:pt x="14430" y="5842"/>
                      <a:pt x="13140" y="5842"/>
                    </a:cubicBezTo>
                    <a:cubicBezTo>
                      <a:pt x="11652" y="5842"/>
                      <a:pt x="10263" y="6140"/>
                      <a:pt x="8973" y="6636"/>
                    </a:cubicBezTo>
                    <a:cubicBezTo>
                      <a:pt x="7782" y="7032"/>
                      <a:pt x="6691" y="7529"/>
                      <a:pt x="5798" y="8025"/>
                    </a:cubicBezTo>
                    <a:cubicBezTo>
                      <a:pt x="5004" y="8422"/>
                      <a:pt x="4260" y="8918"/>
                      <a:pt x="3615" y="9414"/>
                    </a:cubicBezTo>
                    <a:cubicBezTo>
                      <a:pt x="3069" y="9811"/>
                      <a:pt x="2623" y="10009"/>
                      <a:pt x="2226" y="10009"/>
                    </a:cubicBezTo>
                    <a:cubicBezTo>
                      <a:pt x="2077" y="10009"/>
                      <a:pt x="1928" y="9959"/>
                      <a:pt x="1829" y="9811"/>
                    </a:cubicBezTo>
                    <a:cubicBezTo>
                      <a:pt x="1680" y="9711"/>
                      <a:pt x="1532" y="9563"/>
                      <a:pt x="1432" y="9414"/>
                    </a:cubicBezTo>
                    <a:cubicBezTo>
                      <a:pt x="1432" y="9166"/>
                      <a:pt x="1333" y="8818"/>
                      <a:pt x="1234" y="8422"/>
                    </a:cubicBezTo>
                    <a:cubicBezTo>
                      <a:pt x="1234" y="8025"/>
                      <a:pt x="1234" y="7578"/>
                      <a:pt x="1234" y="7032"/>
                    </a:cubicBezTo>
                    <a:cubicBezTo>
                      <a:pt x="1234" y="6636"/>
                      <a:pt x="1234" y="6338"/>
                      <a:pt x="1234" y="6040"/>
                    </a:cubicBezTo>
                    <a:cubicBezTo>
                      <a:pt x="1234" y="5792"/>
                      <a:pt x="1234" y="5594"/>
                      <a:pt x="1234" y="5445"/>
                    </a:cubicBezTo>
                    <a:cubicBezTo>
                      <a:pt x="1333" y="5197"/>
                      <a:pt x="1482" y="4998"/>
                      <a:pt x="1631" y="4850"/>
                    </a:cubicBezTo>
                    <a:cubicBezTo>
                      <a:pt x="1730" y="4750"/>
                      <a:pt x="1928" y="4552"/>
                      <a:pt x="2226" y="4254"/>
                    </a:cubicBezTo>
                    <a:cubicBezTo>
                      <a:pt x="2474" y="4006"/>
                      <a:pt x="2921" y="3659"/>
                      <a:pt x="3615" y="3262"/>
                    </a:cubicBezTo>
                    <a:cubicBezTo>
                      <a:pt x="4409" y="2766"/>
                      <a:pt x="5302" y="2270"/>
                      <a:pt x="6393" y="1873"/>
                    </a:cubicBezTo>
                    <a:cubicBezTo>
                      <a:pt x="7584" y="1377"/>
                      <a:pt x="8824" y="980"/>
                      <a:pt x="10164" y="682"/>
                    </a:cubicBezTo>
                    <a:cubicBezTo>
                      <a:pt x="11454" y="434"/>
                      <a:pt x="12842" y="286"/>
                      <a:pt x="14331" y="286"/>
                    </a:cubicBezTo>
                    <a:cubicBezTo>
                      <a:pt x="16712" y="286"/>
                      <a:pt x="18746" y="633"/>
                      <a:pt x="20482" y="1278"/>
                    </a:cubicBezTo>
                    <a:cubicBezTo>
                      <a:pt x="22169" y="1972"/>
                      <a:pt x="23657" y="2865"/>
                      <a:pt x="24848" y="4056"/>
                    </a:cubicBezTo>
                    <a:cubicBezTo>
                      <a:pt x="26039" y="5147"/>
                      <a:pt x="26882" y="6437"/>
                      <a:pt x="27428" y="8025"/>
                    </a:cubicBezTo>
                    <a:cubicBezTo>
                      <a:pt x="27924" y="9513"/>
                      <a:pt x="28221" y="11100"/>
                      <a:pt x="28221" y="12787"/>
                    </a:cubicBezTo>
                    <a:cubicBezTo>
                      <a:pt x="28221" y="14275"/>
                      <a:pt x="28073" y="15764"/>
                      <a:pt x="27825" y="17351"/>
                    </a:cubicBezTo>
                    <a:cubicBezTo>
                      <a:pt x="27527" y="18840"/>
                      <a:pt x="26932" y="20477"/>
                      <a:pt x="26039" y="22312"/>
                    </a:cubicBezTo>
                    <a:cubicBezTo>
                      <a:pt x="25245" y="24048"/>
                      <a:pt x="23955" y="26033"/>
                      <a:pt x="22268" y="28265"/>
                    </a:cubicBezTo>
                    <a:cubicBezTo>
                      <a:pt x="20681" y="30398"/>
                      <a:pt x="18498" y="32829"/>
                      <a:pt x="15720" y="35607"/>
                    </a:cubicBezTo>
                    <a:lnTo>
                      <a:pt x="7981" y="43743"/>
                    </a:lnTo>
                    <a:lnTo>
                      <a:pt x="29015" y="43743"/>
                    </a:lnTo>
                    <a:cubicBezTo>
                      <a:pt x="29114" y="43743"/>
                      <a:pt x="29263" y="43843"/>
                      <a:pt x="29412" y="43942"/>
                    </a:cubicBezTo>
                    <a:cubicBezTo>
                      <a:pt x="29660" y="43942"/>
                      <a:pt x="29859" y="44091"/>
                      <a:pt x="30007" y="44339"/>
                    </a:cubicBezTo>
                    <a:cubicBezTo>
                      <a:pt x="30107" y="44636"/>
                      <a:pt x="30206" y="44934"/>
                      <a:pt x="30206" y="45331"/>
                    </a:cubicBezTo>
                    <a:cubicBezTo>
                      <a:pt x="30305" y="45629"/>
                      <a:pt x="30404" y="45926"/>
                      <a:pt x="30404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4E7B857-81B0-40CB-A5B3-11BBD0EF2229}"/>
                  </a:ext>
                </a:extLst>
              </p:cNvPr>
              <p:cNvSpPr/>
              <p:nvPr/>
            </p:nvSpPr>
            <p:spPr>
              <a:xfrm>
                <a:off x="5814020" y="5411668"/>
                <a:ext cx="31353" cy="48418"/>
              </a:xfrm>
              <a:custGeom>
                <a:avLst/>
                <a:gdLst>
                  <a:gd name="connsiteX0" fmla="*/ 31598 w 31353"/>
                  <a:gd name="connsiteY0" fmla="*/ 3064 h 48418"/>
                  <a:gd name="connsiteX1" fmla="*/ 31399 w 31353"/>
                  <a:gd name="connsiteY1" fmla="*/ 4453 h 48418"/>
                  <a:gd name="connsiteX2" fmla="*/ 31201 w 31353"/>
                  <a:gd name="connsiteY2" fmla="*/ 5445 h 48418"/>
                  <a:gd name="connsiteX3" fmla="*/ 31003 w 31353"/>
                  <a:gd name="connsiteY3" fmla="*/ 6437 h 48418"/>
                  <a:gd name="connsiteX4" fmla="*/ 30804 w 31353"/>
                  <a:gd name="connsiteY4" fmla="*/ 7231 h 48418"/>
                  <a:gd name="connsiteX5" fmla="*/ 13342 w 31353"/>
                  <a:gd name="connsiteY5" fmla="*/ 47315 h 48418"/>
                  <a:gd name="connsiteX6" fmla="*/ 12746 w 31353"/>
                  <a:gd name="connsiteY6" fmla="*/ 48109 h 48418"/>
                  <a:gd name="connsiteX7" fmla="*/ 12151 w 31353"/>
                  <a:gd name="connsiteY7" fmla="*/ 48506 h 48418"/>
                  <a:gd name="connsiteX8" fmla="*/ 10960 w 31353"/>
                  <a:gd name="connsiteY8" fmla="*/ 48704 h 48418"/>
                  <a:gd name="connsiteX9" fmla="*/ 9373 w 31353"/>
                  <a:gd name="connsiteY9" fmla="*/ 48704 h 48418"/>
                  <a:gd name="connsiteX10" fmla="*/ 7389 w 31353"/>
                  <a:gd name="connsiteY10" fmla="*/ 48506 h 48418"/>
                  <a:gd name="connsiteX11" fmla="*/ 6396 w 31353"/>
                  <a:gd name="connsiteY11" fmla="*/ 48308 h 48418"/>
                  <a:gd name="connsiteX12" fmla="*/ 6198 w 31353"/>
                  <a:gd name="connsiteY12" fmla="*/ 47712 h 48418"/>
                  <a:gd name="connsiteX13" fmla="*/ 6396 w 31353"/>
                  <a:gd name="connsiteY13" fmla="*/ 46918 h 48418"/>
                  <a:gd name="connsiteX14" fmla="*/ 24653 w 31353"/>
                  <a:gd name="connsiteY14" fmla="*/ 6040 h 48418"/>
                  <a:gd name="connsiteX15" fmla="*/ 1634 w 31353"/>
                  <a:gd name="connsiteY15" fmla="*/ 6040 h 48418"/>
                  <a:gd name="connsiteX16" fmla="*/ 443 w 31353"/>
                  <a:gd name="connsiteY16" fmla="*/ 5247 h 48418"/>
                  <a:gd name="connsiteX17" fmla="*/ 245 w 31353"/>
                  <a:gd name="connsiteY17" fmla="*/ 3064 h 48418"/>
                  <a:gd name="connsiteX18" fmla="*/ 245 w 31353"/>
                  <a:gd name="connsiteY18" fmla="*/ 2072 h 48418"/>
                  <a:gd name="connsiteX19" fmla="*/ 443 w 31353"/>
                  <a:gd name="connsiteY19" fmla="*/ 1079 h 48418"/>
                  <a:gd name="connsiteX20" fmla="*/ 840 w 31353"/>
                  <a:gd name="connsiteY20" fmla="*/ 484 h 48418"/>
                  <a:gd name="connsiteX21" fmla="*/ 1634 w 31353"/>
                  <a:gd name="connsiteY21" fmla="*/ 286 h 48418"/>
                  <a:gd name="connsiteX22" fmla="*/ 29614 w 31353"/>
                  <a:gd name="connsiteY22" fmla="*/ 286 h 48418"/>
                  <a:gd name="connsiteX23" fmla="*/ 30606 w 31353"/>
                  <a:gd name="connsiteY23" fmla="*/ 484 h 48418"/>
                  <a:gd name="connsiteX24" fmla="*/ 31201 w 31353"/>
                  <a:gd name="connsiteY24" fmla="*/ 881 h 48418"/>
                  <a:gd name="connsiteX25" fmla="*/ 31399 w 31353"/>
                  <a:gd name="connsiteY25" fmla="*/ 1873 h 48418"/>
                  <a:gd name="connsiteX26" fmla="*/ 31598 w 31353"/>
                  <a:gd name="connsiteY26" fmla="*/ 306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598" y="3064"/>
                    </a:moveTo>
                    <a:cubicBezTo>
                      <a:pt x="31598" y="3609"/>
                      <a:pt x="31499" y="4056"/>
                      <a:pt x="31399" y="4453"/>
                    </a:cubicBezTo>
                    <a:cubicBezTo>
                      <a:pt x="31399" y="4751"/>
                      <a:pt x="31300" y="5048"/>
                      <a:pt x="31201" y="5445"/>
                    </a:cubicBezTo>
                    <a:cubicBezTo>
                      <a:pt x="31201" y="5743"/>
                      <a:pt x="31102" y="6040"/>
                      <a:pt x="31003" y="6437"/>
                    </a:cubicBezTo>
                    <a:cubicBezTo>
                      <a:pt x="31003" y="6735"/>
                      <a:pt x="30903" y="6983"/>
                      <a:pt x="30804" y="7231"/>
                    </a:cubicBezTo>
                    <a:lnTo>
                      <a:pt x="13342" y="47315"/>
                    </a:lnTo>
                    <a:cubicBezTo>
                      <a:pt x="13193" y="47613"/>
                      <a:pt x="12994" y="47861"/>
                      <a:pt x="12746" y="48109"/>
                    </a:cubicBezTo>
                    <a:cubicBezTo>
                      <a:pt x="12597" y="48258"/>
                      <a:pt x="12399" y="48407"/>
                      <a:pt x="12151" y="48506"/>
                    </a:cubicBezTo>
                    <a:cubicBezTo>
                      <a:pt x="11853" y="48605"/>
                      <a:pt x="11457" y="48704"/>
                      <a:pt x="10960" y="48704"/>
                    </a:cubicBezTo>
                    <a:cubicBezTo>
                      <a:pt x="10564" y="48704"/>
                      <a:pt x="10018" y="48704"/>
                      <a:pt x="9373" y="48704"/>
                    </a:cubicBezTo>
                    <a:cubicBezTo>
                      <a:pt x="8579" y="48704"/>
                      <a:pt x="7885" y="48605"/>
                      <a:pt x="7389" y="48506"/>
                    </a:cubicBezTo>
                    <a:cubicBezTo>
                      <a:pt x="6992" y="48506"/>
                      <a:pt x="6644" y="48456"/>
                      <a:pt x="6396" y="48308"/>
                    </a:cubicBezTo>
                    <a:cubicBezTo>
                      <a:pt x="6247" y="48208"/>
                      <a:pt x="6198" y="48010"/>
                      <a:pt x="6198" y="47712"/>
                    </a:cubicBezTo>
                    <a:cubicBezTo>
                      <a:pt x="6198" y="47464"/>
                      <a:pt x="6247" y="47216"/>
                      <a:pt x="6396" y="46918"/>
                    </a:cubicBezTo>
                    <a:lnTo>
                      <a:pt x="24653" y="6040"/>
                    </a:lnTo>
                    <a:lnTo>
                      <a:pt x="1634" y="6040"/>
                    </a:lnTo>
                    <a:cubicBezTo>
                      <a:pt x="1088" y="6040"/>
                      <a:pt x="691" y="5792"/>
                      <a:pt x="443" y="5247"/>
                    </a:cubicBezTo>
                    <a:cubicBezTo>
                      <a:pt x="294" y="4751"/>
                      <a:pt x="245" y="4006"/>
                      <a:pt x="245" y="3064"/>
                    </a:cubicBezTo>
                    <a:cubicBezTo>
                      <a:pt x="245" y="2667"/>
                      <a:pt x="245" y="2369"/>
                      <a:pt x="245" y="2072"/>
                    </a:cubicBezTo>
                    <a:cubicBezTo>
                      <a:pt x="344" y="1675"/>
                      <a:pt x="443" y="1377"/>
                      <a:pt x="443" y="1079"/>
                    </a:cubicBezTo>
                    <a:cubicBezTo>
                      <a:pt x="542" y="831"/>
                      <a:pt x="691" y="633"/>
                      <a:pt x="840" y="484"/>
                    </a:cubicBezTo>
                    <a:cubicBezTo>
                      <a:pt x="1088" y="385"/>
                      <a:pt x="1336" y="286"/>
                      <a:pt x="1634" y="286"/>
                    </a:cubicBezTo>
                    <a:lnTo>
                      <a:pt x="29614" y="286"/>
                    </a:lnTo>
                    <a:cubicBezTo>
                      <a:pt x="30010" y="286"/>
                      <a:pt x="30308" y="385"/>
                      <a:pt x="30606" y="484"/>
                    </a:cubicBezTo>
                    <a:cubicBezTo>
                      <a:pt x="30854" y="484"/>
                      <a:pt x="31052" y="633"/>
                      <a:pt x="31201" y="881"/>
                    </a:cubicBezTo>
                    <a:cubicBezTo>
                      <a:pt x="31300" y="1179"/>
                      <a:pt x="31399" y="1476"/>
                      <a:pt x="31399" y="1873"/>
                    </a:cubicBezTo>
                    <a:cubicBezTo>
                      <a:pt x="31499" y="2171"/>
                      <a:pt x="31598" y="2568"/>
                      <a:pt x="31598" y="30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67BBE33-B41F-4A02-834B-2E553A5DB9F2}"/>
                </a:ext>
              </a:extLst>
            </p:cNvPr>
            <p:cNvSpPr/>
            <p:nvPr/>
          </p:nvSpPr>
          <p:spPr>
            <a:xfrm>
              <a:off x="5854819" y="5407104"/>
              <a:ext cx="13493" cy="65682"/>
            </a:xfrm>
            <a:custGeom>
              <a:avLst/>
              <a:gdLst>
                <a:gd name="connsiteX0" fmla="*/ 13742 w 13493"/>
                <a:gd name="connsiteY0" fmla="*/ 33028 h 65682"/>
                <a:gd name="connsiteX1" fmla="*/ 13146 w 13493"/>
                <a:gd name="connsiteY1" fmla="*/ 41362 h 65682"/>
                <a:gd name="connsiteX2" fmla="*/ 11757 w 13493"/>
                <a:gd name="connsiteY2" fmla="*/ 49498 h 65682"/>
                <a:gd name="connsiteX3" fmla="*/ 9178 w 13493"/>
                <a:gd name="connsiteY3" fmla="*/ 57436 h 65682"/>
                <a:gd name="connsiteX4" fmla="*/ 5606 w 13493"/>
                <a:gd name="connsiteY4" fmla="*/ 65175 h 65682"/>
                <a:gd name="connsiteX5" fmla="*/ 5209 w 13493"/>
                <a:gd name="connsiteY5" fmla="*/ 65373 h 65682"/>
                <a:gd name="connsiteX6" fmla="*/ 4614 w 13493"/>
                <a:gd name="connsiteY6" fmla="*/ 65572 h 65682"/>
                <a:gd name="connsiteX7" fmla="*/ 3820 w 13493"/>
                <a:gd name="connsiteY7" fmla="*/ 65770 h 65682"/>
                <a:gd name="connsiteX8" fmla="*/ 2828 w 13493"/>
                <a:gd name="connsiteY8" fmla="*/ 65968 h 65682"/>
                <a:gd name="connsiteX9" fmla="*/ 1240 w 13493"/>
                <a:gd name="connsiteY9" fmla="*/ 65770 h 65682"/>
                <a:gd name="connsiteX10" fmla="*/ 446 w 13493"/>
                <a:gd name="connsiteY10" fmla="*/ 65572 h 65682"/>
                <a:gd name="connsiteX11" fmla="*/ 248 w 13493"/>
                <a:gd name="connsiteY11" fmla="*/ 64976 h 65682"/>
                <a:gd name="connsiteX12" fmla="*/ 446 w 13493"/>
                <a:gd name="connsiteY12" fmla="*/ 64182 h 65682"/>
                <a:gd name="connsiteX13" fmla="*/ 5606 w 13493"/>
                <a:gd name="connsiteY13" fmla="*/ 48903 h 65682"/>
                <a:gd name="connsiteX14" fmla="*/ 7392 w 13493"/>
                <a:gd name="connsiteY14" fmla="*/ 33028 h 65682"/>
                <a:gd name="connsiteX15" fmla="*/ 5606 w 13493"/>
                <a:gd name="connsiteY15" fmla="*/ 17153 h 65682"/>
                <a:gd name="connsiteX16" fmla="*/ 446 w 13493"/>
                <a:gd name="connsiteY16" fmla="*/ 1873 h 65682"/>
                <a:gd name="connsiteX17" fmla="*/ 248 w 13493"/>
                <a:gd name="connsiteY17" fmla="*/ 1278 h 65682"/>
                <a:gd name="connsiteX18" fmla="*/ 446 w 13493"/>
                <a:gd name="connsiteY18" fmla="*/ 682 h 65682"/>
                <a:gd name="connsiteX19" fmla="*/ 1439 w 13493"/>
                <a:gd name="connsiteY19" fmla="*/ 484 h 65682"/>
                <a:gd name="connsiteX20" fmla="*/ 2828 w 13493"/>
                <a:gd name="connsiteY20" fmla="*/ 286 h 65682"/>
                <a:gd name="connsiteX21" fmla="*/ 4018 w 13493"/>
                <a:gd name="connsiteY21" fmla="*/ 286 h 65682"/>
                <a:gd name="connsiteX22" fmla="*/ 4812 w 13493"/>
                <a:gd name="connsiteY22" fmla="*/ 484 h 65682"/>
                <a:gd name="connsiteX23" fmla="*/ 5407 w 13493"/>
                <a:gd name="connsiteY23" fmla="*/ 881 h 65682"/>
                <a:gd name="connsiteX24" fmla="*/ 5606 w 13493"/>
                <a:gd name="connsiteY24" fmla="*/ 881 h 65682"/>
                <a:gd name="connsiteX25" fmla="*/ 11559 w 13493"/>
                <a:gd name="connsiteY25" fmla="*/ 16756 h 65682"/>
                <a:gd name="connsiteX26" fmla="*/ 13742 w 13493"/>
                <a:gd name="connsiteY26" fmla="*/ 3302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42" y="33028"/>
                  </a:moveTo>
                  <a:cubicBezTo>
                    <a:pt x="13742" y="35806"/>
                    <a:pt x="13543" y="38584"/>
                    <a:pt x="13146" y="41362"/>
                  </a:cubicBezTo>
                  <a:cubicBezTo>
                    <a:pt x="12849" y="44140"/>
                    <a:pt x="12402" y="46869"/>
                    <a:pt x="11757" y="49498"/>
                  </a:cubicBezTo>
                  <a:cubicBezTo>
                    <a:pt x="11063" y="52177"/>
                    <a:pt x="10219" y="54757"/>
                    <a:pt x="9178" y="57436"/>
                  </a:cubicBezTo>
                  <a:cubicBezTo>
                    <a:pt x="8086" y="60065"/>
                    <a:pt x="6896" y="62645"/>
                    <a:pt x="5606" y="65175"/>
                  </a:cubicBezTo>
                  <a:cubicBezTo>
                    <a:pt x="5606" y="65274"/>
                    <a:pt x="5457" y="65373"/>
                    <a:pt x="5209" y="65373"/>
                  </a:cubicBezTo>
                  <a:cubicBezTo>
                    <a:pt x="5060" y="65472"/>
                    <a:pt x="4862" y="65572"/>
                    <a:pt x="4614" y="65572"/>
                  </a:cubicBezTo>
                  <a:cubicBezTo>
                    <a:pt x="4465" y="65671"/>
                    <a:pt x="4217" y="65770"/>
                    <a:pt x="3820" y="65770"/>
                  </a:cubicBezTo>
                  <a:cubicBezTo>
                    <a:pt x="3522" y="65869"/>
                    <a:pt x="3224" y="65968"/>
                    <a:pt x="2828" y="65968"/>
                  </a:cubicBezTo>
                  <a:cubicBezTo>
                    <a:pt x="2133" y="65968"/>
                    <a:pt x="1637" y="65869"/>
                    <a:pt x="1240" y="65770"/>
                  </a:cubicBezTo>
                  <a:cubicBezTo>
                    <a:pt x="843" y="65770"/>
                    <a:pt x="546" y="65671"/>
                    <a:pt x="446" y="65572"/>
                  </a:cubicBezTo>
                  <a:cubicBezTo>
                    <a:pt x="298" y="65423"/>
                    <a:pt x="248" y="65224"/>
                    <a:pt x="248" y="64976"/>
                  </a:cubicBezTo>
                  <a:cubicBezTo>
                    <a:pt x="248" y="64827"/>
                    <a:pt x="298" y="64579"/>
                    <a:pt x="446" y="64182"/>
                  </a:cubicBezTo>
                  <a:cubicBezTo>
                    <a:pt x="2679" y="59122"/>
                    <a:pt x="4415" y="54062"/>
                    <a:pt x="5606" y="48903"/>
                  </a:cubicBezTo>
                  <a:cubicBezTo>
                    <a:pt x="6796" y="43644"/>
                    <a:pt x="7392" y="38336"/>
                    <a:pt x="7392" y="33028"/>
                  </a:cubicBezTo>
                  <a:cubicBezTo>
                    <a:pt x="7392" y="27769"/>
                    <a:pt x="6796" y="22461"/>
                    <a:pt x="5606" y="17153"/>
                  </a:cubicBezTo>
                  <a:cubicBezTo>
                    <a:pt x="4415" y="11894"/>
                    <a:pt x="2679" y="6784"/>
                    <a:pt x="446" y="1873"/>
                  </a:cubicBezTo>
                  <a:cubicBezTo>
                    <a:pt x="298" y="1625"/>
                    <a:pt x="248" y="1427"/>
                    <a:pt x="248" y="1278"/>
                  </a:cubicBezTo>
                  <a:cubicBezTo>
                    <a:pt x="248" y="1030"/>
                    <a:pt x="298" y="831"/>
                    <a:pt x="446" y="682"/>
                  </a:cubicBezTo>
                  <a:cubicBezTo>
                    <a:pt x="694" y="583"/>
                    <a:pt x="1042" y="484"/>
                    <a:pt x="1439" y="484"/>
                  </a:cubicBezTo>
                  <a:cubicBezTo>
                    <a:pt x="1835" y="385"/>
                    <a:pt x="2282" y="286"/>
                    <a:pt x="2828" y="286"/>
                  </a:cubicBezTo>
                  <a:cubicBezTo>
                    <a:pt x="3324" y="286"/>
                    <a:pt x="3721" y="286"/>
                    <a:pt x="4018" y="286"/>
                  </a:cubicBezTo>
                  <a:cubicBezTo>
                    <a:pt x="4415" y="286"/>
                    <a:pt x="4663" y="385"/>
                    <a:pt x="4812" y="484"/>
                  </a:cubicBezTo>
                  <a:cubicBezTo>
                    <a:pt x="5060" y="633"/>
                    <a:pt x="5258" y="782"/>
                    <a:pt x="5407" y="881"/>
                  </a:cubicBezTo>
                  <a:cubicBezTo>
                    <a:pt x="5507" y="881"/>
                    <a:pt x="5606" y="881"/>
                    <a:pt x="5606" y="881"/>
                  </a:cubicBezTo>
                  <a:cubicBezTo>
                    <a:pt x="8086" y="6040"/>
                    <a:pt x="10071" y="11348"/>
                    <a:pt x="11559" y="16756"/>
                  </a:cubicBezTo>
                  <a:cubicBezTo>
                    <a:pt x="12997" y="22064"/>
                    <a:pt x="13742" y="27472"/>
                    <a:pt x="13742" y="33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737529D-B07E-4158-ACE1-1DA8F399EF76}"/>
                </a:ext>
              </a:extLst>
            </p:cNvPr>
            <p:cNvSpPr/>
            <p:nvPr/>
          </p:nvSpPr>
          <p:spPr>
            <a:xfrm>
              <a:off x="5944750" y="5407104"/>
              <a:ext cx="13568" cy="65682"/>
            </a:xfrm>
            <a:custGeom>
              <a:avLst/>
              <a:gdLst>
                <a:gd name="connsiteX0" fmla="*/ 13749 w 13568"/>
                <a:gd name="connsiteY0" fmla="*/ 1873 h 65682"/>
                <a:gd name="connsiteX1" fmla="*/ 8391 w 13568"/>
                <a:gd name="connsiteY1" fmla="*/ 17153 h 65682"/>
                <a:gd name="connsiteX2" fmla="*/ 6803 w 13568"/>
                <a:gd name="connsiteY2" fmla="*/ 33028 h 65682"/>
                <a:gd name="connsiteX3" fmla="*/ 8391 w 13568"/>
                <a:gd name="connsiteY3" fmla="*/ 48903 h 65682"/>
                <a:gd name="connsiteX4" fmla="*/ 13550 w 13568"/>
                <a:gd name="connsiteY4" fmla="*/ 64182 h 65682"/>
                <a:gd name="connsiteX5" fmla="*/ 13749 w 13568"/>
                <a:gd name="connsiteY5" fmla="*/ 64976 h 65682"/>
                <a:gd name="connsiteX6" fmla="*/ 13550 w 13568"/>
                <a:gd name="connsiteY6" fmla="*/ 65572 h 65682"/>
                <a:gd name="connsiteX7" fmla="*/ 12757 w 13568"/>
                <a:gd name="connsiteY7" fmla="*/ 65770 h 65682"/>
                <a:gd name="connsiteX8" fmla="*/ 11367 w 13568"/>
                <a:gd name="connsiteY8" fmla="*/ 65968 h 65682"/>
                <a:gd name="connsiteX9" fmla="*/ 10177 w 13568"/>
                <a:gd name="connsiteY9" fmla="*/ 65770 h 65682"/>
                <a:gd name="connsiteX10" fmla="*/ 9383 w 13568"/>
                <a:gd name="connsiteY10" fmla="*/ 65572 h 65682"/>
                <a:gd name="connsiteX11" fmla="*/ 8788 w 13568"/>
                <a:gd name="connsiteY11" fmla="*/ 65373 h 65682"/>
                <a:gd name="connsiteX12" fmla="*/ 8391 w 13568"/>
                <a:gd name="connsiteY12" fmla="*/ 65175 h 65682"/>
                <a:gd name="connsiteX13" fmla="*/ 4819 w 13568"/>
                <a:gd name="connsiteY13" fmla="*/ 57436 h 65682"/>
                <a:gd name="connsiteX14" fmla="*/ 2239 w 13568"/>
                <a:gd name="connsiteY14" fmla="*/ 49498 h 65682"/>
                <a:gd name="connsiteX15" fmla="*/ 652 w 13568"/>
                <a:gd name="connsiteY15" fmla="*/ 41362 h 65682"/>
                <a:gd name="connsiteX16" fmla="*/ 255 w 13568"/>
                <a:gd name="connsiteY16" fmla="*/ 33028 h 65682"/>
                <a:gd name="connsiteX17" fmla="*/ 850 w 13568"/>
                <a:gd name="connsiteY17" fmla="*/ 24892 h 65682"/>
                <a:gd name="connsiteX18" fmla="*/ 2438 w 13568"/>
                <a:gd name="connsiteY18" fmla="*/ 16756 h 65682"/>
                <a:gd name="connsiteX19" fmla="*/ 5017 w 13568"/>
                <a:gd name="connsiteY19" fmla="*/ 8818 h 65682"/>
                <a:gd name="connsiteX20" fmla="*/ 8391 w 13568"/>
                <a:gd name="connsiteY20" fmla="*/ 881 h 65682"/>
                <a:gd name="connsiteX21" fmla="*/ 8589 w 13568"/>
                <a:gd name="connsiteY21" fmla="*/ 881 h 65682"/>
                <a:gd name="connsiteX22" fmla="*/ 8986 w 13568"/>
                <a:gd name="connsiteY22" fmla="*/ 484 h 65682"/>
                <a:gd name="connsiteX23" fmla="*/ 9978 w 13568"/>
                <a:gd name="connsiteY23" fmla="*/ 286 h 65682"/>
                <a:gd name="connsiteX24" fmla="*/ 11367 w 13568"/>
                <a:gd name="connsiteY24" fmla="*/ 286 h 65682"/>
                <a:gd name="connsiteX25" fmla="*/ 12558 w 13568"/>
                <a:gd name="connsiteY25" fmla="*/ 484 h 65682"/>
                <a:gd name="connsiteX26" fmla="*/ 13352 w 13568"/>
                <a:gd name="connsiteY26" fmla="*/ 682 h 65682"/>
                <a:gd name="connsiteX27" fmla="*/ 13749 w 13568"/>
                <a:gd name="connsiteY27" fmla="*/ 1278 h 65682"/>
                <a:gd name="connsiteX28" fmla="*/ 13749 w 13568"/>
                <a:gd name="connsiteY28" fmla="*/ 18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49" y="1873"/>
                  </a:moveTo>
                  <a:cubicBezTo>
                    <a:pt x="11367" y="6784"/>
                    <a:pt x="9582" y="11894"/>
                    <a:pt x="8391" y="17153"/>
                  </a:cubicBezTo>
                  <a:cubicBezTo>
                    <a:pt x="7299" y="22461"/>
                    <a:pt x="6803" y="27769"/>
                    <a:pt x="6803" y="33028"/>
                  </a:cubicBezTo>
                  <a:cubicBezTo>
                    <a:pt x="6803" y="38336"/>
                    <a:pt x="7299" y="43644"/>
                    <a:pt x="8391" y="48903"/>
                  </a:cubicBezTo>
                  <a:cubicBezTo>
                    <a:pt x="9582" y="54062"/>
                    <a:pt x="11268" y="59122"/>
                    <a:pt x="13550" y="64182"/>
                  </a:cubicBezTo>
                  <a:cubicBezTo>
                    <a:pt x="13649" y="64579"/>
                    <a:pt x="13749" y="64827"/>
                    <a:pt x="13749" y="64976"/>
                  </a:cubicBezTo>
                  <a:cubicBezTo>
                    <a:pt x="13848" y="65224"/>
                    <a:pt x="13798" y="65423"/>
                    <a:pt x="13550" y="65572"/>
                  </a:cubicBezTo>
                  <a:cubicBezTo>
                    <a:pt x="13401" y="65671"/>
                    <a:pt x="13153" y="65770"/>
                    <a:pt x="12757" y="65770"/>
                  </a:cubicBezTo>
                  <a:cubicBezTo>
                    <a:pt x="12459" y="65869"/>
                    <a:pt x="12012" y="65968"/>
                    <a:pt x="11367" y="65968"/>
                  </a:cubicBezTo>
                  <a:cubicBezTo>
                    <a:pt x="10822" y="65968"/>
                    <a:pt x="10425" y="65869"/>
                    <a:pt x="10177" y="65770"/>
                  </a:cubicBezTo>
                  <a:cubicBezTo>
                    <a:pt x="9879" y="65770"/>
                    <a:pt x="9631" y="65671"/>
                    <a:pt x="9383" y="65572"/>
                  </a:cubicBezTo>
                  <a:cubicBezTo>
                    <a:pt x="9085" y="65572"/>
                    <a:pt x="8887" y="65472"/>
                    <a:pt x="8788" y="65373"/>
                  </a:cubicBezTo>
                  <a:cubicBezTo>
                    <a:pt x="8639" y="65373"/>
                    <a:pt x="8490" y="65274"/>
                    <a:pt x="8391" y="65175"/>
                  </a:cubicBezTo>
                  <a:cubicBezTo>
                    <a:pt x="7051" y="62645"/>
                    <a:pt x="5861" y="60065"/>
                    <a:pt x="4819" y="57436"/>
                  </a:cubicBezTo>
                  <a:cubicBezTo>
                    <a:pt x="3876" y="54757"/>
                    <a:pt x="3033" y="52177"/>
                    <a:pt x="2239" y="49498"/>
                  </a:cubicBezTo>
                  <a:cubicBezTo>
                    <a:pt x="1545" y="46869"/>
                    <a:pt x="1049" y="44140"/>
                    <a:pt x="652" y="41362"/>
                  </a:cubicBezTo>
                  <a:cubicBezTo>
                    <a:pt x="354" y="38584"/>
                    <a:pt x="255" y="35806"/>
                    <a:pt x="255" y="33028"/>
                  </a:cubicBezTo>
                  <a:cubicBezTo>
                    <a:pt x="255" y="30250"/>
                    <a:pt x="453" y="27571"/>
                    <a:pt x="850" y="24892"/>
                  </a:cubicBezTo>
                  <a:cubicBezTo>
                    <a:pt x="1247" y="22114"/>
                    <a:pt x="1743" y="19435"/>
                    <a:pt x="2438" y="16756"/>
                  </a:cubicBezTo>
                  <a:cubicBezTo>
                    <a:pt x="3083" y="13978"/>
                    <a:pt x="3926" y="11348"/>
                    <a:pt x="5017" y="8818"/>
                  </a:cubicBezTo>
                  <a:cubicBezTo>
                    <a:pt x="6059" y="6189"/>
                    <a:pt x="7200" y="3560"/>
                    <a:pt x="8391" y="881"/>
                  </a:cubicBezTo>
                  <a:cubicBezTo>
                    <a:pt x="8490" y="881"/>
                    <a:pt x="8589" y="881"/>
                    <a:pt x="8589" y="881"/>
                  </a:cubicBezTo>
                  <a:cubicBezTo>
                    <a:pt x="8689" y="782"/>
                    <a:pt x="8837" y="633"/>
                    <a:pt x="8986" y="484"/>
                  </a:cubicBezTo>
                  <a:cubicBezTo>
                    <a:pt x="9234" y="385"/>
                    <a:pt x="9582" y="286"/>
                    <a:pt x="9978" y="286"/>
                  </a:cubicBezTo>
                  <a:cubicBezTo>
                    <a:pt x="10375" y="286"/>
                    <a:pt x="10822" y="286"/>
                    <a:pt x="11367" y="286"/>
                  </a:cubicBezTo>
                  <a:cubicBezTo>
                    <a:pt x="11864" y="286"/>
                    <a:pt x="12260" y="385"/>
                    <a:pt x="12558" y="484"/>
                  </a:cubicBezTo>
                  <a:cubicBezTo>
                    <a:pt x="12955" y="484"/>
                    <a:pt x="13203" y="583"/>
                    <a:pt x="13352" y="682"/>
                  </a:cubicBezTo>
                  <a:cubicBezTo>
                    <a:pt x="13600" y="831"/>
                    <a:pt x="13749" y="1030"/>
                    <a:pt x="13749" y="1278"/>
                  </a:cubicBezTo>
                  <a:cubicBezTo>
                    <a:pt x="13848" y="1427"/>
                    <a:pt x="13848" y="1625"/>
                    <a:pt x="13749" y="1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2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964689" y="5411073"/>
              <a:ext cx="109934" cy="49609"/>
              <a:chOff x="5964689" y="5411073"/>
              <a:chExt cx="109934" cy="49609"/>
            </a:xfrm>
            <a:solidFill>
              <a:srgbClr val="000000"/>
            </a:solidFill>
          </p:grpSpPr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69DA30A-EE3B-473A-BA06-6767B4835397}"/>
                  </a:ext>
                </a:extLst>
              </p:cNvPr>
              <p:cNvSpPr/>
              <p:nvPr/>
            </p:nvSpPr>
            <p:spPr>
              <a:xfrm>
                <a:off x="5964689" y="5411470"/>
                <a:ext cx="34726" cy="48617"/>
              </a:xfrm>
              <a:custGeom>
                <a:avLst/>
                <a:gdLst>
                  <a:gd name="connsiteX0" fmla="*/ 34983 w 34726"/>
                  <a:gd name="connsiteY0" fmla="*/ 35012 h 48617"/>
                  <a:gd name="connsiteX1" fmla="*/ 34586 w 34726"/>
                  <a:gd name="connsiteY1" fmla="*/ 36997 h 48617"/>
                  <a:gd name="connsiteX2" fmla="*/ 33396 w 34726"/>
                  <a:gd name="connsiteY2" fmla="*/ 37592 h 48617"/>
                  <a:gd name="connsiteX3" fmla="*/ 28038 w 34726"/>
                  <a:gd name="connsiteY3" fmla="*/ 37592 h 48617"/>
                  <a:gd name="connsiteX4" fmla="*/ 28038 w 34726"/>
                  <a:gd name="connsiteY4" fmla="*/ 47712 h 48617"/>
                  <a:gd name="connsiteX5" fmla="*/ 27840 w 34726"/>
                  <a:gd name="connsiteY5" fmla="*/ 48307 h 48617"/>
                  <a:gd name="connsiteX6" fmla="*/ 27443 w 34726"/>
                  <a:gd name="connsiteY6" fmla="*/ 48704 h 48617"/>
                  <a:gd name="connsiteX7" fmla="*/ 26450 w 34726"/>
                  <a:gd name="connsiteY7" fmla="*/ 48704 h 48617"/>
                  <a:gd name="connsiteX8" fmla="*/ 24863 w 34726"/>
                  <a:gd name="connsiteY8" fmla="*/ 48903 h 48617"/>
                  <a:gd name="connsiteX9" fmla="*/ 23474 w 34726"/>
                  <a:gd name="connsiteY9" fmla="*/ 48704 h 48617"/>
                  <a:gd name="connsiteX10" fmla="*/ 22482 w 34726"/>
                  <a:gd name="connsiteY10" fmla="*/ 48704 h 48617"/>
                  <a:gd name="connsiteX11" fmla="*/ 21886 w 34726"/>
                  <a:gd name="connsiteY11" fmla="*/ 48307 h 48617"/>
                  <a:gd name="connsiteX12" fmla="*/ 21886 w 34726"/>
                  <a:gd name="connsiteY12" fmla="*/ 47712 h 48617"/>
                  <a:gd name="connsiteX13" fmla="*/ 21886 w 34726"/>
                  <a:gd name="connsiteY13" fmla="*/ 37592 h 48617"/>
                  <a:gd name="connsiteX14" fmla="*/ 2043 w 34726"/>
                  <a:gd name="connsiteY14" fmla="*/ 37592 h 48617"/>
                  <a:gd name="connsiteX15" fmla="*/ 1051 w 34726"/>
                  <a:gd name="connsiteY15" fmla="*/ 37592 h 48617"/>
                  <a:gd name="connsiteX16" fmla="*/ 654 w 34726"/>
                  <a:gd name="connsiteY16" fmla="*/ 37195 h 48617"/>
                  <a:gd name="connsiteX17" fmla="*/ 257 w 34726"/>
                  <a:gd name="connsiteY17" fmla="*/ 36401 h 48617"/>
                  <a:gd name="connsiteX18" fmla="*/ 257 w 34726"/>
                  <a:gd name="connsiteY18" fmla="*/ 34814 h 48617"/>
                  <a:gd name="connsiteX19" fmla="*/ 257 w 34726"/>
                  <a:gd name="connsiteY19" fmla="*/ 33623 h 48617"/>
                  <a:gd name="connsiteX20" fmla="*/ 455 w 34726"/>
                  <a:gd name="connsiteY20" fmla="*/ 32631 h 48617"/>
                  <a:gd name="connsiteX21" fmla="*/ 654 w 34726"/>
                  <a:gd name="connsiteY21" fmla="*/ 31639 h 48617"/>
                  <a:gd name="connsiteX22" fmla="*/ 1249 w 34726"/>
                  <a:gd name="connsiteY22" fmla="*/ 30646 h 48617"/>
                  <a:gd name="connsiteX23" fmla="*/ 18513 w 34726"/>
                  <a:gd name="connsiteY23" fmla="*/ 1476 h 48617"/>
                  <a:gd name="connsiteX24" fmla="*/ 19108 w 34726"/>
                  <a:gd name="connsiteY24" fmla="*/ 1079 h 48617"/>
                  <a:gd name="connsiteX25" fmla="*/ 19902 w 34726"/>
                  <a:gd name="connsiteY25" fmla="*/ 682 h 48617"/>
                  <a:gd name="connsiteX26" fmla="*/ 21291 w 34726"/>
                  <a:gd name="connsiteY26" fmla="*/ 484 h 48617"/>
                  <a:gd name="connsiteX27" fmla="*/ 23275 w 34726"/>
                  <a:gd name="connsiteY27" fmla="*/ 286 h 48617"/>
                  <a:gd name="connsiteX28" fmla="*/ 25260 w 34726"/>
                  <a:gd name="connsiteY28" fmla="*/ 484 h 48617"/>
                  <a:gd name="connsiteX29" fmla="*/ 26847 w 34726"/>
                  <a:gd name="connsiteY29" fmla="*/ 682 h 48617"/>
                  <a:gd name="connsiteX30" fmla="*/ 27641 w 34726"/>
                  <a:gd name="connsiteY30" fmla="*/ 1079 h 48617"/>
                  <a:gd name="connsiteX31" fmla="*/ 28038 w 34726"/>
                  <a:gd name="connsiteY31" fmla="*/ 1675 h 48617"/>
                  <a:gd name="connsiteX32" fmla="*/ 28038 w 34726"/>
                  <a:gd name="connsiteY32" fmla="*/ 32432 h 48617"/>
                  <a:gd name="connsiteX33" fmla="*/ 33396 w 34726"/>
                  <a:gd name="connsiteY33" fmla="*/ 32432 h 48617"/>
                  <a:gd name="connsiteX34" fmla="*/ 34586 w 34726"/>
                  <a:gd name="connsiteY34" fmla="*/ 33028 h 48617"/>
                  <a:gd name="connsiteX35" fmla="*/ 34983 w 34726"/>
                  <a:gd name="connsiteY35" fmla="*/ 35012 h 48617"/>
                  <a:gd name="connsiteX36" fmla="*/ 21886 w 34726"/>
                  <a:gd name="connsiteY36" fmla="*/ 6040 h 48617"/>
                  <a:gd name="connsiteX37" fmla="*/ 21688 w 34726"/>
                  <a:gd name="connsiteY37" fmla="*/ 6040 h 48617"/>
                  <a:gd name="connsiteX38" fmla="*/ 6011 w 34726"/>
                  <a:gd name="connsiteY38" fmla="*/ 32432 h 48617"/>
                  <a:gd name="connsiteX39" fmla="*/ 21886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83" y="35012"/>
                    </a:moveTo>
                    <a:cubicBezTo>
                      <a:pt x="34983" y="35806"/>
                      <a:pt x="34834" y="36500"/>
                      <a:pt x="34586" y="36997"/>
                    </a:cubicBezTo>
                    <a:cubicBezTo>
                      <a:pt x="34289" y="37393"/>
                      <a:pt x="33892" y="37592"/>
                      <a:pt x="33396" y="37592"/>
                    </a:cubicBezTo>
                    <a:lnTo>
                      <a:pt x="28038" y="37592"/>
                    </a:lnTo>
                    <a:lnTo>
                      <a:pt x="28038" y="47712"/>
                    </a:lnTo>
                    <a:cubicBezTo>
                      <a:pt x="28038" y="48010"/>
                      <a:pt x="27939" y="48208"/>
                      <a:pt x="27840" y="48307"/>
                    </a:cubicBezTo>
                    <a:cubicBezTo>
                      <a:pt x="27840" y="48456"/>
                      <a:pt x="27691" y="48605"/>
                      <a:pt x="27443" y="48704"/>
                    </a:cubicBezTo>
                    <a:cubicBezTo>
                      <a:pt x="27145" y="48704"/>
                      <a:pt x="26847" y="48704"/>
                      <a:pt x="26450" y="48704"/>
                    </a:cubicBezTo>
                    <a:cubicBezTo>
                      <a:pt x="26054" y="48804"/>
                      <a:pt x="25508" y="48903"/>
                      <a:pt x="24863" y="48903"/>
                    </a:cubicBezTo>
                    <a:cubicBezTo>
                      <a:pt x="24317" y="48903"/>
                      <a:pt x="23871" y="48804"/>
                      <a:pt x="23474" y="48704"/>
                    </a:cubicBezTo>
                    <a:cubicBezTo>
                      <a:pt x="23077" y="48704"/>
                      <a:pt x="22730" y="48704"/>
                      <a:pt x="22482" y="48704"/>
                    </a:cubicBezTo>
                    <a:cubicBezTo>
                      <a:pt x="22184" y="48605"/>
                      <a:pt x="21986" y="48456"/>
                      <a:pt x="21886" y="48307"/>
                    </a:cubicBezTo>
                    <a:cubicBezTo>
                      <a:pt x="21886" y="48208"/>
                      <a:pt x="21886" y="48010"/>
                      <a:pt x="21886" y="47712"/>
                    </a:cubicBezTo>
                    <a:lnTo>
                      <a:pt x="21886" y="37592"/>
                    </a:lnTo>
                    <a:lnTo>
                      <a:pt x="2043" y="37592"/>
                    </a:lnTo>
                    <a:cubicBezTo>
                      <a:pt x="1646" y="37592"/>
                      <a:pt x="1299" y="37592"/>
                      <a:pt x="1051" y="37592"/>
                    </a:cubicBezTo>
                    <a:cubicBezTo>
                      <a:pt x="902" y="37493"/>
                      <a:pt x="753" y="37344"/>
                      <a:pt x="654" y="37195"/>
                    </a:cubicBezTo>
                    <a:cubicBezTo>
                      <a:pt x="505" y="36947"/>
                      <a:pt x="356" y="36699"/>
                      <a:pt x="257" y="36401"/>
                    </a:cubicBezTo>
                    <a:cubicBezTo>
                      <a:pt x="257" y="36004"/>
                      <a:pt x="257" y="35508"/>
                      <a:pt x="257" y="34814"/>
                    </a:cubicBezTo>
                    <a:cubicBezTo>
                      <a:pt x="257" y="34318"/>
                      <a:pt x="257" y="33921"/>
                      <a:pt x="257" y="33623"/>
                    </a:cubicBezTo>
                    <a:cubicBezTo>
                      <a:pt x="257" y="33226"/>
                      <a:pt x="306" y="32929"/>
                      <a:pt x="455" y="32631"/>
                    </a:cubicBezTo>
                    <a:cubicBezTo>
                      <a:pt x="554" y="32234"/>
                      <a:pt x="654" y="31936"/>
                      <a:pt x="654" y="31639"/>
                    </a:cubicBezTo>
                    <a:cubicBezTo>
                      <a:pt x="753" y="31391"/>
                      <a:pt x="951" y="31043"/>
                      <a:pt x="1249" y="30646"/>
                    </a:cubicBezTo>
                    <a:lnTo>
                      <a:pt x="18513" y="1476"/>
                    </a:lnTo>
                    <a:cubicBezTo>
                      <a:pt x="18612" y="1377"/>
                      <a:pt x="18811" y="1228"/>
                      <a:pt x="19108" y="1079"/>
                    </a:cubicBezTo>
                    <a:cubicBezTo>
                      <a:pt x="19356" y="831"/>
                      <a:pt x="19604" y="682"/>
                      <a:pt x="19902" y="682"/>
                    </a:cubicBezTo>
                    <a:cubicBezTo>
                      <a:pt x="20299" y="583"/>
                      <a:pt x="20745" y="484"/>
                      <a:pt x="21291" y="484"/>
                    </a:cubicBezTo>
                    <a:cubicBezTo>
                      <a:pt x="21787" y="385"/>
                      <a:pt x="22482" y="286"/>
                      <a:pt x="23275" y="286"/>
                    </a:cubicBezTo>
                    <a:cubicBezTo>
                      <a:pt x="24069" y="286"/>
                      <a:pt x="24714" y="385"/>
                      <a:pt x="25260" y="484"/>
                    </a:cubicBezTo>
                    <a:cubicBezTo>
                      <a:pt x="25905" y="484"/>
                      <a:pt x="26450" y="583"/>
                      <a:pt x="26847" y="682"/>
                    </a:cubicBezTo>
                    <a:cubicBezTo>
                      <a:pt x="27244" y="831"/>
                      <a:pt x="27492" y="980"/>
                      <a:pt x="27641" y="1079"/>
                    </a:cubicBezTo>
                    <a:cubicBezTo>
                      <a:pt x="27889" y="1228"/>
                      <a:pt x="28038" y="1427"/>
                      <a:pt x="28038" y="1675"/>
                    </a:cubicBezTo>
                    <a:lnTo>
                      <a:pt x="28038" y="32432"/>
                    </a:lnTo>
                    <a:lnTo>
                      <a:pt x="33396" y="32432"/>
                    </a:lnTo>
                    <a:cubicBezTo>
                      <a:pt x="33892" y="32432"/>
                      <a:pt x="34289" y="32631"/>
                      <a:pt x="34586" y="33028"/>
                    </a:cubicBezTo>
                    <a:cubicBezTo>
                      <a:pt x="34834" y="33425"/>
                      <a:pt x="34983" y="34119"/>
                      <a:pt x="34983" y="35012"/>
                    </a:cubicBezTo>
                    <a:close/>
                    <a:moveTo>
                      <a:pt x="21886" y="6040"/>
                    </a:moveTo>
                    <a:lnTo>
                      <a:pt x="21688" y="6040"/>
                    </a:lnTo>
                    <a:lnTo>
                      <a:pt x="6011" y="32432"/>
                    </a:lnTo>
                    <a:lnTo>
                      <a:pt x="21886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F9199C70-1F56-40F9-8513-410227184CAC}"/>
                  </a:ext>
                </a:extLst>
              </p:cNvPr>
              <p:cNvSpPr/>
              <p:nvPr/>
            </p:nvSpPr>
            <p:spPr>
              <a:xfrm>
                <a:off x="6005171" y="5411073"/>
                <a:ext cx="30162" cy="48815"/>
              </a:xfrm>
              <a:custGeom>
                <a:avLst/>
                <a:gdLst>
                  <a:gd name="connsiteX0" fmla="*/ 30422 w 30162"/>
                  <a:gd name="connsiteY0" fmla="*/ 46323 h 48815"/>
                  <a:gd name="connsiteX1" fmla="*/ 30224 w 30162"/>
                  <a:gd name="connsiteY1" fmla="*/ 47514 h 48815"/>
                  <a:gd name="connsiteX2" fmla="*/ 30025 w 30162"/>
                  <a:gd name="connsiteY2" fmla="*/ 48506 h 48815"/>
                  <a:gd name="connsiteX3" fmla="*/ 29628 w 30162"/>
                  <a:gd name="connsiteY3" fmla="*/ 48903 h 48815"/>
                  <a:gd name="connsiteX4" fmla="*/ 29033 w 30162"/>
                  <a:gd name="connsiteY4" fmla="*/ 49101 h 48815"/>
                  <a:gd name="connsiteX5" fmla="*/ 2443 w 30162"/>
                  <a:gd name="connsiteY5" fmla="*/ 49101 h 48815"/>
                  <a:gd name="connsiteX6" fmla="*/ 1450 w 30162"/>
                  <a:gd name="connsiteY6" fmla="*/ 49101 h 48815"/>
                  <a:gd name="connsiteX7" fmla="*/ 855 w 30162"/>
                  <a:gd name="connsiteY7" fmla="*/ 48704 h 48815"/>
                  <a:gd name="connsiteX8" fmla="*/ 458 w 30162"/>
                  <a:gd name="connsiteY8" fmla="*/ 47712 h 48815"/>
                  <a:gd name="connsiteX9" fmla="*/ 260 w 30162"/>
                  <a:gd name="connsiteY9" fmla="*/ 46323 h 48815"/>
                  <a:gd name="connsiteX10" fmla="*/ 260 w 30162"/>
                  <a:gd name="connsiteY10" fmla="*/ 45132 h 48815"/>
                  <a:gd name="connsiteX11" fmla="*/ 657 w 30162"/>
                  <a:gd name="connsiteY11" fmla="*/ 44140 h 48815"/>
                  <a:gd name="connsiteX12" fmla="*/ 1054 w 30162"/>
                  <a:gd name="connsiteY12" fmla="*/ 43148 h 48815"/>
                  <a:gd name="connsiteX13" fmla="*/ 1847 w 30162"/>
                  <a:gd name="connsiteY13" fmla="*/ 42156 h 48815"/>
                  <a:gd name="connsiteX14" fmla="*/ 11174 w 30162"/>
                  <a:gd name="connsiteY14" fmla="*/ 32432 h 48815"/>
                  <a:gd name="connsiteX15" fmla="*/ 16333 w 30162"/>
                  <a:gd name="connsiteY15" fmla="*/ 26281 h 48815"/>
                  <a:gd name="connsiteX16" fmla="*/ 19310 w 30162"/>
                  <a:gd name="connsiteY16" fmla="*/ 21320 h 48815"/>
                  <a:gd name="connsiteX17" fmla="*/ 20699 w 30162"/>
                  <a:gd name="connsiteY17" fmla="*/ 17153 h 48815"/>
                  <a:gd name="connsiteX18" fmla="*/ 21096 w 30162"/>
                  <a:gd name="connsiteY18" fmla="*/ 13779 h 48815"/>
                  <a:gd name="connsiteX19" fmla="*/ 20500 w 30162"/>
                  <a:gd name="connsiteY19" fmla="*/ 10803 h 48815"/>
                  <a:gd name="connsiteX20" fmla="*/ 19111 w 30162"/>
                  <a:gd name="connsiteY20" fmla="*/ 8422 h 48815"/>
                  <a:gd name="connsiteX21" fmla="*/ 16532 w 30162"/>
                  <a:gd name="connsiteY21" fmla="*/ 6636 h 48815"/>
                  <a:gd name="connsiteX22" fmla="*/ 13158 w 30162"/>
                  <a:gd name="connsiteY22" fmla="*/ 5842 h 48815"/>
                  <a:gd name="connsiteX23" fmla="*/ 8991 w 30162"/>
                  <a:gd name="connsiteY23" fmla="*/ 6636 h 48815"/>
                  <a:gd name="connsiteX24" fmla="*/ 5816 w 30162"/>
                  <a:gd name="connsiteY24" fmla="*/ 8025 h 48815"/>
                  <a:gd name="connsiteX25" fmla="*/ 3633 w 30162"/>
                  <a:gd name="connsiteY25" fmla="*/ 9414 h 48815"/>
                  <a:gd name="connsiteX26" fmla="*/ 2244 w 30162"/>
                  <a:gd name="connsiteY26" fmla="*/ 10009 h 48815"/>
                  <a:gd name="connsiteX27" fmla="*/ 1847 w 30162"/>
                  <a:gd name="connsiteY27" fmla="*/ 9811 h 48815"/>
                  <a:gd name="connsiteX28" fmla="*/ 1450 w 30162"/>
                  <a:gd name="connsiteY28" fmla="*/ 9414 h 48815"/>
                  <a:gd name="connsiteX29" fmla="*/ 1252 w 30162"/>
                  <a:gd name="connsiteY29" fmla="*/ 8422 h 48815"/>
                  <a:gd name="connsiteX30" fmla="*/ 1252 w 30162"/>
                  <a:gd name="connsiteY30" fmla="*/ 7032 h 48815"/>
                  <a:gd name="connsiteX31" fmla="*/ 1252 w 30162"/>
                  <a:gd name="connsiteY31" fmla="*/ 6040 h 48815"/>
                  <a:gd name="connsiteX32" fmla="*/ 1252 w 30162"/>
                  <a:gd name="connsiteY32" fmla="*/ 5445 h 48815"/>
                  <a:gd name="connsiteX33" fmla="*/ 1649 w 30162"/>
                  <a:gd name="connsiteY33" fmla="*/ 4850 h 48815"/>
                  <a:gd name="connsiteX34" fmla="*/ 2244 w 30162"/>
                  <a:gd name="connsiteY34" fmla="*/ 4254 h 48815"/>
                  <a:gd name="connsiteX35" fmla="*/ 3633 w 30162"/>
                  <a:gd name="connsiteY35" fmla="*/ 3262 h 48815"/>
                  <a:gd name="connsiteX36" fmla="*/ 6411 w 30162"/>
                  <a:gd name="connsiteY36" fmla="*/ 1873 h 48815"/>
                  <a:gd name="connsiteX37" fmla="*/ 10182 w 30162"/>
                  <a:gd name="connsiteY37" fmla="*/ 682 h 48815"/>
                  <a:gd name="connsiteX38" fmla="*/ 14349 w 30162"/>
                  <a:gd name="connsiteY38" fmla="*/ 286 h 48815"/>
                  <a:gd name="connsiteX39" fmla="*/ 20500 w 30162"/>
                  <a:gd name="connsiteY39" fmla="*/ 1278 h 48815"/>
                  <a:gd name="connsiteX40" fmla="*/ 24866 w 30162"/>
                  <a:gd name="connsiteY40" fmla="*/ 4056 h 48815"/>
                  <a:gd name="connsiteX41" fmla="*/ 27446 w 30162"/>
                  <a:gd name="connsiteY41" fmla="*/ 8025 h 48815"/>
                  <a:gd name="connsiteX42" fmla="*/ 28239 w 30162"/>
                  <a:gd name="connsiteY42" fmla="*/ 12787 h 48815"/>
                  <a:gd name="connsiteX43" fmla="*/ 27843 w 30162"/>
                  <a:gd name="connsiteY43" fmla="*/ 17351 h 48815"/>
                  <a:gd name="connsiteX44" fmla="*/ 26057 w 30162"/>
                  <a:gd name="connsiteY44" fmla="*/ 22312 h 48815"/>
                  <a:gd name="connsiteX45" fmla="*/ 22286 w 30162"/>
                  <a:gd name="connsiteY45" fmla="*/ 28265 h 48815"/>
                  <a:gd name="connsiteX46" fmla="*/ 15738 w 30162"/>
                  <a:gd name="connsiteY46" fmla="*/ 35607 h 48815"/>
                  <a:gd name="connsiteX47" fmla="*/ 7999 w 30162"/>
                  <a:gd name="connsiteY47" fmla="*/ 43743 h 48815"/>
                  <a:gd name="connsiteX48" fmla="*/ 29033 w 30162"/>
                  <a:gd name="connsiteY48" fmla="*/ 43743 h 48815"/>
                  <a:gd name="connsiteX49" fmla="*/ 29430 w 30162"/>
                  <a:gd name="connsiteY49" fmla="*/ 43942 h 48815"/>
                  <a:gd name="connsiteX50" fmla="*/ 30025 w 30162"/>
                  <a:gd name="connsiteY50" fmla="*/ 44339 h 48815"/>
                  <a:gd name="connsiteX51" fmla="*/ 30224 w 30162"/>
                  <a:gd name="connsiteY51" fmla="*/ 45331 h 48815"/>
                  <a:gd name="connsiteX52" fmla="*/ 30422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22" y="46323"/>
                    </a:moveTo>
                    <a:cubicBezTo>
                      <a:pt x="30422" y="46720"/>
                      <a:pt x="30323" y="47117"/>
                      <a:pt x="30224" y="47514"/>
                    </a:cubicBezTo>
                    <a:cubicBezTo>
                      <a:pt x="30224" y="47911"/>
                      <a:pt x="30125" y="48258"/>
                      <a:pt x="30025" y="48506"/>
                    </a:cubicBezTo>
                    <a:cubicBezTo>
                      <a:pt x="30025" y="48655"/>
                      <a:pt x="29877" y="48804"/>
                      <a:pt x="29628" y="48903"/>
                    </a:cubicBezTo>
                    <a:cubicBezTo>
                      <a:pt x="29480" y="49052"/>
                      <a:pt x="29281" y="49101"/>
                      <a:pt x="29033" y="49101"/>
                    </a:cubicBezTo>
                    <a:lnTo>
                      <a:pt x="2443" y="49101"/>
                    </a:lnTo>
                    <a:cubicBezTo>
                      <a:pt x="2046" y="49101"/>
                      <a:pt x="1698" y="49101"/>
                      <a:pt x="1450" y="49101"/>
                    </a:cubicBezTo>
                    <a:cubicBezTo>
                      <a:pt x="1302" y="49002"/>
                      <a:pt x="1103" y="48853"/>
                      <a:pt x="855" y="48704"/>
                    </a:cubicBezTo>
                    <a:cubicBezTo>
                      <a:pt x="706" y="48456"/>
                      <a:pt x="557" y="48109"/>
                      <a:pt x="458" y="47712"/>
                    </a:cubicBezTo>
                    <a:cubicBezTo>
                      <a:pt x="309" y="47315"/>
                      <a:pt x="260" y="46869"/>
                      <a:pt x="260" y="46323"/>
                    </a:cubicBezTo>
                    <a:cubicBezTo>
                      <a:pt x="260" y="45827"/>
                      <a:pt x="260" y="45430"/>
                      <a:pt x="260" y="45132"/>
                    </a:cubicBezTo>
                    <a:cubicBezTo>
                      <a:pt x="359" y="44736"/>
                      <a:pt x="508" y="44438"/>
                      <a:pt x="657" y="44140"/>
                    </a:cubicBezTo>
                    <a:cubicBezTo>
                      <a:pt x="756" y="43743"/>
                      <a:pt x="905" y="43446"/>
                      <a:pt x="1054" y="43148"/>
                    </a:cubicBezTo>
                    <a:cubicBezTo>
                      <a:pt x="1302" y="42900"/>
                      <a:pt x="1550" y="42553"/>
                      <a:pt x="1847" y="42156"/>
                    </a:cubicBezTo>
                    <a:lnTo>
                      <a:pt x="11174" y="32432"/>
                    </a:lnTo>
                    <a:cubicBezTo>
                      <a:pt x="13257" y="30051"/>
                      <a:pt x="14994" y="28017"/>
                      <a:pt x="16333" y="26281"/>
                    </a:cubicBezTo>
                    <a:cubicBezTo>
                      <a:pt x="17623" y="24445"/>
                      <a:pt x="18615" y="22808"/>
                      <a:pt x="19310" y="21320"/>
                    </a:cubicBezTo>
                    <a:cubicBezTo>
                      <a:pt x="20103" y="19732"/>
                      <a:pt x="20550" y="18343"/>
                      <a:pt x="20699" y="17153"/>
                    </a:cubicBezTo>
                    <a:cubicBezTo>
                      <a:pt x="20947" y="15962"/>
                      <a:pt x="21096" y="14871"/>
                      <a:pt x="21096" y="13779"/>
                    </a:cubicBezTo>
                    <a:cubicBezTo>
                      <a:pt x="21096" y="12738"/>
                      <a:pt x="20897" y="11745"/>
                      <a:pt x="20500" y="10803"/>
                    </a:cubicBezTo>
                    <a:cubicBezTo>
                      <a:pt x="20203" y="9910"/>
                      <a:pt x="19756" y="9116"/>
                      <a:pt x="19111" y="8422"/>
                    </a:cubicBezTo>
                    <a:cubicBezTo>
                      <a:pt x="18417" y="7628"/>
                      <a:pt x="17573" y="7032"/>
                      <a:pt x="16532" y="6636"/>
                    </a:cubicBezTo>
                    <a:cubicBezTo>
                      <a:pt x="15589" y="6140"/>
                      <a:pt x="14448" y="5842"/>
                      <a:pt x="13158" y="5842"/>
                    </a:cubicBezTo>
                    <a:cubicBezTo>
                      <a:pt x="11670" y="5842"/>
                      <a:pt x="10281" y="6140"/>
                      <a:pt x="8991" y="6636"/>
                    </a:cubicBezTo>
                    <a:cubicBezTo>
                      <a:pt x="7800" y="7032"/>
                      <a:pt x="6709" y="7529"/>
                      <a:pt x="5816" y="8025"/>
                    </a:cubicBezTo>
                    <a:cubicBezTo>
                      <a:pt x="5022" y="8422"/>
                      <a:pt x="4278" y="8918"/>
                      <a:pt x="3633" y="9414"/>
                    </a:cubicBezTo>
                    <a:cubicBezTo>
                      <a:pt x="3088" y="9811"/>
                      <a:pt x="2641" y="10009"/>
                      <a:pt x="2244" y="10009"/>
                    </a:cubicBezTo>
                    <a:cubicBezTo>
                      <a:pt x="2095" y="10009"/>
                      <a:pt x="1946" y="9959"/>
                      <a:pt x="1847" y="9811"/>
                    </a:cubicBezTo>
                    <a:cubicBezTo>
                      <a:pt x="1698" y="9711"/>
                      <a:pt x="1550" y="9563"/>
                      <a:pt x="1450" y="9414"/>
                    </a:cubicBezTo>
                    <a:cubicBezTo>
                      <a:pt x="1450" y="9166"/>
                      <a:pt x="1351" y="8818"/>
                      <a:pt x="1252" y="8422"/>
                    </a:cubicBezTo>
                    <a:cubicBezTo>
                      <a:pt x="1252" y="8025"/>
                      <a:pt x="1252" y="7578"/>
                      <a:pt x="1252" y="7032"/>
                    </a:cubicBezTo>
                    <a:cubicBezTo>
                      <a:pt x="1252" y="6636"/>
                      <a:pt x="1252" y="6338"/>
                      <a:pt x="1252" y="6040"/>
                    </a:cubicBezTo>
                    <a:cubicBezTo>
                      <a:pt x="1252" y="5792"/>
                      <a:pt x="1252" y="5594"/>
                      <a:pt x="1252" y="5445"/>
                    </a:cubicBezTo>
                    <a:cubicBezTo>
                      <a:pt x="1351" y="5197"/>
                      <a:pt x="1500" y="4998"/>
                      <a:pt x="1649" y="4850"/>
                    </a:cubicBezTo>
                    <a:cubicBezTo>
                      <a:pt x="1748" y="4750"/>
                      <a:pt x="1946" y="4552"/>
                      <a:pt x="2244" y="4254"/>
                    </a:cubicBezTo>
                    <a:cubicBezTo>
                      <a:pt x="2492" y="4006"/>
                      <a:pt x="2939" y="3659"/>
                      <a:pt x="3633" y="3262"/>
                    </a:cubicBezTo>
                    <a:cubicBezTo>
                      <a:pt x="4427" y="2766"/>
                      <a:pt x="5320" y="2270"/>
                      <a:pt x="6411" y="1873"/>
                    </a:cubicBezTo>
                    <a:cubicBezTo>
                      <a:pt x="7602" y="1377"/>
                      <a:pt x="8842" y="980"/>
                      <a:pt x="10182" y="682"/>
                    </a:cubicBezTo>
                    <a:cubicBezTo>
                      <a:pt x="11472" y="434"/>
                      <a:pt x="12861" y="286"/>
                      <a:pt x="14349" y="286"/>
                    </a:cubicBezTo>
                    <a:cubicBezTo>
                      <a:pt x="16730" y="286"/>
                      <a:pt x="18764" y="633"/>
                      <a:pt x="20500" y="1278"/>
                    </a:cubicBezTo>
                    <a:cubicBezTo>
                      <a:pt x="22187" y="1972"/>
                      <a:pt x="23675" y="2865"/>
                      <a:pt x="24866" y="4056"/>
                    </a:cubicBezTo>
                    <a:cubicBezTo>
                      <a:pt x="26057" y="5147"/>
                      <a:pt x="26900" y="6437"/>
                      <a:pt x="27446" y="8025"/>
                    </a:cubicBezTo>
                    <a:cubicBezTo>
                      <a:pt x="27942" y="9513"/>
                      <a:pt x="28239" y="11100"/>
                      <a:pt x="28239" y="12787"/>
                    </a:cubicBezTo>
                    <a:cubicBezTo>
                      <a:pt x="28239" y="14275"/>
                      <a:pt x="28091" y="15764"/>
                      <a:pt x="27843" y="17351"/>
                    </a:cubicBezTo>
                    <a:cubicBezTo>
                      <a:pt x="27545" y="18840"/>
                      <a:pt x="26950" y="20477"/>
                      <a:pt x="26057" y="22312"/>
                    </a:cubicBezTo>
                    <a:cubicBezTo>
                      <a:pt x="25263" y="24048"/>
                      <a:pt x="23973" y="26033"/>
                      <a:pt x="22286" y="28265"/>
                    </a:cubicBezTo>
                    <a:cubicBezTo>
                      <a:pt x="20699" y="30398"/>
                      <a:pt x="18516" y="32829"/>
                      <a:pt x="15738" y="35607"/>
                    </a:cubicBezTo>
                    <a:lnTo>
                      <a:pt x="7999" y="43743"/>
                    </a:lnTo>
                    <a:lnTo>
                      <a:pt x="29033" y="43743"/>
                    </a:lnTo>
                    <a:cubicBezTo>
                      <a:pt x="29132" y="43743"/>
                      <a:pt x="29281" y="43843"/>
                      <a:pt x="29430" y="43942"/>
                    </a:cubicBezTo>
                    <a:cubicBezTo>
                      <a:pt x="29678" y="43942"/>
                      <a:pt x="29877" y="44091"/>
                      <a:pt x="30025" y="44339"/>
                    </a:cubicBezTo>
                    <a:cubicBezTo>
                      <a:pt x="30125" y="44636"/>
                      <a:pt x="30224" y="44934"/>
                      <a:pt x="30224" y="45331"/>
                    </a:cubicBezTo>
                    <a:cubicBezTo>
                      <a:pt x="30323" y="45629"/>
                      <a:pt x="30422" y="45926"/>
                      <a:pt x="30422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221C11BD-B37A-4419-8511-F5834C189E16}"/>
                  </a:ext>
                </a:extLst>
              </p:cNvPr>
              <p:cNvSpPr/>
              <p:nvPr/>
            </p:nvSpPr>
            <p:spPr>
              <a:xfrm>
                <a:off x="6043072" y="5411073"/>
                <a:ext cx="31551" cy="49609"/>
              </a:xfrm>
              <a:custGeom>
                <a:avLst/>
                <a:gdLst>
                  <a:gd name="connsiteX0" fmla="*/ 31814 w 31551"/>
                  <a:gd name="connsiteY0" fmla="*/ 33425 h 49609"/>
                  <a:gd name="connsiteX1" fmla="*/ 30822 w 31551"/>
                  <a:gd name="connsiteY1" fmla="*/ 39576 h 49609"/>
                  <a:gd name="connsiteX2" fmla="*/ 27846 w 31551"/>
                  <a:gd name="connsiteY2" fmla="*/ 44934 h 49609"/>
                  <a:gd name="connsiteX3" fmla="*/ 22686 w 31551"/>
                  <a:gd name="connsiteY3" fmla="*/ 48506 h 49609"/>
                  <a:gd name="connsiteX4" fmla="*/ 15542 w 31551"/>
                  <a:gd name="connsiteY4" fmla="*/ 49895 h 49609"/>
                  <a:gd name="connsiteX5" fmla="*/ 10185 w 31551"/>
                  <a:gd name="connsiteY5" fmla="*/ 49101 h 49609"/>
                  <a:gd name="connsiteX6" fmla="*/ 6216 w 31551"/>
                  <a:gd name="connsiteY6" fmla="*/ 46918 h 49609"/>
                  <a:gd name="connsiteX7" fmla="*/ 3239 w 31551"/>
                  <a:gd name="connsiteY7" fmla="*/ 43545 h 49609"/>
                  <a:gd name="connsiteX8" fmla="*/ 1453 w 31551"/>
                  <a:gd name="connsiteY8" fmla="*/ 38981 h 49609"/>
                  <a:gd name="connsiteX9" fmla="*/ 461 w 31551"/>
                  <a:gd name="connsiteY9" fmla="*/ 33425 h 49609"/>
                  <a:gd name="connsiteX10" fmla="*/ 263 w 31551"/>
                  <a:gd name="connsiteY10" fmla="*/ 26876 h 49609"/>
                  <a:gd name="connsiteX11" fmla="*/ 461 w 31551"/>
                  <a:gd name="connsiteY11" fmla="*/ 20526 h 49609"/>
                  <a:gd name="connsiteX12" fmla="*/ 1652 w 31551"/>
                  <a:gd name="connsiteY12" fmla="*/ 14573 h 49609"/>
                  <a:gd name="connsiteX13" fmla="*/ 4033 w 31551"/>
                  <a:gd name="connsiteY13" fmla="*/ 9017 h 49609"/>
                  <a:gd name="connsiteX14" fmla="*/ 7803 w 31551"/>
                  <a:gd name="connsiteY14" fmla="*/ 4453 h 49609"/>
                  <a:gd name="connsiteX15" fmla="*/ 12963 w 31551"/>
                  <a:gd name="connsiteY15" fmla="*/ 1476 h 49609"/>
                  <a:gd name="connsiteX16" fmla="*/ 20305 w 31551"/>
                  <a:gd name="connsiteY16" fmla="*/ 286 h 49609"/>
                  <a:gd name="connsiteX17" fmla="*/ 23083 w 31551"/>
                  <a:gd name="connsiteY17" fmla="*/ 484 h 49609"/>
                  <a:gd name="connsiteX18" fmla="*/ 25663 w 31551"/>
                  <a:gd name="connsiteY18" fmla="*/ 881 h 49609"/>
                  <a:gd name="connsiteX19" fmla="*/ 27647 w 31551"/>
                  <a:gd name="connsiteY19" fmla="*/ 1476 h 49609"/>
                  <a:gd name="connsiteX20" fmla="*/ 28639 w 31551"/>
                  <a:gd name="connsiteY20" fmla="*/ 2072 h 49609"/>
                  <a:gd name="connsiteX21" fmla="*/ 29036 w 31551"/>
                  <a:gd name="connsiteY21" fmla="*/ 2468 h 49609"/>
                  <a:gd name="connsiteX22" fmla="*/ 29235 w 31551"/>
                  <a:gd name="connsiteY22" fmla="*/ 3064 h 49609"/>
                  <a:gd name="connsiteX23" fmla="*/ 29433 w 31551"/>
                  <a:gd name="connsiteY23" fmla="*/ 3659 h 49609"/>
                  <a:gd name="connsiteX24" fmla="*/ 29433 w 31551"/>
                  <a:gd name="connsiteY24" fmla="*/ 4453 h 49609"/>
                  <a:gd name="connsiteX25" fmla="*/ 29433 w 31551"/>
                  <a:gd name="connsiteY25" fmla="*/ 5842 h 49609"/>
                  <a:gd name="connsiteX26" fmla="*/ 29235 w 31551"/>
                  <a:gd name="connsiteY26" fmla="*/ 6636 h 49609"/>
                  <a:gd name="connsiteX27" fmla="*/ 29036 w 31551"/>
                  <a:gd name="connsiteY27" fmla="*/ 7032 h 49609"/>
                  <a:gd name="connsiteX28" fmla="*/ 28441 w 31551"/>
                  <a:gd name="connsiteY28" fmla="*/ 7032 h 49609"/>
                  <a:gd name="connsiteX29" fmla="*/ 27250 w 31551"/>
                  <a:gd name="connsiteY29" fmla="*/ 6834 h 49609"/>
                  <a:gd name="connsiteX30" fmla="*/ 25663 w 31551"/>
                  <a:gd name="connsiteY30" fmla="*/ 6239 h 49609"/>
                  <a:gd name="connsiteX31" fmla="*/ 23083 w 31551"/>
                  <a:gd name="connsiteY31" fmla="*/ 5643 h 49609"/>
                  <a:gd name="connsiteX32" fmla="*/ 19908 w 31551"/>
                  <a:gd name="connsiteY32" fmla="*/ 5445 h 49609"/>
                  <a:gd name="connsiteX33" fmla="*/ 13757 w 31551"/>
                  <a:gd name="connsiteY33" fmla="*/ 6834 h 49609"/>
                  <a:gd name="connsiteX34" fmla="*/ 9788 w 31551"/>
                  <a:gd name="connsiteY34" fmla="*/ 10604 h 49609"/>
                  <a:gd name="connsiteX35" fmla="*/ 7407 w 31551"/>
                  <a:gd name="connsiteY35" fmla="*/ 16161 h 49609"/>
                  <a:gd name="connsiteX36" fmla="*/ 6613 w 31551"/>
                  <a:gd name="connsiteY36" fmla="*/ 22709 h 49609"/>
                  <a:gd name="connsiteX37" fmla="*/ 8796 w 31551"/>
                  <a:gd name="connsiteY37" fmla="*/ 21518 h 49609"/>
                  <a:gd name="connsiteX38" fmla="*/ 11375 w 31551"/>
                  <a:gd name="connsiteY38" fmla="*/ 20526 h 49609"/>
                  <a:gd name="connsiteX39" fmla="*/ 14550 w 31551"/>
                  <a:gd name="connsiteY39" fmla="*/ 19931 h 49609"/>
                  <a:gd name="connsiteX40" fmla="*/ 17924 w 31551"/>
                  <a:gd name="connsiteY40" fmla="*/ 19534 h 49609"/>
                  <a:gd name="connsiteX41" fmla="*/ 24472 w 31551"/>
                  <a:gd name="connsiteY41" fmla="*/ 20725 h 49609"/>
                  <a:gd name="connsiteX42" fmla="*/ 28838 w 31551"/>
                  <a:gd name="connsiteY42" fmla="*/ 23701 h 49609"/>
                  <a:gd name="connsiteX43" fmla="*/ 31021 w 31551"/>
                  <a:gd name="connsiteY43" fmla="*/ 28067 h 49609"/>
                  <a:gd name="connsiteX44" fmla="*/ 31814 w 31551"/>
                  <a:gd name="connsiteY44" fmla="*/ 33425 h 49609"/>
                  <a:gd name="connsiteX45" fmla="*/ 25464 w 31551"/>
                  <a:gd name="connsiteY45" fmla="*/ 34020 h 49609"/>
                  <a:gd name="connsiteX46" fmla="*/ 25067 w 31551"/>
                  <a:gd name="connsiteY46" fmla="*/ 30250 h 49609"/>
                  <a:gd name="connsiteX47" fmla="*/ 23480 w 31551"/>
                  <a:gd name="connsiteY47" fmla="*/ 27273 h 49609"/>
                  <a:gd name="connsiteX48" fmla="*/ 20900 w 31551"/>
                  <a:gd name="connsiteY48" fmla="*/ 25289 h 49609"/>
                  <a:gd name="connsiteX49" fmla="*/ 16733 w 31551"/>
                  <a:gd name="connsiteY49" fmla="*/ 24693 h 49609"/>
                  <a:gd name="connsiteX50" fmla="*/ 13955 w 31551"/>
                  <a:gd name="connsiteY50" fmla="*/ 24892 h 49609"/>
                  <a:gd name="connsiteX51" fmla="*/ 11177 w 31551"/>
                  <a:gd name="connsiteY51" fmla="*/ 25487 h 49609"/>
                  <a:gd name="connsiteX52" fmla="*/ 8796 w 31551"/>
                  <a:gd name="connsiteY52" fmla="*/ 26479 h 49609"/>
                  <a:gd name="connsiteX53" fmla="*/ 6811 w 31551"/>
                  <a:gd name="connsiteY53" fmla="*/ 27868 h 49609"/>
                  <a:gd name="connsiteX54" fmla="*/ 7407 w 31551"/>
                  <a:gd name="connsiteY54" fmla="*/ 35806 h 49609"/>
                  <a:gd name="connsiteX55" fmla="*/ 9192 w 31551"/>
                  <a:gd name="connsiteY55" fmla="*/ 40965 h 49609"/>
                  <a:gd name="connsiteX56" fmla="*/ 11971 w 31551"/>
                  <a:gd name="connsiteY56" fmla="*/ 43743 h 49609"/>
                  <a:gd name="connsiteX57" fmla="*/ 16138 w 31551"/>
                  <a:gd name="connsiteY57" fmla="*/ 44537 h 49609"/>
                  <a:gd name="connsiteX58" fmla="*/ 20305 w 31551"/>
                  <a:gd name="connsiteY58" fmla="*/ 43743 h 49609"/>
                  <a:gd name="connsiteX59" fmla="*/ 23083 w 31551"/>
                  <a:gd name="connsiteY59" fmla="*/ 41362 h 49609"/>
                  <a:gd name="connsiteX60" fmla="*/ 24869 w 31551"/>
                  <a:gd name="connsiteY60" fmla="*/ 37989 h 49609"/>
                  <a:gd name="connsiteX61" fmla="*/ 25464 w 31551"/>
                  <a:gd name="connsiteY61" fmla="*/ 34020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551" h="49609">
                    <a:moveTo>
                      <a:pt x="31814" y="33425"/>
                    </a:moveTo>
                    <a:cubicBezTo>
                      <a:pt x="31814" y="35558"/>
                      <a:pt x="31467" y="37592"/>
                      <a:pt x="30822" y="39576"/>
                    </a:cubicBezTo>
                    <a:cubicBezTo>
                      <a:pt x="30276" y="41561"/>
                      <a:pt x="29284" y="43347"/>
                      <a:pt x="27846" y="44934"/>
                    </a:cubicBezTo>
                    <a:cubicBezTo>
                      <a:pt x="26506" y="46422"/>
                      <a:pt x="24770" y="47613"/>
                      <a:pt x="22686" y="48506"/>
                    </a:cubicBezTo>
                    <a:cubicBezTo>
                      <a:pt x="20702" y="49399"/>
                      <a:pt x="18321" y="49895"/>
                      <a:pt x="15542" y="49895"/>
                    </a:cubicBezTo>
                    <a:cubicBezTo>
                      <a:pt x="13558" y="49895"/>
                      <a:pt x="11772" y="49597"/>
                      <a:pt x="10185" y="49101"/>
                    </a:cubicBezTo>
                    <a:cubicBezTo>
                      <a:pt x="8696" y="48605"/>
                      <a:pt x="7407" y="47861"/>
                      <a:pt x="6216" y="46918"/>
                    </a:cubicBezTo>
                    <a:cubicBezTo>
                      <a:pt x="5025" y="46025"/>
                      <a:pt x="4033" y="44884"/>
                      <a:pt x="3239" y="43545"/>
                    </a:cubicBezTo>
                    <a:cubicBezTo>
                      <a:pt x="2545" y="42255"/>
                      <a:pt x="1949" y="40717"/>
                      <a:pt x="1453" y="38981"/>
                    </a:cubicBezTo>
                    <a:cubicBezTo>
                      <a:pt x="1057" y="37294"/>
                      <a:pt x="709" y="35409"/>
                      <a:pt x="461" y="33425"/>
                    </a:cubicBezTo>
                    <a:cubicBezTo>
                      <a:pt x="312" y="31341"/>
                      <a:pt x="263" y="29158"/>
                      <a:pt x="263" y="26876"/>
                    </a:cubicBezTo>
                    <a:cubicBezTo>
                      <a:pt x="263" y="24793"/>
                      <a:pt x="312" y="22659"/>
                      <a:pt x="461" y="20526"/>
                    </a:cubicBezTo>
                    <a:cubicBezTo>
                      <a:pt x="709" y="18443"/>
                      <a:pt x="1106" y="16458"/>
                      <a:pt x="1652" y="14573"/>
                    </a:cubicBezTo>
                    <a:cubicBezTo>
                      <a:pt x="2297" y="12589"/>
                      <a:pt x="3091" y="10753"/>
                      <a:pt x="4033" y="9017"/>
                    </a:cubicBezTo>
                    <a:cubicBezTo>
                      <a:pt x="5075" y="7330"/>
                      <a:pt x="6315" y="5792"/>
                      <a:pt x="7803" y="4453"/>
                    </a:cubicBezTo>
                    <a:cubicBezTo>
                      <a:pt x="9242" y="3163"/>
                      <a:pt x="10978" y="2171"/>
                      <a:pt x="12963" y="1476"/>
                    </a:cubicBezTo>
                    <a:cubicBezTo>
                      <a:pt x="15046" y="682"/>
                      <a:pt x="17527" y="286"/>
                      <a:pt x="20305" y="286"/>
                    </a:cubicBezTo>
                    <a:cubicBezTo>
                      <a:pt x="21198" y="286"/>
                      <a:pt x="22141" y="385"/>
                      <a:pt x="23083" y="484"/>
                    </a:cubicBezTo>
                    <a:cubicBezTo>
                      <a:pt x="23976" y="633"/>
                      <a:pt x="24869" y="782"/>
                      <a:pt x="25663" y="881"/>
                    </a:cubicBezTo>
                    <a:cubicBezTo>
                      <a:pt x="26457" y="1030"/>
                      <a:pt x="27101" y="1228"/>
                      <a:pt x="27647" y="1476"/>
                    </a:cubicBezTo>
                    <a:cubicBezTo>
                      <a:pt x="28143" y="1774"/>
                      <a:pt x="28491" y="1972"/>
                      <a:pt x="28639" y="2072"/>
                    </a:cubicBezTo>
                    <a:cubicBezTo>
                      <a:pt x="28887" y="2220"/>
                      <a:pt x="29036" y="2369"/>
                      <a:pt x="29036" y="2468"/>
                    </a:cubicBezTo>
                    <a:cubicBezTo>
                      <a:pt x="29135" y="2617"/>
                      <a:pt x="29235" y="2816"/>
                      <a:pt x="29235" y="3064"/>
                    </a:cubicBezTo>
                    <a:cubicBezTo>
                      <a:pt x="29334" y="3213"/>
                      <a:pt x="29433" y="3411"/>
                      <a:pt x="29433" y="3659"/>
                    </a:cubicBezTo>
                    <a:cubicBezTo>
                      <a:pt x="29433" y="3957"/>
                      <a:pt x="29433" y="4205"/>
                      <a:pt x="29433" y="4453"/>
                    </a:cubicBezTo>
                    <a:cubicBezTo>
                      <a:pt x="29433" y="4998"/>
                      <a:pt x="29433" y="5445"/>
                      <a:pt x="29433" y="5842"/>
                    </a:cubicBezTo>
                    <a:cubicBezTo>
                      <a:pt x="29433" y="6140"/>
                      <a:pt x="29334" y="6388"/>
                      <a:pt x="29235" y="6636"/>
                    </a:cubicBezTo>
                    <a:cubicBezTo>
                      <a:pt x="29235" y="6784"/>
                      <a:pt x="29135" y="6933"/>
                      <a:pt x="29036" y="7032"/>
                    </a:cubicBezTo>
                    <a:cubicBezTo>
                      <a:pt x="28887" y="7032"/>
                      <a:pt x="28689" y="7032"/>
                      <a:pt x="28441" y="7032"/>
                    </a:cubicBezTo>
                    <a:cubicBezTo>
                      <a:pt x="28143" y="7032"/>
                      <a:pt x="27746" y="6983"/>
                      <a:pt x="27250" y="6834"/>
                    </a:cubicBezTo>
                    <a:cubicBezTo>
                      <a:pt x="26853" y="6586"/>
                      <a:pt x="26308" y="6388"/>
                      <a:pt x="25663" y="6239"/>
                    </a:cubicBezTo>
                    <a:cubicBezTo>
                      <a:pt x="24968" y="5991"/>
                      <a:pt x="24125" y="5792"/>
                      <a:pt x="23083" y="5643"/>
                    </a:cubicBezTo>
                    <a:cubicBezTo>
                      <a:pt x="22141" y="5544"/>
                      <a:pt x="21099" y="5445"/>
                      <a:pt x="19908" y="5445"/>
                    </a:cubicBezTo>
                    <a:cubicBezTo>
                      <a:pt x="17527" y="5445"/>
                      <a:pt x="15443" y="5941"/>
                      <a:pt x="13757" y="6834"/>
                    </a:cubicBezTo>
                    <a:cubicBezTo>
                      <a:pt x="12169" y="7777"/>
                      <a:pt x="10830" y="9017"/>
                      <a:pt x="9788" y="10604"/>
                    </a:cubicBezTo>
                    <a:cubicBezTo>
                      <a:pt x="8696" y="12192"/>
                      <a:pt x="7903" y="14077"/>
                      <a:pt x="7407" y="16161"/>
                    </a:cubicBezTo>
                    <a:cubicBezTo>
                      <a:pt x="7010" y="18294"/>
                      <a:pt x="6712" y="20477"/>
                      <a:pt x="6613" y="22709"/>
                    </a:cubicBezTo>
                    <a:cubicBezTo>
                      <a:pt x="7258" y="22312"/>
                      <a:pt x="8002" y="21915"/>
                      <a:pt x="8796" y="21518"/>
                    </a:cubicBezTo>
                    <a:cubicBezTo>
                      <a:pt x="9589" y="21122"/>
                      <a:pt x="10433" y="20824"/>
                      <a:pt x="11375" y="20526"/>
                    </a:cubicBezTo>
                    <a:cubicBezTo>
                      <a:pt x="12417" y="20278"/>
                      <a:pt x="13459" y="20080"/>
                      <a:pt x="14550" y="19931"/>
                    </a:cubicBezTo>
                    <a:cubicBezTo>
                      <a:pt x="15592" y="19683"/>
                      <a:pt x="16733" y="19534"/>
                      <a:pt x="17924" y="19534"/>
                    </a:cubicBezTo>
                    <a:cubicBezTo>
                      <a:pt x="20553" y="19534"/>
                      <a:pt x="22736" y="19931"/>
                      <a:pt x="24472" y="20725"/>
                    </a:cubicBezTo>
                    <a:cubicBezTo>
                      <a:pt x="26308" y="21419"/>
                      <a:pt x="27746" y="22411"/>
                      <a:pt x="28838" y="23701"/>
                    </a:cubicBezTo>
                    <a:cubicBezTo>
                      <a:pt x="29880" y="24892"/>
                      <a:pt x="30624" y="26380"/>
                      <a:pt x="31021" y="28067"/>
                    </a:cubicBezTo>
                    <a:cubicBezTo>
                      <a:pt x="31517" y="29654"/>
                      <a:pt x="31814" y="31440"/>
                      <a:pt x="31814" y="33425"/>
                    </a:cubicBezTo>
                    <a:close/>
                    <a:moveTo>
                      <a:pt x="25464" y="34020"/>
                    </a:moveTo>
                    <a:cubicBezTo>
                      <a:pt x="25464" y="32730"/>
                      <a:pt x="25316" y="31440"/>
                      <a:pt x="25067" y="30250"/>
                    </a:cubicBezTo>
                    <a:cubicBezTo>
                      <a:pt x="24770" y="29059"/>
                      <a:pt x="24274" y="28067"/>
                      <a:pt x="23480" y="27273"/>
                    </a:cubicBezTo>
                    <a:cubicBezTo>
                      <a:pt x="22785" y="26380"/>
                      <a:pt x="21942" y="25686"/>
                      <a:pt x="20900" y="25289"/>
                    </a:cubicBezTo>
                    <a:cubicBezTo>
                      <a:pt x="19809" y="24892"/>
                      <a:pt x="18420" y="24693"/>
                      <a:pt x="16733" y="24693"/>
                    </a:cubicBezTo>
                    <a:cubicBezTo>
                      <a:pt x="15791" y="24693"/>
                      <a:pt x="14848" y="24793"/>
                      <a:pt x="13955" y="24892"/>
                    </a:cubicBezTo>
                    <a:cubicBezTo>
                      <a:pt x="13012" y="25041"/>
                      <a:pt x="12070" y="25239"/>
                      <a:pt x="11177" y="25487"/>
                    </a:cubicBezTo>
                    <a:cubicBezTo>
                      <a:pt x="10383" y="25785"/>
                      <a:pt x="9589" y="26082"/>
                      <a:pt x="8796" y="26479"/>
                    </a:cubicBezTo>
                    <a:cubicBezTo>
                      <a:pt x="8101" y="26876"/>
                      <a:pt x="7456" y="27372"/>
                      <a:pt x="6811" y="27868"/>
                    </a:cubicBezTo>
                    <a:cubicBezTo>
                      <a:pt x="6811" y="31043"/>
                      <a:pt x="7010" y="33722"/>
                      <a:pt x="7407" y="35806"/>
                    </a:cubicBezTo>
                    <a:cubicBezTo>
                      <a:pt x="7803" y="37939"/>
                      <a:pt x="8399" y="39675"/>
                      <a:pt x="9192" y="40965"/>
                    </a:cubicBezTo>
                    <a:cubicBezTo>
                      <a:pt x="9986" y="42305"/>
                      <a:pt x="10879" y="43247"/>
                      <a:pt x="11971" y="43743"/>
                    </a:cubicBezTo>
                    <a:cubicBezTo>
                      <a:pt x="13161" y="44289"/>
                      <a:pt x="14550" y="44537"/>
                      <a:pt x="16138" y="44537"/>
                    </a:cubicBezTo>
                    <a:cubicBezTo>
                      <a:pt x="17725" y="44537"/>
                      <a:pt x="19114" y="44289"/>
                      <a:pt x="20305" y="43743"/>
                    </a:cubicBezTo>
                    <a:cubicBezTo>
                      <a:pt x="21496" y="43098"/>
                      <a:pt x="22389" y="42305"/>
                      <a:pt x="23083" y="41362"/>
                    </a:cubicBezTo>
                    <a:cubicBezTo>
                      <a:pt x="23877" y="40320"/>
                      <a:pt x="24472" y="39179"/>
                      <a:pt x="24869" y="37989"/>
                    </a:cubicBezTo>
                    <a:cubicBezTo>
                      <a:pt x="25266" y="36699"/>
                      <a:pt x="25464" y="35359"/>
                      <a:pt x="25464" y="340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2EF04C4-D3E9-4FD9-BF7C-5C6F3ACA6B97}"/>
                </a:ext>
              </a:extLst>
            </p:cNvPr>
            <p:cNvSpPr/>
            <p:nvPr/>
          </p:nvSpPr>
          <p:spPr>
            <a:xfrm>
              <a:off x="6080442" y="5451554"/>
              <a:ext cx="12303" cy="19050"/>
            </a:xfrm>
            <a:custGeom>
              <a:avLst/>
              <a:gdLst>
                <a:gd name="connsiteX0" fmla="*/ 12569 w 12303"/>
                <a:gd name="connsiteY0" fmla="*/ 3262 h 19050"/>
                <a:gd name="connsiteX1" fmla="*/ 12371 w 12303"/>
                <a:gd name="connsiteY1" fmla="*/ 5445 h 19050"/>
                <a:gd name="connsiteX2" fmla="*/ 11974 w 12303"/>
                <a:gd name="connsiteY2" fmla="*/ 7231 h 19050"/>
                <a:gd name="connsiteX3" fmla="*/ 11378 w 12303"/>
                <a:gd name="connsiteY3" fmla="*/ 8818 h 19050"/>
                <a:gd name="connsiteX4" fmla="*/ 10188 w 12303"/>
                <a:gd name="connsiteY4" fmla="*/ 10803 h 19050"/>
                <a:gd name="connsiteX5" fmla="*/ 5227 w 12303"/>
                <a:gd name="connsiteY5" fmla="*/ 18343 h 19050"/>
                <a:gd name="connsiteX6" fmla="*/ 4632 w 12303"/>
                <a:gd name="connsiteY6" fmla="*/ 18740 h 19050"/>
                <a:gd name="connsiteX7" fmla="*/ 4036 w 12303"/>
                <a:gd name="connsiteY7" fmla="*/ 19137 h 19050"/>
                <a:gd name="connsiteX8" fmla="*/ 3242 w 12303"/>
                <a:gd name="connsiteY8" fmla="*/ 19336 h 19050"/>
                <a:gd name="connsiteX9" fmla="*/ 2052 w 12303"/>
                <a:gd name="connsiteY9" fmla="*/ 19336 h 19050"/>
                <a:gd name="connsiteX10" fmla="*/ 1060 w 12303"/>
                <a:gd name="connsiteY10" fmla="*/ 19336 h 19050"/>
                <a:gd name="connsiteX11" fmla="*/ 464 w 12303"/>
                <a:gd name="connsiteY11" fmla="*/ 19137 h 19050"/>
                <a:gd name="connsiteX12" fmla="*/ 266 w 12303"/>
                <a:gd name="connsiteY12" fmla="*/ 18740 h 19050"/>
                <a:gd name="connsiteX13" fmla="*/ 464 w 12303"/>
                <a:gd name="connsiteY13" fmla="*/ 18343 h 19050"/>
                <a:gd name="connsiteX14" fmla="*/ 5425 w 12303"/>
                <a:gd name="connsiteY14" fmla="*/ 8025 h 19050"/>
                <a:gd name="connsiteX15" fmla="*/ 5425 w 12303"/>
                <a:gd name="connsiteY15" fmla="*/ 3262 h 19050"/>
                <a:gd name="connsiteX16" fmla="*/ 5624 w 12303"/>
                <a:gd name="connsiteY16" fmla="*/ 1675 h 19050"/>
                <a:gd name="connsiteX17" fmla="*/ 6219 w 12303"/>
                <a:gd name="connsiteY17" fmla="*/ 881 h 19050"/>
                <a:gd name="connsiteX18" fmla="*/ 7211 w 12303"/>
                <a:gd name="connsiteY18" fmla="*/ 484 h 19050"/>
                <a:gd name="connsiteX19" fmla="*/ 8997 w 12303"/>
                <a:gd name="connsiteY19" fmla="*/ 286 h 19050"/>
                <a:gd name="connsiteX20" fmla="*/ 10386 w 12303"/>
                <a:gd name="connsiteY20" fmla="*/ 484 h 19050"/>
                <a:gd name="connsiteX21" fmla="*/ 11577 w 12303"/>
                <a:gd name="connsiteY21" fmla="*/ 881 h 19050"/>
                <a:gd name="connsiteX22" fmla="*/ 12371 w 12303"/>
                <a:gd name="connsiteY22" fmla="*/ 1675 h 19050"/>
                <a:gd name="connsiteX23" fmla="*/ 12569 w 12303"/>
                <a:gd name="connsiteY23" fmla="*/ 326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69" y="3262"/>
                  </a:moveTo>
                  <a:cubicBezTo>
                    <a:pt x="12569" y="4056"/>
                    <a:pt x="12470" y="4800"/>
                    <a:pt x="12371" y="5445"/>
                  </a:cubicBezTo>
                  <a:cubicBezTo>
                    <a:pt x="12222" y="6140"/>
                    <a:pt x="12073" y="6735"/>
                    <a:pt x="11974" y="7231"/>
                  </a:cubicBezTo>
                  <a:cubicBezTo>
                    <a:pt x="11825" y="7777"/>
                    <a:pt x="11626" y="8322"/>
                    <a:pt x="11378" y="8818"/>
                  </a:cubicBezTo>
                  <a:cubicBezTo>
                    <a:pt x="11081" y="9463"/>
                    <a:pt x="10684" y="10108"/>
                    <a:pt x="10188" y="10803"/>
                  </a:cubicBezTo>
                  <a:lnTo>
                    <a:pt x="5227" y="18343"/>
                  </a:lnTo>
                  <a:cubicBezTo>
                    <a:pt x="5078" y="18443"/>
                    <a:pt x="4880" y="18591"/>
                    <a:pt x="4632" y="18740"/>
                  </a:cubicBezTo>
                  <a:cubicBezTo>
                    <a:pt x="4483" y="18840"/>
                    <a:pt x="4284" y="18988"/>
                    <a:pt x="4036" y="19137"/>
                  </a:cubicBezTo>
                  <a:cubicBezTo>
                    <a:pt x="3887" y="19236"/>
                    <a:pt x="3639" y="19336"/>
                    <a:pt x="3242" y="19336"/>
                  </a:cubicBezTo>
                  <a:cubicBezTo>
                    <a:pt x="2945" y="19336"/>
                    <a:pt x="2548" y="19336"/>
                    <a:pt x="2052" y="19336"/>
                  </a:cubicBezTo>
                  <a:cubicBezTo>
                    <a:pt x="1655" y="19336"/>
                    <a:pt x="1308" y="19336"/>
                    <a:pt x="1060" y="19336"/>
                  </a:cubicBezTo>
                  <a:cubicBezTo>
                    <a:pt x="762" y="19336"/>
                    <a:pt x="564" y="19236"/>
                    <a:pt x="464" y="19137"/>
                  </a:cubicBezTo>
                  <a:cubicBezTo>
                    <a:pt x="316" y="19137"/>
                    <a:pt x="266" y="18988"/>
                    <a:pt x="266" y="18740"/>
                  </a:cubicBezTo>
                  <a:cubicBezTo>
                    <a:pt x="266" y="18591"/>
                    <a:pt x="316" y="18443"/>
                    <a:pt x="464" y="18343"/>
                  </a:cubicBezTo>
                  <a:lnTo>
                    <a:pt x="5425" y="8025"/>
                  </a:lnTo>
                  <a:lnTo>
                    <a:pt x="5425" y="3262"/>
                  </a:lnTo>
                  <a:cubicBezTo>
                    <a:pt x="5425" y="2617"/>
                    <a:pt x="5475" y="2072"/>
                    <a:pt x="5624" y="1675"/>
                  </a:cubicBezTo>
                  <a:cubicBezTo>
                    <a:pt x="5723" y="1278"/>
                    <a:pt x="5921" y="1030"/>
                    <a:pt x="6219" y="881"/>
                  </a:cubicBezTo>
                  <a:cubicBezTo>
                    <a:pt x="6467" y="633"/>
                    <a:pt x="6814" y="484"/>
                    <a:pt x="7211" y="484"/>
                  </a:cubicBezTo>
                  <a:cubicBezTo>
                    <a:pt x="7707" y="385"/>
                    <a:pt x="8303" y="286"/>
                    <a:pt x="8997" y="286"/>
                  </a:cubicBezTo>
                  <a:cubicBezTo>
                    <a:pt x="9493" y="286"/>
                    <a:pt x="9989" y="385"/>
                    <a:pt x="10386" y="484"/>
                  </a:cubicBezTo>
                  <a:cubicBezTo>
                    <a:pt x="10882" y="484"/>
                    <a:pt x="11279" y="633"/>
                    <a:pt x="11577" y="881"/>
                  </a:cubicBezTo>
                  <a:cubicBezTo>
                    <a:pt x="11974" y="1030"/>
                    <a:pt x="12222" y="1278"/>
                    <a:pt x="12371" y="1675"/>
                  </a:cubicBezTo>
                  <a:cubicBezTo>
                    <a:pt x="12470" y="2072"/>
                    <a:pt x="12569" y="2617"/>
                    <a:pt x="12569" y="3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7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099690" y="5411073"/>
              <a:ext cx="110172" cy="49014"/>
              <a:chOff x="6099690" y="5411073"/>
              <a:chExt cx="110172" cy="49014"/>
            </a:xfrm>
            <a:solidFill>
              <a:srgbClr val="000000"/>
            </a:solidFill>
          </p:grpSpPr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043A2368-6ADB-43C9-AEE7-057BD409BFE6}"/>
                  </a:ext>
                </a:extLst>
              </p:cNvPr>
              <p:cNvSpPr/>
              <p:nvPr/>
            </p:nvSpPr>
            <p:spPr>
              <a:xfrm>
                <a:off x="6099690" y="5411470"/>
                <a:ext cx="34726" cy="48617"/>
              </a:xfrm>
              <a:custGeom>
                <a:avLst/>
                <a:gdLst>
                  <a:gd name="connsiteX0" fmla="*/ 34994 w 34726"/>
                  <a:gd name="connsiteY0" fmla="*/ 35012 h 48617"/>
                  <a:gd name="connsiteX1" fmla="*/ 34597 w 34726"/>
                  <a:gd name="connsiteY1" fmla="*/ 36997 h 48617"/>
                  <a:gd name="connsiteX2" fmla="*/ 33406 w 34726"/>
                  <a:gd name="connsiteY2" fmla="*/ 37592 h 48617"/>
                  <a:gd name="connsiteX3" fmla="*/ 28049 w 34726"/>
                  <a:gd name="connsiteY3" fmla="*/ 37592 h 48617"/>
                  <a:gd name="connsiteX4" fmla="*/ 28049 w 34726"/>
                  <a:gd name="connsiteY4" fmla="*/ 47712 h 48617"/>
                  <a:gd name="connsiteX5" fmla="*/ 27850 w 34726"/>
                  <a:gd name="connsiteY5" fmla="*/ 48307 h 48617"/>
                  <a:gd name="connsiteX6" fmla="*/ 27453 w 34726"/>
                  <a:gd name="connsiteY6" fmla="*/ 48704 h 48617"/>
                  <a:gd name="connsiteX7" fmla="*/ 26461 w 34726"/>
                  <a:gd name="connsiteY7" fmla="*/ 48704 h 48617"/>
                  <a:gd name="connsiteX8" fmla="*/ 24874 w 34726"/>
                  <a:gd name="connsiteY8" fmla="*/ 48903 h 48617"/>
                  <a:gd name="connsiteX9" fmla="*/ 23485 w 34726"/>
                  <a:gd name="connsiteY9" fmla="*/ 48704 h 48617"/>
                  <a:gd name="connsiteX10" fmla="*/ 22492 w 34726"/>
                  <a:gd name="connsiteY10" fmla="*/ 48704 h 48617"/>
                  <a:gd name="connsiteX11" fmla="*/ 21897 w 34726"/>
                  <a:gd name="connsiteY11" fmla="*/ 48307 h 48617"/>
                  <a:gd name="connsiteX12" fmla="*/ 21897 w 34726"/>
                  <a:gd name="connsiteY12" fmla="*/ 47712 h 48617"/>
                  <a:gd name="connsiteX13" fmla="*/ 21897 w 34726"/>
                  <a:gd name="connsiteY13" fmla="*/ 37592 h 48617"/>
                  <a:gd name="connsiteX14" fmla="*/ 2053 w 34726"/>
                  <a:gd name="connsiteY14" fmla="*/ 37592 h 48617"/>
                  <a:gd name="connsiteX15" fmla="*/ 1061 w 34726"/>
                  <a:gd name="connsiteY15" fmla="*/ 37592 h 48617"/>
                  <a:gd name="connsiteX16" fmla="*/ 664 w 34726"/>
                  <a:gd name="connsiteY16" fmla="*/ 37195 h 48617"/>
                  <a:gd name="connsiteX17" fmla="*/ 267 w 34726"/>
                  <a:gd name="connsiteY17" fmla="*/ 36401 h 48617"/>
                  <a:gd name="connsiteX18" fmla="*/ 267 w 34726"/>
                  <a:gd name="connsiteY18" fmla="*/ 34814 h 48617"/>
                  <a:gd name="connsiteX19" fmla="*/ 267 w 34726"/>
                  <a:gd name="connsiteY19" fmla="*/ 33623 h 48617"/>
                  <a:gd name="connsiteX20" fmla="*/ 466 w 34726"/>
                  <a:gd name="connsiteY20" fmla="*/ 32631 h 48617"/>
                  <a:gd name="connsiteX21" fmla="*/ 664 w 34726"/>
                  <a:gd name="connsiteY21" fmla="*/ 31639 h 48617"/>
                  <a:gd name="connsiteX22" fmla="*/ 1260 w 34726"/>
                  <a:gd name="connsiteY22" fmla="*/ 30646 h 48617"/>
                  <a:gd name="connsiteX23" fmla="*/ 18524 w 34726"/>
                  <a:gd name="connsiteY23" fmla="*/ 1476 h 48617"/>
                  <a:gd name="connsiteX24" fmla="*/ 19119 w 34726"/>
                  <a:gd name="connsiteY24" fmla="*/ 1079 h 48617"/>
                  <a:gd name="connsiteX25" fmla="*/ 19913 w 34726"/>
                  <a:gd name="connsiteY25" fmla="*/ 682 h 48617"/>
                  <a:gd name="connsiteX26" fmla="*/ 21302 w 34726"/>
                  <a:gd name="connsiteY26" fmla="*/ 484 h 48617"/>
                  <a:gd name="connsiteX27" fmla="*/ 23286 w 34726"/>
                  <a:gd name="connsiteY27" fmla="*/ 286 h 48617"/>
                  <a:gd name="connsiteX28" fmla="*/ 25271 w 34726"/>
                  <a:gd name="connsiteY28" fmla="*/ 484 h 48617"/>
                  <a:gd name="connsiteX29" fmla="*/ 26858 w 34726"/>
                  <a:gd name="connsiteY29" fmla="*/ 682 h 48617"/>
                  <a:gd name="connsiteX30" fmla="*/ 27652 w 34726"/>
                  <a:gd name="connsiteY30" fmla="*/ 1079 h 48617"/>
                  <a:gd name="connsiteX31" fmla="*/ 28049 w 34726"/>
                  <a:gd name="connsiteY31" fmla="*/ 1675 h 48617"/>
                  <a:gd name="connsiteX32" fmla="*/ 28049 w 34726"/>
                  <a:gd name="connsiteY32" fmla="*/ 32432 h 48617"/>
                  <a:gd name="connsiteX33" fmla="*/ 33406 w 34726"/>
                  <a:gd name="connsiteY33" fmla="*/ 32432 h 48617"/>
                  <a:gd name="connsiteX34" fmla="*/ 34597 w 34726"/>
                  <a:gd name="connsiteY34" fmla="*/ 33028 h 48617"/>
                  <a:gd name="connsiteX35" fmla="*/ 34994 w 34726"/>
                  <a:gd name="connsiteY35" fmla="*/ 35012 h 48617"/>
                  <a:gd name="connsiteX36" fmla="*/ 21897 w 34726"/>
                  <a:gd name="connsiteY36" fmla="*/ 6040 h 48617"/>
                  <a:gd name="connsiteX37" fmla="*/ 21699 w 34726"/>
                  <a:gd name="connsiteY37" fmla="*/ 6040 h 48617"/>
                  <a:gd name="connsiteX38" fmla="*/ 6022 w 34726"/>
                  <a:gd name="connsiteY38" fmla="*/ 32432 h 48617"/>
                  <a:gd name="connsiteX39" fmla="*/ 21897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94" y="35012"/>
                    </a:moveTo>
                    <a:cubicBezTo>
                      <a:pt x="34994" y="35806"/>
                      <a:pt x="34845" y="36500"/>
                      <a:pt x="34597" y="36997"/>
                    </a:cubicBezTo>
                    <a:cubicBezTo>
                      <a:pt x="34299" y="37393"/>
                      <a:pt x="33903" y="37592"/>
                      <a:pt x="33406" y="37592"/>
                    </a:cubicBezTo>
                    <a:lnTo>
                      <a:pt x="28049" y="37592"/>
                    </a:lnTo>
                    <a:lnTo>
                      <a:pt x="28049" y="47712"/>
                    </a:lnTo>
                    <a:cubicBezTo>
                      <a:pt x="28049" y="48010"/>
                      <a:pt x="27949" y="48208"/>
                      <a:pt x="27850" y="48307"/>
                    </a:cubicBezTo>
                    <a:cubicBezTo>
                      <a:pt x="27850" y="48456"/>
                      <a:pt x="27701" y="48605"/>
                      <a:pt x="27453" y="48704"/>
                    </a:cubicBezTo>
                    <a:cubicBezTo>
                      <a:pt x="27156" y="48704"/>
                      <a:pt x="26858" y="48704"/>
                      <a:pt x="26461" y="48704"/>
                    </a:cubicBezTo>
                    <a:cubicBezTo>
                      <a:pt x="26064" y="48804"/>
                      <a:pt x="25519" y="48903"/>
                      <a:pt x="24874" y="48903"/>
                    </a:cubicBezTo>
                    <a:cubicBezTo>
                      <a:pt x="24328" y="48903"/>
                      <a:pt x="23881" y="48804"/>
                      <a:pt x="23485" y="48704"/>
                    </a:cubicBezTo>
                    <a:cubicBezTo>
                      <a:pt x="23088" y="48704"/>
                      <a:pt x="22740" y="48704"/>
                      <a:pt x="22492" y="48704"/>
                    </a:cubicBezTo>
                    <a:cubicBezTo>
                      <a:pt x="22195" y="48605"/>
                      <a:pt x="21996" y="48456"/>
                      <a:pt x="21897" y="48307"/>
                    </a:cubicBezTo>
                    <a:cubicBezTo>
                      <a:pt x="21897" y="48208"/>
                      <a:pt x="21897" y="48010"/>
                      <a:pt x="21897" y="47712"/>
                    </a:cubicBezTo>
                    <a:lnTo>
                      <a:pt x="21897" y="37592"/>
                    </a:lnTo>
                    <a:lnTo>
                      <a:pt x="2053" y="37592"/>
                    </a:lnTo>
                    <a:cubicBezTo>
                      <a:pt x="1656" y="37592"/>
                      <a:pt x="1309" y="37592"/>
                      <a:pt x="1061" y="37592"/>
                    </a:cubicBezTo>
                    <a:cubicBezTo>
                      <a:pt x="912" y="37493"/>
                      <a:pt x="764" y="37344"/>
                      <a:pt x="664" y="37195"/>
                    </a:cubicBezTo>
                    <a:cubicBezTo>
                      <a:pt x="515" y="36947"/>
                      <a:pt x="367" y="36699"/>
                      <a:pt x="267" y="36401"/>
                    </a:cubicBezTo>
                    <a:cubicBezTo>
                      <a:pt x="267" y="36004"/>
                      <a:pt x="267" y="35508"/>
                      <a:pt x="267" y="34814"/>
                    </a:cubicBezTo>
                    <a:cubicBezTo>
                      <a:pt x="267" y="34318"/>
                      <a:pt x="267" y="33921"/>
                      <a:pt x="267" y="33623"/>
                    </a:cubicBezTo>
                    <a:cubicBezTo>
                      <a:pt x="267" y="33226"/>
                      <a:pt x="317" y="32929"/>
                      <a:pt x="466" y="32631"/>
                    </a:cubicBezTo>
                    <a:cubicBezTo>
                      <a:pt x="565" y="32234"/>
                      <a:pt x="664" y="31936"/>
                      <a:pt x="664" y="31639"/>
                    </a:cubicBezTo>
                    <a:cubicBezTo>
                      <a:pt x="764" y="31391"/>
                      <a:pt x="962" y="31043"/>
                      <a:pt x="1260" y="30646"/>
                    </a:cubicBezTo>
                    <a:lnTo>
                      <a:pt x="18524" y="1476"/>
                    </a:lnTo>
                    <a:cubicBezTo>
                      <a:pt x="18623" y="1377"/>
                      <a:pt x="18821" y="1228"/>
                      <a:pt x="19119" y="1079"/>
                    </a:cubicBezTo>
                    <a:cubicBezTo>
                      <a:pt x="19367" y="831"/>
                      <a:pt x="19615" y="682"/>
                      <a:pt x="19913" y="682"/>
                    </a:cubicBezTo>
                    <a:cubicBezTo>
                      <a:pt x="20310" y="583"/>
                      <a:pt x="20756" y="484"/>
                      <a:pt x="21302" y="484"/>
                    </a:cubicBezTo>
                    <a:cubicBezTo>
                      <a:pt x="21798" y="385"/>
                      <a:pt x="22492" y="286"/>
                      <a:pt x="23286" y="286"/>
                    </a:cubicBezTo>
                    <a:cubicBezTo>
                      <a:pt x="24080" y="286"/>
                      <a:pt x="24725" y="385"/>
                      <a:pt x="25271" y="484"/>
                    </a:cubicBezTo>
                    <a:cubicBezTo>
                      <a:pt x="25915" y="484"/>
                      <a:pt x="26461" y="583"/>
                      <a:pt x="26858" y="682"/>
                    </a:cubicBezTo>
                    <a:cubicBezTo>
                      <a:pt x="27255" y="831"/>
                      <a:pt x="27503" y="980"/>
                      <a:pt x="27652" y="1079"/>
                    </a:cubicBezTo>
                    <a:cubicBezTo>
                      <a:pt x="27900" y="1228"/>
                      <a:pt x="28049" y="1427"/>
                      <a:pt x="28049" y="1675"/>
                    </a:cubicBezTo>
                    <a:lnTo>
                      <a:pt x="28049" y="32432"/>
                    </a:lnTo>
                    <a:lnTo>
                      <a:pt x="33406" y="32432"/>
                    </a:lnTo>
                    <a:cubicBezTo>
                      <a:pt x="33903" y="32432"/>
                      <a:pt x="34299" y="32631"/>
                      <a:pt x="34597" y="33028"/>
                    </a:cubicBezTo>
                    <a:cubicBezTo>
                      <a:pt x="34845" y="33425"/>
                      <a:pt x="34994" y="34119"/>
                      <a:pt x="34994" y="35012"/>
                    </a:cubicBezTo>
                    <a:close/>
                    <a:moveTo>
                      <a:pt x="21897" y="6040"/>
                    </a:moveTo>
                    <a:lnTo>
                      <a:pt x="21699" y="6040"/>
                    </a:lnTo>
                    <a:lnTo>
                      <a:pt x="6022" y="32432"/>
                    </a:lnTo>
                    <a:lnTo>
                      <a:pt x="21897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7D904291-9FB3-438D-BD73-6AF1A5BE01DF}"/>
                  </a:ext>
                </a:extLst>
              </p:cNvPr>
              <p:cNvSpPr/>
              <p:nvPr/>
            </p:nvSpPr>
            <p:spPr>
              <a:xfrm>
                <a:off x="6140489" y="5411073"/>
                <a:ext cx="30162" cy="48815"/>
              </a:xfrm>
              <a:custGeom>
                <a:avLst/>
                <a:gdLst>
                  <a:gd name="connsiteX0" fmla="*/ 30433 w 30162"/>
                  <a:gd name="connsiteY0" fmla="*/ 46323 h 48815"/>
                  <a:gd name="connsiteX1" fmla="*/ 30234 w 30162"/>
                  <a:gd name="connsiteY1" fmla="*/ 47514 h 48815"/>
                  <a:gd name="connsiteX2" fmla="*/ 30036 w 30162"/>
                  <a:gd name="connsiteY2" fmla="*/ 48506 h 48815"/>
                  <a:gd name="connsiteX3" fmla="*/ 29639 w 30162"/>
                  <a:gd name="connsiteY3" fmla="*/ 48903 h 48815"/>
                  <a:gd name="connsiteX4" fmla="*/ 29044 w 30162"/>
                  <a:gd name="connsiteY4" fmla="*/ 49101 h 48815"/>
                  <a:gd name="connsiteX5" fmla="*/ 2453 w 30162"/>
                  <a:gd name="connsiteY5" fmla="*/ 49101 h 48815"/>
                  <a:gd name="connsiteX6" fmla="*/ 1461 w 30162"/>
                  <a:gd name="connsiteY6" fmla="*/ 49101 h 48815"/>
                  <a:gd name="connsiteX7" fmla="*/ 866 w 30162"/>
                  <a:gd name="connsiteY7" fmla="*/ 48704 h 48815"/>
                  <a:gd name="connsiteX8" fmla="*/ 469 w 30162"/>
                  <a:gd name="connsiteY8" fmla="*/ 47712 h 48815"/>
                  <a:gd name="connsiteX9" fmla="*/ 270 w 30162"/>
                  <a:gd name="connsiteY9" fmla="*/ 46323 h 48815"/>
                  <a:gd name="connsiteX10" fmla="*/ 270 w 30162"/>
                  <a:gd name="connsiteY10" fmla="*/ 45132 h 48815"/>
                  <a:gd name="connsiteX11" fmla="*/ 667 w 30162"/>
                  <a:gd name="connsiteY11" fmla="*/ 44140 h 48815"/>
                  <a:gd name="connsiteX12" fmla="*/ 1064 w 30162"/>
                  <a:gd name="connsiteY12" fmla="*/ 43148 h 48815"/>
                  <a:gd name="connsiteX13" fmla="*/ 1858 w 30162"/>
                  <a:gd name="connsiteY13" fmla="*/ 42156 h 48815"/>
                  <a:gd name="connsiteX14" fmla="*/ 11184 w 30162"/>
                  <a:gd name="connsiteY14" fmla="*/ 32432 h 48815"/>
                  <a:gd name="connsiteX15" fmla="*/ 16344 w 30162"/>
                  <a:gd name="connsiteY15" fmla="*/ 26281 h 48815"/>
                  <a:gd name="connsiteX16" fmla="*/ 19320 w 30162"/>
                  <a:gd name="connsiteY16" fmla="*/ 21320 h 48815"/>
                  <a:gd name="connsiteX17" fmla="*/ 20709 w 30162"/>
                  <a:gd name="connsiteY17" fmla="*/ 17153 h 48815"/>
                  <a:gd name="connsiteX18" fmla="*/ 21106 w 30162"/>
                  <a:gd name="connsiteY18" fmla="*/ 13779 h 48815"/>
                  <a:gd name="connsiteX19" fmla="*/ 20511 w 30162"/>
                  <a:gd name="connsiteY19" fmla="*/ 10803 h 48815"/>
                  <a:gd name="connsiteX20" fmla="*/ 19122 w 30162"/>
                  <a:gd name="connsiteY20" fmla="*/ 8422 h 48815"/>
                  <a:gd name="connsiteX21" fmla="*/ 16542 w 30162"/>
                  <a:gd name="connsiteY21" fmla="*/ 6636 h 48815"/>
                  <a:gd name="connsiteX22" fmla="*/ 13169 w 30162"/>
                  <a:gd name="connsiteY22" fmla="*/ 5842 h 48815"/>
                  <a:gd name="connsiteX23" fmla="*/ 9002 w 30162"/>
                  <a:gd name="connsiteY23" fmla="*/ 6636 h 48815"/>
                  <a:gd name="connsiteX24" fmla="*/ 5827 w 30162"/>
                  <a:gd name="connsiteY24" fmla="*/ 8025 h 48815"/>
                  <a:gd name="connsiteX25" fmla="*/ 3644 w 30162"/>
                  <a:gd name="connsiteY25" fmla="*/ 9414 h 48815"/>
                  <a:gd name="connsiteX26" fmla="*/ 2255 w 30162"/>
                  <a:gd name="connsiteY26" fmla="*/ 10009 h 48815"/>
                  <a:gd name="connsiteX27" fmla="*/ 1858 w 30162"/>
                  <a:gd name="connsiteY27" fmla="*/ 9811 h 48815"/>
                  <a:gd name="connsiteX28" fmla="*/ 1461 w 30162"/>
                  <a:gd name="connsiteY28" fmla="*/ 9414 h 48815"/>
                  <a:gd name="connsiteX29" fmla="*/ 1263 w 30162"/>
                  <a:gd name="connsiteY29" fmla="*/ 8422 h 48815"/>
                  <a:gd name="connsiteX30" fmla="*/ 1263 w 30162"/>
                  <a:gd name="connsiteY30" fmla="*/ 7032 h 48815"/>
                  <a:gd name="connsiteX31" fmla="*/ 1263 w 30162"/>
                  <a:gd name="connsiteY31" fmla="*/ 6040 h 48815"/>
                  <a:gd name="connsiteX32" fmla="*/ 1263 w 30162"/>
                  <a:gd name="connsiteY32" fmla="*/ 5445 h 48815"/>
                  <a:gd name="connsiteX33" fmla="*/ 1659 w 30162"/>
                  <a:gd name="connsiteY33" fmla="*/ 4850 h 48815"/>
                  <a:gd name="connsiteX34" fmla="*/ 2255 w 30162"/>
                  <a:gd name="connsiteY34" fmla="*/ 4254 h 48815"/>
                  <a:gd name="connsiteX35" fmla="*/ 3644 w 30162"/>
                  <a:gd name="connsiteY35" fmla="*/ 3262 h 48815"/>
                  <a:gd name="connsiteX36" fmla="*/ 6422 w 30162"/>
                  <a:gd name="connsiteY36" fmla="*/ 1873 h 48815"/>
                  <a:gd name="connsiteX37" fmla="*/ 10192 w 30162"/>
                  <a:gd name="connsiteY37" fmla="*/ 682 h 48815"/>
                  <a:gd name="connsiteX38" fmla="*/ 14359 w 30162"/>
                  <a:gd name="connsiteY38" fmla="*/ 286 h 48815"/>
                  <a:gd name="connsiteX39" fmla="*/ 20511 w 30162"/>
                  <a:gd name="connsiteY39" fmla="*/ 1278 h 48815"/>
                  <a:gd name="connsiteX40" fmla="*/ 24877 w 30162"/>
                  <a:gd name="connsiteY40" fmla="*/ 4056 h 48815"/>
                  <a:gd name="connsiteX41" fmla="*/ 27456 w 30162"/>
                  <a:gd name="connsiteY41" fmla="*/ 8025 h 48815"/>
                  <a:gd name="connsiteX42" fmla="*/ 28250 w 30162"/>
                  <a:gd name="connsiteY42" fmla="*/ 12787 h 48815"/>
                  <a:gd name="connsiteX43" fmla="*/ 27853 w 30162"/>
                  <a:gd name="connsiteY43" fmla="*/ 17351 h 48815"/>
                  <a:gd name="connsiteX44" fmla="*/ 26067 w 30162"/>
                  <a:gd name="connsiteY44" fmla="*/ 22312 h 48815"/>
                  <a:gd name="connsiteX45" fmla="*/ 22297 w 30162"/>
                  <a:gd name="connsiteY45" fmla="*/ 28265 h 48815"/>
                  <a:gd name="connsiteX46" fmla="*/ 15749 w 30162"/>
                  <a:gd name="connsiteY46" fmla="*/ 35607 h 48815"/>
                  <a:gd name="connsiteX47" fmla="*/ 8009 w 30162"/>
                  <a:gd name="connsiteY47" fmla="*/ 43743 h 48815"/>
                  <a:gd name="connsiteX48" fmla="*/ 29044 w 30162"/>
                  <a:gd name="connsiteY48" fmla="*/ 43743 h 48815"/>
                  <a:gd name="connsiteX49" fmla="*/ 29441 w 30162"/>
                  <a:gd name="connsiteY49" fmla="*/ 43942 h 48815"/>
                  <a:gd name="connsiteX50" fmla="*/ 30036 w 30162"/>
                  <a:gd name="connsiteY50" fmla="*/ 44339 h 48815"/>
                  <a:gd name="connsiteX51" fmla="*/ 30234 w 30162"/>
                  <a:gd name="connsiteY51" fmla="*/ 45331 h 48815"/>
                  <a:gd name="connsiteX52" fmla="*/ 30433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33" y="46323"/>
                    </a:moveTo>
                    <a:cubicBezTo>
                      <a:pt x="30433" y="46720"/>
                      <a:pt x="30334" y="47117"/>
                      <a:pt x="30234" y="47514"/>
                    </a:cubicBezTo>
                    <a:cubicBezTo>
                      <a:pt x="30234" y="47911"/>
                      <a:pt x="30135" y="48258"/>
                      <a:pt x="30036" y="48506"/>
                    </a:cubicBezTo>
                    <a:cubicBezTo>
                      <a:pt x="30036" y="48655"/>
                      <a:pt x="29887" y="48804"/>
                      <a:pt x="29639" y="48903"/>
                    </a:cubicBezTo>
                    <a:cubicBezTo>
                      <a:pt x="29490" y="49052"/>
                      <a:pt x="29292" y="49101"/>
                      <a:pt x="29044" y="49101"/>
                    </a:cubicBezTo>
                    <a:lnTo>
                      <a:pt x="2453" y="49101"/>
                    </a:lnTo>
                    <a:cubicBezTo>
                      <a:pt x="2056" y="49101"/>
                      <a:pt x="1709" y="49101"/>
                      <a:pt x="1461" y="49101"/>
                    </a:cubicBezTo>
                    <a:cubicBezTo>
                      <a:pt x="1312" y="49002"/>
                      <a:pt x="1114" y="48853"/>
                      <a:pt x="866" y="48704"/>
                    </a:cubicBezTo>
                    <a:cubicBezTo>
                      <a:pt x="717" y="48456"/>
                      <a:pt x="568" y="48109"/>
                      <a:pt x="469" y="47712"/>
                    </a:cubicBezTo>
                    <a:cubicBezTo>
                      <a:pt x="320" y="47315"/>
                      <a:pt x="270" y="46869"/>
                      <a:pt x="270" y="46323"/>
                    </a:cubicBezTo>
                    <a:cubicBezTo>
                      <a:pt x="270" y="45827"/>
                      <a:pt x="270" y="45430"/>
                      <a:pt x="270" y="45132"/>
                    </a:cubicBezTo>
                    <a:cubicBezTo>
                      <a:pt x="370" y="44736"/>
                      <a:pt x="518" y="44438"/>
                      <a:pt x="667" y="44140"/>
                    </a:cubicBezTo>
                    <a:cubicBezTo>
                      <a:pt x="767" y="43743"/>
                      <a:pt x="915" y="43446"/>
                      <a:pt x="1064" y="43148"/>
                    </a:cubicBezTo>
                    <a:cubicBezTo>
                      <a:pt x="1312" y="42900"/>
                      <a:pt x="1560" y="42553"/>
                      <a:pt x="1858" y="42156"/>
                    </a:cubicBezTo>
                    <a:lnTo>
                      <a:pt x="11184" y="32432"/>
                    </a:lnTo>
                    <a:cubicBezTo>
                      <a:pt x="13268" y="30051"/>
                      <a:pt x="15004" y="28017"/>
                      <a:pt x="16344" y="26281"/>
                    </a:cubicBezTo>
                    <a:cubicBezTo>
                      <a:pt x="17634" y="24445"/>
                      <a:pt x="18626" y="22808"/>
                      <a:pt x="19320" y="21320"/>
                    </a:cubicBezTo>
                    <a:cubicBezTo>
                      <a:pt x="20114" y="19732"/>
                      <a:pt x="20561" y="18343"/>
                      <a:pt x="20709" y="17153"/>
                    </a:cubicBezTo>
                    <a:cubicBezTo>
                      <a:pt x="20958" y="15962"/>
                      <a:pt x="21106" y="14871"/>
                      <a:pt x="21106" y="13779"/>
                    </a:cubicBezTo>
                    <a:cubicBezTo>
                      <a:pt x="21106" y="12738"/>
                      <a:pt x="20908" y="11745"/>
                      <a:pt x="20511" y="10803"/>
                    </a:cubicBezTo>
                    <a:cubicBezTo>
                      <a:pt x="20213" y="9910"/>
                      <a:pt x="19767" y="9116"/>
                      <a:pt x="19122" y="8422"/>
                    </a:cubicBezTo>
                    <a:cubicBezTo>
                      <a:pt x="18427" y="7628"/>
                      <a:pt x="17584" y="7032"/>
                      <a:pt x="16542" y="6636"/>
                    </a:cubicBezTo>
                    <a:cubicBezTo>
                      <a:pt x="15600" y="6140"/>
                      <a:pt x="14459" y="5842"/>
                      <a:pt x="13169" y="5842"/>
                    </a:cubicBezTo>
                    <a:cubicBezTo>
                      <a:pt x="11681" y="5842"/>
                      <a:pt x="10292" y="6140"/>
                      <a:pt x="9002" y="6636"/>
                    </a:cubicBezTo>
                    <a:cubicBezTo>
                      <a:pt x="7811" y="7032"/>
                      <a:pt x="6720" y="7529"/>
                      <a:pt x="5827" y="8025"/>
                    </a:cubicBezTo>
                    <a:cubicBezTo>
                      <a:pt x="5033" y="8422"/>
                      <a:pt x="4289" y="8918"/>
                      <a:pt x="3644" y="9414"/>
                    </a:cubicBezTo>
                    <a:cubicBezTo>
                      <a:pt x="3098" y="9811"/>
                      <a:pt x="2652" y="10009"/>
                      <a:pt x="2255" y="10009"/>
                    </a:cubicBezTo>
                    <a:cubicBezTo>
                      <a:pt x="2106" y="10009"/>
                      <a:pt x="1957" y="9959"/>
                      <a:pt x="1858" y="9811"/>
                    </a:cubicBezTo>
                    <a:cubicBezTo>
                      <a:pt x="1709" y="9711"/>
                      <a:pt x="1560" y="9563"/>
                      <a:pt x="1461" y="9414"/>
                    </a:cubicBezTo>
                    <a:cubicBezTo>
                      <a:pt x="1461" y="9166"/>
                      <a:pt x="1362" y="8818"/>
                      <a:pt x="1263" y="8422"/>
                    </a:cubicBezTo>
                    <a:cubicBezTo>
                      <a:pt x="1263" y="8025"/>
                      <a:pt x="1263" y="7578"/>
                      <a:pt x="1263" y="7032"/>
                    </a:cubicBezTo>
                    <a:cubicBezTo>
                      <a:pt x="1263" y="6636"/>
                      <a:pt x="1263" y="6338"/>
                      <a:pt x="1263" y="6040"/>
                    </a:cubicBezTo>
                    <a:cubicBezTo>
                      <a:pt x="1263" y="5792"/>
                      <a:pt x="1263" y="5594"/>
                      <a:pt x="1263" y="5445"/>
                    </a:cubicBezTo>
                    <a:cubicBezTo>
                      <a:pt x="1362" y="5197"/>
                      <a:pt x="1511" y="4998"/>
                      <a:pt x="1659" y="4850"/>
                    </a:cubicBezTo>
                    <a:cubicBezTo>
                      <a:pt x="1759" y="4750"/>
                      <a:pt x="1957" y="4552"/>
                      <a:pt x="2255" y="4254"/>
                    </a:cubicBezTo>
                    <a:cubicBezTo>
                      <a:pt x="2503" y="4006"/>
                      <a:pt x="2949" y="3659"/>
                      <a:pt x="3644" y="3262"/>
                    </a:cubicBezTo>
                    <a:cubicBezTo>
                      <a:pt x="4438" y="2766"/>
                      <a:pt x="5331" y="2270"/>
                      <a:pt x="6422" y="1873"/>
                    </a:cubicBezTo>
                    <a:cubicBezTo>
                      <a:pt x="7613" y="1377"/>
                      <a:pt x="8853" y="980"/>
                      <a:pt x="10192" y="682"/>
                    </a:cubicBezTo>
                    <a:cubicBezTo>
                      <a:pt x="11482" y="434"/>
                      <a:pt x="12871" y="286"/>
                      <a:pt x="14359" y="286"/>
                    </a:cubicBezTo>
                    <a:cubicBezTo>
                      <a:pt x="16741" y="286"/>
                      <a:pt x="18775" y="633"/>
                      <a:pt x="20511" y="1278"/>
                    </a:cubicBezTo>
                    <a:cubicBezTo>
                      <a:pt x="22198" y="1972"/>
                      <a:pt x="23686" y="2865"/>
                      <a:pt x="24877" y="4056"/>
                    </a:cubicBezTo>
                    <a:cubicBezTo>
                      <a:pt x="26067" y="5147"/>
                      <a:pt x="26911" y="6437"/>
                      <a:pt x="27456" y="8025"/>
                    </a:cubicBezTo>
                    <a:cubicBezTo>
                      <a:pt x="27952" y="9513"/>
                      <a:pt x="28250" y="11100"/>
                      <a:pt x="28250" y="12787"/>
                    </a:cubicBezTo>
                    <a:cubicBezTo>
                      <a:pt x="28250" y="14275"/>
                      <a:pt x="28101" y="15764"/>
                      <a:pt x="27853" y="17351"/>
                    </a:cubicBezTo>
                    <a:cubicBezTo>
                      <a:pt x="27556" y="18840"/>
                      <a:pt x="26960" y="20477"/>
                      <a:pt x="26067" y="22312"/>
                    </a:cubicBezTo>
                    <a:cubicBezTo>
                      <a:pt x="25274" y="24048"/>
                      <a:pt x="23984" y="26033"/>
                      <a:pt x="22297" y="28265"/>
                    </a:cubicBezTo>
                    <a:cubicBezTo>
                      <a:pt x="20709" y="30398"/>
                      <a:pt x="18527" y="32829"/>
                      <a:pt x="15749" y="35607"/>
                    </a:cubicBezTo>
                    <a:lnTo>
                      <a:pt x="8009" y="43743"/>
                    </a:lnTo>
                    <a:lnTo>
                      <a:pt x="29044" y="43743"/>
                    </a:lnTo>
                    <a:cubicBezTo>
                      <a:pt x="29143" y="43743"/>
                      <a:pt x="29292" y="43843"/>
                      <a:pt x="29441" y="43942"/>
                    </a:cubicBezTo>
                    <a:cubicBezTo>
                      <a:pt x="29689" y="43942"/>
                      <a:pt x="29887" y="44091"/>
                      <a:pt x="30036" y="44339"/>
                    </a:cubicBezTo>
                    <a:cubicBezTo>
                      <a:pt x="30135" y="44636"/>
                      <a:pt x="30234" y="44934"/>
                      <a:pt x="30234" y="45331"/>
                    </a:cubicBezTo>
                    <a:cubicBezTo>
                      <a:pt x="30334" y="45629"/>
                      <a:pt x="30433" y="45926"/>
                      <a:pt x="30433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CBE42FE2-4821-416A-A1B1-2D1FB62187B5}"/>
                  </a:ext>
                </a:extLst>
              </p:cNvPr>
              <p:cNvSpPr/>
              <p:nvPr/>
            </p:nvSpPr>
            <p:spPr>
              <a:xfrm>
                <a:off x="6178510" y="5411668"/>
                <a:ext cx="31353" cy="48418"/>
              </a:xfrm>
              <a:custGeom>
                <a:avLst/>
                <a:gdLst>
                  <a:gd name="connsiteX0" fmla="*/ 31627 w 31353"/>
                  <a:gd name="connsiteY0" fmla="*/ 3064 h 48418"/>
                  <a:gd name="connsiteX1" fmla="*/ 31428 w 31353"/>
                  <a:gd name="connsiteY1" fmla="*/ 4453 h 48418"/>
                  <a:gd name="connsiteX2" fmla="*/ 31230 w 31353"/>
                  <a:gd name="connsiteY2" fmla="*/ 5445 h 48418"/>
                  <a:gd name="connsiteX3" fmla="*/ 31031 w 31353"/>
                  <a:gd name="connsiteY3" fmla="*/ 6437 h 48418"/>
                  <a:gd name="connsiteX4" fmla="*/ 30833 w 31353"/>
                  <a:gd name="connsiteY4" fmla="*/ 7231 h 48418"/>
                  <a:gd name="connsiteX5" fmla="*/ 13370 w 31353"/>
                  <a:gd name="connsiteY5" fmla="*/ 47315 h 48418"/>
                  <a:gd name="connsiteX6" fmla="*/ 12775 w 31353"/>
                  <a:gd name="connsiteY6" fmla="*/ 48109 h 48418"/>
                  <a:gd name="connsiteX7" fmla="*/ 12180 w 31353"/>
                  <a:gd name="connsiteY7" fmla="*/ 48506 h 48418"/>
                  <a:gd name="connsiteX8" fmla="*/ 10989 w 31353"/>
                  <a:gd name="connsiteY8" fmla="*/ 48704 h 48418"/>
                  <a:gd name="connsiteX9" fmla="*/ 9402 w 31353"/>
                  <a:gd name="connsiteY9" fmla="*/ 48704 h 48418"/>
                  <a:gd name="connsiteX10" fmla="*/ 7417 w 31353"/>
                  <a:gd name="connsiteY10" fmla="*/ 48506 h 48418"/>
                  <a:gd name="connsiteX11" fmla="*/ 6425 w 31353"/>
                  <a:gd name="connsiteY11" fmla="*/ 48308 h 48418"/>
                  <a:gd name="connsiteX12" fmla="*/ 6227 w 31353"/>
                  <a:gd name="connsiteY12" fmla="*/ 47712 h 48418"/>
                  <a:gd name="connsiteX13" fmla="*/ 6425 w 31353"/>
                  <a:gd name="connsiteY13" fmla="*/ 46918 h 48418"/>
                  <a:gd name="connsiteX14" fmla="*/ 24681 w 31353"/>
                  <a:gd name="connsiteY14" fmla="*/ 6040 h 48418"/>
                  <a:gd name="connsiteX15" fmla="*/ 1663 w 31353"/>
                  <a:gd name="connsiteY15" fmla="*/ 6040 h 48418"/>
                  <a:gd name="connsiteX16" fmla="*/ 472 w 31353"/>
                  <a:gd name="connsiteY16" fmla="*/ 5247 h 48418"/>
                  <a:gd name="connsiteX17" fmla="*/ 273 w 31353"/>
                  <a:gd name="connsiteY17" fmla="*/ 3064 h 48418"/>
                  <a:gd name="connsiteX18" fmla="*/ 273 w 31353"/>
                  <a:gd name="connsiteY18" fmla="*/ 2072 h 48418"/>
                  <a:gd name="connsiteX19" fmla="*/ 472 w 31353"/>
                  <a:gd name="connsiteY19" fmla="*/ 1079 h 48418"/>
                  <a:gd name="connsiteX20" fmla="*/ 869 w 31353"/>
                  <a:gd name="connsiteY20" fmla="*/ 484 h 48418"/>
                  <a:gd name="connsiteX21" fmla="*/ 1663 w 31353"/>
                  <a:gd name="connsiteY21" fmla="*/ 286 h 48418"/>
                  <a:gd name="connsiteX22" fmla="*/ 29642 w 31353"/>
                  <a:gd name="connsiteY22" fmla="*/ 286 h 48418"/>
                  <a:gd name="connsiteX23" fmla="*/ 30634 w 31353"/>
                  <a:gd name="connsiteY23" fmla="*/ 484 h 48418"/>
                  <a:gd name="connsiteX24" fmla="*/ 31230 w 31353"/>
                  <a:gd name="connsiteY24" fmla="*/ 881 h 48418"/>
                  <a:gd name="connsiteX25" fmla="*/ 31428 w 31353"/>
                  <a:gd name="connsiteY25" fmla="*/ 1873 h 48418"/>
                  <a:gd name="connsiteX26" fmla="*/ 31627 w 31353"/>
                  <a:gd name="connsiteY26" fmla="*/ 306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27" y="3064"/>
                    </a:moveTo>
                    <a:cubicBezTo>
                      <a:pt x="31627" y="3609"/>
                      <a:pt x="31527" y="4056"/>
                      <a:pt x="31428" y="4453"/>
                    </a:cubicBezTo>
                    <a:cubicBezTo>
                      <a:pt x="31428" y="4751"/>
                      <a:pt x="31329" y="5048"/>
                      <a:pt x="31230" y="5445"/>
                    </a:cubicBezTo>
                    <a:cubicBezTo>
                      <a:pt x="31230" y="5743"/>
                      <a:pt x="31130" y="6040"/>
                      <a:pt x="31031" y="6437"/>
                    </a:cubicBezTo>
                    <a:cubicBezTo>
                      <a:pt x="31031" y="6735"/>
                      <a:pt x="30932" y="6983"/>
                      <a:pt x="30833" y="7231"/>
                    </a:cubicBezTo>
                    <a:lnTo>
                      <a:pt x="13370" y="47315"/>
                    </a:lnTo>
                    <a:cubicBezTo>
                      <a:pt x="13222" y="47613"/>
                      <a:pt x="13023" y="47861"/>
                      <a:pt x="12775" y="48109"/>
                    </a:cubicBezTo>
                    <a:cubicBezTo>
                      <a:pt x="12626" y="48258"/>
                      <a:pt x="12428" y="48407"/>
                      <a:pt x="12180" y="48506"/>
                    </a:cubicBezTo>
                    <a:cubicBezTo>
                      <a:pt x="11882" y="48605"/>
                      <a:pt x="11485" y="48704"/>
                      <a:pt x="10989" y="48704"/>
                    </a:cubicBezTo>
                    <a:cubicBezTo>
                      <a:pt x="10592" y="48704"/>
                      <a:pt x="10047" y="48704"/>
                      <a:pt x="9402" y="48704"/>
                    </a:cubicBezTo>
                    <a:cubicBezTo>
                      <a:pt x="8608" y="48704"/>
                      <a:pt x="7913" y="48605"/>
                      <a:pt x="7417" y="48506"/>
                    </a:cubicBezTo>
                    <a:cubicBezTo>
                      <a:pt x="7020" y="48506"/>
                      <a:pt x="6673" y="48456"/>
                      <a:pt x="6425" y="48308"/>
                    </a:cubicBezTo>
                    <a:cubicBezTo>
                      <a:pt x="6276" y="48208"/>
                      <a:pt x="6227" y="48010"/>
                      <a:pt x="6227" y="47712"/>
                    </a:cubicBezTo>
                    <a:cubicBezTo>
                      <a:pt x="6227" y="47464"/>
                      <a:pt x="6276" y="47216"/>
                      <a:pt x="6425" y="46918"/>
                    </a:cubicBezTo>
                    <a:lnTo>
                      <a:pt x="24681" y="6040"/>
                    </a:lnTo>
                    <a:lnTo>
                      <a:pt x="1663" y="6040"/>
                    </a:lnTo>
                    <a:cubicBezTo>
                      <a:pt x="1117" y="6040"/>
                      <a:pt x="720" y="5792"/>
                      <a:pt x="472" y="5247"/>
                    </a:cubicBezTo>
                    <a:cubicBezTo>
                      <a:pt x="323" y="4751"/>
                      <a:pt x="273" y="4006"/>
                      <a:pt x="273" y="3064"/>
                    </a:cubicBezTo>
                    <a:cubicBezTo>
                      <a:pt x="273" y="2667"/>
                      <a:pt x="273" y="2369"/>
                      <a:pt x="273" y="2072"/>
                    </a:cubicBezTo>
                    <a:cubicBezTo>
                      <a:pt x="373" y="1675"/>
                      <a:pt x="472" y="1377"/>
                      <a:pt x="472" y="1079"/>
                    </a:cubicBezTo>
                    <a:cubicBezTo>
                      <a:pt x="571" y="831"/>
                      <a:pt x="720" y="633"/>
                      <a:pt x="869" y="484"/>
                    </a:cubicBezTo>
                    <a:cubicBezTo>
                      <a:pt x="1117" y="385"/>
                      <a:pt x="1365" y="286"/>
                      <a:pt x="1663" y="286"/>
                    </a:cubicBezTo>
                    <a:lnTo>
                      <a:pt x="29642" y="286"/>
                    </a:lnTo>
                    <a:cubicBezTo>
                      <a:pt x="30039" y="286"/>
                      <a:pt x="30337" y="385"/>
                      <a:pt x="30634" y="484"/>
                    </a:cubicBezTo>
                    <a:cubicBezTo>
                      <a:pt x="30882" y="484"/>
                      <a:pt x="31081" y="633"/>
                      <a:pt x="31230" y="881"/>
                    </a:cubicBezTo>
                    <a:cubicBezTo>
                      <a:pt x="31329" y="1179"/>
                      <a:pt x="31428" y="1476"/>
                      <a:pt x="31428" y="1873"/>
                    </a:cubicBezTo>
                    <a:cubicBezTo>
                      <a:pt x="31527" y="2171"/>
                      <a:pt x="31627" y="2568"/>
                      <a:pt x="31627" y="30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4273D39-F441-4A5F-9A58-C704A274D424}"/>
                </a:ext>
              </a:extLst>
            </p:cNvPr>
            <p:cNvSpPr/>
            <p:nvPr/>
          </p:nvSpPr>
          <p:spPr>
            <a:xfrm>
              <a:off x="6218674" y="5407104"/>
              <a:ext cx="13493" cy="65682"/>
            </a:xfrm>
            <a:custGeom>
              <a:avLst/>
              <a:gdLst>
                <a:gd name="connsiteX0" fmla="*/ 13770 w 13493"/>
                <a:gd name="connsiteY0" fmla="*/ 33028 h 65682"/>
                <a:gd name="connsiteX1" fmla="*/ 13175 w 13493"/>
                <a:gd name="connsiteY1" fmla="*/ 41362 h 65682"/>
                <a:gd name="connsiteX2" fmla="*/ 11786 w 13493"/>
                <a:gd name="connsiteY2" fmla="*/ 49498 h 65682"/>
                <a:gd name="connsiteX3" fmla="*/ 9206 w 13493"/>
                <a:gd name="connsiteY3" fmla="*/ 57436 h 65682"/>
                <a:gd name="connsiteX4" fmla="*/ 5634 w 13493"/>
                <a:gd name="connsiteY4" fmla="*/ 65175 h 65682"/>
                <a:gd name="connsiteX5" fmla="*/ 5237 w 13493"/>
                <a:gd name="connsiteY5" fmla="*/ 65373 h 65682"/>
                <a:gd name="connsiteX6" fmla="*/ 4642 w 13493"/>
                <a:gd name="connsiteY6" fmla="*/ 65572 h 65682"/>
                <a:gd name="connsiteX7" fmla="*/ 3848 w 13493"/>
                <a:gd name="connsiteY7" fmla="*/ 65770 h 65682"/>
                <a:gd name="connsiteX8" fmla="*/ 2856 w 13493"/>
                <a:gd name="connsiteY8" fmla="*/ 65968 h 65682"/>
                <a:gd name="connsiteX9" fmla="*/ 1269 w 13493"/>
                <a:gd name="connsiteY9" fmla="*/ 65770 h 65682"/>
                <a:gd name="connsiteX10" fmla="*/ 475 w 13493"/>
                <a:gd name="connsiteY10" fmla="*/ 65572 h 65682"/>
                <a:gd name="connsiteX11" fmla="*/ 277 w 13493"/>
                <a:gd name="connsiteY11" fmla="*/ 64976 h 65682"/>
                <a:gd name="connsiteX12" fmla="*/ 475 w 13493"/>
                <a:gd name="connsiteY12" fmla="*/ 64182 h 65682"/>
                <a:gd name="connsiteX13" fmla="*/ 5634 w 13493"/>
                <a:gd name="connsiteY13" fmla="*/ 48903 h 65682"/>
                <a:gd name="connsiteX14" fmla="*/ 7420 w 13493"/>
                <a:gd name="connsiteY14" fmla="*/ 33028 h 65682"/>
                <a:gd name="connsiteX15" fmla="*/ 5634 w 13493"/>
                <a:gd name="connsiteY15" fmla="*/ 17153 h 65682"/>
                <a:gd name="connsiteX16" fmla="*/ 475 w 13493"/>
                <a:gd name="connsiteY16" fmla="*/ 1873 h 65682"/>
                <a:gd name="connsiteX17" fmla="*/ 277 w 13493"/>
                <a:gd name="connsiteY17" fmla="*/ 1278 h 65682"/>
                <a:gd name="connsiteX18" fmla="*/ 475 w 13493"/>
                <a:gd name="connsiteY18" fmla="*/ 682 h 65682"/>
                <a:gd name="connsiteX19" fmla="*/ 1467 w 13493"/>
                <a:gd name="connsiteY19" fmla="*/ 484 h 65682"/>
                <a:gd name="connsiteX20" fmla="*/ 2856 w 13493"/>
                <a:gd name="connsiteY20" fmla="*/ 286 h 65682"/>
                <a:gd name="connsiteX21" fmla="*/ 4047 w 13493"/>
                <a:gd name="connsiteY21" fmla="*/ 286 h 65682"/>
                <a:gd name="connsiteX22" fmla="*/ 4841 w 13493"/>
                <a:gd name="connsiteY22" fmla="*/ 484 h 65682"/>
                <a:gd name="connsiteX23" fmla="*/ 5436 w 13493"/>
                <a:gd name="connsiteY23" fmla="*/ 881 h 65682"/>
                <a:gd name="connsiteX24" fmla="*/ 5634 w 13493"/>
                <a:gd name="connsiteY24" fmla="*/ 881 h 65682"/>
                <a:gd name="connsiteX25" fmla="*/ 11587 w 13493"/>
                <a:gd name="connsiteY25" fmla="*/ 16756 h 65682"/>
                <a:gd name="connsiteX26" fmla="*/ 13770 w 13493"/>
                <a:gd name="connsiteY26" fmla="*/ 3302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70" y="33028"/>
                  </a:moveTo>
                  <a:cubicBezTo>
                    <a:pt x="13770" y="35806"/>
                    <a:pt x="13572" y="38584"/>
                    <a:pt x="13175" y="41362"/>
                  </a:cubicBezTo>
                  <a:cubicBezTo>
                    <a:pt x="12877" y="44140"/>
                    <a:pt x="12431" y="46869"/>
                    <a:pt x="11786" y="49498"/>
                  </a:cubicBezTo>
                  <a:cubicBezTo>
                    <a:pt x="11091" y="52177"/>
                    <a:pt x="10248" y="54757"/>
                    <a:pt x="9206" y="57436"/>
                  </a:cubicBezTo>
                  <a:cubicBezTo>
                    <a:pt x="8115" y="60065"/>
                    <a:pt x="6924" y="62645"/>
                    <a:pt x="5634" y="65175"/>
                  </a:cubicBezTo>
                  <a:cubicBezTo>
                    <a:pt x="5634" y="65274"/>
                    <a:pt x="5486" y="65373"/>
                    <a:pt x="5237" y="65373"/>
                  </a:cubicBezTo>
                  <a:cubicBezTo>
                    <a:pt x="5089" y="65472"/>
                    <a:pt x="4890" y="65572"/>
                    <a:pt x="4642" y="65572"/>
                  </a:cubicBezTo>
                  <a:cubicBezTo>
                    <a:pt x="4493" y="65671"/>
                    <a:pt x="4245" y="65770"/>
                    <a:pt x="3848" y="65770"/>
                  </a:cubicBezTo>
                  <a:cubicBezTo>
                    <a:pt x="3551" y="65869"/>
                    <a:pt x="3253" y="65968"/>
                    <a:pt x="2856" y="65968"/>
                  </a:cubicBezTo>
                  <a:cubicBezTo>
                    <a:pt x="2162" y="65968"/>
                    <a:pt x="1666" y="65869"/>
                    <a:pt x="1269" y="65770"/>
                  </a:cubicBezTo>
                  <a:cubicBezTo>
                    <a:pt x="872" y="65770"/>
                    <a:pt x="574" y="65671"/>
                    <a:pt x="475" y="65572"/>
                  </a:cubicBezTo>
                  <a:cubicBezTo>
                    <a:pt x="326" y="65423"/>
                    <a:pt x="277" y="65224"/>
                    <a:pt x="277" y="64976"/>
                  </a:cubicBezTo>
                  <a:cubicBezTo>
                    <a:pt x="277" y="64827"/>
                    <a:pt x="326" y="64579"/>
                    <a:pt x="475" y="64182"/>
                  </a:cubicBezTo>
                  <a:cubicBezTo>
                    <a:pt x="2707" y="59122"/>
                    <a:pt x="4444" y="54062"/>
                    <a:pt x="5634" y="48903"/>
                  </a:cubicBezTo>
                  <a:cubicBezTo>
                    <a:pt x="6825" y="43644"/>
                    <a:pt x="7420" y="38336"/>
                    <a:pt x="7420" y="33028"/>
                  </a:cubicBezTo>
                  <a:cubicBezTo>
                    <a:pt x="7420" y="27769"/>
                    <a:pt x="6825" y="22461"/>
                    <a:pt x="5634" y="17153"/>
                  </a:cubicBezTo>
                  <a:cubicBezTo>
                    <a:pt x="4444" y="11894"/>
                    <a:pt x="2707" y="6784"/>
                    <a:pt x="475" y="1873"/>
                  </a:cubicBezTo>
                  <a:cubicBezTo>
                    <a:pt x="326" y="1625"/>
                    <a:pt x="277" y="1427"/>
                    <a:pt x="277" y="1278"/>
                  </a:cubicBezTo>
                  <a:cubicBezTo>
                    <a:pt x="277" y="1030"/>
                    <a:pt x="326" y="831"/>
                    <a:pt x="475" y="682"/>
                  </a:cubicBezTo>
                  <a:cubicBezTo>
                    <a:pt x="723" y="583"/>
                    <a:pt x="1070" y="484"/>
                    <a:pt x="1467" y="484"/>
                  </a:cubicBezTo>
                  <a:cubicBezTo>
                    <a:pt x="1864" y="385"/>
                    <a:pt x="2311" y="286"/>
                    <a:pt x="2856" y="286"/>
                  </a:cubicBezTo>
                  <a:cubicBezTo>
                    <a:pt x="3352" y="286"/>
                    <a:pt x="3749" y="286"/>
                    <a:pt x="4047" y="286"/>
                  </a:cubicBezTo>
                  <a:cubicBezTo>
                    <a:pt x="4444" y="286"/>
                    <a:pt x="4692" y="385"/>
                    <a:pt x="4841" y="484"/>
                  </a:cubicBezTo>
                  <a:cubicBezTo>
                    <a:pt x="5089" y="633"/>
                    <a:pt x="5287" y="782"/>
                    <a:pt x="5436" y="881"/>
                  </a:cubicBezTo>
                  <a:cubicBezTo>
                    <a:pt x="5535" y="881"/>
                    <a:pt x="5634" y="881"/>
                    <a:pt x="5634" y="881"/>
                  </a:cubicBezTo>
                  <a:cubicBezTo>
                    <a:pt x="8115" y="6040"/>
                    <a:pt x="10099" y="11348"/>
                    <a:pt x="11587" y="16756"/>
                  </a:cubicBezTo>
                  <a:cubicBezTo>
                    <a:pt x="13026" y="22064"/>
                    <a:pt x="13770" y="27472"/>
                    <a:pt x="13770" y="33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708F1C9-F629-4487-BF87-2403E204D706}"/>
                </a:ext>
              </a:extLst>
            </p:cNvPr>
            <p:cNvSpPr/>
            <p:nvPr/>
          </p:nvSpPr>
          <p:spPr>
            <a:xfrm>
              <a:off x="6267711" y="5407104"/>
              <a:ext cx="13568" cy="65682"/>
            </a:xfrm>
            <a:custGeom>
              <a:avLst/>
              <a:gdLst>
                <a:gd name="connsiteX0" fmla="*/ 13774 w 13568"/>
                <a:gd name="connsiteY0" fmla="*/ 1873 h 65682"/>
                <a:gd name="connsiteX1" fmla="*/ 8416 w 13568"/>
                <a:gd name="connsiteY1" fmla="*/ 17153 h 65682"/>
                <a:gd name="connsiteX2" fmla="*/ 6829 w 13568"/>
                <a:gd name="connsiteY2" fmla="*/ 33028 h 65682"/>
                <a:gd name="connsiteX3" fmla="*/ 8416 w 13568"/>
                <a:gd name="connsiteY3" fmla="*/ 48903 h 65682"/>
                <a:gd name="connsiteX4" fmla="*/ 13576 w 13568"/>
                <a:gd name="connsiteY4" fmla="*/ 64182 h 65682"/>
                <a:gd name="connsiteX5" fmla="*/ 13774 w 13568"/>
                <a:gd name="connsiteY5" fmla="*/ 64976 h 65682"/>
                <a:gd name="connsiteX6" fmla="*/ 13576 w 13568"/>
                <a:gd name="connsiteY6" fmla="*/ 65572 h 65682"/>
                <a:gd name="connsiteX7" fmla="*/ 12782 w 13568"/>
                <a:gd name="connsiteY7" fmla="*/ 65770 h 65682"/>
                <a:gd name="connsiteX8" fmla="*/ 11393 w 13568"/>
                <a:gd name="connsiteY8" fmla="*/ 65968 h 65682"/>
                <a:gd name="connsiteX9" fmla="*/ 10202 w 13568"/>
                <a:gd name="connsiteY9" fmla="*/ 65770 h 65682"/>
                <a:gd name="connsiteX10" fmla="*/ 9409 w 13568"/>
                <a:gd name="connsiteY10" fmla="*/ 65572 h 65682"/>
                <a:gd name="connsiteX11" fmla="*/ 8813 w 13568"/>
                <a:gd name="connsiteY11" fmla="*/ 65373 h 65682"/>
                <a:gd name="connsiteX12" fmla="*/ 8416 w 13568"/>
                <a:gd name="connsiteY12" fmla="*/ 65175 h 65682"/>
                <a:gd name="connsiteX13" fmla="*/ 4844 w 13568"/>
                <a:gd name="connsiteY13" fmla="*/ 57436 h 65682"/>
                <a:gd name="connsiteX14" fmla="*/ 2265 w 13568"/>
                <a:gd name="connsiteY14" fmla="*/ 49498 h 65682"/>
                <a:gd name="connsiteX15" fmla="*/ 677 w 13568"/>
                <a:gd name="connsiteY15" fmla="*/ 41362 h 65682"/>
                <a:gd name="connsiteX16" fmla="*/ 280 w 13568"/>
                <a:gd name="connsiteY16" fmla="*/ 33028 h 65682"/>
                <a:gd name="connsiteX17" fmla="*/ 876 w 13568"/>
                <a:gd name="connsiteY17" fmla="*/ 24892 h 65682"/>
                <a:gd name="connsiteX18" fmla="*/ 2463 w 13568"/>
                <a:gd name="connsiteY18" fmla="*/ 16756 h 65682"/>
                <a:gd name="connsiteX19" fmla="*/ 5043 w 13568"/>
                <a:gd name="connsiteY19" fmla="*/ 8818 h 65682"/>
                <a:gd name="connsiteX20" fmla="*/ 8416 w 13568"/>
                <a:gd name="connsiteY20" fmla="*/ 881 h 65682"/>
                <a:gd name="connsiteX21" fmla="*/ 8615 w 13568"/>
                <a:gd name="connsiteY21" fmla="*/ 881 h 65682"/>
                <a:gd name="connsiteX22" fmla="*/ 9012 w 13568"/>
                <a:gd name="connsiteY22" fmla="*/ 484 h 65682"/>
                <a:gd name="connsiteX23" fmla="*/ 10004 w 13568"/>
                <a:gd name="connsiteY23" fmla="*/ 286 h 65682"/>
                <a:gd name="connsiteX24" fmla="*/ 11393 w 13568"/>
                <a:gd name="connsiteY24" fmla="*/ 286 h 65682"/>
                <a:gd name="connsiteX25" fmla="*/ 12584 w 13568"/>
                <a:gd name="connsiteY25" fmla="*/ 484 h 65682"/>
                <a:gd name="connsiteX26" fmla="*/ 13377 w 13568"/>
                <a:gd name="connsiteY26" fmla="*/ 682 h 65682"/>
                <a:gd name="connsiteX27" fmla="*/ 13774 w 13568"/>
                <a:gd name="connsiteY27" fmla="*/ 1278 h 65682"/>
                <a:gd name="connsiteX28" fmla="*/ 13774 w 13568"/>
                <a:gd name="connsiteY28" fmla="*/ 18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74" y="1873"/>
                  </a:moveTo>
                  <a:cubicBezTo>
                    <a:pt x="11393" y="6784"/>
                    <a:pt x="9607" y="11894"/>
                    <a:pt x="8416" y="17153"/>
                  </a:cubicBezTo>
                  <a:cubicBezTo>
                    <a:pt x="7325" y="22461"/>
                    <a:pt x="6829" y="27769"/>
                    <a:pt x="6829" y="33028"/>
                  </a:cubicBezTo>
                  <a:cubicBezTo>
                    <a:pt x="6829" y="38336"/>
                    <a:pt x="7325" y="43644"/>
                    <a:pt x="8416" y="48903"/>
                  </a:cubicBezTo>
                  <a:cubicBezTo>
                    <a:pt x="9607" y="54062"/>
                    <a:pt x="11294" y="59122"/>
                    <a:pt x="13576" y="64182"/>
                  </a:cubicBezTo>
                  <a:cubicBezTo>
                    <a:pt x="13675" y="64579"/>
                    <a:pt x="13774" y="64827"/>
                    <a:pt x="13774" y="64976"/>
                  </a:cubicBezTo>
                  <a:cubicBezTo>
                    <a:pt x="13873" y="65224"/>
                    <a:pt x="13824" y="65423"/>
                    <a:pt x="13576" y="65572"/>
                  </a:cubicBezTo>
                  <a:cubicBezTo>
                    <a:pt x="13427" y="65671"/>
                    <a:pt x="13179" y="65770"/>
                    <a:pt x="12782" y="65770"/>
                  </a:cubicBezTo>
                  <a:cubicBezTo>
                    <a:pt x="12484" y="65869"/>
                    <a:pt x="12038" y="65968"/>
                    <a:pt x="11393" y="65968"/>
                  </a:cubicBezTo>
                  <a:cubicBezTo>
                    <a:pt x="10847" y="65968"/>
                    <a:pt x="10450" y="65869"/>
                    <a:pt x="10202" y="65770"/>
                  </a:cubicBezTo>
                  <a:cubicBezTo>
                    <a:pt x="9905" y="65770"/>
                    <a:pt x="9657" y="65671"/>
                    <a:pt x="9409" y="65572"/>
                  </a:cubicBezTo>
                  <a:cubicBezTo>
                    <a:pt x="9111" y="65572"/>
                    <a:pt x="8912" y="65472"/>
                    <a:pt x="8813" y="65373"/>
                  </a:cubicBezTo>
                  <a:cubicBezTo>
                    <a:pt x="8664" y="65373"/>
                    <a:pt x="8516" y="65274"/>
                    <a:pt x="8416" y="65175"/>
                  </a:cubicBezTo>
                  <a:cubicBezTo>
                    <a:pt x="7077" y="62645"/>
                    <a:pt x="5886" y="60065"/>
                    <a:pt x="4844" y="57436"/>
                  </a:cubicBezTo>
                  <a:cubicBezTo>
                    <a:pt x="3902" y="54757"/>
                    <a:pt x="3059" y="52177"/>
                    <a:pt x="2265" y="49498"/>
                  </a:cubicBezTo>
                  <a:cubicBezTo>
                    <a:pt x="1570" y="46869"/>
                    <a:pt x="1074" y="44140"/>
                    <a:pt x="677" y="41362"/>
                  </a:cubicBezTo>
                  <a:cubicBezTo>
                    <a:pt x="380" y="38584"/>
                    <a:pt x="280" y="35806"/>
                    <a:pt x="280" y="33028"/>
                  </a:cubicBezTo>
                  <a:cubicBezTo>
                    <a:pt x="280" y="30250"/>
                    <a:pt x="479" y="27571"/>
                    <a:pt x="876" y="24892"/>
                  </a:cubicBezTo>
                  <a:cubicBezTo>
                    <a:pt x="1273" y="22114"/>
                    <a:pt x="1769" y="19435"/>
                    <a:pt x="2463" y="16756"/>
                  </a:cubicBezTo>
                  <a:cubicBezTo>
                    <a:pt x="3108" y="13978"/>
                    <a:pt x="3951" y="11348"/>
                    <a:pt x="5043" y="8818"/>
                  </a:cubicBezTo>
                  <a:cubicBezTo>
                    <a:pt x="6085" y="6189"/>
                    <a:pt x="7226" y="3560"/>
                    <a:pt x="8416" y="881"/>
                  </a:cubicBezTo>
                  <a:cubicBezTo>
                    <a:pt x="8516" y="881"/>
                    <a:pt x="8615" y="881"/>
                    <a:pt x="8615" y="881"/>
                  </a:cubicBezTo>
                  <a:cubicBezTo>
                    <a:pt x="8714" y="782"/>
                    <a:pt x="8863" y="633"/>
                    <a:pt x="9012" y="484"/>
                  </a:cubicBezTo>
                  <a:cubicBezTo>
                    <a:pt x="9260" y="385"/>
                    <a:pt x="9607" y="286"/>
                    <a:pt x="10004" y="286"/>
                  </a:cubicBezTo>
                  <a:cubicBezTo>
                    <a:pt x="10401" y="286"/>
                    <a:pt x="10847" y="286"/>
                    <a:pt x="11393" y="286"/>
                  </a:cubicBezTo>
                  <a:cubicBezTo>
                    <a:pt x="11889" y="286"/>
                    <a:pt x="12286" y="385"/>
                    <a:pt x="12584" y="484"/>
                  </a:cubicBezTo>
                  <a:cubicBezTo>
                    <a:pt x="12980" y="484"/>
                    <a:pt x="13228" y="583"/>
                    <a:pt x="13377" y="682"/>
                  </a:cubicBezTo>
                  <a:cubicBezTo>
                    <a:pt x="13625" y="831"/>
                    <a:pt x="13774" y="1030"/>
                    <a:pt x="13774" y="1278"/>
                  </a:cubicBezTo>
                  <a:cubicBezTo>
                    <a:pt x="13873" y="1427"/>
                    <a:pt x="13873" y="1625"/>
                    <a:pt x="13774" y="1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3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5411073"/>
              <a:ext cx="109537" cy="49014"/>
              <a:chOff x="6287650" y="5411073"/>
              <a:chExt cx="109537" cy="49014"/>
            </a:xfrm>
            <a:solidFill>
              <a:srgbClr val="000000"/>
            </a:solidFill>
          </p:grpSpPr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622F2350-76B2-41A0-A34B-0512D8EB3429}"/>
                  </a:ext>
                </a:extLst>
              </p:cNvPr>
              <p:cNvSpPr/>
              <p:nvPr/>
            </p:nvSpPr>
            <p:spPr>
              <a:xfrm>
                <a:off x="6287650" y="5411470"/>
                <a:ext cx="34726" cy="48617"/>
              </a:xfrm>
              <a:custGeom>
                <a:avLst/>
                <a:gdLst>
                  <a:gd name="connsiteX0" fmla="*/ 35009 w 34726"/>
                  <a:gd name="connsiteY0" fmla="*/ 35012 h 48617"/>
                  <a:gd name="connsiteX1" fmla="*/ 34612 w 34726"/>
                  <a:gd name="connsiteY1" fmla="*/ 36997 h 48617"/>
                  <a:gd name="connsiteX2" fmla="*/ 33421 w 34726"/>
                  <a:gd name="connsiteY2" fmla="*/ 37592 h 48617"/>
                  <a:gd name="connsiteX3" fmla="*/ 28063 w 34726"/>
                  <a:gd name="connsiteY3" fmla="*/ 37592 h 48617"/>
                  <a:gd name="connsiteX4" fmla="*/ 28063 w 34726"/>
                  <a:gd name="connsiteY4" fmla="*/ 47712 h 48617"/>
                  <a:gd name="connsiteX5" fmla="*/ 27865 w 34726"/>
                  <a:gd name="connsiteY5" fmla="*/ 48307 h 48617"/>
                  <a:gd name="connsiteX6" fmla="*/ 27468 w 34726"/>
                  <a:gd name="connsiteY6" fmla="*/ 48704 h 48617"/>
                  <a:gd name="connsiteX7" fmla="*/ 26476 w 34726"/>
                  <a:gd name="connsiteY7" fmla="*/ 48704 h 48617"/>
                  <a:gd name="connsiteX8" fmla="*/ 24888 w 34726"/>
                  <a:gd name="connsiteY8" fmla="*/ 48903 h 48617"/>
                  <a:gd name="connsiteX9" fmla="*/ 23499 w 34726"/>
                  <a:gd name="connsiteY9" fmla="*/ 48704 h 48617"/>
                  <a:gd name="connsiteX10" fmla="*/ 22507 w 34726"/>
                  <a:gd name="connsiteY10" fmla="*/ 48704 h 48617"/>
                  <a:gd name="connsiteX11" fmla="*/ 21912 w 34726"/>
                  <a:gd name="connsiteY11" fmla="*/ 48307 h 48617"/>
                  <a:gd name="connsiteX12" fmla="*/ 21912 w 34726"/>
                  <a:gd name="connsiteY12" fmla="*/ 47712 h 48617"/>
                  <a:gd name="connsiteX13" fmla="*/ 21912 w 34726"/>
                  <a:gd name="connsiteY13" fmla="*/ 37592 h 48617"/>
                  <a:gd name="connsiteX14" fmla="*/ 2068 w 34726"/>
                  <a:gd name="connsiteY14" fmla="*/ 37592 h 48617"/>
                  <a:gd name="connsiteX15" fmla="*/ 1076 w 34726"/>
                  <a:gd name="connsiteY15" fmla="*/ 37592 h 48617"/>
                  <a:gd name="connsiteX16" fmla="*/ 679 w 34726"/>
                  <a:gd name="connsiteY16" fmla="*/ 37195 h 48617"/>
                  <a:gd name="connsiteX17" fmla="*/ 282 w 34726"/>
                  <a:gd name="connsiteY17" fmla="*/ 36401 h 48617"/>
                  <a:gd name="connsiteX18" fmla="*/ 282 w 34726"/>
                  <a:gd name="connsiteY18" fmla="*/ 34814 h 48617"/>
                  <a:gd name="connsiteX19" fmla="*/ 282 w 34726"/>
                  <a:gd name="connsiteY19" fmla="*/ 33623 h 48617"/>
                  <a:gd name="connsiteX20" fmla="*/ 481 w 34726"/>
                  <a:gd name="connsiteY20" fmla="*/ 32631 h 48617"/>
                  <a:gd name="connsiteX21" fmla="*/ 679 w 34726"/>
                  <a:gd name="connsiteY21" fmla="*/ 31639 h 48617"/>
                  <a:gd name="connsiteX22" fmla="*/ 1274 w 34726"/>
                  <a:gd name="connsiteY22" fmla="*/ 30646 h 48617"/>
                  <a:gd name="connsiteX23" fmla="*/ 18538 w 34726"/>
                  <a:gd name="connsiteY23" fmla="*/ 1476 h 48617"/>
                  <a:gd name="connsiteX24" fmla="*/ 19134 w 34726"/>
                  <a:gd name="connsiteY24" fmla="*/ 1079 h 48617"/>
                  <a:gd name="connsiteX25" fmla="*/ 19928 w 34726"/>
                  <a:gd name="connsiteY25" fmla="*/ 682 h 48617"/>
                  <a:gd name="connsiteX26" fmla="*/ 21317 w 34726"/>
                  <a:gd name="connsiteY26" fmla="*/ 484 h 48617"/>
                  <a:gd name="connsiteX27" fmla="*/ 23301 w 34726"/>
                  <a:gd name="connsiteY27" fmla="*/ 286 h 48617"/>
                  <a:gd name="connsiteX28" fmla="*/ 25285 w 34726"/>
                  <a:gd name="connsiteY28" fmla="*/ 484 h 48617"/>
                  <a:gd name="connsiteX29" fmla="*/ 26873 w 34726"/>
                  <a:gd name="connsiteY29" fmla="*/ 682 h 48617"/>
                  <a:gd name="connsiteX30" fmla="*/ 27667 w 34726"/>
                  <a:gd name="connsiteY30" fmla="*/ 1079 h 48617"/>
                  <a:gd name="connsiteX31" fmla="*/ 28063 w 34726"/>
                  <a:gd name="connsiteY31" fmla="*/ 1675 h 48617"/>
                  <a:gd name="connsiteX32" fmla="*/ 28063 w 34726"/>
                  <a:gd name="connsiteY32" fmla="*/ 32432 h 48617"/>
                  <a:gd name="connsiteX33" fmla="*/ 33421 w 34726"/>
                  <a:gd name="connsiteY33" fmla="*/ 32432 h 48617"/>
                  <a:gd name="connsiteX34" fmla="*/ 34612 w 34726"/>
                  <a:gd name="connsiteY34" fmla="*/ 33028 h 48617"/>
                  <a:gd name="connsiteX35" fmla="*/ 35009 w 34726"/>
                  <a:gd name="connsiteY35" fmla="*/ 35012 h 48617"/>
                  <a:gd name="connsiteX36" fmla="*/ 21912 w 34726"/>
                  <a:gd name="connsiteY36" fmla="*/ 6040 h 48617"/>
                  <a:gd name="connsiteX37" fmla="*/ 21713 w 34726"/>
                  <a:gd name="connsiteY37" fmla="*/ 6040 h 48617"/>
                  <a:gd name="connsiteX38" fmla="*/ 6037 w 34726"/>
                  <a:gd name="connsiteY38" fmla="*/ 32432 h 48617"/>
                  <a:gd name="connsiteX39" fmla="*/ 21912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09" y="35012"/>
                    </a:moveTo>
                    <a:cubicBezTo>
                      <a:pt x="35009" y="35806"/>
                      <a:pt x="34860" y="36500"/>
                      <a:pt x="34612" y="36997"/>
                    </a:cubicBezTo>
                    <a:cubicBezTo>
                      <a:pt x="34314" y="37393"/>
                      <a:pt x="33917" y="37592"/>
                      <a:pt x="33421" y="37592"/>
                    </a:cubicBezTo>
                    <a:lnTo>
                      <a:pt x="28063" y="37592"/>
                    </a:lnTo>
                    <a:lnTo>
                      <a:pt x="28063" y="47712"/>
                    </a:lnTo>
                    <a:cubicBezTo>
                      <a:pt x="28063" y="48010"/>
                      <a:pt x="27964" y="48208"/>
                      <a:pt x="27865" y="48307"/>
                    </a:cubicBezTo>
                    <a:cubicBezTo>
                      <a:pt x="27865" y="48456"/>
                      <a:pt x="27716" y="48605"/>
                      <a:pt x="27468" y="48704"/>
                    </a:cubicBezTo>
                    <a:cubicBezTo>
                      <a:pt x="27170" y="48704"/>
                      <a:pt x="26873" y="48704"/>
                      <a:pt x="26476" y="48704"/>
                    </a:cubicBezTo>
                    <a:cubicBezTo>
                      <a:pt x="26079" y="48804"/>
                      <a:pt x="25533" y="48903"/>
                      <a:pt x="24888" y="48903"/>
                    </a:cubicBezTo>
                    <a:cubicBezTo>
                      <a:pt x="24343" y="48903"/>
                      <a:pt x="23896" y="48804"/>
                      <a:pt x="23499" y="48704"/>
                    </a:cubicBezTo>
                    <a:cubicBezTo>
                      <a:pt x="23103" y="48704"/>
                      <a:pt x="22755" y="48704"/>
                      <a:pt x="22507" y="48704"/>
                    </a:cubicBezTo>
                    <a:cubicBezTo>
                      <a:pt x="22210" y="48605"/>
                      <a:pt x="22011" y="48456"/>
                      <a:pt x="21912" y="48307"/>
                    </a:cubicBezTo>
                    <a:cubicBezTo>
                      <a:pt x="21912" y="48208"/>
                      <a:pt x="21912" y="48010"/>
                      <a:pt x="21912" y="47712"/>
                    </a:cubicBezTo>
                    <a:lnTo>
                      <a:pt x="21912" y="37592"/>
                    </a:lnTo>
                    <a:lnTo>
                      <a:pt x="2068" y="37592"/>
                    </a:lnTo>
                    <a:cubicBezTo>
                      <a:pt x="1671" y="37592"/>
                      <a:pt x="1324" y="37592"/>
                      <a:pt x="1076" y="37592"/>
                    </a:cubicBezTo>
                    <a:cubicBezTo>
                      <a:pt x="927" y="37493"/>
                      <a:pt x="778" y="37344"/>
                      <a:pt x="679" y="37195"/>
                    </a:cubicBezTo>
                    <a:cubicBezTo>
                      <a:pt x="530" y="36947"/>
                      <a:pt x="381" y="36699"/>
                      <a:pt x="282" y="36401"/>
                    </a:cubicBezTo>
                    <a:cubicBezTo>
                      <a:pt x="282" y="36004"/>
                      <a:pt x="282" y="35508"/>
                      <a:pt x="282" y="34814"/>
                    </a:cubicBezTo>
                    <a:cubicBezTo>
                      <a:pt x="282" y="34318"/>
                      <a:pt x="282" y="33921"/>
                      <a:pt x="282" y="33623"/>
                    </a:cubicBezTo>
                    <a:cubicBezTo>
                      <a:pt x="282" y="33226"/>
                      <a:pt x="332" y="32929"/>
                      <a:pt x="481" y="32631"/>
                    </a:cubicBezTo>
                    <a:cubicBezTo>
                      <a:pt x="580" y="32234"/>
                      <a:pt x="679" y="31936"/>
                      <a:pt x="679" y="31639"/>
                    </a:cubicBezTo>
                    <a:cubicBezTo>
                      <a:pt x="778" y="31391"/>
                      <a:pt x="977" y="31043"/>
                      <a:pt x="1274" y="30646"/>
                    </a:cubicBezTo>
                    <a:lnTo>
                      <a:pt x="18538" y="1476"/>
                    </a:lnTo>
                    <a:cubicBezTo>
                      <a:pt x="18638" y="1377"/>
                      <a:pt x="18836" y="1228"/>
                      <a:pt x="19134" y="1079"/>
                    </a:cubicBezTo>
                    <a:cubicBezTo>
                      <a:pt x="19382" y="831"/>
                      <a:pt x="19630" y="682"/>
                      <a:pt x="19928" y="682"/>
                    </a:cubicBezTo>
                    <a:cubicBezTo>
                      <a:pt x="20324" y="583"/>
                      <a:pt x="20771" y="484"/>
                      <a:pt x="21317" y="484"/>
                    </a:cubicBezTo>
                    <a:cubicBezTo>
                      <a:pt x="21813" y="385"/>
                      <a:pt x="22507" y="286"/>
                      <a:pt x="23301" y="286"/>
                    </a:cubicBezTo>
                    <a:cubicBezTo>
                      <a:pt x="24095" y="286"/>
                      <a:pt x="24740" y="385"/>
                      <a:pt x="25285" y="484"/>
                    </a:cubicBezTo>
                    <a:cubicBezTo>
                      <a:pt x="25930" y="484"/>
                      <a:pt x="26476" y="583"/>
                      <a:pt x="26873" y="682"/>
                    </a:cubicBezTo>
                    <a:cubicBezTo>
                      <a:pt x="27270" y="831"/>
                      <a:pt x="27518" y="980"/>
                      <a:pt x="27667" y="1079"/>
                    </a:cubicBezTo>
                    <a:cubicBezTo>
                      <a:pt x="27915" y="1228"/>
                      <a:pt x="28063" y="1427"/>
                      <a:pt x="28063" y="1675"/>
                    </a:cubicBezTo>
                    <a:lnTo>
                      <a:pt x="28063" y="32432"/>
                    </a:lnTo>
                    <a:lnTo>
                      <a:pt x="33421" y="32432"/>
                    </a:lnTo>
                    <a:cubicBezTo>
                      <a:pt x="33917" y="32432"/>
                      <a:pt x="34314" y="32631"/>
                      <a:pt x="34612" y="33028"/>
                    </a:cubicBezTo>
                    <a:cubicBezTo>
                      <a:pt x="34860" y="33425"/>
                      <a:pt x="35009" y="34119"/>
                      <a:pt x="35009" y="35012"/>
                    </a:cubicBezTo>
                    <a:close/>
                    <a:moveTo>
                      <a:pt x="21912" y="6040"/>
                    </a:moveTo>
                    <a:lnTo>
                      <a:pt x="21713" y="6040"/>
                    </a:lnTo>
                    <a:lnTo>
                      <a:pt x="6037" y="32432"/>
                    </a:lnTo>
                    <a:lnTo>
                      <a:pt x="21912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37CECFC4-100F-402C-AFAE-D9B4B01740EC}"/>
                  </a:ext>
                </a:extLst>
              </p:cNvPr>
              <p:cNvSpPr/>
              <p:nvPr/>
            </p:nvSpPr>
            <p:spPr>
              <a:xfrm>
                <a:off x="6328132" y="5411073"/>
                <a:ext cx="30162" cy="48815"/>
              </a:xfrm>
              <a:custGeom>
                <a:avLst/>
                <a:gdLst>
                  <a:gd name="connsiteX0" fmla="*/ 30448 w 30162"/>
                  <a:gd name="connsiteY0" fmla="*/ 46323 h 48815"/>
                  <a:gd name="connsiteX1" fmla="*/ 30249 w 30162"/>
                  <a:gd name="connsiteY1" fmla="*/ 47514 h 48815"/>
                  <a:gd name="connsiteX2" fmla="*/ 30051 w 30162"/>
                  <a:gd name="connsiteY2" fmla="*/ 48506 h 48815"/>
                  <a:gd name="connsiteX3" fmla="*/ 29654 w 30162"/>
                  <a:gd name="connsiteY3" fmla="*/ 48903 h 48815"/>
                  <a:gd name="connsiteX4" fmla="*/ 29059 w 30162"/>
                  <a:gd name="connsiteY4" fmla="*/ 49101 h 48815"/>
                  <a:gd name="connsiteX5" fmla="*/ 2468 w 30162"/>
                  <a:gd name="connsiteY5" fmla="*/ 49101 h 48815"/>
                  <a:gd name="connsiteX6" fmla="*/ 1476 w 30162"/>
                  <a:gd name="connsiteY6" fmla="*/ 49101 h 48815"/>
                  <a:gd name="connsiteX7" fmla="*/ 881 w 30162"/>
                  <a:gd name="connsiteY7" fmla="*/ 48704 h 48815"/>
                  <a:gd name="connsiteX8" fmla="*/ 484 w 30162"/>
                  <a:gd name="connsiteY8" fmla="*/ 47712 h 48815"/>
                  <a:gd name="connsiteX9" fmla="*/ 285 w 30162"/>
                  <a:gd name="connsiteY9" fmla="*/ 46323 h 48815"/>
                  <a:gd name="connsiteX10" fmla="*/ 285 w 30162"/>
                  <a:gd name="connsiteY10" fmla="*/ 45132 h 48815"/>
                  <a:gd name="connsiteX11" fmla="*/ 682 w 30162"/>
                  <a:gd name="connsiteY11" fmla="*/ 44140 h 48815"/>
                  <a:gd name="connsiteX12" fmla="*/ 1079 w 30162"/>
                  <a:gd name="connsiteY12" fmla="*/ 43148 h 48815"/>
                  <a:gd name="connsiteX13" fmla="*/ 1873 w 30162"/>
                  <a:gd name="connsiteY13" fmla="*/ 42156 h 48815"/>
                  <a:gd name="connsiteX14" fmla="*/ 11199 w 30162"/>
                  <a:gd name="connsiteY14" fmla="*/ 32432 h 48815"/>
                  <a:gd name="connsiteX15" fmla="*/ 16359 w 30162"/>
                  <a:gd name="connsiteY15" fmla="*/ 26281 h 48815"/>
                  <a:gd name="connsiteX16" fmla="*/ 19335 w 30162"/>
                  <a:gd name="connsiteY16" fmla="*/ 21320 h 48815"/>
                  <a:gd name="connsiteX17" fmla="*/ 20724 w 30162"/>
                  <a:gd name="connsiteY17" fmla="*/ 17153 h 48815"/>
                  <a:gd name="connsiteX18" fmla="*/ 21121 w 30162"/>
                  <a:gd name="connsiteY18" fmla="*/ 13779 h 48815"/>
                  <a:gd name="connsiteX19" fmla="*/ 20526 w 30162"/>
                  <a:gd name="connsiteY19" fmla="*/ 10803 h 48815"/>
                  <a:gd name="connsiteX20" fmla="*/ 19137 w 30162"/>
                  <a:gd name="connsiteY20" fmla="*/ 8422 h 48815"/>
                  <a:gd name="connsiteX21" fmla="*/ 16557 w 30162"/>
                  <a:gd name="connsiteY21" fmla="*/ 6636 h 48815"/>
                  <a:gd name="connsiteX22" fmla="*/ 13184 w 30162"/>
                  <a:gd name="connsiteY22" fmla="*/ 5842 h 48815"/>
                  <a:gd name="connsiteX23" fmla="*/ 9016 w 30162"/>
                  <a:gd name="connsiteY23" fmla="*/ 6636 h 48815"/>
                  <a:gd name="connsiteX24" fmla="*/ 5841 w 30162"/>
                  <a:gd name="connsiteY24" fmla="*/ 8025 h 48815"/>
                  <a:gd name="connsiteX25" fmla="*/ 3659 w 30162"/>
                  <a:gd name="connsiteY25" fmla="*/ 9414 h 48815"/>
                  <a:gd name="connsiteX26" fmla="*/ 2270 w 30162"/>
                  <a:gd name="connsiteY26" fmla="*/ 10009 h 48815"/>
                  <a:gd name="connsiteX27" fmla="*/ 1873 w 30162"/>
                  <a:gd name="connsiteY27" fmla="*/ 9811 h 48815"/>
                  <a:gd name="connsiteX28" fmla="*/ 1476 w 30162"/>
                  <a:gd name="connsiteY28" fmla="*/ 9414 h 48815"/>
                  <a:gd name="connsiteX29" fmla="*/ 1277 w 30162"/>
                  <a:gd name="connsiteY29" fmla="*/ 8422 h 48815"/>
                  <a:gd name="connsiteX30" fmla="*/ 1277 w 30162"/>
                  <a:gd name="connsiteY30" fmla="*/ 7032 h 48815"/>
                  <a:gd name="connsiteX31" fmla="*/ 1277 w 30162"/>
                  <a:gd name="connsiteY31" fmla="*/ 6040 h 48815"/>
                  <a:gd name="connsiteX32" fmla="*/ 1277 w 30162"/>
                  <a:gd name="connsiteY32" fmla="*/ 5445 h 48815"/>
                  <a:gd name="connsiteX33" fmla="*/ 1674 w 30162"/>
                  <a:gd name="connsiteY33" fmla="*/ 4850 h 48815"/>
                  <a:gd name="connsiteX34" fmla="*/ 2270 w 30162"/>
                  <a:gd name="connsiteY34" fmla="*/ 4254 h 48815"/>
                  <a:gd name="connsiteX35" fmla="*/ 3659 w 30162"/>
                  <a:gd name="connsiteY35" fmla="*/ 3262 h 48815"/>
                  <a:gd name="connsiteX36" fmla="*/ 6437 w 30162"/>
                  <a:gd name="connsiteY36" fmla="*/ 1873 h 48815"/>
                  <a:gd name="connsiteX37" fmla="*/ 10207 w 30162"/>
                  <a:gd name="connsiteY37" fmla="*/ 682 h 48815"/>
                  <a:gd name="connsiteX38" fmla="*/ 14374 w 30162"/>
                  <a:gd name="connsiteY38" fmla="*/ 286 h 48815"/>
                  <a:gd name="connsiteX39" fmla="*/ 20526 w 30162"/>
                  <a:gd name="connsiteY39" fmla="*/ 1278 h 48815"/>
                  <a:gd name="connsiteX40" fmla="*/ 24891 w 30162"/>
                  <a:gd name="connsiteY40" fmla="*/ 4056 h 48815"/>
                  <a:gd name="connsiteX41" fmla="*/ 27471 w 30162"/>
                  <a:gd name="connsiteY41" fmla="*/ 8025 h 48815"/>
                  <a:gd name="connsiteX42" fmla="*/ 28265 w 30162"/>
                  <a:gd name="connsiteY42" fmla="*/ 12787 h 48815"/>
                  <a:gd name="connsiteX43" fmla="*/ 27868 w 30162"/>
                  <a:gd name="connsiteY43" fmla="*/ 17351 h 48815"/>
                  <a:gd name="connsiteX44" fmla="*/ 26082 w 30162"/>
                  <a:gd name="connsiteY44" fmla="*/ 22312 h 48815"/>
                  <a:gd name="connsiteX45" fmla="*/ 22312 w 30162"/>
                  <a:gd name="connsiteY45" fmla="*/ 28265 h 48815"/>
                  <a:gd name="connsiteX46" fmla="*/ 15763 w 30162"/>
                  <a:gd name="connsiteY46" fmla="*/ 35607 h 48815"/>
                  <a:gd name="connsiteX47" fmla="*/ 8024 w 30162"/>
                  <a:gd name="connsiteY47" fmla="*/ 43743 h 48815"/>
                  <a:gd name="connsiteX48" fmla="*/ 29059 w 30162"/>
                  <a:gd name="connsiteY48" fmla="*/ 43743 h 48815"/>
                  <a:gd name="connsiteX49" fmla="*/ 29456 w 30162"/>
                  <a:gd name="connsiteY49" fmla="*/ 43942 h 48815"/>
                  <a:gd name="connsiteX50" fmla="*/ 30051 w 30162"/>
                  <a:gd name="connsiteY50" fmla="*/ 44339 h 48815"/>
                  <a:gd name="connsiteX51" fmla="*/ 30249 w 30162"/>
                  <a:gd name="connsiteY51" fmla="*/ 45331 h 48815"/>
                  <a:gd name="connsiteX52" fmla="*/ 30448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48" y="46323"/>
                    </a:moveTo>
                    <a:cubicBezTo>
                      <a:pt x="30448" y="46720"/>
                      <a:pt x="30348" y="47117"/>
                      <a:pt x="30249" y="47514"/>
                    </a:cubicBezTo>
                    <a:cubicBezTo>
                      <a:pt x="30249" y="47911"/>
                      <a:pt x="30150" y="48258"/>
                      <a:pt x="30051" y="48506"/>
                    </a:cubicBezTo>
                    <a:cubicBezTo>
                      <a:pt x="30051" y="48655"/>
                      <a:pt x="29902" y="48804"/>
                      <a:pt x="29654" y="48903"/>
                    </a:cubicBezTo>
                    <a:cubicBezTo>
                      <a:pt x="29505" y="49052"/>
                      <a:pt x="29307" y="49101"/>
                      <a:pt x="29059" y="49101"/>
                    </a:cubicBezTo>
                    <a:lnTo>
                      <a:pt x="2468" y="49101"/>
                    </a:lnTo>
                    <a:cubicBezTo>
                      <a:pt x="2071" y="49101"/>
                      <a:pt x="1724" y="49101"/>
                      <a:pt x="1476" y="49101"/>
                    </a:cubicBezTo>
                    <a:cubicBezTo>
                      <a:pt x="1327" y="49002"/>
                      <a:pt x="1129" y="48853"/>
                      <a:pt x="881" y="48704"/>
                    </a:cubicBezTo>
                    <a:cubicBezTo>
                      <a:pt x="732" y="48456"/>
                      <a:pt x="583" y="48109"/>
                      <a:pt x="484" y="47712"/>
                    </a:cubicBezTo>
                    <a:cubicBezTo>
                      <a:pt x="335" y="47315"/>
                      <a:pt x="285" y="46869"/>
                      <a:pt x="285" y="46323"/>
                    </a:cubicBezTo>
                    <a:cubicBezTo>
                      <a:pt x="285" y="45827"/>
                      <a:pt x="285" y="45430"/>
                      <a:pt x="285" y="45132"/>
                    </a:cubicBezTo>
                    <a:cubicBezTo>
                      <a:pt x="384" y="44736"/>
                      <a:pt x="533" y="44438"/>
                      <a:pt x="682" y="44140"/>
                    </a:cubicBezTo>
                    <a:cubicBezTo>
                      <a:pt x="781" y="43743"/>
                      <a:pt x="930" y="43446"/>
                      <a:pt x="1079" y="43148"/>
                    </a:cubicBezTo>
                    <a:cubicBezTo>
                      <a:pt x="1327" y="42900"/>
                      <a:pt x="1575" y="42553"/>
                      <a:pt x="1873" y="42156"/>
                    </a:cubicBezTo>
                    <a:lnTo>
                      <a:pt x="11199" y="32432"/>
                    </a:lnTo>
                    <a:cubicBezTo>
                      <a:pt x="13283" y="30051"/>
                      <a:pt x="15019" y="28017"/>
                      <a:pt x="16359" y="26281"/>
                    </a:cubicBezTo>
                    <a:cubicBezTo>
                      <a:pt x="17648" y="24445"/>
                      <a:pt x="18641" y="22808"/>
                      <a:pt x="19335" y="21320"/>
                    </a:cubicBezTo>
                    <a:cubicBezTo>
                      <a:pt x="20129" y="19732"/>
                      <a:pt x="20575" y="18343"/>
                      <a:pt x="20724" y="17153"/>
                    </a:cubicBezTo>
                    <a:cubicBezTo>
                      <a:pt x="20972" y="15962"/>
                      <a:pt x="21121" y="14871"/>
                      <a:pt x="21121" y="13779"/>
                    </a:cubicBezTo>
                    <a:cubicBezTo>
                      <a:pt x="21121" y="12738"/>
                      <a:pt x="20923" y="11745"/>
                      <a:pt x="20526" y="10803"/>
                    </a:cubicBezTo>
                    <a:cubicBezTo>
                      <a:pt x="20228" y="9910"/>
                      <a:pt x="19782" y="9116"/>
                      <a:pt x="19137" y="8422"/>
                    </a:cubicBezTo>
                    <a:cubicBezTo>
                      <a:pt x="18442" y="7628"/>
                      <a:pt x="17599" y="7032"/>
                      <a:pt x="16557" y="6636"/>
                    </a:cubicBezTo>
                    <a:cubicBezTo>
                      <a:pt x="15615" y="6140"/>
                      <a:pt x="14473" y="5842"/>
                      <a:pt x="13184" y="5842"/>
                    </a:cubicBezTo>
                    <a:cubicBezTo>
                      <a:pt x="11695" y="5842"/>
                      <a:pt x="10306" y="6140"/>
                      <a:pt x="9016" y="6636"/>
                    </a:cubicBezTo>
                    <a:cubicBezTo>
                      <a:pt x="7826" y="7032"/>
                      <a:pt x="6734" y="7529"/>
                      <a:pt x="5841" y="8025"/>
                    </a:cubicBezTo>
                    <a:cubicBezTo>
                      <a:pt x="5048" y="8422"/>
                      <a:pt x="4304" y="8918"/>
                      <a:pt x="3659" y="9414"/>
                    </a:cubicBezTo>
                    <a:cubicBezTo>
                      <a:pt x="3113" y="9811"/>
                      <a:pt x="2666" y="10009"/>
                      <a:pt x="2270" y="10009"/>
                    </a:cubicBezTo>
                    <a:cubicBezTo>
                      <a:pt x="2121" y="10009"/>
                      <a:pt x="1972" y="9959"/>
                      <a:pt x="1873" y="9811"/>
                    </a:cubicBezTo>
                    <a:cubicBezTo>
                      <a:pt x="1724" y="9711"/>
                      <a:pt x="1575" y="9563"/>
                      <a:pt x="1476" y="9414"/>
                    </a:cubicBezTo>
                    <a:cubicBezTo>
                      <a:pt x="1476" y="9166"/>
                      <a:pt x="1377" y="8818"/>
                      <a:pt x="1277" y="8422"/>
                    </a:cubicBezTo>
                    <a:cubicBezTo>
                      <a:pt x="1277" y="8025"/>
                      <a:pt x="1277" y="7578"/>
                      <a:pt x="1277" y="7032"/>
                    </a:cubicBezTo>
                    <a:cubicBezTo>
                      <a:pt x="1277" y="6636"/>
                      <a:pt x="1277" y="6338"/>
                      <a:pt x="1277" y="6040"/>
                    </a:cubicBezTo>
                    <a:cubicBezTo>
                      <a:pt x="1277" y="5792"/>
                      <a:pt x="1277" y="5594"/>
                      <a:pt x="1277" y="5445"/>
                    </a:cubicBezTo>
                    <a:cubicBezTo>
                      <a:pt x="1377" y="5197"/>
                      <a:pt x="1525" y="4998"/>
                      <a:pt x="1674" y="4850"/>
                    </a:cubicBezTo>
                    <a:cubicBezTo>
                      <a:pt x="1773" y="4750"/>
                      <a:pt x="1972" y="4552"/>
                      <a:pt x="2270" y="4254"/>
                    </a:cubicBezTo>
                    <a:cubicBezTo>
                      <a:pt x="2518" y="4006"/>
                      <a:pt x="2964" y="3659"/>
                      <a:pt x="3659" y="3262"/>
                    </a:cubicBezTo>
                    <a:cubicBezTo>
                      <a:pt x="4452" y="2766"/>
                      <a:pt x="5345" y="2270"/>
                      <a:pt x="6437" y="1873"/>
                    </a:cubicBezTo>
                    <a:cubicBezTo>
                      <a:pt x="7627" y="1377"/>
                      <a:pt x="8868" y="980"/>
                      <a:pt x="10207" y="682"/>
                    </a:cubicBezTo>
                    <a:cubicBezTo>
                      <a:pt x="11497" y="434"/>
                      <a:pt x="12886" y="286"/>
                      <a:pt x="14374" y="286"/>
                    </a:cubicBezTo>
                    <a:cubicBezTo>
                      <a:pt x="16756" y="286"/>
                      <a:pt x="18790" y="633"/>
                      <a:pt x="20526" y="1278"/>
                    </a:cubicBezTo>
                    <a:cubicBezTo>
                      <a:pt x="22213" y="1972"/>
                      <a:pt x="23701" y="2865"/>
                      <a:pt x="24891" y="4056"/>
                    </a:cubicBezTo>
                    <a:cubicBezTo>
                      <a:pt x="26082" y="5147"/>
                      <a:pt x="26925" y="6437"/>
                      <a:pt x="27471" y="8025"/>
                    </a:cubicBezTo>
                    <a:cubicBezTo>
                      <a:pt x="27967" y="9513"/>
                      <a:pt x="28265" y="11100"/>
                      <a:pt x="28265" y="12787"/>
                    </a:cubicBezTo>
                    <a:cubicBezTo>
                      <a:pt x="28265" y="14275"/>
                      <a:pt x="28116" y="15764"/>
                      <a:pt x="27868" y="17351"/>
                    </a:cubicBezTo>
                    <a:cubicBezTo>
                      <a:pt x="27570" y="18840"/>
                      <a:pt x="26975" y="20477"/>
                      <a:pt x="26082" y="22312"/>
                    </a:cubicBezTo>
                    <a:cubicBezTo>
                      <a:pt x="25288" y="24048"/>
                      <a:pt x="23998" y="26033"/>
                      <a:pt x="22312" y="28265"/>
                    </a:cubicBezTo>
                    <a:cubicBezTo>
                      <a:pt x="20724" y="30398"/>
                      <a:pt x="18541" y="32829"/>
                      <a:pt x="15763" y="35607"/>
                    </a:cubicBezTo>
                    <a:lnTo>
                      <a:pt x="8024" y="43743"/>
                    </a:lnTo>
                    <a:lnTo>
                      <a:pt x="29059" y="43743"/>
                    </a:lnTo>
                    <a:cubicBezTo>
                      <a:pt x="29158" y="43743"/>
                      <a:pt x="29307" y="43843"/>
                      <a:pt x="29456" y="43942"/>
                    </a:cubicBezTo>
                    <a:cubicBezTo>
                      <a:pt x="29704" y="43942"/>
                      <a:pt x="29902" y="44091"/>
                      <a:pt x="30051" y="44339"/>
                    </a:cubicBezTo>
                    <a:cubicBezTo>
                      <a:pt x="30150" y="44636"/>
                      <a:pt x="30249" y="44934"/>
                      <a:pt x="30249" y="45331"/>
                    </a:cubicBezTo>
                    <a:cubicBezTo>
                      <a:pt x="30348" y="45629"/>
                      <a:pt x="30448" y="45926"/>
                      <a:pt x="30448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E093EDD9-07B8-4053-83A8-2C0B498F9752}"/>
                  </a:ext>
                </a:extLst>
              </p:cNvPr>
              <p:cNvSpPr/>
              <p:nvPr/>
            </p:nvSpPr>
            <p:spPr>
              <a:xfrm>
                <a:off x="6365835" y="5411668"/>
                <a:ext cx="31353" cy="48418"/>
              </a:xfrm>
              <a:custGeom>
                <a:avLst/>
                <a:gdLst>
                  <a:gd name="connsiteX0" fmla="*/ 31641 w 31353"/>
                  <a:gd name="connsiteY0" fmla="*/ 3064 h 48418"/>
                  <a:gd name="connsiteX1" fmla="*/ 31443 w 31353"/>
                  <a:gd name="connsiteY1" fmla="*/ 4453 h 48418"/>
                  <a:gd name="connsiteX2" fmla="*/ 31245 w 31353"/>
                  <a:gd name="connsiteY2" fmla="*/ 5445 h 48418"/>
                  <a:gd name="connsiteX3" fmla="*/ 31046 w 31353"/>
                  <a:gd name="connsiteY3" fmla="*/ 6437 h 48418"/>
                  <a:gd name="connsiteX4" fmla="*/ 30848 w 31353"/>
                  <a:gd name="connsiteY4" fmla="*/ 7231 h 48418"/>
                  <a:gd name="connsiteX5" fmla="*/ 13385 w 31353"/>
                  <a:gd name="connsiteY5" fmla="*/ 47315 h 48418"/>
                  <a:gd name="connsiteX6" fmla="*/ 12790 w 31353"/>
                  <a:gd name="connsiteY6" fmla="*/ 48109 h 48418"/>
                  <a:gd name="connsiteX7" fmla="*/ 12195 w 31353"/>
                  <a:gd name="connsiteY7" fmla="*/ 48506 h 48418"/>
                  <a:gd name="connsiteX8" fmla="*/ 11004 w 31353"/>
                  <a:gd name="connsiteY8" fmla="*/ 48704 h 48418"/>
                  <a:gd name="connsiteX9" fmla="*/ 9416 w 31353"/>
                  <a:gd name="connsiteY9" fmla="*/ 48704 h 48418"/>
                  <a:gd name="connsiteX10" fmla="*/ 7432 w 31353"/>
                  <a:gd name="connsiteY10" fmla="*/ 48506 h 48418"/>
                  <a:gd name="connsiteX11" fmla="*/ 6440 w 31353"/>
                  <a:gd name="connsiteY11" fmla="*/ 48308 h 48418"/>
                  <a:gd name="connsiteX12" fmla="*/ 6241 w 31353"/>
                  <a:gd name="connsiteY12" fmla="*/ 47712 h 48418"/>
                  <a:gd name="connsiteX13" fmla="*/ 6440 w 31353"/>
                  <a:gd name="connsiteY13" fmla="*/ 46918 h 48418"/>
                  <a:gd name="connsiteX14" fmla="*/ 24696 w 31353"/>
                  <a:gd name="connsiteY14" fmla="*/ 6040 h 48418"/>
                  <a:gd name="connsiteX15" fmla="*/ 1677 w 31353"/>
                  <a:gd name="connsiteY15" fmla="*/ 6040 h 48418"/>
                  <a:gd name="connsiteX16" fmla="*/ 487 w 31353"/>
                  <a:gd name="connsiteY16" fmla="*/ 5247 h 48418"/>
                  <a:gd name="connsiteX17" fmla="*/ 288 w 31353"/>
                  <a:gd name="connsiteY17" fmla="*/ 3064 h 48418"/>
                  <a:gd name="connsiteX18" fmla="*/ 288 w 31353"/>
                  <a:gd name="connsiteY18" fmla="*/ 2072 h 48418"/>
                  <a:gd name="connsiteX19" fmla="*/ 487 w 31353"/>
                  <a:gd name="connsiteY19" fmla="*/ 1079 h 48418"/>
                  <a:gd name="connsiteX20" fmla="*/ 884 w 31353"/>
                  <a:gd name="connsiteY20" fmla="*/ 484 h 48418"/>
                  <a:gd name="connsiteX21" fmla="*/ 1677 w 31353"/>
                  <a:gd name="connsiteY21" fmla="*/ 286 h 48418"/>
                  <a:gd name="connsiteX22" fmla="*/ 29657 w 31353"/>
                  <a:gd name="connsiteY22" fmla="*/ 286 h 48418"/>
                  <a:gd name="connsiteX23" fmla="*/ 30649 w 31353"/>
                  <a:gd name="connsiteY23" fmla="*/ 484 h 48418"/>
                  <a:gd name="connsiteX24" fmla="*/ 31245 w 31353"/>
                  <a:gd name="connsiteY24" fmla="*/ 881 h 48418"/>
                  <a:gd name="connsiteX25" fmla="*/ 31443 w 31353"/>
                  <a:gd name="connsiteY25" fmla="*/ 1873 h 48418"/>
                  <a:gd name="connsiteX26" fmla="*/ 31641 w 31353"/>
                  <a:gd name="connsiteY26" fmla="*/ 306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1" y="3064"/>
                    </a:moveTo>
                    <a:cubicBezTo>
                      <a:pt x="31641" y="3609"/>
                      <a:pt x="31542" y="4056"/>
                      <a:pt x="31443" y="4453"/>
                    </a:cubicBezTo>
                    <a:cubicBezTo>
                      <a:pt x="31443" y="4751"/>
                      <a:pt x="31344" y="5048"/>
                      <a:pt x="31245" y="5445"/>
                    </a:cubicBezTo>
                    <a:cubicBezTo>
                      <a:pt x="31245" y="5743"/>
                      <a:pt x="31145" y="6040"/>
                      <a:pt x="31046" y="6437"/>
                    </a:cubicBezTo>
                    <a:cubicBezTo>
                      <a:pt x="31046" y="6735"/>
                      <a:pt x="30947" y="6983"/>
                      <a:pt x="30848" y="7231"/>
                    </a:cubicBezTo>
                    <a:lnTo>
                      <a:pt x="13385" y="47315"/>
                    </a:lnTo>
                    <a:cubicBezTo>
                      <a:pt x="13236" y="47613"/>
                      <a:pt x="13038" y="47861"/>
                      <a:pt x="12790" y="48109"/>
                    </a:cubicBezTo>
                    <a:cubicBezTo>
                      <a:pt x="12641" y="48258"/>
                      <a:pt x="12443" y="48407"/>
                      <a:pt x="12195" y="48506"/>
                    </a:cubicBezTo>
                    <a:cubicBezTo>
                      <a:pt x="11897" y="48605"/>
                      <a:pt x="11500" y="48704"/>
                      <a:pt x="11004" y="48704"/>
                    </a:cubicBezTo>
                    <a:cubicBezTo>
                      <a:pt x="10607" y="48704"/>
                      <a:pt x="10061" y="48704"/>
                      <a:pt x="9416" y="48704"/>
                    </a:cubicBezTo>
                    <a:cubicBezTo>
                      <a:pt x="8623" y="48704"/>
                      <a:pt x="7928" y="48605"/>
                      <a:pt x="7432" y="48506"/>
                    </a:cubicBezTo>
                    <a:cubicBezTo>
                      <a:pt x="7035" y="48506"/>
                      <a:pt x="6688" y="48456"/>
                      <a:pt x="6440" y="48308"/>
                    </a:cubicBezTo>
                    <a:cubicBezTo>
                      <a:pt x="6291" y="48208"/>
                      <a:pt x="6241" y="48010"/>
                      <a:pt x="6241" y="47712"/>
                    </a:cubicBezTo>
                    <a:cubicBezTo>
                      <a:pt x="6241" y="47464"/>
                      <a:pt x="6291" y="47216"/>
                      <a:pt x="6440" y="46918"/>
                    </a:cubicBezTo>
                    <a:lnTo>
                      <a:pt x="24696" y="6040"/>
                    </a:lnTo>
                    <a:lnTo>
                      <a:pt x="1677" y="6040"/>
                    </a:lnTo>
                    <a:cubicBezTo>
                      <a:pt x="1132" y="6040"/>
                      <a:pt x="735" y="5792"/>
                      <a:pt x="487" y="5247"/>
                    </a:cubicBezTo>
                    <a:cubicBezTo>
                      <a:pt x="338" y="4751"/>
                      <a:pt x="288" y="4006"/>
                      <a:pt x="288" y="3064"/>
                    </a:cubicBezTo>
                    <a:cubicBezTo>
                      <a:pt x="288" y="2667"/>
                      <a:pt x="288" y="2369"/>
                      <a:pt x="288" y="2072"/>
                    </a:cubicBezTo>
                    <a:cubicBezTo>
                      <a:pt x="387" y="1675"/>
                      <a:pt x="487" y="1377"/>
                      <a:pt x="487" y="1079"/>
                    </a:cubicBezTo>
                    <a:cubicBezTo>
                      <a:pt x="586" y="831"/>
                      <a:pt x="735" y="633"/>
                      <a:pt x="884" y="484"/>
                    </a:cubicBezTo>
                    <a:cubicBezTo>
                      <a:pt x="1132" y="385"/>
                      <a:pt x="1380" y="286"/>
                      <a:pt x="1677" y="286"/>
                    </a:cubicBezTo>
                    <a:lnTo>
                      <a:pt x="29657" y="286"/>
                    </a:lnTo>
                    <a:cubicBezTo>
                      <a:pt x="30054" y="286"/>
                      <a:pt x="30351" y="385"/>
                      <a:pt x="30649" y="484"/>
                    </a:cubicBezTo>
                    <a:cubicBezTo>
                      <a:pt x="30897" y="484"/>
                      <a:pt x="31096" y="633"/>
                      <a:pt x="31245" y="881"/>
                    </a:cubicBezTo>
                    <a:cubicBezTo>
                      <a:pt x="31344" y="1179"/>
                      <a:pt x="31443" y="1476"/>
                      <a:pt x="31443" y="1873"/>
                    </a:cubicBezTo>
                    <a:cubicBezTo>
                      <a:pt x="31542" y="2171"/>
                      <a:pt x="31641" y="2568"/>
                      <a:pt x="31641" y="30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E7E7D86-3E76-4154-B1AD-9630694EADC8}"/>
                </a:ext>
              </a:extLst>
            </p:cNvPr>
            <p:cNvSpPr/>
            <p:nvPr/>
          </p:nvSpPr>
          <p:spPr>
            <a:xfrm>
              <a:off x="6403403" y="5451554"/>
              <a:ext cx="12303" cy="19050"/>
            </a:xfrm>
            <a:custGeom>
              <a:avLst/>
              <a:gdLst>
                <a:gd name="connsiteX0" fmla="*/ 12594 w 12303"/>
                <a:gd name="connsiteY0" fmla="*/ 3262 h 19050"/>
                <a:gd name="connsiteX1" fmla="*/ 12396 w 12303"/>
                <a:gd name="connsiteY1" fmla="*/ 5445 h 19050"/>
                <a:gd name="connsiteX2" fmla="*/ 11999 w 12303"/>
                <a:gd name="connsiteY2" fmla="*/ 7231 h 19050"/>
                <a:gd name="connsiteX3" fmla="*/ 11404 w 12303"/>
                <a:gd name="connsiteY3" fmla="*/ 8818 h 19050"/>
                <a:gd name="connsiteX4" fmla="*/ 10213 w 12303"/>
                <a:gd name="connsiteY4" fmla="*/ 10803 h 19050"/>
                <a:gd name="connsiteX5" fmla="*/ 5252 w 12303"/>
                <a:gd name="connsiteY5" fmla="*/ 18343 h 19050"/>
                <a:gd name="connsiteX6" fmla="*/ 4657 w 12303"/>
                <a:gd name="connsiteY6" fmla="*/ 18740 h 19050"/>
                <a:gd name="connsiteX7" fmla="*/ 4062 w 12303"/>
                <a:gd name="connsiteY7" fmla="*/ 19137 h 19050"/>
                <a:gd name="connsiteX8" fmla="*/ 3268 w 12303"/>
                <a:gd name="connsiteY8" fmla="*/ 19336 h 19050"/>
                <a:gd name="connsiteX9" fmla="*/ 2077 w 12303"/>
                <a:gd name="connsiteY9" fmla="*/ 19336 h 19050"/>
                <a:gd name="connsiteX10" fmla="*/ 1085 w 12303"/>
                <a:gd name="connsiteY10" fmla="*/ 19336 h 19050"/>
                <a:gd name="connsiteX11" fmla="*/ 490 w 12303"/>
                <a:gd name="connsiteY11" fmla="*/ 19137 h 19050"/>
                <a:gd name="connsiteX12" fmla="*/ 291 w 12303"/>
                <a:gd name="connsiteY12" fmla="*/ 18740 h 19050"/>
                <a:gd name="connsiteX13" fmla="*/ 490 w 12303"/>
                <a:gd name="connsiteY13" fmla="*/ 18343 h 19050"/>
                <a:gd name="connsiteX14" fmla="*/ 5451 w 12303"/>
                <a:gd name="connsiteY14" fmla="*/ 8025 h 19050"/>
                <a:gd name="connsiteX15" fmla="*/ 5451 w 12303"/>
                <a:gd name="connsiteY15" fmla="*/ 3262 h 19050"/>
                <a:gd name="connsiteX16" fmla="*/ 5649 w 12303"/>
                <a:gd name="connsiteY16" fmla="*/ 1675 h 19050"/>
                <a:gd name="connsiteX17" fmla="*/ 6244 w 12303"/>
                <a:gd name="connsiteY17" fmla="*/ 881 h 19050"/>
                <a:gd name="connsiteX18" fmla="*/ 7237 w 12303"/>
                <a:gd name="connsiteY18" fmla="*/ 484 h 19050"/>
                <a:gd name="connsiteX19" fmla="*/ 9023 w 12303"/>
                <a:gd name="connsiteY19" fmla="*/ 286 h 19050"/>
                <a:gd name="connsiteX20" fmla="*/ 10412 w 12303"/>
                <a:gd name="connsiteY20" fmla="*/ 484 h 19050"/>
                <a:gd name="connsiteX21" fmla="*/ 11602 w 12303"/>
                <a:gd name="connsiteY21" fmla="*/ 881 h 19050"/>
                <a:gd name="connsiteX22" fmla="*/ 12396 w 12303"/>
                <a:gd name="connsiteY22" fmla="*/ 1675 h 19050"/>
                <a:gd name="connsiteX23" fmla="*/ 12594 w 12303"/>
                <a:gd name="connsiteY23" fmla="*/ 326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94" y="3262"/>
                  </a:moveTo>
                  <a:cubicBezTo>
                    <a:pt x="12594" y="4056"/>
                    <a:pt x="12495" y="4800"/>
                    <a:pt x="12396" y="5445"/>
                  </a:cubicBezTo>
                  <a:cubicBezTo>
                    <a:pt x="12247" y="6140"/>
                    <a:pt x="12098" y="6735"/>
                    <a:pt x="11999" y="7231"/>
                  </a:cubicBezTo>
                  <a:cubicBezTo>
                    <a:pt x="11850" y="7777"/>
                    <a:pt x="11652" y="8322"/>
                    <a:pt x="11404" y="8818"/>
                  </a:cubicBezTo>
                  <a:cubicBezTo>
                    <a:pt x="11106" y="9463"/>
                    <a:pt x="10709" y="10108"/>
                    <a:pt x="10213" y="10803"/>
                  </a:cubicBezTo>
                  <a:lnTo>
                    <a:pt x="5252" y="18343"/>
                  </a:lnTo>
                  <a:cubicBezTo>
                    <a:pt x="5103" y="18443"/>
                    <a:pt x="4905" y="18591"/>
                    <a:pt x="4657" y="18740"/>
                  </a:cubicBezTo>
                  <a:cubicBezTo>
                    <a:pt x="4508" y="18840"/>
                    <a:pt x="4310" y="18988"/>
                    <a:pt x="4062" y="19137"/>
                  </a:cubicBezTo>
                  <a:cubicBezTo>
                    <a:pt x="3913" y="19236"/>
                    <a:pt x="3665" y="19336"/>
                    <a:pt x="3268" y="19336"/>
                  </a:cubicBezTo>
                  <a:cubicBezTo>
                    <a:pt x="2970" y="19336"/>
                    <a:pt x="2573" y="19336"/>
                    <a:pt x="2077" y="19336"/>
                  </a:cubicBezTo>
                  <a:cubicBezTo>
                    <a:pt x="1680" y="19336"/>
                    <a:pt x="1333" y="19336"/>
                    <a:pt x="1085" y="19336"/>
                  </a:cubicBezTo>
                  <a:cubicBezTo>
                    <a:pt x="787" y="19336"/>
                    <a:pt x="589" y="19236"/>
                    <a:pt x="490" y="19137"/>
                  </a:cubicBezTo>
                  <a:cubicBezTo>
                    <a:pt x="341" y="19137"/>
                    <a:pt x="291" y="18988"/>
                    <a:pt x="291" y="18740"/>
                  </a:cubicBezTo>
                  <a:cubicBezTo>
                    <a:pt x="291" y="18591"/>
                    <a:pt x="341" y="18443"/>
                    <a:pt x="490" y="18343"/>
                  </a:cubicBezTo>
                  <a:lnTo>
                    <a:pt x="5451" y="8025"/>
                  </a:lnTo>
                  <a:lnTo>
                    <a:pt x="5451" y="3262"/>
                  </a:lnTo>
                  <a:cubicBezTo>
                    <a:pt x="5451" y="2617"/>
                    <a:pt x="5500" y="2072"/>
                    <a:pt x="5649" y="1675"/>
                  </a:cubicBezTo>
                  <a:cubicBezTo>
                    <a:pt x="5748" y="1278"/>
                    <a:pt x="5947" y="1030"/>
                    <a:pt x="6244" y="881"/>
                  </a:cubicBezTo>
                  <a:cubicBezTo>
                    <a:pt x="6492" y="633"/>
                    <a:pt x="6840" y="484"/>
                    <a:pt x="7237" y="484"/>
                  </a:cubicBezTo>
                  <a:cubicBezTo>
                    <a:pt x="7733" y="385"/>
                    <a:pt x="8328" y="286"/>
                    <a:pt x="9023" y="286"/>
                  </a:cubicBezTo>
                  <a:cubicBezTo>
                    <a:pt x="9519" y="286"/>
                    <a:pt x="10015" y="385"/>
                    <a:pt x="10412" y="484"/>
                  </a:cubicBezTo>
                  <a:cubicBezTo>
                    <a:pt x="10908" y="484"/>
                    <a:pt x="11305" y="633"/>
                    <a:pt x="11602" y="881"/>
                  </a:cubicBezTo>
                  <a:cubicBezTo>
                    <a:pt x="11999" y="1030"/>
                    <a:pt x="12247" y="1278"/>
                    <a:pt x="12396" y="1675"/>
                  </a:cubicBezTo>
                  <a:cubicBezTo>
                    <a:pt x="12495" y="2072"/>
                    <a:pt x="12594" y="2617"/>
                    <a:pt x="12594" y="3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2524" y="5411073"/>
              <a:ext cx="109537" cy="49014"/>
              <a:chOff x="6422524" y="5411073"/>
              <a:chExt cx="109537" cy="49014"/>
            </a:xfrm>
            <a:solidFill>
              <a:srgbClr val="000000"/>
            </a:solidFill>
          </p:grpSpPr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01DC510F-4176-4422-874C-B8E324F37CDE}"/>
                  </a:ext>
                </a:extLst>
              </p:cNvPr>
              <p:cNvSpPr/>
              <p:nvPr/>
            </p:nvSpPr>
            <p:spPr>
              <a:xfrm>
                <a:off x="6422524" y="5411470"/>
                <a:ext cx="34726" cy="48617"/>
              </a:xfrm>
              <a:custGeom>
                <a:avLst/>
                <a:gdLst>
                  <a:gd name="connsiteX0" fmla="*/ 35019 w 34726"/>
                  <a:gd name="connsiteY0" fmla="*/ 35012 h 48617"/>
                  <a:gd name="connsiteX1" fmla="*/ 34623 w 34726"/>
                  <a:gd name="connsiteY1" fmla="*/ 36997 h 48617"/>
                  <a:gd name="connsiteX2" fmla="*/ 33432 w 34726"/>
                  <a:gd name="connsiteY2" fmla="*/ 37592 h 48617"/>
                  <a:gd name="connsiteX3" fmla="*/ 28074 w 34726"/>
                  <a:gd name="connsiteY3" fmla="*/ 37592 h 48617"/>
                  <a:gd name="connsiteX4" fmla="*/ 28074 w 34726"/>
                  <a:gd name="connsiteY4" fmla="*/ 47712 h 48617"/>
                  <a:gd name="connsiteX5" fmla="*/ 27876 w 34726"/>
                  <a:gd name="connsiteY5" fmla="*/ 48307 h 48617"/>
                  <a:gd name="connsiteX6" fmla="*/ 27479 w 34726"/>
                  <a:gd name="connsiteY6" fmla="*/ 48704 h 48617"/>
                  <a:gd name="connsiteX7" fmla="*/ 26487 w 34726"/>
                  <a:gd name="connsiteY7" fmla="*/ 48704 h 48617"/>
                  <a:gd name="connsiteX8" fmla="*/ 24899 w 34726"/>
                  <a:gd name="connsiteY8" fmla="*/ 48903 h 48617"/>
                  <a:gd name="connsiteX9" fmla="*/ 23510 w 34726"/>
                  <a:gd name="connsiteY9" fmla="*/ 48704 h 48617"/>
                  <a:gd name="connsiteX10" fmla="*/ 22518 w 34726"/>
                  <a:gd name="connsiteY10" fmla="*/ 48704 h 48617"/>
                  <a:gd name="connsiteX11" fmla="*/ 21923 w 34726"/>
                  <a:gd name="connsiteY11" fmla="*/ 48307 h 48617"/>
                  <a:gd name="connsiteX12" fmla="*/ 21923 w 34726"/>
                  <a:gd name="connsiteY12" fmla="*/ 47712 h 48617"/>
                  <a:gd name="connsiteX13" fmla="*/ 21923 w 34726"/>
                  <a:gd name="connsiteY13" fmla="*/ 37592 h 48617"/>
                  <a:gd name="connsiteX14" fmla="*/ 2079 w 34726"/>
                  <a:gd name="connsiteY14" fmla="*/ 37592 h 48617"/>
                  <a:gd name="connsiteX15" fmla="*/ 1087 w 34726"/>
                  <a:gd name="connsiteY15" fmla="*/ 37592 h 48617"/>
                  <a:gd name="connsiteX16" fmla="*/ 690 w 34726"/>
                  <a:gd name="connsiteY16" fmla="*/ 37195 h 48617"/>
                  <a:gd name="connsiteX17" fmla="*/ 293 w 34726"/>
                  <a:gd name="connsiteY17" fmla="*/ 36401 h 48617"/>
                  <a:gd name="connsiteX18" fmla="*/ 293 w 34726"/>
                  <a:gd name="connsiteY18" fmla="*/ 34814 h 48617"/>
                  <a:gd name="connsiteX19" fmla="*/ 293 w 34726"/>
                  <a:gd name="connsiteY19" fmla="*/ 33623 h 48617"/>
                  <a:gd name="connsiteX20" fmla="*/ 491 w 34726"/>
                  <a:gd name="connsiteY20" fmla="*/ 32631 h 48617"/>
                  <a:gd name="connsiteX21" fmla="*/ 690 w 34726"/>
                  <a:gd name="connsiteY21" fmla="*/ 31639 h 48617"/>
                  <a:gd name="connsiteX22" fmla="*/ 1285 w 34726"/>
                  <a:gd name="connsiteY22" fmla="*/ 30646 h 48617"/>
                  <a:gd name="connsiteX23" fmla="*/ 18549 w 34726"/>
                  <a:gd name="connsiteY23" fmla="*/ 1476 h 48617"/>
                  <a:gd name="connsiteX24" fmla="*/ 19144 w 34726"/>
                  <a:gd name="connsiteY24" fmla="*/ 1079 h 48617"/>
                  <a:gd name="connsiteX25" fmla="*/ 19938 w 34726"/>
                  <a:gd name="connsiteY25" fmla="*/ 682 h 48617"/>
                  <a:gd name="connsiteX26" fmla="*/ 21327 w 34726"/>
                  <a:gd name="connsiteY26" fmla="*/ 484 h 48617"/>
                  <a:gd name="connsiteX27" fmla="*/ 23312 w 34726"/>
                  <a:gd name="connsiteY27" fmla="*/ 286 h 48617"/>
                  <a:gd name="connsiteX28" fmla="*/ 25296 w 34726"/>
                  <a:gd name="connsiteY28" fmla="*/ 484 h 48617"/>
                  <a:gd name="connsiteX29" fmla="*/ 26884 w 34726"/>
                  <a:gd name="connsiteY29" fmla="*/ 682 h 48617"/>
                  <a:gd name="connsiteX30" fmla="*/ 27677 w 34726"/>
                  <a:gd name="connsiteY30" fmla="*/ 1079 h 48617"/>
                  <a:gd name="connsiteX31" fmla="*/ 28074 w 34726"/>
                  <a:gd name="connsiteY31" fmla="*/ 1675 h 48617"/>
                  <a:gd name="connsiteX32" fmla="*/ 28074 w 34726"/>
                  <a:gd name="connsiteY32" fmla="*/ 32432 h 48617"/>
                  <a:gd name="connsiteX33" fmla="*/ 33432 w 34726"/>
                  <a:gd name="connsiteY33" fmla="*/ 32432 h 48617"/>
                  <a:gd name="connsiteX34" fmla="*/ 34623 w 34726"/>
                  <a:gd name="connsiteY34" fmla="*/ 33028 h 48617"/>
                  <a:gd name="connsiteX35" fmla="*/ 35019 w 34726"/>
                  <a:gd name="connsiteY35" fmla="*/ 35012 h 48617"/>
                  <a:gd name="connsiteX36" fmla="*/ 21923 w 34726"/>
                  <a:gd name="connsiteY36" fmla="*/ 6040 h 48617"/>
                  <a:gd name="connsiteX37" fmla="*/ 21724 w 34726"/>
                  <a:gd name="connsiteY37" fmla="*/ 6040 h 48617"/>
                  <a:gd name="connsiteX38" fmla="*/ 6048 w 34726"/>
                  <a:gd name="connsiteY38" fmla="*/ 32432 h 48617"/>
                  <a:gd name="connsiteX39" fmla="*/ 21923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19" y="35012"/>
                    </a:moveTo>
                    <a:cubicBezTo>
                      <a:pt x="35019" y="35806"/>
                      <a:pt x="34871" y="36500"/>
                      <a:pt x="34623" y="36997"/>
                    </a:cubicBezTo>
                    <a:cubicBezTo>
                      <a:pt x="34325" y="37393"/>
                      <a:pt x="33928" y="37592"/>
                      <a:pt x="33432" y="37592"/>
                    </a:cubicBezTo>
                    <a:lnTo>
                      <a:pt x="28074" y="37592"/>
                    </a:lnTo>
                    <a:lnTo>
                      <a:pt x="28074" y="47712"/>
                    </a:lnTo>
                    <a:cubicBezTo>
                      <a:pt x="28074" y="48010"/>
                      <a:pt x="27975" y="48208"/>
                      <a:pt x="27876" y="48307"/>
                    </a:cubicBezTo>
                    <a:cubicBezTo>
                      <a:pt x="27876" y="48456"/>
                      <a:pt x="27727" y="48605"/>
                      <a:pt x="27479" y="48704"/>
                    </a:cubicBezTo>
                    <a:cubicBezTo>
                      <a:pt x="27181" y="48704"/>
                      <a:pt x="26884" y="48704"/>
                      <a:pt x="26487" y="48704"/>
                    </a:cubicBezTo>
                    <a:cubicBezTo>
                      <a:pt x="26090" y="48804"/>
                      <a:pt x="25544" y="48903"/>
                      <a:pt x="24899" y="48903"/>
                    </a:cubicBezTo>
                    <a:cubicBezTo>
                      <a:pt x="24353" y="48903"/>
                      <a:pt x="23907" y="48804"/>
                      <a:pt x="23510" y="48704"/>
                    </a:cubicBezTo>
                    <a:cubicBezTo>
                      <a:pt x="23113" y="48704"/>
                      <a:pt x="22766" y="48704"/>
                      <a:pt x="22518" y="48704"/>
                    </a:cubicBezTo>
                    <a:cubicBezTo>
                      <a:pt x="22220" y="48605"/>
                      <a:pt x="22022" y="48456"/>
                      <a:pt x="21923" y="48307"/>
                    </a:cubicBezTo>
                    <a:cubicBezTo>
                      <a:pt x="21923" y="48208"/>
                      <a:pt x="21923" y="48010"/>
                      <a:pt x="21923" y="47712"/>
                    </a:cubicBezTo>
                    <a:lnTo>
                      <a:pt x="21923" y="37592"/>
                    </a:lnTo>
                    <a:lnTo>
                      <a:pt x="2079" y="37592"/>
                    </a:lnTo>
                    <a:cubicBezTo>
                      <a:pt x="1682" y="37592"/>
                      <a:pt x="1335" y="37592"/>
                      <a:pt x="1087" y="37592"/>
                    </a:cubicBezTo>
                    <a:cubicBezTo>
                      <a:pt x="938" y="37493"/>
                      <a:pt x="789" y="37344"/>
                      <a:pt x="690" y="37195"/>
                    </a:cubicBezTo>
                    <a:cubicBezTo>
                      <a:pt x="541" y="36947"/>
                      <a:pt x="392" y="36699"/>
                      <a:pt x="293" y="36401"/>
                    </a:cubicBezTo>
                    <a:cubicBezTo>
                      <a:pt x="293" y="36004"/>
                      <a:pt x="293" y="35508"/>
                      <a:pt x="293" y="34814"/>
                    </a:cubicBezTo>
                    <a:cubicBezTo>
                      <a:pt x="293" y="34318"/>
                      <a:pt x="293" y="33921"/>
                      <a:pt x="293" y="33623"/>
                    </a:cubicBezTo>
                    <a:cubicBezTo>
                      <a:pt x="293" y="33226"/>
                      <a:pt x="342" y="32929"/>
                      <a:pt x="491" y="32631"/>
                    </a:cubicBezTo>
                    <a:cubicBezTo>
                      <a:pt x="590" y="32234"/>
                      <a:pt x="690" y="31936"/>
                      <a:pt x="690" y="31639"/>
                    </a:cubicBezTo>
                    <a:cubicBezTo>
                      <a:pt x="789" y="31391"/>
                      <a:pt x="987" y="31043"/>
                      <a:pt x="1285" y="30646"/>
                    </a:cubicBezTo>
                    <a:lnTo>
                      <a:pt x="18549" y="1476"/>
                    </a:lnTo>
                    <a:cubicBezTo>
                      <a:pt x="18648" y="1377"/>
                      <a:pt x="18847" y="1228"/>
                      <a:pt x="19144" y="1079"/>
                    </a:cubicBezTo>
                    <a:cubicBezTo>
                      <a:pt x="19392" y="831"/>
                      <a:pt x="19640" y="682"/>
                      <a:pt x="19938" y="682"/>
                    </a:cubicBezTo>
                    <a:cubicBezTo>
                      <a:pt x="20335" y="583"/>
                      <a:pt x="20782" y="484"/>
                      <a:pt x="21327" y="484"/>
                    </a:cubicBezTo>
                    <a:cubicBezTo>
                      <a:pt x="21823" y="385"/>
                      <a:pt x="22518" y="286"/>
                      <a:pt x="23312" y="286"/>
                    </a:cubicBezTo>
                    <a:cubicBezTo>
                      <a:pt x="24105" y="286"/>
                      <a:pt x="24750" y="385"/>
                      <a:pt x="25296" y="484"/>
                    </a:cubicBezTo>
                    <a:cubicBezTo>
                      <a:pt x="25941" y="484"/>
                      <a:pt x="26487" y="583"/>
                      <a:pt x="26884" y="682"/>
                    </a:cubicBezTo>
                    <a:cubicBezTo>
                      <a:pt x="27280" y="831"/>
                      <a:pt x="27528" y="980"/>
                      <a:pt x="27677" y="1079"/>
                    </a:cubicBezTo>
                    <a:cubicBezTo>
                      <a:pt x="27925" y="1228"/>
                      <a:pt x="28074" y="1427"/>
                      <a:pt x="28074" y="1675"/>
                    </a:cubicBezTo>
                    <a:lnTo>
                      <a:pt x="28074" y="32432"/>
                    </a:lnTo>
                    <a:lnTo>
                      <a:pt x="33432" y="32432"/>
                    </a:lnTo>
                    <a:cubicBezTo>
                      <a:pt x="33928" y="32432"/>
                      <a:pt x="34325" y="32631"/>
                      <a:pt x="34623" y="33028"/>
                    </a:cubicBezTo>
                    <a:cubicBezTo>
                      <a:pt x="34871" y="33425"/>
                      <a:pt x="35019" y="34119"/>
                      <a:pt x="35019" y="35012"/>
                    </a:cubicBezTo>
                    <a:close/>
                    <a:moveTo>
                      <a:pt x="21923" y="6040"/>
                    </a:moveTo>
                    <a:lnTo>
                      <a:pt x="21724" y="6040"/>
                    </a:lnTo>
                    <a:lnTo>
                      <a:pt x="6048" y="32432"/>
                    </a:lnTo>
                    <a:lnTo>
                      <a:pt x="21923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4B14D406-B87F-462B-BF59-D68ABD1D1729}"/>
                  </a:ext>
                </a:extLst>
              </p:cNvPr>
              <p:cNvSpPr/>
              <p:nvPr/>
            </p:nvSpPr>
            <p:spPr>
              <a:xfrm>
                <a:off x="6463006" y="5411073"/>
                <a:ext cx="30162" cy="48815"/>
              </a:xfrm>
              <a:custGeom>
                <a:avLst/>
                <a:gdLst>
                  <a:gd name="connsiteX0" fmla="*/ 30458 w 30162"/>
                  <a:gd name="connsiteY0" fmla="*/ 46323 h 48815"/>
                  <a:gd name="connsiteX1" fmla="*/ 30260 w 30162"/>
                  <a:gd name="connsiteY1" fmla="*/ 47514 h 48815"/>
                  <a:gd name="connsiteX2" fmla="*/ 30062 w 30162"/>
                  <a:gd name="connsiteY2" fmla="*/ 48506 h 48815"/>
                  <a:gd name="connsiteX3" fmla="*/ 29665 w 30162"/>
                  <a:gd name="connsiteY3" fmla="*/ 48903 h 48815"/>
                  <a:gd name="connsiteX4" fmla="*/ 29069 w 30162"/>
                  <a:gd name="connsiteY4" fmla="*/ 49101 h 48815"/>
                  <a:gd name="connsiteX5" fmla="*/ 2479 w 30162"/>
                  <a:gd name="connsiteY5" fmla="*/ 49101 h 48815"/>
                  <a:gd name="connsiteX6" fmla="*/ 1486 w 30162"/>
                  <a:gd name="connsiteY6" fmla="*/ 49101 h 48815"/>
                  <a:gd name="connsiteX7" fmla="*/ 891 w 30162"/>
                  <a:gd name="connsiteY7" fmla="*/ 48704 h 48815"/>
                  <a:gd name="connsiteX8" fmla="*/ 494 w 30162"/>
                  <a:gd name="connsiteY8" fmla="*/ 47712 h 48815"/>
                  <a:gd name="connsiteX9" fmla="*/ 296 w 30162"/>
                  <a:gd name="connsiteY9" fmla="*/ 46323 h 48815"/>
                  <a:gd name="connsiteX10" fmla="*/ 296 w 30162"/>
                  <a:gd name="connsiteY10" fmla="*/ 45132 h 48815"/>
                  <a:gd name="connsiteX11" fmla="*/ 693 w 30162"/>
                  <a:gd name="connsiteY11" fmla="*/ 44140 h 48815"/>
                  <a:gd name="connsiteX12" fmla="*/ 1090 w 30162"/>
                  <a:gd name="connsiteY12" fmla="*/ 43148 h 48815"/>
                  <a:gd name="connsiteX13" fmla="*/ 1883 w 30162"/>
                  <a:gd name="connsiteY13" fmla="*/ 42156 h 48815"/>
                  <a:gd name="connsiteX14" fmla="*/ 11210 w 30162"/>
                  <a:gd name="connsiteY14" fmla="*/ 32432 h 48815"/>
                  <a:gd name="connsiteX15" fmla="*/ 16369 w 30162"/>
                  <a:gd name="connsiteY15" fmla="*/ 26281 h 48815"/>
                  <a:gd name="connsiteX16" fmla="*/ 19346 w 30162"/>
                  <a:gd name="connsiteY16" fmla="*/ 21320 h 48815"/>
                  <a:gd name="connsiteX17" fmla="*/ 20735 w 30162"/>
                  <a:gd name="connsiteY17" fmla="*/ 17153 h 48815"/>
                  <a:gd name="connsiteX18" fmla="*/ 21132 w 30162"/>
                  <a:gd name="connsiteY18" fmla="*/ 13779 h 48815"/>
                  <a:gd name="connsiteX19" fmla="*/ 20537 w 30162"/>
                  <a:gd name="connsiteY19" fmla="*/ 10803 h 48815"/>
                  <a:gd name="connsiteX20" fmla="*/ 19147 w 30162"/>
                  <a:gd name="connsiteY20" fmla="*/ 8422 h 48815"/>
                  <a:gd name="connsiteX21" fmla="*/ 16568 w 30162"/>
                  <a:gd name="connsiteY21" fmla="*/ 6636 h 48815"/>
                  <a:gd name="connsiteX22" fmla="*/ 13194 w 30162"/>
                  <a:gd name="connsiteY22" fmla="*/ 5842 h 48815"/>
                  <a:gd name="connsiteX23" fmla="*/ 9027 w 30162"/>
                  <a:gd name="connsiteY23" fmla="*/ 6636 h 48815"/>
                  <a:gd name="connsiteX24" fmla="*/ 5852 w 30162"/>
                  <a:gd name="connsiteY24" fmla="*/ 8025 h 48815"/>
                  <a:gd name="connsiteX25" fmla="*/ 3669 w 30162"/>
                  <a:gd name="connsiteY25" fmla="*/ 9414 h 48815"/>
                  <a:gd name="connsiteX26" fmla="*/ 2280 w 30162"/>
                  <a:gd name="connsiteY26" fmla="*/ 10009 h 48815"/>
                  <a:gd name="connsiteX27" fmla="*/ 1883 w 30162"/>
                  <a:gd name="connsiteY27" fmla="*/ 9811 h 48815"/>
                  <a:gd name="connsiteX28" fmla="*/ 1486 w 30162"/>
                  <a:gd name="connsiteY28" fmla="*/ 9414 h 48815"/>
                  <a:gd name="connsiteX29" fmla="*/ 1288 w 30162"/>
                  <a:gd name="connsiteY29" fmla="*/ 8422 h 48815"/>
                  <a:gd name="connsiteX30" fmla="*/ 1288 w 30162"/>
                  <a:gd name="connsiteY30" fmla="*/ 7032 h 48815"/>
                  <a:gd name="connsiteX31" fmla="*/ 1288 w 30162"/>
                  <a:gd name="connsiteY31" fmla="*/ 6040 h 48815"/>
                  <a:gd name="connsiteX32" fmla="*/ 1288 w 30162"/>
                  <a:gd name="connsiteY32" fmla="*/ 5445 h 48815"/>
                  <a:gd name="connsiteX33" fmla="*/ 1685 w 30162"/>
                  <a:gd name="connsiteY33" fmla="*/ 4850 h 48815"/>
                  <a:gd name="connsiteX34" fmla="*/ 2280 w 30162"/>
                  <a:gd name="connsiteY34" fmla="*/ 4254 h 48815"/>
                  <a:gd name="connsiteX35" fmla="*/ 3669 w 30162"/>
                  <a:gd name="connsiteY35" fmla="*/ 3262 h 48815"/>
                  <a:gd name="connsiteX36" fmla="*/ 6447 w 30162"/>
                  <a:gd name="connsiteY36" fmla="*/ 1873 h 48815"/>
                  <a:gd name="connsiteX37" fmla="*/ 10218 w 30162"/>
                  <a:gd name="connsiteY37" fmla="*/ 682 h 48815"/>
                  <a:gd name="connsiteX38" fmla="*/ 14385 w 30162"/>
                  <a:gd name="connsiteY38" fmla="*/ 286 h 48815"/>
                  <a:gd name="connsiteX39" fmla="*/ 20537 w 30162"/>
                  <a:gd name="connsiteY39" fmla="*/ 1278 h 48815"/>
                  <a:gd name="connsiteX40" fmla="*/ 24902 w 30162"/>
                  <a:gd name="connsiteY40" fmla="*/ 4056 h 48815"/>
                  <a:gd name="connsiteX41" fmla="*/ 27482 w 30162"/>
                  <a:gd name="connsiteY41" fmla="*/ 8025 h 48815"/>
                  <a:gd name="connsiteX42" fmla="*/ 28276 w 30162"/>
                  <a:gd name="connsiteY42" fmla="*/ 12787 h 48815"/>
                  <a:gd name="connsiteX43" fmla="*/ 27879 w 30162"/>
                  <a:gd name="connsiteY43" fmla="*/ 17351 h 48815"/>
                  <a:gd name="connsiteX44" fmla="*/ 26093 w 30162"/>
                  <a:gd name="connsiteY44" fmla="*/ 22312 h 48815"/>
                  <a:gd name="connsiteX45" fmla="*/ 22322 w 30162"/>
                  <a:gd name="connsiteY45" fmla="*/ 28265 h 48815"/>
                  <a:gd name="connsiteX46" fmla="*/ 15774 w 30162"/>
                  <a:gd name="connsiteY46" fmla="*/ 35607 h 48815"/>
                  <a:gd name="connsiteX47" fmla="*/ 8035 w 30162"/>
                  <a:gd name="connsiteY47" fmla="*/ 43743 h 48815"/>
                  <a:gd name="connsiteX48" fmla="*/ 29069 w 30162"/>
                  <a:gd name="connsiteY48" fmla="*/ 43743 h 48815"/>
                  <a:gd name="connsiteX49" fmla="*/ 29466 w 30162"/>
                  <a:gd name="connsiteY49" fmla="*/ 43942 h 48815"/>
                  <a:gd name="connsiteX50" fmla="*/ 30062 w 30162"/>
                  <a:gd name="connsiteY50" fmla="*/ 44339 h 48815"/>
                  <a:gd name="connsiteX51" fmla="*/ 30260 w 30162"/>
                  <a:gd name="connsiteY51" fmla="*/ 45331 h 48815"/>
                  <a:gd name="connsiteX52" fmla="*/ 30458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58" y="46323"/>
                    </a:moveTo>
                    <a:cubicBezTo>
                      <a:pt x="30458" y="46720"/>
                      <a:pt x="30359" y="47117"/>
                      <a:pt x="30260" y="47514"/>
                    </a:cubicBezTo>
                    <a:cubicBezTo>
                      <a:pt x="30260" y="47911"/>
                      <a:pt x="30161" y="48258"/>
                      <a:pt x="30062" y="48506"/>
                    </a:cubicBezTo>
                    <a:cubicBezTo>
                      <a:pt x="30062" y="48655"/>
                      <a:pt x="29913" y="48804"/>
                      <a:pt x="29665" y="48903"/>
                    </a:cubicBezTo>
                    <a:cubicBezTo>
                      <a:pt x="29516" y="49052"/>
                      <a:pt x="29317" y="49101"/>
                      <a:pt x="29069" y="49101"/>
                    </a:cubicBezTo>
                    <a:lnTo>
                      <a:pt x="2479" y="49101"/>
                    </a:lnTo>
                    <a:cubicBezTo>
                      <a:pt x="2082" y="49101"/>
                      <a:pt x="1734" y="49101"/>
                      <a:pt x="1486" y="49101"/>
                    </a:cubicBezTo>
                    <a:cubicBezTo>
                      <a:pt x="1338" y="49002"/>
                      <a:pt x="1139" y="48853"/>
                      <a:pt x="891" y="48704"/>
                    </a:cubicBezTo>
                    <a:cubicBezTo>
                      <a:pt x="742" y="48456"/>
                      <a:pt x="593" y="48109"/>
                      <a:pt x="494" y="47712"/>
                    </a:cubicBezTo>
                    <a:cubicBezTo>
                      <a:pt x="345" y="47315"/>
                      <a:pt x="296" y="46869"/>
                      <a:pt x="296" y="46323"/>
                    </a:cubicBezTo>
                    <a:cubicBezTo>
                      <a:pt x="296" y="45827"/>
                      <a:pt x="296" y="45430"/>
                      <a:pt x="296" y="45132"/>
                    </a:cubicBezTo>
                    <a:cubicBezTo>
                      <a:pt x="395" y="44736"/>
                      <a:pt x="544" y="44438"/>
                      <a:pt x="693" y="44140"/>
                    </a:cubicBezTo>
                    <a:cubicBezTo>
                      <a:pt x="792" y="43743"/>
                      <a:pt x="941" y="43446"/>
                      <a:pt x="1090" y="43148"/>
                    </a:cubicBezTo>
                    <a:cubicBezTo>
                      <a:pt x="1338" y="42900"/>
                      <a:pt x="1586" y="42553"/>
                      <a:pt x="1883" y="42156"/>
                    </a:cubicBezTo>
                    <a:lnTo>
                      <a:pt x="11210" y="32432"/>
                    </a:lnTo>
                    <a:cubicBezTo>
                      <a:pt x="13293" y="30051"/>
                      <a:pt x="15030" y="28017"/>
                      <a:pt x="16369" y="26281"/>
                    </a:cubicBezTo>
                    <a:cubicBezTo>
                      <a:pt x="17659" y="24445"/>
                      <a:pt x="18651" y="22808"/>
                      <a:pt x="19346" y="21320"/>
                    </a:cubicBezTo>
                    <a:cubicBezTo>
                      <a:pt x="20140" y="19732"/>
                      <a:pt x="20586" y="18343"/>
                      <a:pt x="20735" y="17153"/>
                    </a:cubicBezTo>
                    <a:cubicBezTo>
                      <a:pt x="20983" y="15962"/>
                      <a:pt x="21132" y="14871"/>
                      <a:pt x="21132" y="13779"/>
                    </a:cubicBezTo>
                    <a:cubicBezTo>
                      <a:pt x="21132" y="12738"/>
                      <a:pt x="20933" y="11745"/>
                      <a:pt x="20537" y="10803"/>
                    </a:cubicBezTo>
                    <a:cubicBezTo>
                      <a:pt x="20239" y="9910"/>
                      <a:pt x="19792" y="9116"/>
                      <a:pt x="19147" y="8422"/>
                    </a:cubicBezTo>
                    <a:cubicBezTo>
                      <a:pt x="18453" y="7628"/>
                      <a:pt x="17610" y="7032"/>
                      <a:pt x="16568" y="6636"/>
                    </a:cubicBezTo>
                    <a:cubicBezTo>
                      <a:pt x="15625" y="6140"/>
                      <a:pt x="14484" y="5842"/>
                      <a:pt x="13194" y="5842"/>
                    </a:cubicBezTo>
                    <a:cubicBezTo>
                      <a:pt x="11706" y="5842"/>
                      <a:pt x="10317" y="6140"/>
                      <a:pt x="9027" y="6636"/>
                    </a:cubicBezTo>
                    <a:cubicBezTo>
                      <a:pt x="7836" y="7032"/>
                      <a:pt x="6745" y="7529"/>
                      <a:pt x="5852" y="8025"/>
                    </a:cubicBezTo>
                    <a:cubicBezTo>
                      <a:pt x="5058" y="8422"/>
                      <a:pt x="4314" y="8918"/>
                      <a:pt x="3669" y="9414"/>
                    </a:cubicBezTo>
                    <a:cubicBezTo>
                      <a:pt x="3124" y="9811"/>
                      <a:pt x="2677" y="10009"/>
                      <a:pt x="2280" y="10009"/>
                    </a:cubicBezTo>
                    <a:cubicBezTo>
                      <a:pt x="2131" y="10009"/>
                      <a:pt x="1983" y="9959"/>
                      <a:pt x="1883" y="9811"/>
                    </a:cubicBezTo>
                    <a:cubicBezTo>
                      <a:pt x="1734" y="9711"/>
                      <a:pt x="1586" y="9563"/>
                      <a:pt x="1486" y="9414"/>
                    </a:cubicBezTo>
                    <a:cubicBezTo>
                      <a:pt x="1486" y="9166"/>
                      <a:pt x="1387" y="8818"/>
                      <a:pt x="1288" y="8422"/>
                    </a:cubicBezTo>
                    <a:cubicBezTo>
                      <a:pt x="1288" y="8025"/>
                      <a:pt x="1288" y="7578"/>
                      <a:pt x="1288" y="7032"/>
                    </a:cubicBezTo>
                    <a:cubicBezTo>
                      <a:pt x="1288" y="6636"/>
                      <a:pt x="1288" y="6338"/>
                      <a:pt x="1288" y="6040"/>
                    </a:cubicBezTo>
                    <a:cubicBezTo>
                      <a:pt x="1288" y="5792"/>
                      <a:pt x="1288" y="5594"/>
                      <a:pt x="1288" y="5445"/>
                    </a:cubicBezTo>
                    <a:cubicBezTo>
                      <a:pt x="1387" y="5197"/>
                      <a:pt x="1536" y="4998"/>
                      <a:pt x="1685" y="4850"/>
                    </a:cubicBezTo>
                    <a:cubicBezTo>
                      <a:pt x="1784" y="4750"/>
                      <a:pt x="1983" y="4552"/>
                      <a:pt x="2280" y="4254"/>
                    </a:cubicBezTo>
                    <a:cubicBezTo>
                      <a:pt x="2528" y="4006"/>
                      <a:pt x="2975" y="3659"/>
                      <a:pt x="3669" y="3262"/>
                    </a:cubicBezTo>
                    <a:cubicBezTo>
                      <a:pt x="4463" y="2766"/>
                      <a:pt x="5356" y="2270"/>
                      <a:pt x="6447" y="1873"/>
                    </a:cubicBezTo>
                    <a:cubicBezTo>
                      <a:pt x="7638" y="1377"/>
                      <a:pt x="8878" y="980"/>
                      <a:pt x="10218" y="682"/>
                    </a:cubicBezTo>
                    <a:cubicBezTo>
                      <a:pt x="11508" y="434"/>
                      <a:pt x="12897" y="286"/>
                      <a:pt x="14385" y="286"/>
                    </a:cubicBezTo>
                    <a:cubicBezTo>
                      <a:pt x="16766" y="286"/>
                      <a:pt x="18800" y="633"/>
                      <a:pt x="20537" y="1278"/>
                    </a:cubicBezTo>
                    <a:cubicBezTo>
                      <a:pt x="22223" y="1972"/>
                      <a:pt x="23712" y="2865"/>
                      <a:pt x="24902" y="4056"/>
                    </a:cubicBezTo>
                    <a:cubicBezTo>
                      <a:pt x="26093" y="5147"/>
                      <a:pt x="26936" y="6437"/>
                      <a:pt x="27482" y="8025"/>
                    </a:cubicBezTo>
                    <a:cubicBezTo>
                      <a:pt x="27978" y="9513"/>
                      <a:pt x="28276" y="11100"/>
                      <a:pt x="28276" y="12787"/>
                    </a:cubicBezTo>
                    <a:cubicBezTo>
                      <a:pt x="28276" y="14275"/>
                      <a:pt x="28127" y="15764"/>
                      <a:pt x="27879" y="17351"/>
                    </a:cubicBezTo>
                    <a:cubicBezTo>
                      <a:pt x="27581" y="18840"/>
                      <a:pt x="26986" y="20477"/>
                      <a:pt x="26093" y="22312"/>
                    </a:cubicBezTo>
                    <a:cubicBezTo>
                      <a:pt x="25299" y="24048"/>
                      <a:pt x="24009" y="26033"/>
                      <a:pt x="22322" y="28265"/>
                    </a:cubicBezTo>
                    <a:cubicBezTo>
                      <a:pt x="20735" y="30398"/>
                      <a:pt x="18552" y="32829"/>
                      <a:pt x="15774" y="35607"/>
                    </a:cubicBezTo>
                    <a:lnTo>
                      <a:pt x="8035" y="43743"/>
                    </a:lnTo>
                    <a:lnTo>
                      <a:pt x="29069" y="43743"/>
                    </a:lnTo>
                    <a:cubicBezTo>
                      <a:pt x="29168" y="43743"/>
                      <a:pt x="29317" y="43843"/>
                      <a:pt x="29466" y="43942"/>
                    </a:cubicBezTo>
                    <a:cubicBezTo>
                      <a:pt x="29714" y="43942"/>
                      <a:pt x="29913" y="44091"/>
                      <a:pt x="30062" y="44339"/>
                    </a:cubicBezTo>
                    <a:cubicBezTo>
                      <a:pt x="30161" y="44636"/>
                      <a:pt x="30260" y="44934"/>
                      <a:pt x="30260" y="45331"/>
                    </a:cubicBezTo>
                    <a:cubicBezTo>
                      <a:pt x="30359" y="45629"/>
                      <a:pt x="30458" y="45926"/>
                      <a:pt x="30458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AEB367BC-E162-4E1E-86DF-E84ABAF20AFA}"/>
                  </a:ext>
                </a:extLst>
              </p:cNvPr>
              <p:cNvSpPr/>
              <p:nvPr/>
            </p:nvSpPr>
            <p:spPr>
              <a:xfrm>
                <a:off x="6500709" y="5411668"/>
                <a:ext cx="31353" cy="48418"/>
              </a:xfrm>
              <a:custGeom>
                <a:avLst/>
                <a:gdLst>
                  <a:gd name="connsiteX0" fmla="*/ 31652 w 31353"/>
                  <a:gd name="connsiteY0" fmla="*/ 3064 h 48418"/>
                  <a:gd name="connsiteX1" fmla="*/ 31454 w 31353"/>
                  <a:gd name="connsiteY1" fmla="*/ 4453 h 48418"/>
                  <a:gd name="connsiteX2" fmla="*/ 31255 w 31353"/>
                  <a:gd name="connsiteY2" fmla="*/ 5445 h 48418"/>
                  <a:gd name="connsiteX3" fmla="*/ 31057 w 31353"/>
                  <a:gd name="connsiteY3" fmla="*/ 6437 h 48418"/>
                  <a:gd name="connsiteX4" fmla="*/ 30858 w 31353"/>
                  <a:gd name="connsiteY4" fmla="*/ 7231 h 48418"/>
                  <a:gd name="connsiteX5" fmla="*/ 13396 w 31353"/>
                  <a:gd name="connsiteY5" fmla="*/ 47315 h 48418"/>
                  <a:gd name="connsiteX6" fmla="*/ 12800 w 31353"/>
                  <a:gd name="connsiteY6" fmla="*/ 48109 h 48418"/>
                  <a:gd name="connsiteX7" fmla="*/ 12205 w 31353"/>
                  <a:gd name="connsiteY7" fmla="*/ 48506 h 48418"/>
                  <a:gd name="connsiteX8" fmla="*/ 11014 w 31353"/>
                  <a:gd name="connsiteY8" fmla="*/ 48704 h 48418"/>
                  <a:gd name="connsiteX9" fmla="*/ 9427 w 31353"/>
                  <a:gd name="connsiteY9" fmla="*/ 48704 h 48418"/>
                  <a:gd name="connsiteX10" fmla="*/ 7443 w 31353"/>
                  <a:gd name="connsiteY10" fmla="*/ 48506 h 48418"/>
                  <a:gd name="connsiteX11" fmla="*/ 6450 w 31353"/>
                  <a:gd name="connsiteY11" fmla="*/ 48308 h 48418"/>
                  <a:gd name="connsiteX12" fmla="*/ 6252 w 31353"/>
                  <a:gd name="connsiteY12" fmla="*/ 47712 h 48418"/>
                  <a:gd name="connsiteX13" fmla="*/ 6450 w 31353"/>
                  <a:gd name="connsiteY13" fmla="*/ 46918 h 48418"/>
                  <a:gd name="connsiteX14" fmla="*/ 24707 w 31353"/>
                  <a:gd name="connsiteY14" fmla="*/ 6040 h 48418"/>
                  <a:gd name="connsiteX15" fmla="*/ 1688 w 31353"/>
                  <a:gd name="connsiteY15" fmla="*/ 6040 h 48418"/>
                  <a:gd name="connsiteX16" fmla="*/ 497 w 31353"/>
                  <a:gd name="connsiteY16" fmla="*/ 5247 h 48418"/>
                  <a:gd name="connsiteX17" fmla="*/ 299 w 31353"/>
                  <a:gd name="connsiteY17" fmla="*/ 3064 h 48418"/>
                  <a:gd name="connsiteX18" fmla="*/ 299 w 31353"/>
                  <a:gd name="connsiteY18" fmla="*/ 2072 h 48418"/>
                  <a:gd name="connsiteX19" fmla="*/ 497 w 31353"/>
                  <a:gd name="connsiteY19" fmla="*/ 1079 h 48418"/>
                  <a:gd name="connsiteX20" fmla="*/ 894 w 31353"/>
                  <a:gd name="connsiteY20" fmla="*/ 484 h 48418"/>
                  <a:gd name="connsiteX21" fmla="*/ 1688 w 31353"/>
                  <a:gd name="connsiteY21" fmla="*/ 286 h 48418"/>
                  <a:gd name="connsiteX22" fmla="*/ 29668 w 31353"/>
                  <a:gd name="connsiteY22" fmla="*/ 286 h 48418"/>
                  <a:gd name="connsiteX23" fmla="*/ 30660 w 31353"/>
                  <a:gd name="connsiteY23" fmla="*/ 484 h 48418"/>
                  <a:gd name="connsiteX24" fmla="*/ 31255 w 31353"/>
                  <a:gd name="connsiteY24" fmla="*/ 881 h 48418"/>
                  <a:gd name="connsiteX25" fmla="*/ 31454 w 31353"/>
                  <a:gd name="connsiteY25" fmla="*/ 1873 h 48418"/>
                  <a:gd name="connsiteX26" fmla="*/ 31652 w 31353"/>
                  <a:gd name="connsiteY26" fmla="*/ 306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52" y="3064"/>
                    </a:moveTo>
                    <a:cubicBezTo>
                      <a:pt x="31652" y="3609"/>
                      <a:pt x="31553" y="4056"/>
                      <a:pt x="31454" y="4453"/>
                    </a:cubicBezTo>
                    <a:cubicBezTo>
                      <a:pt x="31454" y="4751"/>
                      <a:pt x="31354" y="5048"/>
                      <a:pt x="31255" y="5445"/>
                    </a:cubicBezTo>
                    <a:cubicBezTo>
                      <a:pt x="31255" y="5743"/>
                      <a:pt x="31156" y="6040"/>
                      <a:pt x="31057" y="6437"/>
                    </a:cubicBezTo>
                    <a:cubicBezTo>
                      <a:pt x="31057" y="6735"/>
                      <a:pt x="30957" y="6983"/>
                      <a:pt x="30858" y="7231"/>
                    </a:cubicBezTo>
                    <a:lnTo>
                      <a:pt x="13396" y="47315"/>
                    </a:lnTo>
                    <a:cubicBezTo>
                      <a:pt x="13247" y="47613"/>
                      <a:pt x="13048" y="47861"/>
                      <a:pt x="12800" y="48109"/>
                    </a:cubicBezTo>
                    <a:cubicBezTo>
                      <a:pt x="12652" y="48258"/>
                      <a:pt x="12453" y="48407"/>
                      <a:pt x="12205" y="48506"/>
                    </a:cubicBezTo>
                    <a:cubicBezTo>
                      <a:pt x="11907" y="48605"/>
                      <a:pt x="11511" y="48704"/>
                      <a:pt x="11014" y="48704"/>
                    </a:cubicBezTo>
                    <a:cubicBezTo>
                      <a:pt x="10618" y="48704"/>
                      <a:pt x="10072" y="48704"/>
                      <a:pt x="9427" y="48704"/>
                    </a:cubicBezTo>
                    <a:cubicBezTo>
                      <a:pt x="8633" y="48704"/>
                      <a:pt x="7939" y="48605"/>
                      <a:pt x="7443" y="48506"/>
                    </a:cubicBezTo>
                    <a:cubicBezTo>
                      <a:pt x="7046" y="48506"/>
                      <a:pt x="6698" y="48456"/>
                      <a:pt x="6450" y="48308"/>
                    </a:cubicBezTo>
                    <a:cubicBezTo>
                      <a:pt x="6302" y="48208"/>
                      <a:pt x="6252" y="48010"/>
                      <a:pt x="6252" y="47712"/>
                    </a:cubicBezTo>
                    <a:cubicBezTo>
                      <a:pt x="6252" y="47464"/>
                      <a:pt x="6302" y="47216"/>
                      <a:pt x="6450" y="46918"/>
                    </a:cubicBezTo>
                    <a:lnTo>
                      <a:pt x="24707" y="6040"/>
                    </a:lnTo>
                    <a:lnTo>
                      <a:pt x="1688" y="6040"/>
                    </a:lnTo>
                    <a:cubicBezTo>
                      <a:pt x="1142" y="6040"/>
                      <a:pt x="745" y="5792"/>
                      <a:pt x="497" y="5247"/>
                    </a:cubicBezTo>
                    <a:cubicBezTo>
                      <a:pt x="348" y="4751"/>
                      <a:pt x="299" y="4006"/>
                      <a:pt x="299" y="3064"/>
                    </a:cubicBezTo>
                    <a:cubicBezTo>
                      <a:pt x="299" y="2667"/>
                      <a:pt x="299" y="2369"/>
                      <a:pt x="299" y="2072"/>
                    </a:cubicBezTo>
                    <a:cubicBezTo>
                      <a:pt x="398" y="1675"/>
                      <a:pt x="497" y="1377"/>
                      <a:pt x="497" y="1079"/>
                    </a:cubicBezTo>
                    <a:cubicBezTo>
                      <a:pt x="596" y="831"/>
                      <a:pt x="745" y="633"/>
                      <a:pt x="894" y="484"/>
                    </a:cubicBezTo>
                    <a:cubicBezTo>
                      <a:pt x="1142" y="385"/>
                      <a:pt x="1390" y="286"/>
                      <a:pt x="1688" y="286"/>
                    </a:cubicBezTo>
                    <a:lnTo>
                      <a:pt x="29668" y="286"/>
                    </a:lnTo>
                    <a:cubicBezTo>
                      <a:pt x="30064" y="286"/>
                      <a:pt x="30362" y="385"/>
                      <a:pt x="30660" y="484"/>
                    </a:cubicBezTo>
                    <a:cubicBezTo>
                      <a:pt x="30908" y="484"/>
                      <a:pt x="31106" y="633"/>
                      <a:pt x="31255" y="881"/>
                    </a:cubicBezTo>
                    <a:cubicBezTo>
                      <a:pt x="31354" y="1179"/>
                      <a:pt x="31454" y="1476"/>
                      <a:pt x="31454" y="1873"/>
                    </a:cubicBezTo>
                    <a:cubicBezTo>
                      <a:pt x="31553" y="2171"/>
                      <a:pt x="31652" y="2568"/>
                      <a:pt x="31652" y="30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26686F7-B0A9-499F-AE53-FABA936FF244}"/>
                </a:ext>
              </a:extLst>
            </p:cNvPr>
            <p:cNvSpPr/>
            <p:nvPr/>
          </p:nvSpPr>
          <p:spPr>
            <a:xfrm>
              <a:off x="6541254" y="5407104"/>
              <a:ext cx="13493" cy="65682"/>
            </a:xfrm>
            <a:custGeom>
              <a:avLst/>
              <a:gdLst>
                <a:gd name="connsiteX0" fmla="*/ 13796 w 13493"/>
                <a:gd name="connsiteY0" fmla="*/ 33028 h 65682"/>
                <a:gd name="connsiteX1" fmla="*/ 13200 w 13493"/>
                <a:gd name="connsiteY1" fmla="*/ 41362 h 65682"/>
                <a:gd name="connsiteX2" fmla="*/ 11811 w 13493"/>
                <a:gd name="connsiteY2" fmla="*/ 49498 h 65682"/>
                <a:gd name="connsiteX3" fmla="*/ 9232 w 13493"/>
                <a:gd name="connsiteY3" fmla="*/ 57436 h 65682"/>
                <a:gd name="connsiteX4" fmla="*/ 5660 w 13493"/>
                <a:gd name="connsiteY4" fmla="*/ 65175 h 65682"/>
                <a:gd name="connsiteX5" fmla="*/ 5263 w 13493"/>
                <a:gd name="connsiteY5" fmla="*/ 65373 h 65682"/>
                <a:gd name="connsiteX6" fmla="*/ 4668 w 13493"/>
                <a:gd name="connsiteY6" fmla="*/ 65572 h 65682"/>
                <a:gd name="connsiteX7" fmla="*/ 3874 w 13493"/>
                <a:gd name="connsiteY7" fmla="*/ 65770 h 65682"/>
                <a:gd name="connsiteX8" fmla="*/ 2882 w 13493"/>
                <a:gd name="connsiteY8" fmla="*/ 65968 h 65682"/>
                <a:gd name="connsiteX9" fmla="*/ 1294 w 13493"/>
                <a:gd name="connsiteY9" fmla="*/ 65770 h 65682"/>
                <a:gd name="connsiteX10" fmla="*/ 500 w 13493"/>
                <a:gd name="connsiteY10" fmla="*/ 65572 h 65682"/>
                <a:gd name="connsiteX11" fmla="*/ 302 w 13493"/>
                <a:gd name="connsiteY11" fmla="*/ 64976 h 65682"/>
                <a:gd name="connsiteX12" fmla="*/ 500 w 13493"/>
                <a:gd name="connsiteY12" fmla="*/ 64182 h 65682"/>
                <a:gd name="connsiteX13" fmla="*/ 5660 w 13493"/>
                <a:gd name="connsiteY13" fmla="*/ 48903 h 65682"/>
                <a:gd name="connsiteX14" fmla="*/ 7446 w 13493"/>
                <a:gd name="connsiteY14" fmla="*/ 33028 h 65682"/>
                <a:gd name="connsiteX15" fmla="*/ 5660 w 13493"/>
                <a:gd name="connsiteY15" fmla="*/ 17153 h 65682"/>
                <a:gd name="connsiteX16" fmla="*/ 500 w 13493"/>
                <a:gd name="connsiteY16" fmla="*/ 1873 h 65682"/>
                <a:gd name="connsiteX17" fmla="*/ 302 w 13493"/>
                <a:gd name="connsiteY17" fmla="*/ 1278 h 65682"/>
                <a:gd name="connsiteX18" fmla="*/ 500 w 13493"/>
                <a:gd name="connsiteY18" fmla="*/ 682 h 65682"/>
                <a:gd name="connsiteX19" fmla="*/ 1493 w 13493"/>
                <a:gd name="connsiteY19" fmla="*/ 484 h 65682"/>
                <a:gd name="connsiteX20" fmla="*/ 2882 w 13493"/>
                <a:gd name="connsiteY20" fmla="*/ 286 h 65682"/>
                <a:gd name="connsiteX21" fmla="*/ 4072 w 13493"/>
                <a:gd name="connsiteY21" fmla="*/ 286 h 65682"/>
                <a:gd name="connsiteX22" fmla="*/ 4866 w 13493"/>
                <a:gd name="connsiteY22" fmla="*/ 484 h 65682"/>
                <a:gd name="connsiteX23" fmla="*/ 5461 w 13493"/>
                <a:gd name="connsiteY23" fmla="*/ 881 h 65682"/>
                <a:gd name="connsiteX24" fmla="*/ 5660 w 13493"/>
                <a:gd name="connsiteY24" fmla="*/ 881 h 65682"/>
                <a:gd name="connsiteX25" fmla="*/ 11613 w 13493"/>
                <a:gd name="connsiteY25" fmla="*/ 16756 h 65682"/>
                <a:gd name="connsiteX26" fmla="*/ 13796 w 13493"/>
                <a:gd name="connsiteY26" fmla="*/ 3302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96" y="33028"/>
                  </a:moveTo>
                  <a:cubicBezTo>
                    <a:pt x="13796" y="35806"/>
                    <a:pt x="13597" y="38584"/>
                    <a:pt x="13200" y="41362"/>
                  </a:cubicBezTo>
                  <a:cubicBezTo>
                    <a:pt x="12903" y="44140"/>
                    <a:pt x="12456" y="46869"/>
                    <a:pt x="11811" y="49498"/>
                  </a:cubicBezTo>
                  <a:cubicBezTo>
                    <a:pt x="11117" y="52177"/>
                    <a:pt x="10273" y="54757"/>
                    <a:pt x="9232" y="57436"/>
                  </a:cubicBezTo>
                  <a:cubicBezTo>
                    <a:pt x="8140" y="60065"/>
                    <a:pt x="6950" y="62645"/>
                    <a:pt x="5660" y="65175"/>
                  </a:cubicBezTo>
                  <a:cubicBezTo>
                    <a:pt x="5660" y="65274"/>
                    <a:pt x="5511" y="65373"/>
                    <a:pt x="5263" y="65373"/>
                  </a:cubicBezTo>
                  <a:cubicBezTo>
                    <a:pt x="5114" y="65472"/>
                    <a:pt x="4916" y="65572"/>
                    <a:pt x="4668" y="65572"/>
                  </a:cubicBezTo>
                  <a:cubicBezTo>
                    <a:pt x="4519" y="65671"/>
                    <a:pt x="4271" y="65770"/>
                    <a:pt x="3874" y="65770"/>
                  </a:cubicBezTo>
                  <a:cubicBezTo>
                    <a:pt x="3576" y="65869"/>
                    <a:pt x="3279" y="65968"/>
                    <a:pt x="2882" y="65968"/>
                  </a:cubicBezTo>
                  <a:cubicBezTo>
                    <a:pt x="2187" y="65968"/>
                    <a:pt x="1691" y="65869"/>
                    <a:pt x="1294" y="65770"/>
                  </a:cubicBezTo>
                  <a:cubicBezTo>
                    <a:pt x="897" y="65770"/>
                    <a:pt x="600" y="65671"/>
                    <a:pt x="500" y="65572"/>
                  </a:cubicBezTo>
                  <a:cubicBezTo>
                    <a:pt x="352" y="65423"/>
                    <a:pt x="302" y="65224"/>
                    <a:pt x="302" y="64976"/>
                  </a:cubicBezTo>
                  <a:cubicBezTo>
                    <a:pt x="302" y="64827"/>
                    <a:pt x="352" y="64579"/>
                    <a:pt x="500" y="64182"/>
                  </a:cubicBezTo>
                  <a:cubicBezTo>
                    <a:pt x="2733" y="59122"/>
                    <a:pt x="4469" y="54062"/>
                    <a:pt x="5660" y="48903"/>
                  </a:cubicBezTo>
                  <a:cubicBezTo>
                    <a:pt x="6850" y="43644"/>
                    <a:pt x="7446" y="38336"/>
                    <a:pt x="7446" y="33028"/>
                  </a:cubicBezTo>
                  <a:cubicBezTo>
                    <a:pt x="7446" y="27769"/>
                    <a:pt x="6850" y="22461"/>
                    <a:pt x="5660" y="17153"/>
                  </a:cubicBezTo>
                  <a:cubicBezTo>
                    <a:pt x="4469" y="11894"/>
                    <a:pt x="2733" y="6784"/>
                    <a:pt x="500" y="1873"/>
                  </a:cubicBezTo>
                  <a:cubicBezTo>
                    <a:pt x="352" y="1625"/>
                    <a:pt x="302" y="1427"/>
                    <a:pt x="302" y="1278"/>
                  </a:cubicBezTo>
                  <a:cubicBezTo>
                    <a:pt x="302" y="1030"/>
                    <a:pt x="352" y="831"/>
                    <a:pt x="500" y="682"/>
                  </a:cubicBezTo>
                  <a:cubicBezTo>
                    <a:pt x="748" y="583"/>
                    <a:pt x="1096" y="484"/>
                    <a:pt x="1493" y="484"/>
                  </a:cubicBezTo>
                  <a:cubicBezTo>
                    <a:pt x="1889" y="385"/>
                    <a:pt x="2336" y="286"/>
                    <a:pt x="2882" y="286"/>
                  </a:cubicBezTo>
                  <a:cubicBezTo>
                    <a:pt x="3378" y="286"/>
                    <a:pt x="3775" y="286"/>
                    <a:pt x="4072" y="286"/>
                  </a:cubicBezTo>
                  <a:cubicBezTo>
                    <a:pt x="4469" y="286"/>
                    <a:pt x="4717" y="385"/>
                    <a:pt x="4866" y="484"/>
                  </a:cubicBezTo>
                  <a:cubicBezTo>
                    <a:pt x="5114" y="633"/>
                    <a:pt x="5312" y="782"/>
                    <a:pt x="5461" y="881"/>
                  </a:cubicBezTo>
                  <a:cubicBezTo>
                    <a:pt x="5561" y="881"/>
                    <a:pt x="5660" y="881"/>
                    <a:pt x="5660" y="881"/>
                  </a:cubicBezTo>
                  <a:cubicBezTo>
                    <a:pt x="8140" y="6040"/>
                    <a:pt x="10125" y="11348"/>
                    <a:pt x="11613" y="16756"/>
                  </a:cubicBezTo>
                  <a:cubicBezTo>
                    <a:pt x="13052" y="22064"/>
                    <a:pt x="13796" y="27472"/>
                    <a:pt x="13796" y="33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B4AF386-4D41-4A3B-8FB7-4955AD90D92D}"/>
                </a:ext>
              </a:extLst>
            </p:cNvPr>
            <p:cNvSpPr/>
            <p:nvPr/>
          </p:nvSpPr>
          <p:spPr>
            <a:xfrm>
              <a:off x="6631566" y="5405517"/>
              <a:ext cx="13568" cy="65682"/>
            </a:xfrm>
            <a:custGeom>
              <a:avLst/>
              <a:gdLst>
                <a:gd name="connsiteX0" fmla="*/ 13803 w 13568"/>
                <a:gd name="connsiteY0" fmla="*/ 1873 h 65682"/>
                <a:gd name="connsiteX1" fmla="*/ 8445 w 13568"/>
                <a:gd name="connsiteY1" fmla="*/ 17153 h 65682"/>
                <a:gd name="connsiteX2" fmla="*/ 6857 w 13568"/>
                <a:gd name="connsiteY2" fmla="*/ 33028 h 65682"/>
                <a:gd name="connsiteX3" fmla="*/ 8445 w 13568"/>
                <a:gd name="connsiteY3" fmla="*/ 48903 h 65682"/>
                <a:gd name="connsiteX4" fmla="*/ 13604 w 13568"/>
                <a:gd name="connsiteY4" fmla="*/ 64182 h 65682"/>
                <a:gd name="connsiteX5" fmla="*/ 13803 w 13568"/>
                <a:gd name="connsiteY5" fmla="*/ 64976 h 65682"/>
                <a:gd name="connsiteX6" fmla="*/ 13604 w 13568"/>
                <a:gd name="connsiteY6" fmla="*/ 65571 h 65682"/>
                <a:gd name="connsiteX7" fmla="*/ 12811 w 13568"/>
                <a:gd name="connsiteY7" fmla="*/ 65770 h 65682"/>
                <a:gd name="connsiteX8" fmla="*/ 11421 w 13568"/>
                <a:gd name="connsiteY8" fmla="*/ 65968 h 65682"/>
                <a:gd name="connsiteX9" fmla="*/ 10231 w 13568"/>
                <a:gd name="connsiteY9" fmla="*/ 65770 h 65682"/>
                <a:gd name="connsiteX10" fmla="*/ 9437 w 13568"/>
                <a:gd name="connsiteY10" fmla="*/ 65571 h 65682"/>
                <a:gd name="connsiteX11" fmla="*/ 8842 w 13568"/>
                <a:gd name="connsiteY11" fmla="*/ 65373 h 65682"/>
                <a:gd name="connsiteX12" fmla="*/ 8445 w 13568"/>
                <a:gd name="connsiteY12" fmla="*/ 65175 h 65682"/>
                <a:gd name="connsiteX13" fmla="*/ 4873 w 13568"/>
                <a:gd name="connsiteY13" fmla="*/ 57435 h 65682"/>
                <a:gd name="connsiteX14" fmla="*/ 2293 w 13568"/>
                <a:gd name="connsiteY14" fmla="*/ 49498 h 65682"/>
                <a:gd name="connsiteX15" fmla="*/ 706 w 13568"/>
                <a:gd name="connsiteY15" fmla="*/ 41362 h 65682"/>
                <a:gd name="connsiteX16" fmla="*/ 309 w 13568"/>
                <a:gd name="connsiteY16" fmla="*/ 33028 h 65682"/>
                <a:gd name="connsiteX17" fmla="*/ 904 w 13568"/>
                <a:gd name="connsiteY17" fmla="*/ 24892 h 65682"/>
                <a:gd name="connsiteX18" fmla="*/ 2492 w 13568"/>
                <a:gd name="connsiteY18" fmla="*/ 16756 h 65682"/>
                <a:gd name="connsiteX19" fmla="*/ 5072 w 13568"/>
                <a:gd name="connsiteY19" fmla="*/ 8818 h 65682"/>
                <a:gd name="connsiteX20" fmla="*/ 8445 w 13568"/>
                <a:gd name="connsiteY20" fmla="*/ 881 h 65682"/>
                <a:gd name="connsiteX21" fmla="*/ 8643 w 13568"/>
                <a:gd name="connsiteY21" fmla="*/ 881 h 65682"/>
                <a:gd name="connsiteX22" fmla="*/ 9040 w 13568"/>
                <a:gd name="connsiteY22" fmla="*/ 484 h 65682"/>
                <a:gd name="connsiteX23" fmla="*/ 10032 w 13568"/>
                <a:gd name="connsiteY23" fmla="*/ 285 h 65682"/>
                <a:gd name="connsiteX24" fmla="*/ 11421 w 13568"/>
                <a:gd name="connsiteY24" fmla="*/ 285 h 65682"/>
                <a:gd name="connsiteX25" fmla="*/ 12612 w 13568"/>
                <a:gd name="connsiteY25" fmla="*/ 484 h 65682"/>
                <a:gd name="connsiteX26" fmla="*/ 13406 w 13568"/>
                <a:gd name="connsiteY26" fmla="*/ 682 h 65682"/>
                <a:gd name="connsiteX27" fmla="*/ 13803 w 13568"/>
                <a:gd name="connsiteY27" fmla="*/ 1278 h 65682"/>
                <a:gd name="connsiteX28" fmla="*/ 13803 w 13568"/>
                <a:gd name="connsiteY28" fmla="*/ 18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803" y="1873"/>
                  </a:moveTo>
                  <a:cubicBezTo>
                    <a:pt x="11421" y="6784"/>
                    <a:pt x="9636" y="11894"/>
                    <a:pt x="8445" y="17153"/>
                  </a:cubicBezTo>
                  <a:cubicBezTo>
                    <a:pt x="7354" y="22461"/>
                    <a:pt x="6857" y="27769"/>
                    <a:pt x="6857" y="33028"/>
                  </a:cubicBezTo>
                  <a:cubicBezTo>
                    <a:pt x="6857" y="38336"/>
                    <a:pt x="7354" y="43644"/>
                    <a:pt x="8445" y="48903"/>
                  </a:cubicBezTo>
                  <a:cubicBezTo>
                    <a:pt x="9636" y="54062"/>
                    <a:pt x="11322" y="59122"/>
                    <a:pt x="13604" y="64182"/>
                  </a:cubicBezTo>
                  <a:cubicBezTo>
                    <a:pt x="13704" y="64579"/>
                    <a:pt x="13803" y="64827"/>
                    <a:pt x="13803" y="64976"/>
                  </a:cubicBezTo>
                  <a:cubicBezTo>
                    <a:pt x="13902" y="65224"/>
                    <a:pt x="13852" y="65423"/>
                    <a:pt x="13604" y="65571"/>
                  </a:cubicBezTo>
                  <a:cubicBezTo>
                    <a:pt x="13455" y="65671"/>
                    <a:pt x="13207" y="65770"/>
                    <a:pt x="12811" y="65770"/>
                  </a:cubicBezTo>
                  <a:cubicBezTo>
                    <a:pt x="12513" y="65869"/>
                    <a:pt x="12066" y="65968"/>
                    <a:pt x="11421" y="65968"/>
                  </a:cubicBezTo>
                  <a:cubicBezTo>
                    <a:pt x="10876" y="65968"/>
                    <a:pt x="10479" y="65869"/>
                    <a:pt x="10231" y="65770"/>
                  </a:cubicBezTo>
                  <a:cubicBezTo>
                    <a:pt x="9933" y="65770"/>
                    <a:pt x="9685" y="65671"/>
                    <a:pt x="9437" y="65571"/>
                  </a:cubicBezTo>
                  <a:cubicBezTo>
                    <a:pt x="9140" y="65571"/>
                    <a:pt x="8941" y="65472"/>
                    <a:pt x="8842" y="65373"/>
                  </a:cubicBezTo>
                  <a:cubicBezTo>
                    <a:pt x="8693" y="65373"/>
                    <a:pt x="8544" y="65274"/>
                    <a:pt x="8445" y="65175"/>
                  </a:cubicBezTo>
                  <a:cubicBezTo>
                    <a:pt x="7106" y="62644"/>
                    <a:pt x="5915" y="60065"/>
                    <a:pt x="4873" y="57435"/>
                  </a:cubicBezTo>
                  <a:cubicBezTo>
                    <a:pt x="3931" y="54757"/>
                    <a:pt x="3087" y="52177"/>
                    <a:pt x="2293" y="49498"/>
                  </a:cubicBezTo>
                  <a:cubicBezTo>
                    <a:pt x="1599" y="46869"/>
                    <a:pt x="1103" y="44140"/>
                    <a:pt x="706" y="41362"/>
                  </a:cubicBezTo>
                  <a:cubicBezTo>
                    <a:pt x="408" y="38584"/>
                    <a:pt x="309" y="35806"/>
                    <a:pt x="309" y="33028"/>
                  </a:cubicBezTo>
                  <a:cubicBezTo>
                    <a:pt x="309" y="30249"/>
                    <a:pt x="507" y="27571"/>
                    <a:pt x="904" y="24892"/>
                  </a:cubicBezTo>
                  <a:cubicBezTo>
                    <a:pt x="1301" y="22114"/>
                    <a:pt x="1797" y="19435"/>
                    <a:pt x="2492" y="16756"/>
                  </a:cubicBezTo>
                  <a:cubicBezTo>
                    <a:pt x="3137" y="13978"/>
                    <a:pt x="3980" y="11348"/>
                    <a:pt x="5072" y="8818"/>
                  </a:cubicBezTo>
                  <a:cubicBezTo>
                    <a:pt x="6113" y="6189"/>
                    <a:pt x="7254" y="3560"/>
                    <a:pt x="8445" y="881"/>
                  </a:cubicBezTo>
                  <a:cubicBezTo>
                    <a:pt x="8544" y="881"/>
                    <a:pt x="8643" y="881"/>
                    <a:pt x="8643" y="881"/>
                  </a:cubicBezTo>
                  <a:cubicBezTo>
                    <a:pt x="8743" y="782"/>
                    <a:pt x="8891" y="633"/>
                    <a:pt x="9040" y="484"/>
                  </a:cubicBezTo>
                  <a:cubicBezTo>
                    <a:pt x="9288" y="385"/>
                    <a:pt x="9636" y="285"/>
                    <a:pt x="10032" y="285"/>
                  </a:cubicBezTo>
                  <a:cubicBezTo>
                    <a:pt x="10429" y="285"/>
                    <a:pt x="10876" y="285"/>
                    <a:pt x="11421" y="285"/>
                  </a:cubicBezTo>
                  <a:cubicBezTo>
                    <a:pt x="11918" y="285"/>
                    <a:pt x="12315" y="385"/>
                    <a:pt x="12612" y="484"/>
                  </a:cubicBezTo>
                  <a:cubicBezTo>
                    <a:pt x="13009" y="484"/>
                    <a:pt x="13257" y="583"/>
                    <a:pt x="13406" y="682"/>
                  </a:cubicBezTo>
                  <a:cubicBezTo>
                    <a:pt x="13654" y="831"/>
                    <a:pt x="13803" y="1030"/>
                    <a:pt x="13803" y="1278"/>
                  </a:cubicBezTo>
                  <a:cubicBezTo>
                    <a:pt x="13902" y="1426"/>
                    <a:pt x="13902" y="1625"/>
                    <a:pt x="13803" y="1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653490" y="5409485"/>
              <a:ext cx="106759" cy="49609"/>
              <a:chOff x="6653490" y="5409485"/>
              <a:chExt cx="106759" cy="49609"/>
            </a:xfrm>
            <a:solidFill>
              <a:srgbClr val="000000"/>
            </a:solidFill>
          </p:grpSpPr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94DFD426-EDFE-4C01-842D-46E05E4F498A}"/>
                  </a:ext>
                </a:extLst>
              </p:cNvPr>
              <p:cNvSpPr/>
              <p:nvPr/>
            </p:nvSpPr>
            <p:spPr>
              <a:xfrm>
                <a:off x="6653490" y="5410081"/>
                <a:ext cx="30360" cy="49014"/>
              </a:xfrm>
              <a:custGeom>
                <a:avLst/>
                <a:gdLst>
                  <a:gd name="connsiteX0" fmla="*/ 30672 w 30360"/>
                  <a:gd name="connsiteY0" fmla="*/ 33028 h 49014"/>
                  <a:gd name="connsiteX1" fmla="*/ 29283 w 30360"/>
                  <a:gd name="connsiteY1" fmla="*/ 39973 h 49014"/>
                  <a:gd name="connsiteX2" fmla="*/ 25711 w 30360"/>
                  <a:gd name="connsiteY2" fmla="*/ 45132 h 49014"/>
                  <a:gd name="connsiteX3" fmla="*/ 19956 w 30360"/>
                  <a:gd name="connsiteY3" fmla="*/ 48307 h 49014"/>
                  <a:gd name="connsiteX4" fmla="*/ 12812 w 30360"/>
                  <a:gd name="connsiteY4" fmla="*/ 49300 h 49014"/>
                  <a:gd name="connsiteX5" fmla="*/ 8447 w 30360"/>
                  <a:gd name="connsiteY5" fmla="*/ 48903 h 49014"/>
                  <a:gd name="connsiteX6" fmla="*/ 4875 w 30360"/>
                  <a:gd name="connsiteY6" fmla="*/ 48109 h 49014"/>
                  <a:gd name="connsiteX7" fmla="*/ 2295 w 30360"/>
                  <a:gd name="connsiteY7" fmla="*/ 47315 h 49014"/>
                  <a:gd name="connsiteX8" fmla="*/ 906 w 30360"/>
                  <a:gd name="connsiteY8" fmla="*/ 46521 h 49014"/>
                  <a:gd name="connsiteX9" fmla="*/ 509 w 30360"/>
                  <a:gd name="connsiteY9" fmla="*/ 46125 h 49014"/>
                  <a:gd name="connsiteX10" fmla="*/ 311 w 30360"/>
                  <a:gd name="connsiteY10" fmla="*/ 45529 h 49014"/>
                  <a:gd name="connsiteX11" fmla="*/ 311 w 30360"/>
                  <a:gd name="connsiteY11" fmla="*/ 44736 h 49014"/>
                  <a:gd name="connsiteX12" fmla="*/ 311 w 30360"/>
                  <a:gd name="connsiteY12" fmla="*/ 43545 h 49014"/>
                  <a:gd name="connsiteX13" fmla="*/ 311 w 30360"/>
                  <a:gd name="connsiteY13" fmla="*/ 42553 h 49014"/>
                  <a:gd name="connsiteX14" fmla="*/ 509 w 30360"/>
                  <a:gd name="connsiteY14" fmla="*/ 41561 h 49014"/>
                  <a:gd name="connsiteX15" fmla="*/ 906 w 30360"/>
                  <a:gd name="connsiteY15" fmla="*/ 41164 h 49014"/>
                  <a:gd name="connsiteX16" fmla="*/ 1303 w 30360"/>
                  <a:gd name="connsiteY16" fmla="*/ 40965 h 49014"/>
                  <a:gd name="connsiteX17" fmla="*/ 2494 w 30360"/>
                  <a:gd name="connsiteY17" fmla="*/ 41561 h 49014"/>
                  <a:gd name="connsiteX18" fmla="*/ 4478 w 30360"/>
                  <a:gd name="connsiteY18" fmla="*/ 42553 h 49014"/>
                  <a:gd name="connsiteX19" fmla="*/ 7851 w 30360"/>
                  <a:gd name="connsiteY19" fmla="*/ 43545 h 49014"/>
                  <a:gd name="connsiteX20" fmla="*/ 12614 w 30360"/>
                  <a:gd name="connsiteY20" fmla="*/ 43942 h 49014"/>
                  <a:gd name="connsiteX21" fmla="*/ 16980 w 30360"/>
                  <a:gd name="connsiteY21" fmla="*/ 43346 h 49014"/>
                  <a:gd name="connsiteX22" fmla="*/ 20551 w 30360"/>
                  <a:gd name="connsiteY22" fmla="*/ 41561 h 49014"/>
                  <a:gd name="connsiteX23" fmla="*/ 22933 w 30360"/>
                  <a:gd name="connsiteY23" fmla="*/ 38386 h 49014"/>
                  <a:gd name="connsiteX24" fmla="*/ 23925 w 30360"/>
                  <a:gd name="connsiteY24" fmla="*/ 33623 h 49014"/>
                  <a:gd name="connsiteX25" fmla="*/ 23131 w 30360"/>
                  <a:gd name="connsiteY25" fmla="*/ 29654 h 49014"/>
                  <a:gd name="connsiteX26" fmla="*/ 20948 w 30360"/>
                  <a:gd name="connsiteY26" fmla="*/ 26678 h 49014"/>
                  <a:gd name="connsiteX27" fmla="*/ 17178 w 30360"/>
                  <a:gd name="connsiteY27" fmla="*/ 24892 h 49014"/>
                  <a:gd name="connsiteX28" fmla="*/ 11622 w 30360"/>
                  <a:gd name="connsiteY28" fmla="*/ 24296 h 49014"/>
                  <a:gd name="connsiteX29" fmla="*/ 7653 w 30360"/>
                  <a:gd name="connsiteY29" fmla="*/ 24495 h 49014"/>
                  <a:gd name="connsiteX30" fmla="*/ 4676 w 30360"/>
                  <a:gd name="connsiteY30" fmla="*/ 24693 h 49014"/>
                  <a:gd name="connsiteX31" fmla="*/ 3089 w 30360"/>
                  <a:gd name="connsiteY31" fmla="*/ 24296 h 49014"/>
                  <a:gd name="connsiteX32" fmla="*/ 2692 w 30360"/>
                  <a:gd name="connsiteY32" fmla="*/ 22312 h 49014"/>
                  <a:gd name="connsiteX33" fmla="*/ 2692 w 30360"/>
                  <a:gd name="connsiteY33" fmla="*/ 2865 h 49014"/>
                  <a:gd name="connsiteX34" fmla="*/ 3287 w 30360"/>
                  <a:gd name="connsiteY34" fmla="*/ 881 h 49014"/>
                  <a:gd name="connsiteX35" fmla="*/ 5073 w 30360"/>
                  <a:gd name="connsiteY35" fmla="*/ 285 h 49014"/>
                  <a:gd name="connsiteX36" fmla="*/ 26306 w 30360"/>
                  <a:gd name="connsiteY36" fmla="*/ 285 h 49014"/>
                  <a:gd name="connsiteX37" fmla="*/ 26901 w 30360"/>
                  <a:gd name="connsiteY37" fmla="*/ 484 h 49014"/>
                  <a:gd name="connsiteX38" fmla="*/ 27298 w 30360"/>
                  <a:gd name="connsiteY38" fmla="*/ 1079 h 49014"/>
                  <a:gd name="connsiteX39" fmla="*/ 27497 w 30360"/>
                  <a:gd name="connsiteY39" fmla="*/ 1873 h 49014"/>
                  <a:gd name="connsiteX40" fmla="*/ 27695 w 30360"/>
                  <a:gd name="connsiteY40" fmla="*/ 3064 h 49014"/>
                  <a:gd name="connsiteX41" fmla="*/ 27298 w 30360"/>
                  <a:gd name="connsiteY41" fmla="*/ 5246 h 49014"/>
                  <a:gd name="connsiteX42" fmla="*/ 26306 w 30360"/>
                  <a:gd name="connsiteY42" fmla="*/ 5842 h 49014"/>
                  <a:gd name="connsiteX43" fmla="*/ 8248 w 30360"/>
                  <a:gd name="connsiteY43" fmla="*/ 5842 h 49014"/>
                  <a:gd name="connsiteX44" fmla="*/ 8248 w 30360"/>
                  <a:gd name="connsiteY44" fmla="*/ 19534 h 49014"/>
                  <a:gd name="connsiteX45" fmla="*/ 11026 w 30360"/>
                  <a:gd name="connsiteY45" fmla="*/ 19335 h 49014"/>
                  <a:gd name="connsiteX46" fmla="*/ 14201 w 30360"/>
                  <a:gd name="connsiteY46" fmla="*/ 19137 h 49014"/>
                  <a:gd name="connsiteX47" fmla="*/ 21345 w 30360"/>
                  <a:gd name="connsiteY47" fmla="*/ 20129 h 49014"/>
                  <a:gd name="connsiteX48" fmla="*/ 26505 w 30360"/>
                  <a:gd name="connsiteY48" fmla="*/ 22907 h 49014"/>
                  <a:gd name="connsiteX49" fmla="*/ 29481 w 30360"/>
                  <a:gd name="connsiteY49" fmla="*/ 27273 h 49014"/>
                  <a:gd name="connsiteX50" fmla="*/ 30672 w 30360"/>
                  <a:gd name="connsiteY50" fmla="*/ 33028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72" y="33028"/>
                    </a:moveTo>
                    <a:cubicBezTo>
                      <a:pt x="30672" y="35558"/>
                      <a:pt x="30176" y="37889"/>
                      <a:pt x="29283" y="39973"/>
                    </a:cubicBezTo>
                    <a:cubicBezTo>
                      <a:pt x="28489" y="41957"/>
                      <a:pt x="27298" y="43694"/>
                      <a:pt x="25711" y="45132"/>
                    </a:cubicBezTo>
                    <a:cubicBezTo>
                      <a:pt x="24123" y="46472"/>
                      <a:pt x="22189" y="47514"/>
                      <a:pt x="19956" y="48307"/>
                    </a:cubicBezTo>
                    <a:cubicBezTo>
                      <a:pt x="17823" y="48952"/>
                      <a:pt x="15442" y="49300"/>
                      <a:pt x="12812" y="49300"/>
                    </a:cubicBezTo>
                    <a:cubicBezTo>
                      <a:pt x="11225" y="49300"/>
                      <a:pt x="9737" y="49151"/>
                      <a:pt x="8447" y="48903"/>
                    </a:cubicBezTo>
                    <a:cubicBezTo>
                      <a:pt x="7107" y="48605"/>
                      <a:pt x="5917" y="48407"/>
                      <a:pt x="4875" y="48109"/>
                    </a:cubicBezTo>
                    <a:cubicBezTo>
                      <a:pt x="3784" y="47861"/>
                      <a:pt x="2940" y="47613"/>
                      <a:pt x="2295" y="47315"/>
                    </a:cubicBezTo>
                    <a:cubicBezTo>
                      <a:pt x="1601" y="46918"/>
                      <a:pt x="1154" y="46670"/>
                      <a:pt x="906" y="46521"/>
                    </a:cubicBezTo>
                    <a:cubicBezTo>
                      <a:pt x="757" y="46422"/>
                      <a:pt x="609" y="46273"/>
                      <a:pt x="509" y="46125"/>
                    </a:cubicBezTo>
                    <a:cubicBezTo>
                      <a:pt x="509" y="45877"/>
                      <a:pt x="410" y="45678"/>
                      <a:pt x="311" y="45529"/>
                    </a:cubicBezTo>
                    <a:cubicBezTo>
                      <a:pt x="311" y="45281"/>
                      <a:pt x="311" y="45033"/>
                      <a:pt x="311" y="44736"/>
                    </a:cubicBezTo>
                    <a:cubicBezTo>
                      <a:pt x="311" y="44339"/>
                      <a:pt x="311" y="43942"/>
                      <a:pt x="311" y="43545"/>
                    </a:cubicBezTo>
                    <a:cubicBezTo>
                      <a:pt x="311" y="43148"/>
                      <a:pt x="311" y="42850"/>
                      <a:pt x="311" y="42553"/>
                    </a:cubicBezTo>
                    <a:cubicBezTo>
                      <a:pt x="410" y="42156"/>
                      <a:pt x="509" y="41858"/>
                      <a:pt x="509" y="41561"/>
                    </a:cubicBezTo>
                    <a:cubicBezTo>
                      <a:pt x="609" y="41312"/>
                      <a:pt x="757" y="41164"/>
                      <a:pt x="906" y="41164"/>
                    </a:cubicBezTo>
                    <a:cubicBezTo>
                      <a:pt x="1005" y="41064"/>
                      <a:pt x="1154" y="40965"/>
                      <a:pt x="1303" y="40965"/>
                    </a:cubicBezTo>
                    <a:cubicBezTo>
                      <a:pt x="1551" y="40965"/>
                      <a:pt x="1948" y="41164"/>
                      <a:pt x="2494" y="41561"/>
                    </a:cubicBezTo>
                    <a:cubicBezTo>
                      <a:pt x="2990" y="41858"/>
                      <a:pt x="3684" y="42156"/>
                      <a:pt x="4478" y="42553"/>
                    </a:cubicBezTo>
                    <a:cubicBezTo>
                      <a:pt x="5371" y="42850"/>
                      <a:pt x="6512" y="43148"/>
                      <a:pt x="7851" y="43545"/>
                    </a:cubicBezTo>
                    <a:cubicBezTo>
                      <a:pt x="9141" y="43843"/>
                      <a:pt x="10729" y="43942"/>
                      <a:pt x="12614" y="43942"/>
                    </a:cubicBezTo>
                    <a:cubicBezTo>
                      <a:pt x="14201" y="43942"/>
                      <a:pt x="15640" y="43743"/>
                      <a:pt x="16980" y="43346"/>
                    </a:cubicBezTo>
                    <a:cubicBezTo>
                      <a:pt x="18418" y="42950"/>
                      <a:pt x="19609" y="42354"/>
                      <a:pt x="20551" y="41561"/>
                    </a:cubicBezTo>
                    <a:cubicBezTo>
                      <a:pt x="21593" y="40668"/>
                      <a:pt x="22387" y="39576"/>
                      <a:pt x="22933" y="38386"/>
                    </a:cubicBezTo>
                    <a:cubicBezTo>
                      <a:pt x="23578" y="37096"/>
                      <a:pt x="23925" y="35508"/>
                      <a:pt x="23925" y="33623"/>
                    </a:cubicBezTo>
                    <a:cubicBezTo>
                      <a:pt x="23925" y="32035"/>
                      <a:pt x="23627" y="30746"/>
                      <a:pt x="23131" y="29654"/>
                    </a:cubicBezTo>
                    <a:cubicBezTo>
                      <a:pt x="22734" y="28464"/>
                      <a:pt x="21990" y="27471"/>
                      <a:pt x="20948" y="26678"/>
                    </a:cubicBezTo>
                    <a:cubicBezTo>
                      <a:pt x="20006" y="25884"/>
                      <a:pt x="18766" y="25289"/>
                      <a:pt x="17178" y="24892"/>
                    </a:cubicBezTo>
                    <a:cubicBezTo>
                      <a:pt x="15591" y="24495"/>
                      <a:pt x="13705" y="24296"/>
                      <a:pt x="11622" y="24296"/>
                    </a:cubicBezTo>
                    <a:cubicBezTo>
                      <a:pt x="10133" y="24296"/>
                      <a:pt x="8844" y="24396"/>
                      <a:pt x="7653" y="24495"/>
                    </a:cubicBezTo>
                    <a:cubicBezTo>
                      <a:pt x="6562" y="24644"/>
                      <a:pt x="5569" y="24693"/>
                      <a:pt x="4676" y="24693"/>
                    </a:cubicBezTo>
                    <a:cubicBezTo>
                      <a:pt x="3982" y="24693"/>
                      <a:pt x="3486" y="24594"/>
                      <a:pt x="3089" y="24296"/>
                    </a:cubicBezTo>
                    <a:cubicBezTo>
                      <a:pt x="2791" y="23900"/>
                      <a:pt x="2692" y="23255"/>
                      <a:pt x="2692" y="22312"/>
                    </a:cubicBezTo>
                    <a:lnTo>
                      <a:pt x="2692" y="2865"/>
                    </a:lnTo>
                    <a:cubicBezTo>
                      <a:pt x="2692" y="1972"/>
                      <a:pt x="2891" y="1278"/>
                      <a:pt x="3287" y="881"/>
                    </a:cubicBezTo>
                    <a:cubicBezTo>
                      <a:pt x="3684" y="484"/>
                      <a:pt x="4280" y="285"/>
                      <a:pt x="5073" y="285"/>
                    </a:cubicBezTo>
                    <a:lnTo>
                      <a:pt x="26306" y="285"/>
                    </a:lnTo>
                    <a:cubicBezTo>
                      <a:pt x="26554" y="285"/>
                      <a:pt x="26753" y="385"/>
                      <a:pt x="26901" y="484"/>
                    </a:cubicBezTo>
                    <a:cubicBezTo>
                      <a:pt x="27001" y="633"/>
                      <a:pt x="27150" y="831"/>
                      <a:pt x="27298" y="1079"/>
                    </a:cubicBezTo>
                    <a:cubicBezTo>
                      <a:pt x="27398" y="1228"/>
                      <a:pt x="27497" y="1476"/>
                      <a:pt x="27497" y="1873"/>
                    </a:cubicBezTo>
                    <a:cubicBezTo>
                      <a:pt x="27596" y="2270"/>
                      <a:pt x="27695" y="2667"/>
                      <a:pt x="27695" y="3064"/>
                    </a:cubicBezTo>
                    <a:cubicBezTo>
                      <a:pt x="27695" y="4006"/>
                      <a:pt x="27546" y="4750"/>
                      <a:pt x="27298" y="5246"/>
                    </a:cubicBezTo>
                    <a:cubicBezTo>
                      <a:pt x="27001" y="5643"/>
                      <a:pt x="26703" y="5842"/>
                      <a:pt x="26306" y="5842"/>
                    </a:cubicBezTo>
                    <a:lnTo>
                      <a:pt x="8248" y="5842"/>
                    </a:lnTo>
                    <a:lnTo>
                      <a:pt x="8248" y="19534"/>
                    </a:lnTo>
                    <a:cubicBezTo>
                      <a:pt x="9141" y="19435"/>
                      <a:pt x="10084" y="19335"/>
                      <a:pt x="11026" y="19335"/>
                    </a:cubicBezTo>
                    <a:cubicBezTo>
                      <a:pt x="11919" y="19236"/>
                      <a:pt x="13011" y="19137"/>
                      <a:pt x="14201" y="19137"/>
                    </a:cubicBezTo>
                    <a:cubicBezTo>
                      <a:pt x="16980" y="19137"/>
                      <a:pt x="19361" y="19484"/>
                      <a:pt x="21345" y="20129"/>
                    </a:cubicBezTo>
                    <a:cubicBezTo>
                      <a:pt x="23429" y="20824"/>
                      <a:pt x="25165" y="21717"/>
                      <a:pt x="26505" y="22907"/>
                    </a:cubicBezTo>
                    <a:cubicBezTo>
                      <a:pt x="27794" y="24098"/>
                      <a:pt x="28787" y="25586"/>
                      <a:pt x="29481" y="27273"/>
                    </a:cubicBezTo>
                    <a:cubicBezTo>
                      <a:pt x="30275" y="29009"/>
                      <a:pt x="30672" y="30944"/>
                      <a:pt x="30672" y="330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E7EEEAD3-A55A-4BB1-AA82-751F4F51BB41}"/>
                  </a:ext>
                </a:extLst>
              </p:cNvPr>
              <p:cNvSpPr/>
              <p:nvPr/>
            </p:nvSpPr>
            <p:spPr>
              <a:xfrm>
                <a:off x="6694368" y="5409882"/>
                <a:ext cx="27979" cy="48418"/>
              </a:xfrm>
              <a:custGeom>
                <a:avLst/>
                <a:gdLst>
                  <a:gd name="connsiteX0" fmla="*/ 28294 w 27979"/>
                  <a:gd name="connsiteY0" fmla="*/ 46125 h 48418"/>
                  <a:gd name="connsiteX1" fmla="*/ 28095 w 27979"/>
                  <a:gd name="connsiteY1" fmla="*/ 47514 h 48418"/>
                  <a:gd name="connsiteX2" fmla="*/ 27897 w 27979"/>
                  <a:gd name="connsiteY2" fmla="*/ 48307 h 48418"/>
                  <a:gd name="connsiteX3" fmla="*/ 27301 w 27979"/>
                  <a:gd name="connsiteY3" fmla="*/ 48704 h 48418"/>
                  <a:gd name="connsiteX4" fmla="*/ 26905 w 27979"/>
                  <a:gd name="connsiteY4" fmla="*/ 48704 h 48418"/>
                  <a:gd name="connsiteX5" fmla="*/ 1703 w 27979"/>
                  <a:gd name="connsiteY5" fmla="*/ 48704 h 48418"/>
                  <a:gd name="connsiteX6" fmla="*/ 1306 w 27979"/>
                  <a:gd name="connsiteY6" fmla="*/ 48704 h 48418"/>
                  <a:gd name="connsiteX7" fmla="*/ 909 w 27979"/>
                  <a:gd name="connsiteY7" fmla="*/ 48307 h 48418"/>
                  <a:gd name="connsiteX8" fmla="*/ 512 w 27979"/>
                  <a:gd name="connsiteY8" fmla="*/ 47514 h 48418"/>
                  <a:gd name="connsiteX9" fmla="*/ 512 w 27979"/>
                  <a:gd name="connsiteY9" fmla="*/ 46125 h 48418"/>
                  <a:gd name="connsiteX10" fmla="*/ 512 w 27979"/>
                  <a:gd name="connsiteY10" fmla="*/ 45132 h 48418"/>
                  <a:gd name="connsiteX11" fmla="*/ 711 w 27979"/>
                  <a:gd name="connsiteY11" fmla="*/ 44339 h 48418"/>
                  <a:gd name="connsiteX12" fmla="*/ 1108 w 27979"/>
                  <a:gd name="connsiteY12" fmla="*/ 43743 h 48418"/>
                  <a:gd name="connsiteX13" fmla="*/ 1703 w 27979"/>
                  <a:gd name="connsiteY13" fmla="*/ 43545 h 48418"/>
                  <a:gd name="connsiteX14" fmla="*/ 11823 w 27979"/>
                  <a:gd name="connsiteY14" fmla="*/ 43545 h 48418"/>
                  <a:gd name="connsiteX15" fmla="*/ 11823 w 27979"/>
                  <a:gd name="connsiteY15" fmla="*/ 7032 h 48418"/>
                  <a:gd name="connsiteX16" fmla="*/ 2497 w 27979"/>
                  <a:gd name="connsiteY16" fmla="*/ 12589 h 48418"/>
                  <a:gd name="connsiteX17" fmla="*/ 1306 w 27979"/>
                  <a:gd name="connsiteY17" fmla="*/ 12985 h 48418"/>
                  <a:gd name="connsiteX18" fmla="*/ 711 w 27979"/>
                  <a:gd name="connsiteY18" fmla="*/ 12787 h 48418"/>
                  <a:gd name="connsiteX19" fmla="*/ 314 w 27979"/>
                  <a:gd name="connsiteY19" fmla="*/ 11993 h 48418"/>
                  <a:gd name="connsiteX20" fmla="*/ 314 w 27979"/>
                  <a:gd name="connsiteY20" fmla="*/ 10604 h 48418"/>
                  <a:gd name="connsiteX21" fmla="*/ 314 w 27979"/>
                  <a:gd name="connsiteY21" fmla="*/ 9612 h 48418"/>
                  <a:gd name="connsiteX22" fmla="*/ 314 w 27979"/>
                  <a:gd name="connsiteY22" fmla="*/ 8818 h 48418"/>
                  <a:gd name="connsiteX23" fmla="*/ 711 w 27979"/>
                  <a:gd name="connsiteY23" fmla="*/ 8223 h 48418"/>
                  <a:gd name="connsiteX24" fmla="*/ 1306 w 27979"/>
                  <a:gd name="connsiteY24" fmla="*/ 7826 h 48418"/>
                  <a:gd name="connsiteX25" fmla="*/ 12419 w 27979"/>
                  <a:gd name="connsiteY25" fmla="*/ 682 h 48418"/>
                  <a:gd name="connsiteX26" fmla="*/ 12815 w 27979"/>
                  <a:gd name="connsiteY26" fmla="*/ 484 h 48418"/>
                  <a:gd name="connsiteX27" fmla="*/ 13212 w 27979"/>
                  <a:gd name="connsiteY27" fmla="*/ 484 h 48418"/>
                  <a:gd name="connsiteX28" fmla="*/ 14006 w 27979"/>
                  <a:gd name="connsiteY28" fmla="*/ 285 h 48418"/>
                  <a:gd name="connsiteX29" fmla="*/ 15197 w 27979"/>
                  <a:gd name="connsiteY29" fmla="*/ 285 h 48418"/>
                  <a:gd name="connsiteX30" fmla="*/ 16784 w 27979"/>
                  <a:gd name="connsiteY30" fmla="*/ 285 h 48418"/>
                  <a:gd name="connsiteX31" fmla="*/ 17578 w 27979"/>
                  <a:gd name="connsiteY31" fmla="*/ 484 h 48418"/>
                  <a:gd name="connsiteX32" fmla="*/ 17975 w 27979"/>
                  <a:gd name="connsiteY32" fmla="*/ 881 h 48418"/>
                  <a:gd name="connsiteX33" fmla="*/ 18173 w 27979"/>
                  <a:gd name="connsiteY33" fmla="*/ 1278 h 48418"/>
                  <a:gd name="connsiteX34" fmla="*/ 18173 w 27979"/>
                  <a:gd name="connsiteY34" fmla="*/ 43545 h 48418"/>
                  <a:gd name="connsiteX35" fmla="*/ 26905 w 27979"/>
                  <a:gd name="connsiteY35" fmla="*/ 43545 h 48418"/>
                  <a:gd name="connsiteX36" fmla="*/ 27500 w 27979"/>
                  <a:gd name="connsiteY36" fmla="*/ 43743 h 48418"/>
                  <a:gd name="connsiteX37" fmla="*/ 27897 w 27979"/>
                  <a:gd name="connsiteY37" fmla="*/ 44339 h 48418"/>
                  <a:gd name="connsiteX38" fmla="*/ 28095 w 27979"/>
                  <a:gd name="connsiteY38" fmla="*/ 45132 h 48418"/>
                  <a:gd name="connsiteX39" fmla="*/ 28294 w 27979"/>
                  <a:gd name="connsiteY39" fmla="*/ 46125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94" y="46125"/>
                    </a:moveTo>
                    <a:cubicBezTo>
                      <a:pt x="28294" y="46670"/>
                      <a:pt x="28194" y="47117"/>
                      <a:pt x="28095" y="47514"/>
                    </a:cubicBezTo>
                    <a:cubicBezTo>
                      <a:pt x="28095" y="47811"/>
                      <a:pt x="27996" y="48059"/>
                      <a:pt x="27897" y="48307"/>
                    </a:cubicBezTo>
                    <a:cubicBezTo>
                      <a:pt x="27748" y="48456"/>
                      <a:pt x="27549" y="48605"/>
                      <a:pt x="27301" y="48704"/>
                    </a:cubicBezTo>
                    <a:cubicBezTo>
                      <a:pt x="27153" y="48704"/>
                      <a:pt x="27004" y="48704"/>
                      <a:pt x="26905" y="48704"/>
                    </a:cubicBezTo>
                    <a:lnTo>
                      <a:pt x="1703" y="48704"/>
                    </a:lnTo>
                    <a:cubicBezTo>
                      <a:pt x="1554" y="48704"/>
                      <a:pt x="1405" y="48704"/>
                      <a:pt x="1306" y="48704"/>
                    </a:cubicBezTo>
                    <a:cubicBezTo>
                      <a:pt x="1157" y="48605"/>
                      <a:pt x="1008" y="48456"/>
                      <a:pt x="909" y="48307"/>
                    </a:cubicBezTo>
                    <a:cubicBezTo>
                      <a:pt x="760" y="48059"/>
                      <a:pt x="612" y="47811"/>
                      <a:pt x="512" y="47514"/>
                    </a:cubicBezTo>
                    <a:cubicBezTo>
                      <a:pt x="512" y="47117"/>
                      <a:pt x="512" y="46670"/>
                      <a:pt x="512" y="46125"/>
                    </a:cubicBezTo>
                    <a:cubicBezTo>
                      <a:pt x="512" y="45728"/>
                      <a:pt x="512" y="45430"/>
                      <a:pt x="512" y="45132"/>
                    </a:cubicBezTo>
                    <a:cubicBezTo>
                      <a:pt x="612" y="44735"/>
                      <a:pt x="711" y="44487"/>
                      <a:pt x="711" y="44339"/>
                    </a:cubicBezTo>
                    <a:cubicBezTo>
                      <a:pt x="810" y="44091"/>
                      <a:pt x="959" y="43892"/>
                      <a:pt x="1108" y="43743"/>
                    </a:cubicBezTo>
                    <a:cubicBezTo>
                      <a:pt x="1356" y="43644"/>
                      <a:pt x="1554" y="43545"/>
                      <a:pt x="1703" y="43545"/>
                    </a:cubicBezTo>
                    <a:lnTo>
                      <a:pt x="11823" y="43545"/>
                    </a:lnTo>
                    <a:lnTo>
                      <a:pt x="11823" y="7032"/>
                    </a:lnTo>
                    <a:lnTo>
                      <a:pt x="2497" y="12589"/>
                    </a:lnTo>
                    <a:cubicBezTo>
                      <a:pt x="2100" y="12737"/>
                      <a:pt x="1703" y="12886"/>
                      <a:pt x="1306" y="12985"/>
                    </a:cubicBezTo>
                    <a:cubicBezTo>
                      <a:pt x="1008" y="12985"/>
                      <a:pt x="810" y="12936"/>
                      <a:pt x="711" y="12787"/>
                    </a:cubicBezTo>
                    <a:cubicBezTo>
                      <a:pt x="562" y="12688"/>
                      <a:pt x="413" y="12390"/>
                      <a:pt x="314" y="11993"/>
                    </a:cubicBezTo>
                    <a:cubicBezTo>
                      <a:pt x="314" y="11596"/>
                      <a:pt x="314" y="11150"/>
                      <a:pt x="314" y="10604"/>
                    </a:cubicBezTo>
                    <a:cubicBezTo>
                      <a:pt x="314" y="10207"/>
                      <a:pt x="314" y="9910"/>
                      <a:pt x="314" y="9612"/>
                    </a:cubicBezTo>
                    <a:cubicBezTo>
                      <a:pt x="314" y="9215"/>
                      <a:pt x="314" y="8967"/>
                      <a:pt x="314" y="8818"/>
                    </a:cubicBezTo>
                    <a:cubicBezTo>
                      <a:pt x="413" y="8570"/>
                      <a:pt x="562" y="8372"/>
                      <a:pt x="711" y="8223"/>
                    </a:cubicBezTo>
                    <a:cubicBezTo>
                      <a:pt x="810" y="8124"/>
                      <a:pt x="1008" y="7975"/>
                      <a:pt x="1306" y="7826"/>
                    </a:cubicBezTo>
                    <a:lnTo>
                      <a:pt x="12419" y="682"/>
                    </a:lnTo>
                    <a:cubicBezTo>
                      <a:pt x="12518" y="583"/>
                      <a:pt x="12667" y="484"/>
                      <a:pt x="12815" y="484"/>
                    </a:cubicBezTo>
                    <a:cubicBezTo>
                      <a:pt x="12915" y="484"/>
                      <a:pt x="13063" y="484"/>
                      <a:pt x="13212" y="484"/>
                    </a:cubicBezTo>
                    <a:cubicBezTo>
                      <a:pt x="13460" y="385"/>
                      <a:pt x="13708" y="285"/>
                      <a:pt x="14006" y="285"/>
                    </a:cubicBezTo>
                    <a:cubicBezTo>
                      <a:pt x="14403" y="285"/>
                      <a:pt x="14800" y="285"/>
                      <a:pt x="15197" y="285"/>
                    </a:cubicBezTo>
                    <a:cubicBezTo>
                      <a:pt x="15842" y="285"/>
                      <a:pt x="16387" y="285"/>
                      <a:pt x="16784" y="285"/>
                    </a:cubicBezTo>
                    <a:cubicBezTo>
                      <a:pt x="17181" y="285"/>
                      <a:pt x="17429" y="385"/>
                      <a:pt x="17578" y="484"/>
                    </a:cubicBezTo>
                    <a:cubicBezTo>
                      <a:pt x="17826" y="633"/>
                      <a:pt x="17975" y="782"/>
                      <a:pt x="17975" y="881"/>
                    </a:cubicBezTo>
                    <a:cubicBezTo>
                      <a:pt x="18074" y="1030"/>
                      <a:pt x="18173" y="1178"/>
                      <a:pt x="18173" y="1278"/>
                    </a:cubicBezTo>
                    <a:lnTo>
                      <a:pt x="18173" y="43545"/>
                    </a:lnTo>
                    <a:lnTo>
                      <a:pt x="26905" y="43545"/>
                    </a:lnTo>
                    <a:cubicBezTo>
                      <a:pt x="27153" y="43545"/>
                      <a:pt x="27351" y="43644"/>
                      <a:pt x="27500" y="43743"/>
                    </a:cubicBezTo>
                    <a:cubicBezTo>
                      <a:pt x="27599" y="43892"/>
                      <a:pt x="27748" y="44091"/>
                      <a:pt x="27897" y="44339"/>
                    </a:cubicBezTo>
                    <a:cubicBezTo>
                      <a:pt x="27996" y="44487"/>
                      <a:pt x="28095" y="44735"/>
                      <a:pt x="28095" y="45132"/>
                    </a:cubicBezTo>
                    <a:cubicBezTo>
                      <a:pt x="28194" y="45430"/>
                      <a:pt x="28294" y="45728"/>
                      <a:pt x="28294" y="461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4200E90A-DABF-4E9D-ABB2-CBD402F74ED1}"/>
                  </a:ext>
                </a:extLst>
              </p:cNvPr>
              <p:cNvSpPr/>
              <p:nvPr/>
            </p:nvSpPr>
            <p:spPr>
              <a:xfrm>
                <a:off x="6730087" y="5409485"/>
                <a:ext cx="30162" cy="48815"/>
              </a:xfrm>
              <a:custGeom>
                <a:avLst/>
                <a:gdLst>
                  <a:gd name="connsiteX0" fmla="*/ 30479 w 30162"/>
                  <a:gd name="connsiteY0" fmla="*/ 46323 h 48815"/>
                  <a:gd name="connsiteX1" fmla="*/ 30281 w 30162"/>
                  <a:gd name="connsiteY1" fmla="*/ 47514 h 48815"/>
                  <a:gd name="connsiteX2" fmla="*/ 30083 w 30162"/>
                  <a:gd name="connsiteY2" fmla="*/ 48506 h 48815"/>
                  <a:gd name="connsiteX3" fmla="*/ 29686 w 30162"/>
                  <a:gd name="connsiteY3" fmla="*/ 48903 h 48815"/>
                  <a:gd name="connsiteX4" fmla="*/ 29090 w 30162"/>
                  <a:gd name="connsiteY4" fmla="*/ 49101 h 48815"/>
                  <a:gd name="connsiteX5" fmla="*/ 2500 w 30162"/>
                  <a:gd name="connsiteY5" fmla="*/ 49101 h 48815"/>
                  <a:gd name="connsiteX6" fmla="*/ 1507 w 30162"/>
                  <a:gd name="connsiteY6" fmla="*/ 49101 h 48815"/>
                  <a:gd name="connsiteX7" fmla="*/ 912 w 30162"/>
                  <a:gd name="connsiteY7" fmla="*/ 48704 h 48815"/>
                  <a:gd name="connsiteX8" fmla="*/ 515 w 30162"/>
                  <a:gd name="connsiteY8" fmla="*/ 47712 h 48815"/>
                  <a:gd name="connsiteX9" fmla="*/ 317 w 30162"/>
                  <a:gd name="connsiteY9" fmla="*/ 46323 h 48815"/>
                  <a:gd name="connsiteX10" fmla="*/ 317 w 30162"/>
                  <a:gd name="connsiteY10" fmla="*/ 45132 h 48815"/>
                  <a:gd name="connsiteX11" fmla="*/ 714 w 30162"/>
                  <a:gd name="connsiteY11" fmla="*/ 44140 h 48815"/>
                  <a:gd name="connsiteX12" fmla="*/ 1111 w 30162"/>
                  <a:gd name="connsiteY12" fmla="*/ 43148 h 48815"/>
                  <a:gd name="connsiteX13" fmla="*/ 1904 w 30162"/>
                  <a:gd name="connsiteY13" fmla="*/ 42156 h 48815"/>
                  <a:gd name="connsiteX14" fmla="*/ 11231 w 30162"/>
                  <a:gd name="connsiteY14" fmla="*/ 32432 h 48815"/>
                  <a:gd name="connsiteX15" fmla="*/ 16390 w 30162"/>
                  <a:gd name="connsiteY15" fmla="*/ 26281 h 48815"/>
                  <a:gd name="connsiteX16" fmla="*/ 19367 w 30162"/>
                  <a:gd name="connsiteY16" fmla="*/ 21320 h 48815"/>
                  <a:gd name="connsiteX17" fmla="*/ 20756 w 30162"/>
                  <a:gd name="connsiteY17" fmla="*/ 17153 h 48815"/>
                  <a:gd name="connsiteX18" fmla="*/ 21153 w 30162"/>
                  <a:gd name="connsiteY18" fmla="*/ 13779 h 48815"/>
                  <a:gd name="connsiteX19" fmla="*/ 20558 w 30162"/>
                  <a:gd name="connsiteY19" fmla="*/ 10803 h 48815"/>
                  <a:gd name="connsiteX20" fmla="*/ 19168 w 30162"/>
                  <a:gd name="connsiteY20" fmla="*/ 8421 h 48815"/>
                  <a:gd name="connsiteX21" fmla="*/ 16589 w 30162"/>
                  <a:gd name="connsiteY21" fmla="*/ 6635 h 48815"/>
                  <a:gd name="connsiteX22" fmla="*/ 13215 w 30162"/>
                  <a:gd name="connsiteY22" fmla="*/ 5842 h 48815"/>
                  <a:gd name="connsiteX23" fmla="*/ 9048 w 30162"/>
                  <a:gd name="connsiteY23" fmla="*/ 6635 h 48815"/>
                  <a:gd name="connsiteX24" fmla="*/ 5873 w 30162"/>
                  <a:gd name="connsiteY24" fmla="*/ 8024 h 48815"/>
                  <a:gd name="connsiteX25" fmla="*/ 3690 w 30162"/>
                  <a:gd name="connsiteY25" fmla="*/ 9414 h 48815"/>
                  <a:gd name="connsiteX26" fmla="*/ 2301 w 30162"/>
                  <a:gd name="connsiteY26" fmla="*/ 10009 h 48815"/>
                  <a:gd name="connsiteX27" fmla="*/ 1904 w 30162"/>
                  <a:gd name="connsiteY27" fmla="*/ 9810 h 48815"/>
                  <a:gd name="connsiteX28" fmla="*/ 1507 w 30162"/>
                  <a:gd name="connsiteY28" fmla="*/ 9414 h 48815"/>
                  <a:gd name="connsiteX29" fmla="*/ 1309 w 30162"/>
                  <a:gd name="connsiteY29" fmla="*/ 8421 h 48815"/>
                  <a:gd name="connsiteX30" fmla="*/ 1309 w 30162"/>
                  <a:gd name="connsiteY30" fmla="*/ 7032 h 48815"/>
                  <a:gd name="connsiteX31" fmla="*/ 1309 w 30162"/>
                  <a:gd name="connsiteY31" fmla="*/ 6040 h 48815"/>
                  <a:gd name="connsiteX32" fmla="*/ 1309 w 30162"/>
                  <a:gd name="connsiteY32" fmla="*/ 5445 h 48815"/>
                  <a:gd name="connsiteX33" fmla="*/ 1706 w 30162"/>
                  <a:gd name="connsiteY33" fmla="*/ 4849 h 48815"/>
                  <a:gd name="connsiteX34" fmla="*/ 2301 w 30162"/>
                  <a:gd name="connsiteY34" fmla="*/ 4254 h 48815"/>
                  <a:gd name="connsiteX35" fmla="*/ 3690 w 30162"/>
                  <a:gd name="connsiteY35" fmla="*/ 3262 h 48815"/>
                  <a:gd name="connsiteX36" fmla="*/ 6468 w 30162"/>
                  <a:gd name="connsiteY36" fmla="*/ 1873 h 48815"/>
                  <a:gd name="connsiteX37" fmla="*/ 10239 w 30162"/>
                  <a:gd name="connsiteY37" fmla="*/ 682 h 48815"/>
                  <a:gd name="connsiteX38" fmla="*/ 14406 w 30162"/>
                  <a:gd name="connsiteY38" fmla="*/ 285 h 48815"/>
                  <a:gd name="connsiteX39" fmla="*/ 20558 w 30162"/>
                  <a:gd name="connsiteY39" fmla="*/ 1278 h 48815"/>
                  <a:gd name="connsiteX40" fmla="*/ 24923 w 30162"/>
                  <a:gd name="connsiteY40" fmla="*/ 4056 h 48815"/>
                  <a:gd name="connsiteX41" fmla="*/ 27503 w 30162"/>
                  <a:gd name="connsiteY41" fmla="*/ 8024 h 48815"/>
                  <a:gd name="connsiteX42" fmla="*/ 28297 w 30162"/>
                  <a:gd name="connsiteY42" fmla="*/ 12787 h 48815"/>
                  <a:gd name="connsiteX43" fmla="*/ 27900 w 30162"/>
                  <a:gd name="connsiteY43" fmla="*/ 17351 h 48815"/>
                  <a:gd name="connsiteX44" fmla="*/ 26114 w 30162"/>
                  <a:gd name="connsiteY44" fmla="*/ 22312 h 48815"/>
                  <a:gd name="connsiteX45" fmla="*/ 22343 w 30162"/>
                  <a:gd name="connsiteY45" fmla="*/ 28265 h 48815"/>
                  <a:gd name="connsiteX46" fmla="*/ 15795 w 30162"/>
                  <a:gd name="connsiteY46" fmla="*/ 35607 h 48815"/>
                  <a:gd name="connsiteX47" fmla="*/ 8056 w 30162"/>
                  <a:gd name="connsiteY47" fmla="*/ 43743 h 48815"/>
                  <a:gd name="connsiteX48" fmla="*/ 29090 w 30162"/>
                  <a:gd name="connsiteY48" fmla="*/ 43743 h 48815"/>
                  <a:gd name="connsiteX49" fmla="*/ 29487 w 30162"/>
                  <a:gd name="connsiteY49" fmla="*/ 43942 h 48815"/>
                  <a:gd name="connsiteX50" fmla="*/ 30083 w 30162"/>
                  <a:gd name="connsiteY50" fmla="*/ 44339 h 48815"/>
                  <a:gd name="connsiteX51" fmla="*/ 30281 w 30162"/>
                  <a:gd name="connsiteY51" fmla="*/ 45331 h 48815"/>
                  <a:gd name="connsiteX52" fmla="*/ 30479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79" y="46323"/>
                    </a:moveTo>
                    <a:cubicBezTo>
                      <a:pt x="30479" y="46720"/>
                      <a:pt x="30380" y="47117"/>
                      <a:pt x="30281" y="47514"/>
                    </a:cubicBezTo>
                    <a:cubicBezTo>
                      <a:pt x="30281" y="47910"/>
                      <a:pt x="30182" y="48258"/>
                      <a:pt x="30083" y="48506"/>
                    </a:cubicBezTo>
                    <a:cubicBezTo>
                      <a:pt x="30083" y="48655"/>
                      <a:pt x="29934" y="48803"/>
                      <a:pt x="29686" y="48903"/>
                    </a:cubicBezTo>
                    <a:cubicBezTo>
                      <a:pt x="29537" y="49051"/>
                      <a:pt x="29338" y="49101"/>
                      <a:pt x="29090" y="49101"/>
                    </a:cubicBezTo>
                    <a:lnTo>
                      <a:pt x="2500" y="49101"/>
                    </a:lnTo>
                    <a:cubicBezTo>
                      <a:pt x="2103" y="49101"/>
                      <a:pt x="1756" y="49101"/>
                      <a:pt x="1507" y="49101"/>
                    </a:cubicBezTo>
                    <a:cubicBezTo>
                      <a:pt x="1359" y="49002"/>
                      <a:pt x="1160" y="48853"/>
                      <a:pt x="912" y="48704"/>
                    </a:cubicBezTo>
                    <a:cubicBezTo>
                      <a:pt x="763" y="48456"/>
                      <a:pt x="615" y="48109"/>
                      <a:pt x="515" y="47712"/>
                    </a:cubicBezTo>
                    <a:cubicBezTo>
                      <a:pt x="366" y="47315"/>
                      <a:pt x="317" y="46869"/>
                      <a:pt x="317" y="46323"/>
                    </a:cubicBezTo>
                    <a:cubicBezTo>
                      <a:pt x="317" y="45827"/>
                      <a:pt x="317" y="45430"/>
                      <a:pt x="317" y="45132"/>
                    </a:cubicBezTo>
                    <a:cubicBezTo>
                      <a:pt x="416" y="44735"/>
                      <a:pt x="565" y="44438"/>
                      <a:pt x="714" y="44140"/>
                    </a:cubicBezTo>
                    <a:cubicBezTo>
                      <a:pt x="813" y="43743"/>
                      <a:pt x="962" y="43446"/>
                      <a:pt x="1111" y="43148"/>
                    </a:cubicBezTo>
                    <a:cubicBezTo>
                      <a:pt x="1359" y="42900"/>
                      <a:pt x="1607" y="42553"/>
                      <a:pt x="1904" y="42156"/>
                    </a:cubicBezTo>
                    <a:lnTo>
                      <a:pt x="11231" y="32432"/>
                    </a:lnTo>
                    <a:cubicBezTo>
                      <a:pt x="13314" y="30051"/>
                      <a:pt x="15051" y="28017"/>
                      <a:pt x="16390" y="26281"/>
                    </a:cubicBezTo>
                    <a:cubicBezTo>
                      <a:pt x="17680" y="24445"/>
                      <a:pt x="18672" y="22808"/>
                      <a:pt x="19367" y="21320"/>
                    </a:cubicBezTo>
                    <a:cubicBezTo>
                      <a:pt x="20161" y="19732"/>
                      <a:pt x="20607" y="18343"/>
                      <a:pt x="20756" y="17153"/>
                    </a:cubicBezTo>
                    <a:cubicBezTo>
                      <a:pt x="21004" y="15962"/>
                      <a:pt x="21153" y="14871"/>
                      <a:pt x="21153" y="13779"/>
                    </a:cubicBezTo>
                    <a:cubicBezTo>
                      <a:pt x="21153" y="12737"/>
                      <a:pt x="20954" y="11745"/>
                      <a:pt x="20558" y="10803"/>
                    </a:cubicBezTo>
                    <a:cubicBezTo>
                      <a:pt x="20260" y="9910"/>
                      <a:pt x="19813" y="9116"/>
                      <a:pt x="19168" y="8421"/>
                    </a:cubicBezTo>
                    <a:cubicBezTo>
                      <a:pt x="18474" y="7628"/>
                      <a:pt x="17631" y="7032"/>
                      <a:pt x="16589" y="6635"/>
                    </a:cubicBezTo>
                    <a:cubicBezTo>
                      <a:pt x="15646" y="6139"/>
                      <a:pt x="14505" y="5842"/>
                      <a:pt x="13215" y="5842"/>
                    </a:cubicBezTo>
                    <a:cubicBezTo>
                      <a:pt x="11727" y="5842"/>
                      <a:pt x="10338" y="6139"/>
                      <a:pt x="9048" y="6635"/>
                    </a:cubicBezTo>
                    <a:cubicBezTo>
                      <a:pt x="7857" y="7032"/>
                      <a:pt x="6766" y="7528"/>
                      <a:pt x="5873" y="8024"/>
                    </a:cubicBezTo>
                    <a:cubicBezTo>
                      <a:pt x="5079" y="8421"/>
                      <a:pt x="4335" y="8918"/>
                      <a:pt x="3690" y="9414"/>
                    </a:cubicBezTo>
                    <a:cubicBezTo>
                      <a:pt x="3145" y="9810"/>
                      <a:pt x="2698" y="10009"/>
                      <a:pt x="2301" y="10009"/>
                    </a:cubicBezTo>
                    <a:cubicBezTo>
                      <a:pt x="2152" y="10009"/>
                      <a:pt x="2004" y="9959"/>
                      <a:pt x="1904" y="9810"/>
                    </a:cubicBezTo>
                    <a:cubicBezTo>
                      <a:pt x="1756" y="9711"/>
                      <a:pt x="1607" y="9562"/>
                      <a:pt x="1507" y="9414"/>
                    </a:cubicBezTo>
                    <a:cubicBezTo>
                      <a:pt x="1507" y="9166"/>
                      <a:pt x="1408" y="8818"/>
                      <a:pt x="1309" y="8421"/>
                    </a:cubicBezTo>
                    <a:cubicBezTo>
                      <a:pt x="1309" y="8024"/>
                      <a:pt x="1309" y="7578"/>
                      <a:pt x="1309" y="7032"/>
                    </a:cubicBezTo>
                    <a:cubicBezTo>
                      <a:pt x="1309" y="6635"/>
                      <a:pt x="1309" y="6338"/>
                      <a:pt x="1309" y="6040"/>
                    </a:cubicBezTo>
                    <a:cubicBezTo>
                      <a:pt x="1309" y="5792"/>
                      <a:pt x="1309" y="5594"/>
                      <a:pt x="1309" y="5445"/>
                    </a:cubicBezTo>
                    <a:cubicBezTo>
                      <a:pt x="1408" y="5197"/>
                      <a:pt x="1557" y="4998"/>
                      <a:pt x="1706" y="4849"/>
                    </a:cubicBezTo>
                    <a:cubicBezTo>
                      <a:pt x="1805" y="4750"/>
                      <a:pt x="2004" y="4552"/>
                      <a:pt x="2301" y="4254"/>
                    </a:cubicBezTo>
                    <a:cubicBezTo>
                      <a:pt x="2549" y="4006"/>
                      <a:pt x="2996" y="3659"/>
                      <a:pt x="3690" y="3262"/>
                    </a:cubicBezTo>
                    <a:cubicBezTo>
                      <a:pt x="4484" y="2766"/>
                      <a:pt x="5377" y="2270"/>
                      <a:pt x="6468" y="1873"/>
                    </a:cubicBezTo>
                    <a:cubicBezTo>
                      <a:pt x="7659" y="1377"/>
                      <a:pt x="8899" y="980"/>
                      <a:pt x="10239" y="682"/>
                    </a:cubicBezTo>
                    <a:cubicBezTo>
                      <a:pt x="11529" y="434"/>
                      <a:pt x="12918" y="285"/>
                      <a:pt x="14406" y="285"/>
                    </a:cubicBezTo>
                    <a:cubicBezTo>
                      <a:pt x="16787" y="285"/>
                      <a:pt x="18821" y="633"/>
                      <a:pt x="20558" y="1278"/>
                    </a:cubicBezTo>
                    <a:cubicBezTo>
                      <a:pt x="22244" y="1972"/>
                      <a:pt x="23733" y="2865"/>
                      <a:pt x="24923" y="4056"/>
                    </a:cubicBezTo>
                    <a:cubicBezTo>
                      <a:pt x="26114" y="5147"/>
                      <a:pt x="26957" y="6437"/>
                      <a:pt x="27503" y="8024"/>
                    </a:cubicBezTo>
                    <a:cubicBezTo>
                      <a:pt x="27999" y="9513"/>
                      <a:pt x="28297" y="11100"/>
                      <a:pt x="28297" y="12787"/>
                    </a:cubicBezTo>
                    <a:cubicBezTo>
                      <a:pt x="28297" y="14275"/>
                      <a:pt x="28148" y="15764"/>
                      <a:pt x="27900" y="17351"/>
                    </a:cubicBezTo>
                    <a:cubicBezTo>
                      <a:pt x="27602" y="18839"/>
                      <a:pt x="27007" y="20476"/>
                      <a:pt x="26114" y="22312"/>
                    </a:cubicBezTo>
                    <a:cubicBezTo>
                      <a:pt x="25320" y="24048"/>
                      <a:pt x="24030" y="26033"/>
                      <a:pt x="22343" y="28265"/>
                    </a:cubicBezTo>
                    <a:cubicBezTo>
                      <a:pt x="20756" y="30398"/>
                      <a:pt x="18573" y="32829"/>
                      <a:pt x="15795" y="35607"/>
                    </a:cubicBezTo>
                    <a:lnTo>
                      <a:pt x="8056" y="43743"/>
                    </a:lnTo>
                    <a:lnTo>
                      <a:pt x="29090" y="43743"/>
                    </a:lnTo>
                    <a:cubicBezTo>
                      <a:pt x="29189" y="43743"/>
                      <a:pt x="29338" y="43843"/>
                      <a:pt x="29487" y="43942"/>
                    </a:cubicBezTo>
                    <a:cubicBezTo>
                      <a:pt x="29735" y="43942"/>
                      <a:pt x="29934" y="44091"/>
                      <a:pt x="30083" y="44339"/>
                    </a:cubicBezTo>
                    <a:cubicBezTo>
                      <a:pt x="30182" y="44636"/>
                      <a:pt x="30281" y="44934"/>
                      <a:pt x="30281" y="45331"/>
                    </a:cubicBezTo>
                    <a:cubicBezTo>
                      <a:pt x="30380" y="45628"/>
                      <a:pt x="30479" y="45926"/>
                      <a:pt x="30479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5874EB1-4D33-4FCC-8B41-014DB8E04180}"/>
                </a:ext>
              </a:extLst>
            </p:cNvPr>
            <p:cNvSpPr/>
            <p:nvPr/>
          </p:nvSpPr>
          <p:spPr>
            <a:xfrm>
              <a:off x="6767131" y="5449967"/>
              <a:ext cx="12303" cy="19050"/>
            </a:xfrm>
            <a:custGeom>
              <a:avLst/>
              <a:gdLst>
                <a:gd name="connsiteX0" fmla="*/ 12623 w 12303"/>
                <a:gd name="connsiteY0" fmla="*/ 3262 h 19050"/>
                <a:gd name="connsiteX1" fmla="*/ 12425 w 12303"/>
                <a:gd name="connsiteY1" fmla="*/ 5445 h 19050"/>
                <a:gd name="connsiteX2" fmla="*/ 12028 w 12303"/>
                <a:gd name="connsiteY2" fmla="*/ 7231 h 19050"/>
                <a:gd name="connsiteX3" fmla="*/ 11432 w 12303"/>
                <a:gd name="connsiteY3" fmla="*/ 8818 h 19050"/>
                <a:gd name="connsiteX4" fmla="*/ 10242 w 12303"/>
                <a:gd name="connsiteY4" fmla="*/ 10803 h 19050"/>
                <a:gd name="connsiteX5" fmla="*/ 5281 w 12303"/>
                <a:gd name="connsiteY5" fmla="*/ 18343 h 19050"/>
                <a:gd name="connsiteX6" fmla="*/ 4686 w 12303"/>
                <a:gd name="connsiteY6" fmla="*/ 18740 h 19050"/>
                <a:gd name="connsiteX7" fmla="*/ 4090 w 12303"/>
                <a:gd name="connsiteY7" fmla="*/ 19137 h 19050"/>
                <a:gd name="connsiteX8" fmla="*/ 3297 w 12303"/>
                <a:gd name="connsiteY8" fmla="*/ 19335 h 19050"/>
                <a:gd name="connsiteX9" fmla="*/ 2106 w 12303"/>
                <a:gd name="connsiteY9" fmla="*/ 19335 h 19050"/>
                <a:gd name="connsiteX10" fmla="*/ 1114 w 12303"/>
                <a:gd name="connsiteY10" fmla="*/ 19335 h 19050"/>
                <a:gd name="connsiteX11" fmla="*/ 518 w 12303"/>
                <a:gd name="connsiteY11" fmla="*/ 19137 h 19050"/>
                <a:gd name="connsiteX12" fmla="*/ 320 w 12303"/>
                <a:gd name="connsiteY12" fmla="*/ 18740 h 19050"/>
                <a:gd name="connsiteX13" fmla="*/ 518 w 12303"/>
                <a:gd name="connsiteY13" fmla="*/ 18343 h 19050"/>
                <a:gd name="connsiteX14" fmla="*/ 5479 w 12303"/>
                <a:gd name="connsiteY14" fmla="*/ 8025 h 19050"/>
                <a:gd name="connsiteX15" fmla="*/ 5479 w 12303"/>
                <a:gd name="connsiteY15" fmla="*/ 3262 h 19050"/>
                <a:gd name="connsiteX16" fmla="*/ 5678 w 12303"/>
                <a:gd name="connsiteY16" fmla="*/ 1675 h 19050"/>
                <a:gd name="connsiteX17" fmla="*/ 6273 w 12303"/>
                <a:gd name="connsiteY17" fmla="*/ 881 h 19050"/>
                <a:gd name="connsiteX18" fmla="*/ 7265 w 12303"/>
                <a:gd name="connsiteY18" fmla="*/ 484 h 19050"/>
                <a:gd name="connsiteX19" fmla="*/ 9051 w 12303"/>
                <a:gd name="connsiteY19" fmla="*/ 285 h 19050"/>
                <a:gd name="connsiteX20" fmla="*/ 10440 w 12303"/>
                <a:gd name="connsiteY20" fmla="*/ 484 h 19050"/>
                <a:gd name="connsiteX21" fmla="*/ 11631 w 12303"/>
                <a:gd name="connsiteY21" fmla="*/ 881 h 19050"/>
                <a:gd name="connsiteX22" fmla="*/ 12425 w 12303"/>
                <a:gd name="connsiteY22" fmla="*/ 1675 h 19050"/>
                <a:gd name="connsiteX23" fmla="*/ 12623 w 12303"/>
                <a:gd name="connsiteY23" fmla="*/ 326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623" y="3262"/>
                  </a:moveTo>
                  <a:cubicBezTo>
                    <a:pt x="12623" y="4056"/>
                    <a:pt x="12524" y="4800"/>
                    <a:pt x="12425" y="5445"/>
                  </a:cubicBezTo>
                  <a:cubicBezTo>
                    <a:pt x="12276" y="6139"/>
                    <a:pt x="12127" y="6735"/>
                    <a:pt x="12028" y="7231"/>
                  </a:cubicBezTo>
                  <a:cubicBezTo>
                    <a:pt x="11879" y="7776"/>
                    <a:pt x="11681" y="8322"/>
                    <a:pt x="11432" y="8818"/>
                  </a:cubicBezTo>
                  <a:cubicBezTo>
                    <a:pt x="11135" y="9463"/>
                    <a:pt x="10738" y="10108"/>
                    <a:pt x="10242" y="10803"/>
                  </a:cubicBezTo>
                  <a:lnTo>
                    <a:pt x="5281" y="18343"/>
                  </a:lnTo>
                  <a:cubicBezTo>
                    <a:pt x="5132" y="18443"/>
                    <a:pt x="4934" y="18591"/>
                    <a:pt x="4686" y="18740"/>
                  </a:cubicBezTo>
                  <a:cubicBezTo>
                    <a:pt x="4537" y="18839"/>
                    <a:pt x="4338" y="18988"/>
                    <a:pt x="4090" y="19137"/>
                  </a:cubicBezTo>
                  <a:cubicBezTo>
                    <a:pt x="3941" y="19236"/>
                    <a:pt x="3693" y="19335"/>
                    <a:pt x="3297" y="19335"/>
                  </a:cubicBezTo>
                  <a:cubicBezTo>
                    <a:pt x="2999" y="19335"/>
                    <a:pt x="2602" y="19335"/>
                    <a:pt x="2106" y="19335"/>
                  </a:cubicBezTo>
                  <a:cubicBezTo>
                    <a:pt x="1709" y="19335"/>
                    <a:pt x="1362" y="19335"/>
                    <a:pt x="1114" y="19335"/>
                  </a:cubicBezTo>
                  <a:cubicBezTo>
                    <a:pt x="816" y="19335"/>
                    <a:pt x="618" y="19236"/>
                    <a:pt x="518" y="19137"/>
                  </a:cubicBezTo>
                  <a:cubicBezTo>
                    <a:pt x="370" y="19137"/>
                    <a:pt x="320" y="18988"/>
                    <a:pt x="320" y="18740"/>
                  </a:cubicBezTo>
                  <a:cubicBezTo>
                    <a:pt x="320" y="18591"/>
                    <a:pt x="370" y="18443"/>
                    <a:pt x="518" y="18343"/>
                  </a:cubicBezTo>
                  <a:lnTo>
                    <a:pt x="5479" y="8025"/>
                  </a:lnTo>
                  <a:lnTo>
                    <a:pt x="5479" y="3262"/>
                  </a:lnTo>
                  <a:cubicBezTo>
                    <a:pt x="5479" y="2617"/>
                    <a:pt x="5529" y="2071"/>
                    <a:pt x="5678" y="1675"/>
                  </a:cubicBezTo>
                  <a:cubicBezTo>
                    <a:pt x="5777" y="1278"/>
                    <a:pt x="5975" y="1030"/>
                    <a:pt x="6273" y="881"/>
                  </a:cubicBezTo>
                  <a:cubicBezTo>
                    <a:pt x="6521" y="633"/>
                    <a:pt x="6868" y="484"/>
                    <a:pt x="7265" y="484"/>
                  </a:cubicBezTo>
                  <a:cubicBezTo>
                    <a:pt x="7761" y="385"/>
                    <a:pt x="8357" y="285"/>
                    <a:pt x="9051" y="285"/>
                  </a:cubicBezTo>
                  <a:cubicBezTo>
                    <a:pt x="9547" y="285"/>
                    <a:pt x="10043" y="385"/>
                    <a:pt x="10440" y="484"/>
                  </a:cubicBezTo>
                  <a:cubicBezTo>
                    <a:pt x="10936" y="484"/>
                    <a:pt x="11333" y="633"/>
                    <a:pt x="11631" y="881"/>
                  </a:cubicBezTo>
                  <a:cubicBezTo>
                    <a:pt x="12028" y="1030"/>
                    <a:pt x="12276" y="1278"/>
                    <a:pt x="12425" y="1675"/>
                  </a:cubicBezTo>
                  <a:cubicBezTo>
                    <a:pt x="12524" y="2071"/>
                    <a:pt x="12623" y="2617"/>
                    <a:pt x="12623" y="3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9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786506" y="5409485"/>
              <a:ext cx="109537" cy="49014"/>
              <a:chOff x="6786506" y="5409485"/>
              <a:chExt cx="109537" cy="49014"/>
            </a:xfrm>
            <a:solidFill>
              <a:srgbClr val="000000"/>
            </a:solidFill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7812C06-C70A-46B5-B7A2-72C97F9F0B3E}"/>
                  </a:ext>
                </a:extLst>
              </p:cNvPr>
              <p:cNvSpPr/>
              <p:nvPr/>
            </p:nvSpPr>
            <p:spPr>
              <a:xfrm>
                <a:off x="6786506" y="5409882"/>
                <a:ext cx="34726" cy="48617"/>
              </a:xfrm>
              <a:custGeom>
                <a:avLst/>
                <a:gdLst>
                  <a:gd name="connsiteX0" fmla="*/ 35048 w 34726"/>
                  <a:gd name="connsiteY0" fmla="*/ 35012 h 48617"/>
                  <a:gd name="connsiteX1" fmla="*/ 34651 w 34726"/>
                  <a:gd name="connsiteY1" fmla="*/ 36996 h 48617"/>
                  <a:gd name="connsiteX2" fmla="*/ 33461 w 34726"/>
                  <a:gd name="connsiteY2" fmla="*/ 37592 h 48617"/>
                  <a:gd name="connsiteX3" fmla="*/ 28103 w 34726"/>
                  <a:gd name="connsiteY3" fmla="*/ 37592 h 48617"/>
                  <a:gd name="connsiteX4" fmla="*/ 28103 w 34726"/>
                  <a:gd name="connsiteY4" fmla="*/ 47712 h 48617"/>
                  <a:gd name="connsiteX5" fmla="*/ 27904 w 34726"/>
                  <a:gd name="connsiteY5" fmla="*/ 48307 h 48617"/>
                  <a:gd name="connsiteX6" fmla="*/ 27507 w 34726"/>
                  <a:gd name="connsiteY6" fmla="*/ 48704 h 48617"/>
                  <a:gd name="connsiteX7" fmla="*/ 26515 w 34726"/>
                  <a:gd name="connsiteY7" fmla="*/ 48704 h 48617"/>
                  <a:gd name="connsiteX8" fmla="*/ 24928 w 34726"/>
                  <a:gd name="connsiteY8" fmla="*/ 48903 h 48617"/>
                  <a:gd name="connsiteX9" fmla="*/ 23539 w 34726"/>
                  <a:gd name="connsiteY9" fmla="*/ 48704 h 48617"/>
                  <a:gd name="connsiteX10" fmla="*/ 22546 w 34726"/>
                  <a:gd name="connsiteY10" fmla="*/ 48704 h 48617"/>
                  <a:gd name="connsiteX11" fmla="*/ 21951 w 34726"/>
                  <a:gd name="connsiteY11" fmla="*/ 48307 h 48617"/>
                  <a:gd name="connsiteX12" fmla="*/ 21951 w 34726"/>
                  <a:gd name="connsiteY12" fmla="*/ 47712 h 48617"/>
                  <a:gd name="connsiteX13" fmla="*/ 21951 w 34726"/>
                  <a:gd name="connsiteY13" fmla="*/ 37592 h 48617"/>
                  <a:gd name="connsiteX14" fmla="*/ 2107 w 34726"/>
                  <a:gd name="connsiteY14" fmla="*/ 37592 h 48617"/>
                  <a:gd name="connsiteX15" fmla="*/ 1115 w 34726"/>
                  <a:gd name="connsiteY15" fmla="*/ 37592 h 48617"/>
                  <a:gd name="connsiteX16" fmla="*/ 718 w 34726"/>
                  <a:gd name="connsiteY16" fmla="*/ 37195 h 48617"/>
                  <a:gd name="connsiteX17" fmla="*/ 321 w 34726"/>
                  <a:gd name="connsiteY17" fmla="*/ 36401 h 48617"/>
                  <a:gd name="connsiteX18" fmla="*/ 321 w 34726"/>
                  <a:gd name="connsiteY18" fmla="*/ 34814 h 48617"/>
                  <a:gd name="connsiteX19" fmla="*/ 321 w 34726"/>
                  <a:gd name="connsiteY19" fmla="*/ 33623 h 48617"/>
                  <a:gd name="connsiteX20" fmla="*/ 520 w 34726"/>
                  <a:gd name="connsiteY20" fmla="*/ 32631 h 48617"/>
                  <a:gd name="connsiteX21" fmla="*/ 718 w 34726"/>
                  <a:gd name="connsiteY21" fmla="*/ 31639 h 48617"/>
                  <a:gd name="connsiteX22" fmla="*/ 1314 w 34726"/>
                  <a:gd name="connsiteY22" fmla="*/ 30646 h 48617"/>
                  <a:gd name="connsiteX23" fmla="*/ 18578 w 34726"/>
                  <a:gd name="connsiteY23" fmla="*/ 1476 h 48617"/>
                  <a:gd name="connsiteX24" fmla="*/ 19173 w 34726"/>
                  <a:gd name="connsiteY24" fmla="*/ 1079 h 48617"/>
                  <a:gd name="connsiteX25" fmla="*/ 19967 w 34726"/>
                  <a:gd name="connsiteY25" fmla="*/ 682 h 48617"/>
                  <a:gd name="connsiteX26" fmla="*/ 21356 w 34726"/>
                  <a:gd name="connsiteY26" fmla="*/ 484 h 48617"/>
                  <a:gd name="connsiteX27" fmla="*/ 23340 w 34726"/>
                  <a:gd name="connsiteY27" fmla="*/ 285 h 48617"/>
                  <a:gd name="connsiteX28" fmla="*/ 25325 w 34726"/>
                  <a:gd name="connsiteY28" fmla="*/ 484 h 48617"/>
                  <a:gd name="connsiteX29" fmla="*/ 26912 w 34726"/>
                  <a:gd name="connsiteY29" fmla="*/ 682 h 48617"/>
                  <a:gd name="connsiteX30" fmla="*/ 27706 w 34726"/>
                  <a:gd name="connsiteY30" fmla="*/ 1079 h 48617"/>
                  <a:gd name="connsiteX31" fmla="*/ 28103 w 34726"/>
                  <a:gd name="connsiteY31" fmla="*/ 1675 h 48617"/>
                  <a:gd name="connsiteX32" fmla="*/ 28103 w 34726"/>
                  <a:gd name="connsiteY32" fmla="*/ 32432 h 48617"/>
                  <a:gd name="connsiteX33" fmla="*/ 33461 w 34726"/>
                  <a:gd name="connsiteY33" fmla="*/ 32432 h 48617"/>
                  <a:gd name="connsiteX34" fmla="*/ 34651 w 34726"/>
                  <a:gd name="connsiteY34" fmla="*/ 33028 h 48617"/>
                  <a:gd name="connsiteX35" fmla="*/ 35048 w 34726"/>
                  <a:gd name="connsiteY35" fmla="*/ 35012 h 48617"/>
                  <a:gd name="connsiteX36" fmla="*/ 21951 w 34726"/>
                  <a:gd name="connsiteY36" fmla="*/ 6040 h 48617"/>
                  <a:gd name="connsiteX37" fmla="*/ 21753 w 34726"/>
                  <a:gd name="connsiteY37" fmla="*/ 6040 h 48617"/>
                  <a:gd name="connsiteX38" fmla="*/ 6076 w 34726"/>
                  <a:gd name="connsiteY38" fmla="*/ 32432 h 48617"/>
                  <a:gd name="connsiteX39" fmla="*/ 21951 w 34726"/>
                  <a:gd name="connsiteY39" fmla="*/ 32432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48" y="35012"/>
                    </a:moveTo>
                    <a:cubicBezTo>
                      <a:pt x="35048" y="35806"/>
                      <a:pt x="34899" y="36500"/>
                      <a:pt x="34651" y="36996"/>
                    </a:cubicBezTo>
                    <a:cubicBezTo>
                      <a:pt x="34353" y="37393"/>
                      <a:pt x="33957" y="37592"/>
                      <a:pt x="33461" y="37592"/>
                    </a:cubicBezTo>
                    <a:lnTo>
                      <a:pt x="28103" y="37592"/>
                    </a:lnTo>
                    <a:lnTo>
                      <a:pt x="28103" y="47712"/>
                    </a:lnTo>
                    <a:cubicBezTo>
                      <a:pt x="28103" y="48010"/>
                      <a:pt x="28003" y="48208"/>
                      <a:pt x="27904" y="48307"/>
                    </a:cubicBezTo>
                    <a:cubicBezTo>
                      <a:pt x="27904" y="48456"/>
                      <a:pt x="27755" y="48605"/>
                      <a:pt x="27507" y="48704"/>
                    </a:cubicBezTo>
                    <a:cubicBezTo>
                      <a:pt x="27210" y="48704"/>
                      <a:pt x="26912" y="48704"/>
                      <a:pt x="26515" y="48704"/>
                    </a:cubicBezTo>
                    <a:cubicBezTo>
                      <a:pt x="26118" y="48803"/>
                      <a:pt x="25573" y="48903"/>
                      <a:pt x="24928" y="48903"/>
                    </a:cubicBezTo>
                    <a:cubicBezTo>
                      <a:pt x="24382" y="48903"/>
                      <a:pt x="23936" y="48803"/>
                      <a:pt x="23539" y="48704"/>
                    </a:cubicBezTo>
                    <a:cubicBezTo>
                      <a:pt x="23142" y="48704"/>
                      <a:pt x="22795" y="48704"/>
                      <a:pt x="22546" y="48704"/>
                    </a:cubicBezTo>
                    <a:cubicBezTo>
                      <a:pt x="22249" y="48605"/>
                      <a:pt x="22050" y="48456"/>
                      <a:pt x="21951" y="48307"/>
                    </a:cubicBezTo>
                    <a:cubicBezTo>
                      <a:pt x="21951" y="48208"/>
                      <a:pt x="21951" y="48010"/>
                      <a:pt x="21951" y="47712"/>
                    </a:cubicBezTo>
                    <a:lnTo>
                      <a:pt x="21951" y="37592"/>
                    </a:lnTo>
                    <a:lnTo>
                      <a:pt x="2107" y="37592"/>
                    </a:lnTo>
                    <a:cubicBezTo>
                      <a:pt x="1711" y="37592"/>
                      <a:pt x="1363" y="37592"/>
                      <a:pt x="1115" y="37592"/>
                    </a:cubicBezTo>
                    <a:cubicBezTo>
                      <a:pt x="966" y="37493"/>
                      <a:pt x="818" y="37344"/>
                      <a:pt x="718" y="37195"/>
                    </a:cubicBezTo>
                    <a:cubicBezTo>
                      <a:pt x="570" y="36947"/>
                      <a:pt x="421" y="36699"/>
                      <a:pt x="321" y="36401"/>
                    </a:cubicBezTo>
                    <a:cubicBezTo>
                      <a:pt x="321" y="36004"/>
                      <a:pt x="321" y="35508"/>
                      <a:pt x="321" y="34814"/>
                    </a:cubicBezTo>
                    <a:cubicBezTo>
                      <a:pt x="321" y="34318"/>
                      <a:pt x="321" y="33921"/>
                      <a:pt x="321" y="33623"/>
                    </a:cubicBezTo>
                    <a:cubicBezTo>
                      <a:pt x="321" y="33226"/>
                      <a:pt x="371" y="32928"/>
                      <a:pt x="520" y="32631"/>
                    </a:cubicBezTo>
                    <a:cubicBezTo>
                      <a:pt x="619" y="32234"/>
                      <a:pt x="718" y="31936"/>
                      <a:pt x="718" y="31639"/>
                    </a:cubicBezTo>
                    <a:cubicBezTo>
                      <a:pt x="818" y="31391"/>
                      <a:pt x="1016" y="31043"/>
                      <a:pt x="1314" y="30646"/>
                    </a:cubicBezTo>
                    <a:lnTo>
                      <a:pt x="18578" y="1476"/>
                    </a:lnTo>
                    <a:cubicBezTo>
                      <a:pt x="18677" y="1377"/>
                      <a:pt x="18875" y="1228"/>
                      <a:pt x="19173" y="1079"/>
                    </a:cubicBezTo>
                    <a:cubicBezTo>
                      <a:pt x="19421" y="831"/>
                      <a:pt x="19669" y="682"/>
                      <a:pt x="19967" y="682"/>
                    </a:cubicBezTo>
                    <a:cubicBezTo>
                      <a:pt x="20364" y="583"/>
                      <a:pt x="20810" y="484"/>
                      <a:pt x="21356" y="484"/>
                    </a:cubicBezTo>
                    <a:cubicBezTo>
                      <a:pt x="21852" y="385"/>
                      <a:pt x="22546" y="285"/>
                      <a:pt x="23340" y="285"/>
                    </a:cubicBezTo>
                    <a:cubicBezTo>
                      <a:pt x="24134" y="285"/>
                      <a:pt x="24779" y="385"/>
                      <a:pt x="25325" y="484"/>
                    </a:cubicBezTo>
                    <a:cubicBezTo>
                      <a:pt x="25970" y="484"/>
                      <a:pt x="26515" y="583"/>
                      <a:pt x="26912" y="682"/>
                    </a:cubicBezTo>
                    <a:cubicBezTo>
                      <a:pt x="27309" y="831"/>
                      <a:pt x="27557" y="980"/>
                      <a:pt x="27706" y="1079"/>
                    </a:cubicBezTo>
                    <a:cubicBezTo>
                      <a:pt x="27954" y="1228"/>
                      <a:pt x="28103" y="1426"/>
                      <a:pt x="28103" y="1675"/>
                    </a:cubicBezTo>
                    <a:lnTo>
                      <a:pt x="28103" y="32432"/>
                    </a:lnTo>
                    <a:lnTo>
                      <a:pt x="33461" y="32432"/>
                    </a:lnTo>
                    <a:cubicBezTo>
                      <a:pt x="33957" y="32432"/>
                      <a:pt x="34353" y="32631"/>
                      <a:pt x="34651" y="33028"/>
                    </a:cubicBezTo>
                    <a:cubicBezTo>
                      <a:pt x="34899" y="33425"/>
                      <a:pt x="35048" y="34119"/>
                      <a:pt x="35048" y="35012"/>
                    </a:cubicBezTo>
                    <a:close/>
                    <a:moveTo>
                      <a:pt x="21951" y="6040"/>
                    </a:moveTo>
                    <a:lnTo>
                      <a:pt x="21753" y="6040"/>
                    </a:lnTo>
                    <a:lnTo>
                      <a:pt x="6076" y="32432"/>
                    </a:lnTo>
                    <a:lnTo>
                      <a:pt x="21951" y="3243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52AA5709-7676-4A2E-A523-C5FF4ACF5A98}"/>
                  </a:ext>
                </a:extLst>
              </p:cNvPr>
              <p:cNvSpPr/>
              <p:nvPr/>
            </p:nvSpPr>
            <p:spPr>
              <a:xfrm>
                <a:off x="6826988" y="5409485"/>
                <a:ext cx="30162" cy="48815"/>
              </a:xfrm>
              <a:custGeom>
                <a:avLst/>
                <a:gdLst>
                  <a:gd name="connsiteX0" fmla="*/ 30487 w 30162"/>
                  <a:gd name="connsiteY0" fmla="*/ 46323 h 48815"/>
                  <a:gd name="connsiteX1" fmla="*/ 30289 w 30162"/>
                  <a:gd name="connsiteY1" fmla="*/ 47514 h 48815"/>
                  <a:gd name="connsiteX2" fmla="*/ 30090 w 30162"/>
                  <a:gd name="connsiteY2" fmla="*/ 48506 h 48815"/>
                  <a:gd name="connsiteX3" fmla="*/ 29693 w 30162"/>
                  <a:gd name="connsiteY3" fmla="*/ 48903 h 48815"/>
                  <a:gd name="connsiteX4" fmla="*/ 29098 w 30162"/>
                  <a:gd name="connsiteY4" fmla="*/ 49101 h 48815"/>
                  <a:gd name="connsiteX5" fmla="*/ 2507 w 30162"/>
                  <a:gd name="connsiteY5" fmla="*/ 49101 h 48815"/>
                  <a:gd name="connsiteX6" fmla="*/ 1515 w 30162"/>
                  <a:gd name="connsiteY6" fmla="*/ 49101 h 48815"/>
                  <a:gd name="connsiteX7" fmla="*/ 920 w 30162"/>
                  <a:gd name="connsiteY7" fmla="*/ 48704 h 48815"/>
                  <a:gd name="connsiteX8" fmla="*/ 523 w 30162"/>
                  <a:gd name="connsiteY8" fmla="*/ 47712 h 48815"/>
                  <a:gd name="connsiteX9" fmla="*/ 324 w 30162"/>
                  <a:gd name="connsiteY9" fmla="*/ 46323 h 48815"/>
                  <a:gd name="connsiteX10" fmla="*/ 324 w 30162"/>
                  <a:gd name="connsiteY10" fmla="*/ 45132 h 48815"/>
                  <a:gd name="connsiteX11" fmla="*/ 721 w 30162"/>
                  <a:gd name="connsiteY11" fmla="*/ 44140 h 48815"/>
                  <a:gd name="connsiteX12" fmla="*/ 1118 w 30162"/>
                  <a:gd name="connsiteY12" fmla="*/ 43148 h 48815"/>
                  <a:gd name="connsiteX13" fmla="*/ 1912 w 30162"/>
                  <a:gd name="connsiteY13" fmla="*/ 42156 h 48815"/>
                  <a:gd name="connsiteX14" fmla="*/ 11239 w 30162"/>
                  <a:gd name="connsiteY14" fmla="*/ 32432 h 48815"/>
                  <a:gd name="connsiteX15" fmla="*/ 16398 w 30162"/>
                  <a:gd name="connsiteY15" fmla="*/ 26281 h 48815"/>
                  <a:gd name="connsiteX16" fmla="*/ 19374 w 30162"/>
                  <a:gd name="connsiteY16" fmla="*/ 21320 h 48815"/>
                  <a:gd name="connsiteX17" fmla="*/ 20764 w 30162"/>
                  <a:gd name="connsiteY17" fmla="*/ 17153 h 48815"/>
                  <a:gd name="connsiteX18" fmla="*/ 21160 w 30162"/>
                  <a:gd name="connsiteY18" fmla="*/ 13779 h 48815"/>
                  <a:gd name="connsiteX19" fmla="*/ 20565 w 30162"/>
                  <a:gd name="connsiteY19" fmla="*/ 10803 h 48815"/>
                  <a:gd name="connsiteX20" fmla="*/ 19176 w 30162"/>
                  <a:gd name="connsiteY20" fmla="*/ 8421 h 48815"/>
                  <a:gd name="connsiteX21" fmla="*/ 16596 w 30162"/>
                  <a:gd name="connsiteY21" fmla="*/ 6635 h 48815"/>
                  <a:gd name="connsiteX22" fmla="*/ 13223 w 30162"/>
                  <a:gd name="connsiteY22" fmla="*/ 5842 h 48815"/>
                  <a:gd name="connsiteX23" fmla="*/ 9056 w 30162"/>
                  <a:gd name="connsiteY23" fmla="*/ 6635 h 48815"/>
                  <a:gd name="connsiteX24" fmla="*/ 5881 w 30162"/>
                  <a:gd name="connsiteY24" fmla="*/ 8024 h 48815"/>
                  <a:gd name="connsiteX25" fmla="*/ 3698 w 30162"/>
                  <a:gd name="connsiteY25" fmla="*/ 9414 h 48815"/>
                  <a:gd name="connsiteX26" fmla="*/ 2309 w 30162"/>
                  <a:gd name="connsiteY26" fmla="*/ 10009 h 48815"/>
                  <a:gd name="connsiteX27" fmla="*/ 1912 w 30162"/>
                  <a:gd name="connsiteY27" fmla="*/ 9810 h 48815"/>
                  <a:gd name="connsiteX28" fmla="*/ 1515 w 30162"/>
                  <a:gd name="connsiteY28" fmla="*/ 9414 h 48815"/>
                  <a:gd name="connsiteX29" fmla="*/ 1317 w 30162"/>
                  <a:gd name="connsiteY29" fmla="*/ 8421 h 48815"/>
                  <a:gd name="connsiteX30" fmla="*/ 1317 w 30162"/>
                  <a:gd name="connsiteY30" fmla="*/ 7032 h 48815"/>
                  <a:gd name="connsiteX31" fmla="*/ 1317 w 30162"/>
                  <a:gd name="connsiteY31" fmla="*/ 6040 h 48815"/>
                  <a:gd name="connsiteX32" fmla="*/ 1317 w 30162"/>
                  <a:gd name="connsiteY32" fmla="*/ 5445 h 48815"/>
                  <a:gd name="connsiteX33" fmla="*/ 1714 w 30162"/>
                  <a:gd name="connsiteY33" fmla="*/ 4849 h 48815"/>
                  <a:gd name="connsiteX34" fmla="*/ 2309 w 30162"/>
                  <a:gd name="connsiteY34" fmla="*/ 4254 h 48815"/>
                  <a:gd name="connsiteX35" fmla="*/ 3698 w 30162"/>
                  <a:gd name="connsiteY35" fmla="*/ 3262 h 48815"/>
                  <a:gd name="connsiteX36" fmla="*/ 6476 w 30162"/>
                  <a:gd name="connsiteY36" fmla="*/ 1873 h 48815"/>
                  <a:gd name="connsiteX37" fmla="*/ 10246 w 30162"/>
                  <a:gd name="connsiteY37" fmla="*/ 682 h 48815"/>
                  <a:gd name="connsiteX38" fmla="*/ 14414 w 30162"/>
                  <a:gd name="connsiteY38" fmla="*/ 285 h 48815"/>
                  <a:gd name="connsiteX39" fmla="*/ 20565 w 30162"/>
                  <a:gd name="connsiteY39" fmla="*/ 1278 h 48815"/>
                  <a:gd name="connsiteX40" fmla="*/ 24931 w 30162"/>
                  <a:gd name="connsiteY40" fmla="*/ 4056 h 48815"/>
                  <a:gd name="connsiteX41" fmla="*/ 27510 w 30162"/>
                  <a:gd name="connsiteY41" fmla="*/ 8024 h 48815"/>
                  <a:gd name="connsiteX42" fmla="*/ 28304 w 30162"/>
                  <a:gd name="connsiteY42" fmla="*/ 12787 h 48815"/>
                  <a:gd name="connsiteX43" fmla="*/ 27907 w 30162"/>
                  <a:gd name="connsiteY43" fmla="*/ 17351 h 48815"/>
                  <a:gd name="connsiteX44" fmla="*/ 26121 w 30162"/>
                  <a:gd name="connsiteY44" fmla="*/ 22312 h 48815"/>
                  <a:gd name="connsiteX45" fmla="*/ 22351 w 30162"/>
                  <a:gd name="connsiteY45" fmla="*/ 28265 h 48815"/>
                  <a:gd name="connsiteX46" fmla="*/ 15803 w 30162"/>
                  <a:gd name="connsiteY46" fmla="*/ 35607 h 48815"/>
                  <a:gd name="connsiteX47" fmla="*/ 8064 w 30162"/>
                  <a:gd name="connsiteY47" fmla="*/ 43743 h 48815"/>
                  <a:gd name="connsiteX48" fmla="*/ 29098 w 30162"/>
                  <a:gd name="connsiteY48" fmla="*/ 43743 h 48815"/>
                  <a:gd name="connsiteX49" fmla="*/ 29495 w 30162"/>
                  <a:gd name="connsiteY49" fmla="*/ 43942 h 48815"/>
                  <a:gd name="connsiteX50" fmla="*/ 30090 w 30162"/>
                  <a:gd name="connsiteY50" fmla="*/ 44339 h 48815"/>
                  <a:gd name="connsiteX51" fmla="*/ 30289 w 30162"/>
                  <a:gd name="connsiteY51" fmla="*/ 45331 h 48815"/>
                  <a:gd name="connsiteX52" fmla="*/ 30487 w 30162"/>
                  <a:gd name="connsiteY52" fmla="*/ 46323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87" y="46323"/>
                    </a:moveTo>
                    <a:cubicBezTo>
                      <a:pt x="30487" y="46720"/>
                      <a:pt x="30388" y="47117"/>
                      <a:pt x="30289" y="47514"/>
                    </a:cubicBezTo>
                    <a:cubicBezTo>
                      <a:pt x="30289" y="47910"/>
                      <a:pt x="30189" y="48258"/>
                      <a:pt x="30090" y="48506"/>
                    </a:cubicBezTo>
                    <a:cubicBezTo>
                      <a:pt x="30090" y="48655"/>
                      <a:pt x="29941" y="48803"/>
                      <a:pt x="29693" y="48903"/>
                    </a:cubicBezTo>
                    <a:cubicBezTo>
                      <a:pt x="29544" y="49051"/>
                      <a:pt x="29346" y="49101"/>
                      <a:pt x="29098" y="49101"/>
                    </a:cubicBezTo>
                    <a:lnTo>
                      <a:pt x="2507" y="49101"/>
                    </a:lnTo>
                    <a:cubicBezTo>
                      <a:pt x="2110" y="49101"/>
                      <a:pt x="1763" y="49101"/>
                      <a:pt x="1515" y="49101"/>
                    </a:cubicBezTo>
                    <a:cubicBezTo>
                      <a:pt x="1366" y="49002"/>
                      <a:pt x="1168" y="48853"/>
                      <a:pt x="920" y="48704"/>
                    </a:cubicBezTo>
                    <a:cubicBezTo>
                      <a:pt x="771" y="48456"/>
                      <a:pt x="622" y="48109"/>
                      <a:pt x="523" y="47712"/>
                    </a:cubicBezTo>
                    <a:cubicBezTo>
                      <a:pt x="374" y="47315"/>
                      <a:pt x="324" y="46869"/>
                      <a:pt x="324" y="46323"/>
                    </a:cubicBezTo>
                    <a:cubicBezTo>
                      <a:pt x="324" y="45827"/>
                      <a:pt x="324" y="45430"/>
                      <a:pt x="324" y="45132"/>
                    </a:cubicBezTo>
                    <a:cubicBezTo>
                      <a:pt x="424" y="44735"/>
                      <a:pt x="573" y="44438"/>
                      <a:pt x="721" y="44140"/>
                    </a:cubicBezTo>
                    <a:cubicBezTo>
                      <a:pt x="821" y="43743"/>
                      <a:pt x="969" y="43446"/>
                      <a:pt x="1118" y="43148"/>
                    </a:cubicBezTo>
                    <a:cubicBezTo>
                      <a:pt x="1366" y="42900"/>
                      <a:pt x="1614" y="42553"/>
                      <a:pt x="1912" y="42156"/>
                    </a:cubicBezTo>
                    <a:lnTo>
                      <a:pt x="11239" y="32432"/>
                    </a:lnTo>
                    <a:cubicBezTo>
                      <a:pt x="13322" y="30051"/>
                      <a:pt x="15058" y="28017"/>
                      <a:pt x="16398" y="26281"/>
                    </a:cubicBezTo>
                    <a:cubicBezTo>
                      <a:pt x="17688" y="24445"/>
                      <a:pt x="18680" y="22808"/>
                      <a:pt x="19374" y="21320"/>
                    </a:cubicBezTo>
                    <a:cubicBezTo>
                      <a:pt x="20168" y="19732"/>
                      <a:pt x="20615" y="18343"/>
                      <a:pt x="20764" y="17153"/>
                    </a:cubicBezTo>
                    <a:cubicBezTo>
                      <a:pt x="21012" y="15962"/>
                      <a:pt x="21160" y="14871"/>
                      <a:pt x="21160" y="13779"/>
                    </a:cubicBezTo>
                    <a:cubicBezTo>
                      <a:pt x="21160" y="12737"/>
                      <a:pt x="20962" y="11745"/>
                      <a:pt x="20565" y="10803"/>
                    </a:cubicBezTo>
                    <a:cubicBezTo>
                      <a:pt x="20267" y="9910"/>
                      <a:pt x="19821" y="9116"/>
                      <a:pt x="19176" y="8421"/>
                    </a:cubicBezTo>
                    <a:cubicBezTo>
                      <a:pt x="18481" y="7628"/>
                      <a:pt x="17638" y="7032"/>
                      <a:pt x="16596" y="6635"/>
                    </a:cubicBezTo>
                    <a:cubicBezTo>
                      <a:pt x="15654" y="6139"/>
                      <a:pt x="14513" y="5842"/>
                      <a:pt x="13223" y="5842"/>
                    </a:cubicBezTo>
                    <a:cubicBezTo>
                      <a:pt x="11735" y="5842"/>
                      <a:pt x="10346" y="6139"/>
                      <a:pt x="9056" y="6635"/>
                    </a:cubicBezTo>
                    <a:cubicBezTo>
                      <a:pt x="7865" y="7032"/>
                      <a:pt x="6774" y="7528"/>
                      <a:pt x="5881" y="8024"/>
                    </a:cubicBezTo>
                    <a:cubicBezTo>
                      <a:pt x="5087" y="8421"/>
                      <a:pt x="4343" y="8918"/>
                      <a:pt x="3698" y="9414"/>
                    </a:cubicBezTo>
                    <a:cubicBezTo>
                      <a:pt x="3152" y="9810"/>
                      <a:pt x="2706" y="10009"/>
                      <a:pt x="2309" y="10009"/>
                    </a:cubicBezTo>
                    <a:cubicBezTo>
                      <a:pt x="2160" y="10009"/>
                      <a:pt x="2011" y="9959"/>
                      <a:pt x="1912" y="9810"/>
                    </a:cubicBezTo>
                    <a:cubicBezTo>
                      <a:pt x="1763" y="9711"/>
                      <a:pt x="1614" y="9562"/>
                      <a:pt x="1515" y="9414"/>
                    </a:cubicBezTo>
                    <a:cubicBezTo>
                      <a:pt x="1515" y="9166"/>
                      <a:pt x="1416" y="8818"/>
                      <a:pt x="1317" y="8421"/>
                    </a:cubicBezTo>
                    <a:cubicBezTo>
                      <a:pt x="1317" y="8024"/>
                      <a:pt x="1317" y="7578"/>
                      <a:pt x="1317" y="7032"/>
                    </a:cubicBezTo>
                    <a:cubicBezTo>
                      <a:pt x="1317" y="6635"/>
                      <a:pt x="1317" y="6338"/>
                      <a:pt x="1317" y="6040"/>
                    </a:cubicBezTo>
                    <a:cubicBezTo>
                      <a:pt x="1317" y="5792"/>
                      <a:pt x="1317" y="5594"/>
                      <a:pt x="1317" y="5445"/>
                    </a:cubicBezTo>
                    <a:cubicBezTo>
                      <a:pt x="1416" y="5197"/>
                      <a:pt x="1565" y="4998"/>
                      <a:pt x="1714" y="4849"/>
                    </a:cubicBezTo>
                    <a:cubicBezTo>
                      <a:pt x="1813" y="4750"/>
                      <a:pt x="2011" y="4552"/>
                      <a:pt x="2309" y="4254"/>
                    </a:cubicBezTo>
                    <a:cubicBezTo>
                      <a:pt x="2557" y="4006"/>
                      <a:pt x="3003" y="3659"/>
                      <a:pt x="3698" y="3262"/>
                    </a:cubicBezTo>
                    <a:cubicBezTo>
                      <a:pt x="4492" y="2766"/>
                      <a:pt x="5385" y="2270"/>
                      <a:pt x="6476" y="1873"/>
                    </a:cubicBezTo>
                    <a:cubicBezTo>
                      <a:pt x="7667" y="1377"/>
                      <a:pt x="8907" y="980"/>
                      <a:pt x="10246" y="682"/>
                    </a:cubicBezTo>
                    <a:cubicBezTo>
                      <a:pt x="11536" y="434"/>
                      <a:pt x="12925" y="285"/>
                      <a:pt x="14414" y="285"/>
                    </a:cubicBezTo>
                    <a:cubicBezTo>
                      <a:pt x="16795" y="285"/>
                      <a:pt x="18829" y="633"/>
                      <a:pt x="20565" y="1278"/>
                    </a:cubicBezTo>
                    <a:cubicBezTo>
                      <a:pt x="22252" y="1972"/>
                      <a:pt x="23740" y="2865"/>
                      <a:pt x="24931" y="4056"/>
                    </a:cubicBezTo>
                    <a:cubicBezTo>
                      <a:pt x="26121" y="5147"/>
                      <a:pt x="26965" y="6437"/>
                      <a:pt x="27510" y="8024"/>
                    </a:cubicBezTo>
                    <a:cubicBezTo>
                      <a:pt x="28006" y="9513"/>
                      <a:pt x="28304" y="11100"/>
                      <a:pt x="28304" y="12787"/>
                    </a:cubicBezTo>
                    <a:cubicBezTo>
                      <a:pt x="28304" y="14275"/>
                      <a:pt x="28155" y="15764"/>
                      <a:pt x="27907" y="17351"/>
                    </a:cubicBezTo>
                    <a:cubicBezTo>
                      <a:pt x="27610" y="18839"/>
                      <a:pt x="27014" y="20476"/>
                      <a:pt x="26121" y="22312"/>
                    </a:cubicBezTo>
                    <a:cubicBezTo>
                      <a:pt x="25328" y="24048"/>
                      <a:pt x="24038" y="26033"/>
                      <a:pt x="22351" y="28265"/>
                    </a:cubicBezTo>
                    <a:cubicBezTo>
                      <a:pt x="20764" y="30398"/>
                      <a:pt x="18581" y="32829"/>
                      <a:pt x="15803" y="35607"/>
                    </a:cubicBezTo>
                    <a:lnTo>
                      <a:pt x="8064" y="43743"/>
                    </a:lnTo>
                    <a:lnTo>
                      <a:pt x="29098" y="43743"/>
                    </a:lnTo>
                    <a:cubicBezTo>
                      <a:pt x="29197" y="43743"/>
                      <a:pt x="29346" y="43843"/>
                      <a:pt x="29495" y="43942"/>
                    </a:cubicBezTo>
                    <a:cubicBezTo>
                      <a:pt x="29743" y="43942"/>
                      <a:pt x="29941" y="44091"/>
                      <a:pt x="30090" y="44339"/>
                    </a:cubicBezTo>
                    <a:cubicBezTo>
                      <a:pt x="30189" y="44636"/>
                      <a:pt x="30289" y="44934"/>
                      <a:pt x="30289" y="45331"/>
                    </a:cubicBezTo>
                    <a:cubicBezTo>
                      <a:pt x="30388" y="45628"/>
                      <a:pt x="30487" y="45926"/>
                      <a:pt x="30487" y="46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A3685A9-3A46-4397-9481-27B424E1DFA2}"/>
                  </a:ext>
                </a:extLst>
              </p:cNvPr>
              <p:cNvSpPr/>
              <p:nvPr/>
            </p:nvSpPr>
            <p:spPr>
              <a:xfrm>
                <a:off x="6864691" y="5410081"/>
                <a:ext cx="31353" cy="48418"/>
              </a:xfrm>
              <a:custGeom>
                <a:avLst/>
                <a:gdLst>
                  <a:gd name="connsiteX0" fmla="*/ 31681 w 31353"/>
                  <a:gd name="connsiteY0" fmla="*/ 3064 h 48418"/>
                  <a:gd name="connsiteX1" fmla="*/ 31482 w 31353"/>
                  <a:gd name="connsiteY1" fmla="*/ 4453 h 48418"/>
                  <a:gd name="connsiteX2" fmla="*/ 31284 w 31353"/>
                  <a:gd name="connsiteY2" fmla="*/ 5445 h 48418"/>
                  <a:gd name="connsiteX3" fmla="*/ 31085 w 31353"/>
                  <a:gd name="connsiteY3" fmla="*/ 6437 h 48418"/>
                  <a:gd name="connsiteX4" fmla="*/ 30887 w 31353"/>
                  <a:gd name="connsiteY4" fmla="*/ 7231 h 48418"/>
                  <a:gd name="connsiteX5" fmla="*/ 13424 w 31353"/>
                  <a:gd name="connsiteY5" fmla="*/ 47315 h 48418"/>
                  <a:gd name="connsiteX6" fmla="*/ 12829 w 31353"/>
                  <a:gd name="connsiteY6" fmla="*/ 48109 h 48418"/>
                  <a:gd name="connsiteX7" fmla="*/ 12234 w 31353"/>
                  <a:gd name="connsiteY7" fmla="*/ 48506 h 48418"/>
                  <a:gd name="connsiteX8" fmla="*/ 11043 w 31353"/>
                  <a:gd name="connsiteY8" fmla="*/ 48704 h 48418"/>
                  <a:gd name="connsiteX9" fmla="*/ 9456 w 31353"/>
                  <a:gd name="connsiteY9" fmla="*/ 48704 h 48418"/>
                  <a:gd name="connsiteX10" fmla="*/ 7471 w 31353"/>
                  <a:gd name="connsiteY10" fmla="*/ 48506 h 48418"/>
                  <a:gd name="connsiteX11" fmla="*/ 6479 w 31353"/>
                  <a:gd name="connsiteY11" fmla="*/ 48307 h 48418"/>
                  <a:gd name="connsiteX12" fmla="*/ 6281 w 31353"/>
                  <a:gd name="connsiteY12" fmla="*/ 47712 h 48418"/>
                  <a:gd name="connsiteX13" fmla="*/ 6479 w 31353"/>
                  <a:gd name="connsiteY13" fmla="*/ 46918 h 48418"/>
                  <a:gd name="connsiteX14" fmla="*/ 24735 w 31353"/>
                  <a:gd name="connsiteY14" fmla="*/ 6040 h 48418"/>
                  <a:gd name="connsiteX15" fmla="*/ 1717 w 31353"/>
                  <a:gd name="connsiteY15" fmla="*/ 6040 h 48418"/>
                  <a:gd name="connsiteX16" fmla="*/ 526 w 31353"/>
                  <a:gd name="connsiteY16" fmla="*/ 5246 h 48418"/>
                  <a:gd name="connsiteX17" fmla="*/ 327 w 31353"/>
                  <a:gd name="connsiteY17" fmla="*/ 3064 h 48418"/>
                  <a:gd name="connsiteX18" fmla="*/ 327 w 31353"/>
                  <a:gd name="connsiteY18" fmla="*/ 2071 h 48418"/>
                  <a:gd name="connsiteX19" fmla="*/ 526 w 31353"/>
                  <a:gd name="connsiteY19" fmla="*/ 1079 h 48418"/>
                  <a:gd name="connsiteX20" fmla="*/ 923 w 31353"/>
                  <a:gd name="connsiteY20" fmla="*/ 484 h 48418"/>
                  <a:gd name="connsiteX21" fmla="*/ 1717 w 31353"/>
                  <a:gd name="connsiteY21" fmla="*/ 285 h 48418"/>
                  <a:gd name="connsiteX22" fmla="*/ 29696 w 31353"/>
                  <a:gd name="connsiteY22" fmla="*/ 285 h 48418"/>
                  <a:gd name="connsiteX23" fmla="*/ 30688 w 31353"/>
                  <a:gd name="connsiteY23" fmla="*/ 484 h 48418"/>
                  <a:gd name="connsiteX24" fmla="*/ 31284 w 31353"/>
                  <a:gd name="connsiteY24" fmla="*/ 881 h 48418"/>
                  <a:gd name="connsiteX25" fmla="*/ 31482 w 31353"/>
                  <a:gd name="connsiteY25" fmla="*/ 1873 h 48418"/>
                  <a:gd name="connsiteX26" fmla="*/ 31681 w 31353"/>
                  <a:gd name="connsiteY26" fmla="*/ 3064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81" y="3064"/>
                    </a:moveTo>
                    <a:cubicBezTo>
                      <a:pt x="31681" y="3609"/>
                      <a:pt x="31581" y="4056"/>
                      <a:pt x="31482" y="4453"/>
                    </a:cubicBezTo>
                    <a:cubicBezTo>
                      <a:pt x="31482" y="4750"/>
                      <a:pt x="31383" y="5048"/>
                      <a:pt x="31284" y="5445"/>
                    </a:cubicBezTo>
                    <a:cubicBezTo>
                      <a:pt x="31284" y="5743"/>
                      <a:pt x="31184" y="6040"/>
                      <a:pt x="31085" y="6437"/>
                    </a:cubicBezTo>
                    <a:cubicBezTo>
                      <a:pt x="31085" y="6735"/>
                      <a:pt x="30986" y="6983"/>
                      <a:pt x="30887" y="7231"/>
                    </a:cubicBezTo>
                    <a:lnTo>
                      <a:pt x="13424" y="47315"/>
                    </a:lnTo>
                    <a:cubicBezTo>
                      <a:pt x="13276" y="47613"/>
                      <a:pt x="13077" y="47861"/>
                      <a:pt x="12829" y="48109"/>
                    </a:cubicBezTo>
                    <a:cubicBezTo>
                      <a:pt x="12680" y="48258"/>
                      <a:pt x="12482" y="48407"/>
                      <a:pt x="12234" y="48506"/>
                    </a:cubicBezTo>
                    <a:cubicBezTo>
                      <a:pt x="11936" y="48605"/>
                      <a:pt x="11539" y="48704"/>
                      <a:pt x="11043" y="48704"/>
                    </a:cubicBezTo>
                    <a:cubicBezTo>
                      <a:pt x="10646" y="48704"/>
                      <a:pt x="10101" y="48704"/>
                      <a:pt x="9456" y="48704"/>
                    </a:cubicBezTo>
                    <a:cubicBezTo>
                      <a:pt x="8662" y="48704"/>
                      <a:pt x="7967" y="48605"/>
                      <a:pt x="7471" y="48506"/>
                    </a:cubicBezTo>
                    <a:cubicBezTo>
                      <a:pt x="7074" y="48506"/>
                      <a:pt x="6727" y="48456"/>
                      <a:pt x="6479" y="48307"/>
                    </a:cubicBezTo>
                    <a:cubicBezTo>
                      <a:pt x="6330" y="48208"/>
                      <a:pt x="6281" y="48010"/>
                      <a:pt x="6281" y="47712"/>
                    </a:cubicBezTo>
                    <a:cubicBezTo>
                      <a:pt x="6281" y="47464"/>
                      <a:pt x="6330" y="47216"/>
                      <a:pt x="6479" y="46918"/>
                    </a:cubicBezTo>
                    <a:lnTo>
                      <a:pt x="24735" y="6040"/>
                    </a:lnTo>
                    <a:lnTo>
                      <a:pt x="1717" y="6040"/>
                    </a:lnTo>
                    <a:cubicBezTo>
                      <a:pt x="1171" y="6040"/>
                      <a:pt x="774" y="5792"/>
                      <a:pt x="526" y="5246"/>
                    </a:cubicBezTo>
                    <a:cubicBezTo>
                      <a:pt x="377" y="4750"/>
                      <a:pt x="327" y="4006"/>
                      <a:pt x="327" y="3064"/>
                    </a:cubicBezTo>
                    <a:cubicBezTo>
                      <a:pt x="327" y="2667"/>
                      <a:pt x="327" y="2369"/>
                      <a:pt x="327" y="2071"/>
                    </a:cubicBezTo>
                    <a:cubicBezTo>
                      <a:pt x="427" y="1675"/>
                      <a:pt x="526" y="1377"/>
                      <a:pt x="526" y="1079"/>
                    </a:cubicBezTo>
                    <a:cubicBezTo>
                      <a:pt x="625" y="831"/>
                      <a:pt x="774" y="633"/>
                      <a:pt x="923" y="484"/>
                    </a:cubicBezTo>
                    <a:cubicBezTo>
                      <a:pt x="1171" y="385"/>
                      <a:pt x="1419" y="285"/>
                      <a:pt x="1717" y="285"/>
                    </a:cubicBezTo>
                    <a:lnTo>
                      <a:pt x="29696" y="285"/>
                    </a:lnTo>
                    <a:cubicBezTo>
                      <a:pt x="30093" y="285"/>
                      <a:pt x="30391" y="385"/>
                      <a:pt x="30688" y="484"/>
                    </a:cubicBezTo>
                    <a:cubicBezTo>
                      <a:pt x="30936" y="484"/>
                      <a:pt x="31135" y="633"/>
                      <a:pt x="31284" y="881"/>
                    </a:cubicBezTo>
                    <a:cubicBezTo>
                      <a:pt x="31383" y="1179"/>
                      <a:pt x="31482" y="1476"/>
                      <a:pt x="31482" y="1873"/>
                    </a:cubicBezTo>
                    <a:cubicBezTo>
                      <a:pt x="31581" y="2171"/>
                      <a:pt x="31681" y="2568"/>
                      <a:pt x="31681" y="30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EBED0235-6177-4462-ACB9-B9F2553C1929}"/>
                </a:ext>
              </a:extLst>
            </p:cNvPr>
            <p:cNvSpPr/>
            <p:nvPr/>
          </p:nvSpPr>
          <p:spPr>
            <a:xfrm>
              <a:off x="6905490" y="5405517"/>
              <a:ext cx="13493" cy="65682"/>
            </a:xfrm>
            <a:custGeom>
              <a:avLst/>
              <a:gdLst>
                <a:gd name="connsiteX0" fmla="*/ 13824 w 13493"/>
                <a:gd name="connsiteY0" fmla="*/ 33028 h 65682"/>
                <a:gd name="connsiteX1" fmla="*/ 13229 w 13493"/>
                <a:gd name="connsiteY1" fmla="*/ 41362 h 65682"/>
                <a:gd name="connsiteX2" fmla="*/ 11840 w 13493"/>
                <a:gd name="connsiteY2" fmla="*/ 49498 h 65682"/>
                <a:gd name="connsiteX3" fmla="*/ 9260 w 13493"/>
                <a:gd name="connsiteY3" fmla="*/ 57435 h 65682"/>
                <a:gd name="connsiteX4" fmla="*/ 5688 w 13493"/>
                <a:gd name="connsiteY4" fmla="*/ 65175 h 65682"/>
                <a:gd name="connsiteX5" fmla="*/ 5292 w 13493"/>
                <a:gd name="connsiteY5" fmla="*/ 65373 h 65682"/>
                <a:gd name="connsiteX6" fmla="*/ 4696 w 13493"/>
                <a:gd name="connsiteY6" fmla="*/ 65571 h 65682"/>
                <a:gd name="connsiteX7" fmla="*/ 3903 w 13493"/>
                <a:gd name="connsiteY7" fmla="*/ 65770 h 65682"/>
                <a:gd name="connsiteX8" fmla="*/ 2910 w 13493"/>
                <a:gd name="connsiteY8" fmla="*/ 65968 h 65682"/>
                <a:gd name="connsiteX9" fmla="*/ 1323 w 13493"/>
                <a:gd name="connsiteY9" fmla="*/ 65770 h 65682"/>
                <a:gd name="connsiteX10" fmla="*/ 529 w 13493"/>
                <a:gd name="connsiteY10" fmla="*/ 65571 h 65682"/>
                <a:gd name="connsiteX11" fmla="*/ 331 w 13493"/>
                <a:gd name="connsiteY11" fmla="*/ 64976 h 65682"/>
                <a:gd name="connsiteX12" fmla="*/ 529 w 13493"/>
                <a:gd name="connsiteY12" fmla="*/ 64182 h 65682"/>
                <a:gd name="connsiteX13" fmla="*/ 5688 w 13493"/>
                <a:gd name="connsiteY13" fmla="*/ 48903 h 65682"/>
                <a:gd name="connsiteX14" fmla="*/ 7474 w 13493"/>
                <a:gd name="connsiteY14" fmla="*/ 33028 h 65682"/>
                <a:gd name="connsiteX15" fmla="*/ 5688 w 13493"/>
                <a:gd name="connsiteY15" fmla="*/ 17153 h 65682"/>
                <a:gd name="connsiteX16" fmla="*/ 529 w 13493"/>
                <a:gd name="connsiteY16" fmla="*/ 1873 h 65682"/>
                <a:gd name="connsiteX17" fmla="*/ 331 w 13493"/>
                <a:gd name="connsiteY17" fmla="*/ 1278 h 65682"/>
                <a:gd name="connsiteX18" fmla="*/ 529 w 13493"/>
                <a:gd name="connsiteY18" fmla="*/ 682 h 65682"/>
                <a:gd name="connsiteX19" fmla="*/ 1521 w 13493"/>
                <a:gd name="connsiteY19" fmla="*/ 484 h 65682"/>
                <a:gd name="connsiteX20" fmla="*/ 2910 w 13493"/>
                <a:gd name="connsiteY20" fmla="*/ 285 h 65682"/>
                <a:gd name="connsiteX21" fmla="*/ 4101 w 13493"/>
                <a:gd name="connsiteY21" fmla="*/ 285 h 65682"/>
                <a:gd name="connsiteX22" fmla="*/ 4895 w 13493"/>
                <a:gd name="connsiteY22" fmla="*/ 484 h 65682"/>
                <a:gd name="connsiteX23" fmla="*/ 5490 w 13493"/>
                <a:gd name="connsiteY23" fmla="*/ 881 h 65682"/>
                <a:gd name="connsiteX24" fmla="*/ 5688 w 13493"/>
                <a:gd name="connsiteY24" fmla="*/ 881 h 65682"/>
                <a:gd name="connsiteX25" fmla="*/ 11642 w 13493"/>
                <a:gd name="connsiteY25" fmla="*/ 16756 h 65682"/>
                <a:gd name="connsiteX26" fmla="*/ 13824 w 13493"/>
                <a:gd name="connsiteY26" fmla="*/ 33028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824" y="33028"/>
                  </a:moveTo>
                  <a:cubicBezTo>
                    <a:pt x="13824" y="35806"/>
                    <a:pt x="13626" y="38584"/>
                    <a:pt x="13229" y="41362"/>
                  </a:cubicBezTo>
                  <a:cubicBezTo>
                    <a:pt x="12931" y="44140"/>
                    <a:pt x="12485" y="46869"/>
                    <a:pt x="11840" y="49498"/>
                  </a:cubicBezTo>
                  <a:cubicBezTo>
                    <a:pt x="11146" y="52177"/>
                    <a:pt x="10302" y="54757"/>
                    <a:pt x="9260" y="57435"/>
                  </a:cubicBezTo>
                  <a:cubicBezTo>
                    <a:pt x="8169" y="60065"/>
                    <a:pt x="6978" y="62644"/>
                    <a:pt x="5688" y="65175"/>
                  </a:cubicBezTo>
                  <a:cubicBezTo>
                    <a:pt x="5688" y="65274"/>
                    <a:pt x="5540" y="65373"/>
                    <a:pt x="5292" y="65373"/>
                  </a:cubicBezTo>
                  <a:cubicBezTo>
                    <a:pt x="5143" y="65472"/>
                    <a:pt x="4944" y="65571"/>
                    <a:pt x="4696" y="65571"/>
                  </a:cubicBezTo>
                  <a:cubicBezTo>
                    <a:pt x="4547" y="65671"/>
                    <a:pt x="4299" y="65770"/>
                    <a:pt x="3903" y="65770"/>
                  </a:cubicBezTo>
                  <a:cubicBezTo>
                    <a:pt x="3605" y="65869"/>
                    <a:pt x="3307" y="65968"/>
                    <a:pt x="2910" y="65968"/>
                  </a:cubicBezTo>
                  <a:cubicBezTo>
                    <a:pt x="2216" y="65968"/>
                    <a:pt x="1720" y="65869"/>
                    <a:pt x="1323" y="65770"/>
                  </a:cubicBezTo>
                  <a:cubicBezTo>
                    <a:pt x="926" y="65770"/>
                    <a:pt x="628" y="65671"/>
                    <a:pt x="529" y="65571"/>
                  </a:cubicBezTo>
                  <a:cubicBezTo>
                    <a:pt x="380" y="65423"/>
                    <a:pt x="331" y="65224"/>
                    <a:pt x="331" y="64976"/>
                  </a:cubicBezTo>
                  <a:cubicBezTo>
                    <a:pt x="331" y="64827"/>
                    <a:pt x="380" y="64579"/>
                    <a:pt x="529" y="64182"/>
                  </a:cubicBezTo>
                  <a:cubicBezTo>
                    <a:pt x="2761" y="59122"/>
                    <a:pt x="4498" y="54062"/>
                    <a:pt x="5688" y="48903"/>
                  </a:cubicBezTo>
                  <a:cubicBezTo>
                    <a:pt x="6879" y="43644"/>
                    <a:pt x="7474" y="38336"/>
                    <a:pt x="7474" y="33028"/>
                  </a:cubicBezTo>
                  <a:cubicBezTo>
                    <a:pt x="7474" y="27769"/>
                    <a:pt x="6879" y="22461"/>
                    <a:pt x="5688" y="17153"/>
                  </a:cubicBezTo>
                  <a:cubicBezTo>
                    <a:pt x="4498" y="11894"/>
                    <a:pt x="2761" y="6784"/>
                    <a:pt x="529" y="1873"/>
                  </a:cubicBezTo>
                  <a:cubicBezTo>
                    <a:pt x="380" y="1625"/>
                    <a:pt x="331" y="1426"/>
                    <a:pt x="331" y="1278"/>
                  </a:cubicBezTo>
                  <a:cubicBezTo>
                    <a:pt x="331" y="1030"/>
                    <a:pt x="380" y="831"/>
                    <a:pt x="529" y="682"/>
                  </a:cubicBezTo>
                  <a:cubicBezTo>
                    <a:pt x="777" y="583"/>
                    <a:pt x="1124" y="484"/>
                    <a:pt x="1521" y="484"/>
                  </a:cubicBezTo>
                  <a:cubicBezTo>
                    <a:pt x="1918" y="385"/>
                    <a:pt x="2365" y="285"/>
                    <a:pt x="2910" y="285"/>
                  </a:cubicBezTo>
                  <a:cubicBezTo>
                    <a:pt x="3406" y="285"/>
                    <a:pt x="3803" y="285"/>
                    <a:pt x="4101" y="285"/>
                  </a:cubicBezTo>
                  <a:cubicBezTo>
                    <a:pt x="4498" y="285"/>
                    <a:pt x="4746" y="385"/>
                    <a:pt x="4895" y="484"/>
                  </a:cubicBezTo>
                  <a:cubicBezTo>
                    <a:pt x="5143" y="633"/>
                    <a:pt x="5341" y="782"/>
                    <a:pt x="5490" y="881"/>
                  </a:cubicBezTo>
                  <a:cubicBezTo>
                    <a:pt x="5589" y="881"/>
                    <a:pt x="5688" y="881"/>
                    <a:pt x="5688" y="881"/>
                  </a:cubicBezTo>
                  <a:cubicBezTo>
                    <a:pt x="8169" y="6040"/>
                    <a:pt x="10153" y="11348"/>
                    <a:pt x="11642" y="16756"/>
                  </a:cubicBezTo>
                  <a:cubicBezTo>
                    <a:pt x="13080" y="22064"/>
                    <a:pt x="13824" y="27471"/>
                    <a:pt x="13824" y="33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4EFCCA3-3B15-4AA3-8BAD-414830831C5D}"/>
                </a:ext>
              </a:extLst>
            </p:cNvPr>
            <p:cNvSpPr/>
            <p:nvPr/>
          </p:nvSpPr>
          <p:spPr>
            <a:xfrm>
              <a:off x="5944750" y="5984954"/>
              <a:ext cx="13568" cy="65682"/>
            </a:xfrm>
            <a:custGeom>
              <a:avLst/>
              <a:gdLst>
                <a:gd name="connsiteX0" fmla="*/ 13749 w 13568"/>
                <a:gd name="connsiteY0" fmla="*/ 1919 h 65682"/>
                <a:gd name="connsiteX1" fmla="*/ 8391 w 13568"/>
                <a:gd name="connsiteY1" fmla="*/ 17198 h 65682"/>
                <a:gd name="connsiteX2" fmla="*/ 6803 w 13568"/>
                <a:gd name="connsiteY2" fmla="*/ 33073 h 65682"/>
                <a:gd name="connsiteX3" fmla="*/ 8391 w 13568"/>
                <a:gd name="connsiteY3" fmla="*/ 48948 h 65682"/>
                <a:gd name="connsiteX4" fmla="*/ 13550 w 13568"/>
                <a:gd name="connsiteY4" fmla="*/ 64228 h 65682"/>
                <a:gd name="connsiteX5" fmla="*/ 13749 w 13568"/>
                <a:gd name="connsiteY5" fmla="*/ 65022 h 65682"/>
                <a:gd name="connsiteX6" fmla="*/ 13550 w 13568"/>
                <a:gd name="connsiteY6" fmla="*/ 65617 h 65682"/>
                <a:gd name="connsiteX7" fmla="*/ 12757 w 13568"/>
                <a:gd name="connsiteY7" fmla="*/ 65815 h 65682"/>
                <a:gd name="connsiteX8" fmla="*/ 11367 w 13568"/>
                <a:gd name="connsiteY8" fmla="*/ 66014 h 65682"/>
                <a:gd name="connsiteX9" fmla="*/ 10177 w 13568"/>
                <a:gd name="connsiteY9" fmla="*/ 65815 h 65682"/>
                <a:gd name="connsiteX10" fmla="*/ 9383 w 13568"/>
                <a:gd name="connsiteY10" fmla="*/ 65617 h 65682"/>
                <a:gd name="connsiteX11" fmla="*/ 8788 w 13568"/>
                <a:gd name="connsiteY11" fmla="*/ 65419 h 65682"/>
                <a:gd name="connsiteX12" fmla="*/ 8391 w 13568"/>
                <a:gd name="connsiteY12" fmla="*/ 65220 h 65682"/>
                <a:gd name="connsiteX13" fmla="*/ 4819 w 13568"/>
                <a:gd name="connsiteY13" fmla="*/ 57481 h 65682"/>
                <a:gd name="connsiteX14" fmla="*/ 2239 w 13568"/>
                <a:gd name="connsiteY14" fmla="*/ 49544 h 65682"/>
                <a:gd name="connsiteX15" fmla="*/ 652 w 13568"/>
                <a:gd name="connsiteY15" fmla="*/ 41408 h 65682"/>
                <a:gd name="connsiteX16" fmla="*/ 255 w 13568"/>
                <a:gd name="connsiteY16" fmla="*/ 33073 h 65682"/>
                <a:gd name="connsiteX17" fmla="*/ 850 w 13568"/>
                <a:gd name="connsiteY17" fmla="*/ 24937 h 65682"/>
                <a:gd name="connsiteX18" fmla="*/ 2438 w 13568"/>
                <a:gd name="connsiteY18" fmla="*/ 16801 h 65682"/>
                <a:gd name="connsiteX19" fmla="*/ 5017 w 13568"/>
                <a:gd name="connsiteY19" fmla="*/ 8864 h 65682"/>
                <a:gd name="connsiteX20" fmla="*/ 8391 w 13568"/>
                <a:gd name="connsiteY20" fmla="*/ 926 h 65682"/>
                <a:gd name="connsiteX21" fmla="*/ 8589 w 13568"/>
                <a:gd name="connsiteY21" fmla="*/ 926 h 65682"/>
                <a:gd name="connsiteX22" fmla="*/ 8986 w 13568"/>
                <a:gd name="connsiteY22" fmla="*/ 530 h 65682"/>
                <a:gd name="connsiteX23" fmla="*/ 9978 w 13568"/>
                <a:gd name="connsiteY23" fmla="*/ 331 h 65682"/>
                <a:gd name="connsiteX24" fmla="*/ 11367 w 13568"/>
                <a:gd name="connsiteY24" fmla="*/ 331 h 65682"/>
                <a:gd name="connsiteX25" fmla="*/ 12558 w 13568"/>
                <a:gd name="connsiteY25" fmla="*/ 530 h 65682"/>
                <a:gd name="connsiteX26" fmla="*/ 13352 w 13568"/>
                <a:gd name="connsiteY26" fmla="*/ 728 h 65682"/>
                <a:gd name="connsiteX27" fmla="*/ 13749 w 13568"/>
                <a:gd name="connsiteY27" fmla="*/ 1323 h 65682"/>
                <a:gd name="connsiteX28" fmla="*/ 13749 w 13568"/>
                <a:gd name="connsiteY28" fmla="*/ 19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49" y="1919"/>
                  </a:moveTo>
                  <a:cubicBezTo>
                    <a:pt x="11367" y="6830"/>
                    <a:pt x="9582" y="11940"/>
                    <a:pt x="8391" y="17198"/>
                  </a:cubicBezTo>
                  <a:cubicBezTo>
                    <a:pt x="7299" y="22506"/>
                    <a:pt x="6803" y="27815"/>
                    <a:pt x="6803" y="33073"/>
                  </a:cubicBezTo>
                  <a:cubicBezTo>
                    <a:pt x="6803" y="38381"/>
                    <a:pt x="7299" y="43690"/>
                    <a:pt x="8391" y="48948"/>
                  </a:cubicBezTo>
                  <a:cubicBezTo>
                    <a:pt x="9582" y="54108"/>
                    <a:pt x="11268" y="59168"/>
                    <a:pt x="13550" y="64228"/>
                  </a:cubicBezTo>
                  <a:cubicBezTo>
                    <a:pt x="13649" y="64625"/>
                    <a:pt x="13749" y="64873"/>
                    <a:pt x="13749" y="65022"/>
                  </a:cubicBezTo>
                  <a:cubicBezTo>
                    <a:pt x="13848" y="65270"/>
                    <a:pt x="13798" y="65468"/>
                    <a:pt x="13550" y="65617"/>
                  </a:cubicBezTo>
                  <a:cubicBezTo>
                    <a:pt x="13401" y="65716"/>
                    <a:pt x="13153" y="65815"/>
                    <a:pt x="12757" y="65815"/>
                  </a:cubicBezTo>
                  <a:cubicBezTo>
                    <a:pt x="12459" y="65915"/>
                    <a:pt x="12012" y="66014"/>
                    <a:pt x="11367" y="66014"/>
                  </a:cubicBezTo>
                  <a:cubicBezTo>
                    <a:pt x="10822" y="66014"/>
                    <a:pt x="10425" y="65915"/>
                    <a:pt x="10177" y="65815"/>
                  </a:cubicBezTo>
                  <a:cubicBezTo>
                    <a:pt x="9879" y="65815"/>
                    <a:pt x="9631" y="65716"/>
                    <a:pt x="9383" y="65617"/>
                  </a:cubicBezTo>
                  <a:cubicBezTo>
                    <a:pt x="9085" y="65617"/>
                    <a:pt x="8887" y="65518"/>
                    <a:pt x="8788" y="65419"/>
                  </a:cubicBezTo>
                  <a:cubicBezTo>
                    <a:pt x="8639" y="65419"/>
                    <a:pt x="8490" y="65319"/>
                    <a:pt x="8391" y="65220"/>
                  </a:cubicBezTo>
                  <a:cubicBezTo>
                    <a:pt x="7051" y="62690"/>
                    <a:pt x="5861" y="60110"/>
                    <a:pt x="4819" y="57481"/>
                  </a:cubicBezTo>
                  <a:cubicBezTo>
                    <a:pt x="3876" y="54802"/>
                    <a:pt x="3033" y="52223"/>
                    <a:pt x="2239" y="49544"/>
                  </a:cubicBezTo>
                  <a:cubicBezTo>
                    <a:pt x="1545" y="46914"/>
                    <a:pt x="1049" y="44186"/>
                    <a:pt x="652" y="41408"/>
                  </a:cubicBezTo>
                  <a:cubicBezTo>
                    <a:pt x="354" y="38630"/>
                    <a:pt x="255" y="35851"/>
                    <a:pt x="255" y="33073"/>
                  </a:cubicBezTo>
                  <a:cubicBezTo>
                    <a:pt x="255" y="30295"/>
                    <a:pt x="453" y="27616"/>
                    <a:pt x="850" y="24937"/>
                  </a:cubicBezTo>
                  <a:cubicBezTo>
                    <a:pt x="1247" y="22159"/>
                    <a:pt x="1743" y="19480"/>
                    <a:pt x="2438" y="16801"/>
                  </a:cubicBezTo>
                  <a:cubicBezTo>
                    <a:pt x="3083" y="14023"/>
                    <a:pt x="3926" y="11394"/>
                    <a:pt x="5017" y="8864"/>
                  </a:cubicBezTo>
                  <a:cubicBezTo>
                    <a:pt x="6059" y="6235"/>
                    <a:pt x="7200" y="3605"/>
                    <a:pt x="8391" y="926"/>
                  </a:cubicBezTo>
                  <a:cubicBezTo>
                    <a:pt x="8490" y="926"/>
                    <a:pt x="8589" y="926"/>
                    <a:pt x="8589" y="926"/>
                  </a:cubicBezTo>
                  <a:cubicBezTo>
                    <a:pt x="8689" y="827"/>
                    <a:pt x="8837" y="678"/>
                    <a:pt x="8986" y="530"/>
                  </a:cubicBezTo>
                  <a:cubicBezTo>
                    <a:pt x="9234" y="430"/>
                    <a:pt x="9582" y="331"/>
                    <a:pt x="9978" y="331"/>
                  </a:cubicBezTo>
                  <a:cubicBezTo>
                    <a:pt x="10375" y="331"/>
                    <a:pt x="10822" y="331"/>
                    <a:pt x="11367" y="331"/>
                  </a:cubicBezTo>
                  <a:cubicBezTo>
                    <a:pt x="11864" y="331"/>
                    <a:pt x="12260" y="430"/>
                    <a:pt x="12558" y="530"/>
                  </a:cubicBezTo>
                  <a:cubicBezTo>
                    <a:pt x="12955" y="530"/>
                    <a:pt x="13203" y="629"/>
                    <a:pt x="13352" y="728"/>
                  </a:cubicBezTo>
                  <a:cubicBezTo>
                    <a:pt x="13600" y="877"/>
                    <a:pt x="13749" y="1075"/>
                    <a:pt x="13749" y="1323"/>
                  </a:cubicBezTo>
                  <a:cubicBezTo>
                    <a:pt x="13848" y="1472"/>
                    <a:pt x="13848" y="1671"/>
                    <a:pt x="13749" y="1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5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5964689" y="5988923"/>
              <a:ext cx="109934" cy="49609"/>
              <a:chOff x="5964689" y="5988923"/>
              <a:chExt cx="109934" cy="49609"/>
            </a:xfrm>
            <a:solidFill>
              <a:srgbClr val="000000"/>
            </a:solidFill>
          </p:grpSpPr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D4F94E8C-9B71-4FBA-A175-ACA4ED5382F1}"/>
                  </a:ext>
                </a:extLst>
              </p:cNvPr>
              <p:cNvSpPr/>
              <p:nvPr/>
            </p:nvSpPr>
            <p:spPr>
              <a:xfrm>
                <a:off x="5964689" y="5989320"/>
                <a:ext cx="34726" cy="48617"/>
              </a:xfrm>
              <a:custGeom>
                <a:avLst/>
                <a:gdLst>
                  <a:gd name="connsiteX0" fmla="*/ 34983 w 34726"/>
                  <a:gd name="connsiteY0" fmla="*/ 35058 h 48617"/>
                  <a:gd name="connsiteX1" fmla="*/ 34586 w 34726"/>
                  <a:gd name="connsiteY1" fmla="*/ 37042 h 48617"/>
                  <a:gd name="connsiteX2" fmla="*/ 33396 w 34726"/>
                  <a:gd name="connsiteY2" fmla="*/ 37637 h 48617"/>
                  <a:gd name="connsiteX3" fmla="*/ 28038 w 34726"/>
                  <a:gd name="connsiteY3" fmla="*/ 37637 h 48617"/>
                  <a:gd name="connsiteX4" fmla="*/ 28038 w 34726"/>
                  <a:gd name="connsiteY4" fmla="*/ 47758 h 48617"/>
                  <a:gd name="connsiteX5" fmla="*/ 27840 w 34726"/>
                  <a:gd name="connsiteY5" fmla="*/ 48353 h 48617"/>
                  <a:gd name="connsiteX6" fmla="*/ 27443 w 34726"/>
                  <a:gd name="connsiteY6" fmla="*/ 48750 h 48617"/>
                  <a:gd name="connsiteX7" fmla="*/ 26450 w 34726"/>
                  <a:gd name="connsiteY7" fmla="*/ 48750 h 48617"/>
                  <a:gd name="connsiteX8" fmla="*/ 24863 w 34726"/>
                  <a:gd name="connsiteY8" fmla="*/ 48948 h 48617"/>
                  <a:gd name="connsiteX9" fmla="*/ 23474 w 34726"/>
                  <a:gd name="connsiteY9" fmla="*/ 48750 h 48617"/>
                  <a:gd name="connsiteX10" fmla="*/ 22482 w 34726"/>
                  <a:gd name="connsiteY10" fmla="*/ 48750 h 48617"/>
                  <a:gd name="connsiteX11" fmla="*/ 21886 w 34726"/>
                  <a:gd name="connsiteY11" fmla="*/ 48353 h 48617"/>
                  <a:gd name="connsiteX12" fmla="*/ 21886 w 34726"/>
                  <a:gd name="connsiteY12" fmla="*/ 47758 h 48617"/>
                  <a:gd name="connsiteX13" fmla="*/ 21886 w 34726"/>
                  <a:gd name="connsiteY13" fmla="*/ 37637 h 48617"/>
                  <a:gd name="connsiteX14" fmla="*/ 2043 w 34726"/>
                  <a:gd name="connsiteY14" fmla="*/ 37637 h 48617"/>
                  <a:gd name="connsiteX15" fmla="*/ 1051 w 34726"/>
                  <a:gd name="connsiteY15" fmla="*/ 37637 h 48617"/>
                  <a:gd name="connsiteX16" fmla="*/ 654 w 34726"/>
                  <a:gd name="connsiteY16" fmla="*/ 37240 h 48617"/>
                  <a:gd name="connsiteX17" fmla="*/ 257 w 34726"/>
                  <a:gd name="connsiteY17" fmla="*/ 36447 h 48617"/>
                  <a:gd name="connsiteX18" fmla="*/ 257 w 34726"/>
                  <a:gd name="connsiteY18" fmla="*/ 34859 h 48617"/>
                  <a:gd name="connsiteX19" fmla="*/ 257 w 34726"/>
                  <a:gd name="connsiteY19" fmla="*/ 33669 h 48617"/>
                  <a:gd name="connsiteX20" fmla="*/ 455 w 34726"/>
                  <a:gd name="connsiteY20" fmla="*/ 32676 h 48617"/>
                  <a:gd name="connsiteX21" fmla="*/ 654 w 34726"/>
                  <a:gd name="connsiteY21" fmla="*/ 31684 h 48617"/>
                  <a:gd name="connsiteX22" fmla="*/ 1249 w 34726"/>
                  <a:gd name="connsiteY22" fmla="*/ 30692 h 48617"/>
                  <a:gd name="connsiteX23" fmla="*/ 18513 w 34726"/>
                  <a:gd name="connsiteY23" fmla="*/ 1522 h 48617"/>
                  <a:gd name="connsiteX24" fmla="*/ 19108 w 34726"/>
                  <a:gd name="connsiteY24" fmla="*/ 1125 h 48617"/>
                  <a:gd name="connsiteX25" fmla="*/ 19902 w 34726"/>
                  <a:gd name="connsiteY25" fmla="*/ 728 h 48617"/>
                  <a:gd name="connsiteX26" fmla="*/ 21291 w 34726"/>
                  <a:gd name="connsiteY26" fmla="*/ 529 h 48617"/>
                  <a:gd name="connsiteX27" fmla="*/ 23275 w 34726"/>
                  <a:gd name="connsiteY27" fmla="*/ 331 h 48617"/>
                  <a:gd name="connsiteX28" fmla="*/ 25260 w 34726"/>
                  <a:gd name="connsiteY28" fmla="*/ 529 h 48617"/>
                  <a:gd name="connsiteX29" fmla="*/ 26847 w 34726"/>
                  <a:gd name="connsiteY29" fmla="*/ 728 h 48617"/>
                  <a:gd name="connsiteX30" fmla="*/ 27641 w 34726"/>
                  <a:gd name="connsiteY30" fmla="*/ 1125 h 48617"/>
                  <a:gd name="connsiteX31" fmla="*/ 28038 w 34726"/>
                  <a:gd name="connsiteY31" fmla="*/ 1720 h 48617"/>
                  <a:gd name="connsiteX32" fmla="*/ 28038 w 34726"/>
                  <a:gd name="connsiteY32" fmla="*/ 32478 h 48617"/>
                  <a:gd name="connsiteX33" fmla="*/ 33396 w 34726"/>
                  <a:gd name="connsiteY33" fmla="*/ 32478 h 48617"/>
                  <a:gd name="connsiteX34" fmla="*/ 34586 w 34726"/>
                  <a:gd name="connsiteY34" fmla="*/ 33073 h 48617"/>
                  <a:gd name="connsiteX35" fmla="*/ 34983 w 34726"/>
                  <a:gd name="connsiteY35" fmla="*/ 35058 h 48617"/>
                  <a:gd name="connsiteX36" fmla="*/ 21886 w 34726"/>
                  <a:gd name="connsiteY36" fmla="*/ 6086 h 48617"/>
                  <a:gd name="connsiteX37" fmla="*/ 21688 w 34726"/>
                  <a:gd name="connsiteY37" fmla="*/ 6086 h 48617"/>
                  <a:gd name="connsiteX38" fmla="*/ 6011 w 34726"/>
                  <a:gd name="connsiteY38" fmla="*/ 32478 h 48617"/>
                  <a:gd name="connsiteX39" fmla="*/ 21886 w 34726"/>
                  <a:gd name="connsiteY39" fmla="*/ 324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4983" y="35058"/>
                    </a:moveTo>
                    <a:cubicBezTo>
                      <a:pt x="34983" y="35851"/>
                      <a:pt x="34834" y="36546"/>
                      <a:pt x="34586" y="37042"/>
                    </a:cubicBezTo>
                    <a:cubicBezTo>
                      <a:pt x="34289" y="37439"/>
                      <a:pt x="33892" y="37637"/>
                      <a:pt x="33396" y="37637"/>
                    </a:cubicBezTo>
                    <a:lnTo>
                      <a:pt x="28038" y="37637"/>
                    </a:lnTo>
                    <a:lnTo>
                      <a:pt x="28038" y="47758"/>
                    </a:lnTo>
                    <a:cubicBezTo>
                      <a:pt x="28038" y="48055"/>
                      <a:pt x="27939" y="48254"/>
                      <a:pt x="27840" y="48353"/>
                    </a:cubicBezTo>
                    <a:cubicBezTo>
                      <a:pt x="27840" y="48502"/>
                      <a:pt x="27691" y="48651"/>
                      <a:pt x="27443" y="48750"/>
                    </a:cubicBezTo>
                    <a:cubicBezTo>
                      <a:pt x="27145" y="48750"/>
                      <a:pt x="26847" y="48750"/>
                      <a:pt x="26450" y="48750"/>
                    </a:cubicBezTo>
                    <a:cubicBezTo>
                      <a:pt x="26054" y="48849"/>
                      <a:pt x="25508" y="48948"/>
                      <a:pt x="24863" y="48948"/>
                    </a:cubicBezTo>
                    <a:cubicBezTo>
                      <a:pt x="24317" y="48948"/>
                      <a:pt x="23871" y="48849"/>
                      <a:pt x="23474" y="48750"/>
                    </a:cubicBezTo>
                    <a:cubicBezTo>
                      <a:pt x="23077" y="48750"/>
                      <a:pt x="22730" y="48750"/>
                      <a:pt x="22482" y="48750"/>
                    </a:cubicBezTo>
                    <a:cubicBezTo>
                      <a:pt x="22184" y="48651"/>
                      <a:pt x="21986" y="48502"/>
                      <a:pt x="21886" y="48353"/>
                    </a:cubicBezTo>
                    <a:cubicBezTo>
                      <a:pt x="21886" y="48254"/>
                      <a:pt x="21886" y="48055"/>
                      <a:pt x="21886" y="47758"/>
                    </a:cubicBezTo>
                    <a:lnTo>
                      <a:pt x="21886" y="37637"/>
                    </a:lnTo>
                    <a:lnTo>
                      <a:pt x="2043" y="37637"/>
                    </a:lnTo>
                    <a:cubicBezTo>
                      <a:pt x="1646" y="37637"/>
                      <a:pt x="1299" y="37637"/>
                      <a:pt x="1051" y="37637"/>
                    </a:cubicBezTo>
                    <a:cubicBezTo>
                      <a:pt x="902" y="37538"/>
                      <a:pt x="753" y="37389"/>
                      <a:pt x="654" y="37240"/>
                    </a:cubicBezTo>
                    <a:cubicBezTo>
                      <a:pt x="505" y="36992"/>
                      <a:pt x="356" y="36744"/>
                      <a:pt x="257" y="36447"/>
                    </a:cubicBezTo>
                    <a:cubicBezTo>
                      <a:pt x="257" y="36050"/>
                      <a:pt x="257" y="35554"/>
                      <a:pt x="257" y="34859"/>
                    </a:cubicBezTo>
                    <a:cubicBezTo>
                      <a:pt x="257" y="34363"/>
                      <a:pt x="257" y="33966"/>
                      <a:pt x="257" y="33669"/>
                    </a:cubicBezTo>
                    <a:cubicBezTo>
                      <a:pt x="257" y="33272"/>
                      <a:pt x="306" y="32974"/>
                      <a:pt x="455" y="32676"/>
                    </a:cubicBezTo>
                    <a:cubicBezTo>
                      <a:pt x="554" y="32279"/>
                      <a:pt x="654" y="31982"/>
                      <a:pt x="654" y="31684"/>
                    </a:cubicBezTo>
                    <a:cubicBezTo>
                      <a:pt x="753" y="31436"/>
                      <a:pt x="951" y="31089"/>
                      <a:pt x="1249" y="30692"/>
                    </a:cubicBezTo>
                    <a:lnTo>
                      <a:pt x="18513" y="1522"/>
                    </a:lnTo>
                    <a:cubicBezTo>
                      <a:pt x="18612" y="1423"/>
                      <a:pt x="18811" y="1274"/>
                      <a:pt x="19108" y="1125"/>
                    </a:cubicBezTo>
                    <a:cubicBezTo>
                      <a:pt x="19356" y="877"/>
                      <a:pt x="19604" y="728"/>
                      <a:pt x="19902" y="728"/>
                    </a:cubicBezTo>
                    <a:cubicBezTo>
                      <a:pt x="20299" y="629"/>
                      <a:pt x="20745" y="529"/>
                      <a:pt x="21291" y="529"/>
                    </a:cubicBezTo>
                    <a:cubicBezTo>
                      <a:pt x="21787" y="430"/>
                      <a:pt x="22482" y="331"/>
                      <a:pt x="23275" y="331"/>
                    </a:cubicBezTo>
                    <a:cubicBezTo>
                      <a:pt x="24069" y="331"/>
                      <a:pt x="24714" y="430"/>
                      <a:pt x="25260" y="529"/>
                    </a:cubicBezTo>
                    <a:cubicBezTo>
                      <a:pt x="25905" y="529"/>
                      <a:pt x="26450" y="629"/>
                      <a:pt x="26847" y="728"/>
                    </a:cubicBezTo>
                    <a:cubicBezTo>
                      <a:pt x="27244" y="877"/>
                      <a:pt x="27492" y="1026"/>
                      <a:pt x="27641" y="1125"/>
                    </a:cubicBezTo>
                    <a:cubicBezTo>
                      <a:pt x="27889" y="1274"/>
                      <a:pt x="28038" y="1472"/>
                      <a:pt x="28038" y="1720"/>
                    </a:cubicBezTo>
                    <a:lnTo>
                      <a:pt x="28038" y="32478"/>
                    </a:lnTo>
                    <a:lnTo>
                      <a:pt x="33396" y="32478"/>
                    </a:lnTo>
                    <a:cubicBezTo>
                      <a:pt x="33892" y="32478"/>
                      <a:pt x="34289" y="32676"/>
                      <a:pt x="34586" y="33073"/>
                    </a:cubicBezTo>
                    <a:cubicBezTo>
                      <a:pt x="34834" y="33470"/>
                      <a:pt x="34983" y="34165"/>
                      <a:pt x="34983" y="35058"/>
                    </a:cubicBezTo>
                    <a:close/>
                    <a:moveTo>
                      <a:pt x="21886" y="6086"/>
                    </a:moveTo>
                    <a:lnTo>
                      <a:pt x="21688" y="6086"/>
                    </a:lnTo>
                    <a:lnTo>
                      <a:pt x="6011" y="32478"/>
                    </a:lnTo>
                    <a:lnTo>
                      <a:pt x="21886" y="324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CF6304FC-0D91-4115-A9A5-13F485C964E8}"/>
                  </a:ext>
                </a:extLst>
              </p:cNvPr>
              <p:cNvSpPr/>
              <p:nvPr/>
            </p:nvSpPr>
            <p:spPr>
              <a:xfrm>
                <a:off x="6005171" y="5988923"/>
                <a:ext cx="30162" cy="48815"/>
              </a:xfrm>
              <a:custGeom>
                <a:avLst/>
                <a:gdLst>
                  <a:gd name="connsiteX0" fmla="*/ 30422 w 30162"/>
                  <a:gd name="connsiteY0" fmla="*/ 46369 h 48815"/>
                  <a:gd name="connsiteX1" fmla="*/ 30224 w 30162"/>
                  <a:gd name="connsiteY1" fmla="*/ 47559 h 48815"/>
                  <a:gd name="connsiteX2" fmla="*/ 30025 w 30162"/>
                  <a:gd name="connsiteY2" fmla="*/ 48551 h 48815"/>
                  <a:gd name="connsiteX3" fmla="*/ 29628 w 30162"/>
                  <a:gd name="connsiteY3" fmla="*/ 48948 h 48815"/>
                  <a:gd name="connsiteX4" fmla="*/ 29033 w 30162"/>
                  <a:gd name="connsiteY4" fmla="*/ 49147 h 48815"/>
                  <a:gd name="connsiteX5" fmla="*/ 2443 w 30162"/>
                  <a:gd name="connsiteY5" fmla="*/ 49147 h 48815"/>
                  <a:gd name="connsiteX6" fmla="*/ 1450 w 30162"/>
                  <a:gd name="connsiteY6" fmla="*/ 49147 h 48815"/>
                  <a:gd name="connsiteX7" fmla="*/ 855 w 30162"/>
                  <a:gd name="connsiteY7" fmla="*/ 48750 h 48815"/>
                  <a:gd name="connsiteX8" fmla="*/ 458 w 30162"/>
                  <a:gd name="connsiteY8" fmla="*/ 47758 h 48815"/>
                  <a:gd name="connsiteX9" fmla="*/ 260 w 30162"/>
                  <a:gd name="connsiteY9" fmla="*/ 46369 h 48815"/>
                  <a:gd name="connsiteX10" fmla="*/ 260 w 30162"/>
                  <a:gd name="connsiteY10" fmla="*/ 45178 h 48815"/>
                  <a:gd name="connsiteX11" fmla="*/ 657 w 30162"/>
                  <a:gd name="connsiteY11" fmla="*/ 44186 h 48815"/>
                  <a:gd name="connsiteX12" fmla="*/ 1054 w 30162"/>
                  <a:gd name="connsiteY12" fmla="*/ 43194 h 48815"/>
                  <a:gd name="connsiteX13" fmla="*/ 1847 w 30162"/>
                  <a:gd name="connsiteY13" fmla="*/ 42201 h 48815"/>
                  <a:gd name="connsiteX14" fmla="*/ 11174 w 30162"/>
                  <a:gd name="connsiteY14" fmla="*/ 32478 h 48815"/>
                  <a:gd name="connsiteX15" fmla="*/ 16333 w 30162"/>
                  <a:gd name="connsiteY15" fmla="*/ 26326 h 48815"/>
                  <a:gd name="connsiteX16" fmla="*/ 19310 w 30162"/>
                  <a:gd name="connsiteY16" fmla="*/ 21365 h 48815"/>
                  <a:gd name="connsiteX17" fmla="*/ 20699 w 30162"/>
                  <a:gd name="connsiteY17" fmla="*/ 17198 h 48815"/>
                  <a:gd name="connsiteX18" fmla="*/ 21096 w 30162"/>
                  <a:gd name="connsiteY18" fmla="*/ 13825 h 48815"/>
                  <a:gd name="connsiteX19" fmla="*/ 20500 w 30162"/>
                  <a:gd name="connsiteY19" fmla="*/ 10848 h 48815"/>
                  <a:gd name="connsiteX20" fmla="*/ 19111 w 30162"/>
                  <a:gd name="connsiteY20" fmla="*/ 8467 h 48815"/>
                  <a:gd name="connsiteX21" fmla="*/ 16532 w 30162"/>
                  <a:gd name="connsiteY21" fmla="*/ 6681 h 48815"/>
                  <a:gd name="connsiteX22" fmla="*/ 13158 w 30162"/>
                  <a:gd name="connsiteY22" fmla="*/ 5887 h 48815"/>
                  <a:gd name="connsiteX23" fmla="*/ 8991 w 30162"/>
                  <a:gd name="connsiteY23" fmla="*/ 6681 h 48815"/>
                  <a:gd name="connsiteX24" fmla="*/ 5816 w 30162"/>
                  <a:gd name="connsiteY24" fmla="*/ 8070 h 48815"/>
                  <a:gd name="connsiteX25" fmla="*/ 3633 w 30162"/>
                  <a:gd name="connsiteY25" fmla="*/ 9459 h 48815"/>
                  <a:gd name="connsiteX26" fmla="*/ 2244 w 30162"/>
                  <a:gd name="connsiteY26" fmla="*/ 10055 h 48815"/>
                  <a:gd name="connsiteX27" fmla="*/ 1847 w 30162"/>
                  <a:gd name="connsiteY27" fmla="*/ 9856 h 48815"/>
                  <a:gd name="connsiteX28" fmla="*/ 1450 w 30162"/>
                  <a:gd name="connsiteY28" fmla="*/ 9459 h 48815"/>
                  <a:gd name="connsiteX29" fmla="*/ 1252 w 30162"/>
                  <a:gd name="connsiteY29" fmla="*/ 8467 h 48815"/>
                  <a:gd name="connsiteX30" fmla="*/ 1252 w 30162"/>
                  <a:gd name="connsiteY30" fmla="*/ 7078 h 48815"/>
                  <a:gd name="connsiteX31" fmla="*/ 1252 w 30162"/>
                  <a:gd name="connsiteY31" fmla="*/ 6086 h 48815"/>
                  <a:gd name="connsiteX32" fmla="*/ 1252 w 30162"/>
                  <a:gd name="connsiteY32" fmla="*/ 5490 h 48815"/>
                  <a:gd name="connsiteX33" fmla="*/ 1649 w 30162"/>
                  <a:gd name="connsiteY33" fmla="*/ 4895 h 48815"/>
                  <a:gd name="connsiteX34" fmla="*/ 2244 w 30162"/>
                  <a:gd name="connsiteY34" fmla="*/ 4300 h 48815"/>
                  <a:gd name="connsiteX35" fmla="*/ 3633 w 30162"/>
                  <a:gd name="connsiteY35" fmla="*/ 3308 h 48815"/>
                  <a:gd name="connsiteX36" fmla="*/ 6411 w 30162"/>
                  <a:gd name="connsiteY36" fmla="*/ 1919 h 48815"/>
                  <a:gd name="connsiteX37" fmla="*/ 10182 w 30162"/>
                  <a:gd name="connsiteY37" fmla="*/ 728 h 48815"/>
                  <a:gd name="connsiteX38" fmla="*/ 14349 w 30162"/>
                  <a:gd name="connsiteY38" fmla="*/ 331 h 48815"/>
                  <a:gd name="connsiteX39" fmla="*/ 20500 w 30162"/>
                  <a:gd name="connsiteY39" fmla="*/ 1323 h 48815"/>
                  <a:gd name="connsiteX40" fmla="*/ 24866 w 30162"/>
                  <a:gd name="connsiteY40" fmla="*/ 4101 h 48815"/>
                  <a:gd name="connsiteX41" fmla="*/ 27446 w 30162"/>
                  <a:gd name="connsiteY41" fmla="*/ 8070 h 48815"/>
                  <a:gd name="connsiteX42" fmla="*/ 28239 w 30162"/>
                  <a:gd name="connsiteY42" fmla="*/ 12833 h 48815"/>
                  <a:gd name="connsiteX43" fmla="*/ 27843 w 30162"/>
                  <a:gd name="connsiteY43" fmla="*/ 17397 h 48815"/>
                  <a:gd name="connsiteX44" fmla="*/ 26057 w 30162"/>
                  <a:gd name="connsiteY44" fmla="*/ 22358 h 48815"/>
                  <a:gd name="connsiteX45" fmla="*/ 22286 w 30162"/>
                  <a:gd name="connsiteY45" fmla="*/ 28311 h 48815"/>
                  <a:gd name="connsiteX46" fmla="*/ 15738 w 30162"/>
                  <a:gd name="connsiteY46" fmla="*/ 35653 h 48815"/>
                  <a:gd name="connsiteX47" fmla="*/ 7999 w 30162"/>
                  <a:gd name="connsiteY47" fmla="*/ 43789 h 48815"/>
                  <a:gd name="connsiteX48" fmla="*/ 29033 w 30162"/>
                  <a:gd name="connsiteY48" fmla="*/ 43789 h 48815"/>
                  <a:gd name="connsiteX49" fmla="*/ 29430 w 30162"/>
                  <a:gd name="connsiteY49" fmla="*/ 43987 h 48815"/>
                  <a:gd name="connsiteX50" fmla="*/ 30025 w 30162"/>
                  <a:gd name="connsiteY50" fmla="*/ 44384 h 48815"/>
                  <a:gd name="connsiteX51" fmla="*/ 30224 w 30162"/>
                  <a:gd name="connsiteY51" fmla="*/ 45376 h 48815"/>
                  <a:gd name="connsiteX52" fmla="*/ 30422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22" y="46369"/>
                    </a:moveTo>
                    <a:cubicBezTo>
                      <a:pt x="30422" y="46765"/>
                      <a:pt x="30323" y="47162"/>
                      <a:pt x="30224" y="47559"/>
                    </a:cubicBezTo>
                    <a:cubicBezTo>
                      <a:pt x="30224" y="47956"/>
                      <a:pt x="30125" y="48303"/>
                      <a:pt x="30025" y="48551"/>
                    </a:cubicBezTo>
                    <a:cubicBezTo>
                      <a:pt x="30025" y="48700"/>
                      <a:pt x="29877" y="48849"/>
                      <a:pt x="29628" y="48948"/>
                    </a:cubicBezTo>
                    <a:cubicBezTo>
                      <a:pt x="29480" y="49097"/>
                      <a:pt x="29281" y="49147"/>
                      <a:pt x="29033" y="49147"/>
                    </a:cubicBezTo>
                    <a:lnTo>
                      <a:pt x="2443" y="49147"/>
                    </a:lnTo>
                    <a:cubicBezTo>
                      <a:pt x="2046" y="49147"/>
                      <a:pt x="1698" y="49147"/>
                      <a:pt x="1450" y="49147"/>
                    </a:cubicBezTo>
                    <a:cubicBezTo>
                      <a:pt x="1302" y="49048"/>
                      <a:pt x="1103" y="48899"/>
                      <a:pt x="855" y="48750"/>
                    </a:cubicBezTo>
                    <a:cubicBezTo>
                      <a:pt x="706" y="48502"/>
                      <a:pt x="557" y="48155"/>
                      <a:pt x="458" y="47758"/>
                    </a:cubicBezTo>
                    <a:cubicBezTo>
                      <a:pt x="309" y="47361"/>
                      <a:pt x="260" y="46914"/>
                      <a:pt x="260" y="46369"/>
                    </a:cubicBezTo>
                    <a:cubicBezTo>
                      <a:pt x="260" y="45873"/>
                      <a:pt x="260" y="45476"/>
                      <a:pt x="260" y="45178"/>
                    </a:cubicBezTo>
                    <a:cubicBezTo>
                      <a:pt x="359" y="44781"/>
                      <a:pt x="508" y="44483"/>
                      <a:pt x="657" y="44186"/>
                    </a:cubicBezTo>
                    <a:cubicBezTo>
                      <a:pt x="756" y="43789"/>
                      <a:pt x="905" y="43491"/>
                      <a:pt x="1054" y="43194"/>
                    </a:cubicBezTo>
                    <a:cubicBezTo>
                      <a:pt x="1302" y="42946"/>
                      <a:pt x="1550" y="42598"/>
                      <a:pt x="1847" y="42201"/>
                    </a:cubicBezTo>
                    <a:lnTo>
                      <a:pt x="11174" y="32478"/>
                    </a:lnTo>
                    <a:cubicBezTo>
                      <a:pt x="13257" y="30097"/>
                      <a:pt x="14994" y="28063"/>
                      <a:pt x="16333" y="26326"/>
                    </a:cubicBezTo>
                    <a:cubicBezTo>
                      <a:pt x="17623" y="24491"/>
                      <a:pt x="18615" y="22854"/>
                      <a:pt x="19310" y="21365"/>
                    </a:cubicBezTo>
                    <a:cubicBezTo>
                      <a:pt x="20103" y="19778"/>
                      <a:pt x="20550" y="18389"/>
                      <a:pt x="20699" y="17198"/>
                    </a:cubicBezTo>
                    <a:cubicBezTo>
                      <a:pt x="20947" y="16008"/>
                      <a:pt x="21096" y="14916"/>
                      <a:pt x="21096" y="13825"/>
                    </a:cubicBezTo>
                    <a:cubicBezTo>
                      <a:pt x="21096" y="12783"/>
                      <a:pt x="20897" y="11791"/>
                      <a:pt x="20500" y="10848"/>
                    </a:cubicBezTo>
                    <a:cubicBezTo>
                      <a:pt x="20203" y="9955"/>
                      <a:pt x="19756" y="9162"/>
                      <a:pt x="19111" y="8467"/>
                    </a:cubicBezTo>
                    <a:cubicBezTo>
                      <a:pt x="18417" y="7673"/>
                      <a:pt x="17573" y="7078"/>
                      <a:pt x="16532" y="6681"/>
                    </a:cubicBezTo>
                    <a:cubicBezTo>
                      <a:pt x="15589" y="6185"/>
                      <a:pt x="14448" y="5887"/>
                      <a:pt x="13158" y="5887"/>
                    </a:cubicBezTo>
                    <a:cubicBezTo>
                      <a:pt x="11670" y="5887"/>
                      <a:pt x="10281" y="6185"/>
                      <a:pt x="8991" y="6681"/>
                    </a:cubicBezTo>
                    <a:cubicBezTo>
                      <a:pt x="7800" y="7078"/>
                      <a:pt x="6709" y="7574"/>
                      <a:pt x="5816" y="8070"/>
                    </a:cubicBezTo>
                    <a:cubicBezTo>
                      <a:pt x="5022" y="8467"/>
                      <a:pt x="4278" y="8963"/>
                      <a:pt x="3633" y="9459"/>
                    </a:cubicBezTo>
                    <a:cubicBezTo>
                      <a:pt x="3088" y="9856"/>
                      <a:pt x="2641" y="10055"/>
                      <a:pt x="2244" y="10055"/>
                    </a:cubicBezTo>
                    <a:cubicBezTo>
                      <a:pt x="2095" y="10055"/>
                      <a:pt x="1946" y="10005"/>
                      <a:pt x="1847" y="9856"/>
                    </a:cubicBezTo>
                    <a:cubicBezTo>
                      <a:pt x="1698" y="9757"/>
                      <a:pt x="1550" y="9608"/>
                      <a:pt x="1450" y="9459"/>
                    </a:cubicBezTo>
                    <a:cubicBezTo>
                      <a:pt x="1450" y="9211"/>
                      <a:pt x="1351" y="8864"/>
                      <a:pt x="1252" y="8467"/>
                    </a:cubicBezTo>
                    <a:cubicBezTo>
                      <a:pt x="1252" y="8070"/>
                      <a:pt x="1252" y="7624"/>
                      <a:pt x="1252" y="7078"/>
                    </a:cubicBezTo>
                    <a:cubicBezTo>
                      <a:pt x="1252" y="6681"/>
                      <a:pt x="1252" y="6383"/>
                      <a:pt x="1252" y="6086"/>
                    </a:cubicBezTo>
                    <a:cubicBezTo>
                      <a:pt x="1252" y="5838"/>
                      <a:pt x="1252" y="5639"/>
                      <a:pt x="1252" y="5490"/>
                    </a:cubicBezTo>
                    <a:cubicBezTo>
                      <a:pt x="1351" y="5242"/>
                      <a:pt x="1500" y="5044"/>
                      <a:pt x="1649" y="4895"/>
                    </a:cubicBezTo>
                    <a:cubicBezTo>
                      <a:pt x="1748" y="4796"/>
                      <a:pt x="1946" y="4598"/>
                      <a:pt x="2244" y="4300"/>
                    </a:cubicBezTo>
                    <a:cubicBezTo>
                      <a:pt x="2492" y="4052"/>
                      <a:pt x="2939" y="3705"/>
                      <a:pt x="3633" y="3308"/>
                    </a:cubicBezTo>
                    <a:cubicBezTo>
                      <a:pt x="4427" y="2812"/>
                      <a:pt x="5320" y="2315"/>
                      <a:pt x="6411" y="1919"/>
                    </a:cubicBezTo>
                    <a:cubicBezTo>
                      <a:pt x="7602" y="1423"/>
                      <a:pt x="8842" y="1026"/>
                      <a:pt x="10182" y="728"/>
                    </a:cubicBezTo>
                    <a:cubicBezTo>
                      <a:pt x="11472" y="480"/>
                      <a:pt x="12861" y="331"/>
                      <a:pt x="14349" y="331"/>
                    </a:cubicBezTo>
                    <a:cubicBezTo>
                      <a:pt x="16730" y="331"/>
                      <a:pt x="18764" y="678"/>
                      <a:pt x="20500" y="1323"/>
                    </a:cubicBezTo>
                    <a:cubicBezTo>
                      <a:pt x="22187" y="2018"/>
                      <a:pt x="23675" y="2911"/>
                      <a:pt x="24866" y="4101"/>
                    </a:cubicBezTo>
                    <a:cubicBezTo>
                      <a:pt x="26057" y="5193"/>
                      <a:pt x="26900" y="6483"/>
                      <a:pt x="27446" y="8070"/>
                    </a:cubicBezTo>
                    <a:cubicBezTo>
                      <a:pt x="27942" y="9558"/>
                      <a:pt x="28239" y="11146"/>
                      <a:pt x="28239" y="12833"/>
                    </a:cubicBezTo>
                    <a:cubicBezTo>
                      <a:pt x="28239" y="14321"/>
                      <a:pt x="28091" y="15809"/>
                      <a:pt x="27843" y="17397"/>
                    </a:cubicBezTo>
                    <a:cubicBezTo>
                      <a:pt x="27545" y="18885"/>
                      <a:pt x="26950" y="20522"/>
                      <a:pt x="26057" y="22358"/>
                    </a:cubicBezTo>
                    <a:cubicBezTo>
                      <a:pt x="25263" y="24094"/>
                      <a:pt x="23973" y="26078"/>
                      <a:pt x="22286" y="28311"/>
                    </a:cubicBezTo>
                    <a:cubicBezTo>
                      <a:pt x="20699" y="30444"/>
                      <a:pt x="18516" y="32875"/>
                      <a:pt x="15738" y="35653"/>
                    </a:cubicBezTo>
                    <a:lnTo>
                      <a:pt x="7999" y="43789"/>
                    </a:lnTo>
                    <a:lnTo>
                      <a:pt x="29033" y="43789"/>
                    </a:lnTo>
                    <a:cubicBezTo>
                      <a:pt x="29132" y="43789"/>
                      <a:pt x="29281" y="43888"/>
                      <a:pt x="29430" y="43987"/>
                    </a:cubicBezTo>
                    <a:cubicBezTo>
                      <a:pt x="29678" y="43987"/>
                      <a:pt x="29877" y="44136"/>
                      <a:pt x="30025" y="44384"/>
                    </a:cubicBezTo>
                    <a:cubicBezTo>
                      <a:pt x="30125" y="44682"/>
                      <a:pt x="30224" y="44980"/>
                      <a:pt x="30224" y="45376"/>
                    </a:cubicBezTo>
                    <a:cubicBezTo>
                      <a:pt x="30323" y="45674"/>
                      <a:pt x="30422" y="45972"/>
                      <a:pt x="30422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CCE55A3-0686-4A64-B69C-FBA8A82F60C2}"/>
                  </a:ext>
                </a:extLst>
              </p:cNvPr>
              <p:cNvSpPr/>
              <p:nvPr/>
            </p:nvSpPr>
            <p:spPr>
              <a:xfrm>
                <a:off x="6043072" y="5988923"/>
                <a:ext cx="31551" cy="49609"/>
              </a:xfrm>
              <a:custGeom>
                <a:avLst/>
                <a:gdLst>
                  <a:gd name="connsiteX0" fmla="*/ 31814 w 31551"/>
                  <a:gd name="connsiteY0" fmla="*/ 33470 h 49609"/>
                  <a:gd name="connsiteX1" fmla="*/ 30822 w 31551"/>
                  <a:gd name="connsiteY1" fmla="*/ 39622 h 49609"/>
                  <a:gd name="connsiteX2" fmla="*/ 27846 w 31551"/>
                  <a:gd name="connsiteY2" fmla="*/ 44980 h 49609"/>
                  <a:gd name="connsiteX3" fmla="*/ 22686 w 31551"/>
                  <a:gd name="connsiteY3" fmla="*/ 48551 h 49609"/>
                  <a:gd name="connsiteX4" fmla="*/ 15542 w 31551"/>
                  <a:gd name="connsiteY4" fmla="*/ 49940 h 49609"/>
                  <a:gd name="connsiteX5" fmla="*/ 10185 w 31551"/>
                  <a:gd name="connsiteY5" fmla="*/ 49147 h 49609"/>
                  <a:gd name="connsiteX6" fmla="*/ 6216 w 31551"/>
                  <a:gd name="connsiteY6" fmla="*/ 46964 h 49609"/>
                  <a:gd name="connsiteX7" fmla="*/ 3239 w 31551"/>
                  <a:gd name="connsiteY7" fmla="*/ 43590 h 49609"/>
                  <a:gd name="connsiteX8" fmla="*/ 1453 w 31551"/>
                  <a:gd name="connsiteY8" fmla="*/ 39026 h 49609"/>
                  <a:gd name="connsiteX9" fmla="*/ 461 w 31551"/>
                  <a:gd name="connsiteY9" fmla="*/ 33470 h 49609"/>
                  <a:gd name="connsiteX10" fmla="*/ 263 w 31551"/>
                  <a:gd name="connsiteY10" fmla="*/ 26922 h 49609"/>
                  <a:gd name="connsiteX11" fmla="*/ 461 w 31551"/>
                  <a:gd name="connsiteY11" fmla="*/ 20572 h 49609"/>
                  <a:gd name="connsiteX12" fmla="*/ 1652 w 31551"/>
                  <a:gd name="connsiteY12" fmla="*/ 14619 h 49609"/>
                  <a:gd name="connsiteX13" fmla="*/ 4033 w 31551"/>
                  <a:gd name="connsiteY13" fmla="*/ 9062 h 49609"/>
                  <a:gd name="connsiteX14" fmla="*/ 7803 w 31551"/>
                  <a:gd name="connsiteY14" fmla="*/ 4498 h 49609"/>
                  <a:gd name="connsiteX15" fmla="*/ 12963 w 31551"/>
                  <a:gd name="connsiteY15" fmla="*/ 1522 h 49609"/>
                  <a:gd name="connsiteX16" fmla="*/ 20305 w 31551"/>
                  <a:gd name="connsiteY16" fmla="*/ 331 h 49609"/>
                  <a:gd name="connsiteX17" fmla="*/ 23083 w 31551"/>
                  <a:gd name="connsiteY17" fmla="*/ 530 h 49609"/>
                  <a:gd name="connsiteX18" fmla="*/ 25663 w 31551"/>
                  <a:gd name="connsiteY18" fmla="*/ 926 h 49609"/>
                  <a:gd name="connsiteX19" fmla="*/ 27647 w 31551"/>
                  <a:gd name="connsiteY19" fmla="*/ 1522 h 49609"/>
                  <a:gd name="connsiteX20" fmla="*/ 28639 w 31551"/>
                  <a:gd name="connsiteY20" fmla="*/ 2117 h 49609"/>
                  <a:gd name="connsiteX21" fmla="*/ 29036 w 31551"/>
                  <a:gd name="connsiteY21" fmla="*/ 2514 h 49609"/>
                  <a:gd name="connsiteX22" fmla="*/ 29235 w 31551"/>
                  <a:gd name="connsiteY22" fmla="*/ 3109 h 49609"/>
                  <a:gd name="connsiteX23" fmla="*/ 29433 w 31551"/>
                  <a:gd name="connsiteY23" fmla="*/ 3705 h 49609"/>
                  <a:gd name="connsiteX24" fmla="*/ 29433 w 31551"/>
                  <a:gd name="connsiteY24" fmla="*/ 4498 h 49609"/>
                  <a:gd name="connsiteX25" fmla="*/ 29433 w 31551"/>
                  <a:gd name="connsiteY25" fmla="*/ 5887 h 49609"/>
                  <a:gd name="connsiteX26" fmla="*/ 29235 w 31551"/>
                  <a:gd name="connsiteY26" fmla="*/ 6681 h 49609"/>
                  <a:gd name="connsiteX27" fmla="*/ 29036 w 31551"/>
                  <a:gd name="connsiteY27" fmla="*/ 7078 h 49609"/>
                  <a:gd name="connsiteX28" fmla="*/ 28441 w 31551"/>
                  <a:gd name="connsiteY28" fmla="*/ 7078 h 49609"/>
                  <a:gd name="connsiteX29" fmla="*/ 27250 w 31551"/>
                  <a:gd name="connsiteY29" fmla="*/ 6880 h 49609"/>
                  <a:gd name="connsiteX30" fmla="*/ 25663 w 31551"/>
                  <a:gd name="connsiteY30" fmla="*/ 6284 h 49609"/>
                  <a:gd name="connsiteX31" fmla="*/ 23083 w 31551"/>
                  <a:gd name="connsiteY31" fmla="*/ 5689 h 49609"/>
                  <a:gd name="connsiteX32" fmla="*/ 19908 w 31551"/>
                  <a:gd name="connsiteY32" fmla="*/ 5490 h 49609"/>
                  <a:gd name="connsiteX33" fmla="*/ 13757 w 31551"/>
                  <a:gd name="connsiteY33" fmla="*/ 6880 h 49609"/>
                  <a:gd name="connsiteX34" fmla="*/ 9788 w 31551"/>
                  <a:gd name="connsiteY34" fmla="*/ 10650 h 49609"/>
                  <a:gd name="connsiteX35" fmla="*/ 7407 w 31551"/>
                  <a:gd name="connsiteY35" fmla="*/ 16206 h 49609"/>
                  <a:gd name="connsiteX36" fmla="*/ 6613 w 31551"/>
                  <a:gd name="connsiteY36" fmla="*/ 22755 h 49609"/>
                  <a:gd name="connsiteX37" fmla="*/ 8796 w 31551"/>
                  <a:gd name="connsiteY37" fmla="*/ 21564 h 49609"/>
                  <a:gd name="connsiteX38" fmla="*/ 11375 w 31551"/>
                  <a:gd name="connsiteY38" fmla="*/ 20572 h 49609"/>
                  <a:gd name="connsiteX39" fmla="*/ 14550 w 31551"/>
                  <a:gd name="connsiteY39" fmla="*/ 19976 h 49609"/>
                  <a:gd name="connsiteX40" fmla="*/ 17924 w 31551"/>
                  <a:gd name="connsiteY40" fmla="*/ 19580 h 49609"/>
                  <a:gd name="connsiteX41" fmla="*/ 24472 w 31551"/>
                  <a:gd name="connsiteY41" fmla="*/ 20770 h 49609"/>
                  <a:gd name="connsiteX42" fmla="*/ 28838 w 31551"/>
                  <a:gd name="connsiteY42" fmla="*/ 23747 h 49609"/>
                  <a:gd name="connsiteX43" fmla="*/ 31021 w 31551"/>
                  <a:gd name="connsiteY43" fmla="*/ 28112 h 49609"/>
                  <a:gd name="connsiteX44" fmla="*/ 31814 w 31551"/>
                  <a:gd name="connsiteY44" fmla="*/ 33470 h 49609"/>
                  <a:gd name="connsiteX45" fmla="*/ 25464 w 31551"/>
                  <a:gd name="connsiteY45" fmla="*/ 34065 h 49609"/>
                  <a:gd name="connsiteX46" fmla="*/ 25067 w 31551"/>
                  <a:gd name="connsiteY46" fmla="*/ 30295 h 49609"/>
                  <a:gd name="connsiteX47" fmla="*/ 23480 w 31551"/>
                  <a:gd name="connsiteY47" fmla="*/ 27319 h 49609"/>
                  <a:gd name="connsiteX48" fmla="*/ 20900 w 31551"/>
                  <a:gd name="connsiteY48" fmla="*/ 25334 h 49609"/>
                  <a:gd name="connsiteX49" fmla="*/ 16733 w 31551"/>
                  <a:gd name="connsiteY49" fmla="*/ 24739 h 49609"/>
                  <a:gd name="connsiteX50" fmla="*/ 13955 w 31551"/>
                  <a:gd name="connsiteY50" fmla="*/ 24937 h 49609"/>
                  <a:gd name="connsiteX51" fmla="*/ 11177 w 31551"/>
                  <a:gd name="connsiteY51" fmla="*/ 25533 h 49609"/>
                  <a:gd name="connsiteX52" fmla="*/ 8796 w 31551"/>
                  <a:gd name="connsiteY52" fmla="*/ 26525 h 49609"/>
                  <a:gd name="connsiteX53" fmla="*/ 6811 w 31551"/>
                  <a:gd name="connsiteY53" fmla="*/ 27914 h 49609"/>
                  <a:gd name="connsiteX54" fmla="*/ 7407 w 31551"/>
                  <a:gd name="connsiteY54" fmla="*/ 35851 h 49609"/>
                  <a:gd name="connsiteX55" fmla="*/ 9192 w 31551"/>
                  <a:gd name="connsiteY55" fmla="*/ 41011 h 49609"/>
                  <a:gd name="connsiteX56" fmla="*/ 11971 w 31551"/>
                  <a:gd name="connsiteY56" fmla="*/ 43789 h 49609"/>
                  <a:gd name="connsiteX57" fmla="*/ 16138 w 31551"/>
                  <a:gd name="connsiteY57" fmla="*/ 44583 h 49609"/>
                  <a:gd name="connsiteX58" fmla="*/ 20305 w 31551"/>
                  <a:gd name="connsiteY58" fmla="*/ 43789 h 49609"/>
                  <a:gd name="connsiteX59" fmla="*/ 23083 w 31551"/>
                  <a:gd name="connsiteY59" fmla="*/ 41408 h 49609"/>
                  <a:gd name="connsiteX60" fmla="*/ 24869 w 31551"/>
                  <a:gd name="connsiteY60" fmla="*/ 38034 h 49609"/>
                  <a:gd name="connsiteX61" fmla="*/ 25464 w 31551"/>
                  <a:gd name="connsiteY61" fmla="*/ 34065 h 4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1551" h="49609">
                    <a:moveTo>
                      <a:pt x="31814" y="33470"/>
                    </a:moveTo>
                    <a:cubicBezTo>
                      <a:pt x="31814" y="35603"/>
                      <a:pt x="31467" y="37637"/>
                      <a:pt x="30822" y="39622"/>
                    </a:cubicBezTo>
                    <a:cubicBezTo>
                      <a:pt x="30276" y="41606"/>
                      <a:pt x="29284" y="43392"/>
                      <a:pt x="27846" y="44980"/>
                    </a:cubicBezTo>
                    <a:cubicBezTo>
                      <a:pt x="26506" y="46468"/>
                      <a:pt x="24770" y="47658"/>
                      <a:pt x="22686" y="48551"/>
                    </a:cubicBezTo>
                    <a:cubicBezTo>
                      <a:pt x="20702" y="49444"/>
                      <a:pt x="18321" y="49940"/>
                      <a:pt x="15542" y="49940"/>
                    </a:cubicBezTo>
                    <a:cubicBezTo>
                      <a:pt x="13558" y="49940"/>
                      <a:pt x="11772" y="49643"/>
                      <a:pt x="10185" y="49147"/>
                    </a:cubicBezTo>
                    <a:cubicBezTo>
                      <a:pt x="8696" y="48651"/>
                      <a:pt x="7407" y="47906"/>
                      <a:pt x="6216" y="46964"/>
                    </a:cubicBezTo>
                    <a:cubicBezTo>
                      <a:pt x="5025" y="46071"/>
                      <a:pt x="4033" y="44930"/>
                      <a:pt x="3239" y="43590"/>
                    </a:cubicBezTo>
                    <a:cubicBezTo>
                      <a:pt x="2545" y="42301"/>
                      <a:pt x="1949" y="40763"/>
                      <a:pt x="1453" y="39026"/>
                    </a:cubicBezTo>
                    <a:cubicBezTo>
                      <a:pt x="1057" y="37340"/>
                      <a:pt x="709" y="35455"/>
                      <a:pt x="461" y="33470"/>
                    </a:cubicBezTo>
                    <a:cubicBezTo>
                      <a:pt x="312" y="31387"/>
                      <a:pt x="263" y="29204"/>
                      <a:pt x="263" y="26922"/>
                    </a:cubicBezTo>
                    <a:cubicBezTo>
                      <a:pt x="263" y="24838"/>
                      <a:pt x="312" y="22705"/>
                      <a:pt x="461" y="20572"/>
                    </a:cubicBezTo>
                    <a:cubicBezTo>
                      <a:pt x="709" y="18488"/>
                      <a:pt x="1106" y="16504"/>
                      <a:pt x="1652" y="14619"/>
                    </a:cubicBezTo>
                    <a:cubicBezTo>
                      <a:pt x="2297" y="12634"/>
                      <a:pt x="3091" y="10799"/>
                      <a:pt x="4033" y="9062"/>
                    </a:cubicBezTo>
                    <a:cubicBezTo>
                      <a:pt x="5075" y="7376"/>
                      <a:pt x="6315" y="5838"/>
                      <a:pt x="7803" y="4498"/>
                    </a:cubicBezTo>
                    <a:cubicBezTo>
                      <a:pt x="9242" y="3208"/>
                      <a:pt x="10978" y="2216"/>
                      <a:pt x="12963" y="1522"/>
                    </a:cubicBezTo>
                    <a:cubicBezTo>
                      <a:pt x="15046" y="728"/>
                      <a:pt x="17527" y="331"/>
                      <a:pt x="20305" y="331"/>
                    </a:cubicBezTo>
                    <a:cubicBezTo>
                      <a:pt x="21198" y="331"/>
                      <a:pt x="22141" y="430"/>
                      <a:pt x="23083" y="530"/>
                    </a:cubicBezTo>
                    <a:cubicBezTo>
                      <a:pt x="23976" y="678"/>
                      <a:pt x="24869" y="827"/>
                      <a:pt x="25663" y="926"/>
                    </a:cubicBezTo>
                    <a:cubicBezTo>
                      <a:pt x="26457" y="1075"/>
                      <a:pt x="27101" y="1274"/>
                      <a:pt x="27647" y="1522"/>
                    </a:cubicBezTo>
                    <a:cubicBezTo>
                      <a:pt x="28143" y="1819"/>
                      <a:pt x="28491" y="2018"/>
                      <a:pt x="28639" y="2117"/>
                    </a:cubicBezTo>
                    <a:cubicBezTo>
                      <a:pt x="28887" y="2266"/>
                      <a:pt x="29036" y="2415"/>
                      <a:pt x="29036" y="2514"/>
                    </a:cubicBezTo>
                    <a:cubicBezTo>
                      <a:pt x="29135" y="2663"/>
                      <a:pt x="29235" y="2861"/>
                      <a:pt x="29235" y="3109"/>
                    </a:cubicBezTo>
                    <a:cubicBezTo>
                      <a:pt x="29334" y="3258"/>
                      <a:pt x="29433" y="3456"/>
                      <a:pt x="29433" y="3705"/>
                    </a:cubicBezTo>
                    <a:cubicBezTo>
                      <a:pt x="29433" y="4002"/>
                      <a:pt x="29433" y="4250"/>
                      <a:pt x="29433" y="4498"/>
                    </a:cubicBezTo>
                    <a:cubicBezTo>
                      <a:pt x="29433" y="5044"/>
                      <a:pt x="29433" y="5490"/>
                      <a:pt x="29433" y="5887"/>
                    </a:cubicBezTo>
                    <a:cubicBezTo>
                      <a:pt x="29433" y="6185"/>
                      <a:pt x="29334" y="6433"/>
                      <a:pt x="29235" y="6681"/>
                    </a:cubicBezTo>
                    <a:cubicBezTo>
                      <a:pt x="29235" y="6830"/>
                      <a:pt x="29135" y="6979"/>
                      <a:pt x="29036" y="7078"/>
                    </a:cubicBezTo>
                    <a:cubicBezTo>
                      <a:pt x="28887" y="7078"/>
                      <a:pt x="28689" y="7078"/>
                      <a:pt x="28441" y="7078"/>
                    </a:cubicBezTo>
                    <a:cubicBezTo>
                      <a:pt x="28143" y="7078"/>
                      <a:pt x="27746" y="7028"/>
                      <a:pt x="27250" y="6880"/>
                    </a:cubicBezTo>
                    <a:cubicBezTo>
                      <a:pt x="26853" y="6631"/>
                      <a:pt x="26308" y="6433"/>
                      <a:pt x="25663" y="6284"/>
                    </a:cubicBezTo>
                    <a:cubicBezTo>
                      <a:pt x="24968" y="6036"/>
                      <a:pt x="24125" y="5838"/>
                      <a:pt x="23083" y="5689"/>
                    </a:cubicBezTo>
                    <a:cubicBezTo>
                      <a:pt x="22141" y="5590"/>
                      <a:pt x="21099" y="5490"/>
                      <a:pt x="19908" y="5490"/>
                    </a:cubicBezTo>
                    <a:cubicBezTo>
                      <a:pt x="17527" y="5490"/>
                      <a:pt x="15443" y="5987"/>
                      <a:pt x="13757" y="6880"/>
                    </a:cubicBezTo>
                    <a:cubicBezTo>
                      <a:pt x="12169" y="7822"/>
                      <a:pt x="10830" y="9062"/>
                      <a:pt x="9788" y="10650"/>
                    </a:cubicBezTo>
                    <a:cubicBezTo>
                      <a:pt x="8696" y="12237"/>
                      <a:pt x="7903" y="14123"/>
                      <a:pt x="7407" y="16206"/>
                    </a:cubicBezTo>
                    <a:cubicBezTo>
                      <a:pt x="7010" y="18339"/>
                      <a:pt x="6712" y="20522"/>
                      <a:pt x="6613" y="22755"/>
                    </a:cubicBezTo>
                    <a:cubicBezTo>
                      <a:pt x="7258" y="22358"/>
                      <a:pt x="8002" y="21961"/>
                      <a:pt x="8796" y="21564"/>
                    </a:cubicBezTo>
                    <a:cubicBezTo>
                      <a:pt x="9589" y="21167"/>
                      <a:pt x="10433" y="20869"/>
                      <a:pt x="11375" y="20572"/>
                    </a:cubicBezTo>
                    <a:cubicBezTo>
                      <a:pt x="12417" y="20324"/>
                      <a:pt x="13459" y="20125"/>
                      <a:pt x="14550" y="19976"/>
                    </a:cubicBezTo>
                    <a:cubicBezTo>
                      <a:pt x="15592" y="19728"/>
                      <a:pt x="16733" y="19580"/>
                      <a:pt x="17924" y="19580"/>
                    </a:cubicBezTo>
                    <a:cubicBezTo>
                      <a:pt x="20553" y="19580"/>
                      <a:pt x="22736" y="19976"/>
                      <a:pt x="24472" y="20770"/>
                    </a:cubicBezTo>
                    <a:cubicBezTo>
                      <a:pt x="26308" y="21465"/>
                      <a:pt x="27746" y="22457"/>
                      <a:pt x="28838" y="23747"/>
                    </a:cubicBezTo>
                    <a:cubicBezTo>
                      <a:pt x="29880" y="24937"/>
                      <a:pt x="30624" y="26426"/>
                      <a:pt x="31021" y="28112"/>
                    </a:cubicBezTo>
                    <a:cubicBezTo>
                      <a:pt x="31517" y="29700"/>
                      <a:pt x="31814" y="31486"/>
                      <a:pt x="31814" y="33470"/>
                    </a:cubicBezTo>
                    <a:close/>
                    <a:moveTo>
                      <a:pt x="25464" y="34065"/>
                    </a:moveTo>
                    <a:cubicBezTo>
                      <a:pt x="25464" y="32776"/>
                      <a:pt x="25316" y="31486"/>
                      <a:pt x="25067" y="30295"/>
                    </a:cubicBezTo>
                    <a:cubicBezTo>
                      <a:pt x="24770" y="29105"/>
                      <a:pt x="24274" y="28112"/>
                      <a:pt x="23480" y="27319"/>
                    </a:cubicBezTo>
                    <a:cubicBezTo>
                      <a:pt x="22785" y="26426"/>
                      <a:pt x="21942" y="25731"/>
                      <a:pt x="20900" y="25334"/>
                    </a:cubicBezTo>
                    <a:cubicBezTo>
                      <a:pt x="19809" y="24937"/>
                      <a:pt x="18420" y="24739"/>
                      <a:pt x="16733" y="24739"/>
                    </a:cubicBezTo>
                    <a:cubicBezTo>
                      <a:pt x="15791" y="24739"/>
                      <a:pt x="14848" y="24838"/>
                      <a:pt x="13955" y="24937"/>
                    </a:cubicBezTo>
                    <a:cubicBezTo>
                      <a:pt x="13012" y="25086"/>
                      <a:pt x="12070" y="25285"/>
                      <a:pt x="11177" y="25533"/>
                    </a:cubicBezTo>
                    <a:cubicBezTo>
                      <a:pt x="10383" y="25830"/>
                      <a:pt x="9589" y="26128"/>
                      <a:pt x="8796" y="26525"/>
                    </a:cubicBezTo>
                    <a:cubicBezTo>
                      <a:pt x="8101" y="26922"/>
                      <a:pt x="7456" y="27418"/>
                      <a:pt x="6811" y="27914"/>
                    </a:cubicBezTo>
                    <a:cubicBezTo>
                      <a:pt x="6811" y="31089"/>
                      <a:pt x="7010" y="33768"/>
                      <a:pt x="7407" y="35851"/>
                    </a:cubicBezTo>
                    <a:cubicBezTo>
                      <a:pt x="7803" y="37985"/>
                      <a:pt x="8399" y="39721"/>
                      <a:pt x="9192" y="41011"/>
                    </a:cubicBezTo>
                    <a:cubicBezTo>
                      <a:pt x="9986" y="42350"/>
                      <a:pt x="10879" y="43293"/>
                      <a:pt x="11971" y="43789"/>
                    </a:cubicBezTo>
                    <a:cubicBezTo>
                      <a:pt x="13161" y="44335"/>
                      <a:pt x="14550" y="44583"/>
                      <a:pt x="16138" y="44583"/>
                    </a:cubicBezTo>
                    <a:cubicBezTo>
                      <a:pt x="17725" y="44583"/>
                      <a:pt x="19114" y="44335"/>
                      <a:pt x="20305" y="43789"/>
                    </a:cubicBezTo>
                    <a:cubicBezTo>
                      <a:pt x="21496" y="43144"/>
                      <a:pt x="22389" y="42350"/>
                      <a:pt x="23083" y="41408"/>
                    </a:cubicBezTo>
                    <a:cubicBezTo>
                      <a:pt x="23877" y="40366"/>
                      <a:pt x="24472" y="39225"/>
                      <a:pt x="24869" y="38034"/>
                    </a:cubicBezTo>
                    <a:cubicBezTo>
                      <a:pt x="25266" y="36744"/>
                      <a:pt x="25464" y="35405"/>
                      <a:pt x="25464" y="340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7C96D9B-1878-48B1-AD1D-4B2F1DEA7453}"/>
                </a:ext>
              </a:extLst>
            </p:cNvPr>
            <p:cNvSpPr/>
            <p:nvPr/>
          </p:nvSpPr>
          <p:spPr>
            <a:xfrm>
              <a:off x="6080442" y="6029404"/>
              <a:ext cx="12303" cy="19050"/>
            </a:xfrm>
            <a:custGeom>
              <a:avLst/>
              <a:gdLst>
                <a:gd name="connsiteX0" fmla="*/ 12569 w 12303"/>
                <a:gd name="connsiteY0" fmla="*/ 3308 h 19050"/>
                <a:gd name="connsiteX1" fmla="*/ 12371 w 12303"/>
                <a:gd name="connsiteY1" fmla="*/ 5490 h 19050"/>
                <a:gd name="connsiteX2" fmla="*/ 11974 w 12303"/>
                <a:gd name="connsiteY2" fmla="*/ 7276 h 19050"/>
                <a:gd name="connsiteX3" fmla="*/ 11378 w 12303"/>
                <a:gd name="connsiteY3" fmla="*/ 8864 h 19050"/>
                <a:gd name="connsiteX4" fmla="*/ 10188 w 12303"/>
                <a:gd name="connsiteY4" fmla="*/ 10848 h 19050"/>
                <a:gd name="connsiteX5" fmla="*/ 5227 w 12303"/>
                <a:gd name="connsiteY5" fmla="*/ 18389 h 19050"/>
                <a:gd name="connsiteX6" fmla="*/ 4632 w 12303"/>
                <a:gd name="connsiteY6" fmla="*/ 18786 h 19050"/>
                <a:gd name="connsiteX7" fmla="*/ 4036 w 12303"/>
                <a:gd name="connsiteY7" fmla="*/ 19183 h 19050"/>
                <a:gd name="connsiteX8" fmla="*/ 3242 w 12303"/>
                <a:gd name="connsiteY8" fmla="*/ 19381 h 19050"/>
                <a:gd name="connsiteX9" fmla="*/ 2052 w 12303"/>
                <a:gd name="connsiteY9" fmla="*/ 19381 h 19050"/>
                <a:gd name="connsiteX10" fmla="*/ 1060 w 12303"/>
                <a:gd name="connsiteY10" fmla="*/ 19381 h 19050"/>
                <a:gd name="connsiteX11" fmla="*/ 464 w 12303"/>
                <a:gd name="connsiteY11" fmla="*/ 19183 h 19050"/>
                <a:gd name="connsiteX12" fmla="*/ 266 w 12303"/>
                <a:gd name="connsiteY12" fmla="*/ 18786 h 19050"/>
                <a:gd name="connsiteX13" fmla="*/ 464 w 12303"/>
                <a:gd name="connsiteY13" fmla="*/ 18389 h 19050"/>
                <a:gd name="connsiteX14" fmla="*/ 5425 w 12303"/>
                <a:gd name="connsiteY14" fmla="*/ 8070 h 19050"/>
                <a:gd name="connsiteX15" fmla="*/ 5425 w 12303"/>
                <a:gd name="connsiteY15" fmla="*/ 3308 h 19050"/>
                <a:gd name="connsiteX16" fmla="*/ 5624 w 12303"/>
                <a:gd name="connsiteY16" fmla="*/ 1720 h 19050"/>
                <a:gd name="connsiteX17" fmla="*/ 6219 w 12303"/>
                <a:gd name="connsiteY17" fmla="*/ 926 h 19050"/>
                <a:gd name="connsiteX18" fmla="*/ 7211 w 12303"/>
                <a:gd name="connsiteY18" fmla="*/ 530 h 19050"/>
                <a:gd name="connsiteX19" fmla="*/ 8997 w 12303"/>
                <a:gd name="connsiteY19" fmla="*/ 331 h 19050"/>
                <a:gd name="connsiteX20" fmla="*/ 10386 w 12303"/>
                <a:gd name="connsiteY20" fmla="*/ 530 h 19050"/>
                <a:gd name="connsiteX21" fmla="*/ 11577 w 12303"/>
                <a:gd name="connsiteY21" fmla="*/ 926 h 19050"/>
                <a:gd name="connsiteX22" fmla="*/ 12371 w 12303"/>
                <a:gd name="connsiteY22" fmla="*/ 1720 h 19050"/>
                <a:gd name="connsiteX23" fmla="*/ 12569 w 12303"/>
                <a:gd name="connsiteY23" fmla="*/ 33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69" y="3308"/>
                  </a:moveTo>
                  <a:cubicBezTo>
                    <a:pt x="12569" y="4101"/>
                    <a:pt x="12470" y="4846"/>
                    <a:pt x="12371" y="5490"/>
                  </a:cubicBezTo>
                  <a:cubicBezTo>
                    <a:pt x="12222" y="6185"/>
                    <a:pt x="12073" y="6780"/>
                    <a:pt x="11974" y="7276"/>
                  </a:cubicBezTo>
                  <a:cubicBezTo>
                    <a:pt x="11825" y="7822"/>
                    <a:pt x="11626" y="8368"/>
                    <a:pt x="11378" y="8864"/>
                  </a:cubicBezTo>
                  <a:cubicBezTo>
                    <a:pt x="11081" y="9509"/>
                    <a:pt x="10684" y="10154"/>
                    <a:pt x="10188" y="10848"/>
                  </a:cubicBezTo>
                  <a:lnTo>
                    <a:pt x="5227" y="18389"/>
                  </a:lnTo>
                  <a:cubicBezTo>
                    <a:pt x="5078" y="18488"/>
                    <a:pt x="4880" y="18637"/>
                    <a:pt x="4632" y="18786"/>
                  </a:cubicBezTo>
                  <a:cubicBezTo>
                    <a:pt x="4483" y="18885"/>
                    <a:pt x="4284" y="19034"/>
                    <a:pt x="4036" y="19183"/>
                  </a:cubicBezTo>
                  <a:cubicBezTo>
                    <a:pt x="3887" y="19282"/>
                    <a:pt x="3639" y="19381"/>
                    <a:pt x="3242" y="19381"/>
                  </a:cubicBezTo>
                  <a:cubicBezTo>
                    <a:pt x="2945" y="19381"/>
                    <a:pt x="2548" y="19381"/>
                    <a:pt x="2052" y="19381"/>
                  </a:cubicBezTo>
                  <a:cubicBezTo>
                    <a:pt x="1655" y="19381"/>
                    <a:pt x="1308" y="19381"/>
                    <a:pt x="1060" y="19381"/>
                  </a:cubicBezTo>
                  <a:cubicBezTo>
                    <a:pt x="762" y="19381"/>
                    <a:pt x="564" y="19282"/>
                    <a:pt x="464" y="19183"/>
                  </a:cubicBezTo>
                  <a:cubicBezTo>
                    <a:pt x="316" y="19183"/>
                    <a:pt x="266" y="19034"/>
                    <a:pt x="266" y="18786"/>
                  </a:cubicBezTo>
                  <a:cubicBezTo>
                    <a:pt x="266" y="18637"/>
                    <a:pt x="316" y="18488"/>
                    <a:pt x="464" y="18389"/>
                  </a:cubicBezTo>
                  <a:lnTo>
                    <a:pt x="5425" y="8070"/>
                  </a:lnTo>
                  <a:lnTo>
                    <a:pt x="5425" y="3308"/>
                  </a:lnTo>
                  <a:cubicBezTo>
                    <a:pt x="5425" y="2663"/>
                    <a:pt x="5475" y="2117"/>
                    <a:pt x="5624" y="1720"/>
                  </a:cubicBezTo>
                  <a:cubicBezTo>
                    <a:pt x="5723" y="1323"/>
                    <a:pt x="5921" y="1075"/>
                    <a:pt x="6219" y="926"/>
                  </a:cubicBezTo>
                  <a:cubicBezTo>
                    <a:pt x="6467" y="678"/>
                    <a:pt x="6814" y="530"/>
                    <a:pt x="7211" y="530"/>
                  </a:cubicBezTo>
                  <a:cubicBezTo>
                    <a:pt x="7707" y="430"/>
                    <a:pt x="8303" y="331"/>
                    <a:pt x="8997" y="331"/>
                  </a:cubicBezTo>
                  <a:cubicBezTo>
                    <a:pt x="9493" y="331"/>
                    <a:pt x="9989" y="430"/>
                    <a:pt x="10386" y="530"/>
                  </a:cubicBezTo>
                  <a:cubicBezTo>
                    <a:pt x="10882" y="530"/>
                    <a:pt x="11279" y="678"/>
                    <a:pt x="11577" y="926"/>
                  </a:cubicBezTo>
                  <a:cubicBezTo>
                    <a:pt x="11974" y="1075"/>
                    <a:pt x="12222" y="1323"/>
                    <a:pt x="12371" y="1720"/>
                  </a:cubicBezTo>
                  <a:cubicBezTo>
                    <a:pt x="12470" y="2117"/>
                    <a:pt x="12569" y="2663"/>
                    <a:pt x="12569" y="33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0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101675" y="5988923"/>
              <a:ext cx="107394" cy="49609"/>
              <a:chOff x="6101675" y="5988923"/>
              <a:chExt cx="107394" cy="49609"/>
            </a:xfrm>
            <a:solidFill>
              <a:srgbClr val="000000"/>
            </a:solidFill>
          </p:grpSpPr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3A578887-E356-499F-8D4E-676A052EC4AA}"/>
                  </a:ext>
                </a:extLst>
              </p:cNvPr>
              <p:cNvSpPr/>
              <p:nvPr/>
            </p:nvSpPr>
            <p:spPr>
              <a:xfrm>
                <a:off x="6101675" y="5989518"/>
                <a:ext cx="30360" cy="49014"/>
              </a:xfrm>
              <a:custGeom>
                <a:avLst/>
                <a:gdLst>
                  <a:gd name="connsiteX0" fmla="*/ 30628 w 30360"/>
                  <a:gd name="connsiteY0" fmla="*/ 33073 h 49014"/>
                  <a:gd name="connsiteX1" fmla="*/ 29239 w 30360"/>
                  <a:gd name="connsiteY1" fmla="*/ 40019 h 49014"/>
                  <a:gd name="connsiteX2" fmla="*/ 25667 w 30360"/>
                  <a:gd name="connsiteY2" fmla="*/ 45178 h 49014"/>
                  <a:gd name="connsiteX3" fmla="*/ 19913 w 30360"/>
                  <a:gd name="connsiteY3" fmla="*/ 48353 h 49014"/>
                  <a:gd name="connsiteX4" fmla="*/ 12769 w 30360"/>
                  <a:gd name="connsiteY4" fmla="*/ 49345 h 49014"/>
                  <a:gd name="connsiteX5" fmla="*/ 8403 w 30360"/>
                  <a:gd name="connsiteY5" fmla="*/ 48948 h 49014"/>
                  <a:gd name="connsiteX6" fmla="*/ 4831 w 30360"/>
                  <a:gd name="connsiteY6" fmla="*/ 48155 h 49014"/>
                  <a:gd name="connsiteX7" fmla="*/ 2252 w 30360"/>
                  <a:gd name="connsiteY7" fmla="*/ 47361 h 49014"/>
                  <a:gd name="connsiteX8" fmla="*/ 863 w 30360"/>
                  <a:gd name="connsiteY8" fmla="*/ 46567 h 49014"/>
                  <a:gd name="connsiteX9" fmla="*/ 466 w 30360"/>
                  <a:gd name="connsiteY9" fmla="*/ 46170 h 49014"/>
                  <a:gd name="connsiteX10" fmla="*/ 267 w 30360"/>
                  <a:gd name="connsiteY10" fmla="*/ 45575 h 49014"/>
                  <a:gd name="connsiteX11" fmla="*/ 267 w 30360"/>
                  <a:gd name="connsiteY11" fmla="*/ 44781 h 49014"/>
                  <a:gd name="connsiteX12" fmla="*/ 267 w 30360"/>
                  <a:gd name="connsiteY12" fmla="*/ 43591 h 49014"/>
                  <a:gd name="connsiteX13" fmla="*/ 267 w 30360"/>
                  <a:gd name="connsiteY13" fmla="*/ 42598 h 49014"/>
                  <a:gd name="connsiteX14" fmla="*/ 466 w 30360"/>
                  <a:gd name="connsiteY14" fmla="*/ 41606 h 49014"/>
                  <a:gd name="connsiteX15" fmla="*/ 863 w 30360"/>
                  <a:gd name="connsiteY15" fmla="*/ 41209 h 49014"/>
                  <a:gd name="connsiteX16" fmla="*/ 1260 w 30360"/>
                  <a:gd name="connsiteY16" fmla="*/ 41011 h 49014"/>
                  <a:gd name="connsiteX17" fmla="*/ 2450 w 30360"/>
                  <a:gd name="connsiteY17" fmla="*/ 41606 h 49014"/>
                  <a:gd name="connsiteX18" fmla="*/ 4435 w 30360"/>
                  <a:gd name="connsiteY18" fmla="*/ 42598 h 49014"/>
                  <a:gd name="connsiteX19" fmla="*/ 7808 w 30360"/>
                  <a:gd name="connsiteY19" fmla="*/ 43591 h 49014"/>
                  <a:gd name="connsiteX20" fmla="*/ 12570 w 30360"/>
                  <a:gd name="connsiteY20" fmla="*/ 43987 h 49014"/>
                  <a:gd name="connsiteX21" fmla="*/ 16936 w 30360"/>
                  <a:gd name="connsiteY21" fmla="*/ 43392 h 49014"/>
                  <a:gd name="connsiteX22" fmla="*/ 20508 w 30360"/>
                  <a:gd name="connsiteY22" fmla="*/ 41606 h 49014"/>
                  <a:gd name="connsiteX23" fmla="*/ 22889 w 30360"/>
                  <a:gd name="connsiteY23" fmla="*/ 38431 h 49014"/>
                  <a:gd name="connsiteX24" fmla="*/ 23881 w 30360"/>
                  <a:gd name="connsiteY24" fmla="*/ 33669 h 49014"/>
                  <a:gd name="connsiteX25" fmla="*/ 23088 w 30360"/>
                  <a:gd name="connsiteY25" fmla="*/ 29700 h 49014"/>
                  <a:gd name="connsiteX26" fmla="*/ 20905 w 30360"/>
                  <a:gd name="connsiteY26" fmla="*/ 26723 h 49014"/>
                  <a:gd name="connsiteX27" fmla="*/ 17135 w 30360"/>
                  <a:gd name="connsiteY27" fmla="*/ 24937 h 49014"/>
                  <a:gd name="connsiteX28" fmla="*/ 11578 w 30360"/>
                  <a:gd name="connsiteY28" fmla="*/ 24342 h 49014"/>
                  <a:gd name="connsiteX29" fmla="*/ 7610 w 30360"/>
                  <a:gd name="connsiteY29" fmla="*/ 24541 h 49014"/>
                  <a:gd name="connsiteX30" fmla="*/ 4633 w 30360"/>
                  <a:gd name="connsiteY30" fmla="*/ 24739 h 49014"/>
                  <a:gd name="connsiteX31" fmla="*/ 3046 w 30360"/>
                  <a:gd name="connsiteY31" fmla="*/ 24342 h 49014"/>
                  <a:gd name="connsiteX32" fmla="*/ 2649 w 30360"/>
                  <a:gd name="connsiteY32" fmla="*/ 22358 h 49014"/>
                  <a:gd name="connsiteX33" fmla="*/ 2649 w 30360"/>
                  <a:gd name="connsiteY33" fmla="*/ 2911 h 49014"/>
                  <a:gd name="connsiteX34" fmla="*/ 3244 w 30360"/>
                  <a:gd name="connsiteY34" fmla="*/ 926 h 49014"/>
                  <a:gd name="connsiteX35" fmla="*/ 5030 w 30360"/>
                  <a:gd name="connsiteY35" fmla="*/ 331 h 49014"/>
                  <a:gd name="connsiteX36" fmla="*/ 26263 w 30360"/>
                  <a:gd name="connsiteY36" fmla="*/ 331 h 49014"/>
                  <a:gd name="connsiteX37" fmla="*/ 26858 w 30360"/>
                  <a:gd name="connsiteY37" fmla="*/ 530 h 49014"/>
                  <a:gd name="connsiteX38" fmla="*/ 27255 w 30360"/>
                  <a:gd name="connsiteY38" fmla="*/ 1125 h 49014"/>
                  <a:gd name="connsiteX39" fmla="*/ 27453 w 30360"/>
                  <a:gd name="connsiteY39" fmla="*/ 1919 h 49014"/>
                  <a:gd name="connsiteX40" fmla="*/ 27652 w 30360"/>
                  <a:gd name="connsiteY40" fmla="*/ 3109 h 49014"/>
                  <a:gd name="connsiteX41" fmla="*/ 27255 w 30360"/>
                  <a:gd name="connsiteY41" fmla="*/ 5292 h 49014"/>
                  <a:gd name="connsiteX42" fmla="*/ 26263 w 30360"/>
                  <a:gd name="connsiteY42" fmla="*/ 5887 h 49014"/>
                  <a:gd name="connsiteX43" fmla="*/ 8205 w 30360"/>
                  <a:gd name="connsiteY43" fmla="*/ 5887 h 49014"/>
                  <a:gd name="connsiteX44" fmla="*/ 8205 w 30360"/>
                  <a:gd name="connsiteY44" fmla="*/ 19580 h 49014"/>
                  <a:gd name="connsiteX45" fmla="*/ 10983 w 30360"/>
                  <a:gd name="connsiteY45" fmla="*/ 19381 h 49014"/>
                  <a:gd name="connsiteX46" fmla="*/ 14158 w 30360"/>
                  <a:gd name="connsiteY46" fmla="*/ 19183 h 49014"/>
                  <a:gd name="connsiteX47" fmla="*/ 21302 w 30360"/>
                  <a:gd name="connsiteY47" fmla="*/ 20175 h 49014"/>
                  <a:gd name="connsiteX48" fmla="*/ 26461 w 30360"/>
                  <a:gd name="connsiteY48" fmla="*/ 22953 h 49014"/>
                  <a:gd name="connsiteX49" fmla="*/ 29438 w 30360"/>
                  <a:gd name="connsiteY49" fmla="*/ 27319 h 49014"/>
                  <a:gd name="connsiteX50" fmla="*/ 30628 w 30360"/>
                  <a:gd name="connsiteY50" fmla="*/ 3307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28" y="33073"/>
                    </a:moveTo>
                    <a:cubicBezTo>
                      <a:pt x="30628" y="35603"/>
                      <a:pt x="30132" y="37935"/>
                      <a:pt x="29239" y="40019"/>
                    </a:cubicBezTo>
                    <a:cubicBezTo>
                      <a:pt x="28445" y="42003"/>
                      <a:pt x="27255" y="43739"/>
                      <a:pt x="25667" y="45178"/>
                    </a:cubicBezTo>
                    <a:cubicBezTo>
                      <a:pt x="24080" y="46517"/>
                      <a:pt x="22145" y="47559"/>
                      <a:pt x="19913" y="48353"/>
                    </a:cubicBezTo>
                    <a:cubicBezTo>
                      <a:pt x="17779" y="48998"/>
                      <a:pt x="15398" y="49345"/>
                      <a:pt x="12769" y="49345"/>
                    </a:cubicBezTo>
                    <a:cubicBezTo>
                      <a:pt x="11181" y="49345"/>
                      <a:pt x="9693" y="49196"/>
                      <a:pt x="8403" y="48948"/>
                    </a:cubicBezTo>
                    <a:cubicBezTo>
                      <a:pt x="7064" y="48651"/>
                      <a:pt x="5873" y="48452"/>
                      <a:pt x="4831" y="48155"/>
                    </a:cubicBezTo>
                    <a:cubicBezTo>
                      <a:pt x="3740" y="47907"/>
                      <a:pt x="2897" y="47659"/>
                      <a:pt x="2252" y="47361"/>
                    </a:cubicBezTo>
                    <a:cubicBezTo>
                      <a:pt x="1557" y="46964"/>
                      <a:pt x="1111" y="46716"/>
                      <a:pt x="863" y="46567"/>
                    </a:cubicBezTo>
                    <a:cubicBezTo>
                      <a:pt x="714" y="46468"/>
                      <a:pt x="565" y="46319"/>
                      <a:pt x="466" y="46170"/>
                    </a:cubicBezTo>
                    <a:cubicBezTo>
                      <a:pt x="466" y="45922"/>
                      <a:pt x="367" y="45724"/>
                      <a:pt x="267" y="45575"/>
                    </a:cubicBezTo>
                    <a:cubicBezTo>
                      <a:pt x="267" y="45327"/>
                      <a:pt x="267" y="45079"/>
                      <a:pt x="267" y="44781"/>
                    </a:cubicBezTo>
                    <a:cubicBezTo>
                      <a:pt x="267" y="44384"/>
                      <a:pt x="267" y="43987"/>
                      <a:pt x="267" y="43591"/>
                    </a:cubicBezTo>
                    <a:cubicBezTo>
                      <a:pt x="267" y="43194"/>
                      <a:pt x="267" y="42896"/>
                      <a:pt x="267" y="42598"/>
                    </a:cubicBezTo>
                    <a:cubicBezTo>
                      <a:pt x="367" y="42201"/>
                      <a:pt x="466" y="41904"/>
                      <a:pt x="466" y="41606"/>
                    </a:cubicBezTo>
                    <a:cubicBezTo>
                      <a:pt x="565" y="41358"/>
                      <a:pt x="714" y="41209"/>
                      <a:pt x="863" y="41209"/>
                    </a:cubicBezTo>
                    <a:cubicBezTo>
                      <a:pt x="962" y="41110"/>
                      <a:pt x="1111" y="41011"/>
                      <a:pt x="1260" y="41011"/>
                    </a:cubicBezTo>
                    <a:cubicBezTo>
                      <a:pt x="1508" y="41011"/>
                      <a:pt x="1905" y="41209"/>
                      <a:pt x="2450" y="41606"/>
                    </a:cubicBezTo>
                    <a:cubicBezTo>
                      <a:pt x="2946" y="41904"/>
                      <a:pt x="3641" y="42201"/>
                      <a:pt x="4435" y="42598"/>
                    </a:cubicBezTo>
                    <a:cubicBezTo>
                      <a:pt x="5328" y="42896"/>
                      <a:pt x="6469" y="43194"/>
                      <a:pt x="7808" y="43591"/>
                    </a:cubicBezTo>
                    <a:cubicBezTo>
                      <a:pt x="9098" y="43888"/>
                      <a:pt x="10685" y="43987"/>
                      <a:pt x="12570" y="43987"/>
                    </a:cubicBezTo>
                    <a:cubicBezTo>
                      <a:pt x="14158" y="43987"/>
                      <a:pt x="15597" y="43789"/>
                      <a:pt x="16936" y="43392"/>
                    </a:cubicBezTo>
                    <a:cubicBezTo>
                      <a:pt x="18375" y="42995"/>
                      <a:pt x="19565" y="42400"/>
                      <a:pt x="20508" y="41606"/>
                    </a:cubicBezTo>
                    <a:cubicBezTo>
                      <a:pt x="21550" y="40713"/>
                      <a:pt x="22344" y="39622"/>
                      <a:pt x="22889" y="38431"/>
                    </a:cubicBezTo>
                    <a:cubicBezTo>
                      <a:pt x="23534" y="37141"/>
                      <a:pt x="23881" y="35554"/>
                      <a:pt x="23881" y="33669"/>
                    </a:cubicBezTo>
                    <a:cubicBezTo>
                      <a:pt x="23881" y="32081"/>
                      <a:pt x="23584" y="30791"/>
                      <a:pt x="23088" y="29700"/>
                    </a:cubicBezTo>
                    <a:cubicBezTo>
                      <a:pt x="22691" y="28509"/>
                      <a:pt x="21947" y="27517"/>
                      <a:pt x="20905" y="26723"/>
                    </a:cubicBezTo>
                    <a:cubicBezTo>
                      <a:pt x="19962" y="25930"/>
                      <a:pt x="18722" y="25334"/>
                      <a:pt x="17135" y="24937"/>
                    </a:cubicBezTo>
                    <a:cubicBezTo>
                      <a:pt x="15547" y="24541"/>
                      <a:pt x="13662" y="24342"/>
                      <a:pt x="11578" y="24342"/>
                    </a:cubicBezTo>
                    <a:cubicBezTo>
                      <a:pt x="10090" y="24342"/>
                      <a:pt x="8800" y="24441"/>
                      <a:pt x="7610" y="24541"/>
                    </a:cubicBezTo>
                    <a:cubicBezTo>
                      <a:pt x="6518" y="24689"/>
                      <a:pt x="5526" y="24739"/>
                      <a:pt x="4633" y="24739"/>
                    </a:cubicBezTo>
                    <a:cubicBezTo>
                      <a:pt x="3938" y="24739"/>
                      <a:pt x="3442" y="24640"/>
                      <a:pt x="3046" y="24342"/>
                    </a:cubicBezTo>
                    <a:cubicBezTo>
                      <a:pt x="2748" y="23945"/>
                      <a:pt x="2649" y="23300"/>
                      <a:pt x="2649" y="22358"/>
                    </a:cubicBezTo>
                    <a:lnTo>
                      <a:pt x="2649" y="2911"/>
                    </a:lnTo>
                    <a:cubicBezTo>
                      <a:pt x="2649" y="2018"/>
                      <a:pt x="2847" y="1323"/>
                      <a:pt x="3244" y="926"/>
                    </a:cubicBezTo>
                    <a:cubicBezTo>
                      <a:pt x="3641" y="530"/>
                      <a:pt x="4236" y="331"/>
                      <a:pt x="5030" y="331"/>
                    </a:cubicBezTo>
                    <a:lnTo>
                      <a:pt x="26263" y="331"/>
                    </a:lnTo>
                    <a:cubicBezTo>
                      <a:pt x="26511" y="331"/>
                      <a:pt x="26709" y="430"/>
                      <a:pt x="26858" y="530"/>
                    </a:cubicBezTo>
                    <a:cubicBezTo>
                      <a:pt x="26957" y="678"/>
                      <a:pt x="27106" y="877"/>
                      <a:pt x="27255" y="1125"/>
                    </a:cubicBezTo>
                    <a:cubicBezTo>
                      <a:pt x="27354" y="1274"/>
                      <a:pt x="27453" y="1522"/>
                      <a:pt x="27453" y="1919"/>
                    </a:cubicBezTo>
                    <a:cubicBezTo>
                      <a:pt x="27553" y="2316"/>
                      <a:pt x="27652" y="2712"/>
                      <a:pt x="27652" y="3109"/>
                    </a:cubicBezTo>
                    <a:cubicBezTo>
                      <a:pt x="27652" y="4052"/>
                      <a:pt x="27503" y="4796"/>
                      <a:pt x="27255" y="5292"/>
                    </a:cubicBezTo>
                    <a:cubicBezTo>
                      <a:pt x="26957" y="5689"/>
                      <a:pt x="26660" y="5887"/>
                      <a:pt x="26263" y="5887"/>
                    </a:cubicBezTo>
                    <a:lnTo>
                      <a:pt x="8205" y="5887"/>
                    </a:lnTo>
                    <a:lnTo>
                      <a:pt x="8205" y="19580"/>
                    </a:lnTo>
                    <a:cubicBezTo>
                      <a:pt x="9098" y="19480"/>
                      <a:pt x="10040" y="19381"/>
                      <a:pt x="10983" y="19381"/>
                    </a:cubicBezTo>
                    <a:cubicBezTo>
                      <a:pt x="11876" y="19282"/>
                      <a:pt x="12967" y="19183"/>
                      <a:pt x="14158" y="19183"/>
                    </a:cubicBezTo>
                    <a:cubicBezTo>
                      <a:pt x="16936" y="19183"/>
                      <a:pt x="19317" y="19530"/>
                      <a:pt x="21302" y="20175"/>
                    </a:cubicBezTo>
                    <a:cubicBezTo>
                      <a:pt x="23385" y="20869"/>
                      <a:pt x="25122" y="21762"/>
                      <a:pt x="26461" y="22953"/>
                    </a:cubicBezTo>
                    <a:cubicBezTo>
                      <a:pt x="27751" y="24144"/>
                      <a:pt x="28743" y="25632"/>
                      <a:pt x="29438" y="27319"/>
                    </a:cubicBezTo>
                    <a:cubicBezTo>
                      <a:pt x="30231" y="29055"/>
                      <a:pt x="30628" y="30990"/>
                      <a:pt x="30628" y="330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D3767DF0-52A1-42CB-92B6-E0D3A5309CB8}"/>
                  </a:ext>
                </a:extLst>
              </p:cNvPr>
              <p:cNvSpPr/>
              <p:nvPr/>
            </p:nvSpPr>
            <p:spPr>
              <a:xfrm>
                <a:off x="6142870" y="5989320"/>
                <a:ext cx="27979" cy="48418"/>
              </a:xfrm>
              <a:custGeom>
                <a:avLst/>
                <a:gdLst>
                  <a:gd name="connsiteX0" fmla="*/ 28250 w 27979"/>
                  <a:gd name="connsiteY0" fmla="*/ 46170 h 48418"/>
                  <a:gd name="connsiteX1" fmla="*/ 28052 w 27979"/>
                  <a:gd name="connsiteY1" fmla="*/ 47559 h 48418"/>
                  <a:gd name="connsiteX2" fmla="*/ 27853 w 27979"/>
                  <a:gd name="connsiteY2" fmla="*/ 48353 h 48418"/>
                  <a:gd name="connsiteX3" fmla="*/ 27258 w 27979"/>
                  <a:gd name="connsiteY3" fmla="*/ 48750 h 48418"/>
                  <a:gd name="connsiteX4" fmla="*/ 26861 w 27979"/>
                  <a:gd name="connsiteY4" fmla="*/ 48750 h 48418"/>
                  <a:gd name="connsiteX5" fmla="*/ 1659 w 27979"/>
                  <a:gd name="connsiteY5" fmla="*/ 48750 h 48418"/>
                  <a:gd name="connsiteX6" fmla="*/ 1263 w 27979"/>
                  <a:gd name="connsiteY6" fmla="*/ 48750 h 48418"/>
                  <a:gd name="connsiteX7" fmla="*/ 866 w 27979"/>
                  <a:gd name="connsiteY7" fmla="*/ 48353 h 48418"/>
                  <a:gd name="connsiteX8" fmla="*/ 469 w 27979"/>
                  <a:gd name="connsiteY8" fmla="*/ 47559 h 48418"/>
                  <a:gd name="connsiteX9" fmla="*/ 469 w 27979"/>
                  <a:gd name="connsiteY9" fmla="*/ 46170 h 48418"/>
                  <a:gd name="connsiteX10" fmla="*/ 469 w 27979"/>
                  <a:gd name="connsiteY10" fmla="*/ 45178 h 48418"/>
                  <a:gd name="connsiteX11" fmla="*/ 667 w 27979"/>
                  <a:gd name="connsiteY11" fmla="*/ 44384 h 48418"/>
                  <a:gd name="connsiteX12" fmla="*/ 1064 w 27979"/>
                  <a:gd name="connsiteY12" fmla="*/ 43789 h 48418"/>
                  <a:gd name="connsiteX13" fmla="*/ 1659 w 27979"/>
                  <a:gd name="connsiteY13" fmla="*/ 43590 h 48418"/>
                  <a:gd name="connsiteX14" fmla="*/ 11780 w 27979"/>
                  <a:gd name="connsiteY14" fmla="*/ 43590 h 48418"/>
                  <a:gd name="connsiteX15" fmla="*/ 11780 w 27979"/>
                  <a:gd name="connsiteY15" fmla="*/ 7078 h 48418"/>
                  <a:gd name="connsiteX16" fmla="*/ 2453 w 27979"/>
                  <a:gd name="connsiteY16" fmla="*/ 12634 h 48418"/>
                  <a:gd name="connsiteX17" fmla="*/ 1263 w 27979"/>
                  <a:gd name="connsiteY17" fmla="*/ 13031 h 48418"/>
                  <a:gd name="connsiteX18" fmla="*/ 667 w 27979"/>
                  <a:gd name="connsiteY18" fmla="*/ 12833 h 48418"/>
                  <a:gd name="connsiteX19" fmla="*/ 270 w 27979"/>
                  <a:gd name="connsiteY19" fmla="*/ 12039 h 48418"/>
                  <a:gd name="connsiteX20" fmla="*/ 270 w 27979"/>
                  <a:gd name="connsiteY20" fmla="*/ 10650 h 48418"/>
                  <a:gd name="connsiteX21" fmla="*/ 270 w 27979"/>
                  <a:gd name="connsiteY21" fmla="*/ 9658 h 48418"/>
                  <a:gd name="connsiteX22" fmla="*/ 270 w 27979"/>
                  <a:gd name="connsiteY22" fmla="*/ 8864 h 48418"/>
                  <a:gd name="connsiteX23" fmla="*/ 667 w 27979"/>
                  <a:gd name="connsiteY23" fmla="*/ 8269 h 48418"/>
                  <a:gd name="connsiteX24" fmla="*/ 1263 w 27979"/>
                  <a:gd name="connsiteY24" fmla="*/ 7872 h 48418"/>
                  <a:gd name="connsiteX25" fmla="*/ 12375 w 27979"/>
                  <a:gd name="connsiteY25" fmla="*/ 728 h 48418"/>
                  <a:gd name="connsiteX26" fmla="*/ 12772 w 27979"/>
                  <a:gd name="connsiteY26" fmla="*/ 529 h 48418"/>
                  <a:gd name="connsiteX27" fmla="*/ 13169 w 27979"/>
                  <a:gd name="connsiteY27" fmla="*/ 529 h 48418"/>
                  <a:gd name="connsiteX28" fmla="*/ 13963 w 27979"/>
                  <a:gd name="connsiteY28" fmla="*/ 331 h 48418"/>
                  <a:gd name="connsiteX29" fmla="*/ 15153 w 27979"/>
                  <a:gd name="connsiteY29" fmla="*/ 331 h 48418"/>
                  <a:gd name="connsiteX30" fmla="*/ 16741 w 27979"/>
                  <a:gd name="connsiteY30" fmla="*/ 331 h 48418"/>
                  <a:gd name="connsiteX31" fmla="*/ 17534 w 27979"/>
                  <a:gd name="connsiteY31" fmla="*/ 529 h 48418"/>
                  <a:gd name="connsiteX32" fmla="*/ 17931 w 27979"/>
                  <a:gd name="connsiteY32" fmla="*/ 926 h 48418"/>
                  <a:gd name="connsiteX33" fmla="*/ 18130 w 27979"/>
                  <a:gd name="connsiteY33" fmla="*/ 1323 h 48418"/>
                  <a:gd name="connsiteX34" fmla="*/ 18130 w 27979"/>
                  <a:gd name="connsiteY34" fmla="*/ 43590 h 48418"/>
                  <a:gd name="connsiteX35" fmla="*/ 26861 w 27979"/>
                  <a:gd name="connsiteY35" fmla="*/ 43590 h 48418"/>
                  <a:gd name="connsiteX36" fmla="*/ 27456 w 27979"/>
                  <a:gd name="connsiteY36" fmla="*/ 43789 h 48418"/>
                  <a:gd name="connsiteX37" fmla="*/ 27853 w 27979"/>
                  <a:gd name="connsiteY37" fmla="*/ 44384 h 48418"/>
                  <a:gd name="connsiteX38" fmla="*/ 28052 w 27979"/>
                  <a:gd name="connsiteY38" fmla="*/ 45178 h 48418"/>
                  <a:gd name="connsiteX39" fmla="*/ 28250 w 27979"/>
                  <a:gd name="connsiteY39" fmla="*/ 4617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50" y="46170"/>
                    </a:moveTo>
                    <a:cubicBezTo>
                      <a:pt x="28250" y="46716"/>
                      <a:pt x="28151" y="47162"/>
                      <a:pt x="28052" y="47559"/>
                    </a:cubicBezTo>
                    <a:cubicBezTo>
                      <a:pt x="28052" y="47857"/>
                      <a:pt x="27952" y="48105"/>
                      <a:pt x="27853" y="48353"/>
                    </a:cubicBezTo>
                    <a:cubicBezTo>
                      <a:pt x="27704" y="48502"/>
                      <a:pt x="27506" y="48651"/>
                      <a:pt x="27258" y="48750"/>
                    </a:cubicBezTo>
                    <a:cubicBezTo>
                      <a:pt x="27109" y="48750"/>
                      <a:pt x="26960" y="48750"/>
                      <a:pt x="26861" y="48750"/>
                    </a:cubicBezTo>
                    <a:lnTo>
                      <a:pt x="1659" y="48750"/>
                    </a:lnTo>
                    <a:cubicBezTo>
                      <a:pt x="1511" y="48750"/>
                      <a:pt x="1362" y="48750"/>
                      <a:pt x="1263" y="48750"/>
                    </a:cubicBezTo>
                    <a:cubicBezTo>
                      <a:pt x="1114" y="48651"/>
                      <a:pt x="965" y="48502"/>
                      <a:pt x="866" y="48353"/>
                    </a:cubicBezTo>
                    <a:cubicBezTo>
                      <a:pt x="717" y="48105"/>
                      <a:pt x="568" y="47857"/>
                      <a:pt x="469" y="47559"/>
                    </a:cubicBezTo>
                    <a:cubicBezTo>
                      <a:pt x="469" y="47162"/>
                      <a:pt x="469" y="46716"/>
                      <a:pt x="469" y="46170"/>
                    </a:cubicBezTo>
                    <a:cubicBezTo>
                      <a:pt x="469" y="45773"/>
                      <a:pt x="469" y="45476"/>
                      <a:pt x="469" y="45178"/>
                    </a:cubicBezTo>
                    <a:cubicBezTo>
                      <a:pt x="568" y="44781"/>
                      <a:pt x="667" y="44533"/>
                      <a:pt x="667" y="44384"/>
                    </a:cubicBezTo>
                    <a:cubicBezTo>
                      <a:pt x="767" y="44136"/>
                      <a:pt x="915" y="43938"/>
                      <a:pt x="1064" y="43789"/>
                    </a:cubicBezTo>
                    <a:cubicBezTo>
                      <a:pt x="1312" y="43690"/>
                      <a:pt x="1511" y="43590"/>
                      <a:pt x="1659" y="43590"/>
                    </a:cubicBezTo>
                    <a:lnTo>
                      <a:pt x="11780" y="43590"/>
                    </a:lnTo>
                    <a:lnTo>
                      <a:pt x="11780" y="7078"/>
                    </a:lnTo>
                    <a:lnTo>
                      <a:pt x="2453" y="12634"/>
                    </a:lnTo>
                    <a:cubicBezTo>
                      <a:pt x="2056" y="12783"/>
                      <a:pt x="1659" y="12932"/>
                      <a:pt x="1263" y="13031"/>
                    </a:cubicBezTo>
                    <a:cubicBezTo>
                      <a:pt x="965" y="13031"/>
                      <a:pt x="767" y="12981"/>
                      <a:pt x="667" y="12833"/>
                    </a:cubicBezTo>
                    <a:cubicBezTo>
                      <a:pt x="518" y="12733"/>
                      <a:pt x="370" y="12436"/>
                      <a:pt x="270" y="12039"/>
                    </a:cubicBezTo>
                    <a:cubicBezTo>
                      <a:pt x="270" y="11642"/>
                      <a:pt x="270" y="11196"/>
                      <a:pt x="270" y="10650"/>
                    </a:cubicBezTo>
                    <a:cubicBezTo>
                      <a:pt x="270" y="10253"/>
                      <a:pt x="270" y="9955"/>
                      <a:pt x="270" y="9658"/>
                    </a:cubicBezTo>
                    <a:cubicBezTo>
                      <a:pt x="270" y="9261"/>
                      <a:pt x="270" y="9013"/>
                      <a:pt x="270" y="8864"/>
                    </a:cubicBezTo>
                    <a:cubicBezTo>
                      <a:pt x="370" y="8616"/>
                      <a:pt x="518" y="8417"/>
                      <a:pt x="667" y="8269"/>
                    </a:cubicBezTo>
                    <a:cubicBezTo>
                      <a:pt x="767" y="8169"/>
                      <a:pt x="965" y="8021"/>
                      <a:pt x="1263" y="7872"/>
                    </a:cubicBezTo>
                    <a:lnTo>
                      <a:pt x="12375" y="728"/>
                    </a:lnTo>
                    <a:cubicBezTo>
                      <a:pt x="12474" y="629"/>
                      <a:pt x="12623" y="529"/>
                      <a:pt x="12772" y="529"/>
                    </a:cubicBezTo>
                    <a:cubicBezTo>
                      <a:pt x="12871" y="529"/>
                      <a:pt x="13020" y="529"/>
                      <a:pt x="13169" y="529"/>
                    </a:cubicBezTo>
                    <a:cubicBezTo>
                      <a:pt x="13417" y="430"/>
                      <a:pt x="13665" y="331"/>
                      <a:pt x="13963" y="331"/>
                    </a:cubicBezTo>
                    <a:cubicBezTo>
                      <a:pt x="14359" y="331"/>
                      <a:pt x="14756" y="331"/>
                      <a:pt x="15153" y="331"/>
                    </a:cubicBezTo>
                    <a:cubicBezTo>
                      <a:pt x="15798" y="331"/>
                      <a:pt x="16344" y="331"/>
                      <a:pt x="16741" y="331"/>
                    </a:cubicBezTo>
                    <a:cubicBezTo>
                      <a:pt x="17138" y="331"/>
                      <a:pt x="17386" y="430"/>
                      <a:pt x="17534" y="529"/>
                    </a:cubicBezTo>
                    <a:cubicBezTo>
                      <a:pt x="17783" y="678"/>
                      <a:pt x="17931" y="827"/>
                      <a:pt x="17931" y="926"/>
                    </a:cubicBezTo>
                    <a:cubicBezTo>
                      <a:pt x="18031" y="1075"/>
                      <a:pt x="18130" y="1224"/>
                      <a:pt x="18130" y="1323"/>
                    </a:cubicBezTo>
                    <a:lnTo>
                      <a:pt x="18130" y="43590"/>
                    </a:lnTo>
                    <a:lnTo>
                      <a:pt x="26861" y="43590"/>
                    </a:lnTo>
                    <a:cubicBezTo>
                      <a:pt x="27109" y="43590"/>
                      <a:pt x="27308" y="43690"/>
                      <a:pt x="27456" y="43789"/>
                    </a:cubicBezTo>
                    <a:cubicBezTo>
                      <a:pt x="27556" y="43938"/>
                      <a:pt x="27704" y="44136"/>
                      <a:pt x="27853" y="44384"/>
                    </a:cubicBezTo>
                    <a:cubicBezTo>
                      <a:pt x="27952" y="44533"/>
                      <a:pt x="28052" y="44781"/>
                      <a:pt x="28052" y="45178"/>
                    </a:cubicBezTo>
                    <a:cubicBezTo>
                      <a:pt x="28151" y="45476"/>
                      <a:pt x="28250" y="45773"/>
                      <a:pt x="28250" y="46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3BE60B80-B6D9-42F0-B858-88C64697140C}"/>
                  </a:ext>
                </a:extLst>
              </p:cNvPr>
              <p:cNvSpPr/>
              <p:nvPr/>
            </p:nvSpPr>
            <p:spPr>
              <a:xfrm>
                <a:off x="6178907" y="5988923"/>
                <a:ext cx="30162" cy="48815"/>
              </a:xfrm>
              <a:custGeom>
                <a:avLst/>
                <a:gdLst>
                  <a:gd name="connsiteX0" fmla="*/ 30436 w 30162"/>
                  <a:gd name="connsiteY0" fmla="*/ 46369 h 48815"/>
                  <a:gd name="connsiteX1" fmla="*/ 30238 w 30162"/>
                  <a:gd name="connsiteY1" fmla="*/ 47559 h 48815"/>
                  <a:gd name="connsiteX2" fmla="*/ 30039 w 30162"/>
                  <a:gd name="connsiteY2" fmla="*/ 48551 h 48815"/>
                  <a:gd name="connsiteX3" fmla="*/ 29642 w 30162"/>
                  <a:gd name="connsiteY3" fmla="*/ 48948 h 48815"/>
                  <a:gd name="connsiteX4" fmla="*/ 29047 w 30162"/>
                  <a:gd name="connsiteY4" fmla="*/ 49147 h 48815"/>
                  <a:gd name="connsiteX5" fmla="*/ 2456 w 30162"/>
                  <a:gd name="connsiteY5" fmla="*/ 49147 h 48815"/>
                  <a:gd name="connsiteX6" fmla="*/ 1464 w 30162"/>
                  <a:gd name="connsiteY6" fmla="*/ 49147 h 48815"/>
                  <a:gd name="connsiteX7" fmla="*/ 869 w 30162"/>
                  <a:gd name="connsiteY7" fmla="*/ 48750 h 48815"/>
                  <a:gd name="connsiteX8" fmla="*/ 472 w 30162"/>
                  <a:gd name="connsiteY8" fmla="*/ 47758 h 48815"/>
                  <a:gd name="connsiteX9" fmla="*/ 273 w 30162"/>
                  <a:gd name="connsiteY9" fmla="*/ 46369 h 48815"/>
                  <a:gd name="connsiteX10" fmla="*/ 273 w 30162"/>
                  <a:gd name="connsiteY10" fmla="*/ 45178 h 48815"/>
                  <a:gd name="connsiteX11" fmla="*/ 670 w 30162"/>
                  <a:gd name="connsiteY11" fmla="*/ 44186 h 48815"/>
                  <a:gd name="connsiteX12" fmla="*/ 1067 w 30162"/>
                  <a:gd name="connsiteY12" fmla="*/ 43194 h 48815"/>
                  <a:gd name="connsiteX13" fmla="*/ 1861 w 30162"/>
                  <a:gd name="connsiteY13" fmla="*/ 42201 h 48815"/>
                  <a:gd name="connsiteX14" fmla="*/ 11188 w 30162"/>
                  <a:gd name="connsiteY14" fmla="*/ 32478 h 48815"/>
                  <a:gd name="connsiteX15" fmla="*/ 16347 w 30162"/>
                  <a:gd name="connsiteY15" fmla="*/ 26326 h 48815"/>
                  <a:gd name="connsiteX16" fmla="*/ 19323 w 30162"/>
                  <a:gd name="connsiteY16" fmla="*/ 21365 h 48815"/>
                  <a:gd name="connsiteX17" fmla="*/ 20713 w 30162"/>
                  <a:gd name="connsiteY17" fmla="*/ 17198 h 48815"/>
                  <a:gd name="connsiteX18" fmla="*/ 21109 w 30162"/>
                  <a:gd name="connsiteY18" fmla="*/ 13825 h 48815"/>
                  <a:gd name="connsiteX19" fmla="*/ 20514 w 30162"/>
                  <a:gd name="connsiteY19" fmla="*/ 10848 h 48815"/>
                  <a:gd name="connsiteX20" fmla="*/ 19125 w 30162"/>
                  <a:gd name="connsiteY20" fmla="*/ 8467 h 48815"/>
                  <a:gd name="connsiteX21" fmla="*/ 16545 w 30162"/>
                  <a:gd name="connsiteY21" fmla="*/ 6681 h 48815"/>
                  <a:gd name="connsiteX22" fmla="*/ 13172 w 30162"/>
                  <a:gd name="connsiteY22" fmla="*/ 5887 h 48815"/>
                  <a:gd name="connsiteX23" fmla="*/ 9005 w 30162"/>
                  <a:gd name="connsiteY23" fmla="*/ 6681 h 48815"/>
                  <a:gd name="connsiteX24" fmla="*/ 5830 w 30162"/>
                  <a:gd name="connsiteY24" fmla="*/ 8070 h 48815"/>
                  <a:gd name="connsiteX25" fmla="*/ 3647 w 30162"/>
                  <a:gd name="connsiteY25" fmla="*/ 9459 h 48815"/>
                  <a:gd name="connsiteX26" fmla="*/ 2258 w 30162"/>
                  <a:gd name="connsiteY26" fmla="*/ 10055 h 48815"/>
                  <a:gd name="connsiteX27" fmla="*/ 1861 w 30162"/>
                  <a:gd name="connsiteY27" fmla="*/ 9856 h 48815"/>
                  <a:gd name="connsiteX28" fmla="*/ 1464 w 30162"/>
                  <a:gd name="connsiteY28" fmla="*/ 9459 h 48815"/>
                  <a:gd name="connsiteX29" fmla="*/ 1266 w 30162"/>
                  <a:gd name="connsiteY29" fmla="*/ 8467 h 48815"/>
                  <a:gd name="connsiteX30" fmla="*/ 1266 w 30162"/>
                  <a:gd name="connsiteY30" fmla="*/ 7078 h 48815"/>
                  <a:gd name="connsiteX31" fmla="*/ 1266 w 30162"/>
                  <a:gd name="connsiteY31" fmla="*/ 6086 h 48815"/>
                  <a:gd name="connsiteX32" fmla="*/ 1266 w 30162"/>
                  <a:gd name="connsiteY32" fmla="*/ 5490 h 48815"/>
                  <a:gd name="connsiteX33" fmla="*/ 1663 w 30162"/>
                  <a:gd name="connsiteY33" fmla="*/ 4895 h 48815"/>
                  <a:gd name="connsiteX34" fmla="*/ 2258 w 30162"/>
                  <a:gd name="connsiteY34" fmla="*/ 4300 h 48815"/>
                  <a:gd name="connsiteX35" fmla="*/ 3647 w 30162"/>
                  <a:gd name="connsiteY35" fmla="*/ 3308 h 48815"/>
                  <a:gd name="connsiteX36" fmla="*/ 6425 w 30162"/>
                  <a:gd name="connsiteY36" fmla="*/ 1919 h 48815"/>
                  <a:gd name="connsiteX37" fmla="*/ 10195 w 30162"/>
                  <a:gd name="connsiteY37" fmla="*/ 728 h 48815"/>
                  <a:gd name="connsiteX38" fmla="*/ 14363 w 30162"/>
                  <a:gd name="connsiteY38" fmla="*/ 331 h 48815"/>
                  <a:gd name="connsiteX39" fmla="*/ 20514 w 30162"/>
                  <a:gd name="connsiteY39" fmla="*/ 1323 h 48815"/>
                  <a:gd name="connsiteX40" fmla="*/ 24880 w 30162"/>
                  <a:gd name="connsiteY40" fmla="*/ 4101 h 48815"/>
                  <a:gd name="connsiteX41" fmla="*/ 27459 w 30162"/>
                  <a:gd name="connsiteY41" fmla="*/ 8070 h 48815"/>
                  <a:gd name="connsiteX42" fmla="*/ 28253 w 30162"/>
                  <a:gd name="connsiteY42" fmla="*/ 12833 h 48815"/>
                  <a:gd name="connsiteX43" fmla="*/ 27856 w 30162"/>
                  <a:gd name="connsiteY43" fmla="*/ 17397 h 48815"/>
                  <a:gd name="connsiteX44" fmla="*/ 26070 w 30162"/>
                  <a:gd name="connsiteY44" fmla="*/ 22358 h 48815"/>
                  <a:gd name="connsiteX45" fmla="*/ 22300 w 30162"/>
                  <a:gd name="connsiteY45" fmla="*/ 28311 h 48815"/>
                  <a:gd name="connsiteX46" fmla="*/ 15752 w 30162"/>
                  <a:gd name="connsiteY46" fmla="*/ 35653 h 48815"/>
                  <a:gd name="connsiteX47" fmla="*/ 8013 w 30162"/>
                  <a:gd name="connsiteY47" fmla="*/ 43789 h 48815"/>
                  <a:gd name="connsiteX48" fmla="*/ 29047 w 30162"/>
                  <a:gd name="connsiteY48" fmla="*/ 43789 h 48815"/>
                  <a:gd name="connsiteX49" fmla="*/ 29444 w 30162"/>
                  <a:gd name="connsiteY49" fmla="*/ 43987 h 48815"/>
                  <a:gd name="connsiteX50" fmla="*/ 30039 w 30162"/>
                  <a:gd name="connsiteY50" fmla="*/ 44384 h 48815"/>
                  <a:gd name="connsiteX51" fmla="*/ 30238 w 30162"/>
                  <a:gd name="connsiteY51" fmla="*/ 45376 h 48815"/>
                  <a:gd name="connsiteX52" fmla="*/ 30436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36" y="46369"/>
                    </a:moveTo>
                    <a:cubicBezTo>
                      <a:pt x="30436" y="46765"/>
                      <a:pt x="30337" y="47162"/>
                      <a:pt x="30238" y="47559"/>
                    </a:cubicBezTo>
                    <a:cubicBezTo>
                      <a:pt x="30238" y="47956"/>
                      <a:pt x="30138" y="48303"/>
                      <a:pt x="30039" y="48551"/>
                    </a:cubicBezTo>
                    <a:cubicBezTo>
                      <a:pt x="30039" y="48700"/>
                      <a:pt x="29890" y="48849"/>
                      <a:pt x="29642" y="48948"/>
                    </a:cubicBezTo>
                    <a:cubicBezTo>
                      <a:pt x="29493" y="49097"/>
                      <a:pt x="29295" y="49147"/>
                      <a:pt x="29047" y="49147"/>
                    </a:cubicBezTo>
                    <a:lnTo>
                      <a:pt x="2456" y="49147"/>
                    </a:lnTo>
                    <a:cubicBezTo>
                      <a:pt x="2059" y="49147"/>
                      <a:pt x="1712" y="49147"/>
                      <a:pt x="1464" y="49147"/>
                    </a:cubicBezTo>
                    <a:cubicBezTo>
                      <a:pt x="1315" y="49048"/>
                      <a:pt x="1117" y="48899"/>
                      <a:pt x="869" y="48750"/>
                    </a:cubicBezTo>
                    <a:cubicBezTo>
                      <a:pt x="720" y="48502"/>
                      <a:pt x="571" y="48155"/>
                      <a:pt x="472" y="47758"/>
                    </a:cubicBezTo>
                    <a:cubicBezTo>
                      <a:pt x="323" y="47361"/>
                      <a:pt x="273" y="46914"/>
                      <a:pt x="273" y="46369"/>
                    </a:cubicBezTo>
                    <a:cubicBezTo>
                      <a:pt x="273" y="45873"/>
                      <a:pt x="273" y="45476"/>
                      <a:pt x="273" y="45178"/>
                    </a:cubicBezTo>
                    <a:cubicBezTo>
                      <a:pt x="373" y="44781"/>
                      <a:pt x="521" y="44483"/>
                      <a:pt x="670" y="44186"/>
                    </a:cubicBezTo>
                    <a:cubicBezTo>
                      <a:pt x="770" y="43789"/>
                      <a:pt x="918" y="43491"/>
                      <a:pt x="1067" y="43194"/>
                    </a:cubicBezTo>
                    <a:cubicBezTo>
                      <a:pt x="1315" y="42946"/>
                      <a:pt x="1563" y="42598"/>
                      <a:pt x="1861" y="42201"/>
                    </a:cubicBezTo>
                    <a:lnTo>
                      <a:pt x="11188" y="32478"/>
                    </a:lnTo>
                    <a:cubicBezTo>
                      <a:pt x="13271" y="30097"/>
                      <a:pt x="15007" y="28063"/>
                      <a:pt x="16347" y="26326"/>
                    </a:cubicBezTo>
                    <a:cubicBezTo>
                      <a:pt x="17637" y="24491"/>
                      <a:pt x="18629" y="22854"/>
                      <a:pt x="19323" y="21365"/>
                    </a:cubicBezTo>
                    <a:cubicBezTo>
                      <a:pt x="20117" y="19778"/>
                      <a:pt x="20564" y="18389"/>
                      <a:pt x="20713" y="17198"/>
                    </a:cubicBezTo>
                    <a:cubicBezTo>
                      <a:pt x="20961" y="16008"/>
                      <a:pt x="21109" y="14916"/>
                      <a:pt x="21109" y="13825"/>
                    </a:cubicBezTo>
                    <a:cubicBezTo>
                      <a:pt x="21109" y="12783"/>
                      <a:pt x="20911" y="11791"/>
                      <a:pt x="20514" y="10848"/>
                    </a:cubicBezTo>
                    <a:cubicBezTo>
                      <a:pt x="20216" y="9955"/>
                      <a:pt x="19770" y="9162"/>
                      <a:pt x="19125" y="8467"/>
                    </a:cubicBezTo>
                    <a:cubicBezTo>
                      <a:pt x="18430" y="7673"/>
                      <a:pt x="17587" y="7078"/>
                      <a:pt x="16545" y="6681"/>
                    </a:cubicBezTo>
                    <a:cubicBezTo>
                      <a:pt x="15603" y="6185"/>
                      <a:pt x="14462" y="5887"/>
                      <a:pt x="13172" y="5887"/>
                    </a:cubicBezTo>
                    <a:cubicBezTo>
                      <a:pt x="11684" y="5887"/>
                      <a:pt x="10295" y="6185"/>
                      <a:pt x="9005" y="6681"/>
                    </a:cubicBezTo>
                    <a:cubicBezTo>
                      <a:pt x="7814" y="7078"/>
                      <a:pt x="6723" y="7574"/>
                      <a:pt x="5830" y="8070"/>
                    </a:cubicBezTo>
                    <a:cubicBezTo>
                      <a:pt x="5036" y="8467"/>
                      <a:pt x="4292" y="8963"/>
                      <a:pt x="3647" y="9459"/>
                    </a:cubicBezTo>
                    <a:cubicBezTo>
                      <a:pt x="3101" y="9856"/>
                      <a:pt x="2655" y="10055"/>
                      <a:pt x="2258" y="10055"/>
                    </a:cubicBezTo>
                    <a:cubicBezTo>
                      <a:pt x="2109" y="10055"/>
                      <a:pt x="1960" y="10005"/>
                      <a:pt x="1861" y="9856"/>
                    </a:cubicBezTo>
                    <a:cubicBezTo>
                      <a:pt x="1712" y="9757"/>
                      <a:pt x="1563" y="9608"/>
                      <a:pt x="1464" y="9459"/>
                    </a:cubicBezTo>
                    <a:cubicBezTo>
                      <a:pt x="1464" y="9211"/>
                      <a:pt x="1365" y="8864"/>
                      <a:pt x="1266" y="8467"/>
                    </a:cubicBezTo>
                    <a:cubicBezTo>
                      <a:pt x="1266" y="8070"/>
                      <a:pt x="1266" y="7624"/>
                      <a:pt x="1266" y="7078"/>
                    </a:cubicBezTo>
                    <a:cubicBezTo>
                      <a:pt x="1266" y="6681"/>
                      <a:pt x="1266" y="6383"/>
                      <a:pt x="1266" y="6086"/>
                    </a:cubicBezTo>
                    <a:cubicBezTo>
                      <a:pt x="1266" y="5838"/>
                      <a:pt x="1266" y="5639"/>
                      <a:pt x="1266" y="5490"/>
                    </a:cubicBezTo>
                    <a:cubicBezTo>
                      <a:pt x="1365" y="5242"/>
                      <a:pt x="1514" y="5044"/>
                      <a:pt x="1663" y="4895"/>
                    </a:cubicBezTo>
                    <a:cubicBezTo>
                      <a:pt x="1762" y="4796"/>
                      <a:pt x="1960" y="4598"/>
                      <a:pt x="2258" y="4300"/>
                    </a:cubicBezTo>
                    <a:cubicBezTo>
                      <a:pt x="2506" y="4052"/>
                      <a:pt x="2952" y="3705"/>
                      <a:pt x="3647" y="3308"/>
                    </a:cubicBezTo>
                    <a:cubicBezTo>
                      <a:pt x="4441" y="2812"/>
                      <a:pt x="5334" y="2315"/>
                      <a:pt x="6425" y="1919"/>
                    </a:cubicBezTo>
                    <a:cubicBezTo>
                      <a:pt x="7616" y="1423"/>
                      <a:pt x="8856" y="1026"/>
                      <a:pt x="10195" y="728"/>
                    </a:cubicBezTo>
                    <a:cubicBezTo>
                      <a:pt x="11485" y="480"/>
                      <a:pt x="12874" y="331"/>
                      <a:pt x="14363" y="331"/>
                    </a:cubicBezTo>
                    <a:cubicBezTo>
                      <a:pt x="16744" y="331"/>
                      <a:pt x="18778" y="678"/>
                      <a:pt x="20514" y="1323"/>
                    </a:cubicBezTo>
                    <a:cubicBezTo>
                      <a:pt x="22201" y="2018"/>
                      <a:pt x="23689" y="2911"/>
                      <a:pt x="24880" y="4101"/>
                    </a:cubicBezTo>
                    <a:cubicBezTo>
                      <a:pt x="26070" y="5193"/>
                      <a:pt x="26914" y="6483"/>
                      <a:pt x="27459" y="8070"/>
                    </a:cubicBezTo>
                    <a:cubicBezTo>
                      <a:pt x="27955" y="9558"/>
                      <a:pt x="28253" y="11146"/>
                      <a:pt x="28253" y="12833"/>
                    </a:cubicBezTo>
                    <a:cubicBezTo>
                      <a:pt x="28253" y="14321"/>
                      <a:pt x="28104" y="15809"/>
                      <a:pt x="27856" y="17397"/>
                    </a:cubicBezTo>
                    <a:cubicBezTo>
                      <a:pt x="27559" y="18885"/>
                      <a:pt x="26963" y="20522"/>
                      <a:pt x="26070" y="22358"/>
                    </a:cubicBezTo>
                    <a:cubicBezTo>
                      <a:pt x="25277" y="24094"/>
                      <a:pt x="23987" y="26078"/>
                      <a:pt x="22300" y="28311"/>
                    </a:cubicBezTo>
                    <a:cubicBezTo>
                      <a:pt x="20713" y="30444"/>
                      <a:pt x="18530" y="32875"/>
                      <a:pt x="15752" y="35653"/>
                    </a:cubicBezTo>
                    <a:lnTo>
                      <a:pt x="8013" y="43789"/>
                    </a:lnTo>
                    <a:lnTo>
                      <a:pt x="29047" y="43789"/>
                    </a:lnTo>
                    <a:cubicBezTo>
                      <a:pt x="29146" y="43789"/>
                      <a:pt x="29295" y="43888"/>
                      <a:pt x="29444" y="43987"/>
                    </a:cubicBezTo>
                    <a:cubicBezTo>
                      <a:pt x="29692" y="43987"/>
                      <a:pt x="29890" y="44136"/>
                      <a:pt x="30039" y="44384"/>
                    </a:cubicBezTo>
                    <a:cubicBezTo>
                      <a:pt x="30138" y="44682"/>
                      <a:pt x="30238" y="44980"/>
                      <a:pt x="30238" y="45376"/>
                    </a:cubicBezTo>
                    <a:cubicBezTo>
                      <a:pt x="30337" y="45674"/>
                      <a:pt x="30436" y="45972"/>
                      <a:pt x="30436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655BAB7E-2858-4F4E-8823-479AAD55E654}"/>
                </a:ext>
              </a:extLst>
            </p:cNvPr>
            <p:cNvSpPr/>
            <p:nvPr/>
          </p:nvSpPr>
          <p:spPr>
            <a:xfrm>
              <a:off x="6218674" y="5984954"/>
              <a:ext cx="13493" cy="65682"/>
            </a:xfrm>
            <a:custGeom>
              <a:avLst/>
              <a:gdLst>
                <a:gd name="connsiteX0" fmla="*/ 13770 w 13493"/>
                <a:gd name="connsiteY0" fmla="*/ 33073 h 65682"/>
                <a:gd name="connsiteX1" fmla="*/ 13175 w 13493"/>
                <a:gd name="connsiteY1" fmla="*/ 41408 h 65682"/>
                <a:gd name="connsiteX2" fmla="*/ 11786 w 13493"/>
                <a:gd name="connsiteY2" fmla="*/ 49544 h 65682"/>
                <a:gd name="connsiteX3" fmla="*/ 9206 w 13493"/>
                <a:gd name="connsiteY3" fmla="*/ 57481 h 65682"/>
                <a:gd name="connsiteX4" fmla="*/ 5634 w 13493"/>
                <a:gd name="connsiteY4" fmla="*/ 65220 h 65682"/>
                <a:gd name="connsiteX5" fmla="*/ 5237 w 13493"/>
                <a:gd name="connsiteY5" fmla="*/ 65419 h 65682"/>
                <a:gd name="connsiteX6" fmla="*/ 4642 w 13493"/>
                <a:gd name="connsiteY6" fmla="*/ 65617 h 65682"/>
                <a:gd name="connsiteX7" fmla="*/ 3848 w 13493"/>
                <a:gd name="connsiteY7" fmla="*/ 65815 h 65682"/>
                <a:gd name="connsiteX8" fmla="*/ 2856 w 13493"/>
                <a:gd name="connsiteY8" fmla="*/ 66014 h 65682"/>
                <a:gd name="connsiteX9" fmla="*/ 1269 w 13493"/>
                <a:gd name="connsiteY9" fmla="*/ 65815 h 65682"/>
                <a:gd name="connsiteX10" fmla="*/ 475 w 13493"/>
                <a:gd name="connsiteY10" fmla="*/ 65617 h 65682"/>
                <a:gd name="connsiteX11" fmla="*/ 277 w 13493"/>
                <a:gd name="connsiteY11" fmla="*/ 65022 h 65682"/>
                <a:gd name="connsiteX12" fmla="*/ 475 w 13493"/>
                <a:gd name="connsiteY12" fmla="*/ 64228 h 65682"/>
                <a:gd name="connsiteX13" fmla="*/ 5634 w 13493"/>
                <a:gd name="connsiteY13" fmla="*/ 48948 h 65682"/>
                <a:gd name="connsiteX14" fmla="*/ 7420 w 13493"/>
                <a:gd name="connsiteY14" fmla="*/ 33073 h 65682"/>
                <a:gd name="connsiteX15" fmla="*/ 5634 w 13493"/>
                <a:gd name="connsiteY15" fmla="*/ 17198 h 65682"/>
                <a:gd name="connsiteX16" fmla="*/ 475 w 13493"/>
                <a:gd name="connsiteY16" fmla="*/ 1919 h 65682"/>
                <a:gd name="connsiteX17" fmla="*/ 277 w 13493"/>
                <a:gd name="connsiteY17" fmla="*/ 1323 h 65682"/>
                <a:gd name="connsiteX18" fmla="*/ 475 w 13493"/>
                <a:gd name="connsiteY18" fmla="*/ 728 h 65682"/>
                <a:gd name="connsiteX19" fmla="*/ 1467 w 13493"/>
                <a:gd name="connsiteY19" fmla="*/ 530 h 65682"/>
                <a:gd name="connsiteX20" fmla="*/ 2856 w 13493"/>
                <a:gd name="connsiteY20" fmla="*/ 331 h 65682"/>
                <a:gd name="connsiteX21" fmla="*/ 4047 w 13493"/>
                <a:gd name="connsiteY21" fmla="*/ 331 h 65682"/>
                <a:gd name="connsiteX22" fmla="*/ 4841 w 13493"/>
                <a:gd name="connsiteY22" fmla="*/ 530 h 65682"/>
                <a:gd name="connsiteX23" fmla="*/ 5436 w 13493"/>
                <a:gd name="connsiteY23" fmla="*/ 926 h 65682"/>
                <a:gd name="connsiteX24" fmla="*/ 5634 w 13493"/>
                <a:gd name="connsiteY24" fmla="*/ 926 h 65682"/>
                <a:gd name="connsiteX25" fmla="*/ 11587 w 13493"/>
                <a:gd name="connsiteY25" fmla="*/ 16801 h 65682"/>
                <a:gd name="connsiteX26" fmla="*/ 13770 w 13493"/>
                <a:gd name="connsiteY26" fmla="*/ 330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70" y="33073"/>
                  </a:moveTo>
                  <a:cubicBezTo>
                    <a:pt x="13770" y="35851"/>
                    <a:pt x="13572" y="38630"/>
                    <a:pt x="13175" y="41408"/>
                  </a:cubicBezTo>
                  <a:cubicBezTo>
                    <a:pt x="12877" y="44186"/>
                    <a:pt x="12431" y="46914"/>
                    <a:pt x="11786" y="49544"/>
                  </a:cubicBezTo>
                  <a:cubicBezTo>
                    <a:pt x="11091" y="52223"/>
                    <a:pt x="10248" y="54802"/>
                    <a:pt x="9206" y="57481"/>
                  </a:cubicBezTo>
                  <a:cubicBezTo>
                    <a:pt x="8115" y="60110"/>
                    <a:pt x="6924" y="62690"/>
                    <a:pt x="5634" y="65220"/>
                  </a:cubicBezTo>
                  <a:cubicBezTo>
                    <a:pt x="5634" y="65319"/>
                    <a:pt x="5486" y="65419"/>
                    <a:pt x="5237" y="65419"/>
                  </a:cubicBezTo>
                  <a:cubicBezTo>
                    <a:pt x="5089" y="65518"/>
                    <a:pt x="4890" y="65617"/>
                    <a:pt x="4642" y="65617"/>
                  </a:cubicBezTo>
                  <a:cubicBezTo>
                    <a:pt x="4493" y="65716"/>
                    <a:pt x="4245" y="65815"/>
                    <a:pt x="3848" y="65815"/>
                  </a:cubicBezTo>
                  <a:cubicBezTo>
                    <a:pt x="3551" y="65915"/>
                    <a:pt x="3253" y="66014"/>
                    <a:pt x="2856" y="66014"/>
                  </a:cubicBezTo>
                  <a:cubicBezTo>
                    <a:pt x="2162" y="66014"/>
                    <a:pt x="1666" y="65915"/>
                    <a:pt x="1269" y="65815"/>
                  </a:cubicBezTo>
                  <a:cubicBezTo>
                    <a:pt x="872" y="65815"/>
                    <a:pt x="574" y="65716"/>
                    <a:pt x="475" y="65617"/>
                  </a:cubicBezTo>
                  <a:cubicBezTo>
                    <a:pt x="326" y="65468"/>
                    <a:pt x="277" y="65270"/>
                    <a:pt x="277" y="65022"/>
                  </a:cubicBezTo>
                  <a:cubicBezTo>
                    <a:pt x="277" y="64873"/>
                    <a:pt x="326" y="64625"/>
                    <a:pt x="475" y="64228"/>
                  </a:cubicBezTo>
                  <a:cubicBezTo>
                    <a:pt x="2707" y="59168"/>
                    <a:pt x="4444" y="54108"/>
                    <a:pt x="5634" y="48948"/>
                  </a:cubicBezTo>
                  <a:cubicBezTo>
                    <a:pt x="6825" y="43690"/>
                    <a:pt x="7420" y="38381"/>
                    <a:pt x="7420" y="33073"/>
                  </a:cubicBezTo>
                  <a:cubicBezTo>
                    <a:pt x="7420" y="27815"/>
                    <a:pt x="6825" y="22506"/>
                    <a:pt x="5634" y="17198"/>
                  </a:cubicBezTo>
                  <a:cubicBezTo>
                    <a:pt x="4444" y="11940"/>
                    <a:pt x="2707" y="6830"/>
                    <a:pt x="475" y="1919"/>
                  </a:cubicBezTo>
                  <a:cubicBezTo>
                    <a:pt x="326" y="1671"/>
                    <a:pt x="277" y="1472"/>
                    <a:pt x="277" y="1323"/>
                  </a:cubicBezTo>
                  <a:cubicBezTo>
                    <a:pt x="277" y="1075"/>
                    <a:pt x="326" y="877"/>
                    <a:pt x="475" y="728"/>
                  </a:cubicBezTo>
                  <a:cubicBezTo>
                    <a:pt x="723" y="629"/>
                    <a:pt x="1070" y="530"/>
                    <a:pt x="1467" y="530"/>
                  </a:cubicBezTo>
                  <a:cubicBezTo>
                    <a:pt x="1864" y="430"/>
                    <a:pt x="2311" y="331"/>
                    <a:pt x="2856" y="331"/>
                  </a:cubicBezTo>
                  <a:cubicBezTo>
                    <a:pt x="3352" y="331"/>
                    <a:pt x="3749" y="331"/>
                    <a:pt x="4047" y="331"/>
                  </a:cubicBezTo>
                  <a:cubicBezTo>
                    <a:pt x="4444" y="331"/>
                    <a:pt x="4692" y="430"/>
                    <a:pt x="4841" y="530"/>
                  </a:cubicBezTo>
                  <a:cubicBezTo>
                    <a:pt x="5089" y="678"/>
                    <a:pt x="5287" y="827"/>
                    <a:pt x="5436" y="926"/>
                  </a:cubicBezTo>
                  <a:cubicBezTo>
                    <a:pt x="5535" y="926"/>
                    <a:pt x="5634" y="926"/>
                    <a:pt x="5634" y="926"/>
                  </a:cubicBezTo>
                  <a:cubicBezTo>
                    <a:pt x="8115" y="6086"/>
                    <a:pt x="10099" y="11394"/>
                    <a:pt x="11587" y="16801"/>
                  </a:cubicBezTo>
                  <a:cubicBezTo>
                    <a:pt x="13026" y="22110"/>
                    <a:pt x="13770" y="27517"/>
                    <a:pt x="13770" y="33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6452606-C505-4302-945F-2F55E420C46B}"/>
                </a:ext>
              </a:extLst>
            </p:cNvPr>
            <p:cNvSpPr/>
            <p:nvPr/>
          </p:nvSpPr>
          <p:spPr>
            <a:xfrm>
              <a:off x="6267711" y="5984954"/>
              <a:ext cx="13568" cy="65682"/>
            </a:xfrm>
            <a:custGeom>
              <a:avLst/>
              <a:gdLst>
                <a:gd name="connsiteX0" fmla="*/ 13774 w 13568"/>
                <a:gd name="connsiteY0" fmla="*/ 1919 h 65682"/>
                <a:gd name="connsiteX1" fmla="*/ 8416 w 13568"/>
                <a:gd name="connsiteY1" fmla="*/ 17198 h 65682"/>
                <a:gd name="connsiteX2" fmla="*/ 6829 w 13568"/>
                <a:gd name="connsiteY2" fmla="*/ 33073 h 65682"/>
                <a:gd name="connsiteX3" fmla="*/ 8416 w 13568"/>
                <a:gd name="connsiteY3" fmla="*/ 48948 h 65682"/>
                <a:gd name="connsiteX4" fmla="*/ 13576 w 13568"/>
                <a:gd name="connsiteY4" fmla="*/ 64228 h 65682"/>
                <a:gd name="connsiteX5" fmla="*/ 13774 w 13568"/>
                <a:gd name="connsiteY5" fmla="*/ 65022 h 65682"/>
                <a:gd name="connsiteX6" fmla="*/ 13576 w 13568"/>
                <a:gd name="connsiteY6" fmla="*/ 65617 h 65682"/>
                <a:gd name="connsiteX7" fmla="*/ 12782 w 13568"/>
                <a:gd name="connsiteY7" fmla="*/ 65815 h 65682"/>
                <a:gd name="connsiteX8" fmla="*/ 11393 w 13568"/>
                <a:gd name="connsiteY8" fmla="*/ 66014 h 65682"/>
                <a:gd name="connsiteX9" fmla="*/ 10202 w 13568"/>
                <a:gd name="connsiteY9" fmla="*/ 65815 h 65682"/>
                <a:gd name="connsiteX10" fmla="*/ 9409 w 13568"/>
                <a:gd name="connsiteY10" fmla="*/ 65617 h 65682"/>
                <a:gd name="connsiteX11" fmla="*/ 8813 w 13568"/>
                <a:gd name="connsiteY11" fmla="*/ 65419 h 65682"/>
                <a:gd name="connsiteX12" fmla="*/ 8416 w 13568"/>
                <a:gd name="connsiteY12" fmla="*/ 65220 h 65682"/>
                <a:gd name="connsiteX13" fmla="*/ 4844 w 13568"/>
                <a:gd name="connsiteY13" fmla="*/ 57481 h 65682"/>
                <a:gd name="connsiteX14" fmla="*/ 2265 w 13568"/>
                <a:gd name="connsiteY14" fmla="*/ 49544 h 65682"/>
                <a:gd name="connsiteX15" fmla="*/ 677 w 13568"/>
                <a:gd name="connsiteY15" fmla="*/ 41408 h 65682"/>
                <a:gd name="connsiteX16" fmla="*/ 280 w 13568"/>
                <a:gd name="connsiteY16" fmla="*/ 33073 h 65682"/>
                <a:gd name="connsiteX17" fmla="*/ 876 w 13568"/>
                <a:gd name="connsiteY17" fmla="*/ 24937 h 65682"/>
                <a:gd name="connsiteX18" fmla="*/ 2463 w 13568"/>
                <a:gd name="connsiteY18" fmla="*/ 16801 h 65682"/>
                <a:gd name="connsiteX19" fmla="*/ 5043 w 13568"/>
                <a:gd name="connsiteY19" fmla="*/ 8864 h 65682"/>
                <a:gd name="connsiteX20" fmla="*/ 8416 w 13568"/>
                <a:gd name="connsiteY20" fmla="*/ 926 h 65682"/>
                <a:gd name="connsiteX21" fmla="*/ 8615 w 13568"/>
                <a:gd name="connsiteY21" fmla="*/ 926 h 65682"/>
                <a:gd name="connsiteX22" fmla="*/ 9012 w 13568"/>
                <a:gd name="connsiteY22" fmla="*/ 530 h 65682"/>
                <a:gd name="connsiteX23" fmla="*/ 10004 w 13568"/>
                <a:gd name="connsiteY23" fmla="*/ 331 h 65682"/>
                <a:gd name="connsiteX24" fmla="*/ 11393 w 13568"/>
                <a:gd name="connsiteY24" fmla="*/ 331 h 65682"/>
                <a:gd name="connsiteX25" fmla="*/ 12584 w 13568"/>
                <a:gd name="connsiteY25" fmla="*/ 530 h 65682"/>
                <a:gd name="connsiteX26" fmla="*/ 13377 w 13568"/>
                <a:gd name="connsiteY26" fmla="*/ 728 h 65682"/>
                <a:gd name="connsiteX27" fmla="*/ 13774 w 13568"/>
                <a:gd name="connsiteY27" fmla="*/ 1323 h 65682"/>
                <a:gd name="connsiteX28" fmla="*/ 13774 w 13568"/>
                <a:gd name="connsiteY28" fmla="*/ 1919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68" h="65682">
                  <a:moveTo>
                    <a:pt x="13774" y="1919"/>
                  </a:moveTo>
                  <a:cubicBezTo>
                    <a:pt x="11393" y="6830"/>
                    <a:pt x="9607" y="11940"/>
                    <a:pt x="8416" y="17198"/>
                  </a:cubicBezTo>
                  <a:cubicBezTo>
                    <a:pt x="7325" y="22506"/>
                    <a:pt x="6829" y="27815"/>
                    <a:pt x="6829" y="33073"/>
                  </a:cubicBezTo>
                  <a:cubicBezTo>
                    <a:pt x="6829" y="38381"/>
                    <a:pt x="7325" y="43690"/>
                    <a:pt x="8416" y="48948"/>
                  </a:cubicBezTo>
                  <a:cubicBezTo>
                    <a:pt x="9607" y="54108"/>
                    <a:pt x="11294" y="59168"/>
                    <a:pt x="13576" y="64228"/>
                  </a:cubicBezTo>
                  <a:cubicBezTo>
                    <a:pt x="13675" y="64625"/>
                    <a:pt x="13774" y="64873"/>
                    <a:pt x="13774" y="65022"/>
                  </a:cubicBezTo>
                  <a:cubicBezTo>
                    <a:pt x="13873" y="65270"/>
                    <a:pt x="13824" y="65468"/>
                    <a:pt x="13576" y="65617"/>
                  </a:cubicBezTo>
                  <a:cubicBezTo>
                    <a:pt x="13427" y="65716"/>
                    <a:pt x="13179" y="65815"/>
                    <a:pt x="12782" y="65815"/>
                  </a:cubicBezTo>
                  <a:cubicBezTo>
                    <a:pt x="12484" y="65915"/>
                    <a:pt x="12038" y="66014"/>
                    <a:pt x="11393" y="66014"/>
                  </a:cubicBezTo>
                  <a:cubicBezTo>
                    <a:pt x="10847" y="66014"/>
                    <a:pt x="10450" y="65915"/>
                    <a:pt x="10202" y="65815"/>
                  </a:cubicBezTo>
                  <a:cubicBezTo>
                    <a:pt x="9905" y="65815"/>
                    <a:pt x="9657" y="65716"/>
                    <a:pt x="9409" y="65617"/>
                  </a:cubicBezTo>
                  <a:cubicBezTo>
                    <a:pt x="9111" y="65617"/>
                    <a:pt x="8912" y="65518"/>
                    <a:pt x="8813" y="65419"/>
                  </a:cubicBezTo>
                  <a:cubicBezTo>
                    <a:pt x="8664" y="65419"/>
                    <a:pt x="8516" y="65319"/>
                    <a:pt x="8416" y="65220"/>
                  </a:cubicBezTo>
                  <a:cubicBezTo>
                    <a:pt x="7077" y="62690"/>
                    <a:pt x="5886" y="60110"/>
                    <a:pt x="4844" y="57481"/>
                  </a:cubicBezTo>
                  <a:cubicBezTo>
                    <a:pt x="3902" y="54802"/>
                    <a:pt x="3059" y="52223"/>
                    <a:pt x="2265" y="49544"/>
                  </a:cubicBezTo>
                  <a:cubicBezTo>
                    <a:pt x="1570" y="46914"/>
                    <a:pt x="1074" y="44186"/>
                    <a:pt x="677" y="41408"/>
                  </a:cubicBezTo>
                  <a:cubicBezTo>
                    <a:pt x="380" y="38630"/>
                    <a:pt x="280" y="35851"/>
                    <a:pt x="280" y="33073"/>
                  </a:cubicBezTo>
                  <a:cubicBezTo>
                    <a:pt x="280" y="30295"/>
                    <a:pt x="479" y="27616"/>
                    <a:pt x="876" y="24937"/>
                  </a:cubicBezTo>
                  <a:cubicBezTo>
                    <a:pt x="1273" y="22159"/>
                    <a:pt x="1769" y="19480"/>
                    <a:pt x="2463" y="16801"/>
                  </a:cubicBezTo>
                  <a:cubicBezTo>
                    <a:pt x="3108" y="14023"/>
                    <a:pt x="3951" y="11394"/>
                    <a:pt x="5043" y="8864"/>
                  </a:cubicBezTo>
                  <a:cubicBezTo>
                    <a:pt x="6085" y="6235"/>
                    <a:pt x="7226" y="3605"/>
                    <a:pt x="8416" y="926"/>
                  </a:cubicBezTo>
                  <a:cubicBezTo>
                    <a:pt x="8516" y="926"/>
                    <a:pt x="8615" y="926"/>
                    <a:pt x="8615" y="926"/>
                  </a:cubicBezTo>
                  <a:cubicBezTo>
                    <a:pt x="8714" y="827"/>
                    <a:pt x="8863" y="678"/>
                    <a:pt x="9012" y="530"/>
                  </a:cubicBezTo>
                  <a:cubicBezTo>
                    <a:pt x="9260" y="430"/>
                    <a:pt x="9607" y="331"/>
                    <a:pt x="10004" y="331"/>
                  </a:cubicBezTo>
                  <a:cubicBezTo>
                    <a:pt x="10401" y="331"/>
                    <a:pt x="10847" y="331"/>
                    <a:pt x="11393" y="331"/>
                  </a:cubicBezTo>
                  <a:cubicBezTo>
                    <a:pt x="11889" y="331"/>
                    <a:pt x="12286" y="430"/>
                    <a:pt x="12584" y="530"/>
                  </a:cubicBezTo>
                  <a:cubicBezTo>
                    <a:pt x="12980" y="530"/>
                    <a:pt x="13228" y="629"/>
                    <a:pt x="13377" y="728"/>
                  </a:cubicBezTo>
                  <a:cubicBezTo>
                    <a:pt x="13625" y="877"/>
                    <a:pt x="13774" y="1075"/>
                    <a:pt x="13774" y="1323"/>
                  </a:cubicBezTo>
                  <a:cubicBezTo>
                    <a:pt x="13873" y="1472"/>
                    <a:pt x="13873" y="1671"/>
                    <a:pt x="13774" y="1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6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287650" y="5988923"/>
              <a:ext cx="109537" cy="49014"/>
              <a:chOff x="6287650" y="5988923"/>
              <a:chExt cx="109537" cy="49014"/>
            </a:xfrm>
            <a:solidFill>
              <a:srgbClr val="000000"/>
            </a:solidFill>
          </p:grpSpPr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429D3CF1-BF91-4984-BB90-B88655E000DC}"/>
                  </a:ext>
                </a:extLst>
              </p:cNvPr>
              <p:cNvSpPr/>
              <p:nvPr/>
            </p:nvSpPr>
            <p:spPr>
              <a:xfrm>
                <a:off x="6287650" y="5989320"/>
                <a:ext cx="34726" cy="48617"/>
              </a:xfrm>
              <a:custGeom>
                <a:avLst/>
                <a:gdLst>
                  <a:gd name="connsiteX0" fmla="*/ 35009 w 34726"/>
                  <a:gd name="connsiteY0" fmla="*/ 35058 h 48617"/>
                  <a:gd name="connsiteX1" fmla="*/ 34612 w 34726"/>
                  <a:gd name="connsiteY1" fmla="*/ 37042 h 48617"/>
                  <a:gd name="connsiteX2" fmla="*/ 33421 w 34726"/>
                  <a:gd name="connsiteY2" fmla="*/ 37637 h 48617"/>
                  <a:gd name="connsiteX3" fmla="*/ 28063 w 34726"/>
                  <a:gd name="connsiteY3" fmla="*/ 37637 h 48617"/>
                  <a:gd name="connsiteX4" fmla="*/ 28063 w 34726"/>
                  <a:gd name="connsiteY4" fmla="*/ 47758 h 48617"/>
                  <a:gd name="connsiteX5" fmla="*/ 27865 w 34726"/>
                  <a:gd name="connsiteY5" fmla="*/ 48353 h 48617"/>
                  <a:gd name="connsiteX6" fmla="*/ 27468 w 34726"/>
                  <a:gd name="connsiteY6" fmla="*/ 48750 h 48617"/>
                  <a:gd name="connsiteX7" fmla="*/ 26476 w 34726"/>
                  <a:gd name="connsiteY7" fmla="*/ 48750 h 48617"/>
                  <a:gd name="connsiteX8" fmla="*/ 24888 w 34726"/>
                  <a:gd name="connsiteY8" fmla="*/ 48948 h 48617"/>
                  <a:gd name="connsiteX9" fmla="*/ 23499 w 34726"/>
                  <a:gd name="connsiteY9" fmla="*/ 48750 h 48617"/>
                  <a:gd name="connsiteX10" fmla="*/ 22507 w 34726"/>
                  <a:gd name="connsiteY10" fmla="*/ 48750 h 48617"/>
                  <a:gd name="connsiteX11" fmla="*/ 21912 w 34726"/>
                  <a:gd name="connsiteY11" fmla="*/ 48353 h 48617"/>
                  <a:gd name="connsiteX12" fmla="*/ 21912 w 34726"/>
                  <a:gd name="connsiteY12" fmla="*/ 47758 h 48617"/>
                  <a:gd name="connsiteX13" fmla="*/ 21912 w 34726"/>
                  <a:gd name="connsiteY13" fmla="*/ 37637 h 48617"/>
                  <a:gd name="connsiteX14" fmla="*/ 2068 w 34726"/>
                  <a:gd name="connsiteY14" fmla="*/ 37637 h 48617"/>
                  <a:gd name="connsiteX15" fmla="*/ 1076 w 34726"/>
                  <a:gd name="connsiteY15" fmla="*/ 37637 h 48617"/>
                  <a:gd name="connsiteX16" fmla="*/ 679 w 34726"/>
                  <a:gd name="connsiteY16" fmla="*/ 37240 h 48617"/>
                  <a:gd name="connsiteX17" fmla="*/ 282 w 34726"/>
                  <a:gd name="connsiteY17" fmla="*/ 36447 h 48617"/>
                  <a:gd name="connsiteX18" fmla="*/ 282 w 34726"/>
                  <a:gd name="connsiteY18" fmla="*/ 34859 h 48617"/>
                  <a:gd name="connsiteX19" fmla="*/ 282 w 34726"/>
                  <a:gd name="connsiteY19" fmla="*/ 33669 h 48617"/>
                  <a:gd name="connsiteX20" fmla="*/ 481 w 34726"/>
                  <a:gd name="connsiteY20" fmla="*/ 32676 h 48617"/>
                  <a:gd name="connsiteX21" fmla="*/ 679 w 34726"/>
                  <a:gd name="connsiteY21" fmla="*/ 31684 h 48617"/>
                  <a:gd name="connsiteX22" fmla="*/ 1274 w 34726"/>
                  <a:gd name="connsiteY22" fmla="*/ 30692 h 48617"/>
                  <a:gd name="connsiteX23" fmla="*/ 18538 w 34726"/>
                  <a:gd name="connsiteY23" fmla="*/ 1522 h 48617"/>
                  <a:gd name="connsiteX24" fmla="*/ 19134 w 34726"/>
                  <a:gd name="connsiteY24" fmla="*/ 1125 h 48617"/>
                  <a:gd name="connsiteX25" fmla="*/ 19928 w 34726"/>
                  <a:gd name="connsiteY25" fmla="*/ 728 h 48617"/>
                  <a:gd name="connsiteX26" fmla="*/ 21317 w 34726"/>
                  <a:gd name="connsiteY26" fmla="*/ 529 h 48617"/>
                  <a:gd name="connsiteX27" fmla="*/ 23301 w 34726"/>
                  <a:gd name="connsiteY27" fmla="*/ 331 h 48617"/>
                  <a:gd name="connsiteX28" fmla="*/ 25285 w 34726"/>
                  <a:gd name="connsiteY28" fmla="*/ 529 h 48617"/>
                  <a:gd name="connsiteX29" fmla="*/ 26873 w 34726"/>
                  <a:gd name="connsiteY29" fmla="*/ 728 h 48617"/>
                  <a:gd name="connsiteX30" fmla="*/ 27667 w 34726"/>
                  <a:gd name="connsiteY30" fmla="*/ 1125 h 48617"/>
                  <a:gd name="connsiteX31" fmla="*/ 28063 w 34726"/>
                  <a:gd name="connsiteY31" fmla="*/ 1720 h 48617"/>
                  <a:gd name="connsiteX32" fmla="*/ 28063 w 34726"/>
                  <a:gd name="connsiteY32" fmla="*/ 32478 h 48617"/>
                  <a:gd name="connsiteX33" fmla="*/ 33421 w 34726"/>
                  <a:gd name="connsiteY33" fmla="*/ 32478 h 48617"/>
                  <a:gd name="connsiteX34" fmla="*/ 34612 w 34726"/>
                  <a:gd name="connsiteY34" fmla="*/ 33073 h 48617"/>
                  <a:gd name="connsiteX35" fmla="*/ 35009 w 34726"/>
                  <a:gd name="connsiteY35" fmla="*/ 35058 h 48617"/>
                  <a:gd name="connsiteX36" fmla="*/ 21912 w 34726"/>
                  <a:gd name="connsiteY36" fmla="*/ 6086 h 48617"/>
                  <a:gd name="connsiteX37" fmla="*/ 21713 w 34726"/>
                  <a:gd name="connsiteY37" fmla="*/ 6086 h 48617"/>
                  <a:gd name="connsiteX38" fmla="*/ 6037 w 34726"/>
                  <a:gd name="connsiteY38" fmla="*/ 32478 h 48617"/>
                  <a:gd name="connsiteX39" fmla="*/ 21912 w 34726"/>
                  <a:gd name="connsiteY39" fmla="*/ 32478 h 4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4726" h="48617">
                    <a:moveTo>
                      <a:pt x="35009" y="35058"/>
                    </a:moveTo>
                    <a:cubicBezTo>
                      <a:pt x="35009" y="35851"/>
                      <a:pt x="34860" y="36546"/>
                      <a:pt x="34612" y="37042"/>
                    </a:cubicBezTo>
                    <a:cubicBezTo>
                      <a:pt x="34314" y="37439"/>
                      <a:pt x="33917" y="37637"/>
                      <a:pt x="33421" y="37637"/>
                    </a:cubicBezTo>
                    <a:lnTo>
                      <a:pt x="28063" y="37637"/>
                    </a:lnTo>
                    <a:lnTo>
                      <a:pt x="28063" y="47758"/>
                    </a:lnTo>
                    <a:cubicBezTo>
                      <a:pt x="28063" y="48055"/>
                      <a:pt x="27964" y="48254"/>
                      <a:pt x="27865" y="48353"/>
                    </a:cubicBezTo>
                    <a:cubicBezTo>
                      <a:pt x="27865" y="48502"/>
                      <a:pt x="27716" y="48651"/>
                      <a:pt x="27468" y="48750"/>
                    </a:cubicBezTo>
                    <a:cubicBezTo>
                      <a:pt x="27170" y="48750"/>
                      <a:pt x="26873" y="48750"/>
                      <a:pt x="26476" y="48750"/>
                    </a:cubicBezTo>
                    <a:cubicBezTo>
                      <a:pt x="26079" y="48849"/>
                      <a:pt x="25533" y="48948"/>
                      <a:pt x="24888" y="48948"/>
                    </a:cubicBezTo>
                    <a:cubicBezTo>
                      <a:pt x="24343" y="48948"/>
                      <a:pt x="23896" y="48849"/>
                      <a:pt x="23499" y="48750"/>
                    </a:cubicBezTo>
                    <a:cubicBezTo>
                      <a:pt x="23103" y="48750"/>
                      <a:pt x="22755" y="48750"/>
                      <a:pt x="22507" y="48750"/>
                    </a:cubicBezTo>
                    <a:cubicBezTo>
                      <a:pt x="22210" y="48651"/>
                      <a:pt x="22011" y="48502"/>
                      <a:pt x="21912" y="48353"/>
                    </a:cubicBezTo>
                    <a:cubicBezTo>
                      <a:pt x="21912" y="48254"/>
                      <a:pt x="21912" y="48055"/>
                      <a:pt x="21912" y="47758"/>
                    </a:cubicBezTo>
                    <a:lnTo>
                      <a:pt x="21912" y="37637"/>
                    </a:lnTo>
                    <a:lnTo>
                      <a:pt x="2068" y="37637"/>
                    </a:lnTo>
                    <a:cubicBezTo>
                      <a:pt x="1671" y="37637"/>
                      <a:pt x="1324" y="37637"/>
                      <a:pt x="1076" y="37637"/>
                    </a:cubicBezTo>
                    <a:cubicBezTo>
                      <a:pt x="927" y="37538"/>
                      <a:pt x="778" y="37389"/>
                      <a:pt x="679" y="37240"/>
                    </a:cubicBezTo>
                    <a:cubicBezTo>
                      <a:pt x="530" y="36992"/>
                      <a:pt x="381" y="36744"/>
                      <a:pt x="282" y="36447"/>
                    </a:cubicBezTo>
                    <a:cubicBezTo>
                      <a:pt x="282" y="36050"/>
                      <a:pt x="282" y="35554"/>
                      <a:pt x="282" y="34859"/>
                    </a:cubicBezTo>
                    <a:cubicBezTo>
                      <a:pt x="282" y="34363"/>
                      <a:pt x="282" y="33966"/>
                      <a:pt x="282" y="33669"/>
                    </a:cubicBezTo>
                    <a:cubicBezTo>
                      <a:pt x="282" y="33272"/>
                      <a:pt x="332" y="32974"/>
                      <a:pt x="481" y="32676"/>
                    </a:cubicBezTo>
                    <a:cubicBezTo>
                      <a:pt x="580" y="32279"/>
                      <a:pt x="679" y="31982"/>
                      <a:pt x="679" y="31684"/>
                    </a:cubicBezTo>
                    <a:cubicBezTo>
                      <a:pt x="778" y="31436"/>
                      <a:pt x="977" y="31089"/>
                      <a:pt x="1274" y="30692"/>
                    </a:cubicBezTo>
                    <a:lnTo>
                      <a:pt x="18538" y="1522"/>
                    </a:lnTo>
                    <a:cubicBezTo>
                      <a:pt x="18638" y="1423"/>
                      <a:pt x="18836" y="1274"/>
                      <a:pt x="19134" y="1125"/>
                    </a:cubicBezTo>
                    <a:cubicBezTo>
                      <a:pt x="19382" y="877"/>
                      <a:pt x="19630" y="728"/>
                      <a:pt x="19928" y="728"/>
                    </a:cubicBezTo>
                    <a:cubicBezTo>
                      <a:pt x="20324" y="629"/>
                      <a:pt x="20771" y="529"/>
                      <a:pt x="21317" y="529"/>
                    </a:cubicBezTo>
                    <a:cubicBezTo>
                      <a:pt x="21813" y="430"/>
                      <a:pt x="22507" y="331"/>
                      <a:pt x="23301" y="331"/>
                    </a:cubicBezTo>
                    <a:cubicBezTo>
                      <a:pt x="24095" y="331"/>
                      <a:pt x="24740" y="430"/>
                      <a:pt x="25285" y="529"/>
                    </a:cubicBezTo>
                    <a:cubicBezTo>
                      <a:pt x="25930" y="529"/>
                      <a:pt x="26476" y="629"/>
                      <a:pt x="26873" y="728"/>
                    </a:cubicBezTo>
                    <a:cubicBezTo>
                      <a:pt x="27270" y="877"/>
                      <a:pt x="27518" y="1026"/>
                      <a:pt x="27667" y="1125"/>
                    </a:cubicBezTo>
                    <a:cubicBezTo>
                      <a:pt x="27915" y="1274"/>
                      <a:pt x="28063" y="1472"/>
                      <a:pt x="28063" y="1720"/>
                    </a:cubicBezTo>
                    <a:lnTo>
                      <a:pt x="28063" y="32478"/>
                    </a:lnTo>
                    <a:lnTo>
                      <a:pt x="33421" y="32478"/>
                    </a:lnTo>
                    <a:cubicBezTo>
                      <a:pt x="33917" y="32478"/>
                      <a:pt x="34314" y="32676"/>
                      <a:pt x="34612" y="33073"/>
                    </a:cubicBezTo>
                    <a:cubicBezTo>
                      <a:pt x="34860" y="33470"/>
                      <a:pt x="35009" y="34165"/>
                      <a:pt x="35009" y="35058"/>
                    </a:cubicBezTo>
                    <a:close/>
                    <a:moveTo>
                      <a:pt x="21912" y="6086"/>
                    </a:moveTo>
                    <a:lnTo>
                      <a:pt x="21713" y="6086"/>
                    </a:lnTo>
                    <a:lnTo>
                      <a:pt x="6037" y="32478"/>
                    </a:lnTo>
                    <a:lnTo>
                      <a:pt x="21912" y="3247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87EB95E8-126B-463B-A55D-2C11B3552DF2}"/>
                  </a:ext>
                </a:extLst>
              </p:cNvPr>
              <p:cNvSpPr/>
              <p:nvPr/>
            </p:nvSpPr>
            <p:spPr>
              <a:xfrm>
                <a:off x="6328132" y="5988923"/>
                <a:ext cx="30162" cy="48815"/>
              </a:xfrm>
              <a:custGeom>
                <a:avLst/>
                <a:gdLst>
                  <a:gd name="connsiteX0" fmla="*/ 30448 w 30162"/>
                  <a:gd name="connsiteY0" fmla="*/ 46369 h 48815"/>
                  <a:gd name="connsiteX1" fmla="*/ 30249 w 30162"/>
                  <a:gd name="connsiteY1" fmla="*/ 47559 h 48815"/>
                  <a:gd name="connsiteX2" fmla="*/ 30051 w 30162"/>
                  <a:gd name="connsiteY2" fmla="*/ 48551 h 48815"/>
                  <a:gd name="connsiteX3" fmla="*/ 29654 w 30162"/>
                  <a:gd name="connsiteY3" fmla="*/ 48948 h 48815"/>
                  <a:gd name="connsiteX4" fmla="*/ 29059 w 30162"/>
                  <a:gd name="connsiteY4" fmla="*/ 49147 h 48815"/>
                  <a:gd name="connsiteX5" fmla="*/ 2468 w 30162"/>
                  <a:gd name="connsiteY5" fmla="*/ 49147 h 48815"/>
                  <a:gd name="connsiteX6" fmla="*/ 1476 w 30162"/>
                  <a:gd name="connsiteY6" fmla="*/ 49147 h 48815"/>
                  <a:gd name="connsiteX7" fmla="*/ 881 w 30162"/>
                  <a:gd name="connsiteY7" fmla="*/ 48750 h 48815"/>
                  <a:gd name="connsiteX8" fmla="*/ 484 w 30162"/>
                  <a:gd name="connsiteY8" fmla="*/ 47758 h 48815"/>
                  <a:gd name="connsiteX9" fmla="*/ 285 w 30162"/>
                  <a:gd name="connsiteY9" fmla="*/ 46369 h 48815"/>
                  <a:gd name="connsiteX10" fmla="*/ 285 w 30162"/>
                  <a:gd name="connsiteY10" fmla="*/ 45178 h 48815"/>
                  <a:gd name="connsiteX11" fmla="*/ 682 w 30162"/>
                  <a:gd name="connsiteY11" fmla="*/ 44186 h 48815"/>
                  <a:gd name="connsiteX12" fmla="*/ 1079 w 30162"/>
                  <a:gd name="connsiteY12" fmla="*/ 43194 h 48815"/>
                  <a:gd name="connsiteX13" fmla="*/ 1873 w 30162"/>
                  <a:gd name="connsiteY13" fmla="*/ 42201 h 48815"/>
                  <a:gd name="connsiteX14" fmla="*/ 11199 w 30162"/>
                  <a:gd name="connsiteY14" fmla="*/ 32478 h 48815"/>
                  <a:gd name="connsiteX15" fmla="*/ 16359 w 30162"/>
                  <a:gd name="connsiteY15" fmla="*/ 26326 h 48815"/>
                  <a:gd name="connsiteX16" fmla="*/ 19335 w 30162"/>
                  <a:gd name="connsiteY16" fmla="*/ 21365 h 48815"/>
                  <a:gd name="connsiteX17" fmla="*/ 20724 w 30162"/>
                  <a:gd name="connsiteY17" fmla="*/ 17198 h 48815"/>
                  <a:gd name="connsiteX18" fmla="*/ 21121 w 30162"/>
                  <a:gd name="connsiteY18" fmla="*/ 13825 h 48815"/>
                  <a:gd name="connsiteX19" fmla="*/ 20526 w 30162"/>
                  <a:gd name="connsiteY19" fmla="*/ 10848 h 48815"/>
                  <a:gd name="connsiteX20" fmla="*/ 19137 w 30162"/>
                  <a:gd name="connsiteY20" fmla="*/ 8467 h 48815"/>
                  <a:gd name="connsiteX21" fmla="*/ 16557 w 30162"/>
                  <a:gd name="connsiteY21" fmla="*/ 6681 h 48815"/>
                  <a:gd name="connsiteX22" fmla="*/ 13184 w 30162"/>
                  <a:gd name="connsiteY22" fmla="*/ 5887 h 48815"/>
                  <a:gd name="connsiteX23" fmla="*/ 9016 w 30162"/>
                  <a:gd name="connsiteY23" fmla="*/ 6681 h 48815"/>
                  <a:gd name="connsiteX24" fmla="*/ 5841 w 30162"/>
                  <a:gd name="connsiteY24" fmla="*/ 8070 h 48815"/>
                  <a:gd name="connsiteX25" fmla="*/ 3659 w 30162"/>
                  <a:gd name="connsiteY25" fmla="*/ 9459 h 48815"/>
                  <a:gd name="connsiteX26" fmla="*/ 2270 w 30162"/>
                  <a:gd name="connsiteY26" fmla="*/ 10055 h 48815"/>
                  <a:gd name="connsiteX27" fmla="*/ 1873 w 30162"/>
                  <a:gd name="connsiteY27" fmla="*/ 9856 h 48815"/>
                  <a:gd name="connsiteX28" fmla="*/ 1476 w 30162"/>
                  <a:gd name="connsiteY28" fmla="*/ 9459 h 48815"/>
                  <a:gd name="connsiteX29" fmla="*/ 1277 w 30162"/>
                  <a:gd name="connsiteY29" fmla="*/ 8467 h 48815"/>
                  <a:gd name="connsiteX30" fmla="*/ 1277 w 30162"/>
                  <a:gd name="connsiteY30" fmla="*/ 7078 h 48815"/>
                  <a:gd name="connsiteX31" fmla="*/ 1277 w 30162"/>
                  <a:gd name="connsiteY31" fmla="*/ 6086 h 48815"/>
                  <a:gd name="connsiteX32" fmla="*/ 1277 w 30162"/>
                  <a:gd name="connsiteY32" fmla="*/ 5490 h 48815"/>
                  <a:gd name="connsiteX33" fmla="*/ 1674 w 30162"/>
                  <a:gd name="connsiteY33" fmla="*/ 4895 h 48815"/>
                  <a:gd name="connsiteX34" fmla="*/ 2270 w 30162"/>
                  <a:gd name="connsiteY34" fmla="*/ 4300 h 48815"/>
                  <a:gd name="connsiteX35" fmla="*/ 3659 w 30162"/>
                  <a:gd name="connsiteY35" fmla="*/ 3308 h 48815"/>
                  <a:gd name="connsiteX36" fmla="*/ 6437 w 30162"/>
                  <a:gd name="connsiteY36" fmla="*/ 1919 h 48815"/>
                  <a:gd name="connsiteX37" fmla="*/ 10207 w 30162"/>
                  <a:gd name="connsiteY37" fmla="*/ 728 h 48815"/>
                  <a:gd name="connsiteX38" fmla="*/ 14374 w 30162"/>
                  <a:gd name="connsiteY38" fmla="*/ 331 h 48815"/>
                  <a:gd name="connsiteX39" fmla="*/ 20526 w 30162"/>
                  <a:gd name="connsiteY39" fmla="*/ 1323 h 48815"/>
                  <a:gd name="connsiteX40" fmla="*/ 24891 w 30162"/>
                  <a:gd name="connsiteY40" fmla="*/ 4101 h 48815"/>
                  <a:gd name="connsiteX41" fmla="*/ 27471 w 30162"/>
                  <a:gd name="connsiteY41" fmla="*/ 8070 h 48815"/>
                  <a:gd name="connsiteX42" fmla="*/ 28265 w 30162"/>
                  <a:gd name="connsiteY42" fmla="*/ 12833 h 48815"/>
                  <a:gd name="connsiteX43" fmla="*/ 27868 w 30162"/>
                  <a:gd name="connsiteY43" fmla="*/ 17397 h 48815"/>
                  <a:gd name="connsiteX44" fmla="*/ 26082 w 30162"/>
                  <a:gd name="connsiteY44" fmla="*/ 22358 h 48815"/>
                  <a:gd name="connsiteX45" fmla="*/ 22312 w 30162"/>
                  <a:gd name="connsiteY45" fmla="*/ 28311 h 48815"/>
                  <a:gd name="connsiteX46" fmla="*/ 15763 w 30162"/>
                  <a:gd name="connsiteY46" fmla="*/ 35653 h 48815"/>
                  <a:gd name="connsiteX47" fmla="*/ 8024 w 30162"/>
                  <a:gd name="connsiteY47" fmla="*/ 43789 h 48815"/>
                  <a:gd name="connsiteX48" fmla="*/ 29059 w 30162"/>
                  <a:gd name="connsiteY48" fmla="*/ 43789 h 48815"/>
                  <a:gd name="connsiteX49" fmla="*/ 29456 w 30162"/>
                  <a:gd name="connsiteY49" fmla="*/ 43987 h 48815"/>
                  <a:gd name="connsiteX50" fmla="*/ 30051 w 30162"/>
                  <a:gd name="connsiteY50" fmla="*/ 44384 h 48815"/>
                  <a:gd name="connsiteX51" fmla="*/ 30249 w 30162"/>
                  <a:gd name="connsiteY51" fmla="*/ 45376 h 48815"/>
                  <a:gd name="connsiteX52" fmla="*/ 30448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48" y="46369"/>
                    </a:moveTo>
                    <a:cubicBezTo>
                      <a:pt x="30448" y="46765"/>
                      <a:pt x="30348" y="47162"/>
                      <a:pt x="30249" y="47559"/>
                    </a:cubicBezTo>
                    <a:cubicBezTo>
                      <a:pt x="30249" y="47956"/>
                      <a:pt x="30150" y="48303"/>
                      <a:pt x="30051" y="48551"/>
                    </a:cubicBezTo>
                    <a:cubicBezTo>
                      <a:pt x="30051" y="48700"/>
                      <a:pt x="29902" y="48849"/>
                      <a:pt x="29654" y="48948"/>
                    </a:cubicBezTo>
                    <a:cubicBezTo>
                      <a:pt x="29505" y="49097"/>
                      <a:pt x="29307" y="49147"/>
                      <a:pt x="29059" y="49147"/>
                    </a:cubicBezTo>
                    <a:lnTo>
                      <a:pt x="2468" y="49147"/>
                    </a:lnTo>
                    <a:cubicBezTo>
                      <a:pt x="2071" y="49147"/>
                      <a:pt x="1724" y="49147"/>
                      <a:pt x="1476" y="49147"/>
                    </a:cubicBezTo>
                    <a:cubicBezTo>
                      <a:pt x="1327" y="49048"/>
                      <a:pt x="1129" y="48899"/>
                      <a:pt x="881" y="48750"/>
                    </a:cubicBezTo>
                    <a:cubicBezTo>
                      <a:pt x="732" y="48502"/>
                      <a:pt x="583" y="48155"/>
                      <a:pt x="484" y="47758"/>
                    </a:cubicBezTo>
                    <a:cubicBezTo>
                      <a:pt x="335" y="47361"/>
                      <a:pt x="285" y="46914"/>
                      <a:pt x="285" y="46369"/>
                    </a:cubicBezTo>
                    <a:cubicBezTo>
                      <a:pt x="285" y="45873"/>
                      <a:pt x="285" y="45476"/>
                      <a:pt x="285" y="45178"/>
                    </a:cubicBezTo>
                    <a:cubicBezTo>
                      <a:pt x="384" y="44781"/>
                      <a:pt x="533" y="44483"/>
                      <a:pt x="682" y="44186"/>
                    </a:cubicBezTo>
                    <a:cubicBezTo>
                      <a:pt x="781" y="43789"/>
                      <a:pt x="930" y="43491"/>
                      <a:pt x="1079" y="43194"/>
                    </a:cubicBezTo>
                    <a:cubicBezTo>
                      <a:pt x="1327" y="42946"/>
                      <a:pt x="1575" y="42598"/>
                      <a:pt x="1873" y="42201"/>
                    </a:cubicBezTo>
                    <a:lnTo>
                      <a:pt x="11199" y="32478"/>
                    </a:lnTo>
                    <a:cubicBezTo>
                      <a:pt x="13283" y="30097"/>
                      <a:pt x="15019" y="28063"/>
                      <a:pt x="16359" y="26326"/>
                    </a:cubicBezTo>
                    <a:cubicBezTo>
                      <a:pt x="17648" y="24491"/>
                      <a:pt x="18641" y="22854"/>
                      <a:pt x="19335" y="21365"/>
                    </a:cubicBezTo>
                    <a:cubicBezTo>
                      <a:pt x="20129" y="19778"/>
                      <a:pt x="20575" y="18389"/>
                      <a:pt x="20724" y="17198"/>
                    </a:cubicBezTo>
                    <a:cubicBezTo>
                      <a:pt x="20972" y="16008"/>
                      <a:pt x="21121" y="14916"/>
                      <a:pt x="21121" y="13825"/>
                    </a:cubicBezTo>
                    <a:cubicBezTo>
                      <a:pt x="21121" y="12783"/>
                      <a:pt x="20923" y="11791"/>
                      <a:pt x="20526" y="10848"/>
                    </a:cubicBezTo>
                    <a:cubicBezTo>
                      <a:pt x="20228" y="9955"/>
                      <a:pt x="19782" y="9162"/>
                      <a:pt x="19137" y="8467"/>
                    </a:cubicBezTo>
                    <a:cubicBezTo>
                      <a:pt x="18442" y="7673"/>
                      <a:pt x="17599" y="7078"/>
                      <a:pt x="16557" y="6681"/>
                    </a:cubicBezTo>
                    <a:cubicBezTo>
                      <a:pt x="15615" y="6185"/>
                      <a:pt x="14473" y="5887"/>
                      <a:pt x="13184" y="5887"/>
                    </a:cubicBezTo>
                    <a:cubicBezTo>
                      <a:pt x="11695" y="5887"/>
                      <a:pt x="10306" y="6185"/>
                      <a:pt x="9016" y="6681"/>
                    </a:cubicBezTo>
                    <a:cubicBezTo>
                      <a:pt x="7826" y="7078"/>
                      <a:pt x="6734" y="7574"/>
                      <a:pt x="5841" y="8070"/>
                    </a:cubicBezTo>
                    <a:cubicBezTo>
                      <a:pt x="5048" y="8467"/>
                      <a:pt x="4304" y="8963"/>
                      <a:pt x="3659" y="9459"/>
                    </a:cubicBezTo>
                    <a:cubicBezTo>
                      <a:pt x="3113" y="9856"/>
                      <a:pt x="2666" y="10055"/>
                      <a:pt x="2270" y="10055"/>
                    </a:cubicBezTo>
                    <a:cubicBezTo>
                      <a:pt x="2121" y="10055"/>
                      <a:pt x="1972" y="10005"/>
                      <a:pt x="1873" y="9856"/>
                    </a:cubicBezTo>
                    <a:cubicBezTo>
                      <a:pt x="1724" y="9757"/>
                      <a:pt x="1575" y="9608"/>
                      <a:pt x="1476" y="9459"/>
                    </a:cubicBezTo>
                    <a:cubicBezTo>
                      <a:pt x="1476" y="9211"/>
                      <a:pt x="1377" y="8864"/>
                      <a:pt x="1277" y="8467"/>
                    </a:cubicBezTo>
                    <a:cubicBezTo>
                      <a:pt x="1277" y="8070"/>
                      <a:pt x="1277" y="7624"/>
                      <a:pt x="1277" y="7078"/>
                    </a:cubicBezTo>
                    <a:cubicBezTo>
                      <a:pt x="1277" y="6681"/>
                      <a:pt x="1277" y="6383"/>
                      <a:pt x="1277" y="6086"/>
                    </a:cubicBezTo>
                    <a:cubicBezTo>
                      <a:pt x="1277" y="5838"/>
                      <a:pt x="1277" y="5639"/>
                      <a:pt x="1277" y="5490"/>
                    </a:cubicBezTo>
                    <a:cubicBezTo>
                      <a:pt x="1377" y="5242"/>
                      <a:pt x="1525" y="5044"/>
                      <a:pt x="1674" y="4895"/>
                    </a:cubicBezTo>
                    <a:cubicBezTo>
                      <a:pt x="1773" y="4796"/>
                      <a:pt x="1972" y="4598"/>
                      <a:pt x="2270" y="4300"/>
                    </a:cubicBezTo>
                    <a:cubicBezTo>
                      <a:pt x="2518" y="4052"/>
                      <a:pt x="2964" y="3705"/>
                      <a:pt x="3659" y="3308"/>
                    </a:cubicBezTo>
                    <a:cubicBezTo>
                      <a:pt x="4452" y="2812"/>
                      <a:pt x="5345" y="2315"/>
                      <a:pt x="6437" y="1919"/>
                    </a:cubicBezTo>
                    <a:cubicBezTo>
                      <a:pt x="7627" y="1423"/>
                      <a:pt x="8868" y="1026"/>
                      <a:pt x="10207" y="728"/>
                    </a:cubicBezTo>
                    <a:cubicBezTo>
                      <a:pt x="11497" y="480"/>
                      <a:pt x="12886" y="331"/>
                      <a:pt x="14374" y="331"/>
                    </a:cubicBezTo>
                    <a:cubicBezTo>
                      <a:pt x="16756" y="331"/>
                      <a:pt x="18790" y="678"/>
                      <a:pt x="20526" y="1323"/>
                    </a:cubicBezTo>
                    <a:cubicBezTo>
                      <a:pt x="22213" y="2018"/>
                      <a:pt x="23701" y="2911"/>
                      <a:pt x="24891" y="4101"/>
                    </a:cubicBezTo>
                    <a:cubicBezTo>
                      <a:pt x="26082" y="5193"/>
                      <a:pt x="26925" y="6483"/>
                      <a:pt x="27471" y="8070"/>
                    </a:cubicBezTo>
                    <a:cubicBezTo>
                      <a:pt x="27967" y="9558"/>
                      <a:pt x="28265" y="11146"/>
                      <a:pt x="28265" y="12833"/>
                    </a:cubicBezTo>
                    <a:cubicBezTo>
                      <a:pt x="28265" y="14321"/>
                      <a:pt x="28116" y="15809"/>
                      <a:pt x="27868" y="17397"/>
                    </a:cubicBezTo>
                    <a:cubicBezTo>
                      <a:pt x="27570" y="18885"/>
                      <a:pt x="26975" y="20522"/>
                      <a:pt x="26082" y="22358"/>
                    </a:cubicBezTo>
                    <a:cubicBezTo>
                      <a:pt x="25288" y="24094"/>
                      <a:pt x="23998" y="26078"/>
                      <a:pt x="22312" y="28311"/>
                    </a:cubicBezTo>
                    <a:cubicBezTo>
                      <a:pt x="20724" y="30444"/>
                      <a:pt x="18541" y="32875"/>
                      <a:pt x="15763" y="35653"/>
                    </a:cubicBezTo>
                    <a:lnTo>
                      <a:pt x="8024" y="43789"/>
                    </a:lnTo>
                    <a:lnTo>
                      <a:pt x="29059" y="43789"/>
                    </a:lnTo>
                    <a:cubicBezTo>
                      <a:pt x="29158" y="43789"/>
                      <a:pt x="29307" y="43888"/>
                      <a:pt x="29456" y="43987"/>
                    </a:cubicBezTo>
                    <a:cubicBezTo>
                      <a:pt x="29704" y="43987"/>
                      <a:pt x="29902" y="44136"/>
                      <a:pt x="30051" y="44384"/>
                    </a:cubicBezTo>
                    <a:cubicBezTo>
                      <a:pt x="30150" y="44682"/>
                      <a:pt x="30249" y="44980"/>
                      <a:pt x="30249" y="45376"/>
                    </a:cubicBezTo>
                    <a:cubicBezTo>
                      <a:pt x="30348" y="45674"/>
                      <a:pt x="30448" y="45972"/>
                      <a:pt x="30448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6E73AA2-20DF-4BD5-8AC7-AF0BBAD53C12}"/>
                  </a:ext>
                </a:extLst>
              </p:cNvPr>
              <p:cNvSpPr/>
              <p:nvPr/>
            </p:nvSpPr>
            <p:spPr>
              <a:xfrm>
                <a:off x="6365835" y="5989518"/>
                <a:ext cx="31353" cy="48418"/>
              </a:xfrm>
              <a:custGeom>
                <a:avLst/>
                <a:gdLst>
                  <a:gd name="connsiteX0" fmla="*/ 31641 w 31353"/>
                  <a:gd name="connsiteY0" fmla="*/ 3109 h 48418"/>
                  <a:gd name="connsiteX1" fmla="*/ 31443 w 31353"/>
                  <a:gd name="connsiteY1" fmla="*/ 4498 h 48418"/>
                  <a:gd name="connsiteX2" fmla="*/ 31245 w 31353"/>
                  <a:gd name="connsiteY2" fmla="*/ 5491 h 48418"/>
                  <a:gd name="connsiteX3" fmla="*/ 31046 w 31353"/>
                  <a:gd name="connsiteY3" fmla="*/ 6483 h 48418"/>
                  <a:gd name="connsiteX4" fmla="*/ 30848 w 31353"/>
                  <a:gd name="connsiteY4" fmla="*/ 7276 h 48418"/>
                  <a:gd name="connsiteX5" fmla="*/ 13385 w 31353"/>
                  <a:gd name="connsiteY5" fmla="*/ 47361 h 48418"/>
                  <a:gd name="connsiteX6" fmla="*/ 12790 w 31353"/>
                  <a:gd name="connsiteY6" fmla="*/ 48155 h 48418"/>
                  <a:gd name="connsiteX7" fmla="*/ 12195 w 31353"/>
                  <a:gd name="connsiteY7" fmla="*/ 48551 h 48418"/>
                  <a:gd name="connsiteX8" fmla="*/ 11004 w 31353"/>
                  <a:gd name="connsiteY8" fmla="*/ 48750 h 48418"/>
                  <a:gd name="connsiteX9" fmla="*/ 9416 w 31353"/>
                  <a:gd name="connsiteY9" fmla="*/ 48750 h 48418"/>
                  <a:gd name="connsiteX10" fmla="*/ 7432 w 31353"/>
                  <a:gd name="connsiteY10" fmla="*/ 48551 h 48418"/>
                  <a:gd name="connsiteX11" fmla="*/ 6440 w 31353"/>
                  <a:gd name="connsiteY11" fmla="*/ 48353 h 48418"/>
                  <a:gd name="connsiteX12" fmla="*/ 6241 w 31353"/>
                  <a:gd name="connsiteY12" fmla="*/ 47758 h 48418"/>
                  <a:gd name="connsiteX13" fmla="*/ 6440 w 31353"/>
                  <a:gd name="connsiteY13" fmla="*/ 46964 h 48418"/>
                  <a:gd name="connsiteX14" fmla="*/ 24696 w 31353"/>
                  <a:gd name="connsiteY14" fmla="*/ 6086 h 48418"/>
                  <a:gd name="connsiteX15" fmla="*/ 1677 w 31353"/>
                  <a:gd name="connsiteY15" fmla="*/ 6086 h 48418"/>
                  <a:gd name="connsiteX16" fmla="*/ 487 w 31353"/>
                  <a:gd name="connsiteY16" fmla="*/ 5292 h 48418"/>
                  <a:gd name="connsiteX17" fmla="*/ 288 w 31353"/>
                  <a:gd name="connsiteY17" fmla="*/ 3109 h 48418"/>
                  <a:gd name="connsiteX18" fmla="*/ 288 w 31353"/>
                  <a:gd name="connsiteY18" fmla="*/ 2117 h 48418"/>
                  <a:gd name="connsiteX19" fmla="*/ 487 w 31353"/>
                  <a:gd name="connsiteY19" fmla="*/ 1125 h 48418"/>
                  <a:gd name="connsiteX20" fmla="*/ 884 w 31353"/>
                  <a:gd name="connsiteY20" fmla="*/ 530 h 48418"/>
                  <a:gd name="connsiteX21" fmla="*/ 1677 w 31353"/>
                  <a:gd name="connsiteY21" fmla="*/ 331 h 48418"/>
                  <a:gd name="connsiteX22" fmla="*/ 29657 w 31353"/>
                  <a:gd name="connsiteY22" fmla="*/ 331 h 48418"/>
                  <a:gd name="connsiteX23" fmla="*/ 30649 w 31353"/>
                  <a:gd name="connsiteY23" fmla="*/ 530 h 48418"/>
                  <a:gd name="connsiteX24" fmla="*/ 31245 w 31353"/>
                  <a:gd name="connsiteY24" fmla="*/ 926 h 48418"/>
                  <a:gd name="connsiteX25" fmla="*/ 31443 w 31353"/>
                  <a:gd name="connsiteY25" fmla="*/ 1919 h 48418"/>
                  <a:gd name="connsiteX26" fmla="*/ 31641 w 31353"/>
                  <a:gd name="connsiteY26" fmla="*/ 3109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353" h="48418">
                    <a:moveTo>
                      <a:pt x="31641" y="3109"/>
                    </a:moveTo>
                    <a:cubicBezTo>
                      <a:pt x="31641" y="3655"/>
                      <a:pt x="31542" y="4101"/>
                      <a:pt x="31443" y="4498"/>
                    </a:cubicBezTo>
                    <a:cubicBezTo>
                      <a:pt x="31443" y="4796"/>
                      <a:pt x="31344" y="5094"/>
                      <a:pt x="31245" y="5491"/>
                    </a:cubicBezTo>
                    <a:cubicBezTo>
                      <a:pt x="31245" y="5788"/>
                      <a:pt x="31145" y="6086"/>
                      <a:pt x="31046" y="6483"/>
                    </a:cubicBezTo>
                    <a:cubicBezTo>
                      <a:pt x="31046" y="6780"/>
                      <a:pt x="30947" y="7028"/>
                      <a:pt x="30848" y="7276"/>
                    </a:cubicBezTo>
                    <a:lnTo>
                      <a:pt x="13385" y="47361"/>
                    </a:lnTo>
                    <a:cubicBezTo>
                      <a:pt x="13236" y="47659"/>
                      <a:pt x="13038" y="47907"/>
                      <a:pt x="12790" y="48155"/>
                    </a:cubicBezTo>
                    <a:cubicBezTo>
                      <a:pt x="12641" y="48303"/>
                      <a:pt x="12443" y="48452"/>
                      <a:pt x="12195" y="48551"/>
                    </a:cubicBezTo>
                    <a:cubicBezTo>
                      <a:pt x="11897" y="48651"/>
                      <a:pt x="11500" y="48750"/>
                      <a:pt x="11004" y="48750"/>
                    </a:cubicBezTo>
                    <a:cubicBezTo>
                      <a:pt x="10607" y="48750"/>
                      <a:pt x="10061" y="48750"/>
                      <a:pt x="9416" y="48750"/>
                    </a:cubicBezTo>
                    <a:cubicBezTo>
                      <a:pt x="8623" y="48750"/>
                      <a:pt x="7928" y="48651"/>
                      <a:pt x="7432" y="48551"/>
                    </a:cubicBezTo>
                    <a:cubicBezTo>
                      <a:pt x="7035" y="48551"/>
                      <a:pt x="6688" y="48502"/>
                      <a:pt x="6440" y="48353"/>
                    </a:cubicBezTo>
                    <a:cubicBezTo>
                      <a:pt x="6291" y="48254"/>
                      <a:pt x="6241" y="48055"/>
                      <a:pt x="6241" y="47758"/>
                    </a:cubicBezTo>
                    <a:cubicBezTo>
                      <a:pt x="6241" y="47510"/>
                      <a:pt x="6291" y="47262"/>
                      <a:pt x="6440" y="46964"/>
                    </a:cubicBezTo>
                    <a:lnTo>
                      <a:pt x="24696" y="6086"/>
                    </a:lnTo>
                    <a:lnTo>
                      <a:pt x="1677" y="6086"/>
                    </a:lnTo>
                    <a:cubicBezTo>
                      <a:pt x="1132" y="6086"/>
                      <a:pt x="735" y="5838"/>
                      <a:pt x="487" y="5292"/>
                    </a:cubicBezTo>
                    <a:cubicBezTo>
                      <a:pt x="338" y="4796"/>
                      <a:pt x="288" y="4052"/>
                      <a:pt x="288" y="3109"/>
                    </a:cubicBezTo>
                    <a:cubicBezTo>
                      <a:pt x="288" y="2712"/>
                      <a:pt x="288" y="2415"/>
                      <a:pt x="288" y="2117"/>
                    </a:cubicBezTo>
                    <a:cubicBezTo>
                      <a:pt x="387" y="1720"/>
                      <a:pt x="487" y="1423"/>
                      <a:pt x="487" y="1125"/>
                    </a:cubicBezTo>
                    <a:cubicBezTo>
                      <a:pt x="586" y="877"/>
                      <a:pt x="735" y="678"/>
                      <a:pt x="884" y="530"/>
                    </a:cubicBezTo>
                    <a:cubicBezTo>
                      <a:pt x="1132" y="430"/>
                      <a:pt x="1380" y="331"/>
                      <a:pt x="1677" y="331"/>
                    </a:cubicBezTo>
                    <a:lnTo>
                      <a:pt x="29657" y="331"/>
                    </a:lnTo>
                    <a:cubicBezTo>
                      <a:pt x="30054" y="331"/>
                      <a:pt x="30351" y="430"/>
                      <a:pt x="30649" y="530"/>
                    </a:cubicBezTo>
                    <a:cubicBezTo>
                      <a:pt x="30897" y="530"/>
                      <a:pt x="31096" y="678"/>
                      <a:pt x="31245" y="926"/>
                    </a:cubicBezTo>
                    <a:cubicBezTo>
                      <a:pt x="31344" y="1224"/>
                      <a:pt x="31443" y="1522"/>
                      <a:pt x="31443" y="1919"/>
                    </a:cubicBezTo>
                    <a:cubicBezTo>
                      <a:pt x="31542" y="2216"/>
                      <a:pt x="31641" y="2613"/>
                      <a:pt x="31641" y="31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967B20F3-D515-4A27-93CF-1D91AE9DC6BD}"/>
                </a:ext>
              </a:extLst>
            </p:cNvPr>
            <p:cNvSpPr/>
            <p:nvPr/>
          </p:nvSpPr>
          <p:spPr>
            <a:xfrm>
              <a:off x="6403403" y="6029404"/>
              <a:ext cx="12303" cy="19050"/>
            </a:xfrm>
            <a:custGeom>
              <a:avLst/>
              <a:gdLst>
                <a:gd name="connsiteX0" fmla="*/ 12594 w 12303"/>
                <a:gd name="connsiteY0" fmla="*/ 3308 h 19050"/>
                <a:gd name="connsiteX1" fmla="*/ 12396 w 12303"/>
                <a:gd name="connsiteY1" fmla="*/ 5490 h 19050"/>
                <a:gd name="connsiteX2" fmla="*/ 11999 w 12303"/>
                <a:gd name="connsiteY2" fmla="*/ 7276 h 19050"/>
                <a:gd name="connsiteX3" fmla="*/ 11404 w 12303"/>
                <a:gd name="connsiteY3" fmla="*/ 8864 h 19050"/>
                <a:gd name="connsiteX4" fmla="*/ 10213 w 12303"/>
                <a:gd name="connsiteY4" fmla="*/ 10848 h 19050"/>
                <a:gd name="connsiteX5" fmla="*/ 5252 w 12303"/>
                <a:gd name="connsiteY5" fmla="*/ 18389 h 19050"/>
                <a:gd name="connsiteX6" fmla="*/ 4657 w 12303"/>
                <a:gd name="connsiteY6" fmla="*/ 18786 h 19050"/>
                <a:gd name="connsiteX7" fmla="*/ 4062 w 12303"/>
                <a:gd name="connsiteY7" fmla="*/ 19183 h 19050"/>
                <a:gd name="connsiteX8" fmla="*/ 3268 w 12303"/>
                <a:gd name="connsiteY8" fmla="*/ 19381 h 19050"/>
                <a:gd name="connsiteX9" fmla="*/ 2077 w 12303"/>
                <a:gd name="connsiteY9" fmla="*/ 19381 h 19050"/>
                <a:gd name="connsiteX10" fmla="*/ 1085 w 12303"/>
                <a:gd name="connsiteY10" fmla="*/ 19381 h 19050"/>
                <a:gd name="connsiteX11" fmla="*/ 490 w 12303"/>
                <a:gd name="connsiteY11" fmla="*/ 19183 h 19050"/>
                <a:gd name="connsiteX12" fmla="*/ 291 w 12303"/>
                <a:gd name="connsiteY12" fmla="*/ 18786 h 19050"/>
                <a:gd name="connsiteX13" fmla="*/ 490 w 12303"/>
                <a:gd name="connsiteY13" fmla="*/ 18389 h 19050"/>
                <a:gd name="connsiteX14" fmla="*/ 5451 w 12303"/>
                <a:gd name="connsiteY14" fmla="*/ 8070 h 19050"/>
                <a:gd name="connsiteX15" fmla="*/ 5451 w 12303"/>
                <a:gd name="connsiteY15" fmla="*/ 3308 h 19050"/>
                <a:gd name="connsiteX16" fmla="*/ 5649 w 12303"/>
                <a:gd name="connsiteY16" fmla="*/ 1720 h 19050"/>
                <a:gd name="connsiteX17" fmla="*/ 6244 w 12303"/>
                <a:gd name="connsiteY17" fmla="*/ 926 h 19050"/>
                <a:gd name="connsiteX18" fmla="*/ 7237 w 12303"/>
                <a:gd name="connsiteY18" fmla="*/ 530 h 19050"/>
                <a:gd name="connsiteX19" fmla="*/ 9023 w 12303"/>
                <a:gd name="connsiteY19" fmla="*/ 331 h 19050"/>
                <a:gd name="connsiteX20" fmla="*/ 10412 w 12303"/>
                <a:gd name="connsiteY20" fmla="*/ 530 h 19050"/>
                <a:gd name="connsiteX21" fmla="*/ 11602 w 12303"/>
                <a:gd name="connsiteY21" fmla="*/ 926 h 19050"/>
                <a:gd name="connsiteX22" fmla="*/ 12396 w 12303"/>
                <a:gd name="connsiteY22" fmla="*/ 1720 h 19050"/>
                <a:gd name="connsiteX23" fmla="*/ 12594 w 12303"/>
                <a:gd name="connsiteY23" fmla="*/ 33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03" h="19050">
                  <a:moveTo>
                    <a:pt x="12594" y="3308"/>
                  </a:moveTo>
                  <a:cubicBezTo>
                    <a:pt x="12594" y="4101"/>
                    <a:pt x="12495" y="4846"/>
                    <a:pt x="12396" y="5490"/>
                  </a:cubicBezTo>
                  <a:cubicBezTo>
                    <a:pt x="12247" y="6185"/>
                    <a:pt x="12098" y="6780"/>
                    <a:pt x="11999" y="7276"/>
                  </a:cubicBezTo>
                  <a:cubicBezTo>
                    <a:pt x="11850" y="7822"/>
                    <a:pt x="11652" y="8368"/>
                    <a:pt x="11404" y="8864"/>
                  </a:cubicBezTo>
                  <a:cubicBezTo>
                    <a:pt x="11106" y="9509"/>
                    <a:pt x="10709" y="10154"/>
                    <a:pt x="10213" y="10848"/>
                  </a:cubicBezTo>
                  <a:lnTo>
                    <a:pt x="5252" y="18389"/>
                  </a:lnTo>
                  <a:cubicBezTo>
                    <a:pt x="5103" y="18488"/>
                    <a:pt x="4905" y="18637"/>
                    <a:pt x="4657" y="18786"/>
                  </a:cubicBezTo>
                  <a:cubicBezTo>
                    <a:pt x="4508" y="18885"/>
                    <a:pt x="4310" y="19034"/>
                    <a:pt x="4062" y="19183"/>
                  </a:cubicBezTo>
                  <a:cubicBezTo>
                    <a:pt x="3913" y="19282"/>
                    <a:pt x="3665" y="19381"/>
                    <a:pt x="3268" y="19381"/>
                  </a:cubicBezTo>
                  <a:cubicBezTo>
                    <a:pt x="2970" y="19381"/>
                    <a:pt x="2573" y="19381"/>
                    <a:pt x="2077" y="19381"/>
                  </a:cubicBezTo>
                  <a:cubicBezTo>
                    <a:pt x="1680" y="19381"/>
                    <a:pt x="1333" y="19381"/>
                    <a:pt x="1085" y="19381"/>
                  </a:cubicBezTo>
                  <a:cubicBezTo>
                    <a:pt x="787" y="19381"/>
                    <a:pt x="589" y="19282"/>
                    <a:pt x="490" y="19183"/>
                  </a:cubicBezTo>
                  <a:cubicBezTo>
                    <a:pt x="341" y="19183"/>
                    <a:pt x="291" y="19034"/>
                    <a:pt x="291" y="18786"/>
                  </a:cubicBezTo>
                  <a:cubicBezTo>
                    <a:pt x="291" y="18637"/>
                    <a:pt x="341" y="18488"/>
                    <a:pt x="490" y="18389"/>
                  </a:cubicBezTo>
                  <a:lnTo>
                    <a:pt x="5451" y="8070"/>
                  </a:lnTo>
                  <a:lnTo>
                    <a:pt x="5451" y="3308"/>
                  </a:lnTo>
                  <a:cubicBezTo>
                    <a:pt x="5451" y="2663"/>
                    <a:pt x="5500" y="2117"/>
                    <a:pt x="5649" y="1720"/>
                  </a:cubicBezTo>
                  <a:cubicBezTo>
                    <a:pt x="5748" y="1323"/>
                    <a:pt x="5947" y="1075"/>
                    <a:pt x="6244" y="926"/>
                  </a:cubicBezTo>
                  <a:cubicBezTo>
                    <a:pt x="6492" y="678"/>
                    <a:pt x="6840" y="530"/>
                    <a:pt x="7237" y="530"/>
                  </a:cubicBezTo>
                  <a:cubicBezTo>
                    <a:pt x="7733" y="430"/>
                    <a:pt x="8328" y="331"/>
                    <a:pt x="9023" y="331"/>
                  </a:cubicBezTo>
                  <a:cubicBezTo>
                    <a:pt x="9519" y="331"/>
                    <a:pt x="10015" y="430"/>
                    <a:pt x="10412" y="530"/>
                  </a:cubicBezTo>
                  <a:cubicBezTo>
                    <a:pt x="10908" y="530"/>
                    <a:pt x="11305" y="678"/>
                    <a:pt x="11602" y="926"/>
                  </a:cubicBezTo>
                  <a:cubicBezTo>
                    <a:pt x="11999" y="1075"/>
                    <a:pt x="12247" y="1323"/>
                    <a:pt x="12396" y="1720"/>
                  </a:cubicBezTo>
                  <a:cubicBezTo>
                    <a:pt x="12495" y="2117"/>
                    <a:pt x="12594" y="2663"/>
                    <a:pt x="12594" y="33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6424509" y="5988923"/>
              <a:ext cx="106759" cy="49609"/>
              <a:chOff x="6424509" y="5988923"/>
              <a:chExt cx="106759" cy="49609"/>
            </a:xfrm>
            <a:solidFill>
              <a:srgbClr val="000000"/>
            </a:solidFill>
          </p:grpSpPr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CBE24AF0-4778-48DF-A286-22F0E472D02C}"/>
                  </a:ext>
                </a:extLst>
              </p:cNvPr>
              <p:cNvSpPr/>
              <p:nvPr/>
            </p:nvSpPr>
            <p:spPr>
              <a:xfrm>
                <a:off x="6424509" y="5989518"/>
                <a:ext cx="30360" cy="49014"/>
              </a:xfrm>
              <a:custGeom>
                <a:avLst/>
                <a:gdLst>
                  <a:gd name="connsiteX0" fmla="*/ 30654 w 30360"/>
                  <a:gd name="connsiteY0" fmla="*/ 33073 h 49014"/>
                  <a:gd name="connsiteX1" fmla="*/ 29265 w 30360"/>
                  <a:gd name="connsiteY1" fmla="*/ 40019 h 49014"/>
                  <a:gd name="connsiteX2" fmla="*/ 25693 w 30360"/>
                  <a:gd name="connsiteY2" fmla="*/ 45178 h 49014"/>
                  <a:gd name="connsiteX3" fmla="*/ 19938 w 30360"/>
                  <a:gd name="connsiteY3" fmla="*/ 48353 h 49014"/>
                  <a:gd name="connsiteX4" fmla="*/ 12794 w 30360"/>
                  <a:gd name="connsiteY4" fmla="*/ 49345 h 49014"/>
                  <a:gd name="connsiteX5" fmla="*/ 8429 w 30360"/>
                  <a:gd name="connsiteY5" fmla="*/ 48948 h 49014"/>
                  <a:gd name="connsiteX6" fmla="*/ 4857 w 30360"/>
                  <a:gd name="connsiteY6" fmla="*/ 48155 h 49014"/>
                  <a:gd name="connsiteX7" fmla="*/ 2277 w 30360"/>
                  <a:gd name="connsiteY7" fmla="*/ 47361 h 49014"/>
                  <a:gd name="connsiteX8" fmla="*/ 888 w 30360"/>
                  <a:gd name="connsiteY8" fmla="*/ 46567 h 49014"/>
                  <a:gd name="connsiteX9" fmla="*/ 491 w 30360"/>
                  <a:gd name="connsiteY9" fmla="*/ 46170 h 49014"/>
                  <a:gd name="connsiteX10" fmla="*/ 293 w 30360"/>
                  <a:gd name="connsiteY10" fmla="*/ 45575 h 49014"/>
                  <a:gd name="connsiteX11" fmla="*/ 293 w 30360"/>
                  <a:gd name="connsiteY11" fmla="*/ 44781 h 49014"/>
                  <a:gd name="connsiteX12" fmla="*/ 293 w 30360"/>
                  <a:gd name="connsiteY12" fmla="*/ 43591 h 49014"/>
                  <a:gd name="connsiteX13" fmla="*/ 293 w 30360"/>
                  <a:gd name="connsiteY13" fmla="*/ 42598 h 49014"/>
                  <a:gd name="connsiteX14" fmla="*/ 491 w 30360"/>
                  <a:gd name="connsiteY14" fmla="*/ 41606 h 49014"/>
                  <a:gd name="connsiteX15" fmla="*/ 888 w 30360"/>
                  <a:gd name="connsiteY15" fmla="*/ 41209 h 49014"/>
                  <a:gd name="connsiteX16" fmla="*/ 1285 w 30360"/>
                  <a:gd name="connsiteY16" fmla="*/ 41011 h 49014"/>
                  <a:gd name="connsiteX17" fmla="*/ 2476 w 30360"/>
                  <a:gd name="connsiteY17" fmla="*/ 41606 h 49014"/>
                  <a:gd name="connsiteX18" fmla="*/ 4460 w 30360"/>
                  <a:gd name="connsiteY18" fmla="*/ 42598 h 49014"/>
                  <a:gd name="connsiteX19" fmla="*/ 7833 w 30360"/>
                  <a:gd name="connsiteY19" fmla="*/ 43591 h 49014"/>
                  <a:gd name="connsiteX20" fmla="*/ 12596 w 30360"/>
                  <a:gd name="connsiteY20" fmla="*/ 43987 h 49014"/>
                  <a:gd name="connsiteX21" fmla="*/ 16962 w 30360"/>
                  <a:gd name="connsiteY21" fmla="*/ 43392 h 49014"/>
                  <a:gd name="connsiteX22" fmla="*/ 20533 w 30360"/>
                  <a:gd name="connsiteY22" fmla="*/ 41606 h 49014"/>
                  <a:gd name="connsiteX23" fmla="*/ 22915 w 30360"/>
                  <a:gd name="connsiteY23" fmla="*/ 38431 h 49014"/>
                  <a:gd name="connsiteX24" fmla="*/ 23907 w 30360"/>
                  <a:gd name="connsiteY24" fmla="*/ 33669 h 49014"/>
                  <a:gd name="connsiteX25" fmla="*/ 23113 w 30360"/>
                  <a:gd name="connsiteY25" fmla="*/ 29700 h 49014"/>
                  <a:gd name="connsiteX26" fmla="*/ 20930 w 30360"/>
                  <a:gd name="connsiteY26" fmla="*/ 26723 h 49014"/>
                  <a:gd name="connsiteX27" fmla="*/ 17160 w 30360"/>
                  <a:gd name="connsiteY27" fmla="*/ 24937 h 49014"/>
                  <a:gd name="connsiteX28" fmla="*/ 11604 w 30360"/>
                  <a:gd name="connsiteY28" fmla="*/ 24342 h 49014"/>
                  <a:gd name="connsiteX29" fmla="*/ 7635 w 30360"/>
                  <a:gd name="connsiteY29" fmla="*/ 24541 h 49014"/>
                  <a:gd name="connsiteX30" fmla="*/ 4658 w 30360"/>
                  <a:gd name="connsiteY30" fmla="*/ 24739 h 49014"/>
                  <a:gd name="connsiteX31" fmla="*/ 3071 w 30360"/>
                  <a:gd name="connsiteY31" fmla="*/ 24342 h 49014"/>
                  <a:gd name="connsiteX32" fmla="*/ 2674 w 30360"/>
                  <a:gd name="connsiteY32" fmla="*/ 22358 h 49014"/>
                  <a:gd name="connsiteX33" fmla="*/ 2674 w 30360"/>
                  <a:gd name="connsiteY33" fmla="*/ 2911 h 49014"/>
                  <a:gd name="connsiteX34" fmla="*/ 3269 w 30360"/>
                  <a:gd name="connsiteY34" fmla="*/ 926 h 49014"/>
                  <a:gd name="connsiteX35" fmla="*/ 5055 w 30360"/>
                  <a:gd name="connsiteY35" fmla="*/ 331 h 49014"/>
                  <a:gd name="connsiteX36" fmla="*/ 26288 w 30360"/>
                  <a:gd name="connsiteY36" fmla="*/ 331 h 49014"/>
                  <a:gd name="connsiteX37" fmla="*/ 26883 w 30360"/>
                  <a:gd name="connsiteY37" fmla="*/ 530 h 49014"/>
                  <a:gd name="connsiteX38" fmla="*/ 27280 w 30360"/>
                  <a:gd name="connsiteY38" fmla="*/ 1125 h 49014"/>
                  <a:gd name="connsiteX39" fmla="*/ 27479 w 30360"/>
                  <a:gd name="connsiteY39" fmla="*/ 1919 h 49014"/>
                  <a:gd name="connsiteX40" fmla="*/ 27677 w 30360"/>
                  <a:gd name="connsiteY40" fmla="*/ 3109 h 49014"/>
                  <a:gd name="connsiteX41" fmla="*/ 27280 w 30360"/>
                  <a:gd name="connsiteY41" fmla="*/ 5292 h 49014"/>
                  <a:gd name="connsiteX42" fmla="*/ 26288 w 30360"/>
                  <a:gd name="connsiteY42" fmla="*/ 5887 h 49014"/>
                  <a:gd name="connsiteX43" fmla="*/ 8230 w 30360"/>
                  <a:gd name="connsiteY43" fmla="*/ 5887 h 49014"/>
                  <a:gd name="connsiteX44" fmla="*/ 8230 w 30360"/>
                  <a:gd name="connsiteY44" fmla="*/ 19580 h 49014"/>
                  <a:gd name="connsiteX45" fmla="*/ 11008 w 30360"/>
                  <a:gd name="connsiteY45" fmla="*/ 19381 h 49014"/>
                  <a:gd name="connsiteX46" fmla="*/ 14183 w 30360"/>
                  <a:gd name="connsiteY46" fmla="*/ 19183 h 49014"/>
                  <a:gd name="connsiteX47" fmla="*/ 21327 w 30360"/>
                  <a:gd name="connsiteY47" fmla="*/ 20175 h 49014"/>
                  <a:gd name="connsiteX48" fmla="*/ 26487 w 30360"/>
                  <a:gd name="connsiteY48" fmla="*/ 22953 h 49014"/>
                  <a:gd name="connsiteX49" fmla="*/ 29463 w 30360"/>
                  <a:gd name="connsiteY49" fmla="*/ 27319 h 49014"/>
                  <a:gd name="connsiteX50" fmla="*/ 30654 w 30360"/>
                  <a:gd name="connsiteY50" fmla="*/ 33073 h 4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0360" h="49014">
                    <a:moveTo>
                      <a:pt x="30654" y="33073"/>
                    </a:moveTo>
                    <a:cubicBezTo>
                      <a:pt x="30654" y="35603"/>
                      <a:pt x="30158" y="37935"/>
                      <a:pt x="29265" y="40019"/>
                    </a:cubicBezTo>
                    <a:cubicBezTo>
                      <a:pt x="28471" y="42003"/>
                      <a:pt x="27280" y="43739"/>
                      <a:pt x="25693" y="45178"/>
                    </a:cubicBezTo>
                    <a:cubicBezTo>
                      <a:pt x="24105" y="46517"/>
                      <a:pt x="22171" y="47559"/>
                      <a:pt x="19938" y="48353"/>
                    </a:cubicBezTo>
                    <a:cubicBezTo>
                      <a:pt x="17805" y="48998"/>
                      <a:pt x="15424" y="49345"/>
                      <a:pt x="12794" y="49345"/>
                    </a:cubicBezTo>
                    <a:cubicBezTo>
                      <a:pt x="11207" y="49345"/>
                      <a:pt x="9719" y="49196"/>
                      <a:pt x="8429" y="48948"/>
                    </a:cubicBezTo>
                    <a:cubicBezTo>
                      <a:pt x="7089" y="48651"/>
                      <a:pt x="5899" y="48452"/>
                      <a:pt x="4857" y="48155"/>
                    </a:cubicBezTo>
                    <a:cubicBezTo>
                      <a:pt x="3765" y="47907"/>
                      <a:pt x="2922" y="47659"/>
                      <a:pt x="2277" y="47361"/>
                    </a:cubicBezTo>
                    <a:cubicBezTo>
                      <a:pt x="1583" y="46964"/>
                      <a:pt x="1136" y="46716"/>
                      <a:pt x="888" y="46567"/>
                    </a:cubicBezTo>
                    <a:cubicBezTo>
                      <a:pt x="739" y="46468"/>
                      <a:pt x="590" y="46319"/>
                      <a:pt x="491" y="46170"/>
                    </a:cubicBezTo>
                    <a:cubicBezTo>
                      <a:pt x="491" y="45922"/>
                      <a:pt x="392" y="45724"/>
                      <a:pt x="293" y="45575"/>
                    </a:cubicBezTo>
                    <a:cubicBezTo>
                      <a:pt x="293" y="45327"/>
                      <a:pt x="293" y="45079"/>
                      <a:pt x="293" y="44781"/>
                    </a:cubicBezTo>
                    <a:cubicBezTo>
                      <a:pt x="293" y="44384"/>
                      <a:pt x="293" y="43987"/>
                      <a:pt x="293" y="43591"/>
                    </a:cubicBezTo>
                    <a:cubicBezTo>
                      <a:pt x="293" y="43194"/>
                      <a:pt x="293" y="42896"/>
                      <a:pt x="293" y="42598"/>
                    </a:cubicBezTo>
                    <a:cubicBezTo>
                      <a:pt x="392" y="42201"/>
                      <a:pt x="491" y="41904"/>
                      <a:pt x="491" y="41606"/>
                    </a:cubicBezTo>
                    <a:cubicBezTo>
                      <a:pt x="590" y="41358"/>
                      <a:pt x="739" y="41209"/>
                      <a:pt x="888" y="41209"/>
                    </a:cubicBezTo>
                    <a:cubicBezTo>
                      <a:pt x="987" y="41110"/>
                      <a:pt x="1136" y="41011"/>
                      <a:pt x="1285" y="41011"/>
                    </a:cubicBezTo>
                    <a:cubicBezTo>
                      <a:pt x="1533" y="41011"/>
                      <a:pt x="1930" y="41209"/>
                      <a:pt x="2476" y="41606"/>
                    </a:cubicBezTo>
                    <a:cubicBezTo>
                      <a:pt x="2972" y="41904"/>
                      <a:pt x="3666" y="42201"/>
                      <a:pt x="4460" y="42598"/>
                    </a:cubicBezTo>
                    <a:cubicBezTo>
                      <a:pt x="5353" y="42896"/>
                      <a:pt x="6494" y="43194"/>
                      <a:pt x="7833" y="43591"/>
                    </a:cubicBezTo>
                    <a:cubicBezTo>
                      <a:pt x="9123" y="43888"/>
                      <a:pt x="10711" y="43987"/>
                      <a:pt x="12596" y="43987"/>
                    </a:cubicBezTo>
                    <a:cubicBezTo>
                      <a:pt x="14183" y="43987"/>
                      <a:pt x="15622" y="43789"/>
                      <a:pt x="16962" y="43392"/>
                    </a:cubicBezTo>
                    <a:cubicBezTo>
                      <a:pt x="18400" y="42995"/>
                      <a:pt x="19591" y="42400"/>
                      <a:pt x="20533" y="41606"/>
                    </a:cubicBezTo>
                    <a:cubicBezTo>
                      <a:pt x="21575" y="40713"/>
                      <a:pt x="22369" y="39622"/>
                      <a:pt x="22915" y="38431"/>
                    </a:cubicBezTo>
                    <a:cubicBezTo>
                      <a:pt x="23560" y="37141"/>
                      <a:pt x="23907" y="35554"/>
                      <a:pt x="23907" y="33669"/>
                    </a:cubicBezTo>
                    <a:cubicBezTo>
                      <a:pt x="23907" y="32081"/>
                      <a:pt x="23609" y="30791"/>
                      <a:pt x="23113" y="29700"/>
                    </a:cubicBezTo>
                    <a:cubicBezTo>
                      <a:pt x="22716" y="28509"/>
                      <a:pt x="21972" y="27517"/>
                      <a:pt x="20930" y="26723"/>
                    </a:cubicBezTo>
                    <a:cubicBezTo>
                      <a:pt x="19988" y="25930"/>
                      <a:pt x="18748" y="25334"/>
                      <a:pt x="17160" y="24937"/>
                    </a:cubicBezTo>
                    <a:cubicBezTo>
                      <a:pt x="15573" y="24541"/>
                      <a:pt x="13687" y="24342"/>
                      <a:pt x="11604" y="24342"/>
                    </a:cubicBezTo>
                    <a:cubicBezTo>
                      <a:pt x="10115" y="24342"/>
                      <a:pt x="8826" y="24441"/>
                      <a:pt x="7635" y="24541"/>
                    </a:cubicBezTo>
                    <a:cubicBezTo>
                      <a:pt x="6544" y="24689"/>
                      <a:pt x="5551" y="24739"/>
                      <a:pt x="4658" y="24739"/>
                    </a:cubicBezTo>
                    <a:cubicBezTo>
                      <a:pt x="3964" y="24739"/>
                      <a:pt x="3468" y="24640"/>
                      <a:pt x="3071" y="24342"/>
                    </a:cubicBezTo>
                    <a:cubicBezTo>
                      <a:pt x="2773" y="23945"/>
                      <a:pt x="2674" y="23300"/>
                      <a:pt x="2674" y="22358"/>
                    </a:cubicBezTo>
                    <a:lnTo>
                      <a:pt x="2674" y="2911"/>
                    </a:lnTo>
                    <a:cubicBezTo>
                      <a:pt x="2674" y="2018"/>
                      <a:pt x="2873" y="1323"/>
                      <a:pt x="3269" y="926"/>
                    </a:cubicBezTo>
                    <a:cubicBezTo>
                      <a:pt x="3666" y="530"/>
                      <a:pt x="4262" y="331"/>
                      <a:pt x="5055" y="331"/>
                    </a:cubicBezTo>
                    <a:lnTo>
                      <a:pt x="26288" y="331"/>
                    </a:lnTo>
                    <a:cubicBezTo>
                      <a:pt x="26536" y="331"/>
                      <a:pt x="26735" y="430"/>
                      <a:pt x="26883" y="530"/>
                    </a:cubicBezTo>
                    <a:cubicBezTo>
                      <a:pt x="26983" y="678"/>
                      <a:pt x="27132" y="877"/>
                      <a:pt x="27280" y="1125"/>
                    </a:cubicBezTo>
                    <a:cubicBezTo>
                      <a:pt x="27380" y="1274"/>
                      <a:pt x="27479" y="1522"/>
                      <a:pt x="27479" y="1919"/>
                    </a:cubicBezTo>
                    <a:cubicBezTo>
                      <a:pt x="27578" y="2316"/>
                      <a:pt x="27677" y="2712"/>
                      <a:pt x="27677" y="3109"/>
                    </a:cubicBezTo>
                    <a:cubicBezTo>
                      <a:pt x="27677" y="4052"/>
                      <a:pt x="27528" y="4796"/>
                      <a:pt x="27280" y="5292"/>
                    </a:cubicBezTo>
                    <a:cubicBezTo>
                      <a:pt x="26983" y="5689"/>
                      <a:pt x="26685" y="5887"/>
                      <a:pt x="26288" y="5887"/>
                    </a:cubicBezTo>
                    <a:lnTo>
                      <a:pt x="8230" y="5887"/>
                    </a:lnTo>
                    <a:lnTo>
                      <a:pt x="8230" y="19580"/>
                    </a:lnTo>
                    <a:cubicBezTo>
                      <a:pt x="9123" y="19480"/>
                      <a:pt x="10066" y="19381"/>
                      <a:pt x="11008" y="19381"/>
                    </a:cubicBezTo>
                    <a:cubicBezTo>
                      <a:pt x="11901" y="19282"/>
                      <a:pt x="12993" y="19183"/>
                      <a:pt x="14183" y="19183"/>
                    </a:cubicBezTo>
                    <a:cubicBezTo>
                      <a:pt x="16962" y="19183"/>
                      <a:pt x="19343" y="19530"/>
                      <a:pt x="21327" y="20175"/>
                    </a:cubicBezTo>
                    <a:cubicBezTo>
                      <a:pt x="23411" y="20869"/>
                      <a:pt x="25147" y="21762"/>
                      <a:pt x="26487" y="22953"/>
                    </a:cubicBezTo>
                    <a:cubicBezTo>
                      <a:pt x="27776" y="24144"/>
                      <a:pt x="28769" y="25632"/>
                      <a:pt x="29463" y="27319"/>
                    </a:cubicBezTo>
                    <a:cubicBezTo>
                      <a:pt x="30257" y="29055"/>
                      <a:pt x="30654" y="30990"/>
                      <a:pt x="30654" y="330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F904B8BD-DC64-4AE5-A5EF-3C322FC070F3}"/>
                  </a:ext>
                </a:extLst>
              </p:cNvPr>
              <p:cNvSpPr/>
              <p:nvPr/>
            </p:nvSpPr>
            <p:spPr>
              <a:xfrm>
                <a:off x="6465387" y="5989320"/>
                <a:ext cx="27979" cy="48418"/>
              </a:xfrm>
              <a:custGeom>
                <a:avLst/>
                <a:gdLst>
                  <a:gd name="connsiteX0" fmla="*/ 28276 w 27979"/>
                  <a:gd name="connsiteY0" fmla="*/ 46170 h 48418"/>
                  <a:gd name="connsiteX1" fmla="*/ 28077 w 27979"/>
                  <a:gd name="connsiteY1" fmla="*/ 47559 h 48418"/>
                  <a:gd name="connsiteX2" fmla="*/ 27879 w 27979"/>
                  <a:gd name="connsiteY2" fmla="*/ 48353 h 48418"/>
                  <a:gd name="connsiteX3" fmla="*/ 27283 w 27979"/>
                  <a:gd name="connsiteY3" fmla="*/ 48750 h 48418"/>
                  <a:gd name="connsiteX4" fmla="*/ 26887 w 27979"/>
                  <a:gd name="connsiteY4" fmla="*/ 48750 h 48418"/>
                  <a:gd name="connsiteX5" fmla="*/ 1685 w 27979"/>
                  <a:gd name="connsiteY5" fmla="*/ 48750 h 48418"/>
                  <a:gd name="connsiteX6" fmla="*/ 1288 w 27979"/>
                  <a:gd name="connsiteY6" fmla="*/ 48750 h 48418"/>
                  <a:gd name="connsiteX7" fmla="*/ 891 w 27979"/>
                  <a:gd name="connsiteY7" fmla="*/ 48353 h 48418"/>
                  <a:gd name="connsiteX8" fmla="*/ 494 w 27979"/>
                  <a:gd name="connsiteY8" fmla="*/ 47559 h 48418"/>
                  <a:gd name="connsiteX9" fmla="*/ 494 w 27979"/>
                  <a:gd name="connsiteY9" fmla="*/ 46170 h 48418"/>
                  <a:gd name="connsiteX10" fmla="*/ 494 w 27979"/>
                  <a:gd name="connsiteY10" fmla="*/ 45178 h 48418"/>
                  <a:gd name="connsiteX11" fmla="*/ 693 w 27979"/>
                  <a:gd name="connsiteY11" fmla="*/ 44384 h 48418"/>
                  <a:gd name="connsiteX12" fmla="*/ 1090 w 27979"/>
                  <a:gd name="connsiteY12" fmla="*/ 43789 h 48418"/>
                  <a:gd name="connsiteX13" fmla="*/ 1685 w 27979"/>
                  <a:gd name="connsiteY13" fmla="*/ 43590 h 48418"/>
                  <a:gd name="connsiteX14" fmla="*/ 11805 w 27979"/>
                  <a:gd name="connsiteY14" fmla="*/ 43590 h 48418"/>
                  <a:gd name="connsiteX15" fmla="*/ 11805 w 27979"/>
                  <a:gd name="connsiteY15" fmla="*/ 7078 h 48418"/>
                  <a:gd name="connsiteX16" fmla="*/ 2479 w 27979"/>
                  <a:gd name="connsiteY16" fmla="*/ 12634 h 48418"/>
                  <a:gd name="connsiteX17" fmla="*/ 1288 w 27979"/>
                  <a:gd name="connsiteY17" fmla="*/ 13031 h 48418"/>
                  <a:gd name="connsiteX18" fmla="*/ 693 w 27979"/>
                  <a:gd name="connsiteY18" fmla="*/ 12833 h 48418"/>
                  <a:gd name="connsiteX19" fmla="*/ 296 w 27979"/>
                  <a:gd name="connsiteY19" fmla="*/ 12039 h 48418"/>
                  <a:gd name="connsiteX20" fmla="*/ 296 w 27979"/>
                  <a:gd name="connsiteY20" fmla="*/ 10650 h 48418"/>
                  <a:gd name="connsiteX21" fmla="*/ 296 w 27979"/>
                  <a:gd name="connsiteY21" fmla="*/ 9658 h 48418"/>
                  <a:gd name="connsiteX22" fmla="*/ 296 w 27979"/>
                  <a:gd name="connsiteY22" fmla="*/ 8864 h 48418"/>
                  <a:gd name="connsiteX23" fmla="*/ 693 w 27979"/>
                  <a:gd name="connsiteY23" fmla="*/ 8269 h 48418"/>
                  <a:gd name="connsiteX24" fmla="*/ 1288 w 27979"/>
                  <a:gd name="connsiteY24" fmla="*/ 7872 h 48418"/>
                  <a:gd name="connsiteX25" fmla="*/ 12401 w 27979"/>
                  <a:gd name="connsiteY25" fmla="*/ 728 h 48418"/>
                  <a:gd name="connsiteX26" fmla="*/ 12797 w 27979"/>
                  <a:gd name="connsiteY26" fmla="*/ 529 h 48418"/>
                  <a:gd name="connsiteX27" fmla="*/ 13194 w 27979"/>
                  <a:gd name="connsiteY27" fmla="*/ 529 h 48418"/>
                  <a:gd name="connsiteX28" fmla="*/ 13988 w 27979"/>
                  <a:gd name="connsiteY28" fmla="*/ 331 h 48418"/>
                  <a:gd name="connsiteX29" fmla="*/ 15179 w 27979"/>
                  <a:gd name="connsiteY29" fmla="*/ 331 h 48418"/>
                  <a:gd name="connsiteX30" fmla="*/ 16766 w 27979"/>
                  <a:gd name="connsiteY30" fmla="*/ 331 h 48418"/>
                  <a:gd name="connsiteX31" fmla="*/ 17560 w 27979"/>
                  <a:gd name="connsiteY31" fmla="*/ 529 h 48418"/>
                  <a:gd name="connsiteX32" fmla="*/ 17957 w 27979"/>
                  <a:gd name="connsiteY32" fmla="*/ 926 h 48418"/>
                  <a:gd name="connsiteX33" fmla="*/ 18155 w 27979"/>
                  <a:gd name="connsiteY33" fmla="*/ 1323 h 48418"/>
                  <a:gd name="connsiteX34" fmla="*/ 18155 w 27979"/>
                  <a:gd name="connsiteY34" fmla="*/ 43590 h 48418"/>
                  <a:gd name="connsiteX35" fmla="*/ 26887 w 27979"/>
                  <a:gd name="connsiteY35" fmla="*/ 43590 h 48418"/>
                  <a:gd name="connsiteX36" fmla="*/ 27482 w 27979"/>
                  <a:gd name="connsiteY36" fmla="*/ 43789 h 48418"/>
                  <a:gd name="connsiteX37" fmla="*/ 27879 w 27979"/>
                  <a:gd name="connsiteY37" fmla="*/ 44384 h 48418"/>
                  <a:gd name="connsiteX38" fmla="*/ 28077 w 27979"/>
                  <a:gd name="connsiteY38" fmla="*/ 45178 h 48418"/>
                  <a:gd name="connsiteX39" fmla="*/ 28276 w 27979"/>
                  <a:gd name="connsiteY39" fmla="*/ 46170 h 48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7979" h="48418">
                    <a:moveTo>
                      <a:pt x="28276" y="46170"/>
                    </a:moveTo>
                    <a:cubicBezTo>
                      <a:pt x="28276" y="46716"/>
                      <a:pt x="28176" y="47162"/>
                      <a:pt x="28077" y="47559"/>
                    </a:cubicBezTo>
                    <a:cubicBezTo>
                      <a:pt x="28077" y="47857"/>
                      <a:pt x="27978" y="48105"/>
                      <a:pt x="27879" y="48353"/>
                    </a:cubicBezTo>
                    <a:cubicBezTo>
                      <a:pt x="27730" y="48502"/>
                      <a:pt x="27531" y="48651"/>
                      <a:pt x="27283" y="48750"/>
                    </a:cubicBezTo>
                    <a:cubicBezTo>
                      <a:pt x="27135" y="48750"/>
                      <a:pt x="26986" y="48750"/>
                      <a:pt x="26887" y="48750"/>
                    </a:cubicBezTo>
                    <a:lnTo>
                      <a:pt x="1685" y="48750"/>
                    </a:lnTo>
                    <a:cubicBezTo>
                      <a:pt x="1536" y="48750"/>
                      <a:pt x="1387" y="48750"/>
                      <a:pt x="1288" y="48750"/>
                    </a:cubicBezTo>
                    <a:cubicBezTo>
                      <a:pt x="1139" y="48651"/>
                      <a:pt x="990" y="48502"/>
                      <a:pt x="891" y="48353"/>
                    </a:cubicBezTo>
                    <a:cubicBezTo>
                      <a:pt x="742" y="48105"/>
                      <a:pt x="593" y="47857"/>
                      <a:pt x="494" y="47559"/>
                    </a:cubicBezTo>
                    <a:cubicBezTo>
                      <a:pt x="494" y="47162"/>
                      <a:pt x="494" y="46716"/>
                      <a:pt x="494" y="46170"/>
                    </a:cubicBezTo>
                    <a:cubicBezTo>
                      <a:pt x="494" y="45773"/>
                      <a:pt x="494" y="45476"/>
                      <a:pt x="494" y="45178"/>
                    </a:cubicBezTo>
                    <a:cubicBezTo>
                      <a:pt x="593" y="44781"/>
                      <a:pt x="693" y="44533"/>
                      <a:pt x="693" y="44384"/>
                    </a:cubicBezTo>
                    <a:cubicBezTo>
                      <a:pt x="792" y="44136"/>
                      <a:pt x="941" y="43938"/>
                      <a:pt x="1090" y="43789"/>
                    </a:cubicBezTo>
                    <a:cubicBezTo>
                      <a:pt x="1338" y="43690"/>
                      <a:pt x="1536" y="43590"/>
                      <a:pt x="1685" y="43590"/>
                    </a:cubicBezTo>
                    <a:lnTo>
                      <a:pt x="11805" y="43590"/>
                    </a:lnTo>
                    <a:lnTo>
                      <a:pt x="11805" y="7078"/>
                    </a:lnTo>
                    <a:lnTo>
                      <a:pt x="2479" y="12634"/>
                    </a:lnTo>
                    <a:cubicBezTo>
                      <a:pt x="2082" y="12783"/>
                      <a:pt x="1685" y="12932"/>
                      <a:pt x="1288" y="13031"/>
                    </a:cubicBezTo>
                    <a:cubicBezTo>
                      <a:pt x="990" y="13031"/>
                      <a:pt x="792" y="12981"/>
                      <a:pt x="693" y="12833"/>
                    </a:cubicBezTo>
                    <a:cubicBezTo>
                      <a:pt x="544" y="12733"/>
                      <a:pt x="395" y="12436"/>
                      <a:pt x="296" y="12039"/>
                    </a:cubicBezTo>
                    <a:cubicBezTo>
                      <a:pt x="296" y="11642"/>
                      <a:pt x="296" y="11196"/>
                      <a:pt x="296" y="10650"/>
                    </a:cubicBezTo>
                    <a:cubicBezTo>
                      <a:pt x="296" y="10253"/>
                      <a:pt x="296" y="9955"/>
                      <a:pt x="296" y="9658"/>
                    </a:cubicBezTo>
                    <a:cubicBezTo>
                      <a:pt x="296" y="9261"/>
                      <a:pt x="296" y="9013"/>
                      <a:pt x="296" y="8864"/>
                    </a:cubicBezTo>
                    <a:cubicBezTo>
                      <a:pt x="395" y="8616"/>
                      <a:pt x="544" y="8417"/>
                      <a:pt x="693" y="8269"/>
                    </a:cubicBezTo>
                    <a:cubicBezTo>
                      <a:pt x="792" y="8169"/>
                      <a:pt x="990" y="8021"/>
                      <a:pt x="1288" y="7872"/>
                    </a:cubicBezTo>
                    <a:lnTo>
                      <a:pt x="12401" y="728"/>
                    </a:lnTo>
                    <a:cubicBezTo>
                      <a:pt x="12500" y="629"/>
                      <a:pt x="12649" y="529"/>
                      <a:pt x="12797" y="529"/>
                    </a:cubicBezTo>
                    <a:cubicBezTo>
                      <a:pt x="12897" y="529"/>
                      <a:pt x="13045" y="529"/>
                      <a:pt x="13194" y="529"/>
                    </a:cubicBezTo>
                    <a:cubicBezTo>
                      <a:pt x="13442" y="430"/>
                      <a:pt x="13690" y="331"/>
                      <a:pt x="13988" y="331"/>
                    </a:cubicBezTo>
                    <a:cubicBezTo>
                      <a:pt x="14385" y="331"/>
                      <a:pt x="14782" y="331"/>
                      <a:pt x="15179" y="331"/>
                    </a:cubicBezTo>
                    <a:cubicBezTo>
                      <a:pt x="15824" y="331"/>
                      <a:pt x="16369" y="331"/>
                      <a:pt x="16766" y="331"/>
                    </a:cubicBezTo>
                    <a:cubicBezTo>
                      <a:pt x="17163" y="331"/>
                      <a:pt x="17411" y="430"/>
                      <a:pt x="17560" y="529"/>
                    </a:cubicBezTo>
                    <a:cubicBezTo>
                      <a:pt x="17808" y="678"/>
                      <a:pt x="17957" y="827"/>
                      <a:pt x="17957" y="926"/>
                    </a:cubicBezTo>
                    <a:cubicBezTo>
                      <a:pt x="18056" y="1075"/>
                      <a:pt x="18155" y="1224"/>
                      <a:pt x="18155" y="1323"/>
                    </a:cubicBezTo>
                    <a:lnTo>
                      <a:pt x="18155" y="43590"/>
                    </a:lnTo>
                    <a:lnTo>
                      <a:pt x="26887" y="43590"/>
                    </a:lnTo>
                    <a:cubicBezTo>
                      <a:pt x="27135" y="43590"/>
                      <a:pt x="27333" y="43690"/>
                      <a:pt x="27482" y="43789"/>
                    </a:cubicBezTo>
                    <a:cubicBezTo>
                      <a:pt x="27581" y="43938"/>
                      <a:pt x="27730" y="44136"/>
                      <a:pt x="27879" y="44384"/>
                    </a:cubicBezTo>
                    <a:cubicBezTo>
                      <a:pt x="27978" y="44533"/>
                      <a:pt x="28077" y="44781"/>
                      <a:pt x="28077" y="45178"/>
                    </a:cubicBezTo>
                    <a:cubicBezTo>
                      <a:pt x="28176" y="45476"/>
                      <a:pt x="28276" y="45773"/>
                      <a:pt x="28276" y="46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A361FC97-5E20-468C-A31E-6E03D2F9C601}"/>
                  </a:ext>
                </a:extLst>
              </p:cNvPr>
              <p:cNvSpPr/>
              <p:nvPr/>
            </p:nvSpPr>
            <p:spPr>
              <a:xfrm>
                <a:off x="6501106" y="5988923"/>
                <a:ext cx="30162" cy="48815"/>
              </a:xfrm>
              <a:custGeom>
                <a:avLst/>
                <a:gdLst>
                  <a:gd name="connsiteX0" fmla="*/ 30461 w 30162"/>
                  <a:gd name="connsiteY0" fmla="*/ 46369 h 48815"/>
                  <a:gd name="connsiteX1" fmla="*/ 30263 w 30162"/>
                  <a:gd name="connsiteY1" fmla="*/ 47559 h 48815"/>
                  <a:gd name="connsiteX2" fmla="*/ 30065 w 30162"/>
                  <a:gd name="connsiteY2" fmla="*/ 48551 h 48815"/>
                  <a:gd name="connsiteX3" fmla="*/ 29668 w 30162"/>
                  <a:gd name="connsiteY3" fmla="*/ 48948 h 48815"/>
                  <a:gd name="connsiteX4" fmla="*/ 29072 w 30162"/>
                  <a:gd name="connsiteY4" fmla="*/ 49147 h 48815"/>
                  <a:gd name="connsiteX5" fmla="*/ 2482 w 30162"/>
                  <a:gd name="connsiteY5" fmla="*/ 49147 h 48815"/>
                  <a:gd name="connsiteX6" fmla="*/ 1489 w 30162"/>
                  <a:gd name="connsiteY6" fmla="*/ 49147 h 48815"/>
                  <a:gd name="connsiteX7" fmla="*/ 894 w 30162"/>
                  <a:gd name="connsiteY7" fmla="*/ 48750 h 48815"/>
                  <a:gd name="connsiteX8" fmla="*/ 497 w 30162"/>
                  <a:gd name="connsiteY8" fmla="*/ 47758 h 48815"/>
                  <a:gd name="connsiteX9" fmla="*/ 299 w 30162"/>
                  <a:gd name="connsiteY9" fmla="*/ 46369 h 48815"/>
                  <a:gd name="connsiteX10" fmla="*/ 299 w 30162"/>
                  <a:gd name="connsiteY10" fmla="*/ 45178 h 48815"/>
                  <a:gd name="connsiteX11" fmla="*/ 696 w 30162"/>
                  <a:gd name="connsiteY11" fmla="*/ 44186 h 48815"/>
                  <a:gd name="connsiteX12" fmla="*/ 1093 w 30162"/>
                  <a:gd name="connsiteY12" fmla="*/ 43194 h 48815"/>
                  <a:gd name="connsiteX13" fmla="*/ 1886 w 30162"/>
                  <a:gd name="connsiteY13" fmla="*/ 42201 h 48815"/>
                  <a:gd name="connsiteX14" fmla="*/ 11213 w 30162"/>
                  <a:gd name="connsiteY14" fmla="*/ 32478 h 48815"/>
                  <a:gd name="connsiteX15" fmla="*/ 16372 w 30162"/>
                  <a:gd name="connsiteY15" fmla="*/ 26326 h 48815"/>
                  <a:gd name="connsiteX16" fmla="*/ 19349 w 30162"/>
                  <a:gd name="connsiteY16" fmla="*/ 21365 h 48815"/>
                  <a:gd name="connsiteX17" fmla="*/ 20738 w 30162"/>
                  <a:gd name="connsiteY17" fmla="*/ 17198 h 48815"/>
                  <a:gd name="connsiteX18" fmla="*/ 21135 w 30162"/>
                  <a:gd name="connsiteY18" fmla="*/ 13825 h 48815"/>
                  <a:gd name="connsiteX19" fmla="*/ 20540 w 30162"/>
                  <a:gd name="connsiteY19" fmla="*/ 10848 h 48815"/>
                  <a:gd name="connsiteX20" fmla="*/ 19150 w 30162"/>
                  <a:gd name="connsiteY20" fmla="*/ 8467 h 48815"/>
                  <a:gd name="connsiteX21" fmla="*/ 16571 w 30162"/>
                  <a:gd name="connsiteY21" fmla="*/ 6681 h 48815"/>
                  <a:gd name="connsiteX22" fmla="*/ 13197 w 30162"/>
                  <a:gd name="connsiteY22" fmla="*/ 5887 h 48815"/>
                  <a:gd name="connsiteX23" fmla="*/ 9030 w 30162"/>
                  <a:gd name="connsiteY23" fmla="*/ 6681 h 48815"/>
                  <a:gd name="connsiteX24" fmla="*/ 5855 w 30162"/>
                  <a:gd name="connsiteY24" fmla="*/ 8070 h 48815"/>
                  <a:gd name="connsiteX25" fmla="*/ 3672 w 30162"/>
                  <a:gd name="connsiteY25" fmla="*/ 9459 h 48815"/>
                  <a:gd name="connsiteX26" fmla="*/ 2283 w 30162"/>
                  <a:gd name="connsiteY26" fmla="*/ 10055 h 48815"/>
                  <a:gd name="connsiteX27" fmla="*/ 1886 w 30162"/>
                  <a:gd name="connsiteY27" fmla="*/ 9856 h 48815"/>
                  <a:gd name="connsiteX28" fmla="*/ 1489 w 30162"/>
                  <a:gd name="connsiteY28" fmla="*/ 9459 h 48815"/>
                  <a:gd name="connsiteX29" fmla="*/ 1291 w 30162"/>
                  <a:gd name="connsiteY29" fmla="*/ 8467 h 48815"/>
                  <a:gd name="connsiteX30" fmla="*/ 1291 w 30162"/>
                  <a:gd name="connsiteY30" fmla="*/ 7078 h 48815"/>
                  <a:gd name="connsiteX31" fmla="*/ 1291 w 30162"/>
                  <a:gd name="connsiteY31" fmla="*/ 6086 h 48815"/>
                  <a:gd name="connsiteX32" fmla="*/ 1291 w 30162"/>
                  <a:gd name="connsiteY32" fmla="*/ 5490 h 48815"/>
                  <a:gd name="connsiteX33" fmla="*/ 1688 w 30162"/>
                  <a:gd name="connsiteY33" fmla="*/ 4895 h 48815"/>
                  <a:gd name="connsiteX34" fmla="*/ 2283 w 30162"/>
                  <a:gd name="connsiteY34" fmla="*/ 4300 h 48815"/>
                  <a:gd name="connsiteX35" fmla="*/ 3672 w 30162"/>
                  <a:gd name="connsiteY35" fmla="*/ 3308 h 48815"/>
                  <a:gd name="connsiteX36" fmla="*/ 6450 w 30162"/>
                  <a:gd name="connsiteY36" fmla="*/ 1919 h 48815"/>
                  <a:gd name="connsiteX37" fmla="*/ 10221 w 30162"/>
                  <a:gd name="connsiteY37" fmla="*/ 728 h 48815"/>
                  <a:gd name="connsiteX38" fmla="*/ 14388 w 30162"/>
                  <a:gd name="connsiteY38" fmla="*/ 331 h 48815"/>
                  <a:gd name="connsiteX39" fmla="*/ 20540 w 30162"/>
                  <a:gd name="connsiteY39" fmla="*/ 1323 h 48815"/>
                  <a:gd name="connsiteX40" fmla="*/ 24905 w 30162"/>
                  <a:gd name="connsiteY40" fmla="*/ 4101 h 48815"/>
                  <a:gd name="connsiteX41" fmla="*/ 27485 w 30162"/>
                  <a:gd name="connsiteY41" fmla="*/ 8070 h 48815"/>
                  <a:gd name="connsiteX42" fmla="*/ 28279 w 30162"/>
                  <a:gd name="connsiteY42" fmla="*/ 12833 h 48815"/>
                  <a:gd name="connsiteX43" fmla="*/ 27882 w 30162"/>
                  <a:gd name="connsiteY43" fmla="*/ 17397 h 48815"/>
                  <a:gd name="connsiteX44" fmla="*/ 26096 w 30162"/>
                  <a:gd name="connsiteY44" fmla="*/ 22358 h 48815"/>
                  <a:gd name="connsiteX45" fmla="*/ 22325 w 30162"/>
                  <a:gd name="connsiteY45" fmla="*/ 28311 h 48815"/>
                  <a:gd name="connsiteX46" fmla="*/ 15777 w 30162"/>
                  <a:gd name="connsiteY46" fmla="*/ 35653 h 48815"/>
                  <a:gd name="connsiteX47" fmla="*/ 8038 w 30162"/>
                  <a:gd name="connsiteY47" fmla="*/ 43789 h 48815"/>
                  <a:gd name="connsiteX48" fmla="*/ 29072 w 30162"/>
                  <a:gd name="connsiteY48" fmla="*/ 43789 h 48815"/>
                  <a:gd name="connsiteX49" fmla="*/ 29469 w 30162"/>
                  <a:gd name="connsiteY49" fmla="*/ 43987 h 48815"/>
                  <a:gd name="connsiteX50" fmla="*/ 30065 w 30162"/>
                  <a:gd name="connsiteY50" fmla="*/ 44384 h 48815"/>
                  <a:gd name="connsiteX51" fmla="*/ 30263 w 30162"/>
                  <a:gd name="connsiteY51" fmla="*/ 45376 h 48815"/>
                  <a:gd name="connsiteX52" fmla="*/ 30461 w 30162"/>
                  <a:gd name="connsiteY52" fmla="*/ 4636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162" h="48815">
                    <a:moveTo>
                      <a:pt x="30461" y="46369"/>
                    </a:moveTo>
                    <a:cubicBezTo>
                      <a:pt x="30461" y="46765"/>
                      <a:pt x="30362" y="47162"/>
                      <a:pt x="30263" y="47559"/>
                    </a:cubicBezTo>
                    <a:cubicBezTo>
                      <a:pt x="30263" y="47956"/>
                      <a:pt x="30164" y="48303"/>
                      <a:pt x="30065" y="48551"/>
                    </a:cubicBezTo>
                    <a:cubicBezTo>
                      <a:pt x="30065" y="48700"/>
                      <a:pt x="29916" y="48849"/>
                      <a:pt x="29668" y="48948"/>
                    </a:cubicBezTo>
                    <a:cubicBezTo>
                      <a:pt x="29519" y="49097"/>
                      <a:pt x="29320" y="49147"/>
                      <a:pt x="29072" y="49147"/>
                    </a:cubicBezTo>
                    <a:lnTo>
                      <a:pt x="2482" y="49147"/>
                    </a:lnTo>
                    <a:cubicBezTo>
                      <a:pt x="2085" y="49147"/>
                      <a:pt x="1737" y="49147"/>
                      <a:pt x="1489" y="49147"/>
                    </a:cubicBezTo>
                    <a:cubicBezTo>
                      <a:pt x="1341" y="49048"/>
                      <a:pt x="1142" y="48899"/>
                      <a:pt x="894" y="48750"/>
                    </a:cubicBezTo>
                    <a:cubicBezTo>
                      <a:pt x="745" y="48502"/>
                      <a:pt x="596" y="48155"/>
                      <a:pt x="497" y="47758"/>
                    </a:cubicBezTo>
                    <a:cubicBezTo>
                      <a:pt x="348" y="47361"/>
                      <a:pt x="299" y="46914"/>
                      <a:pt x="299" y="46369"/>
                    </a:cubicBezTo>
                    <a:cubicBezTo>
                      <a:pt x="299" y="45873"/>
                      <a:pt x="299" y="45476"/>
                      <a:pt x="299" y="45178"/>
                    </a:cubicBezTo>
                    <a:cubicBezTo>
                      <a:pt x="398" y="44781"/>
                      <a:pt x="547" y="44483"/>
                      <a:pt x="696" y="44186"/>
                    </a:cubicBezTo>
                    <a:cubicBezTo>
                      <a:pt x="795" y="43789"/>
                      <a:pt x="944" y="43491"/>
                      <a:pt x="1093" y="43194"/>
                    </a:cubicBezTo>
                    <a:cubicBezTo>
                      <a:pt x="1341" y="42946"/>
                      <a:pt x="1589" y="42598"/>
                      <a:pt x="1886" y="42201"/>
                    </a:cubicBezTo>
                    <a:lnTo>
                      <a:pt x="11213" y="32478"/>
                    </a:lnTo>
                    <a:cubicBezTo>
                      <a:pt x="13296" y="30097"/>
                      <a:pt x="15033" y="28063"/>
                      <a:pt x="16372" y="26326"/>
                    </a:cubicBezTo>
                    <a:cubicBezTo>
                      <a:pt x="17662" y="24491"/>
                      <a:pt x="18654" y="22854"/>
                      <a:pt x="19349" y="21365"/>
                    </a:cubicBezTo>
                    <a:cubicBezTo>
                      <a:pt x="20143" y="19778"/>
                      <a:pt x="20589" y="18389"/>
                      <a:pt x="20738" y="17198"/>
                    </a:cubicBezTo>
                    <a:cubicBezTo>
                      <a:pt x="20986" y="16008"/>
                      <a:pt x="21135" y="14916"/>
                      <a:pt x="21135" y="13825"/>
                    </a:cubicBezTo>
                    <a:cubicBezTo>
                      <a:pt x="21135" y="12783"/>
                      <a:pt x="20936" y="11791"/>
                      <a:pt x="20540" y="10848"/>
                    </a:cubicBezTo>
                    <a:cubicBezTo>
                      <a:pt x="20242" y="9955"/>
                      <a:pt x="19795" y="9162"/>
                      <a:pt x="19150" y="8467"/>
                    </a:cubicBezTo>
                    <a:cubicBezTo>
                      <a:pt x="18456" y="7673"/>
                      <a:pt x="17613" y="7078"/>
                      <a:pt x="16571" y="6681"/>
                    </a:cubicBezTo>
                    <a:cubicBezTo>
                      <a:pt x="15628" y="6185"/>
                      <a:pt x="14487" y="5887"/>
                      <a:pt x="13197" y="5887"/>
                    </a:cubicBezTo>
                    <a:cubicBezTo>
                      <a:pt x="11709" y="5887"/>
                      <a:pt x="10320" y="6185"/>
                      <a:pt x="9030" y="6681"/>
                    </a:cubicBezTo>
                    <a:cubicBezTo>
                      <a:pt x="7839" y="7078"/>
                      <a:pt x="6748" y="7574"/>
                      <a:pt x="5855" y="8070"/>
                    </a:cubicBezTo>
                    <a:cubicBezTo>
                      <a:pt x="5061" y="8467"/>
                      <a:pt x="4317" y="8963"/>
                      <a:pt x="3672" y="9459"/>
                    </a:cubicBezTo>
                    <a:cubicBezTo>
                      <a:pt x="3127" y="9856"/>
                      <a:pt x="2680" y="10055"/>
                      <a:pt x="2283" y="10055"/>
                    </a:cubicBezTo>
                    <a:cubicBezTo>
                      <a:pt x="2134" y="10055"/>
                      <a:pt x="1986" y="10005"/>
                      <a:pt x="1886" y="9856"/>
                    </a:cubicBezTo>
                    <a:cubicBezTo>
                      <a:pt x="1737" y="9757"/>
                      <a:pt x="1589" y="9608"/>
                      <a:pt x="1489" y="9459"/>
                    </a:cubicBezTo>
                    <a:cubicBezTo>
                      <a:pt x="1489" y="9211"/>
                      <a:pt x="1390" y="8864"/>
                      <a:pt x="1291" y="8467"/>
                    </a:cubicBezTo>
                    <a:cubicBezTo>
                      <a:pt x="1291" y="8070"/>
                      <a:pt x="1291" y="7624"/>
                      <a:pt x="1291" y="7078"/>
                    </a:cubicBezTo>
                    <a:cubicBezTo>
                      <a:pt x="1291" y="6681"/>
                      <a:pt x="1291" y="6383"/>
                      <a:pt x="1291" y="6086"/>
                    </a:cubicBezTo>
                    <a:cubicBezTo>
                      <a:pt x="1291" y="5838"/>
                      <a:pt x="1291" y="5639"/>
                      <a:pt x="1291" y="5490"/>
                    </a:cubicBezTo>
                    <a:cubicBezTo>
                      <a:pt x="1390" y="5242"/>
                      <a:pt x="1539" y="5044"/>
                      <a:pt x="1688" y="4895"/>
                    </a:cubicBezTo>
                    <a:cubicBezTo>
                      <a:pt x="1787" y="4796"/>
                      <a:pt x="1986" y="4598"/>
                      <a:pt x="2283" y="4300"/>
                    </a:cubicBezTo>
                    <a:cubicBezTo>
                      <a:pt x="2531" y="4052"/>
                      <a:pt x="2978" y="3705"/>
                      <a:pt x="3672" y="3308"/>
                    </a:cubicBezTo>
                    <a:cubicBezTo>
                      <a:pt x="4466" y="2812"/>
                      <a:pt x="5359" y="2315"/>
                      <a:pt x="6450" y="1919"/>
                    </a:cubicBezTo>
                    <a:cubicBezTo>
                      <a:pt x="7641" y="1423"/>
                      <a:pt x="8881" y="1026"/>
                      <a:pt x="10221" y="728"/>
                    </a:cubicBezTo>
                    <a:cubicBezTo>
                      <a:pt x="11511" y="480"/>
                      <a:pt x="12900" y="331"/>
                      <a:pt x="14388" y="331"/>
                    </a:cubicBezTo>
                    <a:cubicBezTo>
                      <a:pt x="16769" y="331"/>
                      <a:pt x="18803" y="678"/>
                      <a:pt x="20540" y="1323"/>
                    </a:cubicBezTo>
                    <a:cubicBezTo>
                      <a:pt x="22226" y="2018"/>
                      <a:pt x="23715" y="2911"/>
                      <a:pt x="24905" y="4101"/>
                    </a:cubicBezTo>
                    <a:cubicBezTo>
                      <a:pt x="26096" y="5193"/>
                      <a:pt x="26939" y="6483"/>
                      <a:pt x="27485" y="8070"/>
                    </a:cubicBezTo>
                    <a:cubicBezTo>
                      <a:pt x="27981" y="9558"/>
                      <a:pt x="28279" y="11146"/>
                      <a:pt x="28279" y="12833"/>
                    </a:cubicBezTo>
                    <a:cubicBezTo>
                      <a:pt x="28279" y="14321"/>
                      <a:pt x="28130" y="15809"/>
                      <a:pt x="27882" y="17397"/>
                    </a:cubicBezTo>
                    <a:cubicBezTo>
                      <a:pt x="27584" y="18885"/>
                      <a:pt x="26989" y="20522"/>
                      <a:pt x="26096" y="22358"/>
                    </a:cubicBezTo>
                    <a:cubicBezTo>
                      <a:pt x="25302" y="24094"/>
                      <a:pt x="24012" y="26078"/>
                      <a:pt x="22325" y="28311"/>
                    </a:cubicBezTo>
                    <a:cubicBezTo>
                      <a:pt x="20738" y="30444"/>
                      <a:pt x="18555" y="32875"/>
                      <a:pt x="15777" y="35653"/>
                    </a:cubicBezTo>
                    <a:lnTo>
                      <a:pt x="8038" y="43789"/>
                    </a:lnTo>
                    <a:lnTo>
                      <a:pt x="29072" y="43789"/>
                    </a:lnTo>
                    <a:cubicBezTo>
                      <a:pt x="29171" y="43789"/>
                      <a:pt x="29320" y="43888"/>
                      <a:pt x="29469" y="43987"/>
                    </a:cubicBezTo>
                    <a:cubicBezTo>
                      <a:pt x="29717" y="43987"/>
                      <a:pt x="29916" y="44136"/>
                      <a:pt x="30065" y="44384"/>
                    </a:cubicBezTo>
                    <a:cubicBezTo>
                      <a:pt x="30164" y="44682"/>
                      <a:pt x="30263" y="44980"/>
                      <a:pt x="30263" y="45376"/>
                    </a:cubicBezTo>
                    <a:cubicBezTo>
                      <a:pt x="30362" y="45674"/>
                      <a:pt x="30461" y="45972"/>
                      <a:pt x="30461" y="4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FF6FC606-E3D9-4685-B91F-4DAAC4051F5A}"/>
                </a:ext>
              </a:extLst>
            </p:cNvPr>
            <p:cNvSpPr/>
            <p:nvPr/>
          </p:nvSpPr>
          <p:spPr>
            <a:xfrm>
              <a:off x="6541254" y="5984954"/>
              <a:ext cx="13493" cy="65682"/>
            </a:xfrm>
            <a:custGeom>
              <a:avLst/>
              <a:gdLst>
                <a:gd name="connsiteX0" fmla="*/ 13796 w 13493"/>
                <a:gd name="connsiteY0" fmla="*/ 33073 h 65682"/>
                <a:gd name="connsiteX1" fmla="*/ 13200 w 13493"/>
                <a:gd name="connsiteY1" fmla="*/ 41408 h 65682"/>
                <a:gd name="connsiteX2" fmla="*/ 11811 w 13493"/>
                <a:gd name="connsiteY2" fmla="*/ 49544 h 65682"/>
                <a:gd name="connsiteX3" fmla="*/ 9232 w 13493"/>
                <a:gd name="connsiteY3" fmla="*/ 57481 h 65682"/>
                <a:gd name="connsiteX4" fmla="*/ 5660 w 13493"/>
                <a:gd name="connsiteY4" fmla="*/ 65220 h 65682"/>
                <a:gd name="connsiteX5" fmla="*/ 5263 w 13493"/>
                <a:gd name="connsiteY5" fmla="*/ 65419 h 65682"/>
                <a:gd name="connsiteX6" fmla="*/ 4668 w 13493"/>
                <a:gd name="connsiteY6" fmla="*/ 65617 h 65682"/>
                <a:gd name="connsiteX7" fmla="*/ 3874 w 13493"/>
                <a:gd name="connsiteY7" fmla="*/ 65815 h 65682"/>
                <a:gd name="connsiteX8" fmla="*/ 2882 w 13493"/>
                <a:gd name="connsiteY8" fmla="*/ 66014 h 65682"/>
                <a:gd name="connsiteX9" fmla="*/ 1294 w 13493"/>
                <a:gd name="connsiteY9" fmla="*/ 65815 h 65682"/>
                <a:gd name="connsiteX10" fmla="*/ 500 w 13493"/>
                <a:gd name="connsiteY10" fmla="*/ 65617 h 65682"/>
                <a:gd name="connsiteX11" fmla="*/ 302 w 13493"/>
                <a:gd name="connsiteY11" fmla="*/ 65022 h 65682"/>
                <a:gd name="connsiteX12" fmla="*/ 500 w 13493"/>
                <a:gd name="connsiteY12" fmla="*/ 64228 h 65682"/>
                <a:gd name="connsiteX13" fmla="*/ 5660 w 13493"/>
                <a:gd name="connsiteY13" fmla="*/ 48948 h 65682"/>
                <a:gd name="connsiteX14" fmla="*/ 7446 w 13493"/>
                <a:gd name="connsiteY14" fmla="*/ 33073 h 65682"/>
                <a:gd name="connsiteX15" fmla="*/ 5660 w 13493"/>
                <a:gd name="connsiteY15" fmla="*/ 17198 h 65682"/>
                <a:gd name="connsiteX16" fmla="*/ 500 w 13493"/>
                <a:gd name="connsiteY16" fmla="*/ 1919 h 65682"/>
                <a:gd name="connsiteX17" fmla="*/ 302 w 13493"/>
                <a:gd name="connsiteY17" fmla="*/ 1323 h 65682"/>
                <a:gd name="connsiteX18" fmla="*/ 500 w 13493"/>
                <a:gd name="connsiteY18" fmla="*/ 728 h 65682"/>
                <a:gd name="connsiteX19" fmla="*/ 1493 w 13493"/>
                <a:gd name="connsiteY19" fmla="*/ 530 h 65682"/>
                <a:gd name="connsiteX20" fmla="*/ 2882 w 13493"/>
                <a:gd name="connsiteY20" fmla="*/ 331 h 65682"/>
                <a:gd name="connsiteX21" fmla="*/ 4072 w 13493"/>
                <a:gd name="connsiteY21" fmla="*/ 331 h 65682"/>
                <a:gd name="connsiteX22" fmla="*/ 4866 w 13493"/>
                <a:gd name="connsiteY22" fmla="*/ 530 h 65682"/>
                <a:gd name="connsiteX23" fmla="*/ 5461 w 13493"/>
                <a:gd name="connsiteY23" fmla="*/ 926 h 65682"/>
                <a:gd name="connsiteX24" fmla="*/ 5660 w 13493"/>
                <a:gd name="connsiteY24" fmla="*/ 926 h 65682"/>
                <a:gd name="connsiteX25" fmla="*/ 11613 w 13493"/>
                <a:gd name="connsiteY25" fmla="*/ 16801 h 65682"/>
                <a:gd name="connsiteX26" fmla="*/ 13796 w 13493"/>
                <a:gd name="connsiteY26" fmla="*/ 33073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3" h="65682">
                  <a:moveTo>
                    <a:pt x="13796" y="33073"/>
                  </a:moveTo>
                  <a:cubicBezTo>
                    <a:pt x="13796" y="35851"/>
                    <a:pt x="13597" y="38630"/>
                    <a:pt x="13200" y="41408"/>
                  </a:cubicBezTo>
                  <a:cubicBezTo>
                    <a:pt x="12903" y="44186"/>
                    <a:pt x="12456" y="46914"/>
                    <a:pt x="11811" y="49544"/>
                  </a:cubicBezTo>
                  <a:cubicBezTo>
                    <a:pt x="11117" y="52223"/>
                    <a:pt x="10273" y="54802"/>
                    <a:pt x="9232" y="57481"/>
                  </a:cubicBezTo>
                  <a:cubicBezTo>
                    <a:pt x="8140" y="60110"/>
                    <a:pt x="6950" y="62690"/>
                    <a:pt x="5660" y="65220"/>
                  </a:cubicBezTo>
                  <a:cubicBezTo>
                    <a:pt x="5660" y="65319"/>
                    <a:pt x="5511" y="65419"/>
                    <a:pt x="5263" y="65419"/>
                  </a:cubicBezTo>
                  <a:cubicBezTo>
                    <a:pt x="5114" y="65518"/>
                    <a:pt x="4916" y="65617"/>
                    <a:pt x="4668" y="65617"/>
                  </a:cubicBezTo>
                  <a:cubicBezTo>
                    <a:pt x="4519" y="65716"/>
                    <a:pt x="4271" y="65815"/>
                    <a:pt x="3874" y="65815"/>
                  </a:cubicBezTo>
                  <a:cubicBezTo>
                    <a:pt x="3576" y="65915"/>
                    <a:pt x="3279" y="66014"/>
                    <a:pt x="2882" y="66014"/>
                  </a:cubicBezTo>
                  <a:cubicBezTo>
                    <a:pt x="2187" y="66014"/>
                    <a:pt x="1691" y="65915"/>
                    <a:pt x="1294" y="65815"/>
                  </a:cubicBezTo>
                  <a:cubicBezTo>
                    <a:pt x="897" y="65815"/>
                    <a:pt x="600" y="65716"/>
                    <a:pt x="500" y="65617"/>
                  </a:cubicBezTo>
                  <a:cubicBezTo>
                    <a:pt x="352" y="65468"/>
                    <a:pt x="302" y="65270"/>
                    <a:pt x="302" y="65022"/>
                  </a:cubicBezTo>
                  <a:cubicBezTo>
                    <a:pt x="302" y="64873"/>
                    <a:pt x="352" y="64625"/>
                    <a:pt x="500" y="64228"/>
                  </a:cubicBezTo>
                  <a:cubicBezTo>
                    <a:pt x="2733" y="59168"/>
                    <a:pt x="4469" y="54108"/>
                    <a:pt x="5660" y="48948"/>
                  </a:cubicBezTo>
                  <a:cubicBezTo>
                    <a:pt x="6850" y="43690"/>
                    <a:pt x="7446" y="38381"/>
                    <a:pt x="7446" y="33073"/>
                  </a:cubicBezTo>
                  <a:cubicBezTo>
                    <a:pt x="7446" y="27815"/>
                    <a:pt x="6850" y="22506"/>
                    <a:pt x="5660" y="17198"/>
                  </a:cubicBezTo>
                  <a:cubicBezTo>
                    <a:pt x="4469" y="11940"/>
                    <a:pt x="2733" y="6830"/>
                    <a:pt x="500" y="1919"/>
                  </a:cubicBezTo>
                  <a:cubicBezTo>
                    <a:pt x="352" y="1671"/>
                    <a:pt x="302" y="1472"/>
                    <a:pt x="302" y="1323"/>
                  </a:cubicBezTo>
                  <a:cubicBezTo>
                    <a:pt x="302" y="1075"/>
                    <a:pt x="352" y="877"/>
                    <a:pt x="500" y="728"/>
                  </a:cubicBezTo>
                  <a:cubicBezTo>
                    <a:pt x="748" y="629"/>
                    <a:pt x="1096" y="530"/>
                    <a:pt x="1493" y="530"/>
                  </a:cubicBezTo>
                  <a:cubicBezTo>
                    <a:pt x="1889" y="430"/>
                    <a:pt x="2336" y="331"/>
                    <a:pt x="2882" y="331"/>
                  </a:cubicBezTo>
                  <a:cubicBezTo>
                    <a:pt x="3378" y="331"/>
                    <a:pt x="3775" y="331"/>
                    <a:pt x="4072" y="331"/>
                  </a:cubicBezTo>
                  <a:cubicBezTo>
                    <a:pt x="4469" y="331"/>
                    <a:pt x="4717" y="430"/>
                    <a:pt x="4866" y="530"/>
                  </a:cubicBezTo>
                  <a:cubicBezTo>
                    <a:pt x="5114" y="678"/>
                    <a:pt x="5312" y="827"/>
                    <a:pt x="5461" y="926"/>
                  </a:cubicBezTo>
                  <a:cubicBezTo>
                    <a:pt x="5561" y="926"/>
                    <a:pt x="5660" y="926"/>
                    <a:pt x="5660" y="926"/>
                  </a:cubicBezTo>
                  <a:cubicBezTo>
                    <a:pt x="8140" y="6086"/>
                    <a:pt x="10125" y="11394"/>
                    <a:pt x="11613" y="16801"/>
                  </a:cubicBezTo>
                  <a:cubicBezTo>
                    <a:pt x="13052" y="22110"/>
                    <a:pt x="13796" y="27517"/>
                    <a:pt x="13796" y="33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24199528-B573-4D7A-879F-76F7C8B48779}"/>
              </a:ext>
            </a:extLst>
          </p:cNvPr>
          <p:cNvGrpSpPr/>
          <p:nvPr/>
        </p:nvGrpSpPr>
        <p:grpSpPr>
          <a:xfrm>
            <a:off x="9016229" y="1528291"/>
            <a:ext cx="1724511" cy="2668885"/>
            <a:chOff x="7102475" y="2175669"/>
            <a:chExt cx="1200151" cy="1857376"/>
          </a:xfrm>
        </p:grpSpPr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FA8E7B21-4A95-46B6-9C0F-1E8B4753210C}"/>
                </a:ext>
              </a:extLst>
            </p:cNvPr>
            <p:cNvSpPr/>
            <p:nvPr/>
          </p:nvSpPr>
          <p:spPr>
            <a:xfrm>
              <a:off x="7105182" y="2175669"/>
              <a:ext cx="1197444" cy="18573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004C62-5739-44F6-8BA6-05C2385B66A4}"/>
                </a:ext>
              </a:extLst>
            </p:cNvPr>
            <p:cNvSpPr/>
            <p:nvPr/>
          </p:nvSpPr>
          <p:spPr>
            <a:xfrm flipV="1">
              <a:off x="7102475" y="2175669"/>
              <a:ext cx="1200150" cy="1857375"/>
            </a:xfrm>
            <a:custGeom>
              <a:avLst/>
              <a:gdLst>
                <a:gd name="connsiteX0" fmla="*/ 0 w 1200150"/>
                <a:gd name="connsiteY0" fmla="*/ -142 h 1857375"/>
                <a:gd name="connsiteX1" fmla="*/ 1200150 w 1200150"/>
                <a:gd name="connsiteY1" fmla="*/ -142 h 1857375"/>
                <a:gd name="connsiteX2" fmla="*/ 1200150 w 1200150"/>
                <a:gd name="connsiteY2" fmla="*/ 1857233 h 1857375"/>
                <a:gd name="connsiteX3" fmla="*/ 0 w 1200150"/>
                <a:gd name="connsiteY3" fmla="*/ 1857233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1857375">
                  <a:moveTo>
                    <a:pt x="0" y="-142"/>
                  </a:moveTo>
                  <a:lnTo>
                    <a:pt x="1200150" y="-142"/>
                  </a:lnTo>
                  <a:lnTo>
                    <a:pt x="1200150" y="1857233"/>
                  </a:lnTo>
                  <a:lnTo>
                    <a:pt x="0" y="1857233"/>
                  </a:lnTo>
                  <a:close/>
                </a:path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C49535DC-B536-4098-80D8-16501B376D17}"/>
                </a:ext>
              </a:extLst>
            </p:cNvPr>
            <p:cNvSpPr/>
            <p:nvPr/>
          </p:nvSpPr>
          <p:spPr>
            <a:xfrm flipV="1">
              <a:off x="7273925" y="2589955"/>
              <a:ext cx="285750" cy="285750"/>
            </a:xfrm>
            <a:custGeom>
              <a:avLst/>
              <a:gdLst>
                <a:gd name="connsiteX0" fmla="*/ 0 w 285750"/>
                <a:gd name="connsiteY0" fmla="*/ -200 h 285750"/>
                <a:gd name="connsiteX1" fmla="*/ 285750 w 285750"/>
                <a:gd name="connsiteY1" fmla="*/ -200 h 285750"/>
                <a:gd name="connsiteX2" fmla="*/ 285750 w 285750"/>
                <a:gd name="connsiteY2" fmla="*/ 285550 h 285750"/>
                <a:gd name="connsiteX3" fmla="*/ 0 w 285750"/>
                <a:gd name="connsiteY3" fmla="*/ 285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85750">
                  <a:moveTo>
                    <a:pt x="0" y="-200"/>
                  </a:moveTo>
                  <a:lnTo>
                    <a:pt x="285750" y="-200"/>
                  </a:lnTo>
                  <a:lnTo>
                    <a:pt x="285750" y="285550"/>
                  </a:lnTo>
                  <a:lnTo>
                    <a:pt x="0" y="285550"/>
                  </a:lnTo>
                  <a:close/>
                </a:path>
              </a:pathLst>
            </a:custGeom>
            <a:solidFill>
              <a:srgbClr val="F4B083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366A2C2B-330A-4AEF-9BC1-22B301D2F049}"/>
                </a:ext>
              </a:extLst>
            </p:cNvPr>
            <p:cNvSpPr/>
            <p:nvPr/>
          </p:nvSpPr>
          <p:spPr>
            <a:xfrm flipV="1">
              <a:off x="7273925" y="2947194"/>
              <a:ext cx="285750" cy="285750"/>
            </a:xfrm>
            <a:custGeom>
              <a:avLst/>
              <a:gdLst>
                <a:gd name="connsiteX0" fmla="*/ 0 w 285750"/>
                <a:gd name="connsiteY0" fmla="*/ -144 h 285750"/>
                <a:gd name="connsiteX1" fmla="*/ 285750 w 285750"/>
                <a:gd name="connsiteY1" fmla="*/ -144 h 285750"/>
                <a:gd name="connsiteX2" fmla="*/ 285750 w 285750"/>
                <a:gd name="connsiteY2" fmla="*/ 285606 h 285750"/>
                <a:gd name="connsiteX3" fmla="*/ 0 w 285750"/>
                <a:gd name="connsiteY3" fmla="*/ 28560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85750">
                  <a:moveTo>
                    <a:pt x="0" y="-144"/>
                  </a:moveTo>
                  <a:lnTo>
                    <a:pt x="285750" y="-144"/>
                  </a:lnTo>
                  <a:lnTo>
                    <a:pt x="285750" y="285606"/>
                  </a:lnTo>
                  <a:lnTo>
                    <a:pt x="0" y="285606"/>
                  </a:lnTo>
                  <a:close/>
                </a:path>
              </a:pathLst>
            </a:custGeom>
            <a:solidFill>
              <a:srgbClr val="FDE499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69126620-CBB0-42DE-A4E1-E24CC557230C}"/>
                </a:ext>
              </a:extLst>
            </p:cNvPr>
            <p:cNvSpPr/>
            <p:nvPr/>
          </p:nvSpPr>
          <p:spPr>
            <a:xfrm flipV="1">
              <a:off x="7273925" y="3304330"/>
              <a:ext cx="285750" cy="285750"/>
            </a:xfrm>
            <a:custGeom>
              <a:avLst/>
              <a:gdLst>
                <a:gd name="connsiteX0" fmla="*/ 0 w 285750"/>
                <a:gd name="connsiteY0" fmla="*/ -88 h 285750"/>
                <a:gd name="connsiteX1" fmla="*/ 285750 w 285750"/>
                <a:gd name="connsiteY1" fmla="*/ -88 h 285750"/>
                <a:gd name="connsiteX2" fmla="*/ 285750 w 285750"/>
                <a:gd name="connsiteY2" fmla="*/ 285662 h 285750"/>
                <a:gd name="connsiteX3" fmla="*/ 0 w 285750"/>
                <a:gd name="connsiteY3" fmla="*/ 285662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85750">
                  <a:moveTo>
                    <a:pt x="0" y="-88"/>
                  </a:moveTo>
                  <a:lnTo>
                    <a:pt x="285750" y="-88"/>
                  </a:lnTo>
                  <a:lnTo>
                    <a:pt x="285750" y="285662"/>
                  </a:lnTo>
                  <a:lnTo>
                    <a:pt x="0" y="285662"/>
                  </a:lnTo>
                  <a:close/>
                </a:path>
              </a:pathLst>
            </a:custGeom>
            <a:solidFill>
              <a:srgbClr val="A8D08D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B0F8D57E-FC0C-41D6-B1BF-70192E6F3696}"/>
                </a:ext>
              </a:extLst>
            </p:cNvPr>
            <p:cNvSpPr/>
            <p:nvPr/>
          </p:nvSpPr>
          <p:spPr>
            <a:xfrm flipV="1">
              <a:off x="7273925" y="3661569"/>
              <a:ext cx="285750" cy="285750"/>
            </a:xfrm>
            <a:custGeom>
              <a:avLst/>
              <a:gdLst>
                <a:gd name="connsiteX0" fmla="*/ 0 w 285750"/>
                <a:gd name="connsiteY0" fmla="*/ -32 h 285750"/>
                <a:gd name="connsiteX1" fmla="*/ 285750 w 285750"/>
                <a:gd name="connsiteY1" fmla="*/ -32 h 285750"/>
                <a:gd name="connsiteX2" fmla="*/ 285750 w 285750"/>
                <a:gd name="connsiteY2" fmla="*/ 285719 h 285750"/>
                <a:gd name="connsiteX3" fmla="*/ 0 w 285750"/>
                <a:gd name="connsiteY3" fmla="*/ 28571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85750">
                  <a:moveTo>
                    <a:pt x="0" y="-32"/>
                  </a:moveTo>
                  <a:lnTo>
                    <a:pt x="285750" y="-32"/>
                  </a:lnTo>
                  <a:lnTo>
                    <a:pt x="285750" y="285719"/>
                  </a:lnTo>
                  <a:lnTo>
                    <a:pt x="0" y="285719"/>
                  </a:lnTo>
                  <a:close/>
                </a:path>
              </a:pathLst>
            </a:custGeom>
            <a:solidFill>
              <a:srgbClr val="B5C5E7"/>
            </a:solidFill>
            <a:ln w="222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0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608744" y="2682557"/>
              <a:ext cx="216892" cy="99020"/>
              <a:chOff x="7608744" y="2682557"/>
              <a:chExt cx="216892" cy="99020"/>
            </a:xfrm>
            <a:solidFill>
              <a:srgbClr val="000000"/>
            </a:solidFill>
          </p:grpSpPr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4262D553-6466-484A-BD02-84EDB29F7CAA}"/>
                  </a:ext>
                </a:extLst>
              </p:cNvPr>
              <p:cNvSpPr/>
              <p:nvPr/>
            </p:nvSpPr>
            <p:spPr>
              <a:xfrm>
                <a:off x="7608744" y="2683946"/>
                <a:ext cx="60721" cy="97631"/>
              </a:xfrm>
              <a:custGeom>
                <a:avLst/>
                <a:gdLst>
                  <a:gd name="connsiteX0" fmla="*/ 61108 w 60721"/>
                  <a:gd name="connsiteY0" fmla="*/ 65360 h 97631"/>
                  <a:gd name="connsiteX1" fmla="*/ 58528 w 60721"/>
                  <a:gd name="connsiteY1" fmla="*/ 79251 h 97631"/>
                  <a:gd name="connsiteX2" fmla="*/ 51186 w 60721"/>
                  <a:gd name="connsiteY2" fmla="*/ 89371 h 97631"/>
                  <a:gd name="connsiteX3" fmla="*/ 39875 w 60721"/>
                  <a:gd name="connsiteY3" fmla="*/ 95523 h 97631"/>
                  <a:gd name="connsiteX4" fmla="*/ 25191 w 60721"/>
                  <a:gd name="connsiteY4" fmla="*/ 97706 h 97631"/>
                  <a:gd name="connsiteX5" fmla="*/ 16658 w 60721"/>
                  <a:gd name="connsiteY5" fmla="*/ 97110 h 97631"/>
                  <a:gd name="connsiteX6" fmla="*/ 9514 w 60721"/>
                  <a:gd name="connsiteY6" fmla="*/ 95523 h 97631"/>
                  <a:gd name="connsiteX7" fmla="*/ 4355 w 60721"/>
                  <a:gd name="connsiteY7" fmla="*/ 93737 h 97631"/>
                  <a:gd name="connsiteX8" fmla="*/ 1775 w 60721"/>
                  <a:gd name="connsiteY8" fmla="*/ 92348 h 97631"/>
                  <a:gd name="connsiteX9" fmla="*/ 1180 w 60721"/>
                  <a:gd name="connsiteY9" fmla="*/ 91356 h 97631"/>
                  <a:gd name="connsiteX10" fmla="*/ 783 w 60721"/>
                  <a:gd name="connsiteY10" fmla="*/ 90364 h 97631"/>
                  <a:gd name="connsiteX11" fmla="*/ 386 w 60721"/>
                  <a:gd name="connsiteY11" fmla="*/ 88578 h 97631"/>
                  <a:gd name="connsiteX12" fmla="*/ 386 w 60721"/>
                  <a:gd name="connsiteY12" fmla="*/ 86395 h 97631"/>
                  <a:gd name="connsiteX13" fmla="*/ 386 w 60721"/>
                  <a:gd name="connsiteY13" fmla="*/ 84014 h 97631"/>
                  <a:gd name="connsiteX14" fmla="*/ 783 w 60721"/>
                  <a:gd name="connsiteY14" fmla="*/ 82426 h 97631"/>
                  <a:gd name="connsiteX15" fmla="*/ 1576 w 60721"/>
                  <a:gd name="connsiteY15" fmla="*/ 81632 h 97631"/>
                  <a:gd name="connsiteX16" fmla="*/ 2569 w 60721"/>
                  <a:gd name="connsiteY16" fmla="*/ 81235 h 97631"/>
                  <a:gd name="connsiteX17" fmla="*/ 4751 w 60721"/>
                  <a:gd name="connsiteY17" fmla="*/ 82228 h 97631"/>
                  <a:gd name="connsiteX18" fmla="*/ 8919 w 60721"/>
                  <a:gd name="connsiteY18" fmla="*/ 84212 h 97631"/>
                  <a:gd name="connsiteX19" fmla="*/ 15467 w 60721"/>
                  <a:gd name="connsiteY19" fmla="*/ 86196 h 97631"/>
                  <a:gd name="connsiteX20" fmla="*/ 24794 w 60721"/>
                  <a:gd name="connsiteY20" fmla="*/ 87189 h 97631"/>
                  <a:gd name="connsiteX21" fmla="*/ 33922 w 60721"/>
                  <a:gd name="connsiteY21" fmla="*/ 85998 h 97631"/>
                  <a:gd name="connsiteX22" fmla="*/ 41066 w 60721"/>
                  <a:gd name="connsiteY22" fmla="*/ 82228 h 97631"/>
                  <a:gd name="connsiteX23" fmla="*/ 45828 w 60721"/>
                  <a:gd name="connsiteY23" fmla="*/ 75878 h 97631"/>
                  <a:gd name="connsiteX24" fmla="*/ 47614 w 60721"/>
                  <a:gd name="connsiteY24" fmla="*/ 66551 h 97631"/>
                  <a:gd name="connsiteX25" fmla="*/ 46026 w 60721"/>
                  <a:gd name="connsiteY25" fmla="*/ 58415 h 97631"/>
                  <a:gd name="connsiteX26" fmla="*/ 41661 w 60721"/>
                  <a:gd name="connsiteY26" fmla="*/ 52462 h 97631"/>
                  <a:gd name="connsiteX27" fmla="*/ 34120 w 60721"/>
                  <a:gd name="connsiteY27" fmla="*/ 49089 h 97631"/>
                  <a:gd name="connsiteX28" fmla="*/ 23008 w 60721"/>
                  <a:gd name="connsiteY28" fmla="*/ 47898 h 97631"/>
                  <a:gd name="connsiteX29" fmla="*/ 15070 w 60721"/>
                  <a:gd name="connsiteY29" fmla="*/ 48295 h 97631"/>
                  <a:gd name="connsiteX30" fmla="*/ 9117 w 60721"/>
                  <a:gd name="connsiteY30" fmla="*/ 48692 h 97631"/>
                  <a:gd name="connsiteX31" fmla="*/ 6141 w 60721"/>
                  <a:gd name="connsiteY31" fmla="*/ 47898 h 97631"/>
                  <a:gd name="connsiteX32" fmla="*/ 5347 w 60721"/>
                  <a:gd name="connsiteY32" fmla="*/ 44128 h 97631"/>
                  <a:gd name="connsiteX33" fmla="*/ 5347 w 60721"/>
                  <a:gd name="connsiteY33" fmla="*/ 4837 h 97631"/>
                  <a:gd name="connsiteX34" fmla="*/ 6339 w 60721"/>
                  <a:gd name="connsiteY34" fmla="*/ 1265 h 97631"/>
                  <a:gd name="connsiteX35" fmla="*/ 9712 w 60721"/>
                  <a:gd name="connsiteY35" fmla="*/ 75 h 97631"/>
                  <a:gd name="connsiteX36" fmla="*/ 52376 w 60721"/>
                  <a:gd name="connsiteY36" fmla="*/ 75 h 97631"/>
                  <a:gd name="connsiteX37" fmla="*/ 53567 w 60721"/>
                  <a:gd name="connsiteY37" fmla="*/ 471 h 97631"/>
                  <a:gd name="connsiteX38" fmla="*/ 54361 w 60721"/>
                  <a:gd name="connsiteY38" fmla="*/ 1464 h 97631"/>
                  <a:gd name="connsiteX39" fmla="*/ 54956 w 60721"/>
                  <a:gd name="connsiteY39" fmla="*/ 3051 h 97631"/>
                  <a:gd name="connsiteX40" fmla="*/ 55155 w 60721"/>
                  <a:gd name="connsiteY40" fmla="*/ 5432 h 97631"/>
                  <a:gd name="connsiteX41" fmla="*/ 54361 w 60721"/>
                  <a:gd name="connsiteY41" fmla="*/ 9798 h 97631"/>
                  <a:gd name="connsiteX42" fmla="*/ 52376 w 60721"/>
                  <a:gd name="connsiteY42" fmla="*/ 11187 h 97631"/>
                  <a:gd name="connsiteX43" fmla="*/ 16459 w 60721"/>
                  <a:gd name="connsiteY43" fmla="*/ 11187 h 97631"/>
                  <a:gd name="connsiteX44" fmla="*/ 16459 w 60721"/>
                  <a:gd name="connsiteY44" fmla="*/ 38175 h 97631"/>
                  <a:gd name="connsiteX45" fmla="*/ 21619 w 60721"/>
                  <a:gd name="connsiteY45" fmla="*/ 37778 h 97631"/>
                  <a:gd name="connsiteX46" fmla="*/ 27969 w 60721"/>
                  <a:gd name="connsiteY46" fmla="*/ 37579 h 97631"/>
                  <a:gd name="connsiteX47" fmla="*/ 42455 w 60721"/>
                  <a:gd name="connsiteY47" fmla="*/ 39564 h 97631"/>
                  <a:gd name="connsiteX48" fmla="*/ 52773 w 60721"/>
                  <a:gd name="connsiteY48" fmla="*/ 45318 h 97631"/>
                  <a:gd name="connsiteX49" fmla="*/ 58925 w 60721"/>
                  <a:gd name="connsiteY49" fmla="*/ 54050 h 97631"/>
                  <a:gd name="connsiteX50" fmla="*/ 61108 w 60721"/>
                  <a:gd name="connsiteY50" fmla="*/ 65360 h 9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0721" h="97631">
                    <a:moveTo>
                      <a:pt x="61108" y="65360"/>
                    </a:moveTo>
                    <a:cubicBezTo>
                      <a:pt x="61108" y="70520"/>
                      <a:pt x="60215" y="75183"/>
                      <a:pt x="58528" y="79251"/>
                    </a:cubicBezTo>
                    <a:cubicBezTo>
                      <a:pt x="56792" y="83220"/>
                      <a:pt x="54361" y="86593"/>
                      <a:pt x="51186" y="89371"/>
                    </a:cubicBezTo>
                    <a:cubicBezTo>
                      <a:pt x="48011" y="92050"/>
                      <a:pt x="44241" y="94084"/>
                      <a:pt x="39875" y="95523"/>
                    </a:cubicBezTo>
                    <a:cubicBezTo>
                      <a:pt x="35509" y="96962"/>
                      <a:pt x="30598" y="97706"/>
                      <a:pt x="25191" y="97706"/>
                    </a:cubicBezTo>
                    <a:cubicBezTo>
                      <a:pt x="22264" y="97706"/>
                      <a:pt x="19436" y="97507"/>
                      <a:pt x="16658" y="97110"/>
                    </a:cubicBezTo>
                    <a:cubicBezTo>
                      <a:pt x="13979" y="96714"/>
                      <a:pt x="11597" y="96218"/>
                      <a:pt x="9514" y="95523"/>
                    </a:cubicBezTo>
                    <a:cubicBezTo>
                      <a:pt x="7530" y="94878"/>
                      <a:pt x="5793" y="94283"/>
                      <a:pt x="4355" y="93737"/>
                    </a:cubicBezTo>
                    <a:cubicBezTo>
                      <a:pt x="3015" y="93092"/>
                      <a:pt x="2172" y="92646"/>
                      <a:pt x="1775" y="92348"/>
                    </a:cubicBezTo>
                    <a:cubicBezTo>
                      <a:pt x="1477" y="91951"/>
                      <a:pt x="1279" y="91653"/>
                      <a:pt x="1180" y="91356"/>
                    </a:cubicBezTo>
                    <a:cubicBezTo>
                      <a:pt x="1031" y="91108"/>
                      <a:pt x="882" y="90760"/>
                      <a:pt x="783" y="90364"/>
                    </a:cubicBezTo>
                    <a:cubicBezTo>
                      <a:pt x="634" y="89868"/>
                      <a:pt x="485" y="89272"/>
                      <a:pt x="386" y="88578"/>
                    </a:cubicBezTo>
                    <a:cubicBezTo>
                      <a:pt x="386" y="87933"/>
                      <a:pt x="386" y="87189"/>
                      <a:pt x="386" y="86395"/>
                    </a:cubicBezTo>
                    <a:cubicBezTo>
                      <a:pt x="386" y="85502"/>
                      <a:pt x="386" y="84708"/>
                      <a:pt x="386" y="84014"/>
                    </a:cubicBezTo>
                    <a:cubicBezTo>
                      <a:pt x="485" y="83369"/>
                      <a:pt x="634" y="82823"/>
                      <a:pt x="783" y="82426"/>
                    </a:cubicBezTo>
                    <a:cubicBezTo>
                      <a:pt x="1031" y="82029"/>
                      <a:pt x="1279" y="81781"/>
                      <a:pt x="1576" y="81632"/>
                    </a:cubicBezTo>
                    <a:cubicBezTo>
                      <a:pt x="1824" y="81384"/>
                      <a:pt x="2172" y="81235"/>
                      <a:pt x="2569" y="81235"/>
                    </a:cubicBezTo>
                    <a:cubicBezTo>
                      <a:pt x="3065" y="81235"/>
                      <a:pt x="3809" y="81583"/>
                      <a:pt x="4751" y="82228"/>
                    </a:cubicBezTo>
                    <a:cubicBezTo>
                      <a:pt x="5793" y="82773"/>
                      <a:pt x="7182" y="83418"/>
                      <a:pt x="8919" y="84212"/>
                    </a:cubicBezTo>
                    <a:cubicBezTo>
                      <a:pt x="10754" y="84907"/>
                      <a:pt x="12937" y="85551"/>
                      <a:pt x="15467" y="86196"/>
                    </a:cubicBezTo>
                    <a:cubicBezTo>
                      <a:pt x="18096" y="86891"/>
                      <a:pt x="21222" y="87189"/>
                      <a:pt x="24794" y="87189"/>
                    </a:cubicBezTo>
                    <a:cubicBezTo>
                      <a:pt x="28068" y="87189"/>
                      <a:pt x="31144" y="86792"/>
                      <a:pt x="33922" y="85998"/>
                    </a:cubicBezTo>
                    <a:cubicBezTo>
                      <a:pt x="36700" y="85204"/>
                      <a:pt x="39081" y="83964"/>
                      <a:pt x="41066" y="82228"/>
                    </a:cubicBezTo>
                    <a:cubicBezTo>
                      <a:pt x="43149" y="80541"/>
                      <a:pt x="44737" y="78408"/>
                      <a:pt x="45828" y="75878"/>
                    </a:cubicBezTo>
                    <a:cubicBezTo>
                      <a:pt x="47019" y="73397"/>
                      <a:pt x="47614" y="70272"/>
                      <a:pt x="47614" y="66551"/>
                    </a:cubicBezTo>
                    <a:cubicBezTo>
                      <a:pt x="47614" y="63525"/>
                      <a:pt x="47068" y="60796"/>
                      <a:pt x="46026" y="58415"/>
                    </a:cubicBezTo>
                    <a:cubicBezTo>
                      <a:pt x="45084" y="56034"/>
                      <a:pt x="43645" y="54050"/>
                      <a:pt x="41661" y="52462"/>
                    </a:cubicBezTo>
                    <a:cubicBezTo>
                      <a:pt x="39676" y="50875"/>
                      <a:pt x="37146" y="49783"/>
                      <a:pt x="34120" y="49089"/>
                    </a:cubicBezTo>
                    <a:cubicBezTo>
                      <a:pt x="31044" y="48295"/>
                      <a:pt x="27373" y="47898"/>
                      <a:pt x="23008" y="47898"/>
                    </a:cubicBezTo>
                    <a:cubicBezTo>
                      <a:pt x="19932" y="47898"/>
                      <a:pt x="17303" y="48047"/>
                      <a:pt x="15070" y="48295"/>
                    </a:cubicBezTo>
                    <a:cubicBezTo>
                      <a:pt x="12937" y="48593"/>
                      <a:pt x="10953" y="48692"/>
                      <a:pt x="9117" y="48692"/>
                    </a:cubicBezTo>
                    <a:cubicBezTo>
                      <a:pt x="7778" y="48692"/>
                      <a:pt x="6785" y="48444"/>
                      <a:pt x="6141" y="47898"/>
                    </a:cubicBezTo>
                    <a:cubicBezTo>
                      <a:pt x="5595" y="47253"/>
                      <a:pt x="5347" y="46013"/>
                      <a:pt x="5347" y="44128"/>
                    </a:cubicBezTo>
                    <a:lnTo>
                      <a:pt x="5347" y="4837"/>
                    </a:lnTo>
                    <a:cubicBezTo>
                      <a:pt x="5347" y="3250"/>
                      <a:pt x="5644" y="2059"/>
                      <a:pt x="6339" y="1265"/>
                    </a:cubicBezTo>
                    <a:cubicBezTo>
                      <a:pt x="7133" y="471"/>
                      <a:pt x="8224" y="75"/>
                      <a:pt x="9712" y="75"/>
                    </a:cubicBezTo>
                    <a:lnTo>
                      <a:pt x="52376" y="75"/>
                    </a:lnTo>
                    <a:cubicBezTo>
                      <a:pt x="52773" y="75"/>
                      <a:pt x="53170" y="223"/>
                      <a:pt x="53567" y="471"/>
                    </a:cubicBezTo>
                    <a:cubicBezTo>
                      <a:pt x="53964" y="620"/>
                      <a:pt x="54212" y="968"/>
                      <a:pt x="54361" y="1464"/>
                    </a:cubicBezTo>
                    <a:cubicBezTo>
                      <a:pt x="54609" y="1860"/>
                      <a:pt x="54807" y="2406"/>
                      <a:pt x="54956" y="3051"/>
                    </a:cubicBezTo>
                    <a:cubicBezTo>
                      <a:pt x="55055" y="3746"/>
                      <a:pt x="55155" y="4539"/>
                      <a:pt x="55155" y="5432"/>
                    </a:cubicBezTo>
                    <a:cubicBezTo>
                      <a:pt x="55155" y="7318"/>
                      <a:pt x="54857" y="8756"/>
                      <a:pt x="54361" y="9798"/>
                    </a:cubicBezTo>
                    <a:cubicBezTo>
                      <a:pt x="53964" y="10741"/>
                      <a:pt x="53269" y="11187"/>
                      <a:pt x="52376" y="11187"/>
                    </a:cubicBezTo>
                    <a:lnTo>
                      <a:pt x="16459" y="11187"/>
                    </a:lnTo>
                    <a:lnTo>
                      <a:pt x="16459" y="38175"/>
                    </a:lnTo>
                    <a:cubicBezTo>
                      <a:pt x="18146" y="37926"/>
                      <a:pt x="19882" y="37778"/>
                      <a:pt x="21619" y="37778"/>
                    </a:cubicBezTo>
                    <a:cubicBezTo>
                      <a:pt x="23454" y="37678"/>
                      <a:pt x="25587" y="37579"/>
                      <a:pt x="27969" y="37579"/>
                    </a:cubicBezTo>
                    <a:cubicBezTo>
                      <a:pt x="33525" y="37579"/>
                      <a:pt x="38337" y="38274"/>
                      <a:pt x="42455" y="39564"/>
                    </a:cubicBezTo>
                    <a:cubicBezTo>
                      <a:pt x="46522" y="40903"/>
                      <a:pt x="49995" y="42838"/>
                      <a:pt x="52773" y="45318"/>
                    </a:cubicBezTo>
                    <a:cubicBezTo>
                      <a:pt x="55551" y="47700"/>
                      <a:pt x="57585" y="50626"/>
                      <a:pt x="58925" y="54050"/>
                    </a:cubicBezTo>
                    <a:cubicBezTo>
                      <a:pt x="60364" y="57373"/>
                      <a:pt x="61108" y="61144"/>
                      <a:pt x="61108" y="653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CF88D0-E5F5-4EAC-B795-2447626DCDE3}"/>
                  </a:ext>
                </a:extLst>
              </p:cNvPr>
              <p:cNvSpPr/>
              <p:nvPr/>
            </p:nvSpPr>
            <p:spPr>
              <a:xfrm>
                <a:off x="7682761" y="2682557"/>
                <a:ext cx="66675" cy="99020"/>
              </a:xfrm>
              <a:custGeom>
                <a:avLst/>
                <a:gdLst>
                  <a:gd name="connsiteX0" fmla="*/ 67067 w 66675"/>
                  <a:gd name="connsiteY0" fmla="*/ 49287 h 99020"/>
                  <a:gd name="connsiteX1" fmla="*/ 65281 w 66675"/>
                  <a:gd name="connsiteY1" fmla="*/ 69528 h 99020"/>
                  <a:gd name="connsiteX2" fmla="*/ 59328 w 66675"/>
                  <a:gd name="connsiteY2" fmla="*/ 85403 h 99020"/>
                  <a:gd name="connsiteX3" fmla="*/ 48811 w 66675"/>
                  <a:gd name="connsiteY3" fmla="*/ 95523 h 99020"/>
                  <a:gd name="connsiteX4" fmla="*/ 32737 w 66675"/>
                  <a:gd name="connsiteY4" fmla="*/ 99095 h 99020"/>
                  <a:gd name="connsiteX5" fmla="*/ 17259 w 66675"/>
                  <a:gd name="connsiteY5" fmla="*/ 95920 h 99020"/>
                  <a:gd name="connsiteX6" fmla="*/ 7337 w 66675"/>
                  <a:gd name="connsiteY6" fmla="*/ 86395 h 99020"/>
                  <a:gd name="connsiteX7" fmla="*/ 1979 w 66675"/>
                  <a:gd name="connsiteY7" fmla="*/ 70917 h 99020"/>
                  <a:gd name="connsiteX8" fmla="*/ 392 w 66675"/>
                  <a:gd name="connsiteY8" fmla="*/ 49684 h 99020"/>
                  <a:gd name="connsiteX9" fmla="*/ 2178 w 66675"/>
                  <a:gd name="connsiteY9" fmla="*/ 29642 h 99020"/>
                  <a:gd name="connsiteX10" fmla="*/ 7932 w 66675"/>
                  <a:gd name="connsiteY10" fmla="*/ 13767 h 99020"/>
                  <a:gd name="connsiteX11" fmla="*/ 18648 w 66675"/>
                  <a:gd name="connsiteY11" fmla="*/ 3646 h 99020"/>
                  <a:gd name="connsiteX12" fmla="*/ 34721 w 66675"/>
                  <a:gd name="connsiteY12" fmla="*/ 75 h 99020"/>
                  <a:gd name="connsiteX13" fmla="*/ 50001 w 66675"/>
                  <a:gd name="connsiteY13" fmla="*/ 3250 h 99020"/>
                  <a:gd name="connsiteX14" fmla="*/ 59923 w 66675"/>
                  <a:gd name="connsiteY14" fmla="*/ 12775 h 99020"/>
                  <a:gd name="connsiteX15" fmla="*/ 65479 w 66675"/>
                  <a:gd name="connsiteY15" fmla="*/ 28253 h 99020"/>
                  <a:gd name="connsiteX16" fmla="*/ 67067 w 66675"/>
                  <a:gd name="connsiteY16" fmla="*/ 49287 h 99020"/>
                  <a:gd name="connsiteX17" fmla="*/ 53970 w 66675"/>
                  <a:gd name="connsiteY17" fmla="*/ 50279 h 99020"/>
                  <a:gd name="connsiteX18" fmla="*/ 53375 w 66675"/>
                  <a:gd name="connsiteY18" fmla="*/ 37381 h 99020"/>
                  <a:gd name="connsiteX19" fmla="*/ 51787 w 66675"/>
                  <a:gd name="connsiteY19" fmla="*/ 27260 h 99020"/>
                  <a:gd name="connsiteX20" fmla="*/ 49207 w 66675"/>
                  <a:gd name="connsiteY20" fmla="*/ 19521 h 99020"/>
                  <a:gd name="connsiteX21" fmla="*/ 45437 w 66675"/>
                  <a:gd name="connsiteY21" fmla="*/ 14362 h 99020"/>
                  <a:gd name="connsiteX22" fmla="*/ 40278 w 66675"/>
                  <a:gd name="connsiteY22" fmla="*/ 11385 h 99020"/>
                  <a:gd name="connsiteX23" fmla="*/ 33928 w 66675"/>
                  <a:gd name="connsiteY23" fmla="*/ 10393 h 99020"/>
                  <a:gd name="connsiteX24" fmla="*/ 23609 w 66675"/>
                  <a:gd name="connsiteY24" fmla="*/ 13370 h 99020"/>
                  <a:gd name="connsiteX25" fmla="*/ 17259 w 66675"/>
                  <a:gd name="connsiteY25" fmla="*/ 21704 h 99020"/>
                  <a:gd name="connsiteX26" fmla="*/ 14282 w 66675"/>
                  <a:gd name="connsiteY26" fmla="*/ 33809 h 99020"/>
                  <a:gd name="connsiteX27" fmla="*/ 13489 w 66675"/>
                  <a:gd name="connsiteY27" fmla="*/ 48890 h 99020"/>
                  <a:gd name="connsiteX28" fmla="*/ 14481 w 66675"/>
                  <a:gd name="connsiteY28" fmla="*/ 67146 h 99020"/>
                  <a:gd name="connsiteX29" fmla="*/ 18053 w 66675"/>
                  <a:gd name="connsiteY29" fmla="*/ 79450 h 99020"/>
                  <a:gd name="connsiteX30" fmla="*/ 24403 w 66675"/>
                  <a:gd name="connsiteY30" fmla="*/ 86395 h 99020"/>
                  <a:gd name="connsiteX31" fmla="*/ 33531 w 66675"/>
                  <a:gd name="connsiteY31" fmla="*/ 88578 h 99020"/>
                  <a:gd name="connsiteX32" fmla="*/ 40675 w 66675"/>
                  <a:gd name="connsiteY32" fmla="*/ 87387 h 99020"/>
                  <a:gd name="connsiteX33" fmla="*/ 46032 w 66675"/>
                  <a:gd name="connsiteY33" fmla="*/ 83617 h 99020"/>
                  <a:gd name="connsiteX34" fmla="*/ 49803 w 66675"/>
                  <a:gd name="connsiteY34" fmla="*/ 77465 h 99020"/>
                  <a:gd name="connsiteX35" fmla="*/ 52184 w 66675"/>
                  <a:gd name="connsiteY35" fmla="*/ 69726 h 99020"/>
                  <a:gd name="connsiteX36" fmla="*/ 53573 w 66675"/>
                  <a:gd name="connsiteY36" fmla="*/ 60598 h 99020"/>
                  <a:gd name="connsiteX37" fmla="*/ 53970 w 66675"/>
                  <a:gd name="connsiteY37" fmla="*/ 50279 h 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675" h="99020">
                    <a:moveTo>
                      <a:pt x="67067" y="49287"/>
                    </a:moveTo>
                    <a:cubicBezTo>
                      <a:pt x="67067" y="56729"/>
                      <a:pt x="66471" y="63475"/>
                      <a:pt x="65281" y="69528"/>
                    </a:cubicBezTo>
                    <a:cubicBezTo>
                      <a:pt x="64090" y="75630"/>
                      <a:pt x="62106" y="80938"/>
                      <a:pt x="59328" y="85403"/>
                    </a:cubicBezTo>
                    <a:cubicBezTo>
                      <a:pt x="56649" y="89768"/>
                      <a:pt x="53176" y="93142"/>
                      <a:pt x="48811" y="95523"/>
                    </a:cubicBezTo>
                    <a:cubicBezTo>
                      <a:pt x="44445" y="97904"/>
                      <a:pt x="39087" y="99095"/>
                      <a:pt x="32737" y="99095"/>
                    </a:cubicBezTo>
                    <a:cubicBezTo>
                      <a:pt x="26635" y="99095"/>
                      <a:pt x="21476" y="98004"/>
                      <a:pt x="17259" y="95920"/>
                    </a:cubicBezTo>
                    <a:cubicBezTo>
                      <a:pt x="13141" y="93687"/>
                      <a:pt x="9818" y="90512"/>
                      <a:pt x="7337" y="86395"/>
                    </a:cubicBezTo>
                    <a:cubicBezTo>
                      <a:pt x="4807" y="82178"/>
                      <a:pt x="3021" y="77019"/>
                      <a:pt x="1979" y="70917"/>
                    </a:cubicBezTo>
                    <a:cubicBezTo>
                      <a:pt x="888" y="64716"/>
                      <a:pt x="392" y="57621"/>
                      <a:pt x="392" y="49684"/>
                    </a:cubicBezTo>
                    <a:cubicBezTo>
                      <a:pt x="392" y="42441"/>
                      <a:pt x="987" y="35744"/>
                      <a:pt x="2178" y="29642"/>
                    </a:cubicBezTo>
                    <a:cubicBezTo>
                      <a:pt x="3368" y="23441"/>
                      <a:pt x="5253" y="18132"/>
                      <a:pt x="7932" y="13767"/>
                    </a:cubicBezTo>
                    <a:cubicBezTo>
                      <a:pt x="10711" y="9401"/>
                      <a:pt x="14282" y="6028"/>
                      <a:pt x="18648" y="3646"/>
                    </a:cubicBezTo>
                    <a:cubicBezTo>
                      <a:pt x="23014" y="1265"/>
                      <a:pt x="28371" y="75"/>
                      <a:pt x="34721" y="75"/>
                    </a:cubicBezTo>
                    <a:cubicBezTo>
                      <a:pt x="40774" y="75"/>
                      <a:pt x="45884" y="1166"/>
                      <a:pt x="50001" y="3250"/>
                    </a:cubicBezTo>
                    <a:cubicBezTo>
                      <a:pt x="54069" y="5383"/>
                      <a:pt x="57393" y="8558"/>
                      <a:pt x="59923" y="12775"/>
                    </a:cubicBezTo>
                    <a:cubicBezTo>
                      <a:pt x="62552" y="17041"/>
                      <a:pt x="64388" y="22200"/>
                      <a:pt x="65479" y="28253"/>
                    </a:cubicBezTo>
                    <a:cubicBezTo>
                      <a:pt x="66521" y="34355"/>
                      <a:pt x="67067" y="41350"/>
                      <a:pt x="67067" y="49287"/>
                    </a:cubicBezTo>
                    <a:close/>
                    <a:moveTo>
                      <a:pt x="53970" y="50279"/>
                    </a:moveTo>
                    <a:cubicBezTo>
                      <a:pt x="53970" y="45418"/>
                      <a:pt x="53771" y="41102"/>
                      <a:pt x="53375" y="37381"/>
                    </a:cubicBezTo>
                    <a:cubicBezTo>
                      <a:pt x="52978" y="33561"/>
                      <a:pt x="52432" y="30187"/>
                      <a:pt x="51787" y="27260"/>
                    </a:cubicBezTo>
                    <a:cubicBezTo>
                      <a:pt x="51093" y="24234"/>
                      <a:pt x="50249" y="21655"/>
                      <a:pt x="49207" y="19521"/>
                    </a:cubicBezTo>
                    <a:cubicBezTo>
                      <a:pt x="48116" y="17438"/>
                      <a:pt x="46876" y="15702"/>
                      <a:pt x="45437" y="14362"/>
                    </a:cubicBezTo>
                    <a:cubicBezTo>
                      <a:pt x="43949" y="13072"/>
                      <a:pt x="42262" y="12080"/>
                      <a:pt x="40278" y="11385"/>
                    </a:cubicBezTo>
                    <a:cubicBezTo>
                      <a:pt x="38393" y="10741"/>
                      <a:pt x="36309" y="10393"/>
                      <a:pt x="33928" y="10393"/>
                    </a:cubicBezTo>
                    <a:cubicBezTo>
                      <a:pt x="29661" y="10393"/>
                      <a:pt x="26238" y="11385"/>
                      <a:pt x="23609" y="13370"/>
                    </a:cubicBezTo>
                    <a:cubicBezTo>
                      <a:pt x="20930" y="15354"/>
                      <a:pt x="18846" y="18132"/>
                      <a:pt x="17259" y="21704"/>
                    </a:cubicBezTo>
                    <a:cubicBezTo>
                      <a:pt x="15771" y="25177"/>
                      <a:pt x="14779" y="29195"/>
                      <a:pt x="14282" y="33809"/>
                    </a:cubicBezTo>
                    <a:cubicBezTo>
                      <a:pt x="13737" y="38472"/>
                      <a:pt x="13489" y="43483"/>
                      <a:pt x="13489" y="48890"/>
                    </a:cubicBezTo>
                    <a:cubicBezTo>
                      <a:pt x="13489" y="56034"/>
                      <a:pt x="13786" y="62136"/>
                      <a:pt x="14481" y="67146"/>
                    </a:cubicBezTo>
                    <a:cubicBezTo>
                      <a:pt x="15275" y="72207"/>
                      <a:pt x="16465" y="76275"/>
                      <a:pt x="18053" y="79450"/>
                    </a:cubicBezTo>
                    <a:cubicBezTo>
                      <a:pt x="19739" y="82625"/>
                      <a:pt x="21873" y="84956"/>
                      <a:pt x="24403" y="86395"/>
                    </a:cubicBezTo>
                    <a:cubicBezTo>
                      <a:pt x="26883" y="87883"/>
                      <a:pt x="29959" y="88578"/>
                      <a:pt x="33531" y="88578"/>
                    </a:cubicBezTo>
                    <a:cubicBezTo>
                      <a:pt x="36309" y="88578"/>
                      <a:pt x="38690" y="88181"/>
                      <a:pt x="40675" y="87387"/>
                    </a:cubicBezTo>
                    <a:cubicBezTo>
                      <a:pt x="42758" y="86494"/>
                      <a:pt x="44544" y="85204"/>
                      <a:pt x="46032" y="83617"/>
                    </a:cubicBezTo>
                    <a:cubicBezTo>
                      <a:pt x="47620" y="81930"/>
                      <a:pt x="48860" y="79846"/>
                      <a:pt x="49803" y="77465"/>
                    </a:cubicBezTo>
                    <a:cubicBezTo>
                      <a:pt x="50844" y="75084"/>
                      <a:pt x="51638" y="72504"/>
                      <a:pt x="52184" y="69726"/>
                    </a:cubicBezTo>
                    <a:cubicBezTo>
                      <a:pt x="52829" y="66948"/>
                      <a:pt x="53275" y="63922"/>
                      <a:pt x="53573" y="60598"/>
                    </a:cubicBezTo>
                    <a:cubicBezTo>
                      <a:pt x="53821" y="57324"/>
                      <a:pt x="53970" y="53851"/>
                      <a:pt x="53970" y="502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2C2336A7-2666-47DC-B1DE-F2F06023F9E8}"/>
                  </a:ext>
                </a:extLst>
              </p:cNvPr>
              <p:cNvSpPr/>
              <p:nvPr/>
            </p:nvSpPr>
            <p:spPr>
              <a:xfrm>
                <a:off x="7758961" y="2682557"/>
                <a:ext cx="66675" cy="99020"/>
              </a:xfrm>
              <a:custGeom>
                <a:avLst/>
                <a:gdLst>
                  <a:gd name="connsiteX0" fmla="*/ 67073 w 66675"/>
                  <a:gd name="connsiteY0" fmla="*/ 49287 h 99020"/>
                  <a:gd name="connsiteX1" fmla="*/ 65287 w 66675"/>
                  <a:gd name="connsiteY1" fmla="*/ 69528 h 99020"/>
                  <a:gd name="connsiteX2" fmla="*/ 59334 w 66675"/>
                  <a:gd name="connsiteY2" fmla="*/ 85403 h 99020"/>
                  <a:gd name="connsiteX3" fmla="*/ 48817 w 66675"/>
                  <a:gd name="connsiteY3" fmla="*/ 95523 h 99020"/>
                  <a:gd name="connsiteX4" fmla="*/ 32743 w 66675"/>
                  <a:gd name="connsiteY4" fmla="*/ 99095 h 99020"/>
                  <a:gd name="connsiteX5" fmla="*/ 17265 w 66675"/>
                  <a:gd name="connsiteY5" fmla="*/ 95920 h 99020"/>
                  <a:gd name="connsiteX6" fmla="*/ 7343 w 66675"/>
                  <a:gd name="connsiteY6" fmla="*/ 86395 h 99020"/>
                  <a:gd name="connsiteX7" fmla="*/ 1985 w 66675"/>
                  <a:gd name="connsiteY7" fmla="*/ 70917 h 99020"/>
                  <a:gd name="connsiteX8" fmla="*/ 398 w 66675"/>
                  <a:gd name="connsiteY8" fmla="*/ 49684 h 99020"/>
                  <a:gd name="connsiteX9" fmla="*/ 2184 w 66675"/>
                  <a:gd name="connsiteY9" fmla="*/ 29642 h 99020"/>
                  <a:gd name="connsiteX10" fmla="*/ 7938 w 66675"/>
                  <a:gd name="connsiteY10" fmla="*/ 13767 h 99020"/>
                  <a:gd name="connsiteX11" fmla="*/ 18654 w 66675"/>
                  <a:gd name="connsiteY11" fmla="*/ 3646 h 99020"/>
                  <a:gd name="connsiteX12" fmla="*/ 34727 w 66675"/>
                  <a:gd name="connsiteY12" fmla="*/ 75 h 99020"/>
                  <a:gd name="connsiteX13" fmla="*/ 50007 w 66675"/>
                  <a:gd name="connsiteY13" fmla="*/ 3250 h 99020"/>
                  <a:gd name="connsiteX14" fmla="*/ 59929 w 66675"/>
                  <a:gd name="connsiteY14" fmla="*/ 12775 h 99020"/>
                  <a:gd name="connsiteX15" fmla="*/ 65485 w 66675"/>
                  <a:gd name="connsiteY15" fmla="*/ 28253 h 99020"/>
                  <a:gd name="connsiteX16" fmla="*/ 67073 w 66675"/>
                  <a:gd name="connsiteY16" fmla="*/ 49287 h 99020"/>
                  <a:gd name="connsiteX17" fmla="*/ 53976 w 66675"/>
                  <a:gd name="connsiteY17" fmla="*/ 50279 h 99020"/>
                  <a:gd name="connsiteX18" fmla="*/ 53381 w 66675"/>
                  <a:gd name="connsiteY18" fmla="*/ 37381 h 99020"/>
                  <a:gd name="connsiteX19" fmla="*/ 51793 w 66675"/>
                  <a:gd name="connsiteY19" fmla="*/ 27260 h 99020"/>
                  <a:gd name="connsiteX20" fmla="*/ 49213 w 66675"/>
                  <a:gd name="connsiteY20" fmla="*/ 19521 h 99020"/>
                  <a:gd name="connsiteX21" fmla="*/ 45443 w 66675"/>
                  <a:gd name="connsiteY21" fmla="*/ 14362 h 99020"/>
                  <a:gd name="connsiteX22" fmla="*/ 40284 w 66675"/>
                  <a:gd name="connsiteY22" fmla="*/ 11385 h 99020"/>
                  <a:gd name="connsiteX23" fmla="*/ 33934 w 66675"/>
                  <a:gd name="connsiteY23" fmla="*/ 10393 h 99020"/>
                  <a:gd name="connsiteX24" fmla="*/ 23615 w 66675"/>
                  <a:gd name="connsiteY24" fmla="*/ 13370 h 99020"/>
                  <a:gd name="connsiteX25" fmla="*/ 17265 w 66675"/>
                  <a:gd name="connsiteY25" fmla="*/ 21704 h 99020"/>
                  <a:gd name="connsiteX26" fmla="*/ 14288 w 66675"/>
                  <a:gd name="connsiteY26" fmla="*/ 33809 h 99020"/>
                  <a:gd name="connsiteX27" fmla="*/ 13495 w 66675"/>
                  <a:gd name="connsiteY27" fmla="*/ 48890 h 99020"/>
                  <a:gd name="connsiteX28" fmla="*/ 14487 w 66675"/>
                  <a:gd name="connsiteY28" fmla="*/ 67146 h 99020"/>
                  <a:gd name="connsiteX29" fmla="*/ 18059 w 66675"/>
                  <a:gd name="connsiteY29" fmla="*/ 79450 h 99020"/>
                  <a:gd name="connsiteX30" fmla="*/ 24409 w 66675"/>
                  <a:gd name="connsiteY30" fmla="*/ 86395 h 99020"/>
                  <a:gd name="connsiteX31" fmla="*/ 33537 w 66675"/>
                  <a:gd name="connsiteY31" fmla="*/ 88578 h 99020"/>
                  <a:gd name="connsiteX32" fmla="*/ 40681 w 66675"/>
                  <a:gd name="connsiteY32" fmla="*/ 87387 h 99020"/>
                  <a:gd name="connsiteX33" fmla="*/ 46038 w 66675"/>
                  <a:gd name="connsiteY33" fmla="*/ 83617 h 99020"/>
                  <a:gd name="connsiteX34" fmla="*/ 49809 w 66675"/>
                  <a:gd name="connsiteY34" fmla="*/ 77465 h 99020"/>
                  <a:gd name="connsiteX35" fmla="*/ 52190 w 66675"/>
                  <a:gd name="connsiteY35" fmla="*/ 69726 h 99020"/>
                  <a:gd name="connsiteX36" fmla="*/ 53579 w 66675"/>
                  <a:gd name="connsiteY36" fmla="*/ 60598 h 99020"/>
                  <a:gd name="connsiteX37" fmla="*/ 53976 w 66675"/>
                  <a:gd name="connsiteY37" fmla="*/ 50279 h 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675" h="99020">
                    <a:moveTo>
                      <a:pt x="67073" y="49287"/>
                    </a:moveTo>
                    <a:cubicBezTo>
                      <a:pt x="67073" y="56729"/>
                      <a:pt x="66477" y="63475"/>
                      <a:pt x="65287" y="69528"/>
                    </a:cubicBezTo>
                    <a:cubicBezTo>
                      <a:pt x="64096" y="75630"/>
                      <a:pt x="62112" y="80938"/>
                      <a:pt x="59334" y="85403"/>
                    </a:cubicBezTo>
                    <a:cubicBezTo>
                      <a:pt x="56655" y="89768"/>
                      <a:pt x="53182" y="93142"/>
                      <a:pt x="48817" y="95523"/>
                    </a:cubicBezTo>
                    <a:cubicBezTo>
                      <a:pt x="44451" y="97904"/>
                      <a:pt x="39093" y="99095"/>
                      <a:pt x="32743" y="99095"/>
                    </a:cubicBezTo>
                    <a:cubicBezTo>
                      <a:pt x="26641" y="99095"/>
                      <a:pt x="21482" y="98004"/>
                      <a:pt x="17265" y="95920"/>
                    </a:cubicBezTo>
                    <a:cubicBezTo>
                      <a:pt x="13147" y="93687"/>
                      <a:pt x="9824" y="90512"/>
                      <a:pt x="7343" y="86395"/>
                    </a:cubicBezTo>
                    <a:cubicBezTo>
                      <a:pt x="4813" y="82178"/>
                      <a:pt x="3027" y="77019"/>
                      <a:pt x="1985" y="70917"/>
                    </a:cubicBezTo>
                    <a:cubicBezTo>
                      <a:pt x="894" y="64716"/>
                      <a:pt x="398" y="57621"/>
                      <a:pt x="398" y="49684"/>
                    </a:cubicBezTo>
                    <a:cubicBezTo>
                      <a:pt x="398" y="42441"/>
                      <a:pt x="993" y="35744"/>
                      <a:pt x="2184" y="29642"/>
                    </a:cubicBezTo>
                    <a:cubicBezTo>
                      <a:pt x="3374" y="23441"/>
                      <a:pt x="5259" y="18132"/>
                      <a:pt x="7938" y="13767"/>
                    </a:cubicBezTo>
                    <a:cubicBezTo>
                      <a:pt x="10717" y="9401"/>
                      <a:pt x="14288" y="6028"/>
                      <a:pt x="18654" y="3646"/>
                    </a:cubicBezTo>
                    <a:cubicBezTo>
                      <a:pt x="23020" y="1265"/>
                      <a:pt x="28377" y="75"/>
                      <a:pt x="34727" y="75"/>
                    </a:cubicBezTo>
                    <a:cubicBezTo>
                      <a:pt x="40780" y="75"/>
                      <a:pt x="45890" y="1166"/>
                      <a:pt x="50007" y="3250"/>
                    </a:cubicBezTo>
                    <a:cubicBezTo>
                      <a:pt x="54075" y="5383"/>
                      <a:pt x="57399" y="8558"/>
                      <a:pt x="59929" y="12775"/>
                    </a:cubicBezTo>
                    <a:cubicBezTo>
                      <a:pt x="62558" y="17041"/>
                      <a:pt x="64394" y="22200"/>
                      <a:pt x="65485" y="28253"/>
                    </a:cubicBezTo>
                    <a:cubicBezTo>
                      <a:pt x="66527" y="34355"/>
                      <a:pt x="67073" y="41350"/>
                      <a:pt x="67073" y="49287"/>
                    </a:cubicBezTo>
                    <a:close/>
                    <a:moveTo>
                      <a:pt x="53976" y="50279"/>
                    </a:moveTo>
                    <a:cubicBezTo>
                      <a:pt x="53976" y="45418"/>
                      <a:pt x="53777" y="41102"/>
                      <a:pt x="53381" y="37381"/>
                    </a:cubicBezTo>
                    <a:cubicBezTo>
                      <a:pt x="52984" y="33561"/>
                      <a:pt x="52438" y="30187"/>
                      <a:pt x="51793" y="27260"/>
                    </a:cubicBezTo>
                    <a:cubicBezTo>
                      <a:pt x="51099" y="24234"/>
                      <a:pt x="50255" y="21655"/>
                      <a:pt x="49213" y="19521"/>
                    </a:cubicBezTo>
                    <a:cubicBezTo>
                      <a:pt x="48122" y="17438"/>
                      <a:pt x="46882" y="15702"/>
                      <a:pt x="45443" y="14362"/>
                    </a:cubicBezTo>
                    <a:cubicBezTo>
                      <a:pt x="43955" y="13072"/>
                      <a:pt x="42268" y="12080"/>
                      <a:pt x="40284" y="11385"/>
                    </a:cubicBezTo>
                    <a:cubicBezTo>
                      <a:pt x="38399" y="10741"/>
                      <a:pt x="36315" y="10393"/>
                      <a:pt x="33934" y="10393"/>
                    </a:cubicBezTo>
                    <a:cubicBezTo>
                      <a:pt x="29667" y="10393"/>
                      <a:pt x="26244" y="11385"/>
                      <a:pt x="23615" y="13370"/>
                    </a:cubicBezTo>
                    <a:cubicBezTo>
                      <a:pt x="20936" y="15354"/>
                      <a:pt x="18852" y="18132"/>
                      <a:pt x="17265" y="21704"/>
                    </a:cubicBezTo>
                    <a:cubicBezTo>
                      <a:pt x="15777" y="25177"/>
                      <a:pt x="14785" y="29195"/>
                      <a:pt x="14288" y="33809"/>
                    </a:cubicBezTo>
                    <a:cubicBezTo>
                      <a:pt x="13743" y="38472"/>
                      <a:pt x="13495" y="43483"/>
                      <a:pt x="13495" y="48890"/>
                    </a:cubicBezTo>
                    <a:cubicBezTo>
                      <a:pt x="13495" y="56034"/>
                      <a:pt x="13792" y="62136"/>
                      <a:pt x="14487" y="67146"/>
                    </a:cubicBezTo>
                    <a:cubicBezTo>
                      <a:pt x="15281" y="72207"/>
                      <a:pt x="16471" y="76275"/>
                      <a:pt x="18059" y="79450"/>
                    </a:cubicBezTo>
                    <a:cubicBezTo>
                      <a:pt x="19745" y="82625"/>
                      <a:pt x="21879" y="84956"/>
                      <a:pt x="24409" y="86395"/>
                    </a:cubicBezTo>
                    <a:cubicBezTo>
                      <a:pt x="26889" y="87883"/>
                      <a:pt x="29965" y="88578"/>
                      <a:pt x="33537" y="88578"/>
                    </a:cubicBezTo>
                    <a:cubicBezTo>
                      <a:pt x="36315" y="88578"/>
                      <a:pt x="38696" y="88181"/>
                      <a:pt x="40681" y="87387"/>
                    </a:cubicBezTo>
                    <a:cubicBezTo>
                      <a:pt x="42764" y="86494"/>
                      <a:pt x="44550" y="85204"/>
                      <a:pt x="46038" y="83617"/>
                    </a:cubicBezTo>
                    <a:cubicBezTo>
                      <a:pt x="47626" y="81930"/>
                      <a:pt x="48866" y="79846"/>
                      <a:pt x="49809" y="77465"/>
                    </a:cubicBezTo>
                    <a:cubicBezTo>
                      <a:pt x="50850" y="75084"/>
                      <a:pt x="51644" y="72504"/>
                      <a:pt x="52190" y="69726"/>
                    </a:cubicBezTo>
                    <a:cubicBezTo>
                      <a:pt x="52835" y="66948"/>
                      <a:pt x="53281" y="63922"/>
                      <a:pt x="53579" y="60598"/>
                    </a:cubicBezTo>
                    <a:cubicBezTo>
                      <a:pt x="53827" y="57324"/>
                      <a:pt x="53976" y="53851"/>
                      <a:pt x="53976" y="502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846258" y="2683351"/>
              <a:ext cx="132715" cy="97234"/>
              <a:chOff x="7846258" y="2683351"/>
              <a:chExt cx="132715" cy="97234"/>
            </a:xfrm>
            <a:solidFill>
              <a:srgbClr val="000000"/>
            </a:solidFill>
          </p:grpSpPr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BB5B070D-99E1-44F3-8A78-FA9E14EB9A38}"/>
                  </a:ext>
                </a:extLst>
              </p:cNvPr>
              <p:cNvSpPr/>
              <p:nvPr/>
            </p:nvSpPr>
            <p:spPr>
              <a:xfrm>
                <a:off x="7846258" y="2683351"/>
                <a:ext cx="69254" cy="97234"/>
              </a:xfrm>
              <a:custGeom>
                <a:avLst/>
                <a:gdLst>
                  <a:gd name="connsiteX0" fmla="*/ 69659 w 69254"/>
                  <a:gd name="connsiteY0" fmla="*/ 94928 h 97234"/>
                  <a:gd name="connsiteX1" fmla="*/ 69262 w 69254"/>
                  <a:gd name="connsiteY1" fmla="*/ 96118 h 97234"/>
                  <a:gd name="connsiteX2" fmla="*/ 68270 w 69254"/>
                  <a:gd name="connsiteY2" fmla="*/ 96714 h 97234"/>
                  <a:gd name="connsiteX3" fmla="*/ 66285 w 69254"/>
                  <a:gd name="connsiteY3" fmla="*/ 97111 h 97234"/>
                  <a:gd name="connsiteX4" fmla="*/ 63309 w 69254"/>
                  <a:gd name="connsiteY4" fmla="*/ 97309 h 97234"/>
                  <a:gd name="connsiteX5" fmla="*/ 60134 w 69254"/>
                  <a:gd name="connsiteY5" fmla="*/ 97111 h 97234"/>
                  <a:gd name="connsiteX6" fmla="*/ 58149 w 69254"/>
                  <a:gd name="connsiteY6" fmla="*/ 96714 h 97234"/>
                  <a:gd name="connsiteX7" fmla="*/ 57157 w 69254"/>
                  <a:gd name="connsiteY7" fmla="*/ 96118 h 97234"/>
                  <a:gd name="connsiteX8" fmla="*/ 56959 w 69254"/>
                  <a:gd name="connsiteY8" fmla="*/ 94928 h 97234"/>
                  <a:gd name="connsiteX9" fmla="*/ 56959 w 69254"/>
                  <a:gd name="connsiteY9" fmla="*/ 52264 h 97234"/>
                  <a:gd name="connsiteX10" fmla="*/ 13104 w 69254"/>
                  <a:gd name="connsiteY10" fmla="*/ 52264 h 97234"/>
                  <a:gd name="connsiteX11" fmla="*/ 13104 w 69254"/>
                  <a:gd name="connsiteY11" fmla="*/ 94928 h 97234"/>
                  <a:gd name="connsiteX12" fmla="*/ 12707 w 69254"/>
                  <a:gd name="connsiteY12" fmla="*/ 96118 h 97234"/>
                  <a:gd name="connsiteX13" fmla="*/ 11715 w 69254"/>
                  <a:gd name="connsiteY13" fmla="*/ 96714 h 97234"/>
                  <a:gd name="connsiteX14" fmla="*/ 9731 w 69254"/>
                  <a:gd name="connsiteY14" fmla="*/ 97111 h 97234"/>
                  <a:gd name="connsiteX15" fmla="*/ 6754 w 69254"/>
                  <a:gd name="connsiteY15" fmla="*/ 97309 h 97234"/>
                  <a:gd name="connsiteX16" fmla="*/ 3579 w 69254"/>
                  <a:gd name="connsiteY16" fmla="*/ 97111 h 97234"/>
                  <a:gd name="connsiteX17" fmla="*/ 1595 w 69254"/>
                  <a:gd name="connsiteY17" fmla="*/ 96714 h 97234"/>
                  <a:gd name="connsiteX18" fmla="*/ 603 w 69254"/>
                  <a:gd name="connsiteY18" fmla="*/ 96118 h 97234"/>
                  <a:gd name="connsiteX19" fmla="*/ 404 w 69254"/>
                  <a:gd name="connsiteY19" fmla="*/ 94928 h 97234"/>
                  <a:gd name="connsiteX20" fmla="*/ 404 w 69254"/>
                  <a:gd name="connsiteY20" fmla="*/ 2456 h 97234"/>
                  <a:gd name="connsiteX21" fmla="*/ 603 w 69254"/>
                  <a:gd name="connsiteY21" fmla="*/ 1464 h 97234"/>
                  <a:gd name="connsiteX22" fmla="*/ 1595 w 69254"/>
                  <a:gd name="connsiteY22" fmla="*/ 868 h 97234"/>
                  <a:gd name="connsiteX23" fmla="*/ 3579 w 69254"/>
                  <a:gd name="connsiteY23" fmla="*/ 273 h 97234"/>
                  <a:gd name="connsiteX24" fmla="*/ 6754 w 69254"/>
                  <a:gd name="connsiteY24" fmla="*/ 75 h 97234"/>
                  <a:gd name="connsiteX25" fmla="*/ 9731 w 69254"/>
                  <a:gd name="connsiteY25" fmla="*/ 273 h 97234"/>
                  <a:gd name="connsiteX26" fmla="*/ 11715 w 69254"/>
                  <a:gd name="connsiteY26" fmla="*/ 868 h 97234"/>
                  <a:gd name="connsiteX27" fmla="*/ 12707 w 69254"/>
                  <a:gd name="connsiteY27" fmla="*/ 1464 h 97234"/>
                  <a:gd name="connsiteX28" fmla="*/ 13104 w 69254"/>
                  <a:gd name="connsiteY28" fmla="*/ 2456 h 97234"/>
                  <a:gd name="connsiteX29" fmla="*/ 13104 w 69254"/>
                  <a:gd name="connsiteY29" fmla="*/ 41151 h 97234"/>
                  <a:gd name="connsiteX30" fmla="*/ 56959 w 69254"/>
                  <a:gd name="connsiteY30" fmla="*/ 41151 h 97234"/>
                  <a:gd name="connsiteX31" fmla="*/ 56959 w 69254"/>
                  <a:gd name="connsiteY31" fmla="*/ 2456 h 97234"/>
                  <a:gd name="connsiteX32" fmla="*/ 57157 w 69254"/>
                  <a:gd name="connsiteY32" fmla="*/ 1464 h 97234"/>
                  <a:gd name="connsiteX33" fmla="*/ 58149 w 69254"/>
                  <a:gd name="connsiteY33" fmla="*/ 868 h 97234"/>
                  <a:gd name="connsiteX34" fmla="*/ 60134 w 69254"/>
                  <a:gd name="connsiteY34" fmla="*/ 273 h 97234"/>
                  <a:gd name="connsiteX35" fmla="*/ 63309 w 69254"/>
                  <a:gd name="connsiteY35" fmla="*/ 75 h 97234"/>
                  <a:gd name="connsiteX36" fmla="*/ 66285 w 69254"/>
                  <a:gd name="connsiteY36" fmla="*/ 273 h 97234"/>
                  <a:gd name="connsiteX37" fmla="*/ 68270 w 69254"/>
                  <a:gd name="connsiteY37" fmla="*/ 868 h 97234"/>
                  <a:gd name="connsiteX38" fmla="*/ 69262 w 69254"/>
                  <a:gd name="connsiteY38" fmla="*/ 1464 h 97234"/>
                  <a:gd name="connsiteX39" fmla="*/ 69659 w 69254"/>
                  <a:gd name="connsiteY39" fmla="*/ 2456 h 9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254" h="97234">
                    <a:moveTo>
                      <a:pt x="69659" y="94928"/>
                    </a:moveTo>
                    <a:cubicBezTo>
                      <a:pt x="69659" y="95325"/>
                      <a:pt x="69510" y="95721"/>
                      <a:pt x="69262" y="96118"/>
                    </a:cubicBezTo>
                    <a:cubicBezTo>
                      <a:pt x="69113" y="96416"/>
                      <a:pt x="68766" y="96614"/>
                      <a:pt x="68270" y="96714"/>
                    </a:cubicBezTo>
                    <a:cubicBezTo>
                      <a:pt x="67873" y="96862"/>
                      <a:pt x="67178" y="96962"/>
                      <a:pt x="66285" y="97111"/>
                    </a:cubicBezTo>
                    <a:cubicBezTo>
                      <a:pt x="65492" y="97210"/>
                      <a:pt x="64499" y="97309"/>
                      <a:pt x="63309" y="97309"/>
                    </a:cubicBezTo>
                    <a:cubicBezTo>
                      <a:pt x="61969" y="97309"/>
                      <a:pt x="60928" y="97210"/>
                      <a:pt x="60134" y="97111"/>
                    </a:cubicBezTo>
                    <a:cubicBezTo>
                      <a:pt x="59340" y="96962"/>
                      <a:pt x="58645" y="96862"/>
                      <a:pt x="58149" y="96714"/>
                    </a:cubicBezTo>
                    <a:cubicBezTo>
                      <a:pt x="57753" y="96614"/>
                      <a:pt x="57405" y="96416"/>
                      <a:pt x="57157" y="96118"/>
                    </a:cubicBezTo>
                    <a:cubicBezTo>
                      <a:pt x="57008" y="95721"/>
                      <a:pt x="56959" y="95325"/>
                      <a:pt x="56959" y="94928"/>
                    </a:cubicBezTo>
                    <a:lnTo>
                      <a:pt x="56959" y="52264"/>
                    </a:lnTo>
                    <a:lnTo>
                      <a:pt x="13104" y="52264"/>
                    </a:lnTo>
                    <a:lnTo>
                      <a:pt x="13104" y="94928"/>
                    </a:lnTo>
                    <a:cubicBezTo>
                      <a:pt x="13104" y="95325"/>
                      <a:pt x="12955" y="95721"/>
                      <a:pt x="12707" y="96118"/>
                    </a:cubicBezTo>
                    <a:cubicBezTo>
                      <a:pt x="12558" y="96416"/>
                      <a:pt x="12211" y="96614"/>
                      <a:pt x="11715" y="96714"/>
                    </a:cubicBezTo>
                    <a:cubicBezTo>
                      <a:pt x="11318" y="96862"/>
                      <a:pt x="10624" y="96962"/>
                      <a:pt x="9731" y="97111"/>
                    </a:cubicBezTo>
                    <a:cubicBezTo>
                      <a:pt x="8937" y="97210"/>
                      <a:pt x="7945" y="97309"/>
                      <a:pt x="6754" y="97309"/>
                    </a:cubicBezTo>
                    <a:cubicBezTo>
                      <a:pt x="5564" y="97309"/>
                      <a:pt x="4472" y="97210"/>
                      <a:pt x="3579" y="97111"/>
                    </a:cubicBezTo>
                    <a:cubicBezTo>
                      <a:pt x="2785" y="96962"/>
                      <a:pt x="2091" y="96862"/>
                      <a:pt x="1595" y="96714"/>
                    </a:cubicBezTo>
                    <a:cubicBezTo>
                      <a:pt x="1198" y="96614"/>
                      <a:pt x="851" y="96416"/>
                      <a:pt x="603" y="96118"/>
                    </a:cubicBezTo>
                    <a:cubicBezTo>
                      <a:pt x="454" y="95721"/>
                      <a:pt x="404" y="95325"/>
                      <a:pt x="404" y="94928"/>
                    </a:cubicBezTo>
                    <a:lnTo>
                      <a:pt x="404" y="2456"/>
                    </a:lnTo>
                    <a:cubicBezTo>
                      <a:pt x="404" y="2059"/>
                      <a:pt x="454" y="1761"/>
                      <a:pt x="603" y="1464"/>
                    </a:cubicBezTo>
                    <a:cubicBezTo>
                      <a:pt x="851" y="1216"/>
                      <a:pt x="1198" y="1017"/>
                      <a:pt x="1595" y="868"/>
                    </a:cubicBezTo>
                    <a:cubicBezTo>
                      <a:pt x="2091" y="620"/>
                      <a:pt x="2785" y="422"/>
                      <a:pt x="3579" y="273"/>
                    </a:cubicBezTo>
                    <a:cubicBezTo>
                      <a:pt x="4472" y="174"/>
                      <a:pt x="5564" y="75"/>
                      <a:pt x="6754" y="75"/>
                    </a:cubicBezTo>
                    <a:cubicBezTo>
                      <a:pt x="7945" y="75"/>
                      <a:pt x="8937" y="174"/>
                      <a:pt x="9731" y="273"/>
                    </a:cubicBezTo>
                    <a:cubicBezTo>
                      <a:pt x="10624" y="422"/>
                      <a:pt x="11318" y="620"/>
                      <a:pt x="11715" y="868"/>
                    </a:cubicBezTo>
                    <a:cubicBezTo>
                      <a:pt x="12211" y="1017"/>
                      <a:pt x="12558" y="1216"/>
                      <a:pt x="12707" y="1464"/>
                    </a:cubicBezTo>
                    <a:cubicBezTo>
                      <a:pt x="12955" y="1761"/>
                      <a:pt x="13104" y="2059"/>
                      <a:pt x="13104" y="2456"/>
                    </a:cubicBezTo>
                    <a:lnTo>
                      <a:pt x="13104" y="41151"/>
                    </a:lnTo>
                    <a:lnTo>
                      <a:pt x="56959" y="41151"/>
                    </a:lnTo>
                    <a:lnTo>
                      <a:pt x="56959" y="2456"/>
                    </a:lnTo>
                    <a:cubicBezTo>
                      <a:pt x="56959" y="2059"/>
                      <a:pt x="57008" y="1761"/>
                      <a:pt x="57157" y="1464"/>
                    </a:cubicBezTo>
                    <a:cubicBezTo>
                      <a:pt x="57405" y="1216"/>
                      <a:pt x="57753" y="1017"/>
                      <a:pt x="58149" y="868"/>
                    </a:cubicBezTo>
                    <a:cubicBezTo>
                      <a:pt x="58645" y="620"/>
                      <a:pt x="59340" y="422"/>
                      <a:pt x="60134" y="273"/>
                    </a:cubicBezTo>
                    <a:cubicBezTo>
                      <a:pt x="60928" y="174"/>
                      <a:pt x="61969" y="75"/>
                      <a:pt x="63309" y="75"/>
                    </a:cubicBezTo>
                    <a:cubicBezTo>
                      <a:pt x="64499" y="75"/>
                      <a:pt x="65492" y="174"/>
                      <a:pt x="66285" y="273"/>
                    </a:cubicBezTo>
                    <a:cubicBezTo>
                      <a:pt x="67178" y="422"/>
                      <a:pt x="67873" y="620"/>
                      <a:pt x="68270" y="868"/>
                    </a:cubicBezTo>
                    <a:cubicBezTo>
                      <a:pt x="68766" y="1017"/>
                      <a:pt x="69113" y="1216"/>
                      <a:pt x="69262" y="1464"/>
                    </a:cubicBezTo>
                    <a:cubicBezTo>
                      <a:pt x="69510" y="1761"/>
                      <a:pt x="69659" y="2059"/>
                      <a:pt x="69659" y="24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09C392FC-2438-46D4-B2A1-724BABF19820}"/>
                  </a:ext>
                </a:extLst>
              </p:cNvPr>
              <p:cNvSpPr/>
              <p:nvPr/>
            </p:nvSpPr>
            <p:spPr>
              <a:xfrm>
                <a:off x="7931348" y="2709346"/>
                <a:ext cx="47624" cy="70842"/>
              </a:xfrm>
              <a:custGeom>
                <a:avLst/>
                <a:gdLst>
                  <a:gd name="connsiteX0" fmla="*/ 48036 w 47624"/>
                  <a:gd name="connsiteY0" fmla="*/ 65757 h 70842"/>
                  <a:gd name="connsiteX1" fmla="*/ 47639 w 47624"/>
                  <a:gd name="connsiteY1" fmla="*/ 68139 h 70842"/>
                  <a:gd name="connsiteX2" fmla="*/ 47044 w 47624"/>
                  <a:gd name="connsiteY2" fmla="*/ 69726 h 70842"/>
                  <a:gd name="connsiteX3" fmla="*/ 46250 w 47624"/>
                  <a:gd name="connsiteY3" fmla="*/ 70718 h 70842"/>
                  <a:gd name="connsiteX4" fmla="*/ 45258 w 47624"/>
                  <a:gd name="connsiteY4" fmla="*/ 70917 h 70842"/>
                  <a:gd name="connsiteX5" fmla="*/ 3983 w 47624"/>
                  <a:gd name="connsiteY5" fmla="*/ 70917 h 70842"/>
                  <a:gd name="connsiteX6" fmla="*/ 1403 w 47624"/>
                  <a:gd name="connsiteY6" fmla="*/ 69925 h 70842"/>
                  <a:gd name="connsiteX7" fmla="*/ 411 w 47624"/>
                  <a:gd name="connsiteY7" fmla="*/ 66353 h 70842"/>
                  <a:gd name="connsiteX8" fmla="*/ 411 w 47624"/>
                  <a:gd name="connsiteY8" fmla="*/ 63773 h 70842"/>
                  <a:gd name="connsiteX9" fmla="*/ 610 w 47624"/>
                  <a:gd name="connsiteY9" fmla="*/ 61987 h 70842"/>
                  <a:gd name="connsiteX10" fmla="*/ 1007 w 47624"/>
                  <a:gd name="connsiteY10" fmla="*/ 60400 h 70842"/>
                  <a:gd name="connsiteX11" fmla="*/ 1800 w 47624"/>
                  <a:gd name="connsiteY11" fmla="*/ 58614 h 70842"/>
                  <a:gd name="connsiteX12" fmla="*/ 3189 w 47624"/>
                  <a:gd name="connsiteY12" fmla="*/ 56431 h 70842"/>
                  <a:gd name="connsiteX13" fmla="*/ 32757 w 47624"/>
                  <a:gd name="connsiteY13" fmla="*/ 10393 h 70842"/>
                  <a:gd name="connsiteX14" fmla="*/ 3983 w 47624"/>
                  <a:gd name="connsiteY14" fmla="*/ 10393 h 70842"/>
                  <a:gd name="connsiteX15" fmla="*/ 1999 w 47624"/>
                  <a:gd name="connsiteY15" fmla="*/ 9203 h 70842"/>
                  <a:gd name="connsiteX16" fmla="*/ 1403 w 47624"/>
                  <a:gd name="connsiteY16" fmla="*/ 5234 h 70842"/>
                  <a:gd name="connsiteX17" fmla="*/ 1602 w 47624"/>
                  <a:gd name="connsiteY17" fmla="*/ 2853 h 70842"/>
                  <a:gd name="connsiteX18" fmla="*/ 1999 w 47624"/>
                  <a:gd name="connsiteY18" fmla="*/ 1265 h 70842"/>
                  <a:gd name="connsiteX19" fmla="*/ 2793 w 47624"/>
                  <a:gd name="connsiteY19" fmla="*/ 471 h 70842"/>
                  <a:gd name="connsiteX20" fmla="*/ 3983 w 47624"/>
                  <a:gd name="connsiteY20" fmla="*/ 75 h 70842"/>
                  <a:gd name="connsiteX21" fmla="*/ 42480 w 47624"/>
                  <a:gd name="connsiteY21" fmla="*/ 75 h 70842"/>
                  <a:gd name="connsiteX22" fmla="*/ 43869 w 47624"/>
                  <a:gd name="connsiteY22" fmla="*/ 471 h 70842"/>
                  <a:gd name="connsiteX23" fmla="*/ 44861 w 47624"/>
                  <a:gd name="connsiteY23" fmla="*/ 1265 h 70842"/>
                  <a:gd name="connsiteX24" fmla="*/ 45655 w 47624"/>
                  <a:gd name="connsiteY24" fmla="*/ 2456 h 70842"/>
                  <a:gd name="connsiteX25" fmla="*/ 46052 w 47624"/>
                  <a:gd name="connsiteY25" fmla="*/ 4440 h 70842"/>
                  <a:gd name="connsiteX26" fmla="*/ 46052 w 47624"/>
                  <a:gd name="connsiteY26" fmla="*/ 6821 h 70842"/>
                  <a:gd name="connsiteX27" fmla="*/ 45853 w 47624"/>
                  <a:gd name="connsiteY27" fmla="*/ 9004 h 70842"/>
                  <a:gd name="connsiteX28" fmla="*/ 45258 w 47624"/>
                  <a:gd name="connsiteY28" fmla="*/ 10592 h 70842"/>
                  <a:gd name="connsiteX29" fmla="*/ 44464 w 47624"/>
                  <a:gd name="connsiteY29" fmla="*/ 12378 h 70842"/>
                  <a:gd name="connsiteX30" fmla="*/ 43274 w 47624"/>
                  <a:gd name="connsiteY30" fmla="*/ 14560 h 70842"/>
                  <a:gd name="connsiteX31" fmla="*/ 13905 w 47624"/>
                  <a:gd name="connsiteY31" fmla="*/ 60598 h 70842"/>
                  <a:gd name="connsiteX32" fmla="*/ 45258 w 47624"/>
                  <a:gd name="connsiteY32" fmla="*/ 60598 h 70842"/>
                  <a:gd name="connsiteX33" fmla="*/ 46250 w 47624"/>
                  <a:gd name="connsiteY33" fmla="*/ 60796 h 70842"/>
                  <a:gd name="connsiteX34" fmla="*/ 47044 w 47624"/>
                  <a:gd name="connsiteY34" fmla="*/ 61590 h 70842"/>
                  <a:gd name="connsiteX35" fmla="*/ 47639 w 47624"/>
                  <a:gd name="connsiteY35" fmla="*/ 63376 h 70842"/>
                  <a:gd name="connsiteX36" fmla="*/ 48036 w 47624"/>
                  <a:gd name="connsiteY36" fmla="*/ 65757 h 7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4" h="70842">
                    <a:moveTo>
                      <a:pt x="48036" y="65757"/>
                    </a:moveTo>
                    <a:cubicBezTo>
                      <a:pt x="48036" y="66700"/>
                      <a:pt x="47887" y="67494"/>
                      <a:pt x="47639" y="68139"/>
                    </a:cubicBezTo>
                    <a:cubicBezTo>
                      <a:pt x="47491" y="68833"/>
                      <a:pt x="47292" y="69329"/>
                      <a:pt x="47044" y="69726"/>
                    </a:cubicBezTo>
                    <a:cubicBezTo>
                      <a:pt x="46895" y="70123"/>
                      <a:pt x="46647" y="70470"/>
                      <a:pt x="46250" y="70718"/>
                    </a:cubicBezTo>
                    <a:cubicBezTo>
                      <a:pt x="45953" y="70867"/>
                      <a:pt x="45655" y="70917"/>
                      <a:pt x="45258" y="70917"/>
                    </a:cubicBezTo>
                    <a:lnTo>
                      <a:pt x="3983" y="70917"/>
                    </a:lnTo>
                    <a:cubicBezTo>
                      <a:pt x="3041" y="70917"/>
                      <a:pt x="2197" y="70619"/>
                      <a:pt x="1403" y="69925"/>
                    </a:cubicBezTo>
                    <a:cubicBezTo>
                      <a:pt x="709" y="69131"/>
                      <a:pt x="411" y="67940"/>
                      <a:pt x="411" y="66353"/>
                    </a:cubicBezTo>
                    <a:lnTo>
                      <a:pt x="411" y="63773"/>
                    </a:lnTo>
                    <a:cubicBezTo>
                      <a:pt x="411" y="63128"/>
                      <a:pt x="461" y="62533"/>
                      <a:pt x="610" y="61987"/>
                    </a:cubicBezTo>
                    <a:cubicBezTo>
                      <a:pt x="709" y="61491"/>
                      <a:pt x="858" y="60945"/>
                      <a:pt x="1007" y="60400"/>
                    </a:cubicBezTo>
                    <a:cubicBezTo>
                      <a:pt x="1255" y="59903"/>
                      <a:pt x="1503" y="59308"/>
                      <a:pt x="1800" y="58614"/>
                    </a:cubicBezTo>
                    <a:cubicBezTo>
                      <a:pt x="2197" y="57969"/>
                      <a:pt x="2644" y="57225"/>
                      <a:pt x="3189" y="56431"/>
                    </a:cubicBezTo>
                    <a:lnTo>
                      <a:pt x="32757" y="10393"/>
                    </a:lnTo>
                    <a:lnTo>
                      <a:pt x="3983" y="10393"/>
                    </a:lnTo>
                    <a:cubicBezTo>
                      <a:pt x="3189" y="10393"/>
                      <a:pt x="2495" y="9996"/>
                      <a:pt x="1999" y="9203"/>
                    </a:cubicBezTo>
                    <a:cubicBezTo>
                      <a:pt x="1602" y="8409"/>
                      <a:pt x="1403" y="7119"/>
                      <a:pt x="1403" y="5234"/>
                    </a:cubicBezTo>
                    <a:cubicBezTo>
                      <a:pt x="1403" y="4341"/>
                      <a:pt x="1453" y="3547"/>
                      <a:pt x="1602" y="2853"/>
                    </a:cubicBezTo>
                    <a:cubicBezTo>
                      <a:pt x="1701" y="2208"/>
                      <a:pt x="1850" y="1662"/>
                      <a:pt x="1999" y="1265"/>
                    </a:cubicBezTo>
                    <a:cubicBezTo>
                      <a:pt x="2247" y="868"/>
                      <a:pt x="2495" y="620"/>
                      <a:pt x="2793" y="471"/>
                    </a:cubicBezTo>
                    <a:cubicBezTo>
                      <a:pt x="3189" y="223"/>
                      <a:pt x="3586" y="75"/>
                      <a:pt x="3983" y="75"/>
                    </a:cubicBezTo>
                    <a:lnTo>
                      <a:pt x="42480" y="75"/>
                    </a:lnTo>
                    <a:cubicBezTo>
                      <a:pt x="42976" y="75"/>
                      <a:pt x="43472" y="223"/>
                      <a:pt x="43869" y="471"/>
                    </a:cubicBezTo>
                    <a:cubicBezTo>
                      <a:pt x="44266" y="620"/>
                      <a:pt x="44564" y="868"/>
                      <a:pt x="44861" y="1265"/>
                    </a:cubicBezTo>
                    <a:cubicBezTo>
                      <a:pt x="45258" y="1563"/>
                      <a:pt x="45506" y="1960"/>
                      <a:pt x="45655" y="2456"/>
                    </a:cubicBezTo>
                    <a:cubicBezTo>
                      <a:pt x="45903" y="3001"/>
                      <a:pt x="46052" y="3646"/>
                      <a:pt x="46052" y="4440"/>
                    </a:cubicBezTo>
                    <a:lnTo>
                      <a:pt x="46052" y="6821"/>
                    </a:lnTo>
                    <a:cubicBezTo>
                      <a:pt x="46052" y="7615"/>
                      <a:pt x="45953" y="8359"/>
                      <a:pt x="45853" y="9004"/>
                    </a:cubicBezTo>
                    <a:cubicBezTo>
                      <a:pt x="45705" y="9550"/>
                      <a:pt x="45506" y="10096"/>
                      <a:pt x="45258" y="10592"/>
                    </a:cubicBezTo>
                    <a:cubicBezTo>
                      <a:pt x="45109" y="11137"/>
                      <a:pt x="44861" y="11733"/>
                      <a:pt x="44464" y="12378"/>
                    </a:cubicBezTo>
                    <a:cubicBezTo>
                      <a:pt x="44167" y="13072"/>
                      <a:pt x="43770" y="13767"/>
                      <a:pt x="43274" y="14560"/>
                    </a:cubicBezTo>
                    <a:lnTo>
                      <a:pt x="13905" y="60598"/>
                    </a:lnTo>
                    <a:lnTo>
                      <a:pt x="45258" y="60598"/>
                    </a:lnTo>
                    <a:cubicBezTo>
                      <a:pt x="45655" y="60598"/>
                      <a:pt x="45953" y="60697"/>
                      <a:pt x="46250" y="60796"/>
                    </a:cubicBezTo>
                    <a:cubicBezTo>
                      <a:pt x="46647" y="60945"/>
                      <a:pt x="46895" y="61193"/>
                      <a:pt x="47044" y="61590"/>
                    </a:cubicBezTo>
                    <a:cubicBezTo>
                      <a:pt x="47292" y="61987"/>
                      <a:pt x="47491" y="62582"/>
                      <a:pt x="47639" y="63376"/>
                    </a:cubicBezTo>
                    <a:cubicBezTo>
                      <a:pt x="47887" y="64071"/>
                      <a:pt x="48036" y="64864"/>
                      <a:pt x="48036" y="657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7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609736" y="3040316"/>
              <a:ext cx="215900" cy="99020"/>
              <a:chOff x="7609736" y="3040316"/>
              <a:chExt cx="215900" cy="99020"/>
            </a:xfrm>
            <a:solidFill>
              <a:srgbClr val="000000"/>
            </a:solidFill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87F794BA-9DF7-41E1-B6F2-45774850EA89}"/>
                  </a:ext>
                </a:extLst>
              </p:cNvPr>
              <p:cNvSpPr/>
              <p:nvPr/>
            </p:nvSpPr>
            <p:spPr>
              <a:xfrm>
                <a:off x="7609736" y="3040316"/>
                <a:ext cx="60325" cy="97631"/>
              </a:xfrm>
              <a:custGeom>
                <a:avLst/>
                <a:gdLst>
                  <a:gd name="connsiteX0" fmla="*/ 60711 w 60325"/>
                  <a:gd name="connsiteY0" fmla="*/ 92178 h 97631"/>
                  <a:gd name="connsiteX1" fmla="*/ 60512 w 60325"/>
                  <a:gd name="connsiteY1" fmla="*/ 94559 h 97631"/>
                  <a:gd name="connsiteX2" fmla="*/ 59917 w 60325"/>
                  <a:gd name="connsiteY2" fmla="*/ 96345 h 97631"/>
                  <a:gd name="connsiteX3" fmla="*/ 58925 w 60325"/>
                  <a:gd name="connsiteY3" fmla="*/ 97536 h 97631"/>
                  <a:gd name="connsiteX4" fmla="*/ 57734 w 60325"/>
                  <a:gd name="connsiteY4" fmla="*/ 97734 h 97631"/>
                  <a:gd name="connsiteX5" fmla="*/ 4553 w 60325"/>
                  <a:gd name="connsiteY5" fmla="*/ 97734 h 97631"/>
                  <a:gd name="connsiteX6" fmla="*/ 2767 w 60325"/>
                  <a:gd name="connsiteY6" fmla="*/ 97536 h 97631"/>
                  <a:gd name="connsiteX7" fmla="*/ 1378 w 60325"/>
                  <a:gd name="connsiteY7" fmla="*/ 96543 h 97631"/>
                  <a:gd name="connsiteX8" fmla="*/ 584 w 60325"/>
                  <a:gd name="connsiteY8" fmla="*/ 94956 h 97631"/>
                  <a:gd name="connsiteX9" fmla="*/ 386 w 60325"/>
                  <a:gd name="connsiteY9" fmla="*/ 92178 h 97631"/>
                  <a:gd name="connsiteX10" fmla="*/ 386 w 60325"/>
                  <a:gd name="connsiteY10" fmla="*/ 89598 h 97631"/>
                  <a:gd name="connsiteX11" fmla="*/ 981 w 60325"/>
                  <a:gd name="connsiteY11" fmla="*/ 87614 h 97631"/>
                  <a:gd name="connsiteX12" fmla="*/ 1775 w 60325"/>
                  <a:gd name="connsiteY12" fmla="*/ 85828 h 97631"/>
                  <a:gd name="connsiteX13" fmla="*/ 3362 w 60325"/>
                  <a:gd name="connsiteY13" fmla="*/ 84042 h 97631"/>
                  <a:gd name="connsiteX14" fmla="*/ 22015 w 60325"/>
                  <a:gd name="connsiteY14" fmla="*/ 64198 h 97631"/>
                  <a:gd name="connsiteX15" fmla="*/ 32334 w 60325"/>
                  <a:gd name="connsiteY15" fmla="*/ 52093 h 97631"/>
                  <a:gd name="connsiteX16" fmla="*/ 38287 w 60325"/>
                  <a:gd name="connsiteY16" fmla="*/ 42172 h 97631"/>
                  <a:gd name="connsiteX17" fmla="*/ 41065 w 60325"/>
                  <a:gd name="connsiteY17" fmla="*/ 34036 h 97631"/>
                  <a:gd name="connsiteX18" fmla="*/ 41859 w 60325"/>
                  <a:gd name="connsiteY18" fmla="*/ 27090 h 97631"/>
                  <a:gd name="connsiteX19" fmla="*/ 40867 w 60325"/>
                  <a:gd name="connsiteY19" fmla="*/ 21137 h 97631"/>
                  <a:gd name="connsiteX20" fmla="*/ 37890 w 60325"/>
                  <a:gd name="connsiteY20" fmla="*/ 15978 h 97631"/>
                  <a:gd name="connsiteX21" fmla="*/ 32930 w 60325"/>
                  <a:gd name="connsiteY21" fmla="*/ 12604 h 97631"/>
                  <a:gd name="connsiteX22" fmla="*/ 25984 w 60325"/>
                  <a:gd name="connsiteY22" fmla="*/ 11414 h 97631"/>
                  <a:gd name="connsiteX23" fmla="*/ 17848 w 60325"/>
                  <a:gd name="connsiteY23" fmla="*/ 12604 h 97631"/>
                  <a:gd name="connsiteX24" fmla="*/ 11498 w 60325"/>
                  <a:gd name="connsiteY24" fmla="*/ 15382 h 97631"/>
                  <a:gd name="connsiteX25" fmla="*/ 6934 w 60325"/>
                  <a:gd name="connsiteY25" fmla="*/ 18161 h 97631"/>
                  <a:gd name="connsiteX26" fmla="*/ 4355 w 60325"/>
                  <a:gd name="connsiteY26" fmla="*/ 19351 h 97631"/>
                  <a:gd name="connsiteX27" fmla="*/ 3362 w 60325"/>
                  <a:gd name="connsiteY27" fmla="*/ 19153 h 97631"/>
                  <a:gd name="connsiteX28" fmla="*/ 2569 w 60325"/>
                  <a:gd name="connsiteY28" fmla="*/ 18161 h 97631"/>
                  <a:gd name="connsiteX29" fmla="*/ 2172 w 60325"/>
                  <a:gd name="connsiteY29" fmla="*/ 16375 h 97631"/>
                  <a:gd name="connsiteX30" fmla="*/ 2172 w 60325"/>
                  <a:gd name="connsiteY30" fmla="*/ 13597 h 97631"/>
                  <a:gd name="connsiteX31" fmla="*/ 2172 w 60325"/>
                  <a:gd name="connsiteY31" fmla="*/ 11811 h 97631"/>
                  <a:gd name="connsiteX32" fmla="*/ 2370 w 60325"/>
                  <a:gd name="connsiteY32" fmla="*/ 10223 h 97631"/>
                  <a:gd name="connsiteX33" fmla="*/ 2767 w 60325"/>
                  <a:gd name="connsiteY33" fmla="*/ 9231 h 97631"/>
                  <a:gd name="connsiteX34" fmla="*/ 3958 w 60325"/>
                  <a:gd name="connsiteY34" fmla="*/ 7842 h 97631"/>
                  <a:gd name="connsiteX35" fmla="*/ 7133 w 60325"/>
                  <a:gd name="connsiteY35" fmla="*/ 5857 h 97631"/>
                  <a:gd name="connsiteX36" fmla="*/ 12689 w 60325"/>
                  <a:gd name="connsiteY36" fmla="*/ 3278 h 97631"/>
                  <a:gd name="connsiteX37" fmla="*/ 20031 w 60325"/>
                  <a:gd name="connsiteY37" fmla="*/ 1095 h 97631"/>
                  <a:gd name="connsiteX38" fmla="*/ 28365 w 60325"/>
                  <a:gd name="connsiteY38" fmla="*/ 103 h 97631"/>
                  <a:gd name="connsiteX39" fmla="*/ 40470 w 60325"/>
                  <a:gd name="connsiteY39" fmla="*/ 2087 h 97631"/>
                  <a:gd name="connsiteX40" fmla="*/ 49201 w 60325"/>
                  <a:gd name="connsiteY40" fmla="*/ 7445 h 97631"/>
                  <a:gd name="connsiteX41" fmla="*/ 54361 w 60325"/>
                  <a:gd name="connsiteY41" fmla="*/ 15382 h 97631"/>
                  <a:gd name="connsiteX42" fmla="*/ 56147 w 60325"/>
                  <a:gd name="connsiteY42" fmla="*/ 25106 h 97631"/>
                  <a:gd name="connsiteX43" fmla="*/ 55353 w 60325"/>
                  <a:gd name="connsiteY43" fmla="*/ 34234 h 97631"/>
                  <a:gd name="connsiteX44" fmla="*/ 51980 w 60325"/>
                  <a:gd name="connsiteY44" fmla="*/ 44156 h 97631"/>
                  <a:gd name="connsiteX45" fmla="*/ 44240 w 60325"/>
                  <a:gd name="connsiteY45" fmla="*/ 56062 h 97631"/>
                  <a:gd name="connsiteX46" fmla="*/ 31144 w 60325"/>
                  <a:gd name="connsiteY46" fmla="*/ 70945 h 97631"/>
                  <a:gd name="connsiteX47" fmla="*/ 15864 w 60325"/>
                  <a:gd name="connsiteY47" fmla="*/ 86820 h 97631"/>
                  <a:gd name="connsiteX48" fmla="*/ 57734 w 60325"/>
                  <a:gd name="connsiteY48" fmla="*/ 86820 h 97631"/>
                  <a:gd name="connsiteX49" fmla="*/ 58925 w 60325"/>
                  <a:gd name="connsiteY49" fmla="*/ 87217 h 97631"/>
                  <a:gd name="connsiteX50" fmla="*/ 59917 w 60325"/>
                  <a:gd name="connsiteY50" fmla="*/ 88209 h 97631"/>
                  <a:gd name="connsiteX51" fmla="*/ 60512 w 60325"/>
                  <a:gd name="connsiteY51" fmla="*/ 89797 h 97631"/>
                  <a:gd name="connsiteX52" fmla="*/ 60711 w 60325"/>
                  <a:gd name="connsiteY52" fmla="*/ 92178 h 9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60325" h="97631">
                    <a:moveTo>
                      <a:pt x="60711" y="92178"/>
                    </a:moveTo>
                    <a:cubicBezTo>
                      <a:pt x="60711" y="93120"/>
                      <a:pt x="60612" y="93914"/>
                      <a:pt x="60512" y="94559"/>
                    </a:cubicBezTo>
                    <a:cubicBezTo>
                      <a:pt x="60363" y="95254"/>
                      <a:pt x="60165" y="95849"/>
                      <a:pt x="59917" y="96345"/>
                    </a:cubicBezTo>
                    <a:cubicBezTo>
                      <a:pt x="59619" y="96891"/>
                      <a:pt x="59322" y="97288"/>
                      <a:pt x="58925" y="97536"/>
                    </a:cubicBezTo>
                    <a:cubicBezTo>
                      <a:pt x="58627" y="97684"/>
                      <a:pt x="58230" y="97734"/>
                      <a:pt x="57734" y="97734"/>
                    </a:cubicBezTo>
                    <a:lnTo>
                      <a:pt x="4553" y="97734"/>
                    </a:lnTo>
                    <a:cubicBezTo>
                      <a:pt x="3858" y="97734"/>
                      <a:pt x="3263" y="97684"/>
                      <a:pt x="2767" y="97536"/>
                    </a:cubicBezTo>
                    <a:cubicBezTo>
                      <a:pt x="2221" y="97288"/>
                      <a:pt x="1775" y="96940"/>
                      <a:pt x="1378" y="96543"/>
                    </a:cubicBezTo>
                    <a:cubicBezTo>
                      <a:pt x="981" y="96147"/>
                      <a:pt x="683" y="95650"/>
                      <a:pt x="584" y="94956"/>
                    </a:cubicBezTo>
                    <a:cubicBezTo>
                      <a:pt x="435" y="94162"/>
                      <a:pt x="386" y="93269"/>
                      <a:pt x="386" y="92178"/>
                    </a:cubicBezTo>
                    <a:cubicBezTo>
                      <a:pt x="386" y="91136"/>
                      <a:pt x="386" y="90293"/>
                      <a:pt x="386" y="89598"/>
                    </a:cubicBezTo>
                    <a:cubicBezTo>
                      <a:pt x="485" y="88804"/>
                      <a:pt x="683" y="88159"/>
                      <a:pt x="981" y="87614"/>
                    </a:cubicBezTo>
                    <a:cubicBezTo>
                      <a:pt x="1229" y="86969"/>
                      <a:pt x="1477" y="86373"/>
                      <a:pt x="1775" y="85828"/>
                    </a:cubicBezTo>
                    <a:cubicBezTo>
                      <a:pt x="2172" y="85332"/>
                      <a:pt x="2668" y="84736"/>
                      <a:pt x="3362" y="84042"/>
                    </a:cubicBezTo>
                    <a:lnTo>
                      <a:pt x="22015" y="64198"/>
                    </a:lnTo>
                    <a:cubicBezTo>
                      <a:pt x="26381" y="59733"/>
                      <a:pt x="29804" y="55665"/>
                      <a:pt x="32334" y="52093"/>
                    </a:cubicBezTo>
                    <a:cubicBezTo>
                      <a:pt x="34963" y="48422"/>
                      <a:pt x="36948" y="45098"/>
                      <a:pt x="38287" y="42172"/>
                    </a:cubicBezTo>
                    <a:cubicBezTo>
                      <a:pt x="39726" y="39145"/>
                      <a:pt x="40669" y="36417"/>
                      <a:pt x="41065" y="34036"/>
                    </a:cubicBezTo>
                    <a:cubicBezTo>
                      <a:pt x="41562" y="31555"/>
                      <a:pt x="41859" y="29223"/>
                      <a:pt x="41859" y="27090"/>
                    </a:cubicBezTo>
                    <a:cubicBezTo>
                      <a:pt x="41859" y="25007"/>
                      <a:pt x="41512" y="23022"/>
                      <a:pt x="40867" y="21137"/>
                    </a:cubicBezTo>
                    <a:cubicBezTo>
                      <a:pt x="40173" y="19153"/>
                      <a:pt x="39180" y="17466"/>
                      <a:pt x="37890" y="15978"/>
                    </a:cubicBezTo>
                    <a:cubicBezTo>
                      <a:pt x="36551" y="14539"/>
                      <a:pt x="34914" y="13398"/>
                      <a:pt x="32930" y="12604"/>
                    </a:cubicBezTo>
                    <a:cubicBezTo>
                      <a:pt x="30945" y="11811"/>
                      <a:pt x="28613" y="11414"/>
                      <a:pt x="25984" y="11414"/>
                    </a:cubicBezTo>
                    <a:cubicBezTo>
                      <a:pt x="22908" y="11414"/>
                      <a:pt x="20230" y="11811"/>
                      <a:pt x="17848" y="12604"/>
                    </a:cubicBezTo>
                    <a:cubicBezTo>
                      <a:pt x="15467" y="13398"/>
                      <a:pt x="13334" y="14341"/>
                      <a:pt x="11498" y="15382"/>
                    </a:cubicBezTo>
                    <a:cubicBezTo>
                      <a:pt x="9762" y="16325"/>
                      <a:pt x="8224" y="17268"/>
                      <a:pt x="6934" y="18161"/>
                    </a:cubicBezTo>
                    <a:cubicBezTo>
                      <a:pt x="5744" y="18954"/>
                      <a:pt x="4851" y="19351"/>
                      <a:pt x="4355" y="19351"/>
                    </a:cubicBezTo>
                    <a:cubicBezTo>
                      <a:pt x="3958" y="19351"/>
                      <a:pt x="3610" y="19302"/>
                      <a:pt x="3362" y="19153"/>
                    </a:cubicBezTo>
                    <a:cubicBezTo>
                      <a:pt x="3065" y="18905"/>
                      <a:pt x="2817" y="18557"/>
                      <a:pt x="2569" y="18161"/>
                    </a:cubicBezTo>
                    <a:cubicBezTo>
                      <a:pt x="2420" y="17664"/>
                      <a:pt x="2271" y="17069"/>
                      <a:pt x="2172" y="16375"/>
                    </a:cubicBezTo>
                    <a:cubicBezTo>
                      <a:pt x="2172" y="15581"/>
                      <a:pt x="2172" y="14688"/>
                      <a:pt x="2172" y="13597"/>
                    </a:cubicBezTo>
                    <a:cubicBezTo>
                      <a:pt x="2172" y="12952"/>
                      <a:pt x="2172" y="12356"/>
                      <a:pt x="2172" y="11811"/>
                    </a:cubicBezTo>
                    <a:cubicBezTo>
                      <a:pt x="2271" y="11166"/>
                      <a:pt x="2370" y="10620"/>
                      <a:pt x="2370" y="10223"/>
                    </a:cubicBezTo>
                    <a:cubicBezTo>
                      <a:pt x="2469" y="9826"/>
                      <a:pt x="2618" y="9529"/>
                      <a:pt x="2767" y="9231"/>
                    </a:cubicBezTo>
                    <a:cubicBezTo>
                      <a:pt x="3015" y="8834"/>
                      <a:pt x="3412" y="8387"/>
                      <a:pt x="3958" y="7842"/>
                    </a:cubicBezTo>
                    <a:cubicBezTo>
                      <a:pt x="4603" y="7346"/>
                      <a:pt x="5644" y="6651"/>
                      <a:pt x="7133" y="5857"/>
                    </a:cubicBezTo>
                    <a:cubicBezTo>
                      <a:pt x="8720" y="4964"/>
                      <a:pt x="10556" y="4072"/>
                      <a:pt x="12689" y="3278"/>
                    </a:cubicBezTo>
                    <a:cubicBezTo>
                      <a:pt x="14921" y="2385"/>
                      <a:pt x="17352" y="1641"/>
                      <a:pt x="20031" y="1095"/>
                    </a:cubicBezTo>
                    <a:cubicBezTo>
                      <a:pt x="22660" y="450"/>
                      <a:pt x="25438" y="103"/>
                      <a:pt x="28365" y="103"/>
                    </a:cubicBezTo>
                    <a:cubicBezTo>
                      <a:pt x="32979" y="103"/>
                      <a:pt x="36998" y="797"/>
                      <a:pt x="40470" y="2087"/>
                    </a:cubicBezTo>
                    <a:cubicBezTo>
                      <a:pt x="44042" y="3278"/>
                      <a:pt x="46919" y="5064"/>
                      <a:pt x="49201" y="7445"/>
                    </a:cubicBezTo>
                    <a:cubicBezTo>
                      <a:pt x="51583" y="9727"/>
                      <a:pt x="53269" y="12356"/>
                      <a:pt x="54361" y="15382"/>
                    </a:cubicBezTo>
                    <a:cubicBezTo>
                      <a:pt x="55551" y="18458"/>
                      <a:pt x="56147" y="21683"/>
                      <a:pt x="56147" y="25106"/>
                    </a:cubicBezTo>
                    <a:cubicBezTo>
                      <a:pt x="56147" y="28182"/>
                      <a:pt x="55849" y="31208"/>
                      <a:pt x="55353" y="34234"/>
                    </a:cubicBezTo>
                    <a:cubicBezTo>
                      <a:pt x="54807" y="37310"/>
                      <a:pt x="53666" y="40584"/>
                      <a:pt x="51980" y="44156"/>
                    </a:cubicBezTo>
                    <a:cubicBezTo>
                      <a:pt x="50243" y="47728"/>
                      <a:pt x="47663" y="51697"/>
                      <a:pt x="44240" y="56062"/>
                    </a:cubicBezTo>
                    <a:cubicBezTo>
                      <a:pt x="40917" y="60329"/>
                      <a:pt x="36551" y="65289"/>
                      <a:pt x="31144" y="70945"/>
                    </a:cubicBezTo>
                    <a:lnTo>
                      <a:pt x="15864" y="86820"/>
                    </a:lnTo>
                    <a:lnTo>
                      <a:pt x="57734" y="86820"/>
                    </a:lnTo>
                    <a:cubicBezTo>
                      <a:pt x="58131" y="86820"/>
                      <a:pt x="58528" y="86969"/>
                      <a:pt x="58925" y="87217"/>
                    </a:cubicBezTo>
                    <a:cubicBezTo>
                      <a:pt x="59322" y="87514"/>
                      <a:pt x="59619" y="87812"/>
                      <a:pt x="59917" y="88209"/>
                    </a:cubicBezTo>
                    <a:cubicBezTo>
                      <a:pt x="60165" y="88606"/>
                      <a:pt x="60363" y="89152"/>
                      <a:pt x="60512" y="89797"/>
                    </a:cubicBezTo>
                    <a:cubicBezTo>
                      <a:pt x="60612" y="90491"/>
                      <a:pt x="60711" y="91285"/>
                      <a:pt x="60711" y="92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6C8FC72-7B52-4E17-9E29-3FB2F8334573}"/>
                  </a:ext>
                </a:extLst>
              </p:cNvPr>
              <p:cNvSpPr/>
              <p:nvPr/>
            </p:nvSpPr>
            <p:spPr>
              <a:xfrm>
                <a:off x="7684944" y="3041705"/>
                <a:ext cx="60721" cy="97631"/>
              </a:xfrm>
              <a:custGeom>
                <a:avLst/>
                <a:gdLst>
                  <a:gd name="connsiteX0" fmla="*/ 61114 w 60721"/>
                  <a:gd name="connsiteY0" fmla="*/ 65389 h 97631"/>
                  <a:gd name="connsiteX1" fmla="*/ 58534 w 60721"/>
                  <a:gd name="connsiteY1" fmla="*/ 79279 h 97631"/>
                  <a:gd name="connsiteX2" fmla="*/ 51192 w 60721"/>
                  <a:gd name="connsiteY2" fmla="*/ 89400 h 97631"/>
                  <a:gd name="connsiteX3" fmla="*/ 39881 w 60721"/>
                  <a:gd name="connsiteY3" fmla="*/ 95551 h 97631"/>
                  <a:gd name="connsiteX4" fmla="*/ 25197 w 60721"/>
                  <a:gd name="connsiteY4" fmla="*/ 97734 h 97631"/>
                  <a:gd name="connsiteX5" fmla="*/ 16664 w 60721"/>
                  <a:gd name="connsiteY5" fmla="*/ 97139 h 97631"/>
                  <a:gd name="connsiteX6" fmla="*/ 9520 w 60721"/>
                  <a:gd name="connsiteY6" fmla="*/ 95551 h 97631"/>
                  <a:gd name="connsiteX7" fmla="*/ 4361 w 60721"/>
                  <a:gd name="connsiteY7" fmla="*/ 93765 h 97631"/>
                  <a:gd name="connsiteX8" fmla="*/ 1781 w 60721"/>
                  <a:gd name="connsiteY8" fmla="*/ 92376 h 97631"/>
                  <a:gd name="connsiteX9" fmla="*/ 1186 w 60721"/>
                  <a:gd name="connsiteY9" fmla="*/ 91384 h 97631"/>
                  <a:gd name="connsiteX10" fmla="*/ 789 w 60721"/>
                  <a:gd name="connsiteY10" fmla="*/ 90392 h 97631"/>
                  <a:gd name="connsiteX11" fmla="*/ 392 w 60721"/>
                  <a:gd name="connsiteY11" fmla="*/ 88606 h 97631"/>
                  <a:gd name="connsiteX12" fmla="*/ 392 w 60721"/>
                  <a:gd name="connsiteY12" fmla="*/ 86423 h 97631"/>
                  <a:gd name="connsiteX13" fmla="*/ 392 w 60721"/>
                  <a:gd name="connsiteY13" fmla="*/ 84042 h 97631"/>
                  <a:gd name="connsiteX14" fmla="*/ 789 w 60721"/>
                  <a:gd name="connsiteY14" fmla="*/ 82454 h 97631"/>
                  <a:gd name="connsiteX15" fmla="*/ 1582 w 60721"/>
                  <a:gd name="connsiteY15" fmla="*/ 81661 h 97631"/>
                  <a:gd name="connsiteX16" fmla="*/ 2575 w 60721"/>
                  <a:gd name="connsiteY16" fmla="*/ 81264 h 97631"/>
                  <a:gd name="connsiteX17" fmla="*/ 4757 w 60721"/>
                  <a:gd name="connsiteY17" fmla="*/ 82256 h 97631"/>
                  <a:gd name="connsiteX18" fmla="*/ 8925 w 60721"/>
                  <a:gd name="connsiteY18" fmla="*/ 84240 h 97631"/>
                  <a:gd name="connsiteX19" fmla="*/ 15473 w 60721"/>
                  <a:gd name="connsiteY19" fmla="*/ 86225 h 97631"/>
                  <a:gd name="connsiteX20" fmla="*/ 24800 w 60721"/>
                  <a:gd name="connsiteY20" fmla="*/ 87217 h 97631"/>
                  <a:gd name="connsiteX21" fmla="*/ 33928 w 60721"/>
                  <a:gd name="connsiteY21" fmla="*/ 86026 h 97631"/>
                  <a:gd name="connsiteX22" fmla="*/ 41072 w 60721"/>
                  <a:gd name="connsiteY22" fmla="*/ 82256 h 97631"/>
                  <a:gd name="connsiteX23" fmla="*/ 45834 w 60721"/>
                  <a:gd name="connsiteY23" fmla="*/ 75906 h 97631"/>
                  <a:gd name="connsiteX24" fmla="*/ 47620 w 60721"/>
                  <a:gd name="connsiteY24" fmla="*/ 66579 h 97631"/>
                  <a:gd name="connsiteX25" fmla="*/ 46032 w 60721"/>
                  <a:gd name="connsiteY25" fmla="*/ 58443 h 97631"/>
                  <a:gd name="connsiteX26" fmla="*/ 41667 w 60721"/>
                  <a:gd name="connsiteY26" fmla="*/ 52490 h 97631"/>
                  <a:gd name="connsiteX27" fmla="*/ 34126 w 60721"/>
                  <a:gd name="connsiteY27" fmla="*/ 49117 h 97631"/>
                  <a:gd name="connsiteX28" fmla="*/ 23014 w 60721"/>
                  <a:gd name="connsiteY28" fmla="*/ 47926 h 97631"/>
                  <a:gd name="connsiteX29" fmla="*/ 15076 w 60721"/>
                  <a:gd name="connsiteY29" fmla="*/ 48323 h 97631"/>
                  <a:gd name="connsiteX30" fmla="*/ 9123 w 60721"/>
                  <a:gd name="connsiteY30" fmla="*/ 48720 h 97631"/>
                  <a:gd name="connsiteX31" fmla="*/ 6147 w 60721"/>
                  <a:gd name="connsiteY31" fmla="*/ 47926 h 97631"/>
                  <a:gd name="connsiteX32" fmla="*/ 5353 w 60721"/>
                  <a:gd name="connsiteY32" fmla="*/ 44156 h 97631"/>
                  <a:gd name="connsiteX33" fmla="*/ 5353 w 60721"/>
                  <a:gd name="connsiteY33" fmla="*/ 4865 h 97631"/>
                  <a:gd name="connsiteX34" fmla="*/ 6345 w 60721"/>
                  <a:gd name="connsiteY34" fmla="*/ 1293 h 97631"/>
                  <a:gd name="connsiteX35" fmla="*/ 9718 w 60721"/>
                  <a:gd name="connsiteY35" fmla="*/ 103 h 97631"/>
                  <a:gd name="connsiteX36" fmla="*/ 52382 w 60721"/>
                  <a:gd name="connsiteY36" fmla="*/ 103 h 97631"/>
                  <a:gd name="connsiteX37" fmla="*/ 53573 w 60721"/>
                  <a:gd name="connsiteY37" fmla="*/ 500 h 97631"/>
                  <a:gd name="connsiteX38" fmla="*/ 54367 w 60721"/>
                  <a:gd name="connsiteY38" fmla="*/ 1492 h 97631"/>
                  <a:gd name="connsiteX39" fmla="*/ 54962 w 60721"/>
                  <a:gd name="connsiteY39" fmla="*/ 3079 h 97631"/>
                  <a:gd name="connsiteX40" fmla="*/ 55161 w 60721"/>
                  <a:gd name="connsiteY40" fmla="*/ 5461 h 97631"/>
                  <a:gd name="connsiteX41" fmla="*/ 54367 w 60721"/>
                  <a:gd name="connsiteY41" fmla="*/ 9826 h 97631"/>
                  <a:gd name="connsiteX42" fmla="*/ 52382 w 60721"/>
                  <a:gd name="connsiteY42" fmla="*/ 11215 h 97631"/>
                  <a:gd name="connsiteX43" fmla="*/ 16465 w 60721"/>
                  <a:gd name="connsiteY43" fmla="*/ 11215 h 97631"/>
                  <a:gd name="connsiteX44" fmla="*/ 16465 w 60721"/>
                  <a:gd name="connsiteY44" fmla="*/ 38203 h 97631"/>
                  <a:gd name="connsiteX45" fmla="*/ 21625 w 60721"/>
                  <a:gd name="connsiteY45" fmla="*/ 37806 h 97631"/>
                  <a:gd name="connsiteX46" fmla="*/ 27975 w 60721"/>
                  <a:gd name="connsiteY46" fmla="*/ 37607 h 97631"/>
                  <a:gd name="connsiteX47" fmla="*/ 42461 w 60721"/>
                  <a:gd name="connsiteY47" fmla="*/ 39592 h 97631"/>
                  <a:gd name="connsiteX48" fmla="*/ 52779 w 60721"/>
                  <a:gd name="connsiteY48" fmla="*/ 45347 h 97631"/>
                  <a:gd name="connsiteX49" fmla="*/ 58931 w 60721"/>
                  <a:gd name="connsiteY49" fmla="*/ 54078 h 97631"/>
                  <a:gd name="connsiteX50" fmla="*/ 61114 w 60721"/>
                  <a:gd name="connsiteY50" fmla="*/ 65389 h 9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0721" h="97631">
                    <a:moveTo>
                      <a:pt x="61114" y="65389"/>
                    </a:moveTo>
                    <a:cubicBezTo>
                      <a:pt x="61114" y="70548"/>
                      <a:pt x="60221" y="75211"/>
                      <a:pt x="58534" y="79279"/>
                    </a:cubicBezTo>
                    <a:cubicBezTo>
                      <a:pt x="56798" y="83248"/>
                      <a:pt x="54367" y="86621"/>
                      <a:pt x="51192" y="89400"/>
                    </a:cubicBezTo>
                    <a:cubicBezTo>
                      <a:pt x="48017" y="92078"/>
                      <a:pt x="44247" y="94112"/>
                      <a:pt x="39881" y="95551"/>
                    </a:cubicBezTo>
                    <a:cubicBezTo>
                      <a:pt x="35515" y="96990"/>
                      <a:pt x="30604" y="97734"/>
                      <a:pt x="25197" y="97734"/>
                    </a:cubicBezTo>
                    <a:cubicBezTo>
                      <a:pt x="22270" y="97734"/>
                      <a:pt x="19442" y="97536"/>
                      <a:pt x="16664" y="97139"/>
                    </a:cubicBezTo>
                    <a:cubicBezTo>
                      <a:pt x="13985" y="96742"/>
                      <a:pt x="11603" y="96246"/>
                      <a:pt x="9520" y="95551"/>
                    </a:cubicBezTo>
                    <a:cubicBezTo>
                      <a:pt x="7536" y="94906"/>
                      <a:pt x="5799" y="94311"/>
                      <a:pt x="4361" y="93765"/>
                    </a:cubicBezTo>
                    <a:cubicBezTo>
                      <a:pt x="3021" y="93120"/>
                      <a:pt x="2178" y="92674"/>
                      <a:pt x="1781" y="92376"/>
                    </a:cubicBezTo>
                    <a:cubicBezTo>
                      <a:pt x="1483" y="91979"/>
                      <a:pt x="1285" y="91682"/>
                      <a:pt x="1186" y="91384"/>
                    </a:cubicBezTo>
                    <a:cubicBezTo>
                      <a:pt x="1037" y="91136"/>
                      <a:pt x="888" y="90789"/>
                      <a:pt x="789" y="90392"/>
                    </a:cubicBezTo>
                    <a:cubicBezTo>
                      <a:pt x="640" y="89896"/>
                      <a:pt x="491" y="89300"/>
                      <a:pt x="392" y="88606"/>
                    </a:cubicBezTo>
                    <a:cubicBezTo>
                      <a:pt x="392" y="87961"/>
                      <a:pt x="392" y="87217"/>
                      <a:pt x="392" y="86423"/>
                    </a:cubicBezTo>
                    <a:cubicBezTo>
                      <a:pt x="392" y="85530"/>
                      <a:pt x="392" y="84736"/>
                      <a:pt x="392" y="84042"/>
                    </a:cubicBezTo>
                    <a:cubicBezTo>
                      <a:pt x="491" y="83397"/>
                      <a:pt x="640" y="82851"/>
                      <a:pt x="789" y="82454"/>
                    </a:cubicBezTo>
                    <a:cubicBezTo>
                      <a:pt x="1037" y="82057"/>
                      <a:pt x="1285" y="81809"/>
                      <a:pt x="1582" y="81661"/>
                    </a:cubicBezTo>
                    <a:cubicBezTo>
                      <a:pt x="1830" y="81412"/>
                      <a:pt x="2178" y="81264"/>
                      <a:pt x="2575" y="81264"/>
                    </a:cubicBezTo>
                    <a:cubicBezTo>
                      <a:pt x="3071" y="81264"/>
                      <a:pt x="3815" y="81611"/>
                      <a:pt x="4757" y="82256"/>
                    </a:cubicBezTo>
                    <a:cubicBezTo>
                      <a:pt x="5799" y="82801"/>
                      <a:pt x="7188" y="83447"/>
                      <a:pt x="8925" y="84240"/>
                    </a:cubicBezTo>
                    <a:cubicBezTo>
                      <a:pt x="10760" y="84935"/>
                      <a:pt x="12943" y="85580"/>
                      <a:pt x="15473" y="86225"/>
                    </a:cubicBezTo>
                    <a:cubicBezTo>
                      <a:pt x="18102" y="86919"/>
                      <a:pt x="21228" y="87217"/>
                      <a:pt x="24800" y="87217"/>
                    </a:cubicBezTo>
                    <a:cubicBezTo>
                      <a:pt x="28074" y="87217"/>
                      <a:pt x="31150" y="86820"/>
                      <a:pt x="33928" y="86026"/>
                    </a:cubicBezTo>
                    <a:cubicBezTo>
                      <a:pt x="36706" y="85232"/>
                      <a:pt x="39087" y="83992"/>
                      <a:pt x="41072" y="82256"/>
                    </a:cubicBezTo>
                    <a:cubicBezTo>
                      <a:pt x="43155" y="80569"/>
                      <a:pt x="44743" y="78436"/>
                      <a:pt x="45834" y="75906"/>
                    </a:cubicBezTo>
                    <a:cubicBezTo>
                      <a:pt x="47025" y="73425"/>
                      <a:pt x="47620" y="70300"/>
                      <a:pt x="47620" y="66579"/>
                    </a:cubicBezTo>
                    <a:cubicBezTo>
                      <a:pt x="47620" y="63553"/>
                      <a:pt x="47074" y="60825"/>
                      <a:pt x="46032" y="58443"/>
                    </a:cubicBezTo>
                    <a:cubicBezTo>
                      <a:pt x="45090" y="56062"/>
                      <a:pt x="43651" y="54078"/>
                      <a:pt x="41667" y="52490"/>
                    </a:cubicBezTo>
                    <a:cubicBezTo>
                      <a:pt x="39682" y="50903"/>
                      <a:pt x="37152" y="49811"/>
                      <a:pt x="34126" y="49117"/>
                    </a:cubicBezTo>
                    <a:cubicBezTo>
                      <a:pt x="31050" y="48323"/>
                      <a:pt x="27379" y="47926"/>
                      <a:pt x="23014" y="47926"/>
                    </a:cubicBezTo>
                    <a:cubicBezTo>
                      <a:pt x="19938" y="47926"/>
                      <a:pt x="17309" y="48075"/>
                      <a:pt x="15076" y="48323"/>
                    </a:cubicBezTo>
                    <a:cubicBezTo>
                      <a:pt x="12943" y="48621"/>
                      <a:pt x="10959" y="48720"/>
                      <a:pt x="9123" y="48720"/>
                    </a:cubicBezTo>
                    <a:cubicBezTo>
                      <a:pt x="7784" y="48720"/>
                      <a:pt x="6791" y="48472"/>
                      <a:pt x="6147" y="47926"/>
                    </a:cubicBezTo>
                    <a:cubicBezTo>
                      <a:pt x="5601" y="47281"/>
                      <a:pt x="5353" y="46041"/>
                      <a:pt x="5353" y="44156"/>
                    </a:cubicBezTo>
                    <a:lnTo>
                      <a:pt x="5353" y="4865"/>
                    </a:lnTo>
                    <a:cubicBezTo>
                      <a:pt x="5353" y="3278"/>
                      <a:pt x="5650" y="2087"/>
                      <a:pt x="6345" y="1293"/>
                    </a:cubicBezTo>
                    <a:cubicBezTo>
                      <a:pt x="7139" y="500"/>
                      <a:pt x="8230" y="103"/>
                      <a:pt x="9718" y="103"/>
                    </a:cubicBezTo>
                    <a:lnTo>
                      <a:pt x="52382" y="103"/>
                    </a:lnTo>
                    <a:cubicBezTo>
                      <a:pt x="52779" y="103"/>
                      <a:pt x="53176" y="251"/>
                      <a:pt x="53573" y="500"/>
                    </a:cubicBezTo>
                    <a:cubicBezTo>
                      <a:pt x="53970" y="648"/>
                      <a:pt x="54218" y="996"/>
                      <a:pt x="54367" y="1492"/>
                    </a:cubicBezTo>
                    <a:cubicBezTo>
                      <a:pt x="54615" y="1889"/>
                      <a:pt x="54813" y="2434"/>
                      <a:pt x="54962" y="3079"/>
                    </a:cubicBezTo>
                    <a:cubicBezTo>
                      <a:pt x="55061" y="3774"/>
                      <a:pt x="55161" y="4568"/>
                      <a:pt x="55161" y="5461"/>
                    </a:cubicBezTo>
                    <a:cubicBezTo>
                      <a:pt x="55161" y="7346"/>
                      <a:pt x="54863" y="8784"/>
                      <a:pt x="54367" y="9826"/>
                    </a:cubicBezTo>
                    <a:cubicBezTo>
                      <a:pt x="53970" y="10769"/>
                      <a:pt x="53275" y="11215"/>
                      <a:pt x="52382" y="11215"/>
                    </a:cubicBezTo>
                    <a:lnTo>
                      <a:pt x="16465" y="11215"/>
                    </a:lnTo>
                    <a:lnTo>
                      <a:pt x="16465" y="38203"/>
                    </a:lnTo>
                    <a:cubicBezTo>
                      <a:pt x="18152" y="37955"/>
                      <a:pt x="19888" y="37806"/>
                      <a:pt x="21625" y="37806"/>
                    </a:cubicBezTo>
                    <a:cubicBezTo>
                      <a:pt x="23460" y="37707"/>
                      <a:pt x="25593" y="37607"/>
                      <a:pt x="27975" y="37607"/>
                    </a:cubicBezTo>
                    <a:cubicBezTo>
                      <a:pt x="33531" y="37607"/>
                      <a:pt x="38343" y="38302"/>
                      <a:pt x="42461" y="39592"/>
                    </a:cubicBezTo>
                    <a:cubicBezTo>
                      <a:pt x="46528" y="40931"/>
                      <a:pt x="50001" y="42866"/>
                      <a:pt x="52779" y="45347"/>
                    </a:cubicBezTo>
                    <a:cubicBezTo>
                      <a:pt x="55557" y="47728"/>
                      <a:pt x="57591" y="50655"/>
                      <a:pt x="58931" y="54078"/>
                    </a:cubicBezTo>
                    <a:cubicBezTo>
                      <a:pt x="60370" y="57401"/>
                      <a:pt x="61114" y="61172"/>
                      <a:pt x="61114" y="653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54DF36DC-C17C-4171-ABD9-2795A298E35E}"/>
                  </a:ext>
                </a:extLst>
              </p:cNvPr>
              <p:cNvSpPr/>
              <p:nvPr/>
            </p:nvSpPr>
            <p:spPr>
              <a:xfrm>
                <a:off x="7758961" y="3040316"/>
                <a:ext cx="66675" cy="99020"/>
              </a:xfrm>
              <a:custGeom>
                <a:avLst/>
                <a:gdLst>
                  <a:gd name="connsiteX0" fmla="*/ 67073 w 66675"/>
                  <a:gd name="connsiteY0" fmla="*/ 49315 h 99020"/>
                  <a:gd name="connsiteX1" fmla="*/ 65287 w 66675"/>
                  <a:gd name="connsiteY1" fmla="*/ 69556 h 99020"/>
                  <a:gd name="connsiteX2" fmla="*/ 59334 w 66675"/>
                  <a:gd name="connsiteY2" fmla="*/ 85431 h 99020"/>
                  <a:gd name="connsiteX3" fmla="*/ 48817 w 66675"/>
                  <a:gd name="connsiteY3" fmla="*/ 95551 h 99020"/>
                  <a:gd name="connsiteX4" fmla="*/ 32743 w 66675"/>
                  <a:gd name="connsiteY4" fmla="*/ 99123 h 99020"/>
                  <a:gd name="connsiteX5" fmla="*/ 17265 w 66675"/>
                  <a:gd name="connsiteY5" fmla="*/ 95948 h 99020"/>
                  <a:gd name="connsiteX6" fmla="*/ 7343 w 66675"/>
                  <a:gd name="connsiteY6" fmla="*/ 86423 h 99020"/>
                  <a:gd name="connsiteX7" fmla="*/ 1985 w 66675"/>
                  <a:gd name="connsiteY7" fmla="*/ 70945 h 99020"/>
                  <a:gd name="connsiteX8" fmla="*/ 398 w 66675"/>
                  <a:gd name="connsiteY8" fmla="*/ 49712 h 99020"/>
                  <a:gd name="connsiteX9" fmla="*/ 2184 w 66675"/>
                  <a:gd name="connsiteY9" fmla="*/ 29670 h 99020"/>
                  <a:gd name="connsiteX10" fmla="*/ 7938 w 66675"/>
                  <a:gd name="connsiteY10" fmla="*/ 13795 h 99020"/>
                  <a:gd name="connsiteX11" fmla="*/ 18654 w 66675"/>
                  <a:gd name="connsiteY11" fmla="*/ 3675 h 99020"/>
                  <a:gd name="connsiteX12" fmla="*/ 34727 w 66675"/>
                  <a:gd name="connsiteY12" fmla="*/ 103 h 99020"/>
                  <a:gd name="connsiteX13" fmla="*/ 50007 w 66675"/>
                  <a:gd name="connsiteY13" fmla="*/ 3278 h 99020"/>
                  <a:gd name="connsiteX14" fmla="*/ 59929 w 66675"/>
                  <a:gd name="connsiteY14" fmla="*/ 12803 h 99020"/>
                  <a:gd name="connsiteX15" fmla="*/ 65485 w 66675"/>
                  <a:gd name="connsiteY15" fmla="*/ 28281 h 99020"/>
                  <a:gd name="connsiteX16" fmla="*/ 67073 w 66675"/>
                  <a:gd name="connsiteY16" fmla="*/ 49315 h 99020"/>
                  <a:gd name="connsiteX17" fmla="*/ 53976 w 66675"/>
                  <a:gd name="connsiteY17" fmla="*/ 50307 h 99020"/>
                  <a:gd name="connsiteX18" fmla="*/ 53381 w 66675"/>
                  <a:gd name="connsiteY18" fmla="*/ 37409 h 99020"/>
                  <a:gd name="connsiteX19" fmla="*/ 51793 w 66675"/>
                  <a:gd name="connsiteY19" fmla="*/ 27289 h 99020"/>
                  <a:gd name="connsiteX20" fmla="*/ 49213 w 66675"/>
                  <a:gd name="connsiteY20" fmla="*/ 19550 h 99020"/>
                  <a:gd name="connsiteX21" fmla="*/ 45443 w 66675"/>
                  <a:gd name="connsiteY21" fmla="*/ 14390 h 99020"/>
                  <a:gd name="connsiteX22" fmla="*/ 40284 w 66675"/>
                  <a:gd name="connsiteY22" fmla="*/ 11414 h 99020"/>
                  <a:gd name="connsiteX23" fmla="*/ 33934 w 66675"/>
                  <a:gd name="connsiteY23" fmla="*/ 10422 h 99020"/>
                  <a:gd name="connsiteX24" fmla="*/ 23615 w 66675"/>
                  <a:gd name="connsiteY24" fmla="*/ 13398 h 99020"/>
                  <a:gd name="connsiteX25" fmla="*/ 17265 w 66675"/>
                  <a:gd name="connsiteY25" fmla="*/ 21732 h 99020"/>
                  <a:gd name="connsiteX26" fmla="*/ 14288 w 66675"/>
                  <a:gd name="connsiteY26" fmla="*/ 33837 h 99020"/>
                  <a:gd name="connsiteX27" fmla="*/ 13495 w 66675"/>
                  <a:gd name="connsiteY27" fmla="*/ 48918 h 99020"/>
                  <a:gd name="connsiteX28" fmla="*/ 14487 w 66675"/>
                  <a:gd name="connsiteY28" fmla="*/ 67175 h 99020"/>
                  <a:gd name="connsiteX29" fmla="*/ 18059 w 66675"/>
                  <a:gd name="connsiteY29" fmla="*/ 79478 h 99020"/>
                  <a:gd name="connsiteX30" fmla="*/ 24409 w 66675"/>
                  <a:gd name="connsiteY30" fmla="*/ 86423 h 99020"/>
                  <a:gd name="connsiteX31" fmla="*/ 33537 w 66675"/>
                  <a:gd name="connsiteY31" fmla="*/ 88606 h 99020"/>
                  <a:gd name="connsiteX32" fmla="*/ 40681 w 66675"/>
                  <a:gd name="connsiteY32" fmla="*/ 87415 h 99020"/>
                  <a:gd name="connsiteX33" fmla="*/ 46038 w 66675"/>
                  <a:gd name="connsiteY33" fmla="*/ 83645 h 99020"/>
                  <a:gd name="connsiteX34" fmla="*/ 49809 w 66675"/>
                  <a:gd name="connsiteY34" fmla="*/ 77493 h 99020"/>
                  <a:gd name="connsiteX35" fmla="*/ 52190 w 66675"/>
                  <a:gd name="connsiteY35" fmla="*/ 69754 h 99020"/>
                  <a:gd name="connsiteX36" fmla="*/ 53579 w 66675"/>
                  <a:gd name="connsiteY36" fmla="*/ 60626 h 99020"/>
                  <a:gd name="connsiteX37" fmla="*/ 53976 w 66675"/>
                  <a:gd name="connsiteY37" fmla="*/ 50307 h 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675" h="99020">
                    <a:moveTo>
                      <a:pt x="67073" y="49315"/>
                    </a:moveTo>
                    <a:cubicBezTo>
                      <a:pt x="67073" y="56757"/>
                      <a:pt x="66477" y="63504"/>
                      <a:pt x="65287" y="69556"/>
                    </a:cubicBezTo>
                    <a:cubicBezTo>
                      <a:pt x="64096" y="75658"/>
                      <a:pt x="62112" y="80966"/>
                      <a:pt x="59334" y="85431"/>
                    </a:cubicBezTo>
                    <a:cubicBezTo>
                      <a:pt x="56655" y="89797"/>
                      <a:pt x="53182" y="93170"/>
                      <a:pt x="48817" y="95551"/>
                    </a:cubicBezTo>
                    <a:cubicBezTo>
                      <a:pt x="44451" y="97932"/>
                      <a:pt x="39093" y="99123"/>
                      <a:pt x="32743" y="99123"/>
                    </a:cubicBezTo>
                    <a:cubicBezTo>
                      <a:pt x="26641" y="99123"/>
                      <a:pt x="21482" y="98032"/>
                      <a:pt x="17265" y="95948"/>
                    </a:cubicBezTo>
                    <a:cubicBezTo>
                      <a:pt x="13147" y="93716"/>
                      <a:pt x="9824" y="90541"/>
                      <a:pt x="7343" y="86423"/>
                    </a:cubicBezTo>
                    <a:cubicBezTo>
                      <a:pt x="4813" y="82206"/>
                      <a:pt x="3027" y="77047"/>
                      <a:pt x="1985" y="70945"/>
                    </a:cubicBezTo>
                    <a:cubicBezTo>
                      <a:pt x="894" y="64744"/>
                      <a:pt x="398" y="57650"/>
                      <a:pt x="398" y="49712"/>
                    </a:cubicBezTo>
                    <a:cubicBezTo>
                      <a:pt x="398" y="42469"/>
                      <a:pt x="993" y="35772"/>
                      <a:pt x="2184" y="29670"/>
                    </a:cubicBezTo>
                    <a:cubicBezTo>
                      <a:pt x="3374" y="23469"/>
                      <a:pt x="5259" y="18161"/>
                      <a:pt x="7938" y="13795"/>
                    </a:cubicBezTo>
                    <a:cubicBezTo>
                      <a:pt x="10717" y="9429"/>
                      <a:pt x="14288" y="6056"/>
                      <a:pt x="18654" y="3675"/>
                    </a:cubicBezTo>
                    <a:cubicBezTo>
                      <a:pt x="23020" y="1293"/>
                      <a:pt x="28377" y="103"/>
                      <a:pt x="34727" y="103"/>
                    </a:cubicBezTo>
                    <a:cubicBezTo>
                      <a:pt x="40780" y="103"/>
                      <a:pt x="45890" y="1194"/>
                      <a:pt x="50007" y="3278"/>
                    </a:cubicBezTo>
                    <a:cubicBezTo>
                      <a:pt x="54075" y="5411"/>
                      <a:pt x="57399" y="8586"/>
                      <a:pt x="59929" y="12803"/>
                    </a:cubicBezTo>
                    <a:cubicBezTo>
                      <a:pt x="62558" y="17069"/>
                      <a:pt x="64394" y="22229"/>
                      <a:pt x="65485" y="28281"/>
                    </a:cubicBezTo>
                    <a:cubicBezTo>
                      <a:pt x="66527" y="34383"/>
                      <a:pt x="67073" y="41378"/>
                      <a:pt x="67073" y="49315"/>
                    </a:cubicBezTo>
                    <a:close/>
                    <a:moveTo>
                      <a:pt x="53976" y="50307"/>
                    </a:moveTo>
                    <a:cubicBezTo>
                      <a:pt x="53976" y="45446"/>
                      <a:pt x="53777" y="41130"/>
                      <a:pt x="53381" y="37409"/>
                    </a:cubicBezTo>
                    <a:cubicBezTo>
                      <a:pt x="52984" y="33589"/>
                      <a:pt x="52438" y="30216"/>
                      <a:pt x="51793" y="27289"/>
                    </a:cubicBezTo>
                    <a:cubicBezTo>
                      <a:pt x="51099" y="24262"/>
                      <a:pt x="50255" y="21683"/>
                      <a:pt x="49213" y="19550"/>
                    </a:cubicBezTo>
                    <a:cubicBezTo>
                      <a:pt x="48122" y="17466"/>
                      <a:pt x="46882" y="15730"/>
                      <a:pt x="45443" y="14390"/>
                    </a:cubicBezTo>
                    <a:cubicBezTo>
                      <a:pt x="43955" y="13100"/>
                      <a:pt x="42268" y="12108"/>
                      <a:pt x="40284" y="11414"/>
                    </a:cubicBezTo>
                    <a:cubicBezTo>
                      <a:pt x="38399" y="10769"/>
                      <a:pt x="36315" y="10422"/>
                      <a:pt x="33934" y="10422"/>
                    </a:cubicBezTo>
                    <a:cubicBezTo>
                      <a:pt x="29667" y="10422"/>
                      <a:pt x="26244" y="11414"/>
                      <a:pt x="23615" y="13398"/>
                    </a:cubicBezTo>
                    <a:cubicBezTo>
                      <a:pt x="20936" y="15382"/>
                      <a:pt x="18852" y="18161"/>
                      <a:pt x="17265" y="21732"/>
                    </a:cubicBezTo>
                    <a:cubicBezTo>
                      <a:pt x="15777" y="25205"/>
                      <a:pt x="14785" y="29223"/>
                      <a:pt x="14288" y="33837"/>
                    </a:cubicBezTo>
                    <a:cubicBezTo>
                      <a:pt x="13743" y="38500"/>
                      <a:pt x="13495" y="43511"/>
                      <a:pt x="13495" y="48918"/>
                    </a:cubicBezTo>
                    <a:cubicBezTo>
                      <a:pt x="13495" y="56062"/>
                      <a:pt x="13792" y="62164"/>
                      <a:pt x="14487" y="67175"/>
                    </a:cubicBezTo>
                    <a:cubicBezTo>
                      <a:pt x="15281" y="72235"/>
                      <a:pt x="16471" y="76303"/>
                      <a:pt x="18059" y="79478"/>
                    </a:cubicBezTo>
                    <a:cubicBezTo>
                      <a:pt x="19745" y="82653"/>
                      <a:pt x="21879" y="84984"/>
                      <a:pt x="24409" y="86423"/>
                    </a:cubicBezTo>
                    <a:cubicBezTo>
                      <a:pt x="26889" y="87911"/>
                      <a:pt x="29965" y="88606"/>
                      <a:pt x="33537" y="88606"/>
                    </a:cubicBezTo>
                    <a:cubicBezTo>
                      <a:pt x="36315" y="88606"/>
                      <a:pt x="38696" y="88209"/>
                      <a:pt x="40681" y="87415"/>
                    </a:cubicBezTo>
                    <a:cubicBezTo>
                      <a:pt x="42764" y="86522"/>
                      <a:pt x="44550" y="85232"/>
                      <a:pt x="46038" y="83645"/>
                    </a:cubicBezTo>
                    <a:cubicBezTo>
                      <a:pt x="47626" y="81958"/>
                      <a:pt x="48866" y="79875"/>
                      <a:pt x="49809" y="77493"/>
                    </a:cubicBezTo>
                    <a:cubicBezTo>
                      <a:pt x="50850" y="75112"/>
                      <a:pt x="51644" y="72532"/>
                      <a:pt x="52190" y="69754"/>
                    </a:cubicBezTo>
                    <a:cubicBezTo>
                      <a:pt x="52835" y="66976"/>
                      <a:pt x="53281" y="63950"/>
                      <a:pt x="53579" y="60626"/>
                    </a:cubicBezTo>
                    <a:cubicBezTo>
                      <a:pt x="53827" y="57352"/>
                      <a:pt x="53976" y="53879"/>
                      <a:pt x="53976" y="503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846258" y="3041110"/>
              <a:ext cx="132715" cy="97234"/>
              <a:chOff x="7846258" y="3041110"/>
              <a:chExt cx="132715" cy="97234"/>
            </a:xfrm>
            <a:solidFill>
              <a:srgbClr val="000000"/>
            </a:solidFill>
          </p:grpSpPr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C60AA26C-74E7-4F98-9593-7AE8FA46FC57}"/>
                  </a:ext>
                </a:extLst>
              </p:cNvPr>
              <p:cNvSpPr/>
              <p:nvPr/>
            </p:nvSpPr>
            <p:spPr>
              <a:xfrm>
                <a:off x="7846258" y="3041110"/>
                <a:ext cx="69254" cy="97234"/>
              </a:xfrm>
              <a:custGeom>
                <a:avLst/>
                <a:gdLst>
                  <a:gd name="connsiteX0" fmla="*/ 69659 w 69254"/>
                  <a:gd name="connsiteY0" fmla="*/ 94956 h 97234"/>
                  <a:gd name="connsiteX1" fmla="*/ 69262 w 69254"/>
                  <a:gd name="connsiteY1" fmla="*/ 96147 h 97234"/>
                  <a:gd name="connsiteX2" fmla="*/ 68270 w 69254"/>
                  <a:gd name="connsiteY2" fmla="*/ 96742 h 97234"/>
                  <a:gd name="connsiteX3" fmla="*/ 66285 w 69254"/>
                  <a:gd name="connsiteY3" fmla="*/ 97139 h 97234"/>
                  <a:gd name="connsiteX4" fmla="*/ 63309 w 69254"/>
                  <a:gd name="connsiteY4" fmla="*/ 97337 h 97234"/>
                  <a:gd name="connsiteX5" fmla="*/ 60134 w 69254"/>
                  <a:gd name="connsiteY5" fmla="*/ 97139 h 97234"/>
                  <a:gd name="connsiteX6" fmla="*/ 58149 w 69254"/>
                  <a:gd name="connsiteY6" fmla="*/ 96742 h 97234"/>
                  <a:gd name="connsiteX7" fmla="*/ 57157 w 69254"/>
                  <a:gd name="connsiteY7" fmla="*/ 96147 h 97234"/>
                  <a:gd name="connsiteX8" fmla="*/ 56959 w 69254"/>
                  <a:gd name="connsiteY8" fmla="*/ 94956 h 97234"/>
                  <a:gd name="connsiteX9" fmla="*/ 56959 w 69254"/>
                  <a:gd name="connsiteY9" fmla="*/ 52292 h 97234"/>
                  <a:gd name="connsiteX10" fmla="*/ 13104 w 69254"/>
                  <a:gd name="connsiteY10" fmla="*/ 52292 h 97234"/>
                  <a:gd name="connsiteX11" fmla="*/ 13104 w 69254"/>
                  <a:gd name="connsiteY11" fmla="*/ 94956 h 97234"/>
                  <a:gd name="connsiteX12" fmla="*/ 12707 w 69254"/>
                  <a:gd name="connsiteY12" fmla="*/ 96147 h 97234"/>
                  <a:gd name="connsiteX13" fmla="*/ 11715 w 69254"/>
                  <a:gd name="connsiteY13" fmla="*/ 96742 h 97234"/>
                  <a:gd name="connsiteX14" fmla="*/ 9731 w 69254"/>
                  <a:gd name="connsiteY14" fmla="*/ 97139 h 97234"/>
                  <a:gd name="connsiteX15" fmla="*/ 6754 w 69254"/>
                  <a:gd name="connsiteY15" fmla="*/ 97337 h 97234"/>
                  <a:gd name="connsiteX16" fmla="*/ 3579 w 69254"/>
                  <a:gd name="connsiteY16" fmla="*/ 97139 h 97234"/>
                  <a:gd name="connsiteX17" fmla="*/ 1595 w 69254"/>
                  <a:gd name="connsiteY17" fmla="*/ 96742 h 97234"/>
                  <a:gd name="connsiteX18" fmla="*/ 603 w 69254"/>
                  <a:gd name="connsiteY18" fmla="*/ 96147 h 97234"/>
                  <a:gd name="connsiteX19" fmla="*/ 404 w 69254"/>
                  <a:gd name="connsiteY19" fmla="*/ 94956 h 97234"/>
                  <a:gd name="connsiteX20" fmla="*/ 404 w 69254"/>
                  <a:gd name="connsiteY20" fmla="*/ 2484 h 97234"/>
                  <a:gd name="connsiteX21" fmla="*/ 603 w 69254"/>
                  <a:gd name="connsiteY21" fmla="*/ 1492 h 97234"/>
                  <a:gd name="connsiteX22" fmla="*/ 1595 w 69254"/>
                  <a:gd name="connsiteY22" fmla="*/ 897 h 97234"/>
                  <a:gd name="connsiteX23" fmla="*/ 3579 w 69254"/>
                  <a:gd name="connsiteY23" fmla="*/ 301 h 97234"/>
                  <a:gd name="connsiteX24" fmla="*/ 6754 w 69254"/>
                  <a:gd name="connsiteY24" fmla="*/ 103 h 97234"/>
                  <a:gd name="connsiteX25" fmla="*/ 9731 w 69254"/>
                  <a:gd name="connsiteY25" fmla="*/ 301 h 97234"/>
                  <a:gd name="connsiteX26" fmla="*/ 11715 w 69254"/>
                  <a:gd name="connsiteY26" fmla="*/ 897 h 97234"/>
                  <a:gd name="connsiteX27" fmla="*/ 12707 w 69254"/>
                  <a:gd name="connsiteY27" fmla="*/ 1492 h 97234"/>
                  <a:gd name="connsiteX28" fmla="*/ 13104 w 69254"/>
                  <a:gd name="connsiteY28" fmla="*/ 2484 h 97234"/>
                  <a:gd name="connsiteX29" fmla="*/ 13104 w 69254"/>
                  <a:gd name="connsiteY29" fmla="*/ 41179 h 97234"/>
                  <a:gd name="connsiteX30" fmla="*/ 56959 w 69254"/>
                  <a:gd name="connsiteY30" fmla="*/ 41179 h 97234"/>
                  <a:gd name="connsiteX31" fmla="*/ 56959 w 69254"/>
                  <a:gd name="connsiteY31" fmla="*/ 2484 h 97234"/>
                  <a:gd name="connsiteX32" fmla="*/ 57157 w 69254"/>
                  <a:gd name="connsiteY32" fmla="*/ 1492 h 97234"/>
                  <a:gd name="connsiteX33" fmla="*/ 58149 w 69254"/>
                  <a:gd name="connsiteY33" fmla="*/ 897 h 97234"/>
                  <a:gd name="connsiteX34" fmla="*/ 60134 w 69254"/>
                  <a:gd name="connsiteY34" fmla="*/ 301 h 97234"/>
                  <a:gd name="connsiteX35" fmla="*/ 63309 w 69254"/>
                  <a:gd name="connsiteY35" fmla="*/ 103 h 97234"/>
                  <a:gd name="connsiteX36" fmla="*/ 66285 w 69254"/>
                  <a:gd name="connsiteY36" fmla="*/ 301 h 97234"/>
                  <a:gd name="connsiteX37" fmla="*/ 68270 w 69254"/>
                  <a:gd name="connsiteY37" fmla="*/ 897 h 97234"/>
                  <a:gd name="connsiteX38" fmla="*/ 69262 w 69254"/>
                  <a:gd name="connsiteY38" fmla="*/ 1492 h 97234"/>
                  <a:gd name="connsiteX39" fmla="*/ 69659 w 69254"/>
                  <a:gd name="connsiteY39" fmla="*/ 2484 h 9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254" h="97234">
                    <a:moveTo>
                      <a:pt x="69659" y="94956"/>
                    </a:moveTo>
                    <a:cubicBezTo>
                      <a:pt x="69659" y="95353"/>
                      <a:pt x="69510" y="95750"/>
                      <a:pt x="69262" y="96147"/>
                    </a:cubicBezTo>
                    <a:cubicBezTo>
                      <a:pt x="69113" y="96444"/>
                      <a:pt x="68766" y="96643"/>
                      <a:pt x="68270" y="96742"/>
                    </a:cubicBezTo>
                    <a:cubicBezTo>
                      <a:pt x="67873" y="96891"/>
                      <a:pt x="67178" y="96990"/>
                      <a:pt x="66285" y="97139"/>
                    </a:cubicBezTo>
                    <a:cubicBezTo>
                      <a:pt x="65492" y="97238"/>
                      <a:pt x="64499" y="97337"/>
                      <a:pt x="63309" y="97337"/>
                    </a:cubicBezTo>
                    <a:cubicBezTo>
                      <a:pt x="61969" y="97337"/>
                      <a:pt x="60928" y="97238"/>
                      <a:pt x="60134" y="97139"/>
                    </a:cubicBezTo>
                    <a:cubicBezTo>
                      <a:pt x="59340" y="96990"/>
                      <a:pt x="58645" y="96891"/>
                      <a:pt x="58149" y="96742"/>
                    </a:cubicBezTo>
                    <a:cubicBezTo>
                      <a:pt x="57753" y="96643"/>
                      <a:pt x="57405" y="96444"/>
                      <a:pt x="57157" y="96147"/>
                    </a:cubicBezTo>
                    <a:cubicBezTo>
                      <a:pt x="57008" y="95750"/>
                      <a:pt x="56959" y="95353"/>
                      <a:pt x="56959" y="94956"/>
                    </a:cubicBezTo>
                    <a:lnTo>
                      <a:pt x="56959" y="52292"/>
                    </a:lnTo>
                    <a:lnTo>
                      <a:pt x="13104" y="52292"/>
                    </a:lnTo>
                    <a:lnTo>
                      <a:pt x="13104" y="94956"/>
                    </a:lnTo>
                    <a:cubicBezTo>
                      <a:pt x="13104" y="95353"/>
                      <a:pt x="12955" y="95750"/>
                      <a:pt x="12707" y="96147"/>
                    </a:cubicBezTo>
                    <a:cubicBezTo>
                      <a:pt x="12558" y="96444"/>
                      <a:pt x="12211" y="96643"/>
                      <a:pt x="11715" y="96742"/>
                    </a:cubicBezTo>
                    <a:cubicBezTo>
                      <a:pt x="11318" y="96891"/>
                      <a:pt x="10624" y="96990"/>
                      <a:pt x="9731" y="97139"/>
                    </a:cubicBezTo>
                    <a:cubicBezTo>
                      <a:pt x="8937" y="97238"/>
                      <a:pt x="7945" y="97337"/>
                      <a:pt x="6754" y="97337"/>
                    </a:cubicBezTo>
                    <a:cubicBezTo>
                      <a:pt x="5564" y="97337"/>
                      <a:pt x="4472" y="97238"/>
                      <a:pt x="3579" y="97139"/>
                    </a:cubicBezTo>
                    <a:cubicBezTo>
                      <a:pt x="2785" y="96990"/>
                      <a:pt x="2091" y="96891"/>
                      <a:pt x="1595" y="96742"/>
                    </a:cubicBezTo>
                    <a:cubicBezTo>
                      <a:pt x="1198" y="96643"/>
                      <a:pt x="851" y="96444"/>
                      <a:pt x="603" y="96147"/>
                    </a:cubicBezTo>
                    <a:cubicBezTo>
                      <a:pt x="454" y="95750"/>
                      <a:pt x="404" y="95353"/>
                      <a:pt x="404" y="94956"/>
                    </a:cubicBezTo>
                    <a:lnTo>
                      <a:pt x="404" y="2484"/>
                    </a:lnTo>
                    <a:cubicBezTo>
                      <a:pt x="404" y="2087"/>
                      <a:pt x="454" y="1789"/>
                      <a:pt x="603" y="1492"/>
                    </a:cubicBezTo>
                    <a:cubicBezTo>
                      <a:pt x="851" y="1244"/>
                      <a:pt x="1198" y="1045"/>
                      <a:pt x="1595" y="897"/>
                    </a:cubicBezTo>
                    <a:cubicBezTo>
                      <a:pt x="2091" y="648"/>
                      <a:pt x="2785" y="450"/>
                      <a:pt x="3579" y="301"/>
                    </a:cubicBezTo>
                    <a:cubicBezTo>
                      <a:pt x="4472" y="202"/>
                      <a:pt x="5564" y="103"/>
                      <a:pt x="6754" y="103"/>
                    </a:cubicBezTo>
                    <a:cubicBezTo>
                      <a:pt x="7945" y="103"/>
                      <a:pt x="8937" y="202"/>
                      <a:pt x="9731" y="301"/>
                    </a:cubicBezTo>
                    <a:cubicBezTo>
                      <a:pt x="10624" y="450"/>
                      <a:pt x="11318" y="648"/>
                      <a:pt x="11715" y="897"/>
                    </a:cubicBezTo>
                    <a:cubicBezTo>
                      <a:pt x="12211" y="1045"/>
                      <a:pt x="12558" y="1244"/>
                      <a:pt x="12707" y="1492"/>
                    </a:cubicBezTo>
                    <a:cubicBezTo>
                      <a:pt x="12955" y="1789"/>
                      <a:pt x="13104" y="2087"/>
                      <a:pt x="13104" y="2484"/>
                    </a:cubicBezTo>
                    <a:lnTo>
                      <a:pt x="13104" y="41179"/>
                    </a:lnTo>
                    <a:lnTo>
                      <a:pt x="56959" y="41179"/>
                    </a:lnTo>
                    <a:lnTo>
                      <a:pt x="56959" y="2484"/>
                    </a:lnTo>
                    <a:cubicBezTo>
                      <a:pt x="56959" y="2087"/>
                      <a:pt x="57008" y="1789"/>
                      <a:pt x="57157" y="1492"/>
                    </a:cubicBezTo>
                    <a:cubicBezTo>
                      <a:pt x="57405" y="1244"/>
                      <a:pt x="57753" y="1045"/>
                      <a:pt x="58149" y="897"/>
                    </a:cubicBezTo>
                    <a:cubicBezTo>
                      <a:pt x="58645" y="648"/>
                      <a:pt x="59340" y="450"/>
                      <a:pt x="60134" y="301"/>
                    </a:cubicBezTo>
                    <a:cubicBezTo>
                      <a:pt x="60928" y="202"/>
                      <a:pt x="61969" y="103"/>
                      <a:pt x="63309" y="103"/>
                    </a:cubicBezTo>
                    <a:cubicBezTo>
                      <a:pt x="64499" y="103"/>
                      <a:pt x="65492" y="202"/>
                      <a:pt x="66285" y="301"/>
                    </a:cubicBezTo>
                    <a:cubicBezTo>
                      <a:pt x="67178" y="450"/>
                      <a:pt x="67873" y="648"/>
                      <a:pt x="68270" y="897"/>
                    </a:cubicBezTo>
                    <a:cubicBezTo>
                      <a:pt x="68766" y="1045"/>
                      <a:pt x="69113" y="1244"/>
                      <a:pt x="69262" y="1492"/>
                    </a:cubicBezTo>
                    <a:cubicBezTo>
                      <a:pt x="69510" y="1789"/>
                      <a:pt x="69659" y="2087"/>
                      <a:pt x="69659" y="24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81A8EFAE-FA92-4FC4-A7BB-D8349364C413}"/>
                  </a:ext>
                </a:extLst>
              </p:cNvPr>
              <p:cNvSpPr/>
              <p:nvPr/>
            </p:nvSpPr>
            <p:spPr>
              <a:xfrm>
                <a:off x="7931348" y="3067105"/>
                <a:ext cx="47624" cy="70842"/>
              </a:xfrm>
              <a:custGeom>
                <a:avLst/>
                <a:gdLst>
                  <a:gd name="connsiteX0" fmla="*/ 48036 w 47624"/>
                  <a:gd name="connsiteY0" fmla="*/ 65786 h 70842"/>
                  <a:gd name="connsiteX1" fmla="*/ 47639 w 47624"/>
                  <a:gd name="connsiteY1" fmla="*/ 68167 h 70842"/>
                  <a:gd name="connsiteX2" fmla="*/ 47044 w 47624"/>
                  <a:gd name="connsiteY2" fmla="*/ 69754 h 70842"/>
                  <a:gd name="connsiteX3" fmla="*/ 46250 w 47624"/>
                  <a:gd name="connsiteY3" fmla="*/ 70746 h 70842"/>
                  <a:gd name="connsiteX4" fmla="*/ 45258 w 47624"/>
                  <a:gd name="connsiteY4" fmla="*/ 70945 h 70842"/>
                  <a:gd name="connsiteX5" fmla="*/ 3983 w 47624"/>
                  <a:gd name="connsiteY5" fmla="*/ 70945 h 70842"/>
                  <a:gd name="connsiteX6" fmla="*/ 1403 w 47624"/>
                  <a:gd name="connsiteY6" fmla="*/ 69953 h 70842"/>
                  <a:gd name="connsiteX7" fmla="*/ 411 w 47624"/>
                  <a:gd name="connsiteY7" fmla="*/ 66381 h 70842"/>
                  <a:gd name="connsiteX8" fmla="*/ 411 w 47624"/>
                  <a:gd name="connsiteY8" fmla="*/ 63801 h 70842"/>
                  <a:gd name="connsiteX9" fmla="*/ 610 w 47624"/>
                  <a:gd name="connsiteY9" fmla="*/ 62015 h 70842"/>
                  <a:gd name="connsiteX10" fmla="*/ 1007 w 47624"/>
                  <a:gd name="connsiteY10" fmla="*/ 60428 h 70842"/>
                  <a:gd name="connsiteX11" fmla="*/ 1800 w 47624"/>
                  <a:gd name="connsiteY11" fmla="*/ 58642 h 70842"/>
                  <a:gd name="connsiteX12" fmla="*/ 3189 w 47624"/>
                  <a:gd name="connsiteY12" fmla="*/ 56459 h 70842"/>
                  <a:gd name="connsiteX13" fmla="*/ 32757 w 47624"/>
                  <a:gd name="connsiteY13" fmla="*/ 10422 h 70842"/>
                  <a:gd name="connsiteX14" fmla="*/ 3983 w 47624"/>
                  <a:gd name="connsiteY14" fmla="*/ 10422 h 70842"/>
                  <a:gd name="connsiteX15" fmla="*/ 1999 w 47624"/>
                  <a:gd name="connsiteY15" fmla="*/ 9231 h 70842"/>
                  <a:gd name="connsiteX16" fmla="*/ 1403 w 47624"/>
                  <a:gd name="connsiteY16" fmla="*/ 5262 h 70842"/>
                  <a:gd name="connsiteX17" fmla="*/ 1602 w 47624"/>
                  <a:gd name="connsiteY17" fmla="*/ 2881 h 70842"/>
                  <a:gd name="connsiteX18" fmla="*/ 1999 w 47624"/>
                  <a:gd name="connsiteY18" fmla="*/ 1293 h 70842"/>
                  <a:gd name="connsiteX19" fmla="*/ 2793 w 47624"/>
                  <a:gd name="connsiteY19" fmla="*/ 500 h 70842"/>
                  <a:gd name="connsiteX20" fmla="*/ 3983 w 47624"/>
                  <a:gd name="connsiteY20" fmla="*/ 103 h 70842"/>
                  <a:gd name="connsiteX21" fmla="*/ 42480 w 47624"/>
                  <a:gd name="connsiteY21" fmla="*/ 103 h 70842"/>
                  <a:gd name="connsiteX22" fmla="*/ 43869 w 47624"/>
                  <a:gd name="connsiteY22" fmla="*/ 500 h 70842"/>
                  <a:gd name="connsiteX23" fmla="*/ 44861 w 47624"/>
                  <a:gd name="connsiteY23" fmla="*/ 1293 h 70842"/>
                  <a:gd name="connsiteX24" fmla="*/ 45655 w 47624"/>
                  <a:gd name="connsiteY24" fmla="*/ 2484 h 70842"/>
                  <a:gd name="connsiteX25" fmla="*/ 46052 w 47624"/>
                  <a:gd name="connsiteY25" fmla="*/ 4468 h 70842"/>
                  <a:gd name="connsiteX26" fmla="*/ 46052 w 47624"/>
                  <a:gd name="connsiteY26" fmla="*/ 6850 h 70842"/>
                  <a:gd name="connsiteX27" fmla="*/ 45853 w 47624"/>
                  <a:gd name="connsiteY27" fmla="*/ 9032 h 70842"/>
                  <a:gd name="connsiteX28" fmla="*/ 45258 w 47624"/>
                  <a:gd name="connsiteY28" fmla="*/ 10620 h 70842"/>
                  <a:gd name="connsiteX29" fmla="*/ 44464 w 47624"/>
                  <a:gd name="connsiteY29" fmla="*/ 12406 h 70842"/>
                  <a:gd name="connsiteX30" fmla="*/ 43274 w 47624"/>
                  <a:gd name="connsiteY30" fmla="*/ 14589 h 70842"/>
                  <a:gd name="connsiteX31" fmla="*/ 13905 w 47624"/>
                  <a:gd name="connsiteY31" fmla="*/ 60626 h 70842"/>
                  <a:gd name="connsiteX32" fmla="*/ 45258 w 47624"/>
                  <a:gd name="connsiteY32" fmla="*/ 60626 h 70842"/>
                  <a:gd name="connsiteX33" fmla="*/ 46250 w 47624"/>
                  <a:gd name="connsiteY33" fmla="*/ 60825 h 70842"/>
                  <a:gd name="connsiteX34" fmla="*/ 47044 w 47624"/>
                  <a:gd name="connsiteY34" fmla="*/ 61618 h 70842"/>
                  <a:gd name="connsiteX35" fmla="*/ 47639 w 47624"/>
                  <a:gd name="connsiteY35" fmla="*/ 63404 h 70842"/>
                  <a:gd name="connsiteX36" fmla="*/ 48036 w 47624"/>
                  <a:gd name="connsiteY36" fmla="*/ 65786 h 7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4" h="70842">
                    <a:moveTo>
                      <a:pt x="48036" y="65786"/>
                    </a:moveTo>
                    <a:cubicBezTo>
                      <a:pt x="48036" y="66728"/>
                      <a:pt x="47887" y="67522"/>
                      <a:pt x="47639" y="68167"/>
                    </a:cubicBezTo>
                    <a:cubicBezTo>
                      <a:pt x="47491" y="68861"/>
                      <a:pt x="47292" y="69357"/>
                      <a:pt x="47044" y="69754"/>
                    </a:cubicBezTo>
                    <a:cubicBezTo>
                      <a:pt x="46895" y="70151"/>
                      <a:pt x="46647" y="70498"/>
                      <a:pt x="46250" y="70746"/>
                    </a:cubicBezTo>
                    <a:cubicBezTo>
                      <a:pt x="45953" y="70895"/>
                      <a:pt x="45655" y="70945"/>
                      <a:pt x="45258" y="70945"/>
                    </a:cubicBezTo>
                    <a:lnTo>
                      <a:pt x="3983" y="70945"/>
                    </a:lnTo>
                    <a:cubicBezTo>
                      <a:pt x="3041" y="70945"/>
                      <a:pt x="2197" y="70647"/>
                      <a:pt x="1403" y="69953"/>
                    </a:cubicBezTo>
                    <a:cubicBezTo>
                      <a:pt x="709" y="69159"/>
                      <a:pt x="411" y="67968"/>
                      <a:pt x="411" y="66381"/>
                    </a:cubicBezTo>
                    <a:lnTo>
                      <a:pt x="411" y="63801"/>
                    </a:lnTo>
                    <a:cubicBezTo>
                      <a:pt x="411" y="63156"/>
                      <a:pt x="461" y="62561"/>
                      <a:pt x="610" y="62015"/>
                    </a:cubicBezTo>
                    <a:cubicBezTo>
                      <a:pt x="709" y="61519"/>
                      <a:pt x="858" y="60973"/>
                      <a:pt x="1007" y="60428"/>
                    </a:cubicBezTo>
                    <a:cubicBezTo>
                      <a:pt x="1255" y="59932"/>
                      <a:pt x="1503" y="59336"/>
                      <a:pt x="1800" y="58642"/>
                    </a:cubicBezTo>
                    <a:cubicBezTo>
                      <a:pt x="2197" y="57997"/>
                      <a:pt x="2644" y="57253"/>
                      <a:pt x="3189" y="56459"/>
                    </a:cubicBezTo>
                    <a:lnTo>
                      <a:pt x="32757" y="10422"/>
                    </a:lnTo>
                    <a:lnTo>
                      <a:pt x="3983" y="10422"/>
                    </a:lnTo>
                    <a:cubicBezTo>
                      <a:pt x="3189" y="10422"/>
                      <a:pt x="2495" y="10025"/>
                      <a:pt x="1999" y="9231"/>
                    </a:cubicBezTo>
                    <a:cubicBezTo>
                      <a:pt x="1602" y="8437"/>
                      <a:pt x="1403" y="7147"/>
                      <a:pt x="1403" y="5262"/>
                    </a:cubicBezTo>
                    <a:cubicBezTo>
                      <a:pt x="1403" y="4369"/>
                      <a:pt x="1453" y="3575"/>
                      <a:pt x="1602" y="2881"/>
                    </a:cubicBezTo>
                    <a:cubicBezTo>
                      <a:pt x="1701" y="2236"/>
                      <a:pt x="1850" y="1690"/>
                      <a:pt x="1999" y="1293"/>
                    </a:cubicBezTo>
                    <a:cubicBezTo>
                      <a:pt x="2247" y="897"/>
                      <a:pt x="2495" y="648"/>
                      <a:pt x="2793" y="500"/>
                    </a:cubicBezTo>
                    <a:cubicBezTo>
                      <a:pt x="3189" y="251"/>
                      <a:pt x="3586" y="103"/>
                      <a:pt x="3983" y="103"/>
                    </a:cubicBezTo>
                    <a:lnTo>
                      <a:pt x="42480" y="103"/>
                    </a:lnTo>
                    <a:cubicBezTo>
                      <a:pt x="42976" y="103"/>
                      <a:pt x="43472" y="251"/>
                      <a:pt x="43869" y="500"/>
                    </a:cubicBezTo>
                    <a:cubicBezTo>
                      <a:pt x="44266" y="648"/>
                      <a:pt x="44564" y="897"/>
                      <a:pt x="44861" y="1293"/>
                    </a:cubicBezTo>
                    <a:cubicBezTo>
                      <a:pt x="45258" y="1591"/>
                      <a:pt x="45506" y="1988"/>
                      <a:pt x="45655" y="2484"/>
                    </a:cubicBezTo>
                    <a:cubicBezTo>
                      <a:pt x="45903" y="3030"/>
                      <a:pt x="46052" y="3675"/>
                      <a:pt x="46052" y="4468"/>
                    </a:cubicBezTo>
                    <a:lnTo>
                      <a:pt x="46052" y="6850"/>
                    </a:lnTo>
                    <a:cubicBezTo>
                      <a:pt x="46052" y="7643"/>
                      <a:pt x="45953" y="8387"/>
                      <a:pt x="45853" y="9032"/>
                    </a:cubicBezTo>
                    <a:cubicBezTo>
                      <a:pt x="45705" y="9578"/>
                      <a:pt x="45506" y="10124"/>
                      <a:pt x="45258" y="10620"/>
                    </a:cubicBezTo>
                    <a:cubicBezTo>
                      <a:pt x="45109" y="11166"/>
                      <a:pt x="44861" y="11761"/>
                      <a:pt x="44464" y="12406"/>
                    </a:cubicBezTo>
                    <a:cubicBezTo>
                      <a:pt x="44167" y="13100"/>
                      <a:pt x="43770" y="13795"/>
                      <a:pt x="43274" y="14589"/>
                    </a:cubicBezTo>
                    <a:lnTo>
                      <a:pt x="13905" y="60626"/>
                    </a:lnTo>
                    <a:lnTo>
                      <a:pt x="45258" y="60626"/>
                    </a:lnTo>
                    <a:cubicBezTo>
                      <a:pt x="45655" y="60626"/>
                      <a:pt x="45953" y="60725"/>
                      <a:pt x="46250" y="60825"/>
                    </a:cubicBezTo>
                    <a:cubicBezTo>
                      <a:pt x="46647" y="60973"/>
                      <a:pt x="46895" y="61221"/>
                      <a:pt x="47044" y="61618"/>
                    </a:cubicBezTo>
                    <a:cubicBezTo>
                      <a:pt x="47292" y="62015"/>
                      <a:pt x="47491" y="62611"/>
                      <a:pt x="47639" y="63404"/>
                    </a:cubicBezTo>
                    <a:cubicBezTo>
                      <a:pt x="47887" y="64099"/>
                      <a:pt x="48036" y="64893"/>
                      <a:pt x="48036" y="657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4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614102" y="3398202"/>
              <a:ext cx="211534" cy="99020"/>
              <a:chOff x="7614102" y="3398202"/>
              <a:chExt cx="211534" cy="99020"/>
            </a:xfrm>
            <a:solidFill>
              <a:srgbClr val="000000"/>
            </a:solidFill>
          </p:grpSpPr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81A8821A-AC35-448C-8E49-6776CFA7A3D0}"/>
                  </a:ext>
                </a:extLst>
              </p:cNvPr>
              <p:cNvSpPr/>
              <p:nvPr/>
            </p:nvSpPr>
            <p:spPr>
              <a:xfrm>
                <a:off x="7614102" y="3398798"/>
                <a:ext cx="56157" cy="97035"/>
              </a:xfrm>
              <a:custGeom>
                <a:avLst/>
                <a:gdLst>
                  <a:gd name="connsiteX0" fmla="*/ 56544 w 56157"/>
                  <a:gd name="connsiteY0" fmla="*/ 92007 h 97035"/>
                  <a:gd name="connsiteX1" fmla="*/ 56147 w 56157"/>
                  <a:gd name="connsiteY1" fmla="*/ 94587 h 97035"/>
                  <a:gd name="connsiteX2" fmla="*/ 55552 w 56157"/>
                  <a:gd name="connsiteY2" fmla="*/ 95976 h 97035"/>
                  <a:gd name="connsiteX3" fmla="*/ 54758 w 56157"/>
                  <a:gd name="connsiteY3" fmla="*/ 96968 h 97035"/>
                  <a:gd name="connsiteX4" fmla="*/ 53766 w 56157"/>
                  <a:gd name="connsiteY4" fmla="*/ 97167 h 97035"/>
                  <a:gd name="connsiteX5" fmla="*/ 3561 w 56157"/>
                  <a:gd name="connsiteY5" fmla="*/ 97167 h 97035"/>
                  <a:gd name="connsiteX6" fmla="*/ 2569 w 56157"/>
                  <a:gd name="connsiteY6" fmla="*/ 96968 h 97035"/>
                  <a:gd name="connsiteX7" fmla="*/ 1577 w 56157"/>
                  <a:gd name="connsiteY7" fmla="*/ 95976 h 97035"/>
                  <a:gd name="connsiteX8" fmla="*/ 981 w 56157"/>
                  <a:gd name="connsiteY8" fmla="*/ 94587 h 97035"/>
                  <a:gd name="connsiteX9" fmla="*/ 783 w 56157"/>
                  <a:gd name="connsiteY9" fmla="*/ 92007 h 97035"/>
                  <a:gd name="connsiteX10" fmla="*/ 981 w 56157"/>
                  <a:gd name="connsiteY10" fmla="*/ 89825 h 97035"/>
                  <a:gd name="connsiteX11" fmla="*/ 1577 w 56157"/>
                  <a:gd name="connsiteY11" fmla="*/ 88237 h 97035"/>
                  <a:gd name="connsiteX12" fmla="*/ 2370 w 56157"/>
                  <a:gd name="connsiteY12" fmla="*/ 87245 h 97035"/>
                  <a:gd name="connsiteX13" fmla="*/ 3561 w 56157"/>
                  <a:gd name="connsiteY13" fmla="*/ 86848 h 97035"/>
                  <a:gd name="connsiteX14" fmla="*/ 23603 w 56157"/>
                  <a:gd name="connsiteY14" fmla="*/ 86848 h 97035"/>
                  <a:gd name="connsiteX15" fmla="*/ 23603 w 56157"/>
                  <a:gd name="connsiteY15" fmla="*/ 13625 h 97035"/>
                  <a:gd name="connsiteX16" fmla="*/ 4950 w 56157"/>
                  <a:gd name="connsiteY16" fmla="*/ 24737 h 97035"/>
                  <a:gd name="connsiteX17" fmla="*/ 2569 w 56157"/>
                  <a:gd name="connsiteY17" fmla="*/ 25729 h 97035"/>
                  <a:gd name="connsiteX18" fmla="*/ 1180 w 56157"/>
                  <a:gd name="connsiteY18" fmla="*/ 25332 h 97035"/>
                  <a:gd name="connsiteX19" fmla="*/ 584 w 56157"/>
                  <a:gd name="connsiteY19" fmla="*/ 23745 h 97035"/>
                  <a:gd name="connsiteX20" fmla="*/ 386 w 56157"/>
                  <a:gd name="connsiteY20" fmla="*/ 20967 h 97035"/>
                  <a:gd name="connsiteX21" fmla="*/ 386 w 56157"/>
                  <a:gd name="connsiteY21" fmla="*/ 18784 h 97035"/>
                  <a:gd name="connsiteX22" fmla="*/ 783 w 56157"/>
                  <a:gd name="connsiteY22" fmla="*/ 17196 h 97035"/>
                  <a:gd name="connsiteX23" fmla="*/ 1577 w 56157"/>
                  <a:gd name="connsiteY23" fmla="*/ 16204 h 97035"/>
                  <a:gd name="connsiteX24" fmla="*/ 2569 w 56157"/>
                  <a:gd name="connsiteY24" fmla="*/ 15212 h 97035"/>
                  <a:gd name="connsiteX25" fmla="*/ 24794 w 56157"/>
                  <a:gd name="connsiteY25" fmla="*/ 1123 h 97035"/>
                  <a:gd name="connsiteX26" fmla="*/ 25389 w 56157"/>
                  <a:gd name="connsiteY26" fmla="*/ 726 h 97035"/>
                  <a:gd name="connsiteX27" fmla="*/ 26580 w 56157"/>
                  <a:gd name="connsiteY27" fmla="*/ 528 h 97035"/>
                  <a:gd name="connsiteX28" fmla="*/ 28167 w 56157"/>
                  <a:gd name="connsiteY28" fmla="*/ 329 h 97035"/>
                  <a:gd name="connsiteX29" fmla="*/ 30350 w 56157"/>
                  <a:gd name="connsiteY29" fmla="*/ 131 h 97035"/>
                  <a:gd name="connsiteX30" fmla="*/ 33327 w 56157"/>
                  <a:gd name="connsiteY30" fmla="*/ 329 h 97035"/>
                  <a:gd name="connsiteX31" fmla="*/ 35112 w 56157"/>
                  <a:gd name="connsiteY31" fmla="*/ 726 h 97035"/>
                  <a:gd name="connsiteX32" fmla="*/ 36105 w 56157"/>
                  <a:gd name="connsiteY32" fmla="*/ 1520 h 97035"/>
                  <a:gd name="connsiteX33" fmla="*/ 36303 w 56157"/>
                  <a:gd name="connsiteY33" fmla="*/ 2314 h 97035"/>
                  <a:gd name="connsiteX34" fmla="*/ 36303 w 56157"/>
                  <a:gd name="connsiteY34" fmla="*/ 86848 h 97035"/>
                  <a:gd name="connsiteX35" fmla="*/ 53766 w 56157"/>
                  <a:gd name="connsiteY35" fmla="*/ 86848 h 97035"/>
                  <a:gd name="connsiteX36" fmla="*/ 54758 w 56157"/>
                  <a:gd name="connsiteY36" fmla="*/ 87245 h 97035"/>
                  <a:gd name="connsiteX37" fmla="*/ 55750 w 56157"/>
                  <a:gd name="connsiteY37" fmla="*/ 88237 h 97035"/>
                  <a:gd name="connsiteX38" fmla="*/ 56345 w 56157"/>
                  <a:gd name="connsiteY38" fmla="*/ 89825 h 97035"/>
                  <a:gd name="connsiteX39" fmla="*/ 56544 w 56157"/>
                  <a:gd name="connsiteY39" fmla="*/ 92007 h 9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6157" h="97035">
                    <a:moveTo>
                      <a:pt x="56544" y="92007"/>
                    </a:moveTo>
                    <a:cubicBezTo>
                      <a:pt x="56544" y="93099"/>
                      <a:pt x="56395" y="93942"/>
                      <a:pt x="56147" y="94587"/>
                    </a:cubicBezTo>
                    <a:cubicBezTo>
                      <a:pt x="55998" y="95133"/>
                      <a:pt x="55800" y="95579"/>
                      <a:pt x="55552" y="95976"/>
                    </a:cubicBezTo>
                    <a:cubicBezTo>
                      <a:pt x="55403" y="96373"/>
                      <a:pt x="55155" y="96720"/>
                      <a:pt x="54758" y="96968"/>
                    </a:cubicBezTo>
                    <a:cubicBezTo>
                      <a:pt x="54460" y="97117"/>
                      <a:pt x="54162" y="97167"/>
                      <a:pt x="53766" y="97167"/>
                    </a:cubicBezTo>
                    <a:lnTo>
                      <a:pt x="3561" y="97167"/>
                    </a:lnTo>
                    <a:cubicBezTo>
                      <a:pt x="3164" y="97167"/>
                      <a:pt x="2817" y="97117"/>
                      <a:pt x="2569" y="96968"/>
                    </a:cubicBezTo>
                    <a:cubicBezTo>
                      <a:pt x="2271" y="96720"/>
                      <a:pt x="1973" y="96373"/>
                      <a:pt x="1577" y="95976"/>
                    </a:cubicBezTo>
                    <a:cubicBezTo>
                      <a:pt x="1279" y="95579"/>
                      <a:pt x="1080" y="95133"/>
                      <a:pt x="981" y="94587"/>
                    </a:cubicBezTo>
                    <a:cubicBezTo>
                      <a:pt x="832" y="93942"/>
                      <a:pt x="783" y="93099"/>
                      <a:pt x="783" y="92007"/>
                    </a:cubicBezTo>
                    <a:cubicBezTo>
                      <a:pt x="783" y="91214"/>
                      <a:pt x="832" y="90519"/>
                      <a:pt x="981" y="89825"/>
                    </a:cubicBezTo>
                    <a:cubicBezTo>
                      <a:pt x="1080" y="89180"/>
                      <a:pt x="1279" y="88634"/>
                      <a:pt x="1577" y="88237"/>
                    </a:cubicBezTo>
                    <a:cubicBezTo>
                      <a:pt x="1825" y="87840"/>
                      <a:pt x="2073" y="87543"/>
                      <a:pt x="2370" y="87245"/>
                    </a:cubicBezTo>
                    <a:cubicBezTo>
                      <a:pt x="2767" y="86997"/>
                      <a:pt x="3164" y="86848"/>
                      <a:pt x="3561" y="86848"/>
                    </a:cubicBezTo>
                    <a:lnTo>
                      <a:pt x="23603" y="86848"/>
                    </a:lnTo>
                    <a:lnTo>
                      <a:pt x="23603" y="13625"/>
                    </a:lnTo>
                    <a:lnTo>
                      <a:pt x="4950" y="24737"/>
                    </a:lnTo>
                    <a:cubicBezTo>
                      <a:pt x="4007" y="25283"/>
                      <a:pt x="3214" y="25630"/>
                      <a:pt x="2569" y="25729"/>
                    </a:cubicBezTo>
                    <a:cubicBezTo>
                      <a:pt x="2023" y="25729"/>
                      <a:pt x="1577" y="25630"/>
                      <a:pt x="1180" y="25332"/>
                    </a:cubicBezTo>
                    <a:cubicBezTo>
                      <a:pt x="882" y="24936"/>
                      <a:pt x="683" y="24440"/>
                      <a:pt x="584" y="23745"/>
                    </a:cubicBezTo>
                    <a:cubicBezTo>
                      <a:pt x="435" y="22951"/>
                      <a:pt x="386" y="22058"/>
                      <a:pt x="386" y="20967"/>
                    </a:cubicBezTo>
                    <a:cubicBezTo>
                      <a:pt x="386" y="20074"/>
                      <a:pt x="386" y="19330"/>
                      <a:pt x="386" y="18784"/>
                    </a:cubicBezTo>
                    <a:cubicBezTo>
                      <a:pt x="485" y="18139"/>
                      <a:pt x="634" y="17593"/>
                      <a:pt x="783" y="17196"/>
                    </a:cubicBezTo>
                    <a:cubicBezTo>
                      <a:pt x="1031" y="16800"/>
                      <a:pt x="1279" y="16502"/>
                      <a:pt x="1577" y="16204"/>
                    </a:cubicBezTo>
                    <a:cubicBezTo>
                      <a:pt x="1825" y="15956"/>
                      <a:pt x="2172" y="15609"/>
                      <a:pt x="2569" y="15212"/>
                    </a:cubicBezTo>
                    <a:lnTo>
                      <a:pt x="24794" y="1123"/>
                    </a:lnTo>
                    <a:cubicBezTo>
                      <a:pt x="24893" y="1024"/>
                      <a:pt x="25091" y="875"/>
                      <a:pt x="25389" y="726"/>
                    </a:cubicBezTo>
                    <a:cubicBezTo>
                      <a:pt x="25786" y="627"/>
                      <a:pt x="26183" y="528"/>
                      <a:pt x="26580" y="528"/>
                    </a:cubicBezTo>
                    <a:cubicBezTo>
                      <a:pt x="27076" y="429"/>
                      <a:pt x="27621" y="329"/>
                      <a:pt x="28167" y="329"/>
                    </a:cubicBezTo>
                    <a:cubicBezTo>
                      <a:pt x="28812" y="230"/>
                      <a:pt x="29556" y="131"/>
                      <a:pt x="30350" y="131"/>
                    </a:cubicBezTo>
                    <a:cubicBezTo>
                      <a:pt x="31541" y="131"/>
                      <a:pt x="32533" y="230"/>
                      <a:pt x="33327" y="329"/>
                    </a:cubicBezTo>
                    <a:cubicBezTo>
                      <a:pt x="34120" y="478"/>
                      <a:pt x="34716" y="627"/>
                      <a:pt x="35112" y="726"/>
                    </a:cubicBezTo>
                    <a:cubicBezTo>
                      <a:pt x="35608" y="875"/>
                      <a:pt x="35956" y="1123"/>
                      <a:pt x="36105" y="1520"/>
                    </a:cubicBezTo>
                    <a:cubicBezTo>
                      <a:pt x="36204" y="1818"/>
                      <a:pt x="36303" y="2066"/>
                      <a:pt x="36303" y="2314"/>
                    </a:cubicBezTo>
                    <a:lnTo>
                      <a:pt x="36303" y="86848"/>
                    </a:lnTo>
                    <a:lnTo>
                      <a:pt x="53766" y="86848"/>
                    </a:lnTo>
                    <a:cubicBezTo>
                      <a:pt x="54162" y="86848"/>
                      <a:pt x="54460" y="86997"/>
                      <a:pt x="54758" y="87245"/>
                    </a:cubicBezTo>
                    <a:cubicBezTo>
                      <a:pt x="55155" y="87543"/>
                      <a:pt x="55452" y="87840"/>
                      <a:pt x="55750" y="88237"/>
                    </a:cubicBezTo>
                    <a:cubicBezTo>
                      <a:pt x="55998" y="88634"/>
                      <a:pt x="56196" y="89180"/>
                      <a:pt x="56345" y="89825"/>
                    </a:cubicBezTo>
                    <a:cubicBezTo>
                      <a:pt x="56444" y="90519"/>
                      <a:pt x="56544" y="91214"/>
                      <a:pt x="56544" y="920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9E929466-83F9-435C-B5E3-E25CD8568CEC}"/>
                  </a:ext>
                </a:extLst>
              </p:cNvPr>
              <p:cNvSpPr/>
              <p:nvPr/>
            </p:nvSpPr>
            <p:spPr>
              <a:xfrm>
                <a:off x="7684944" y="3399591"/>
                <a:ext cx="60721" cy="97631"/>
              </a:xfrm>
              <a:custGeom>
                <a:avLst/>
                <a:gdLst>
                  <a:gd name="connsiteX0" fmla="*/ 61114 w 60721"/>
                  <a:gd name="connsiteY0" fmla="*/ 65417 h 97631"/>
                  <a:gd name="connsiteX1" fmla="*/ 58534 w 60721"/>
                  <a:gd name="connsiteY1" fmla="*/ 79307 h 97631"/>
                  <a:gd name="connsiteX2" fmla="*/ 51192 w 60721"/>
                  <a:gd name="connsiteY2" fmla="*/ 89428 h 97631"/>
                  <a:gd name="connsiteX3" fmla="*/ 39881 w 60721"/>
                  <a:gd name="connsiteY3" fmla="*/ 95579 h 97631"/>
                  <a:gd name="connsiteX4" fmla="*/ 25197 w 60721"/>
                  <a:gd name="connsiteY4" fmla="*/ 97762 h 97631"/>
                  <a:gd name="connsiteX5" fmla="*/ 16664 w 60721"/>
                  <a:gd name="connsiteY5" fmla="*/ 97167 h 97631"/>
                  <a:gd name="connsiteX6" fmla="*/ 9520 w 60721"/>
                  <a:gd name="connsiteY6" fmla="*/ 95579 h 97631"/>
                  <a:gd name="connsiteX7" fmla="*/ 4361 w 60721"/>
                  <a:gd name="connsiteY7" fmla="*/ 93793 h 97631"/>
                  <a:gd name="connsiteX8" fmla="*/ 1781 w 60721"/>
                  <a:gd name="connsiteY8" fmla="*/ 92404 h 97631"/>
                  <a:gd name="connsiteX9" fmla="*/ 1186 w 60721"/>
                  <a:gd name="connsiteY9" fmla="*/ 91412 h 97631"/>
                  <a:gd name="connsiteX10" fmla="*/ 789 w 60721"/>
                  <a:gd name="connsiteY10" fmla="*/ 90420 h 97631"/>
                  <a:gd name="connsiteX11" fmla="*/ 392 w 60721"/>
                  <a:gd name="connsiteY11" fmla="*/ 88634 h 97631"/>
                  <a:gd name="connsiteX12" fmla="*/ 392 w 60721"/>
                  <a:gd name="connsiteY12" fmla="*/ 86451 h 97631"/>
                  <a:gd name="connsiteX13" fmla="*/ 392 w 60721"/>
                  <a:gd name="connsiteY13" fmla="*/ 84070 h 97631"/>
                  <a:gd name="connsiteX14" fmla="*/ 789 w 60721"/>
                  <a:gd name="connsiteY14" fmla="*/ 82482 h 97631"/>
                  <a:gd name="connsiteX15" fmla="*/ 1582 w 60721"/>
                  <a:gd name="connsiteY15" fmla="*/ 81689 h 97631"/>
                  <a:gd name="connsiteX16" fmla="*/ 2575 w 60721"/>
                  <a:gd name="connsiteY16" fmla="*/ 81292 h 97631"/>
                  <a:gd name="connsiteX17" fmla="*/ 4757 w 60721"/>
                  <a:gd name="connsiteY17" fmla="*/ 82284 h 97631"/>
                  <a:gd name="connsiteX18" fmla="*/ 8925 w 60721"/>
                  <a:gd name="connsiteY18" fmla="*/ 84268 h 97631"/>
                  <a:gd name="connsiteX19" fmla="*/ 15473 w 60721"/>
                  <a:gd name="connsiteY19" fmla="*/ 86253 h 97631"/>
                  <a:gd name="connsiteX20" fmla="*/ 24800 w 60721"/>
                  <a:gd name="connsiteY20" fmla="*/ 87245 h 97631"/>
                  <a:gd name="connsiteX21" fmla="*/ 33928 w 60721"/>
                  <a:gd name="connsiteY21" fmla="*/ 86054 h 97631"/>
                  <a:gd name="connsiteX22" fmla="*/ 41072 w 60721"/>
                  <a:gd name="connsiteY22" fmla="*/ 82284 h 97631"/>
                  <a:gd name="connsiteX23" fmla="*/ 45834 w 60721"/>
                  <a:gd name="connsiteY23" fmla="*/ 75934 h 97631"/>
                  <a:gd name="connsiteX24" fmla="*/ 47620 w 60721"/>
                  <a:gd name="connsiteY24" fmla="*/ 66607 h 97631"/>
                  <a:gd name="connsiteX25" fmla="*/ 46032 w 60721"/>
                  <a:gd name="connsiteY25" fmla="*/ 58471 h 97631"/>
                  <a:gd name="connsiteX26" fmla="*/ 41667 w 60721"/>
                  <a:gd name="connsiteY26" fmla="*/ 52518 h 97631"/>
                  <a:gd name="connsiteX27" fmla="*/ 34126 w 60721"/>
                  <a:gd name="connsiteY27" fmla="*/ 49145 h 97631"/>
                  <a:gd name="connsiteX28" fmla="*/ 23014 w 60721"/>
                  <a:gd name="connsiteY28" fmla="*/ 47954 h 97631"/>
                  <a:gd name="connsiteX29" fmla="*/ 15076 w 60721"/>
                  <a:gd name="connsiteY29" fmla="*/ 48351 h 97631"/>
                  <a:gd name="connsiteX30" fmla="*/ 9123 w 60721"/>
                  <a:gd name="connsiteY30" fmla="*/ 48748 h 97631"/>
                  <a:gd name="connsiteX31" fmla="*/ 6147 w 60721"/>
                  <a:gd name="connsiteY31" fmla="*/ 47954 h 97631"/>
                  <a:gd name="connsiteX32" fmla="*/ 5353 w 60721"/>
                  <a:gd name="connsiteY32" fmla="*/ 44184 h 97631"/>
                  <a:gd name="connsiteX33" fmla="*/ 5353 w 60721"/>
                  <a:gd name="connsiteY33" fmla="*/ 4893 h 97631"/>
                  <a:gd name="connsiteX34" fmla="*/ 6345 w 60721"/>
                  <a:gd name="connsiteY34" fmla="*/ 1321 h 97631"/>
                  <a:gd name="connsiteX35" fmla="*/ 9718 w 60721"/>
                  <a:gd name="connsiteY35" fmla="*/ 131 h 97631"/>
                  <a:gd name="connsiteX36" fmla="*/ 52382 w 60721"/>
                  <a:gd name="connsiteY36" fmla="*/ 131 h 97631"/>
                  <a:gd name="connsiteX37" fmla="*/ 53573 w 60721"/>
                  <a:gd name="connsiteY37" fmla="*/ 528 h 97631"/>
                  <a:gd name="connsiteX38" fmla="*/ 54367 w 60721"/>
                  <a:gd name="connsiteY38" fmla="*/ 1520 h 97631"/>
                  <a:gd name="connsiteX39" fmla="*/ 54962 w 60721"/>
                  <a:gd name="connsiteY39" fmla="*/ 3107 h 97631"/>
                  <a:gd name="connsiteX40" fmla="*/ 55161 w 60721"/>
                  <a:gd name="connsiteY40" fmla="*/ 5489 h 97631"/>
                  <a:gd name="connsiteX41" fmla="*/ 54367 w 60721"/>
                  <a:gd name="connsiteY41" fmla="*/ 9854 h 97631"/>
                  <a:gd name="connsiteX42" fmla="*/ 52382 w 60721"/>
                  <a:gd name="connsiteY42" fmla="*/ 11243 h 97631"/>
                  <a:gd name="connsiteX43" fmla="*/ 16465 w 60721"/>
                  <a:gd name="connsiteY43" fmla="*/ 11243 h 97631"/>
                  <a:gd name="connsiteX44" fmla="*/ 16465 w 60721"/>
                  <a:gd name="connsiteY44" fmla="*/ 38231 h 97631"/>
                  <a:gd name="connsiteX45" fmla="*/ 21625 w 60721"/>
                  <a:gd name="connsiteY45" fmla="*/ 37834 h 97631"/>
                  <a:gd name="connsiteX46" fmla="*/ 27975 w 60721"/>
                  <a:gd name="connsiteY46" fmla="*/ 37636 h 97631"/>
                  <a:gd name="connsiteX47" fmla="*/ 42461 w 60721"/>
                  <a:gd name="connsiteY47" fmla="*/ 39620 h 97631"/>
                  <a:gd name="connsiteX48" fmla="*/ 52779 w 60721"/>
                  <a:gd name="connsiteY48" fmla="*/ 45375 h 97631"/>
                  <a:gd name="connsiteX49" fmla="*/ 58931 w 60721"/>
                  <a:gd name="connsiteY49" fmla="*/ 54106 h 97631"/>
                  <a:gd name="connsiteX50" fmla="*/ 61114 w 60721"/>
                  <a:gd name="connsiteY50" fmla="*/ 65417 h 9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0721" h="97631">
                    <a:moveTo>
                      <a:pt x="61114" y="65417"/>
                    </a:moveTo>
                    <a:cubicBezTo>
                      <a:pt x="61114" y="70576"/>
                      <a:pt x="60221" y="75240"/>
                      <a:pt x="58534" y="79307"/>
                    </a:cubicBezTo>
                    <a:cubicBezTo>
                      <a:pt x="56798" y="83276"/>
                      <a:pt x="54367" y="86650"/>
                      <a:pt x="51192" y="89428"/>
                    </a:cubicBezTo>
                    <a:cubicBezTo>
                      <a:pt x="48017" y="92107"/>
                      <a:pt x="44247" y="94141"/>
                      <a:pt x="39881" y="95579"/>
                    </a:cubicBezTo>
                    <a:cubicBezTo>
                      <a:pt x="35515" y="97018"/>
                      <a:pt x="30604" y="97762"/>
                      <a:pt x="25197" y="97762"/>
                    </a:cubicBezTo>
                    <a:cubicBezTo>
                      <a:pt x="22270" y="97762"/>
                      <a:pt x="19442" y="97564"/>
                      <a:pt x="16664" y="97167"/>
                    </a:cubicBezTo>
                    <a:cubicBezTo>
                      <a:pt x="13985" y="96770"/>
                      <a:pt x="11603" y="96274"/>
                      <a:pt x="9520" y="95579"/>
                    </a:cubicBezTo>
                    <a:cubicBezTo>
                      <a:pt x="7536" y="94934"/>
                      <a:pt x="5799" y="94339"/>
                      <a:pt x="4361" y="93793"/>
                    </a:cubicBezTo>
                    <a:cubicBezTo>
                      <a:pt x="3021" y="93148"/>
                      <a:pt x="2178" y="92702"/>
                      <a:pt x="1781" y="92404"/>
                    </a:cubicBezTo>
                    <a:cubicBezTo>
                      <a:pt x="1483" y="92007"/>
                      <a:pt x="1285" y="91710"/>
                      <a:pt x="1186" y="91412"/>
                    </a:cubicBezTo>
                    <a:cubicBezTo>
                      <a:pt x="1037" y="91164"/>
                      <a:pt x="888" y="90817"/>
                      <a:pt x="789" y="90420"/>
                    </a:cubicBezTo>
                    <a:cubicBezTo>
                      <a:pt x="640" y="89924"/>
                      <a:pt x="491" y="89329"/>
                      <a:pt x="392" y="88634"/>
                    </a:cubicBezTo>
                    <a:cubicBezTo>
                      <a:pt x="392" y="87989"/>
                      <a:pt x="392" y="87245"/>
                      <a:pt x="392" y="86451"/>
                    </a:cubicBezTo>
                    <a:cubicBezTo>
                      <a:pt x="392" y="85558"/>
                      <a:pt x="392" y="84764"/>
                      <a:pt x="392" y="84070"/>
                    </a:cubicBezTo>
                    <a:cubicBezTo>
                      <a:pt x="491" y="83425"/>
                      <a:pt x="640" y="82879"/>
                      <a:pt x="789" y="82482"/>
                    </a:cubicBezTo>
                    <a:cubicBezTo>
                      <a:pt x="1037" y="82086"/>
                      <a:pt x="1285" y="81838"/>
                      <a:pt x="1582" y="81689"/>
                    </a:cubicBezTo>
                    <a:cubicBezTo>
                      <a:pt x="1830" y="81441"/>
                      <a:pt x="2178" y="81292"/>
                      <a:pt x="2575" y="81292"/>
                    </a:cubicBezTo>
                    <a:cubicBezTo>
                      <a:pt x="3071" y="81292"/>
                      <a:pt x="3815" y="81639"/>
                      <a:pt x="4757" y="82284"/>
                    </a:cubicBezTo>
                    <a:cubicBezTo>
                      <a:pt x="5799" y="82830"/>
                      <a:pt x="7188" y="83475"/>
                      <a:pt x="8925" y="84268"/>
                    </a:cubicBezTo>
                    <a:cubicBezTo>
                      <a:pt x="10760" y="84963"/>
                      <a:pt x="12943" y="85608"/>
                      <a:pt x="15473" y="86253"/>
                    </a:cubicBezTo>
                    <a:cubicBezTo>
                      <a:pt x="18102" y="86947"/>
                      <a:pt x="21228" y="87245"/>
                      <a:pt x="24800" y="87245"/>
                    </a:cubicBezTo>
                    <a:cubicBezTo>
                      <a:pt x="28074" y="87245"/>
                      <a:pt x="31150" y="86848"/>
                      <a:pt x="33928" y="86054"/>
                    </a:cubicBezTo>
                    <a:cubicBezTo>
                      <a:pt x="36706" y="85261"/>
                      <a:pt x="39087" y="84020"/>
                      <a:pt x="41072" y="82284"/>
                    </a:cubicBezTo>
                    <a:cubicBezTo>
                      <a:pt x="43155" y="80597"/>
                      <a:pt x="44743" y="78464"/>
                      <a:pt x="45834" y="75934"/>
                    </a:cubicBezTo>
                    <a:cubicBezTo>
                      <a:pt x="47025" y="73454"/>
                      <a:pt x="47620" y="70328"/>
                      <a:pt x="47620" y="66607"/>
                    </a:cubicBezTo>
                    <a:cubicBezTo>
                      <a:pt x="47620" y="63581"/>
                      <a:pt x="47074" y="60853"/>
                      <a:pt x="46032" y="58471"/>
                    </a:cubicBezTo>
                    <a:cubicBezTo>
                      <a:pt x="45090" y="56090"/>
                      <a:pt x="43651" y="54106"/>
                      <a:pt x="41667" y="52518"/>
                    </a:cubicBezTo>
                    <a:cubicBezTo>
                      <a:pt x="39682" y="50931"/>
                      <a:pt x="37152" y="49840"/>
                      <a:pt x="34126" y="49145"/>
                    </a:cubicBezTo>
                    <a:cubicBezTo>
                      <a:pt x="31050" y="48351"/>
                      <a:pt x="27379" y="47954"/>
                      <a:pt x="23014" y="47954"/>
                    </a:cubicBezTo>
                    <a:cubicBezTo>
                      <a:pt x="19938" y="47954"/>
                      <a:pt x="17309" y="48103"/>
                      <a:pt x="15076" y="48351"/>
                    </a:cubicBezTo>
                    <a:cubicBezTo>
                      <a:pt x="12943" y="48649"/>
                      <a:pt x="10959" y="48748"/>
                      <a:pt x="9123" y="48748"/>
                    </a:cubicBezTo>
                    <a:cubicBezTo>
                      <a:pt x="7784" y="48748"/>
                      <a:pt x="6791" y="48500"/>
                      <a:pt x="6147" y="47954"/>
                    </a:cubicBezTo>
                    <a:cubicBezTo>
                      <a:pt x="5601" y="47309"/>
                      <a:pt x="5353" y="46069"/>
                      <a:pt x="5353" y="44184"/>
                    </a:cubicBezTo>
                    <a:lnTo>
                      <a:pt x="5353" y="4893"/>
                    </a:lnTo>
                    <a:cubicBezTo>
                      <a:pt x="5353" y="3306"/>
                      <a:pt x="5650" y="2115"/>
                      <a:pt x="6345" y="1321"/>
                    </a:cubicBezTo>
                    <a:cubicBezTo>
                      <a:pt x="7139" y="528"/>
                      <a:pt x="8230" y="131"/>
                      <a:pt x="9718" y="131"/>
                    </a:cubicBezTo>
                    <a:lnTo>
                      <a:pt x="52382" y="131"/>
                    </a:lnTo>
                    <a:cubicBezTo>
                      <a:pt x="52779" y="131"/>
                      <a:pt x="53176" y="280"/>
                      <a:pt x="53573" y="528"/>
                    </a:cubicBezTo>
                    <a:cubicBezTo>
                      <a:pt x="53970" y="677"/>
                      <a:pt x="54218" y="1024"/>
                      <a:pt x="54367" y="1520"/>
                    </a:cubicBezTo>
                    <a:cubicBezTo>
                      <a:pt x="54615" y="1917"/>
                      <a:pt x="54813" y="2463"/>
                      <a:pt x="54962" y="3107"/>
                    </a:cubicBezTo>
                    <a:cubicBezTo>
                      <a:pt x="55061" y="3802"/>
                      <a:pt x="55161" y="4596"/>
                      <a:pt x="55161" y="5489"/>
                    </a:cubicBezTo>
                    <a:cubicBezTo>
                      <a:pt x="55161" y="7374"/>
                      <a:pt x="54863" y="8813"/>
                      <a:pt x="54367" y="9854"/>
                    </a:cubicBezTo>
                    <a:cubicBezTo>
                      <a:pt x="53970" y="10797"/>
                      <a:pt x="53275" y="11243"/>
                      <a:pt x="52382" y="11243"/>
                    </a:cubicBezTo>
                    <a:lnTo>
                      <a:pt x="16465" y="11243"/>
                    </a:lnTo>
                    <a:lnTo>
                      <a:pt x="16465" y="38231"/>
                    </a:lnTo>
                    <a:cubicBezTo>
                      <a:pt x="18152" y="37983"/>
                      <a:pt x="19888" y="37834"/>
                      <a:pt x="21625" y="37834"/>
                    </a:cubicBezTo>
                    <a:cubicBezTo>
                      <a:pt x="23460" y="37735"/>
                      <a:pt x="25593" y="37636"/>
                      <a:pt x="27975" y="37636"/>
                    </a:cubicBezTo>
                    <a:cubicBezTo>
                      <a:pt x="33531" y="37636"/>
                      <a:pt x="38343" y="38330"/>
                      <a:pt x="42461" y="39620"/>
                    </a:cubicBezTo>
                    <a:cubicBezTo>
                      <a:pt x="46528" y="40959"/>
                      <a:pt x="50001" y="42894"/>
                      <a:pt x="52779" y="45375"/>
                    </a:cubicBezTo>
                    <a:cubicBezTo>
                      <a:pt x="55557" y="47756"/>
                      <a:pt x="57591" y="50683"/>
                      <a:pt x="58931" y="54106"/>
                    </a:cubicBezTo>
                    <a:cubicBezTo>
                      <a:pt x="60370" y="57430"/>
                      <a:pt x="61114" y="61200"/>
                      <a:pt x="61114" y="654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5A36E482-0AD5-407D-8221-9CDFA407869C}"/>
                  </a:ext>
                </a:extLst>
              </p:cNvPr>
              <p:cNvSpPr/>
              <p:nvPr/>
            </p:nvSpPr>
            <p:spPr>
              <a:xfrm>
                <a:off x="7758961" y="3398202"/>
                <a:ext cx="66675" cy="99020"/>
              </a:xfrm>
              <a:custGeom>
                <a:avLst/>
                <a:gdLst>
                  <a:gd name="connsiteX0" fmla="*/ 67073 w 66675"/>
                  <a:gd name="connsiteY0" fmla="*/ 49343 h 99020"/>
                  <a:gd name="connsiteX1" fmla="*/ 65287 w 66675"/>
                  <a:gd name="connsiteY1" fmla="*/ 69584 h 99020"/>
                  <a:gd name="connsiteX2" fmla="*/ 59334 w 66675"/>
                  <a:gd name="connsiteY2" fmla="*/ 85459 h 99020"/>
                  <a:gd name="connsiteX3" fmla="*/ 48817 w 66675"/>
                  <a:gd name="connsiteY3" fmla="*/ 95579 h 99020"/>
                  <a:gd name="connsiteX4" fmla="*/ 32743 w 66675"/>
                  <a:gd name="connsiteY4" fmla="*/ 99151 h 99020"/>
                  <a:gd name="connsiteX5" fmla="*/ 17265 w 66675"/>
                  <a:gd name="connsiteY5" fmla="*/ 95976 h 99020"/>
                  <a:gd name="connsiteX6" fmla="*/ 7343 w 66675"/>
                  <a:gd name="connsiteY6" fmla="*/ 86451 h 99020"/>
                  <a:gd name="connsiteX7" fmla="*/ 1985 w 66675"/>
                  <a:gd name="connsiteY7" fmla="*/ 70973 h 99020"/>
                  <a:gd name="connsiteX8" fmla="*/ 398 w 66675"/>
                  <a:gd name="connsiteY8" fmla="*/ 49740 h 99020"/>
                  <a:gd name="connsiteX9" fmla="*/ 2184 w 66675"/>
                  <a:gd name="connsiteY9" fmla="*/ 29698 h 99020"/>
                  <a:gd name="connsiteX10" fmla="*/ 7938 w 66675"/>
                  <a:gd name="connsiteY10" fmla="*/ 13823 h 99020"/>
                  <a:gd name="connsiteX11" fmla="*/ 18654 w 66675"/>
                  <a:gd name="connsiteY11" fmla="*/ 3703 h 99020"/>
                  <a:gd name="connsiteX12" fmla="*/ 34727 w 66675"/>
                  <a:gd name="connsiteY12" fmla="*/ 131 h 99020"/>
                  <a:gd name="connsiteX13" fmla="*/ 50007 w 66675"/>
                  <a:gd name="connsiteY13" fmla="*/ 3306 h 99020"/>
                  <a:gd name="connsiteX14" fmla="*/ 59929 w 66675"/>
                  <a:gd name="connsiteY14" fmla="*/ 12831 h 99020"/>
                  <a:gd name="connsiteX15" fmla="*/ 65485 w 66675"/>
                  <a:gd name="connsiteY15" fmla="*/ 28309 h 99020"/>
                  <a:gd name="connsiteX16" fmla="*/ 67073 w 66675"/>
                  <a:gd name="connsiteY16" fmla="*/ 49343 h 99020"/>
                  <a:gd name="connsiteX17" fmla="*/ 53976 w 66675"/>
                  <a:gd name="connsiteY17" fmla="*/ 50336 h 99020"/>
                  <a:gd name="connsiteX18" fmla="*/ 53381 w 66675"/>
                  <a:gd name="connsiteY18" fmla="*/ 37437 h 99020"/>
                  <a:gd name="connsiteX19" fmla="*/ 51793 w 66675"/>
                  <a:gd name="connsiteY19" fmla="*/ 27317 h 99020"/>
                  <a:gd name="connsiteX20" fmla="*/ 49213 w 66675"/>
                  <a:gd name="connsiteY20" fmla="*/ 19578 h 99020"/>
                  <a:gd name="connsiteX21" fmla="*/ 45443 w 66675"/>
                  <a:gd name="connsiteY21" fmla="*/ 14418 h 99020"/>
                  <a:gd name="connsiteX22" fmla="*/ 40284 w 66675"/>
                  <a:gd name="connsiteY22" fmla="*/ 11442 h 99020"/>
                  <a:gd name="connsiteX23" fmla="*/ 33934 w 66675"/>
                  <a:gd name="connsiteY23" fmla="*/ 10450 h 99020"/>
                  <a:gd name="connsiteX24" fmla="*/ 23615 w 66675"/>
                  <a:gd name="connsiteY24" fmla="*/ 13426 h 99020"/>
                  <a:gd name="connsiteX25" fmla="*/ 17265 w 66675"/>
                  <a:gd name="connsiteY25" fmla="*/ 21761 h 99020"/>
                  <a:gd name="connsiteX26" fmla="*/ 14288 w 66675"/>
                  <a:gd name="connsiteY26" fmla="*/ 33865 h 99020"/>
                  <a:gd name="connsiteX27" fmla="*/ 13495 w 66675"/>
                  <a:gd name="connsiteY27" fmla="*/ 48947 h 99020"/>
                  <a:gd name="connsiteX28" fmla="*/ 14487 w 66675"/>
                  <a:gd name="connsiteY28" fmla="*/ 67203 h 99020"/>
                  <a:gd name="connsiteX29" fmla="*/ 18059 w 66675"/>
                  <a:gd name="connsiteY29" fmla="*/ 79506 h 99020"/>
                  <a:gd name="connsiteX30" fmla="*/ 24409 w 66675"/>
                  <a:gd name="connsiteY30" fmla="*/ 86451 h 99020"/>
                  <a:gd name="connsiteX31" fmla="*/ 33537 w 66675"/>
                  <a:gd name="connsiteY31" fmla="*/ 88634 h 99020"/>
                  <a:gd name="connsiteX32" fmla="*/ 40681 w 66675"/>
                  <a:gd name="connsiteY32" fmla="*/ 87443 h 99020"/>
                  <a:gd name="connsiteX33" fmla="*/ 46038 w 66675"/>
                  <a:gd name="connsiteY33" fmla="*/ 83673 h 99020"/>
                  <a:gd name="connsiteX34" fmla="*/ 49809 w 66675"/>
                  <a:gd name="connsiteY34" fmla="*/ 77522 h 99020"/>
                  <a:gd name="connsiteX35" fmla="*/ 52190 w 66675"/>
                  <a:gd name="connsiteY35" fmla="*/ 69783 h 99020"/>
                  <a:gd name="connsiteX36" fmla="*/ 53579 w 66675"/>
                  <a:gd name="connsiteY36" fmla="*/ 60654 h 99020"/>
                  <a:gd name="connsiteX37" fmla="*/ 53976 w 66675"/>
                  <a:gd name="connsiteY37" fmla="*/ 50336 h 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675" h="99020">
                    <a:moveTo>
                      <a:pt x="67073" y="49343"/>
                    </a:moveTo>
                    <a:cubicBezTo>
                      <a:pt x="67073" y="56785"/>
                      <a:pt x="66477" y="63532"/>
                      <a:pt x="65287" y="69584"/>
                    </a:cubicBezTo>
                    <a:cubicBezTo>
                      <a:pt x="64096" y="75686"/>
                      <a:pt x="62112" y="80994"/>
                      <a:pt x="59334" y="85459"/>
                    </a:cubicBezTo>
                    <a:cubicBezTo>
                      <a:pt x="56655" y="89825"/>
                      <a:pt x="53182" y="93198"/>
                      <a:pt x="48817" y="95579"/>
                    </a:cubicBezTo>
                    <a:cubicBezTo>
                      <a:pt x="44451" y="97961"/>
                      <a:pt x="39093" y="99151"/>
                      <a:pt x="32743" y="99151"/>
                    </a:cubicBezTo>
                    <a:cubicBezTo>
                      <a:pt x="26641" y="99151"/>
                      <a:pt x="21482" y="98060"/>
                      <a:pt x="17265" y="95976"/>
                    </a:cubicBezTo>
                    <a:cubicBezTo>
                      <a:pt x="13147" y="93744"/>
                      <a:pt x="9824" y="90569"/>
                      <a:pt x="7343" y="86451"/>
                    </a:cubicBezTo>
                    <a:cubicBezTo>
                      <a:pt x="4813" y="82234"/>
                      <a:pt x="3027" y="77075"/>
                      <a:pt x="1985" y="70973"/>
                    </a:cubicBezTo>
                    <a:cubicBezTo>
                      <a:pt x="894" y="64772"/>
                      <a:pt x="398" y="57678"/>
                      <a:pt x="398" y="49740"/>
                    </a:cubicBezTo>
                    <a:cubicBezTo>
                      <a:pt x="398" y="42497"/>
                      <a:pt x="993" y="35800"/>
                      <a:pt x="2184" y="29698"/>
                    </a:cubicBezTo>
                    <a:cubicBezTo>
                      <a:pt x="3374" y="23497"/>
                      <a:pt x="5259" y="18189"/>
                      <a:pt x="7938" y="13823"/>
                    </a:cubicBezTo>
                    <a:cubicBezTo>
                      <a:pt x="10717" y="9458"/>
                      <a:pt x="14288" y="6084"/>
                      <a:pt x="18654" y="3703"/>
                    </a:cubicBezTo>
                    <a:cubicBezTo>
                      <a:pt x="23020" y="1322"/>
                      <a:pt x="28377" y="131"/>
                      <a:pt x="34727" y="131"/>
                    </a:cubicBezTo>
                    <a:cubicBezTo>
                      <a:pt x="40780" y="131"/>
                      <a:pt x="45890" y="1222"/>
                      <a:pt x="50007" y="3306"/>
                    </a:cubicBezTo>
                    <a:cubicBezTo>
                      <a:pt x="54075" y="5439"/>
                      <a:pt x="57399" y="8614"/>
                      <a:pt x="59929" y="12831"/>
                    </a:cubicBezTo>
                    <a:cubicBezTo>
                      <a:pt x="62558" y="17097"/>
                      <a:pt x="64394" y="22257"/>
                      <a:pt x="65485" y="28309"/>
                    </a:cubicBezTo>
                    <a:cubicBezTo>
                      <a:pt x="66527" y="34411"/>
                      <a:pt x="67073" y="41406"/>
                      <a:pt x="67073" y="49343"/>
                    </a:cubicBezTo>
                    <a:close/>
                    <a:moveTo>
                      <a:pt x="53976" y="50336"/>
                    </a:moveTo>
                    <a:cubicBezTo>
                      <a:pt x="53976" y="45474"/>
                      <a:pt x="53777" y="41158"/>
                      <a:pt x="53381" y="37437"/>
                    </a:cubicBezTo>
                    <a:cubicBezTo>
                      <a:pt x="52984" y="33617"/>
                      <a:pt x="52438" y="30244"/>
                      <a:pt x="51793" y="27317"/>
                    </a:cubicBezTo>
                    <a:cubicBezTo>
                      <a:pt x="51099" y="24291"/>
                      <a:pt x="50255" y="21711"/>
                      <a:pt x="49213" y="19578"/>
                    </a:cubicBezTo>
                    <a:cubicBezTo>
                      <a:pt x="48122" y="17494"/>
                      <a:pt x="46882" y="15758"/>
                      <a:pt x="45443" y="14418"/>
                    </a:cubicBezTo>
                    <a:cubicBezTo>
                      <a:pt x="43955" y="13129"/>
                      <a:pt x="42268" y="12136"/>
                      <a:pt x="40284" y="11442"/>
                    </a:cubicBezTo>
                    <a:cubicBezTo>
                      <a:pt x="38399" y="10797"/>
                      <a:pt x="36315" y="10450"/>
                      <a:pt x="33934" y="10450"/>
                    </a:cubicBezTo>
                    <a:cubicBezTo>
                      <a:pt x="29667" y="10450"/>
                      <a:pt x="26244" y="11442"/>
                      <a:pt x="23615" y="13426"/>
                    </a:cubicBezTo>
                    <a:cubicBezTo>
                      <a:pt x="20936" y="15411"/>
                      <a:pt x="18852" y="18189"/>
                      <a:pt x="17265" y="21761"/>
                    </a:cubicBezTo>
                    <a:cubicBezTo>
                      <a:pt x="15777" y="25233"/>
                      <a:pt x="14785" y="29252"/>
                      <a:pt x="14288" y="33865"/>
                    </a:cubicBezTo>
                    <a:cubicBezTo>
                      <a:pt x="13743" y="38529"/>
                      <a:pt x="13495" y="43539"/>
                      <a:pt x="13495" y="48947"/>
                    </a:cubicBezTo>
                    <a:cubicBezTo>
                      <a:pt x="13495" y="56090"/>
                      <a:pt x="13792" y="62192"/>
                      <a:pt x="14487" y="67203"/>
                    </a:cubicBezTo>
                    <a:cubicBezTo>
                      <a:pt x="15281" y="72263"/>
                      <a:pt x="16471" y="76331"/>
                      <a:pt x="18059" y="79506"/>
                    </a:cubicBezTo>
                    <a:cubicBezTo>
                      <a:pt x="19745" y="82681"/>
                      <a:pt x="21879" y="85013"/>
                      <a:pt x="24409" y="86451"/>
                    </a:cubicBezTo>
                    <a:cubicBezTo>
                      <a:pt x="26889" y="87940"/>
                      <a:pt x="29965" y="88634"/>
                      <a:pt x="33537" y="88634"/>
                    </a:cubicBezTo>
                    <a:cubicBezTo>
                      <a:pt x="36315" y="88634"/>
                      <a:pt x="38696" y="88237"/>
                      <a:pt x="40681" y="87443"/>
                    </a:cubicBezTo>
                    <a:cubicBezTo>
                      <a:pt x="42764" y="86550"/>
                      <a:pt x="44550" y="85261"/>
                      <a:pt x="46038" y="83673"/>
                    </a:cubicBezTo>
                    <a:cubicBezTo>
                      <a:pt x="47626" y="81986"/>
                      <a:pt x="48866" y="79903"/>
                      <a:pt x="49809" y="77522"/>
                    </a:cubicBezTo>
                    <a:cubicBezTo>
                      <a:pt x="50850" y="75140"/>
                      <a:pt x="51644" y="72561"/>
                      <a:pt x="52190" y="69783"/>
                    </a:cubicBezTo>
                    <a:cubicBezTo>
                      <a:pt x="52835" y="67004"/>
                      <a:pt x="53281" y="63978"/>
                      <a:pt x="53579" y="60654"/>
                    </a:cubicBezTo>
                    <a:cubicBezTo>
                      <a:pt x="53827" y="57380"/>
                      <a:pt x="53976" y="53908"/>
                      <a:pt x="53976" y="503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8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846258" y="3398996"/>
              <a:ext cx="132715" cy="97234"/>
              <a:chOff x="7846258" y="3398996"/>
              <a:chExt cx="132715" cy="97234"/>
            </a:xfrm>
            <a:solidFill>
              <a:srgbClr val="000000"/>
            </a:solidFill>
          </p:grpSpPr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BDE1A298-61A2-4C5A-AC12-ACF7420545C8}"/>
                  </a:ext>
                </a:extLst>
              </p:cNvPr>
              <p:cNvSpPr/>
              <p:nvPr/>
            </p:nvSpPr>
            <p:spPr>
              <a:xfrm>
                <a:off x="7846258" y="3398996"/>
                <a:ext cx="69254" cy="97234"/>
              </a:xfrm>
              <a:custGeom>
                <a:avLst/>
                <a:gdLst>
                  <a:gd name="connsiteX0" fmla="*/ 69659 w 69254"/>
                  <a:gd name="connsiteY0" fmla="*/ 94984 h 97234"/>
                  <a:gd name="connsiteX1" fmla="*/ 69262 w 69254"/>
                  <a:gd name="connsiteY1" fmla="*/ 96175 h 97234"/>
                  <a:gd name="connsiteX2" fmla="*/ 68270 w 69254"/>
                  <a:gd name="connsiteY2" fmla="*/ 96770 h 97234"/>
                  <a:gd name="connsiteX3" fmla="*/ 66285 w 69254"/>
                  <a:gd name="connsiteY3" fmla="*/ 97167 h 97234"/>
                  <a:gd name="connsiteX4" fmla="*/ 63309 w 69254"/>
                  <a:gd name="connsiteY4" fmla="*/ 97365 h 97234"/>
                  <a:gd name="connsiteX5" fmla="*/ 60134 w 69254"/>
                  <a:gd name="connsiteY5" fmla="*/ 97167 h 97234"/>
                  <a:gd name="connsiteX6" fmla="*/ 58149 w 69254"/>
                  <a:gd name="connsiteY6" fmla="*/ 96770 h 97234"/>
                  <a:gd name="connsiteX7" fmla="*/ 57157 w 69254"/>
                  <a:gd name="connsiteY7" fmla="*/ 96175 h 97234"/>
                  <a:gd name="connsiteX8" fmla="*/ 56959 w 69254"/>
                  <a:gd name="connsiteY8" fmla="*/ 94984 h 97234"/>
                  <a:gd name="connsiteX9" fmla="*/ 56959 w 69254"/>
                  <a:gd name="connsiteY9" fmla="*/ 52320 h 97234"/>
                  <a:gd name="connsiteX10" fmla="*/ 13104 w 69254"/>
                  <a:gd name="connsiteY10" fmla="*/ 52320 h 97234"/>
                  <a:gd name="connsiteX11" fmla="*/ 13104 w 69254"/>
                  <a:gd name="connsiteY11" fmla="*/ 94984 h 97234"/>
                  <a:gd name="connsiteX12" fmla="*/ 12707 w 69254"/>
                  <a:gd name="connsiteY12" fmla="*/ 96175 h 97234"/>
                  <a:gd name="connsiteX13" fmla="*/ 11715 w 69254"/>
                  <a:gd name="connsiteY13" fmla="*/ 96770 h 97234"/>
                  <a:gd name="connsiteX14" fmla="*/ 9731 w 69254"/>
                  <a:gd name="connsiteY14" fmla="*/ 97167 h 97234"/>
                  <a:gd name="connsiteX15" fmla="*/ 6754 w 69254"/>
                  <a:gd name="connsiteY15" fmla="*/ 97365 h 97234"/>
                  <a:gd name="connsiteX16" fmla="*/ 3579 w 69254"/>
                  <a:gd name="connsiteY16" fmla="*/ 97167 h 97234"/>
                  <a:gd name="connsiteX17" fmla="*/ 1595 w 69254"/>
                  <a:gd name="connsiteY17" fmla="*/ 96770 h 97234"/>
                  <a:gd name="connsiteX18" fmla="*/ 603 w 69254"/>
                  <a:gd name="connsiteY18" fmla="*/ 96175 h 97234"/>
                  <a:gd name="connsiteX19" fmla="*/ 404 w 69254"/>
                  <a:gd name="connsiteY19" fmla="*/ 94984 h 97234"/>
                  <a:gd name="connsiteX20" fmla="*/ 404 w 69254"/>
                  <a:gd name="connsiteY20" fmla="*/ 2512 h 97234"/>
                  <a:gd name="connsiteX21" fmla="*/ 603 w 69254"/>
                  <a:gd name="connsiteY21" fmla="*/ 1520 h 97234"/>
                  <a:gd name="connsiteX22" fmla="*/ 1595 w 69254"/>
                  <a:gd name="connsiteY22" fmla="*/ 925 h 97234"/>
                  <a:gd name="connsiteX23" fmla="*/ 3579 w 69254"/>
                  <a:gd name="connsiteY23" fmla="*/ 329 h 97234"/>
                  <a:gd name="connsiteX24" fmla="*/ 6754 w 69254"/>
                  <a:gd name="connsiteY24" fmla="*/ 131 h 97234"/>
                  <a:gd name="connsiteX25" fmla="*/ 9731 w 69254"/>
                  <a:gd name="connsiteY25" fmla="*/ 329 h 97234"/>
                  <a:gd name="connsiteX26" fmla="*/ 11715 w 69254"/>
                  <a:gd name="connsiteY26" fmla="*/ 925 h 97234"/>
                  <a:gd name="connsiteX27" fmla="*/ 12707 w 69254"/>
                  <a:gd name="connsiteY27" fmla="*/ 1520 h 97234"/>
                  <a:gd name="connsiteX28" fmla="*/ 13104 w 69254"/>
                  <a:gd name="connsiteY28" fmla="*/ 2512 h 97234"/>
                  <a:gd name="connsiteX29" fmla="*/ 13104 w 69254"/>
                  <a:gd name="connsiteY29" fmla="*/ 41208 h 97234"/>
                  <a:gd name="connsiteX30" fmla="*/ 56959 w 69254"/>
                  <a:gd name="connsiteY30" fmla="*/ 41208 h 97234"/>
                  <a:gd name="connsiteX31" fmla="*/ 56959 w 69254"/>
                  <a:gd name="connsiteY31" fmla="*/ 2512 h 97234"/>
                  <a:gd name="connsiteX32" fmla="*/ 57157 w 69254"/>
                  <a:gd name="connsiteY32" fmla="*/ 1520 h 97234"/>
                  <a:gd name="connsiteX33" fmla="*/ 58149 w 69254"/>
                  <a:gd name="connsiteY33" fmla="*/ 925 h 97234"/>
                  <a:gd name="connsiteX34" fmla="*/ 60134 w 69254"/>
                  <a:gd name="connsiteY34" fmla="*/ 329 h 97234"/>
                  <a:gd name="connsiteX35" fmla="*/ 63309 w 69254"/>
                  <a:gd name="connsiteY35" fmla="*/ 131 h 97234"/>
                  <a:gd name="connsiteX36" fmla="*/ 66285 w 69254"/>
                  <a:gd name="connsiteY36" fmla="*/ 329 h 97234"/>
                  <a:gd name="connsiteX37" fmla="*/ 68270 w 69254"/>
                  <a:gd name="connsiteY37" fmla="*/ 925 h 97234"/>
                  <a:gd name="connsiteX38" fmla="*/ 69262 w 69254"/>
                  <a:gd name="connsiteY38" fmla="*/ 1520 h 97234"/>
                  <a:gd name="connsiteX39" fmla="*/ 69659 w 69254"/>
                  <a:gd name="connsiteY39" fmla="*/ 2512 h 9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254" h="97234">
                    <a:moveTo>
                      <a:pt x="69659" y="94984"/>
                    </a:moveTo>
                    <a:cubicBezTo>
                      <a:pt x="69659" y="95381"/>
                      <a:pt x="69510" y="95778"/>
                      <a:pt x="69262" y="96175"/>
                    </a:cubicBezTo>
                    <a:cubicBezTo>
                      <a:pt x="69113" y="96472"/>
                      <a:pt x="68766" y="96671"/>
                      <a:pt x="68270" y="96770"/>
                    </a:cubicBezTo>
                    <a:cubicBezTo>
                      <a:pt x="67873" y="96919"/>
                      <a:pt x="67178" y="97018"/>
                      <a:pt x="66285" y="97167"/>
                    </a:cubicBezTo>
                    <a:cubicBezTo>
                      <a:pt x="65492" y="97266"/>
                      <a:pt x="64499" y="97365"/>
                      <a:pt x="63309" y="97365"/>
                    </a:cubicBezTo>
                    <a:cubicBezTo>
                      <a:pt x="61969" y="97365"/>
                      <a:pt x="60928" y="97266"/>
                      <a:pt x="60134" y="97167"/>
                    </a:cubicBezTo>
                    <a:cubicBezTo>
                      <a:pt x="59340" y="97018"/>
                      <a:pt x="58645" y="96919"/>
                      <a:pt x="58149" y="96770"/>
                    </a:cubicBezTo>
                    <a:cubicBezTo>
                      <a:pt x="57753" y="96671"/>
                      <a:pt x="57405" y="96472"/>
                      <a:pt x="57157" y="96175"/>
                    </a:cubicBezTo>
                    <a:cubicBezTo>
                      <a:pt x="57008" y="95778"/>
                      <a:pt x="56959" y="95381"/>
                      <a:pt x="56959" y="94984"/>
                    </a:cubicBezTo>
                    <a:lnTo>
                      <a:pt x="56959" y="52320"/>
                    </a:lnTo>
                    <a:lnTo>
                      <a:pt x="13104" y="52320"/>
                    </a:lnTo>
                    <a:lnTo>
                      <a:pt x="13104" y="94984"/>
                    </a:lnTo>
                    <a:cubicBezTo>
                      <a:pt x="13104" y="95381"/>
                      <a:pt x="12955" y="95778"/>
                      <a:pt x="12707" y="96175"/>
                    </a:cubicBezTo>
                    <a:cubicBezTo>
                      <a:pt x="12558" y="96472"/>
                      <a:pt x="12211" y="96671"/>
                      <a:pt x="11715" y="96770"/>
                    </a:cubicBezTo>
                    <a:cubicBezTo>
                      <a:pt x="11318" y="96919"/>
                      <a:pt x="10624" y="97018"/>
                      <a:pt x="9731" y="97167"/>
                    </a:cubicBezTo>
                    <a:cubicBezTo>
                      <a:pt x="8937" y="97266"/>
                      <a:pt x="7945" y="97365"/>
                      <a:pt x="6754" y="97365"/>
                    </a:cubicBezTo>
                    <a:cubicBezTo>
                      <a:pt x="5564" y="97365"/>
                      <a:pt x="4472" y="97266"/>
                      <a:pt x="3579" y="97167"/>
                    </a:cubicBezTo>
                    <a:cubicBezTo>
                      <a:pt x="2785" y="97018"/>
                      <a:pt x="2091" y="96919"/>
                      <a:pt x="1595" y="96770"/>
                    </a:cubicBezTo>
                    <a:cubicBezTo>
                      <a:pt x="1198" y="96671"/>
                      <a:pt x="851" y="96472"/>
                      <a:pt x="603" y="96175"/>
                    </a:cubicBezTo>
                    <a:cubicBezTo>
                      <a:pt x="454" y="95778"/>
                      <a:pt x="404" y="95381"/>
                      <a:pt x="404" y="94984"/>
                    </a:cubicBezTo>
                    <a:lnTo>
                      <a:pt x="404" y="2512"/>
                    </a:lnTo>
                    <a:cubicBezTo>
                      <a:pt x="404" y="2115"/>
                      <a:pt x="454" y="1818"/>
                      <a:pt x="603" y="1520"/>
                    </a:cubicBezTo>
                    <a:cubicBezTo>
                      <a:pt x="851" y="1272"/>
                      <a:pt x="1198" y="1074"/>
                      <a:pt x="1595" y="925"/>
                    </a:cubicBezTo>
                    <a:cubicBezTo>
                      <a:pt x="2091" y="677"/>
                      <a:pt x="2785" y="478"/>
                      <a:pt x="3579" y="329"/>
                    </a:cubicBezTo>
                    <a:cubicBezTo>
                      <a:pt x="4472" y="230"/>
                      <a:pt x="5564" y="131"/>
                      <a:pt x="6754" y="131"/>
                    </a:cubicBezTo>
                    <a:cubicBezTo>
                      <a:pt x="7945" y="131"/>
                      <a:pt x="8937" y="230"/>
                      <a:pt x="9731" y="329"/>
                    </a:cubicBezTo>
                    <a:cubicBezTo>
                      <a:pt x="10624" y="478"/>
                      <a:pt x="11318" y="677"/>
                      <a:pt x="11715" y="925"/>
                    </a:cubicBezTo>
                    <a:cubicBezTo>
                      <a:pt x="12211" y="1074"/>
                      <a:pt x="12558" y="1272"/>
                      <a:pt x="12707" y="1520"/>
                    </a:cubicBezTo>
                    <a:cubicBezTo>
                      <a:pt x="12955" y="1818"/>
                      <a:pt x="13104" y="2115"/>
                      <a:pt x="13104" y="2512"/>
                    </a:cubicBezTo>
                    <a:lnTo>
                      <a:pt x="13104" y="41208"/>
                    </a:lnTo>
                    <a:lnTo>
                      <a:pt x="56959" y="41208"/>
                    </a:lnTo>
                    <a:lnTo>
                      <a:pt x="56959" y="2512"/>
                    </a:lnTo>
                    <a:cubicBezTo>
                      <a:pt x="56959" y="2115"/>
                      <a:pt x="57008" y="1818"/>
                      <a:pt x="57157" y="1520"/>
                    </a:cubicBezTo>
                    <a:cubicBezTo>
                      <a:pt x="57405" y="1272"/>
                      <a:pt x="57753" y="1074"/>
                      <a:pt x="58149" y="925"/>
                    </a:cubicBezTo>
                    <a:cubicBezTo>
                      <a:pt x="58645" y="677"/>
                      <a:pt x="59340" y="478"/>
                      <a:pt x="60134" y="329"/>
                    </a:cubicBezTo>
                    <a:cubicBezTo>
                      <a:pt x="60928" y="230"/>
                      <a:pt x="61969" y="131"/>
                      <a:pt x="63309" y="131"/>
                    </a:cubicBezTo>
                    <a:cubicBezTo>
                      <a:pt x="64499" y="131"/>
                      <a:pt x="65492" y="230"/>
                      <a:pt x="66285" y="329"/>
                    </a:cubicBezTo>
                    <a:cubicBezTo>
                      <a:pt x="67178" y="478"/>
                      <a:pt x="67873" y="677"/>
                      <a:pt x="68270" y="925"/>
                    </a:cubicBezTo>
                    <a:cubicBezTo>
                      <a:pt x="68766" y="1074"/>
                      <a:pt x="69113" y="1272"/>
                      <a:pt x="69262" y="1520"/>
                    </a:cubicBezTo>
                    <a:cubicBezTo>
                      <a:pt x="69510" y="1818"/>
                      <a:pt x="69659" y="2115"/>
                      <a:pt x="69659" y="25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17420BEA-61DE-4CB7-8BB7-E276B34C12FE}"/>
                  </a:ext>
                </a:extLst>
              </p:cNvPr>
              <p:cNvSpPr/>
              <p:nvPr/>
            </p:nvSpPr>
            <p:spPr>
              <a:xfrm>
                <a:off x="7931348" y="3424991"/>
                <a:ext cx="47624" cy="70842"/>
              </a:xfrm>
              <a:custGeom>
                <a:avLst/>
                <a:gdLst>
                  <a:gd name="connsiteX0" fmla="*/ 48036 w 47624"/>
                  <a:gd name="connsiteY0" fmla="*/ 65814 h 70842"/>
                  <a:gd name="connsiteX1" fmla="*/ 47639 w 47624"/>
                  <a:gd name="connsiteY1" fmla="*/ 68195 h 70842"/>
                  <a:gd name="connsiteX2" fmla="*/ 47044 w 47624"/>
                  <a:gd name="connsiteY2" fmla="*/ 69782 h 70842"/>
                  <a:gd name="connsiteX3" fmla="*/ 46250 w 47624"/>
                  <a:gd name="connsiteY3" fmla="*/ 70775 h 70842"/>
                  <a:gd name="connsiteX4" fmla="*/ 45258 w 47624"/>
                  <a:gd name="connsiteY4" fmla="*/ 70973 h 70842"/>
                  <a:gd name="connsiteX5" fmla="*/ 3983 w 47624"/>
                  <a:gd name="connsiteY5" fmla="*/ 70973 h 70842"/>
                  <a:gd name="connsiteX6" fmla="*/ 1403 w 47624"/>
                  <a:gd name="connsiteY6" fmla="*/ 69981 h 70842"/>
                  <a:gd name="connsiteX7" fmla="*/ 411 w 47624"/>
                  <a:gd name="connsiteY7" fmla="*/ 66409 h 70842"/>
                  <a:gd name="connsiteX8" fmla="*/ 411 w 47624"/>
                  <a:gd name="connsiteY8" fmla="*/ 63829 h 70842"/>
                  <a:gd name="connsiteX9" fmla="*/ 610 w 47624"/>
                  <a:gd name="connsiteY9" fmla="*/ 62043 h 70842"/>
                  <a:gd name="connsiteX10" fmla="*/ 1007 w 47624"/>
                  <a:gd name="connsiteY10" fmla="*/ 60456 h 70842"/>
                  <a:gd name="connsiteX11" fmla="*/ 1800 w 47624"/>
                  <a:gd name="connsiteY11" fmla="*/ 58670 h 70842"/>
                  <a:gd name="connsiteX12" fmla="*/ 3189 w 47624"/>
                  <a:gd name="connsiteY12" fmla="*/ 56487 h 70842"/>
                  <a:gd name="connsiteX13" fmla="*/ 32757 w 47624"/>
                  <a:gd name="connsiteY13" fmla="*/ 10450 h 70842"/>
                  <a:gd name="connsiteX14" fmla="*/ 3983 w 47624"/>
                  <a:gd name="connsiteY14" fmla="*/ 10450 h 70842"/>
                  <a:gd name="connsiteX15" fmla="*/ 1999 w 47624"/>
                  <a:gd name="connsiteY15" fmla="*/ 9259 h 70842"/>
                  <a:gd name="connsiteX16" fmla="*/ 1403 w 47624"/>
                  <a:gd name="connsiteY16" fmla="*/ 5290 h 70842"/>
                  <a:gd name="connsiteX17" fmla="*/ 1602 w 47624"/>
                  <a:gd name="connsiteY17" fmla="*/ 2909 h 70842"/>
                  <a:gd name="connsiteX18" fmla="*/ 1999 w 47624"/>
                  <a:gd name="connsiteY18" fmla="*/ 1321 h 70842"/>
                  <a:gd name="connsiteX19" fmla="*/ 2793 w 47624"/>
                  <a:gd name="connsiteY19" fmla="*/ 528 h 70842"/>
                  <a:gd name="connsiteX20" fmla="*/ 3983 w 47624"/>
                  <a:gd name="connsiteY20" fmla="*/ 131 h 70842"/>
                  <a:gd name="connsiteX21" fmla="*/ 42480 w 47624"/>
                  <a:gd name="connsiteY21" fmla="*/ 131 h 70842"/>
                  <a:gd name="connsiteX22" fmla="*/ 43869 w 47624"/>
                  <a:gd name="connsiteY22" fmla="*/ 528 h 70842"/>
                  <a:gd name="connsiteX23" fmla="*/ 44861 w 47624"/>
                  <a:gd name="connsiteY23" fmla="*/ 1321 h 70842"/>
                  <a:gd name="connsiteX24" fmla="*/ 45655 w 47624"/>
                  <a:gd name="connsiteY24" fmla="*/ 2512 h 70842"/>
                  <a:gd name="connsiteX25" fmla="*/ 46052 w 47624"/>
                  <a:gd name="connsiteY25" fmla="*/ 4496 h 70842"/>
                  <a:gd name="connsiteX26" fmla="*/ 46052 w 47624"/>
                  <a:gd name="connsiteY26" fmla="*/ 6878 h 70842"/>
                  <a:gd name="connsiteX27" fmla="*/ 45853 w 47624"/>
                  <a:gd name="connsiteY27" fmla="*/ 9061 h 70842"/>
                  <a:gd name="connsiteX28" fmla="*/ 45258 w 47624"/>
                  <a:gd name="connsiteY28" fmla="*/ 10648 h 70842"/>
                  <a:gd name="connsiteX29" fmla="*/ 44464 w 47624"/>
                  <a:gd name="connsiteY29" fmla="*/ 12434 h 70842"/>
                  <a:gd name="connsiteX30" fmla="*/ 43274 w 47624"/>
                  <a:gd name="connsiteY30" fmla="*/ 14617 h 70842"/>
                  <a:gd name="connsiteX31" fmla="*/ 13905 w 47624"/>
                  <a:gd name="connsiteY31" fmla="*/ 60654 h 70842"/>
                  <a:gd name="connsiteX32" fmla="*/ 45258 w 47624"/>
                  <a:gd name="connsiteY32" fmla="*/ 60654 h 70842"/>
                  <a:gd name="connsiteX33" fmla="*/ 46250 w 47624"/>
                  <a:gd name="connsiteY33" fmla="*/ 60853 h 70842"/>
                  <a:gd name="connsiteX34" fmla="*/ 47044 w 47624"/>
                  <a:gd name="connsiteY34" fmla="*/ 61647 h 70842"/>
                  <a:gd name="connsiteX35" fmla="*/ 47639 w 47624"/>
                  <a:gd name="connsiteY35" fmla="*/ 63432 h 70842"/>
                  <a:gd name="connsiteX36" fmla="*/ 48036 w 47624"/>
                  <a:gd name="connsiteY36" fmla="*/ 65814 h 7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4" h="70842">
                    <a:moveTo>
                      <a:pt x="48036" y="65814"/>
                    </a:moveTo>
                    <a:cubicBezTo>
                      <a:pt x="48036" y="66756"/>
                      <a:pt x="47887" y="67550"/>
                      <a:pt x="47639" y="68195"/>
                    </a:cubicBezTo>
                    <a:cubicBezTo>
                      <a:pt x="47491" y="68889"/>
                      <a:pt x="47292" y="69386"/>
                      <a:pt x="47044" y="69782"/>
                    </a:cubicBezTo>
                    <a:cubicBezTo>
                      <a:pt x="46895" y="70179"/>
                      <a:pt x="46647" y="70527"/>
                      <a:pt x="46250" y="70775"/>
                    </a:cubicBezTo>
                    <a:cubicBezTo>
                      <a:pt x="45953" y="70923"/>
                      <a:pt x="45655" y="70973"/>
                      <a:pt x="45258" y="70973"/>
                    </a:cubicBezTo>
                    <a:lnTo>
                      <a:pt x="3983" y="70973"/>
                    </a:lnTo>
                    <a:cubicBezTo>
                      <a:pt x="3041" y="70973"/>
                      <a:pt x="2197" y="70675"/>
                      <a:pt x="1403" y="69981"/>
                    </a:cubicBezTo>
                    <a:cubicBezTo>
                      <a:pt x="709" y="69187"/>
                      <a:pt x="411" y="67997"/>
                      <a:pt x="411" y="66409"/>
                    </a:cubicBezTo>
                    <a:lnTo>
                      <a:pt x="411" y="63829"/>
                    </a:lnTo>
                    <a:cubicBezTo>
                      <a:pt x="411" y="63184"/>
                      <a:pt x="461" y="62589"/>
                      <a:pt x="610" y="62043"/>
                    </a:cubicBezTo>
                    <a:cubicBezTo>
                      <a:pt x="709" y="61547"/>
                      <a:pt x="858" y="61002"/>
                      <a:pt x="1007" y="60456"/>
                    </a:cubicBezTo>
                    <a:cubicBezTo>
                      <a:pt x="1255" y="59960"/>
                      <a:pt x="1503" y="59364"/>
                      <a:pt x="1800" y="58670"/>
                    </a:cubicBezTo>
                    <a:cubicBezTo>
                      <a:pt x="2197" y="58025"/>
                      <a:pt x="2644" y="57281"/>
                      <a:pt x="3189" y="56487"/>
                    </a:cubicBezTo>
                    <a:lnTo>
                      <a:pt x="32757" y="10450"/>
                    </a:lnTo>
                    <a:lnTo>
                      <a:pt x="3983" y="10450"/>
                    </a:lnTo>
                    <a:cubicBezTo>
                      <a:pt x="3189" y="10450"/>
                      <a:pt x="2495" y="10053"/>
                      <a:pt x="1999" y="9259"/>
                    </a:cubicBezTo>
                    <a:cubicBezTo>
                      <a:pt x="1602" y="8465"/>
                      <a:pt x="1403" y="7175"/>
                      <a:pt x="1403" y="5290"/>
                    </a:cubicBezTo>
                    <a:cubicBezTo>
                      <a:pt x="1403" y="4397"/>
                      <a:pt x="1453" y="3604"/>
                      <a:pt x="1602" y="2909"/>
                    </a:cubicBezTo>
                    <a:cubicBezTo>
                      <a:pt x="1701" y="2264"/>
                      <a:pt x="1850" y="1718"/>
                      <a:pt x="1999" y="1321"/>
                    </a:cubicBezTo>
                    <a:cubicBezTo>
                      <a:pt x="2247" y="925"/>
                      <a:pt x="2495" y="677"/>
                      <a:pt x="2793" y="528"/>
                    </a:cubicBezTo>
                    <a:cubicBezTo>
                      <a:pt x="3189" y="280"/>
                      <a:pt x="3586" y="131"/>
                      <a:pt x="3983" y="131"/>
                    </a:cubicBezTo>
                    <a:lnTo>
                      <a:pt x="42480" y="131"/>
                    </a:lnTo>
                    <a:cubicBezTo>
                      <a:pt x="42976" y="131"/>
                      <a:pt x="43472" y="280"/>
                      <a:pt x="43869" y="528"/>
                    </a:cubicBezTo>
                    <a:cubicBezTo>
                      <a:pt x="44266" y="677"/>
                      <a:pt x="44564" y="925"/>
                      <a:pt x="44861" y="1321"/>
                    </a:cubicBezTo>
                    <a:cubicBezTo>
                      <a:pt x="45258" y="1619"/>
                      <a:pt x="45506" y="2016"/>
                      <a:pt x="45655" y="2512"/>
                    </a:cubicBezTo>
                    <a:cubicBezTo>
                      <a:pt x="45903" y="3058"/>
                      <a:pt x="46052" y="3703"/>
                      <a:pt x="46052" y="4496"/>
                    </a:cubicBezTo>
                    <a:lnTo>
                      <a:pt x="46052" y="6878"/>
                    </a:lnTo>
                    <a:cubicBezTo>
                      <a:pt x="46052" y="7671"/>
                      <a:pt x="45953" y="8416"/>
                      <a:pt x="45853" y="9061"/>
                    </a:cubicBezTo>
                    <a:cubicBezTo>
                      <a:pt x="45705" y="9606"/>
                      <a:pt x="45506" y="10152"/>
                      <a:pt x="45258" y="10648"/>
                    </a:cubicBezTo>
                    <a:cubicBezTo>
                      <a:pt x="45109" y="11194"/>
                      <a:pt x="44861" y="11789"/>
                      <a:pt x="44464" y="12434"/>
                    </a:cubicBezTo>
                    <a:cubicBezTo>
                      <a:pt x="44167" y="13129"/>
                      <a:pt x="43770" y="13823"/>
                      <a:pt x="43274" y="14617"/>
                    </a:cubicBezTo>
                    <a:lnTo>
                      <a:pt x="13905" y="60654"/>
                    </a:lnTo>
                    <a:lnTo>
                      <a:pt x="45258" y="60654"/>
                    </a:lnTo>
                    <a:cubicBezTo>
                      <a:pt x="45655" y="60654"/>
                      <a:pt x="45953" y="60754"/>
                      <a:pt x="46250" y="60853"/>
                    </a:cubicBezTo>
                    <a:cubicBezTo>
                      <a:pt x="46647" y="61002"/>
                      <a:pt x="46895" y="61250"/>
                      <a:pt x="47044" y="61647"/>
                    </a:cubicBezTo>
                    <a:cubicBezTo>
                      <a:pt x="47292" y="62043"/>
                      <a:pt x="47491" y="62639"/>
                      <a:pt x="47639" y="63432"/>
                    </a:cubicBezTo>
                    <a:cubicBezTo>
                      <a:pt x="47887" y="64127"/>
                      <a:pt x="48036" y="64921"/>
                      <a:pt x="48036" y="658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614102" y="3755961"/>
              <a:ext cx="211534" cy="99020"/>
              <a:chOff x="7614102" y="3755961"/>
              <a:chExt cx="211534" cy="99020"/>
            </a:xfrm>
            <a:solidFill>
              <a:srgbClr val="000000"/>
            </a:solidFill>
          </p:grpSpPr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71BF08B8-F175-450B-9A92-78841E75E5B5}"/>
                  </a:ext>
                </a:extLst>
              </p:cNvPr>
              <p:cNvSpPr/>
              <p:nvPr/>
            </p:nvSpPr>
            <p:spPr>
              <a:xfrm>
                <a:off x="7614102" y="3756557"/>
                <a:ext cx="56157" cy="97035"/>
              </a:xfrm>
              <a:custGeom>
                <a:avLst/>
                <a:gdLst>
                  <a:gd name="connsiteX0" fmla="*/ 56544 w 56157"/>
                  <a:gd name="connsiteY0" fmla="*/ 92036 h 97035"/>
                  <a:gd name="connsiteX1" fmla="*/ 56147 w 56157"/>
                  <a:gd name="connsiteY1" fmla="*/ 94615 h 97035"/>
                  <a:gd name="connsiteX2" fmla="*/ 55552 w 56157"/>
                  <a:gd name="connsiteY2" fmla="*/ 96004 h 97035"/>
                  <a:gd name="connsiteX3" fmla="*/ 54758 w 56157"/>
                  <a:gd name="connsiteY3" fmla="*/ 96997 h 97035"/>
                  <a:gd name="connsiteX4" fmla="*/ 53766 w 56157"/>
                  <a:gd name="connsiteY4" fmla="*/ 97195 h 97035"/>
                  <a:gd name="connsiteX5" fmla="*/ 3561 w 56157"/>
                  <a:gd name="connsiteY5" fmla="*/ 97195 h 97035"/>
                  <a:gd name="connsiteX6" fmla="*/ 2569 w 56157"/>
                  <a:gd name="connsiteY6" fmla="*/ 96997 h 97035"/>
                  <a:gd name="connsiteX7" fmla="*/ 1577 w 56157"/>
                  <a:gd name="connsiteY7" fmla="*/ 96004 h 97035"/>
                  <a:gd name="connsiteX8" fmla="*/ 981 w 56157"/>
                  <a:gd name="connsiteY8" fmla="*/ 94615 h 97035"/>
                  <a:gd name="connsiteX9" fmla="*/ 783 w 56157"/>
                  <a:gd name="connsiteY9" fmla="*/ 92036 h 97035"/>
                  <a:gd name="connsiteX10" fmla="*/ 981 w 56157"/>
                  <a:gd name="connsiteY10" fmla="*/ 89853 h 97035"/>
                  <a:gd name="connsiteX11" fmla="*/ 1577 w 56157"/>
                  <a:gd name="connsiteY11" fmla="*/ 88265 h 97035"/>
                  <a:gd name="connsiteX12" fmla="*/ 2370 w 56157"/>
                  <a:gd name="connsiteY12" fmla="*/ 87273 h 97035"/>
                  <a:gd name="connsiteX13" fmla="*/ 3561 w 56157"/>
                  <a:gd name="connsiteY13" fmla="*/ 86876 h 97035"/>
                  <a:gd name="connsiteX14" fmla="*/ 23603 w 56157"/>
                  <a:gd name="connsiteY14" fmla="*/ 86876 h 97035"/>
                  <a:gd name="connsiteX15" fmla="*/ 23603 w 56157"/>
                  <a:gd name="connsiteY15" fmla="*/ 13653 h 97035"/>
                  <a:gd name="connsiteX16" fmla="*/ 4950 w 56157"/>
                  <a:gd name="connsiteY16" fmla="*/ 24765 h 97035"/>
                  <a:gd name="connsiteX17" fmla="*/ 2569 w 56157"/>
                  <a:gd name="connsiteY17" fmla="*/ 25757 h 97035"/>
                  <a:gd name="connsiteX18" fmla="*/ 1180 w 56157"/>
                  <a:gd name="connsiteY18" fmla="*/ 25361 h 97035"/>
                  <a:gd name="connsiteX19" fmla="*/ 584 w 56157"/>
                  <a:gd name="connsiteY19" fmla="*/ 23773 h 97035"/>
                  <a:gd name="connsiteX20" fmla="*/ 386 w 56157"/>
                  <a:gd name="connsiteY20" fmla="*/ 20995 h 97035"/>
                  <a:gd name="connsiteX21" fmla="*/ 386 w 56157"/>
                  <a:gd name="connsiteY21" fmla="*/ 18812 h 97035"/>
                  <a:gd name="connsiteX22" fmla="*/ 783 w 56157"/>
                  <a:gd name="connsiteY22" fmla="*/ 17225 h 97035"/>
                  <a:gd name="connsiteX23" fmla="*/ 1577 w 56157"/>
                  <a:gd name="connsiteY23" fmla="*/ 16232 h 97035"/>
                  <a:gd name="connsiteX24" fmla="*/ 2569 w 56157"/>
                  <a:gd name="connsiteY24" fmla="*/ 15240 h 97035"/>
                  <a:gd name="connsiteX25" fmla="*/ 24794 w 56157"/>
                  <a:gd name="connsiteY25" fmla="*/ 1151 h 97035"/>
                  <a:gd name="connsiteX26" fmla="*/ 25389 w 56157"/>
                  <a:gd name="connsiteY26" fmla="*/ 754 h 97035"/>
                  <a:gd name="connsiteX27" fmla="*/ 26580 w 56157"/>
                  <a:gd name="connsiteY27" fmla="*/ 556 h 97035"/>
                  <a:gd name="connsiteX28" fmla="*/ 28167 w 56157"/>
                  <a:gd name="connsiteY28" fmla="*/ 357 h 97035"/>
                  <a:gd name="connsiteX29" fmla="*/ 30350 w 56157"/>
                  <a:gd name="connsiteY29" fmla="*/ 159 h 97035"/>
                  <a:gd name="connsiteX30" fmla="*/ 33327 w 56157"/>
                  <a:gd name="connsiteY30" fmla="*/ 357 h 97035"/>
                  <a:gd name="connsiteX31" fmla="*/ 35112 w 56157"/>
                  <a:gd name="connsiteY31" fmla="*/ 754 h 97035"/>
                  <a:gd name="connsiteX32" fmla="*/ 36105 w 56157"/>
                  <a:gd name="connsiteY32" fmla="*/ 1548 h 97035"/>
                  <a:gd name="connsiteX33" fmla="*/ 36303 w 56157"/>
                  <a:gd name="connsiteY33" fmla="*/ 2342 h 97035"/>
                  <a:gd name="connsiteX34" fmla="*/ 36303 w 56157"/>
                  <a:gd name="connsiteY34" fmla="*/ 86876 h 97035"/>
                  <a:gd name="connsiteX35" fmla="*/ 53766 w 56157"/>
                  <a:gd name="connsiteY35" fmla="*/ 86876 h 97035"/>
                  <a:gd name="connsiteX36" fmla="*/ 54758 w 56157"/>
                  <a:gd name="connsiteY36" fmla="*/ 87273 h 97035"/>
                  <a:gd name="connsiteX37" fmla="*/ 55750 w 56157"/>
                  <a:gd name="connsiteY37" fmla="*/ 88265 h 97035"/>
                  <a:gd name="connsiteX38" fmla="*/ 56345 w 56157"/>
                  <a:gd name="connsiteY38" fmla="*/ 89853 h 97035"/>
                  <a:gd name="connsiteX39" fmla="*/ 56544 w 56157"/>
                  <a:gd name="connsiteY39" fmla="*/ 92036 h 9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6157" h="97035">
                    <a:moveTo>
                      <a:pt x="56544" y="92036"/>
                    </a:moveTo>
                    <a:cubicBezTo>
                      <a:pt x="56544" y="93127"/>
                      <a:pt x="56395" y="93970"/>
                      <a:pt x="56147" y="94615"/>
                    </a:cubicBezTo>
                    <a:cubicBezTo>
                      <a:pt x="55998" y="95161"/>
                      <a:pt x="55800" y="95608"/>
                      <a:pt x="55552" y="96004"/>
                    </a:cubicBezTo>
                    <a:cubicBezTo>
                      <a:pt x="55403" y="96401"/>
                      <a:pt x="55155" y="96749"/>
                      <a:pt x="54758" y="96997"/>
                    </a:cubicBezTo>
                    <a:cubicBezTo>
                      <a:pt x="54460" y="97145"/>
                      <a:pt x="54162" y="97195"/>
                      <a:pt x="53766" y="97195"/>
                    </a:cubicBezTo>
                    <a:lnTo>
                      <a:pt x="3561" y="97195"/>
                    </a:lnTo>
                    <a:cubicBezTo>
                      <a:pt x="3164" y="97195"/>
                      <a:pt x="2817" y="97145"/>
                      <a:pt x="2569" y="96997"/>
                    </a:cubicBezTo>
                    <a:cubicBezTo>
                      <a:pt x="2271" y="96749"/>
                      <a:pt x="1973" y="96401"/>
                      <a:pt x="1577" y="96004"/>
                    </a:cubicBezTo>
                    <a:cubicBezTo>
                      <a:pt x="1279" y="95608"/>
                      <a:pt x="1080" y="95161"/>
                      <a:pt x="981" y="94615"/>
                    </a:cubicBezTo>
                    <a:cubicBezTo>
                      <a:pt x="832" y="93970"/>
                      <a:pt x="783" y="93127"/>
                      <a:pt x="783" y="92036"/>
                    </a:cubicBezTo>
                    <a:cubicBezTo>
                      <a:pt x="783" y="91242"/>
                      <a:pt x="832" y="90547"/>
                      <a:pt x="981" y="89853"/>
                    </a:cubicBezTo>
                    <a:cubicBezTo>
                      <a:pt x="1080" y="89208"/>
                      <a:pt x="1279" y="88662"/>
                      <a:pt x="1577" y="88265"/>
                    </a:cubicBezTo>
                    <a:cubicBezTo>
                      <a:pt x="1825" y="87868"/>
                      <a:pt x="2073" y="87571"/>
                      <a:pt x="2370" y="87273"/>
                    </a:cubicBezTo>
                    <a:cubicBezTo>
                      <a:pt x="2767" y="87025"/>
                      <a:pt x="3164" y="86876"/>
                      <a:pt x="3561" y="86876"/>
                    </a:cubicBezTo>
                    <a:lnTo>
                      <a:pt x="23603" y="86876"/>
                    </a:lnTo>
                    <a:lnTo>
                      <a:pt x="23603" y="13653"/>
                    </a:lnTo>
                    <a:lnTo>
                      <a:pt x="4950" y="24765"/>
                    </a:lnTo>
                    <a:cubicBezTo>
                      <a:pt x="4007" y="25311"/>
                      <a:pt x="3214" y="25658"/>
                      <a:pt x="2569" y="25757"/>
                    </a:cubicBezTo>
                    <a:cubicBezTo>
                      <a:pt x="2023" y="25757"/>
                      <a:pt x="1577" y="25658"/>
                      <a:pt x="1180" y="25361"/>
                    </a:cubicBezTo>
                    <a:cubicBezTo>
                      <a:pt x="882" y="24964"/>
                      <a:pt x="683" y="24468"/>
                      <a:pt x="584" y="23773"/>
                    </a:cubicBezTo>
                    <a:cubicBezTo>
                      <a:pt x="435" y="22979"/>
                      <a:pt x="386" y="22086"/>
                      <a:pt x="386" y="20995"/>
                    </a:cubicBezTo>
                    <a:cubicBezTo>
                      <a:pt x="386" y="20102"/>
                      <a:pt x="386" y="19358"/>
                      <a:pt x="386" y="18812"/>
                    </a:cubicBezTo>
                    <a:cubicBezTo>
                      <a:pt x="485" y="18167"/>
                      <a:pt x="634" y="17622"/>
                      <a:pt x="783" y="17225"/>
                    </a:cubicBezTo>
                    <a:cubicBezTo>
                      <a:pt x="1031" y="16828"/>
                      <a:pt x="1279" y="16530"/>
                      <a:pt x="1577" y="16232"/>
                    </a:cubicBezTo>
                    <a:cubicBezTo>
                      <a:pt x="1825" y="15984"/>
                      <a:pt x="2172" y="15637"/>
                      <a:pt x="2569" y="15240"/>
                    </a:cubicBezTo>
                    <a:lnTo>
                      <a:pt x="24794" y="1151"/>
                    </a:lnTo>
                    <a:cubicBezTo>
                      <a:pt x="24893" y="1052"/>
                      <a:pt x="25091" y="903"/>
                      <a:pt x="25389" y="754"/>
                    </a:cubicBezTo>
                    <a:cubicBezTo>
                      <a:pt x="25786" y="655"/>
                      <a:pt x="26183" y="556"/>
                      <a:pt x="26580" y="556"/>
                    </a:cubicBezTo>
                    <a:cubicBezTo>
                      <a:pt x="27076" y="457"/>
                      <a:pt x="27621" y="357"/>
                      <a:pt x="28167" y="357"/>
                    </a:cubicBezTo>
                    <a:cubicBezTo>
                      <a:pt x="28812" y="258"/>
                      <a:pt x="29556" y="159"/>
                      <a:pt x="30350" y="159"/>
                    </a:cubicBezTo>
                    <a:cubicBezTo>
                      <a:pt x="31541" y="159"/>
                      <a:pt x="32533" y="258"/>
                      <a:pt x="33327" y="357"/>
                    </a:cubicBezTo>
                    <a:cubicBezTo>
                      <a:pt x="34120" y="506"/>
                      <a:pt x="34716" y="655"/>
                      <a:pt x="35112" y="754"/>
                    </a:cubicBezTo>
                    <a:cubicBezTo>
                      <a:pt x="35608" y="903"/>
                      <a:pt x="35956" y="1151"/>
                      <a:pt x="36105" y="1548"/>
                    </a:cubicBezTo>
                    <a:cubicBezTo>
                      <a:pt x="36204" y="1846"/>
                      <a:pt x="36303" y="2094"/>
                      <a:pt x="36303" y="2342"/>
                    </a:cubicBezTo>
                    <a:lnTo>
                      <a:pt x="36303" y="86876"/>
                    </a:lnTo>
                    <a:lnTo>
                      <a:pt x="53766" y="86876"/>
                    </a:lnTo>
                    <a:cubicBezTo>
                      <a:pt x="54162" y="86876"/>
                      <a:pt x="54460" y="87025"/>
                      <a:pt x="54758" y="87273"/>
                    </a:cubicBezTo>
                    <a:cubicBezTo>
                      <a:pt x="55155" y="87571"/>
                      <a:pt x="55452" y="87868"/>
                      <a:pt x="55750" y="88265"/>
                    </a:cubicBezTo>
                    <a:cubicBezTo>
                      <a:pt x="55998" y="88662"/>
                      <a:pt x="56196" y="89208"/>
                      <a:pt x="56345" y="89853"/>
                    </a:cubicBezTo>
                    <a:cubicBezTo>
                      <a:pt x="56444" y="90547"/>
                      <a:pt x="56544" y="91242"/>
                      <a:pt x="56544" y="920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968A07F-687B-4E64-9A8C-A1C45BC5F734}"/>
                  </a:ext>
                </a:extLst>
              </p:cNvPr>
              <p:cNvSpPr/>
              <p:nvPr/>
            </p:nvSpPr>
            <p:spPr>
              <a:xfrm>
                <a:off x="7682761" y="3755961"/>
                <a:ext cx="66675" cy="99020"/>
              </a:xfrm>
              <a:custGeom>
                <a:avLst/>
                <a:gdLst>
                  <a:gd name="connsiteX0" fmla="*/ 67067 w 66675"/>
                  <a:gd name="connsiteY0" fmla="*/ 49372 h 99020"/>
                  <a:gd name="connsiteX1" fmla="*/ 65281 w 66675"/>
                  <a:gd name="connsiteY1" fmla="*/ 69612 h 99020"/>
                  <a:gd name="connsiteX2" fmla="*/ 59328 w 66675"/>
                  <a:gd name="connsiteY2" fmla="*/ 85487 h 99020"/>
                  <a:gd name="connsiteX3" fmla="*/ 48811 w 66675"/>
                  <a:gd name="connsiteY3" fmla="*/ 95608 h 99020"/>
                  <a:gd name="connsiteX4" fmla="*/ 32737 w 66675"/>
                  <a:gd name="connsiteY4" fmla="*/ 99179 h 99020"/>
                  <a:gd name="connsiteX5" fmla="*/ 17259 w 66675"/>
                  <a:gd name="connsiteY5" fmla="*/ 96004 h 99020"/>
                  <a:gd name="connsiteX6" fmla="*/ 7337 w 66675"/>
                  <a:gd name="connsiteY6" fmla="*/ 86479 h 99020"/>
                  <a:gd name="connsiteX7" fmla="*/ 1979 w 66675"/>
                  <a:gd name="connsiteY7" fmla="*/ 71001 h 99020"/>
                  <a:gd name="connsiteX8" fmla="*/ 392 w 66675"/>
                  <a:gd name="connsiteY8" fmla="*/ 49768 h 99020"/>
                  <a:gd name="connsiteX9" fmla="*/ 2178 w 66675"/>
                  <a:gd name="connsiteY9" fmla="*/ 29726 h 99020"/>
                  <a:gd name="connsiteX10" fmla="*/ 7932 w 66675"/>
                  <a:gd name="connsiteY10" fmla="*/ 13851 h 99020"/>
                  <a:gd name="connsiteX11" fmla="*/ 18648 w 66675"/>
                  <a:gd name="connsiteY11" fmla="*/ 3731 h 99020"/>
                  <a:gd name="connsiteX12" fmla="*/ 34721 w 66675"/>
                  <a:gd name="connsiteY12" fmla="*/ 159 h 99020"/>
                  <a:gd name="connsiteX13" fmla="*/ 50001 w 66675"/>
                  <a:gd name="connsiteY13" fmla="*/ 3334 h 99020"/>
                  <a:gd name="connsiteX14" fmla="*/ 59923 w 66675"/>
                  <a:gd name="connsiteY14" fmla="*/ 12859 h 99020"/>
                  <a:gd name="connsiteX15" fmla="*/ 65479 w 66675"/>
                  <a:gd name="connsiteY15" fmla="*/ 28337 h 99020"/>
                  <a:gd name="connsiteX16" fmla="*/ 67067 w 66675"/>
                  <a:gd name="connsiteY16" fmla="*/ 49372 h 99020"/>
                  <a:gd name="connsiteX17" fmla="*/ 53970 w 66675"/>
                  <a:gd name="connsiteY17" fmla="*/ 50364 h 99020"/>
                  <a:gd name="connsiteX18" fmla="*/ 53375 w 66675"/>
                  <a:gd name="connsiteY18" fmla="*/ 37465 h 99020"/>
                  <a:gd name="connsiteX19" fmla="*/ 51787 w 66675"/>
                  <a:gd name="connsiteY19" fmla="*/ 27345 h 99020"/>
                  <a:gd name="connsiteX20" fmla="*/ 49207 w 66675"/>
                  <a:gd name="connsiteY20" fmla="*/ 19606 h 99020"/>
                  <a:gd name="connsiteX21" fmla="*/ 45437 w 66675"/>
                  <a:gd name="connsiteY21" fmla="*/ 14447 h 99020"/>
                  <a:gd name="connsiteX22" fmla="*/ 40278 w 66675"/>
                  <a:gd name="connsiteY22" fmla="*/ 11470 h 99020"/>
                  <a:gd name="connsiteX23" fmla="*/ 33928 w 66675"/>
                  <a:gd name="connsiteY23" fmla="*/ 10478 h 99020"/>
                  <a:gd name="connsiteX24" fmla="*/ 23609 w 66675"/>
                  <a:gd name="connsiteY24" fmla="*/ 13454 h 99020"/>
                  <a:gd name="connsiteX25" fmla="*/ 17259 w 66675"/>
                  <a:gd name="connsiteY25" fmla="*/ 21789 h 99020"/>
                  <a:gd name="connsiteX26" fmla="*/ 14282 w 66675"/>
                  <a:gd name="connsiteY26" fmla="*/ 33893 h 99020"/>
                  <a:gd name="connsiteX27" fmla="*/ 13489 w 66675"/>
                  <a:gd name="connsiteY27" fmla="*/ 48975 h 99020"/>
                  <a:gd name="connsiteX28" fmla="*/ 14481 w 66675"/>
                  <a:gd name="connsiteY28" fmla="*/ 67231 h 99020"/>
                  <a:gd name="connsiteX29" fmla="*/ 18053 w 66675"/>
                  <a:gd name="connsiteY29" fmla="*/ 79534 h 99020"/>
                  <a:gd name="connsiteX30" fmla="*/ 24403 w 66675"/>
                  <a:gd name="connsiteY30" fmla="*/ 86479 h 99020"/>
                  <a:gd name="connsiteX31" fmla="*/ 33531 w 66675"/>
                  <a:gd name="connsiteY31" fmla="*/ 88662 h 99020"/>
                  <a:gd name="connsiteX32" fmla="*/ 40675 w 66675"/>
                  <a:gd name="connsiteY32" fmla="*/ 87472 h 99020"/>
                  <a:gd name="connsiteX33" fmla="*/ 46032 w 66675"/>
                  <a:gd name="connsiteY33" fmla="*/ 83701 h 99020"/>
                  <a:gd name="connsiteX34" fmla="*/ 49803 w 66675"/>
                  <a:gd name="connsiteY34" fmla="*/ 77550 h 99020"/>
                  <a:gd name="connsiteX35" fmla="*/ 52184 w 66675"/>
                  <a:gd name="connsiteY35" fmla="*/ 69811 h 99020"/>
                  <a:gd name="connsiteX36" fmla="*/ 53573 w 66675"/>
                  <a:gd name="connsiteY36" fmla="*/ 60682 h 99020"/>
                  <a:gd name="connsiteX37" fmla="*/ 53970 w 66675"/>
                  <a:gd name="connsiteY37" fmla="*/ 50364 h 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675" h="99020">
                    <a:moveTo>
                      <a:pt x="67067" y="49372"/>
                    </a:moveTo>
                    <a:cubicBezTo>
                      <a:pt x="67067" y="56813"/>
                      <a:pt x="66471" y="63560"/>
                      <a:pt x="65281" y="69612"/>
                    </a:cubicBezTo>
                    <a:cubicBezTo>
                      <a:pt x="64090" y="75714"/>
                      <a:pt x="62106" y="81022"/>
                      <a:pt x="59328" y="85487"/>
                    </a:cubicBezTo>
                    <a:cubicBezTo>
                      <a:pt x="56649" y="89853"/>
                      <a:pt x="53176" y="93226"/>
                      <a:pt x="48811" y="95608"/>
                    </a:cubicBezTo>
                    <a:cubicBezTo>
                      <a:pt x="44445" y="97989"/>
                      <a:pt x="39087" y="99179"/>
                      <a:pt x="32737" y="99179"/>
                    </a:cubicBezTo>
                    <a:cubicBezTo>
                      <a:pt x="26635" y="99179"/>
                      <a:pt x="21476" y="98088"/>
                      <a:pt x="17259" y="96004"/>
                    </a:cubicBezTo>
                    <a:cubicBezTo>
                      <a:pt x="13141" y="93772"/>
                      <a:pt x="9818" y="90597"/>
                      <a:pt x="7337" y="86479"/>
                    </a:cubicBezTo>
                    <a:cubicBezTo>
                      <a:pt x="4807" y="82263"/>
                      <a:pt x="3021" y="77103"/>
                      <a:pt x="1979" y="71001"/>
                    </a:cubicBezTo>
                    <a:cubicBezTo>
                      <a:pt x="888" y="64800"/>
                      <a:pt x="392" y="57706"/>
                      <a:pt x="392" y="49768"/>
                    </a:cubicBezTo>
                    <a:cubicBezTo>
                      <a:pt x="392" y="42526"/>
                      <a:pt x="987" y="35828"/>
                      <a:pt x="2178" y="29726"/>
                    </a:cubicBezTo>
                    <a:cubicBezTo>
                      <a:pt x="3368" y="23525"/>
                      <a:pt x="5253" y="18217"/>
                      <a:pt x="7932" y="13851"/>
                    </a:cubicBezTo>
                    <a:cubicBezTo>
                      <a:pt x="10711" y="9486"/>
                      <a:pt x="14282" y="6112"/>
                      <a:pt x="18648" y="3731"/>
                    </a:cubicBezTo>
                    <a:cubicBezTo>
                      <a:pt x="23014" y="1350"/>
                      <a:pt x="28371" y="159"/>
                      <a:pt x="34721" y="159"/>
                    </a:cubicBezTo>
                    <a:cubicBezTo>
                      <a:pt x="40774" y="159"/>
                      <a:pt x="45884" y="1251"/>
                      <a:pt x="50001" y="3334"/>
                    </a:cubicBezTo>
                    <a:cubicBezTo>
                      <a:pt x="54069" y="5467"/>
                      <a:pt x="57393" y="8642"/>
                      <a:pt x="59923" y="12859"/>
                    </a:cubicBezTo>
                    <a:cubicBezTo>
                      <a:pt x="62552" y="17126"/>
                      <a:pt x="64388" y="22285"/>
                      <a:pt x="65479" y="28337"/>
                    </a:cubicBezTo>
                    <a:cubicBezTo>
                      <a:pt x="66521" y="34439"/>
                      <a:pt x="67067" y="41434"/>
                      <a:pt x="67067" y="49372"/>
                    </a:cubicBezTo>
                    <a:close/>
                    <a:moveTo>
                      <a:pt x="53970" y="50364"/>
                    </a:moveTo>
                    <a:cubicBezTo>
                      <a:pt x="53970" y="45502"/>
                      <a:pt x="53771" y="41186"/>
                      <a:pt x="53375" y="37465"/>
                    </a:cubicBezTo>
                    <a:cubicBezTo>
                      <a:pt x="52978" y="33645"/>
                      <a:pt x="52432" y="30272"/>
                      <a:pt x="51787" y="27345"/>
                    </a:cubicBezTo>
                    <a:cubicBezTo>
                      <a:pt x="51093" y="24319"/>
                      <a:pt x="50249" y="21739"/>
                      <a:pt x="49207" y="19606"/>
                    </a:cubicBezTo>
                    <a:cubicBezTo>
                      <a:pt x="48116" y="17522"/>
                      <a:pt x="46876" y="15786"/>
                      <a:pt x="45437" y="14447"/>
                    </a:cubicBezTo>
                    <a:cubicBezTo>
                      <a:pt x="43949" y="13157"/>
                      <a:pt x="42262" y="12165"/>
                      <a:pt x="40278" y="11470"/>
                    </a:cubicBezTo>
                    <a:cubicBezTo>
                      <a:pt x="38393" y="10825"/>
                      <a:pt x="36309" y="10478"/>
                      <a:pt x="33928" y="10478"/>
                    </a:cubicBezTo>
                    <a:cubicBezTo>
                      <a:pt x="29661" y="10478"/>
                      <a:pt x="26238" y="11470"/>
                      <a:pt x="23609" y="13454"/>
                    </a:cubicBezTo>
                    <a:cubicBezTo>
                      <a:pt x="20930" y="15439"/>
                      <a:pt x="18846" y="18217"/>
                      <a:pt x="17259" y="21789"/>
                    </a:cubicBezTo>
                    <a:cubicBezTo>
                      <a:pt x="15771" y="25261"/>
                      <a:pt x="14779" y="29280"/>
                      <a:pt x="14282" y="33893"/>
                    </a:cubicBezTo>
                    <a:cubicBezTo>
                      <a:pt x="13737" y="38557"/>
                      <a:pt x="13489" y="43567"/>
                      <a:pt x="13489" y="48975"/>
                    </a:cubicBezTo>
                    <a:cubicBezTo>
                      <a:pt x="13489" y="56118"/>
                      <a:pt x="13786" y="62220"/>
                      <a:pt x="14481" y="67231"/>
                    </a:cubicBezTo>
                    <a:cubicBezTo>
                      <a:pt x="15275" y="72291"/>
                      <a:pt x="16465" y="76359"/>
                      <a:pt x="18053" y="79534"/>
                    </a:cubicBezTo>
                    <a:cubicBezTo>
                      <a:pt x="19739" y="82709"/>
                      <a:pt x="21873" y="85041"/>
                      <a:pt x="24403" y="86479"/>
                    </a:cubicBezTo>
                    <a:cubicBezTo>
                      <a:pt x="26883" y="87968"/>
                      <a:pt x="29959" y="88662"/>
                      <a:pt x="33531" y="88662"/>
                    </a:cubicBezTo>
                    <a:cubicBezTo>
                      <a:pt x="36309" y="88662"/>
                      <a:pt x="38690" y="88265"/>
                      <a:pt x="40675" y="87472"/>
                    </a:cubicBezTo>
                    <a:cubicBezTo>
                      <a:pt x="42758" y="86579"/>
                      <a:pt x="44544" y="85289"/>
                      <a:pt x="46032" y="83701"/>
                    </a:cubicBezTo>
                    <a:cubicBezTo>
                      <a:pt x="47620" y="82015"/>
                      <a:pt x="48860" y="79931"/>
                      <a:pt x="49803" y="77550"/>
                    </a:cubicBezTo>
                    <a:cubicBezTo>
                      <a:pt x="50844" y="75168"/>
                      <a:pt x="51638" y="72589"/>
                      <a:pt x="52184" y="69811"/>
                    </a:cubicBezTo>
                    <a:cubicBezTo>
                      <a:pt x="52829" y="67032"/>
                      <a:pt x="53275" y="64006"/>
                      <a:pt x="53573" y="60682"/>
                    </a:cubicBezTo>
                    <a:cubicBezTo>
                      <a:pt x="53821" y="57408"/>
                      <a:pt x="53970" y="53936"/>
                      <a:pt x="53970" y="503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02BEE6D4-CAE6-4D8B-A384-31BA0A1D6451}"/>
                  </a:ext>
                </a:extLst>
              </p:cNvPr>
              <p:cNvSpPr/>
              <p:nvPr/>
            </p:nvSpPr>
            <p:spPr>
              <a:xfrm>
                <a:off x="7758961" y="3755961"/>
                <a:ext cx="66675" cy="99020"/>
              </a:xfrm>
              <a:custGeom>
                <a:avLst/>
                <a:gdLst>
                  <a:gd name="connsiteX0" fmla="*/ 67073 w 66675"/>
                  <a:gd name="connsiteY0" fmla="*/ 49372 h 99020"/>
                  <a:gd name="connsiteX1" fmla="*/ 65287 w 66675"/>
                  <a:gd name="connsiteY1" fmla="*/ 69612 h 99020"/>
                  <a:gd name="connsiteX2" fmla="*/ 59334 w 66675"/>
                  <a:gd name="connsiteY2" fmla="*/ 85487 h 99020"/>
                  <a:gd name="connsiteX3" fmla="*/ 48817 w 66675"/>
                  <a:gd name="connsiteY3" fmla="*/ 95608 h 99020"/>
                  <a:gd name="connsiteX4" fmla="*/ 32743 w 66675"/>
                  <a:gd name="connsiteY4" fmla="*/ 99179 h 99020"/>
                  <a:gd name="connsiteX5" fmla="*/ 17265 w 66675"/>
                  <a:gd name="connsiteY5" fmla="*/ 96004 h 99020"/>
                  <a:gd name="connsiteX6" fmla="*/ 7343 w 66675"/>
                  <a:gd name="connsiteY6" fmla="*/ 86479 h 99020"/>
                  <a:gd name="connsiteX7" fmla="*/ 1985 w 66675"/>
                  <a:gd name="connsiteY7" fmla="*/ 71001 h 99020"/>
                  <a:gd name="connsiteX8" fmla="*/ 398 w 66675"/>
                  <a:gd name="connsiteY8" fmla="*/ 49768 h 99020"/>
                  <a:gd name="connsiteX9" fmla="*/ 2184 w 66675"/>
                  <a:gd name="connsiteY9" fmla="*/ 29726 h 99020"/>
                  <a:gd name="connsiteX10" fmla="*/ 7938 w 66675"/>
                  <a:gd name="connsiteY10" fmla="*/ 13851 h 99020"/>
                  <a:gd name="connsiteX11" fmla="*/ 18654 w 66675"/>
                  <a:gd name="connsiteY11" fmla="*/ 3731 h 99020"/>
                  <a:gd name="connsiteX12" fmla="*/ 34727 w 66675"/>
                  <a:gd name="connsiteY12" fmla="*/ 159 h 99020"/>
                  <a:gd name="connsiteX13" fmla="*/ 50007 w 66675"/>
                  <a:gd name="connsiteY13" fmla="*/ 3334 h 99020"/>
                  <a:gd name="connsiteX14" fmla="*/ 59929 w 66675"/>
                  <a:gd name="connsiteY14" fmla="*/ 12859 h 99020"/>
                  <a:gd name="connsiteX15" fmla="*/ 65485 w 66675"/>
                  <a:gd name="connsiteY15" fmla="*/ 28337 h 99020"/>
                  <a:gd name="connsiteX16" fmla="*/ 67073 w 66675"/>
                  <a:gd name="connsiteY16" fmla="*/ 49372 h 99020"/>
                  <a:gd name="connsiteX17" fmla="*/ 53976 w 66675"/>
                  <a:gd name="connsiteY17" fmla="*/ 50364 h 99020"/>
                  <a:gd name="connsiteX18" fmla="*/ 53381 w 66675"/>
                  <a:gd name="connsiteY18" fmla="*/ 37465 h 99020"/>
                  <a:gd name="connsiteX19" fmla="*/ 51793 w 66675"/>
                  <a:gd name="connsiteY19" fmla="*/ 27345 h 99020"/>
                  <a:gd name="connsiteX20" fmla="*/ 49213 w 66675"/>
                  <a:gd name="connsiteY20" fmla="*/ 19606 h 99020"/>
                  <a:gd name="connsiteX21" fmla="*/ 45443 w 66675"/>
                  <a:gd name="connsiteY21" fmla="*/ 14447 h 99020"/>
                  <a:gd name="connsiteX22" fmla="*/ 40284 w 66675"/>
                  <a:gd name="connsiteY22" fmla="*/ 11470 h 99020"/>
                  <a:gd name="connsiteX23" fmla="*/ 33934 w 66675"/>
                  <a:gd name="connsiteY23" fmla="*/ 10478 h 99020"/>
                  <a:gd name="connsiteX24" fmla="*/ 23615 w 66675"/>
                  <a:gd name="connsiteY24" fmla="*/ 13454 h 99020"/>
                  <a:gd name="connsiteX25" fmla="*/ 17265 w 66675"/>
                  <a:gd name="connsiteY25" fmla="*/ 21789 h 99020"/>
                  <a:gd name="connsiteX26" fmla="*/ 14288 w 66675"/>
                  <a:gd name="connsiteY26" fmla="*/ 33893 h 99020"/>
                  <a:gd name="connsiteX27" fmla="*/ 13495 w 66675"/>
                  <a:gd name="connsiteY27" fmla="*/ 48975 h 99020"/>
                  <a:gd name="connsiteX28" fmla="*/ 14487 w 66675"/>
                  <a:gd name="connsiteY28" fmla="*/ 67231 h 99020"/>
                  <a:gd name="connsiteX29" fmla="*/ 18059 w 66675"/>
                  <a:gd name="connsiteY29" fmla="*/ 79534 h 99020"/>
                  <a:gd name="connsiteX30" fmla="*/ 24409 w 66675"/>
                  <a:gd name="connsiteY30" fmla="*/ 86479 h 99020"/>
                  <a:gd name="connsiteX31" fmla="*/ 33537 w 66675"/>
                  <a:gd name="connsiteY31" fmla="*/ 88662 h 99020"/>
                  <a:gd name="connsiteX32" fmla="*/ 40681 w 66675"/>
                  <a:gd name="connsiteY32" fmla="*/ 87472 h 99020"/>
                  <a:gd name="connsiteX33" fmla="*/ 46038 w 66675"/>
                  <a:gd name="connsiteY33" fmla="*/ 83701 h 99020"/>
                  <a:gd name="connsiteX34" fmla="*/ 49809 w 66675"/>
                  <a:gd name="connsiteY34" fmla="*/ 77550 h 99020"/>
                  <a:gd name="connsiteX35" fmla="*/ 52190 w 66675"/>
                  <a:gd name="connsiteY35" fmla="*/ 69811 h 99020"/>
                  <a:gd name="connsiteX36" fmla="*/ 53579 w 66675"/>
                  <a:gd name="connsiteY36" fmla="*/ 60682 h 99020"/>
                  <a:gd name="connsiteX37" fmla="*/ 53976 w 66675"/>
                  <a:gd name="connsiteY37" fmla="*/ 50364 h 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675" h="99020">
                    <a:moveTo>
                      <a:pt x="67073" y="49372"/>
                    </a:moveTo>
                    <a:cubicBezTo>
                      <a:pt x="67073" y="56813"/>
                      <a:pt x="66477" y="63560"/>
                      <a:pt x="65287" y="69612"/>
                    </a:cubicBezTo>
                    <a:cubicBezTo>
                      <a:pt x="64096" y="75714"/>
                      <a:pt x="62112" y="81022"/>
                      <a:pt x="59334" y="85487"/>
                    </a:cubicBezTo>
                    <a:cubicBezTo>
                      <a:pt x="56655" y="89853"/>
                      <a:pt x="53182" y="93226"/>
                      <a:pt x="48817" y="95608"/>
                    </a:cubicBezTo>
                    <a:cubicBezTo>
                      <a:pt x="44451" y="97989"/>
                      <a:pt x="39093" y="99179"/>
                      <a:pt x="32743" y="99179"/>
                    </a:cubicBezTo>
                    <a:cubicBezTo>
                      <a:pt x="26641" y="99179"/>
                      <a:pt x="21482" y="98088"/>
                      <a:pt x="17265" y="96004"/>
                    </a:cubicBezTo>
                    <a:cubicBezTo>
                      <a:pt x="13147" y="93772"/>
                      <a:pt x="9824" y="90597"/>
                      <a:pt x="7343" y="86479"/>
                    </a:cubicBezTo>
                    <a:cubicBezTo>
                      <a:pt x="4813" y="82263"/>
                      <a:pt x="3027" y="77103"/>
                      <a:pt x="1985" y="71001"/>
                    </a:cubicBezTo>
                    <a:cubicBezTo>
                      <a:pt x="894" y="64800"/>
                      <a:pt x="398" y="57706"/>
                      <a:pt x="398" y="49768"/>
                    </a:cubicBezTo>
                    <a:cubicBezTo>
                      <a:pt x="398" y="42526"/>
                      <a:pt x="993" y="35828"/>
                      <a:pt x="2184" y="29726"/>
                    </a:cubicBezTo>
                    <a:cubicBezTo>
                      <a:pt x="3374" y="23525"/>
                      <a:pt x="5259" y="18217"/>
                      <a:pt x="7938" y="13851"/>
                    </a:cubicBezTo>
                    <a:cubicBezTo>
                      <a:pt x="10717" y="9486"/>
                      <a:pt x="14288" y="6112"/>
                      <a:pt x="18654" y="3731"/>
                    </a:cubicBezTo>
                    <a:cubicBezTo>
                      <a:pt x="23020" y="1350"/>
                      <a:pt x="28377" y="159"/>
                      <a:pt x="34727" y="159"/>
                    </a:cubicBezTo>
                    <a:cubicBezTo>
                      <a:pt x="40780" y="159"/>
                      <a:pt x="45890" y="1251"/>
                      <a:pt x="50007" y="3334"/>
                    </a:cubicBezTo>
                    <a:cubicBezTo>
                      <a:pt x="54075" y="5467"/>
                      <a:pt x="57399" y="8642"/>
                      <a:pt x="59929" y="12859"/>
                    </a:cubicBezTo>
                    <a:cubicBezTo>
                      <a:pt x="62558" y="17126"/>
                      <a:pt x="64394" y="22285"/>
                      <a:pt x="65485" y="28337"/>
                    </a:cubicBezTo>
                    <a:cubicBezTo>
                      <a:pt x="66527" y="34439"/>
                      <a:pt x="67073" y="41434"/>
                      <a:pt x="67073" y="49372"/>
                    </a:cubicBezTo>
                    <a:close/>
                    <a:moveTo>
                      <a:pt x="53976" y="50364"/>
                    </a:moveTo>
                    <a:cubicBezTo>
                      <a:pt x="53976" y="45502"/>
                      <a:pt x="53777" y="41186"/>
                      <a:pt x="53381" y="37465"/>
                    </a:cubicBezTo>
                    <a:cubicBezTo>
                      <a:pt x="52984" y="33645"/>
                      <a:pt x="52438" y="30272"/>
                      <a:pt x="51793" y="27345"/>
                    </a:cubicBezTo>
                    <a:cubicBezTo>
                      <a:pt x="51099" y="24319"/>
                      <a:pt x="50255" y="21739"/>
                      <a:pt x="49213" y="19606"/>
                    </a:cubicBezTo>
                    <a:cubicBezTo>
                      <a:pt x="48122" y="17522"/>
                      <a:pt x="46882" y="15786"/>
                      <a:pt x="45443" y="14447"/>
                    </a:cubicBezTo>
                    <a:cubicBezTo>
                      <a:pt x="43955" y="13157"/>
                      <a:pt x="42268" y="12165"/>
                      <a:pt x="40284" y="11470"/>
                    </a:cubicBezTo>
                    <a:cubicBezTo>
                      <a:pt x="38399" y="10825"/>
                      <a:pt x="36315" y="10478"/>
                      <a:pt x="33934" y="10478"/>
                    </a:cubicBezTo>
                    <a:cubicBezTo>
                      <a:pt x="29667" y="10478"/>
                      <a:pt x="26244" y="11470"/>
                      <a:pt x="23615" y="13454"/>
                    </a:cubicBezTo>
                    <a:cubicBezTo>
                      <a:pt x="20936" y="15439"/>
                      <a:pt x="18852" y="18217"/>
                      <a:pt x="17265" y="21789"/>
                    </a:cubicBezTo>
                    <a:cubicBezTo>
                      <a:pt x="15777" y="25261"/>
                      <a:pt x="14785" y="29280"/>
                      <a:pt x="14288" y="33893"/>
                    </a:cubicBezTo>
                    <a:cubicBezTo>
                      <a:pt x="13743" y="38557"/>
                      <a:pt x="13495" y="43567"/>
                      <a:pt x="13495" y="48975"/>
                    </a:cubicBezTo>
                    <a:cubicBezTo>
                      <a:pt x="13495" y="56118"/>
                      <a:pt x="13792" y="62220"/>
                      <a:pt x="14487" y="67231"/>
                    </a:cubicBezTo>
                    <a:cubicBezTo>
                      <a:pt x="15281" y="72291"/>
                      <a:pt x="16471" y="76359"/>
                      <a:pt x="18059" y="79534"/>
                    </a:cubicBezTo>
                    <a:cubicBezTo>
                      <a:pt x="19745" y="82709"/>
                      <a:pt x="21879" y="85041"/>
                      <a:pt x="24409" y="86479"/>
                    </a:cubicBezTo>
                    <a:cubicBezTo>
                      <a:pt x="26889" y="87968"/>
                      <a:pt x="29965" y="88662"/>
                      <a:pt x="33537" y="88662"/>
                    </a:cubicBezTo>
                    <a:cubicBezTo>
                      <a:pt x="36315" y="88662"/>
                      <a:pt x="38696" y="88265"/>
                      <a:pt x="40681" y="87472"/>
                    </a:cubicBezTo>
                    <a:cubicBezTo>
                      <a:pt x="42764" y="86579"/>
                      <a:pt x="44550" y="85289"/>
                      <a:pt x="46038" y="83701"/>
                    </a:cubicBezTo>
                    <a:cubicBezTo>
                      <a:pt x="47626" y="82015"/>
                      <a:pt x="48866" y="79931"/>
                      <a:pt x="49809" y="77550"/>
                    </a:cubicBezTo>
                    <a:cubicBezTo>
                      <a:pt x="50850" y="75168"/>
                      <a:pt x="51644" y="72589"/>
                      <a:pt x="52190" y="69811"/>
                    </a:cubicBezTo>
                    <a:cubicBezTo>
                      <a:pt x="52835" y="67032"/>
                      <a:pt x="53281" y="64006"/>
                      <a:pt x="53579" y="60682"/>
                    </a:cubicBezTo>
                    <a:cubicBezTo>
                      <a:pt x="53827" y="57408"/>
                      <a:pt x="53976" y="53936"/>
                      <a:pt x="53976" y="503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5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846258" y="3756755"/>
              <a:ext cx="132715" cy="97234"/>
              <a:chOff x="7846258" y="3756755"/>
              <a:chExt cx="132715" cy="97234"/>
            </a:xfrm>
            <a:solidFill>
              <a:srgbClr val="000000"/>
            </a:solidFill>
          </p:grpSpPr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E50619A-20CB-4458-B32F-E4E60695A314}"/>
                  </a:ext>
                </a:extLst>
              </p:cNvPr>
              <p:cNvSpPr/>
              <p:nvPr/>
            </p:nvSpPr>
            <p:spPr>
              <a:xfrm>
                <a:off x="7846258" y="3756755"/>
                <a:ext cx="69254" cy="97234"/>
              </a:xfrm>
              <a:custGeom>
                <a:avLst/>
                <a:gdLst>
                  <a:gd name="connsiteX0" fmla="*/ 69659 w 69254"/>
                  <a:gd name="connsiteY0" fmla="*/ 95012 h 97234"/>
                  <a:gd name="connsiteX1" fmla="*/ 69262 w 69254"/>
                  <a:gd name="connsiteY1" fmla="*/ 96203 h 97234"/>
                  <a:gd name="connsiteX2" fmla="*/ 68270 w 69254"/>
                  <a:gd name="connsiteY2" fmla="*/ 96798 h 97234"/>
                  <a:gd name="connsiteX3" fmla="*/ 66285 w 69254"/>
                  <a:gd name="connsiteY3" fmla="*/ 97195 h 97234"/>
                  <a:gd name="connsiteX4" fmla="*/ 63309 w 69254"/>
                  <a:gd name="connsiteY4" fmla="*/ 97393 h 97234"/>
                  <a:gd name="connsiteX5" fmla="*/ 60134 w 69254"/>
                  <a:gd name="connsiteY5" fmla="*/ 97195 h 97234"/>
                  <a:gd name="connsiteX6" fmla="*/ 58149 w 69254"/>
                  <a:gd name="connsiteY6" fmla="*/ 96798 h 97234"/>
                  <a:gd name="connsiteX7" fmla="*/ 57157 w 69254"/>
                  <a:gd name="connsiteY7" fmla="*/ 96203 h 97234"/>
                  <a:gd name="connsiteX8" fmla="*/ 56959 w 69254"/>
                  <a:gd name="connsiteY8" fmla="*/ 95012 h 97234"/>
                  <a:gd name="connsiteX9" fmla="*/ 56959 w 69254"/>
                  <a:gd name="connsiteY9" fmla="*/ 52348 h 97234"/>
                  <a:gd name="connsiteX10" fmla="*/ 13104 w 69254"/>
                  <a:gd name="connsiteY10" fmla="*/ 52348 h 97234"/>
                  <a:gd name="connsiteX11" fmla="*/ 13104 w 69254"/>
                  <a:gd name="connsiteY11" fmla="*/ 95012 h 97234"/>
                  <a:gd name="connsiteX12" fmla="*/ 12707 w 69254"/>
                  <a:gd name="connsiteY12" fmla="*/ 96203 h 97234"/>
                  <a:gd name="connsiteX13" fmla="*/ 11715 w 69254"/>
                  <a:gd name="connsiteY13" fmla="*/ 96798 h 97234"/>
                  <a:gd name="connsiteX14" fmla="*/ 9731 w 69254"/>
                  <a:gd name="connsiteY14" fmla="*/ 97195 h 97234"/>
                  <a:gd name="connsiteX15" fmla="*/ 6754 w 69254"/>
                  <a:gd name="connsiteY15" fmla="*/ 97393 h 97234"/>
                  <a:gd name="connsiteX16" fmla="*/ 3579 w 69254"/>
                  <a:gd name="connsiteY16" fmla="*/ 97195 h 97234"/>
                  <a:gd name="connsiteX17" fmla="*/ 1595 w 69254"/>
                  <a:gd name="connsiteY17" fmla="*/ 96798 h 97234"/>
                  <a:gd name="connsiteX18" fmla="*/ 603 w 69254"/>
                  <a:gd name="connsiteY18" fmla="*/ 96203 h 97234"/>
                  <a:gd name="connsiteX19" fmla="*/ 404 w 69254"/>
                  <a:gd name="connsiteY19" fmla="*/ 95012 h 97234"/>
                  <a:gd name="connsiteX20" fmla="*/ 404 w 69254"/>
                  <a:gd name="connsiteY20" fmla="*/ 2540 h 97234"/>
                  <a:gd name="connsiteX21" fmla="*/ 603 w 69254"/>
                  <a:gd name="connsiteY21" fmla="*/ 1548 h 97234"/>
                  <a:gd name="connsiteX22" fmla="*/ 1595 w 69254"/>
                  <a:gd name="connsiteY22" fmla="*/ 953 h 97234"/>
                  <a:gd name="connsiteX23" fmla="*/ 3579 w 69254"/>
                  <a:gd name="connsiteY23" fmla="*/ 357 h 97234"/>
                  <a:gd name="connsiteX24" fmla="*/ 6754 w 69254"/>
                  <a:gd name="connsiteY24" fmla="*/ 159 h 97234"/>
                  <a:gd name="connsiteX25" fmla="*/ 9731 w 69254"/>
                  <a:gd name="connsiteY25" fmla="*/ 357 h 97234"/>
                  <a:gd name="connsiteX26" fmla="*/ 11715 w 69254"/>
                  <a:gd name="connsiteY26" fmla="*/ 953 h 97234"/>
                  <a:gd name="connsiteX27" fmla="*/ 12707 w 69254"/>
                  <a:gd name="connsiteY27" fmla="*/ 1548 h 97234"/>
                  <a:gd name="connsiteX28" fmla="*/ 13104 w 69254"/>
                  <a:gd name="connsiteY28" fmla="*/ 2540 h 97234"/>
                  <a:gd name="connsiteX29" fmla="*/ 13104 w 69254"/>
                  <a:gd name="connsiteY29" fmla="*/ 41236 h 97234"/>
                  <a:gd name="connsiteX30" fmla="*/ 56959 w 69254"/>
                  <a:gd name="connsiteY30" fmla="*/ 41236 h 97234"/>
                  <a:gd name="connsiteX31" fmla="*/ 56959 w 69254"/>
                  <a:gd name="connsiteY31" fmla="*/ 2540 h 97234"/>
                  <a:gd name="connsiteX32" fmla="*/ 57157 w 69254"/>
                  <a:gd name="connsiteY32" fmla="*/ 1548 h 97234"/>
                  <a:gd name="connsiteX33" fmla="*/ 58149 w 69254"/>
                  <a:gd name="connsiteY33" fmla="*/ 953 h 97234"/>
                  <a:gd name="connsiteX34" fmla="*/ 60134 w 69254"/>
                  <a:gd name="connsiteY34" fmla="*/ 357 h 97234"/>
                  <a:gd name="connsiteX35" fmla="*/ 63309 w 69254"/>
                  <a:gd name="connsiteY35" fmla="*/ 159 h 97234"/>
                  <a:gd name="connsiteX36" fmla="*/ 66285 w 69254"/>
                  <a:gd name="connsiteY36" fmla="*/ 357 h 97234"/>
                  <a:gd name="connsiteX37" fmla="*/ 68270 w 69254"/>
                  <a:gd name="connsiteY37" fmla="*/ 953 h 97234"/>
                  <a:gd name="connsiteX38" fmla="*/ 69262 w 69254"/>
                  <a:gd name="connsiteY38" fmla="*/ 1548 h 97234"/>
                  <a:gd name="connsiteX39" fmla="*/ 69659 w 69254"/>
                  <a:gd name="connsiteY39" fmla="*/ 2540 h 9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254" h="97234">
                    <a:moveTo>
                      <a:pt x="69659" y="95012"/>
                    </a:moveTo>
                    <a:cubicBezTo>
                      <a:pt x="69659" y="95409"/>
                      <a:pt x="69510" y="95806"/>
                      <a:pt x="69262" y="96203"/>
                    </a:cubicBezTo>
                    <a:cubicBezTo>
                      <a:pt x="69113" y="96501"/>
                      <a:pt x="68766" y="96699"/>
                      <a:pt x="68270" y="96798"/>
                    </a:cubicBezTo>
                    <a:cubicBezTo>
                      <a:pt x="67873" y="96947"/>
                      <a:pt x="67178" y="97046"/>
                      <a:pt x="66285" y="97195"/>
                    </a:cubicBezTo>
                    <a:cubicBezTo>
                      <a:pt x="65492" y="97294"/>
                      <a:pt x="64499" y="97393"/>
                      <a:pt x="63309" y="97393"/>
                    </a:cubicBezTo>
                    <a:cubicBezTo>
                      <a:pt x="61969" y="97393"/>
                      <a:pt x="60928" y="97294"/>
                      <a:pt x="60134" y="97195"/>
                    </a:cubicBezTo>
                    <a:cubicBezTo>
                      <a:pt x="59340" y="97046"/>
                      <a:pt x="58645" y="96947"/>
                      <a:pt x="58149" y="96798"/>
                    </a:cubicBezTo>
                    <a:cubicBezTo>
                      <a:pt x="57753" y="96699"/>
                      <a:pt x="57405" y="96501"/>
                      <a:pt x="57157" y="96203"/>
                    </a:cubicBezTo>
                    <a:cubicBezTo>
                      <a:pt x="57008" y="95806"/>
                      <a:pt x="56959" y="95409"/>
                      <a:pt x="56959" y="95012"/>
                    </a:cubicBezTo>
                    <a:lnTo>
                      <a:pt x="56959" y="52348"/>
                    </a:lnTo>
                    <a:lnTo>
                      <a:pt x="13104" y="52348"/>
                    </a:lnTo>
                    <a:lnTo>
                      <a:pt x="13104" y="95012"/>
                    </a:lnTo>
                    <a:cubicBezTo>
                      <a:pt x="13104" y="95409"/>
                      <a:pt x="12955" y="95806"/>
                      <a:pt x="12707" y="96203"/>
                    </a:cubicBezTo>
                    <a:cubicBezTo>
                      <a:pt x="12558" y="96501"/>
                      <a:pt x="12211" y="96699"/>
                      <a:pt x="11715" y="96798"/>
                    </a:cubicBezTo>
                    <a:cubicBezTo>
                      <a:pt x="11318" y="96947"/>
                      <a:pt x="10624" y="97046"/>
                      <a:pt x="9731" y="97195"/>
                    </a:cubicBezTo>
                    <a:cubicBezTo>
                      <a:pt x="8937" y="97294"/>
                      <a:pt x="7945" y="97393"/>
                      <a:pt x="6754" y="97393"/>
                    </a:cubicBezTo>
                    <a:cubicBezTo>
                      <a:pt x="5564" y="97393"/>
                      <a:pt x="4472" y="97294"/>
                      <a:pt x="3579" y="97195"/>
                    </a:cubicBezTo>
                    <a:cubicBezTo>
                      <a:pt x="2785" y="97046"/>
                      <a:pt x="2091" y="96947"/>
                      <a:pt x="1595" y="96798"/>
                    </a:cubicBezTo>
                    <a:cubicBezTo>
                      <a:pt x="1198" y="96699"/>
                      <a:pt x="851" y="96501"/>
                      <a:pt x="603" y="96203"/>
                    </a:cubicBezTo>
                    <a:cubicBezTo>
                      <a:pt x="454" y="95806"/>
                      <a:pt x="404" y="95409"/>
                      <a:pt x="404" y="95012"/>
                    </a:cubicBezTo>
                    <a:lnTo>
                      <a:pt x="404" y="2540"/>
                    </a:lnTo>
                    <a:cubicBezTo>
                      <a:pt x="404" y="2143"/>
                      <a:pt x="454" y="1846"/>
                      <a:pt x="603" y="1548"/>
                    </a:cubicBezTo>
                    <a:cubicBezTo>
                      <a:pt x="851" y="1300"/>
                      <a:pt x="1198" y="1102"/>
                      <a:pt x="1595" y="953"/>
                    </a:cubicBezTo>
                    <a:cubicBezTo>
                      <a:pt x="2091" y="705"/>
                      <a:pt x="2785" y="506"/>
                      <a:pt x="3579" y="357"/>
                    </a:cubicBezTo>
                    <a:cubicBezTo>
                      <a:pt x="4472" y="258"/>
                      <a:pt x="5564" y="159"/>
                      <a:pt x="6754" y="159"/>
                    </a:cubicBezTo>
                    <a:cubicBezTo>
                      <a:pt x="7945" y="159"/>
                      <a:pt x="8937" y="258"/>
                      <a:pt x="9731" y="357"/>
                    </a:cubicBezTo>
                    <a:cubicBezTo>
                      <a:pt x="10624" y="506"/>
                      <a:pt x="11318" y="705"/>
                      <a:pt x="11715" y="953"/>
                    </a:cubicBezTo>
                    <a:cubicBezTo>
                      <a:pt x="12211" y="1102"/>
                      <a:pt x="12558" y="1300"/>
                      <a:pt x="12707" y="1548"/>
                    </a:cubicBezTo>
                    <a:cubicBezTo>
                      <a:pt x="12955" y="1846"/>
                      <a:pt x="13104" y="2143"/>
                      <a:pt x="13104" y="2540"/>
                    </a:cubicBezTo>
                    <a:lnTo>
                      <a:pt x="13104" y="41236"/>
                    </a:lnTo>
                    <a:lnTo>
                      <a:pt x="56959" y="41236"/>
                    </a:lnTo>
                    <a:lnTo>
                      <a:pt x="56959" y="2540"/>
                    </a:lnTo>
                    <a:cubicBezTo>
                      <a:pt x="56959" y="2143"/>
                      <a:pt x="57008" y="1846"/>
                      <a:pt x="57157" y="1548"/>
                    </a:cubicBezTo>
                    <a:cubicBezTo>
                      <a:pt x="57405" y="1300"/>
                      <a:pt x="57753" y="1102"/>
                      <a:pt x="58149" y="953"/>
                    </a:cubicBezTo>
                    <a:cubicBezTo>
                      <a:pt x="58645" y="705"/>
                      <a:pt x="59340" y="506"/>
                      <a:pt x="60134" y="357"/>
                    </a:cubicBezTo>
                    <a:cubicBezTo>
                      <a:pt x="60928" y="258"/>
                      <a:pt x="61969" y="159"/>
                      <a:pt x="63309" y="159"/>
                    </a:cubicBezTo>
                    <a:cubicBezTo>
                      <a:pt x="64499" y="159"/>
                      <a:pt x="65492" y="258"/>
                      <a:pt x="66285" y="357"/>
                    </a:cubicBezTo>
                    <a:cubicBezTo>
                      <a:pt x="67178" y="506"/>
                      <a:pt x="67873" y="705"/>
                      <a:pt x="68270" y="953"/>
                    </a:cubicBezTo>
                    <a:cubicBezTo>
                      <a:pt x="68766" y="1102"/>
                      <a:pt x="69113" y="1300"/>
                      <a:pt x="69262" y="1548"/>
                    </a:cubicBezTo>
                    <a:cubicBezTo>
                      <a:pt x="69510" y="1846"/>
                      <a:pt x="69659" y="2143"/>
                      <a:pt x="69659" y="25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10C43B89-4A80-4588-8F2A-D53C15A1C71A}"/>
                  </a:ext>
                </a:extLst>
              </p:cNvPr>
              <p:cNvSpPr/>
              <p:nvPr/>
            </p:nvSpPr>
            <p:spPr>
              <a:xfrm>
                <a:off x="7931348" y="3782750"/>
                <a:ext cx="47624" cy="70842"/>
              </a:xfrm>
              <a:custGeom>
                <a:avLst/>
                <a:gdLst>
                  <a:gd name="connsiteX0" fmla="*/ 48036 w 47624"/>
                  <a:gd name="connsiteY0" fmla="*/ 65842 h 70842"/>
                  <a:gd name="connsiteX1" fmla="*/ 47639 w 47624"/>
                  <a:gd name="connsiteY1" fmla="*/ 68223 h 70842"/>
                  <a:gd name="connsiteX2" fmla="*/ 47044 w 47624"/>
                  <a:gd name="connsiteY2" fmla="*/ 69811 h 70842"/>
                  <a:gd name="connsiteX3" fmla="*/ 46250 w 47624"/>
                  <a:gd name="connsiteY3" fmla="*/ 70803 h 70842"/>
                  <a:gd name="connsiteX4" fmla="*/ 45258 w 47624"/>
                  <a:gd name="connsiteY4" fmla="*/ 71001 h 70842"/>
                  <a:gd name="connsiteX5" fmla="*/ 3983 w 47624"/>
                  <a:gd name="connsiteY5" fmla="*/ 71001 h 70842"/>
                  <a:gd name="connsiteX6" fmla="*/ 1403 w 47624"/>
                  <a:gd name="connsiteY6" fmla="*/ 70009 h 70842"/>
                  <a:gd name="connsiteX7" fmla="*/ 411 w 47624"/>
                  <a:gd name="connsiteY7" fmla="*/ 66437 h 70842"/>
                  <a:gd name="connsiteX8" fmla="*/ 411 w 47624"/>
                  <a:gd name="connsiteY8" fmla="*/ 63857 h 70842"/>
                  <a:gd name="connsiteX9" fmla="*/ 610 w 47624"/>
                  <a:gd name="connsiteY9" fmla="*/ 62072 h 70842"/>
                  <a:gd name="connsiteX10" fmla="*/ 1007 w 47624"/>
                  <a:gd name="connsiteY10" fmla="*/ 60484 h 70842"/>
                  <a:gd name="connsiteX11" fmla="*/ 1800 w 47624"/>
                  <a:gd name="connsiteY11" fmla="*/ 58698 h 70842"/>
                  <a:gd name="connsiteX12" fmla="*/ 3189 w 47624"/>
                  <a:gd name="connsiteY12" fmla="*/ 56515 h 70842"/>
                  <a:gd name="connsiteX13" fmla="*/ 32757 w 47624"/>
                  <a:gd name="connsiteY13" fmla="*/ 10478 h 70842"/>
                  <a:gd name="connsiteX14" fmla="*/ 3983 w 47624"/>
                  <a:gd name="connsiteY14" fmla="*/ 10478 h 70842"/>
                  <a:gd name="connsiteX15" fmla="*/ 1999 w 47624"/>
                  <a:gd name="connsiteY15" fmla="*/ 9287 h 70842"/>
                  <a:gd name="connsiteX16" fmla="*/ 1403 w 47624"/>
                  <a:gd name="connsiteY16" fmla="*/ 5318 h 70842"/>
                  <a:gd name="connsiteX17" fmla="*/ 1602 w 47624"/>
                  <a:gd name="connsiteY17" fmla="*/ 2937 h 70842"/>
                  <a:gd name="connsiteX18" fmla="*/ 1999 w 47624"/>
                  <a:gd name="connsiteY18" fmla="*/ 1350 h 70842"/>
                  <a:gd name="connsiteX19" fmla="*/ 2793 w 47624"/>
                  <a:gd name="connsiteY19" fmla="*/ 556 h 70842"/>
                  <a:gd name="connsiteX20" fmla="*/ 3983 w 47624"/>
                  <a:gd name="connsiteY20" fmla="*/ 159 h 70842"/>
                  <a:gd name="connsiteX21" fmla="*/ 42480 w 47624"/>
                  <a:gd name="connsiteY21" fmla="*/ 159 h 70842"/>
                  <a:gd name="connsiteX22" fmla="*/ 43869 w 47624"/>
                  <a:gd name="connsiteY22" fmla="*/ 556 h 70842"/>
                  <a:gd name="connsiteX23" fmla="*/ 44861 w 47624"/>
                  <a:gd name="connsiteY23" fmla="*/ 1350 h 70842"/>
                  <a:gd name="connsiteX24" fmla="*/ 45655 w 47624"/>
                  <a:gd name="connsiteY24" fmla="*/ 2540 h 70842"/>
                  <a:gd name="connsiteX25" fmla="*/ 46052 w 47624"/>
                  <a:gd name="connsiteY25" fmla="*/ 4525 h 70842"/>
                  <a:gd name="connsiteX26" fmla="*/ 46052 w 47624"/>
                  <a:gd name="connsiteY26" fmla="*/ 6906 h 70842"/>
                  <a:gd name="connsiteX27" fmla="*/ 45853 w 47624"/>
                  <a:gd name="connsiteY27" fmla="*/ 9089 h 70842"/>
                  <a:gd name="connsiteX28" fmla="*/ 45258 w 47624"/>
                  <a:gd name="connsiteY28" fmla="*/ 10676 h 70842"/>
                  <a:gd name="connsiteX29" fmla="*/ 44464 w 47624"/>
                  <a:gd name="connsiteY29" fmla="*/ 12462 h 70842"/>
                  <a:gd name="connsiteX30" fmla="*/ 43274 w 47624"/>
                  <a:gd name="connsiteY30" fmla="*/ 14645 h 70842"/>
                  <a:gd name="connsiteX31" fmla="*/ 13905 w 47624"/>
                  <a:gd name="connsiteY31" fmla="*/ 60682 h 70842"/>
                  <a:gd name="connsiteX32" fmla="*/ 45258 w 47624"/>
                  <a:gd name="connsiteY32" fmla="*/ 60682 h 70842"/>
                  <a:gd name="connsiteX33" fmla="*/ 46250 w 47624"/>
                  <a:gd name="connsiteY33" fmla="*/ 60881 h 70842"/>
                  <a:gd name="connsiteX34" fmla="*/ 47044 w 47624"/>
                  <a:gd name="connsiteY34" fmla="*/ 61675 h 70842"/>
                  <a:gd name="connsiteX35" fmla="*/ 47639 w 47624"/>
                  <a:gd name="connsiteY35" fmla="*/ 63461 h 70842"/>
                  <a:gd name="connsiteX36" fmla="*/ 48036 w 47624"/>
                  <a:gd name="connsiteY36" fmla="*/ 65842 h 7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4" h="70842">
                    <a:moveTo>
                      <a:pt x="48036" y="65842"/>
                    </a:moveTo>
                    <a:cubicBezTo>
                      <a:pt x="48036" y="66784"/>
                      <a:pt x="47887" y="67578"/>
                      <a:pt x="47639" y="68223"/>
                    </a:cubicBezTo>
                    <a:cubicBezTo>
                      <a:pt x="47491" y="68918"/>
                      <a:pt x="47292" y="69414"/>
                      <a:pt x="47044" y="69811"/>
                    </a:cubicBezTo>
                    <a:cubicBezTo>
                      <a:pt x="46895" y="70208"/>
                      <a:pt x="46647" y="70555"/>
                      <a:pt x="46250" y="70803"/>
                    </a:cubicBezTo>
                    <a:cubicBezTo>
                      <a:pt x="45953" y="70952"/>
                      <a:pt x="45655" y="71001"/>
                      <a:pt x="45258" y="71001"/>
                    </a:cubicBezTo>
                    <a:lnTo>
                      <a:pt x="3983" y="71001"/>
                    </a:lnTo>
                    <a:cubicBezTo>
                      <a:pt x="3041" y="71001"/>
                      <a:pt x="2197" y="70704"/>
                      <a:pt x="1403" y="70009"/>
                    </a:cubicBezTo>
                    <a:cubicBezTo>
                      <a:pt x="709" y="69215"/>
                      <a:pt x="411" y="68025"/>
                      <a:pt x="411" y="66437"/>
                    </a:cubicBezTo>
                    <a:lnTo>
                      <a:pt x="411" y="63857"/>
                    </a:lnTo>
                    <a:cubicBezTo>
                      <a:pt x="411" y="63213"/>
                      <a:pt x="461" y="62617"/>
                      <a:pt x="610" y="62072"/>
                    </a:cubicBezTo>
                    <a:cubicBezTo>
                      <a:pt x="709" y="61575"/>
                      <a:pt x="858" y="61030"/>
                      <a:pt x="1007" y="60484"/>
                    </a:cubicBezTo>
                    <a:cubicBezTo>
                      <a:pt x="1255" y="59988"/>
                      <a:pt x="1503" y="59393"/>
                      <a:pt x="1800" y="58698"/>
                    </a:cubicBezTo>
                    <a:cubicBezTo>
                      <a:pt x="2197" y="58053"/>
                      <a:pt x="2644" y="57309"/>
                      <a:pt x="3189" y="56515"/>
                    </a:cubicBezTo>
                    <a:lnTo>
                      <a:pt x="32757" y="10478"/>
                    </a:lnTo>
                    <a:lnTo>
                      <a:pt x="3983" y="10478"/>
                    </a:lnTo>
                    <a:cubicBezTo>
                      <a:pt x="3189" y="10478"/>
                      <a:pt x="2495" y="10081"/>
                      <a:pt x="1999" y="9287"/>
                    </a:cubicBezTo>
                    <a:cubicBezTo>
                      <a:pt x="1602" y="8493"/>
                      <a:pt x="1403" y="7204"/>
                      <a:pt x="1403" y="5318"/>
                    </a:cubicBezTo>
                    <a:cubicBezTo>
                      <a:pt x="1403" y="4425"/>
                      <a:pt x="1453" y="3632"/>
                      <a:pt x="1602" y="2937"/>
                    </a:cubicBezTo>
                    <a:cubicBezTo>
                      <a:pt x="1701" y="2292"/>
                      <a:pt x="1850" y="1747"/>
                      <a:pt x="1999" y="1350"/>
                    </a:cubicBezTo>
                    <a:cubicBezTo>
                      <a:pt x="2247" y="953"/>
                      <a:pt x="2495" y="705"/>
                      <a:pt x="2793" y="556"/>
                    </a:cubicBezTo>
                    <a:cubicBezTo>
                      <a:pt x="3189" y="308"/>
                      <a:pt x="3586" y="159"/>
                      <a:pt x="3983" y="159"/>
                    </a:cubicBezTo>
                    <a:lnTo>
                      <a:pt x="42480" y="159"/>
                    </a:lnTo>
                    <a:cubicBezTo>
                      <a:pt x="42976" y="159"/>
                      <a:pt x="43472" y="308"/>
                      <a:pt x="43869" y="556"/>
                    </a:cubicBezTo>
                    <a:cubicBezTo>
                      <a:pt x="44266" y="705"/>
                      <a:pt x="44564" y="953"/>
                      <a:pt x="44861" y="1350"/>
                    </a:cubicBezTo>
                    <a:cubicBezTo>
                      <a:pt x="45258" y="1647"/>
                      <a:pt x="45506" y="2044"/>
                      <a:pt x="45655" y="2540"/>
                    </a:cubicBezTo>
                    <a:cubicBezTo>
                      <a:pt x="45903" y="3086"/>
                      <a:pt x="46052" y="3731"/>
                      <a:pt x="46052" y="4525"/>
                    </a:cubicBezTo>
                    <a:lnTo>
                      <a:pt x="46052" y="6906"/>
                    </a:lnTo>
                    <a:cubicBezTo>
                      <a:pt x="46052" y="7700"/>
                      <a:pt x="45953" y="8444"/>
                      <a:pt x="45853" y="9089"/>
                    </a:cubicBezTo>
                    <a:cubicBezTo>
                      <a:pt x="45705" y="9634"/>
                      <a:pt x="45506" y="10180"/>
                      <a:pt x="45258" y="10676"/>
                    </a:cubicBezTo>
                    <a:cubicBezTo>
                      <a:pt x="45109" y="11222"/>
                      <a:pt x="44861" y="11817"/>
                      <a:pt x="44464" y="12462"/>
                    </a:cubicBezTo>
                    <a:cubicBezTo>
                      <a:pt x="44167" y="13157"/>
                      <a:pt x="43770" y="13851"/>
                      <a:pt x="43274" y="14645"/>
                    </a:cubicBezTo>
                    <a:lnTo>
                      <a:pt x="13905" y="60682"/>
                    </a:lnTo>
                    <a:lnTo>
                      <a:pt x="45258" y="60682"/>
                    </a:lnTo>
                    <a:cubicBezTo>
                      <a:pt x="45655" y="60682"/>
                      <a:pt x="45953" y="60782"/>
                      <a:pt x="46250" y="60881"/>
                    </a:cubicBezTo>
                    <a:cubicBezTo>
                      <a:pt x="46647" y="61030"/>
                      <a:pt x="46895" y="61278"/>
                      <a:pt x="47044" y="61675"/>
                    </a:cubicBezTo>
                    <a:cubicBezTo>
                      <a:pt x="47292" y="62072"/>
                      <a:pt x="47491" y="62667"/>
                      <a:pt x="47639" y="63461"/>
                    </a:cubicBezTo>
                    <a:cubicBezTo>
                      <a:pt x="47887" y="64155"/>
                      <a:pt x="48036" y="64949"/>
                      <a:pt x="48036" y="658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791A91D-B306-48D2-8464-C286241CB1D4}"/>
                </a:ext>
              </a:extLst>
            </p:cNvPr>
            <p:cNvSpPr/>
            <p:nvPr/>
          </p:nvSpPr>
          <p:spPr>
            <a:xfrm>
              <a:off x="7356832" y="2239740"/>
              <a:ext cx="52982" cy="96837"/>
            </a:xfrm>
            <a:custGeom>
              <a:avLst/>
              <a:gdLst>
                <a:gd name="connsiteX0" fmla="*/ 53349 w 52982"/>
                <a:gd name="connsiteY0" fmla="*/ 88741 h 96837"/>
                <a:gd name="connsiteX1" fmla="*/ 53150 w 52982"/>
                <a:gd name="connsiteY1" fmla="*/ 92512 h 96837"/>
                <a:gd name="connsiteX2" fmla="*/ 52555 w 52982"/>
                <a:gd name="connsiteY2" fmla="*/ 94893 h 96837"/>
                <a:gd name="connsiteX3" fmla="*/ 51563 w 52982"/>
                <a:gd name="connsiteY3" fmla="*/ 96480 h 96837"/>
                <a:gd name="connsiteX4" fmla="*/ 50372 w 52982"/>
                <a:gd name="connsiteY4" fmla="*/ 96877 h 96837"/>
                <a:gd name="connsiteX5" fmla="*/ 6120 w 52982"/>
                <a:gd name="connsiteY5" fmla="*/ 96877 h 96837"/>
                <a:gd name="connsiteX6" fmla="*/ 1953 w 52982"/>
                <a:gd name="connsiteY6" fmla="*/ 95488 h 96837"/>
                <a:gd name="connsiteX7" fmla="*/ 366 w 52982"/>
                <a:gd name="connsiteY7" fmla="*/ 90726 h 96837"/>
                <a:gd name="connsiteX8" fmla="*/ 366 w 52982"/>
                <a:gd name="connsiteY8" fmla="*/ 3215 h 96837"/>
                <a:gd name="connsiteX9" fmla="*/ 763 w 52982"/>
                <a:gd name="connsiteY9" fmla="*/ 1826 h 96837"/>
                <a:gd name="connsiteX10" fmla="*/ 2350 w 52982"/>
                <a:gd name="connsiteY10" fmla="*/ 1032 h 96837"/>
                <a:gd name="connsiteX11" fmla="*/ 5327 w 52982"/>
                <a:gd name="connsiteY11" fmla="*/ 437 h 96837"/>
                <a:gd name="connsiteX12" fmla="*/ 10089 w 52982"/>
                <a:gd name="connsiteY12" fmla="*/ 40 h 96837"/>
                <a:gd name="connsiteX13" fmla="*/ 14852 w 52982"/>
                <a:gd name="connsiteY13" fmla="*/ 437 h 96837"/>
                <a:gd name="connsiteX14" fmla="*/ 17828 w 52982"/>
                <a:gd name="connsiteY14" fmla="*/ 1032 h 96837"/>
                <a:gd name="connsiteX15" fmla="*/ 19416 w 52982"/>
                <a:gd name="connsiteY15" fmla="*/ 1826 h 96837"/>
                <a:gd name="connsiteX16" fmla="*/ 20011 w 52982"/>
                <a:gd name="connsiteY16" fmla="*/ 3215 h 96837"/>
                <a:gd name="connsiteX17" fmla="*/ 20011 w 52982"/>
                <a:gd name="connsiteY17" fmla="*/ 80804 h 96837"/>
                <a:gd name="connsiteX18" fmla="*/ 50372 w 52982"/>
                <a:gd name="connsiteY18" fmla="*/ 80804 h 96837"/>
                <a:gd name="connsiteX19" fmla="*/ 51563 w 52982"/>
                <a:gd name="connsiteY19" fmla="*/ 81201 h 96837"/>
                <a:gd name="connsiteX20" fmla="*/ 52555 w 52982"/>
                <a:gd name="connsiteY20" fmla="*/ 82590 h 96837"/>
                <a:gd name="connsiteX21" fmla="*/ 53150 w 52982"/>
                <a:gd name="connsiteY21" fmla="*/ 84971 h 96837"/>
                <a:gd name="connsiteX22" fmla="*/ 53349 w 52982"/>
                <a:gd name="connsiteY22" fmla="*/ 88741 h 9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982" h="96837">
                  <a:moveTo>
                    <a:pt x="53349" y="88741"/>
                  </a:moveTo>
                  <a:cubicBezTo>
                    <a:pt x="53349" y="90230"/>
                    <a:pt x="53249" y="91470"/>
                    <a:pt x="53150" y="92512"/>
                  </a:cubicBezTo>
                  <a:cubicBezTo>
                    <a:pt x="53001" y="93454"/>
                    <a:pt x="52803" y="94248"/>
                    <a:pt x="52555" y="94893"/>
                  </a:cubicBezTo>
                  <a:cubicBezTo>
                    <a:pt x="52257" y="95587"/>
                    <a:pt x="51959" y="96083"/>
                    <a:pt x="51563" y="96480"/>
                  </a:cubicBezTo>
                  <a:cubicBezTo>
                    <a:pt x="51166" y="96778"/>
                    <a:pt x="50769" y="96877"/>
                    <a:pt x="50372" y="96877"/>
                  </a:cubicBezTo>
                  <a:lnTo>
                    <a:pt x="6120" y="96877"/>
                  </a:lnTo>
                  <a:cubicBezTo>
                    <a:pt x="4533" y="96877"/>
                    <a:pt x="3144" y="96431"/>
                    <a:pt x="1953" y="95488"/>
                  </a:cubicBezTo>
                  <a:cubicBezTo>
                    <a:pt x="862" y="94446"/>
                    <a:pt x="366" y="92859"/>
                    <a:pt x="366" y="90726"/>
                  </a:cubicBezTo>
                  <a:lnTo>
                    <a:pt x="366" y="3215"/>
                  </a:lnTo>
                  <a:cubicBezTo>
                    <a:pt x="366" y="2719"/>
                    <a:pt x="465" y="2223"/>
                    <a:pt x="763" y="1826"/>
                  </a:cubicBezTo>
                  <a:cubicBezTo>
                    <a:pt x="1159" y="1429"/>
                    <a:pt x="1656" y="1181"/>
                    <a:pt x="2350" y="1032"/>
                  </a:cubicBezTo>
                  <a:cubicBezTo>
                    <a:pt x="3144" y="784"/>
                    <a:pt x="4136" y="585"/>
                    <a:pt x="5327" y="437"/>
                  </a:cubicBezTo>
                  <a:cubicBezTo>
                    <a:pt x="6616" y="189"/>
                    <a:pt x="8204" y="40"/>
                    <a:pt x="10089" y="40"/>
                  </a:cubicBezTo>
                  <a:cubicBezTo>
                    <a:pt x="12074" y="40"/>
                    <a:pt x="13661" y="189"/>
                    <a:pt x="14852" y="437"/>
                  </a:cubicBezTo>
                  <a:cubicBezTo>
                    <a:pt x="16141" y="585"/>
                    <a:pt x="17134" y="784"/>
                    <a:pt x="17828" y="1032"/>
                  </a:cubicBezTo>
                  <a:cubicBezTo>
                    <a:pt x="18622" y="1181"/>
                    <a:pt x="19118" y="1429"/>
                    <a:pt x="19416" y="1826"/>
                  </a:cubicBezTo>
                  <a:cubicBezTo>
                    <a:pt x="19813" y="2223"/>
                    <a:pt x="20011" y="2719"/>
                    <a:pt x="20011" y="3215"/>
                  </a:cubicBezTo>
                  <a:lnTo>
                    <a:pt x="20011" y="80804"/>
                  </a:lnTo>
                  <a:lnTo>
                    <a:pt x="50372" y="80804"/>
                  </a:lnTo>
                  <a:cubicBezTo>
                    <a:pt x="50769" y="80804"/>
                    <a:pt x="51166" y="80953"/>
                    <a:pt x="51563" y="81201"/>
                  </a:cubicBezTo>
                  <a:cubicBezTo>
                    <a:pt x="51959" y="81498"/>
                    <a:pt x="52257" y="81945"/>
                    <a:pt x="52555" y="82590"/>
                  </a:cubicBezTo>
                  <a:cubicBezTo>
                    <a:pt x="52803" y="83135"/>
                    <a:pt x="53001" y="83929"/>
                    <a:pt x="53150" y="84971"/>
                  </a:cubicBezTo>
                  <a:cubicBezTo>
                    <a:pt x="53249" y="85914"/>
                    <a:pt x="53349" y="87154"/>
                    <a:pt x="53349" y="88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4B193519-BDAC-4DB9-8200-6E228C25F6C1}"/>
                </a:ext>
              </a:extLst>
            </p:cNvPr>
            <p:cNvSpPr/>
            <p:nvPr/>
          </p:nvSpPr>
          <p:spPr>
            <a:xfrm>
              <a:off x="7413110" y="2263354"/>
              <a:ext cx="65087" cy="75009"/>
            </a:xfrm>
            <a:custGeom>
              <a:avLst/>
              <a:gdLst>
                <a:gd name="connsiteX0" fmla="*/ 65458 w 65087"/>
                <a:gd name="connsiteY0" fmla="*/ 35560 h 75009"/>
                <a:gd name="connsiteX1" fmla="*/ 63871 w 65087"/>
                <a:gd name="connsiteY1" fmla="*/ 40719 h 75009"/>
                <a:gd name="connsiteX2" fmla="*/ 59703 w 65087"/>
                <a:gd name="connsiteY2" fmla="*/ 42307 h 75009"/>
                <a:gd name="connsiteX3" fmla="*/ 19421 w 65087"/>
                <a:gd name="connsiteY3" fmla="*/ 42307 h 75009"/>
                <a:gd name="connsiteX4" fmla="*/ 20413 w 65087"/>
                <a:gd name="connsiteY4" fmla="*/ 50046 h 75009"/>
                <a:gd name="connsiteX5" fmla="*/ 23588 w 65087"/>
                <a:gd name="connsiteY5" fmla="*/ 55999 h 75009"/>
                <a:gd name="connsiteX6" fmla="*/ 29144 w 65087"/>
                <a:gd name="connsiteY6" fmla="*/ 59571 h 75009"/>
                <a:gd name="connsiteX7" fmla="*/ 37478 w 65087"/>
                <a:gd name="connsiteY7" fmla="*/ 60761 h 75009"/>
                <a:gd name="connsiteX8" fmla="*/ 46210 w 65087"/>
                <a:gd name="connsiteY8" fmla="*/ 60166 h 75009"/>
                <a:gd name="connsiteX9" fmla="*/ 52560 w 65087"/>
                <a:gd name="connsiteY9" fmla="*/ 58579 h 75009"/>
                <a:gd name="connsiteX10" fmla="*/ 57124 w 65087"/>
                <a:gd name="connsiteY10" fmla="*/ 56991 h 75009"/>
                <a:gd name="connsiteX11" fmla="*/ 60100 w 65087"/>
                <a:gd name="connsiteY11" fmla="*/ 56197 h 75009"/>
                <a:gd name="connsiteX12" fmla="*/ 61092 w 65087"/>
                <a:gd name="connsiteY12" fmla="*/ 56594 h 75009"/>
                <a:gd name="connsiteX13" fmla="*/ 61688 w 65087"/>
                <a:gd name="connsiteY13" fmla="*/ 57586 h 75009"/>
                <a:gd name="connsiteX14" fmla="*/ 62283 w 65087"/>
                <a:gd name="connsiteY14" fmla="*/ 59372 h 75009"/>
                <a:gd name="connsiteX15" fmla="*/ 62481 w 65087"/>
                <a:gd name="connsiteY15" fmla="*/ 62547 h 75009"/>
                <a:gd name="connsiteX16" fmla="*/ 62283 w 65087"/>
                <a:gd name="connsiteY16" fmla="*/ 65326 h 75009"/>
                <a:gd name="connsiteX17" fmla="*/ 62085 w 65087"/>
                <a:gd name="connsiteY17" fmla="*/ 67310 h 75009"/>
                <a:gd name="connsiteX18" fmla="*/ 61489 w 65087"/>
                <a:gd name="connsiteY18" fmla="*/ 68699 h 75009"/>
                <a:gd name="connsiteX19" fmla="*/ 60696 w 65087"/>
                <a:gd name="connsiteY19" fmla="*/ 69691 h 75009"/>
                <a:gd name="connsiteX20" fmla="*/ 58116 w 65087"/>
                <a:gd name="connsiteY20" fmla="*/ 71279 h 75009"/>
                <a:gd name="connsiteX21" fmla="*/ 52758 w 65087"/>
                <a:gd name="connsiteY21" fmla="*/ 72866 h 75009"/>
                <a:gd name="connsiteX22" fmla="*/ 45019 w 65087"/>
                <a:gd name="connsiteY22" fmla="*/ 74255 h 75009"/>
                <a:gd name="connsiteX23" fmla="*/ 35891 w 65087"/>
                <a:gd name="connsiteY23" fmla="*/ 75049 h 75009"/>
                <a:gd name="connsiteX24" fmla="*/ 20214 w 65087"/>
                <a:gd name="connsiteY24" fmla="*/ 72866 h 75009"/>
                <a:gd name="connsiteX25" fmla="*/ 9102 w 65087"/>
                <a:gd name="connsiteY25" fmla="*/ 65921 h 75009"/>
                <a:gd name="connsiteX26" fmla="*/ 2553 w 65087"/>
                <a:gd name="connsiteY26" fmla="*/ 54610 h 75009"/>
                <a:gd name="connsiteX27" fmla="*/ 371 w 65087"/>
                <a:gd name="connsiteY27" fmla="*/ 38338 h 75009"/>
                <a:gd name="connsiteX28" fmla="*/ 2553 w 65087"/>
                <a:gd name="connsiteY28" fmla="*/ 22265 h 75009"/>
                <a:gd name="connsiteX29" fmla="*/ 9300 w 65087"/>
                <a:gd name="connsiteY29" fmla="*/ 10358 h 75009"/>
                <a:gd name="connsiteX30" fmla="*/ 20016 w 65087"/>
                <a:gd name="connsiteY30" fmla="*/ 2818 h 75009"/>
                <a:gd name="connsiteX31" fmla="*/ 34105 w 65087"/>
                <a:gd name="connsiteY31" fmla="*/ 40 h 75009"/>
                <a:gd name="connsiteX32" fmla="*/ 48392 w 65087"/>
                <a:gd name="connsiteY32" fmla="*/ 2619 h 75009"/>
                <a:gd name="connsiteX33" fmla="*/ 58116 w 65087"/>
                <a:gd name="connsiteY33" fmla="*/ 9366 h 75009"/>
                <a:gd name="connsiteX34" fmla="*/ 63672 w 65087"/>
                <a:gd name="connsiteY34" fmla="*/ 19685 h 75009"/>
                <a:gd name="connsiteX35" fmla="*/ 65458 w 65087"/>
                <a:gd name="connsiteY35" fmla="*/ 32583 h 75009"/>
                <a:gd name="connsiteX36" fmla="*/ 47400 w 65087"/>
                <a:gd name="connsiteY36" fmla="*/ 30202 h 75009"/>
                <a:gd name="connsiteX37" fmla="*/ 44225 w 65087"/>
                <a:gd name="connsiteY37" fmla="*/ 17899 h 75009"/>
                <a:gd name="connsiteX38" fmla="*/ 33708 w 65087"/>
                <a:gd name="connsiteY38" fmla="*/ 13335 h 75009"/>
                <a:gd name="connsiteX39" fmla="*/ 27556 w 65087"/>
                <a:gd name="connsiteY39" fmla="*/ 14724 h 75009"/>
                <a:gd name="connsiteX40" fmla="*/ 23191 w 65087"/>
                <a:gd name="connsiteY40" fmla="*/ 18296 h 75009"/>
                <a:gd name="connsiteX41" fmla="*/ 20413 w 65087"/>
                <a:gd name="connsiteY41" fmla="*/ 23654 h 75009"/>
                <a:gd name="connsiteX42" fmla="*/ 19421 w 65087"/>
                <a:gd name="connsiteY42" fmla="*/ 3020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5087" h="75009">
                  <a:moveTo>
                    <a:pt x="65458" y="35560"/>
                  </a:moveTo>
                  <a:cubicBezTo>
                    <a:pt x="65458" y="37842"/>
                    <a:pt x="64912" y="39529"/>
                    <a:pt x="63871" y="40719"/>
                  </a:cubicBezTo>
                  <a:cubicBezTo>
                    <a:pt x="62928" y="41811"/>
                    <a:pt x="61539" y="42307"/>
                    <a:pt x="59703" y="42307"/>
                  </a:cubicBezTo>
                  <a:lnTo>
                    <a:pt x="19421" y="42307"/>
                  </a:lnTo>
                  <a:cubicBezTo>
                    <a:pt x="19421" y="45085"/>
                    <a:pt x="19718" y="47665"/>
                    <a:pt x="20413" y="50046"/>
                  </a:cubicBezTo>
                  <a:cubicBezTo>
                    <a:pt x="21058" y="52328"/>
                    <a:pt x="22099" y="54312"/>
                    <a:pt x="23588" y="55999"/>
                  </a:cubicBezTo>
                  <a:cubicBezTo>
                    <a:pt x="25026" y="57586"/>
                    <a:pt x="26862" y="58777"/>
                    <a:pt x="29144" y="59571"/>
                  </a:cubicBezTo>
                  <a:cubicBezTo>
                    <a:pt x="31525" y="60365"/>
                    <a:pt x="34303" y="60761"/>
                    <a:pt x="37478" y="60761"/>
                  </a:cubicBezTo>
                  <a:cubicBezTo>
                    <a:pt x="40753" y="60761"/>
                    <a:pt x="43680" y="60563"/>
                    <a:pt x="46210" y="60166"/>
                  </a:cubicBezTo>
                  <a:cubicBezTo>
                    <a:pt x="48690" y="59670"/>
                    <a:pt x="50823" y="59124"/>
                    <a:pt x="52560" y="58579"/>
                  </a:cubicBezTo>
                  <a:cubicBezTo>
                    <a:pt x="54395" y="58083"/>
                    <a:pt x="55933" y="57537"/>
                    <a:pt x="57124" y="56991"/>
                  </a:cubicBezTo>
                  <a:cubicBezTo>
                    <a:pt x="58314" y="56495"/>
                    <a:pt x="59306" y="56197"/>
                    <a:pt x="60100" y="56197"/>
                  </a:cubicBezTo>
                  <a:cubicBezTo>
                    <a:pt x="60497" y="56197"/>
                    <a:pt x="60795" y="56346"/>
                    <a:pt x="61092" y="56594"/>
                  </a:cubicBezTo>
                  <a:cubicBezTo>
                    <a:pt x="61340" y="56743"/>
                    <a:pt x="61539" y="57090"/>
                    <a:pt x="61688" y="57586"/>
                  </a:cubicBezTo>
                  <a:cubicBezTo>
                    <a:pt x="61936" y="57983"/>
                    <a:pt x="62134" y="58579"/>
                    <a:pt x="62283" y="59372"/>
                  </a:cubicBezTo>
                  <a:cubicBezTo>
                    <a:pt x="62382" y="60166"/>
                    <a:pt x="62481" y="61258"/>
                    <a:pt x="62481" y="62547"/>
                  </a:cubicBezTo>
                  <a:cubicBezTo>
                    <a:pt x="62481" y="63639"/>
                    <a:pt x="62382" y="64532"/>
                    <a:pt x="62283" y="65326"/>
                  </a:cubicBezTo>
                  <a:cubicBezTo>
                    <a:pt x="62283" y="66020"/>
                    <a:pt x="62184" y="66665"/>
                    <a:pt x="62085" y="67310"/>
                  </a:cubicBezTo>
                  <a:cubicBezTo>
                    <a:pt x="61936" y="67856"/>
                    <a:pt x="61737" y="68302"/>
                    <a:pt x="61489" y="68699"/>
                  </a:cubicBezTo>
                  <a:cubicBezTo>
                    <a:pt x="61340" y="68997"/>
                    <a:pt x="61092" y="69294"/>
                    <a:pt x="60696" y="69691"/>
                  </a:cubicBezTo>
                  <a:cubicBezTo>
                    <a:pt x="60398" y="70088"/>
                    <a:pt x="59555" y="70634"/>
                    <a:pt x="58116" y="71279"/>
                  </a:cubicBezTo>
                  <a:cubicBezTo>
                    <a:pt x="56776" y="71824"/>
                    <a:pt x="54990" y="72370"/>
                    <a:pt x="52758" y="72866"/>
                  </a:cubicBezTo>
                  <a:cubicBezTo>
                    <a:pt x="50476" y="73362"/>
                    <a:pt x="47896" y="73858"/>
                    <a:pt x="45019" y="74255"/>
                  </a:cubicBezTo>
                  <a:cubicBezTo>
                    <a:pt x="42092" y="74751"/>
                    <a:pt x="39066" y="75049"/>
                    <a:pt x="35891" y="75049"/>
                  </a:cubicBezTo>
                  <a:cubicBezTo>
                    <a:pt x="29938" y="75049"/>
                    <a:pt x="24679" y="74305"/>
                    <a:pt x="20214" y="72866"/>
                  </a:cubicBezTo>
                  <a:cubicBezTo>
                    <a:pt x="15849" y="71279"/>
                    <a:pt x="12128" y="68997"/>
                    <a:pt x="9102" y="65921"/>
                  </a:cubicBezTo>
                  <a:cubicBezTo>
                    <a:pt x="6175" y="62895"/>
                    <a:pt x="3992" y="59124"/>
                    <a:pt x="2553" y="54610"/>
                  </a:cubicBezTo>
                  <a:cubicBezTo>
                    <a:pt x="1065" y="49996"/>
                    <a:pt x="371" y="44589"/>
                    <a:pt x="371" y="38338"/>
                  </a:cubicBezTo>
                  <a:cubicBezTo>
                    <a:pt x="371" y="32385"/>
                    <a:pt x="1065" y="27027"/>
                    <a:pt x="2553" y="22265"/>
                  </a:cubicBezTo>
                  <a:cubicBezTo>
                    <a:pt x="4141" y="17502"/>
                    <a:pt x="6373" y="13533"/>
                    <a:pt x="9300" y="10358"/>
                  </a:cubicBezTo>
                  <a:cubicBezTo>
                    <a:pt x="12178" y="7084"/>
                    <a:pt x="15749" y="4554"/>
                    <a:pt x="20016" y="2818"/>
                  </a:cubicBezTo>
                  <a:cubicBezTo>
                    <a:pt x="24233" y="982"/>
                    <a:pt x="28946" y="40"/>
                    <a:pt x="34105" y="40"/>
                  </a:cubicBezTo>
                  <a:cubicBezTo>
                    <a:pt x="39661" y="40"/>
                    <a:pt x="44424" y="933"/>
                    <a:pt x="48392" y="2619"/>
                  </a:cubicBezTo>
                  <a:cubicBezTo>
                    <a:pt x="52361" y="4207"/>
                    <a:pt x="55586" y="6489"/>
                    <a:pt x="58116" y="9366"/>
                  </a:cubicBezTo>
                  <a:cubicBezTo>
                    <a:pt x="60596" y="12293"/>
                    <a:pt x="62481" y="15716"/>
                    <a:pt x="63672" y="19685"/>
                  </a:cubicBezTo>
                  <a:cubicBezTo>
                    <a:pt x="64863" y="23654"/>
                    <a:pt x="65458" y="27970"/>
                    <a:pt x="65458" y="32583"/>
                  </a:cubicBezTo>
                  <a:close/>
                  <a:moveTo>
                    <a:pt x="47400" y="30202"/>
                  </a:moveTo>
                  <a:cubicBezTo>
                    <a:pt x="47499" y="24943"/>
                    <a:pt x="46458" y="20826"/>
                    <a:pt x="44225" y="17899"/>
                  </a:cubicBezTo>
                  <a:cubicBezTo>
                    <a:pt x="41943" y="14873"/>
                    <a:pt x="38471" y="13335"/>
                    <a:pt x="33708" y="13335"/>
                  </a:cubicBezTo>
                  <a:cubicBezTo>
                    <a:pt x="31327" y="13335"/>
                    <a:pt x="29243" y="13831"/>
                    <a:pt x="27556" y="14724"/>
                  </a:cubicBezTo>
                  <a:cubicBezTo>
                    <a:pt x="25820" y="15667"/>
                    <a:pt x="24381" y="16857"/>
                    <a:pt x="23191" y="18296"/>
                  </a:cubicBezTo>
                  <a:cubicBezTo>
                    <a:pt x="22000" y="19784"/>
                    <a:pt x="21058" y="21570"/>
                    <a:pt x="20413" y="23654"/>
                  </a:cubicBezTo>
                  <a:cubicBezTo>
                    <a:pt x="19867" y="25787"/>
                    <a:pt x="19520" y="27970"/>
                    <a:pt x="19421" y="302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11AE689-5380-4CCB-B8B9-618C0532D1E9}"/>
                </a:ext>
              </a:extLst>
            </p:cNvPr>
            <p:cNvSpPr/>
            <p:nvPr/>
          </p:nvSpPr>
          <p:spPr>
            <a:xfrm>
              <a:off x="7493536" y="2263751"/>
              <a:ext cx="67270" cy="100012"/>
            </a:xfrm>
            <a:custGeom>
              <a:avLst/>
              <a:gdLst>
                <a:gd name="connsiteX0" fmla="*/ 67647 w 67270"/>
                <a:gd name="connsiteY0" fmla="*/ 8573 h 100012"/>
                <a:gd name="connsiteX1" fmla="*/ 66854 w 67270"/>
                <a:gd name="connsiteY1" fmla="*/ 13930 h 100012"/>
                <a:gd name="connsiteX2" fmla="*/ 64869 w 67270"/>
                <a:gd name="connsiteY2" fmla="*/ 15518 h 100012"/>
                <a:gd name="connsiteX3" fmla="*/ 56932 w 67270"/>
                <a:gd name="connsiteY3" fmla="*/ 15518 h 100012"/>
                <a:gd name="connsiteX4" fmla="*/ 59313 w 67270"/>
                <a:gd name="connsiteY4" fmla="*/ 19685 h 100012"/>
                <a:gd name="connsiteX5" fmla="*/ 60107 w 67270"/>
                <a:gd name="connsiteY5" fmla="*/ 24249 h 100012"/>
                <a:gd name="connsiteX6" fmla="*/ 58122 w 67270"/>
                <a:gd name="connsiteY6" fmla="*/ 34766 h 100012"/>
                <a:gd name="connsiteX7" fmla="*/ 52566 w 67270"/>
                <a:gd name="connsiteY7" fmla="*/ 42307 h 100012"/>
                <a:gd name="connsiteX8" fmla="*/ 43835 w 67270"/>
                <a:gd name="connsiteY8" fmla="*/ 46871 h 100012"/>
                <a:gd name="connsiteX9" fmla="*/ 32524 w 67270"/>
                <a:gd name="connsiteY9" fmla="*/ 48458 h 100012"/>
                <a:gd name="connsiteX10" fmla="*/ 26372 w 67270"/>
                <a:gd name="connsiteY10" fmla="*/ 47665 h 100012"/>
                <a:gd name="connsiteX11" fmla="*/ 22007 w 67270"/>
                <a:gd name="connsiteY11" fmla="*/ 45879 h 100012"/>
                <a:gd name="connsiteX12" fmla="*/ 20221 w 67270"/>
                <a:gd name="connsiteY12" fmla="*/ 48260 h 100012"/>
                <a:gd name="connsiteX13" fmla="*/ 19626 w 67270"/>
                <a:gd name="connsiteY13" fmla="*/ 51237 h 100012"/>
                <a:gd name="connsiteX14" fmla="*/ 21412 w 67270"/>
                <a:gd name="connsiteY14" fmla="*/ 54808 h 100012"/>
                <a:gd name="connsiteX15" fmla="*/ 26769 w 67270"/>
                <a:gd name="connsiteY15" fmla="*/ 56198 h 100012"/>
                <a:gd name="connsiteX16" fmla="*/ 43041 w 67270"/>
                <a:gd name="connsiteY16" fmla="*/ 56793 h 100012"/>
                <a:gd name="connsiteX17" fmla="*/ 52963 w 67270"/>
                <a:gd name="connsiteY17" fmla="*/ 58380 h 100012"/>
                <a:gd name="connsiteX18" fmla="*/ 60504 w 67270"/>
                <a:gd name="connsiteY18" fmla="*/ 62349 h 100012"/>
                <a:gd name="connsiteX19" fmla="*/ 65068 w 67270"/>
                <a:gd name="connsiteY19" fmla="*/ 68302 h 100012"/>
                <a:gd name="connsiteX20" fmla="*/ 66655 w 67270"/>
                <a:gd name="connsiteY20" fmla="*/ 76240 h 100012"/>
                <a:gd name="connsiteX21" fmla="*/ 64472 w 67270"/>
                <a:gd name="connsiteY21" fmla="*/ 85566 h 100012"/>
                <a:gd name="connsiteX22" fmla="*/ 58122 w 67270"/>
                <a:gd name="connsiteY22" fmla="*/ 93107 h 100012"/>
                <a:gd name="connsiteX23" fmla="*/ 47208 w 67270"/>
                <a:gd name="connsiteY23" fmla="*/ 98068 h 100012"/>
                <a:gd name="connsiteX24" fmla="*/ 32127 w 67270"/>
                <a:gd name="connsiteY24" fmla="*/ 100052 h 100012"/>
                <a:gd name="connsiteX25" fmla="*/ 17443 w 67270"/>
                <a:gd name="connsiteY25" fmla="*/ 98663 h 100012"/>
                <a:gd name="connsiteX26" fmla="*/ 7719 w 67270"/>
                <a:gd name="connsiteY26" fmla="*/ 94893 h 100012"/>
                <a:gd name="connsiteX27" fmla="*/ 2163 w 67270"/>
                <a:gd name="connsiteY27" fmla="*/ 89138 h 100012"/>
                <a:gd name="connsiteX28" fmla="*/ 377 w 67270"/>
                <a:gd name="connsiteY28" fmla="*/ 81994 h 100012"/>
                <a:gd name="connsiteX29" fmla="*/ 972 w 67270"/>
                <a:gd name="connsiteY29" fmla="*/ 77232 h 100012"/>
                <a:gd name="connsiteX30" fmla="*/ 2957 w 67270"/>
                <a:gd name="connsiteY30" fmla="*/ 73065 h 100012"/>
                <a:gd name="connsiteX31" fmla="*/ 5933 w 67270"/>
                <a:gd name="connsiteY31" fmla="*/ 69294 h 100012"/>
                <a:gd name="connsiteX32" fmla="*/ 10101 w 67270"/>
                <a:gd name="connsiteY32" fmla="*/ 65524 h 100012"/>
                <a:gd name="connsiteX33" fmla="*/ 4941 w 67270"/>
                <a:gd name="connsiteY33" fmla="*/ 60960 h 100012"/>
                <a:gd name="connsiteX34" fmla="*/ 3354 w 67270"/>
                <a:gd name="connsiteY34" fmla="*/ 54412 h 100012"/>
                <a:gd name="connsiteX35" fmla="*/ 5338 w 67270"/>
                <a:gd name="connsiteY35" fmla="*/ 46474 h 100012"/>
                <a:gd name="connsiteX36" fmla="*/ 10497 w 67270"/>
                <a:gd name="connsiteY36" fmla="*/ 39926 h 100012"/>
                <a:gd name="connsiteX37" fmla="*/ 6330 w 67270"/>
                <a:gd name="connsiteY37" fmla="*/ 33774 h 100012"/>
                <a:gd name="connsiteX38" fmla="*/ 4743 w 67270"/>
                <a:gd name="connsiteY38" fmla="*/ 24646 h 100012"/>
                <a:gd name="connsiteX39" fmla="*/ 6727 w 67270"/>
                <a:gd name="connsiteY39" fmla="*/ 14327 h 100012"/>
                <a:gd name="connsiteX40" fmla="*/ 12482 w 67270"/>
                <a:gd name="connsiteY40" fmla="*/ 6588 h 100012"/>
                <a:gd name="connsiteX41" fmla="*/ 21213 w 67270"/>
                <a:gd name="connsiteY41" fmla="*/ 1826 h 100012"/>
                <a:gd name="connsiteX42" fmla="*/ 32326 w 67270"/>
                <a:gd name="connsiteY42" fmla="*/ 40 h 100012"/>
                <a:gd name="connsiteX43" fmla="*/ 38279 w 67270"/>
                <a:gd name="connsiteY43" fmla="*/ 437 h 100012"/>
                <a:gd name="connsiteX44" fmla="*/ 43637 w 67270"/>
                <a:gd name="connsiteY44" fmla="*/ 1429 h 100012"/>
                <a:gd name="connsiteX45" fmla="*/ 64869 w 67270"/>
                <a:gd name="connsiteY45" fmla="*/ 1429 h 100012"/>
                <a:gd name="connsiteX46" fmla="*/ 66854 w 67270"/>
                <a:gd name="connsiteY46" fmla="*/ 3016 h 100012"/>
                <a:gd name="connsiteX47" fmla="*/ 67647 w 67270"/>
                <a:gd name="connsiteY47" fmla="*/ 8573 h 100012"/>
                <a:gd name="connsiteX48" fmla="*/ 43637 w 67270"/>
                <a:gd name="connsiteY48" fmla="*/ 24249 h 100012"/>
                <a:gd name="connsiteX49" fmla="*/ 40660 w 67270"/>
                <a:gd name="connsiteY49" fmla="*/ 15915 h 100012"/>
                <a:gd name="connsiteX50" fmla="*/ 32127 w 67270"/>
                <a:gd name="connsiteY50" fmla="*/ 12938 h 100012"/>
                <a:gd name="connsiteX51" fmla="*/ 27166 w 67270"/>
                <a:gd name="connsiteY51" fmla="*/ 13930 h 100012"/>
                <a:gd name="connsiteX52" fmla="*/ 23793 w 67270"/>
                <a:gd name="connsiteY52" fmla="*/ 16510 h 100012"/>
                <a:gd name="connsiteX53" fmla="*/ 21808 w 67270"/>
                <a:gd name="connsiteY53" fmla="*/ 20280 h 100012"/>
                <a:gd name="connsiteX54" fmla="*/ 21213 w 67270"/>
                <a:gd name="connsiteY54" fmla="*/ 24646 h 100012"/>
                <a:gd name="connsiteX55" fmla="*/ 24190 w 67270"/>
                <a:gd name="connsiteY55" fmla="*/ 32583 h 100012"/>
                <a:gd name="connsiteX56" fmla="*/ 32326 w 67270"/>
                <a:gd name="connsiteY56" fmla="*/ 35560 h 100012"/>
                <a:gd name="connsiteX57" fmla="*/ 37287 w 67270"/>
                <a:gd name="connsiteY57" fmla="*/ 34766 h 100012"/>
                <a:gd name="connsiteX58" fmla="*/ 40858 w 67270"/>
                <a:gd name="connsiteY58" fmla="*/ 32187 h 100012"/>
                <a:gd name="connsiteX59" fmla="*/ 42843 w 67270"/>
                <a:gd name="connsiteY59" fmla="*/ 28615 h 100012"/>
                <a:gd name="connsiteX60" fmla="*/ 43637 w 67270"/>
                <a:gd name="connsiteY60" fmla="*/ 24249 h 100012"/>
                <a:gd name="connsiteX61" fmla="*/ 48002 w 67270"/>
                <a:gd name="connsiteY61" fmla="*/ 77232 h 100012"/>
                <a:gd name="connsiteX62" fmla="*/ 45224 w 67270"/>
                <a:gd name="connsiteY62" fmla="*/ 72073 h 100012"/>
                <a:gd name="connsiteX63" fmla="*/ 37882 w 67270"/>
                <a:gd name="connsiteY63" fmla="*/ 70088 h 100012"/>
                <a:gd name="connsiteX64" fmla="*/ 24587 w 67270"/>
                <a:gd name="connsiteY64" fmla="*/ 69890 h 100012"/>
                <a:gd name="connsiteX65" fmla="*/ 21412 w 67270"/>
                <a:gd name="connsiteY65" fmla="*/ 72668 h 100012"/>
                <a:gd name="connsiteX66" fmla="*/ 19626 w 67270"/>
                <a:gd name="connsiteY66" fmla="*/ 75049 h 100012"/>
                <a:gd name="connsiteX67" fmla="*/ 18633 w 67270"/>
                <a:gd name="connsiteY67" fmla="*/ 77232 h 100012"/>
                <a:gd name="connsiteX68" fmla="*/ 18435 w 67270"/>
                <a:gd name="connsiteY68" fmla="*/ 79613 h 100012"/>
                <a:gd name="connsiteX69" fmla="*/ 22205 w 67270"/>
                <a:gd name="connsiteY69" fmla="*/ 85169 h 100012"/>
                <a:gd name="connsiteX70" fmla="*/ 32921 w 67270"/>
                <a:gd name="connsiteY70" fmla="*/ 87154 h 100012"/>
                <a:gd name="connsiteX71" fmla="*/ 39866 w 67270"/>
                <a:gd name="connsiteY71" fmla="*/ 86360 h 100012"/>
                <a:gd name="connsiteX72" fmla="*/ 44629 w 67270"/>
                <a:gd name="connsiteY72" fmla="*/ 84177 h 100012"/>
                <a:gd name="connsiteX73" fmla="*/ 47208 w 67270"/>
                <a:gd name="connsiteY73" fmla="*/ 81002 h 100012"/>
                <a:gd name="connsiteX74" fmla="*/ 48002 w 67270"/>
                <a:gd name="connsiteY74" fmla="*/ 77232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7270" h="100012">
                  <a:moveTo>
                    <a:pt x="67647" y="8573"/>
                  </a:moveTo>
                  <a:cubicBezTo>
                    <a:pt x="67647" y="10954"/>
                    <a:pt x="67350" y="12740"/>
                    <a:pt x="66854" y="13930"/>
                  </a:cubicBezTo>
                  <a:cubicBezTo>
                    <a:pt x="66308" y="15022"/>
                    <a:pt x="65663" y="15518"/>
                    <a:pt x="64869" y="15518"/>
                  </a:cubicBezTo>
                  <a:lnTo>
                    <a:pt x="56932" y="15518"/>
                  </a:lnTo>
                  <a:cubicBezTo>
                    <a:pt x="57974" y="16708"/>
                    <a:pt x="58767" y="18098"/>
                    <a:pt x="59313" y="19685"/>
                  </a:cubicBezTo>
                  <a:cubicBezTo>
                    <a:pt x="59809" y="21173"/>
                    <a:pt x="60107" y="22662"/>
                    <a:pt x="60107" y="24249"/>
                  </a:cubicBezTo>
                  <a:cubicBezTo>
                    <a:pt x="60107" y="28218"/>
                    <a:pt x="59412" y="31740"/>
                    <a:pt x="58122" y="34766"/>
                  </a:cubicBezTo>
                  <a:cubicBezTo>
                    <a:pt x="56783" y="37693"/>
                    <a:pt x="54947" y="40223"/>
                    <a:pt x="52566" y="42307"/>
                  </a:cubicBezTo>
                  <a:cubicBezTo>
                    <a:pt x="50185" y="44291"/>
                    <a:pt x="47258" y="45829"/>
                    <a:pt x="43835" y="46871"/>
                  </a:cubicBezTo>
                  <a:cubicBezTo>
                    <a:pt x="40362" y="47962"/>
                    <a:pt x="36592" y="48458"/>
                    <a:pt x="32524" y="48458"/>
                  </a:cubicBezTo>
                  <a:cubicBezTo>
                    <a:pt x="30391" y="48458"/>
                    <a:pt x="28357" y="48210"/>
                    <a:pt x="26372" y="47665"/>
                  </a:cubicBezTo>
                  <a:cubicBezTo>
                    <a:pt x="24388" y="47169"/>
                    <a:pt x="22900" y="46573"/>
                    <a:pt x="22007" y="45879"/>
                  </a:cubicBezTo>
                  <a:cubicBezTo>
                    <a:pt x="21312" y="46573"/>
                    <a:pt x="20717" y="47367"/>
                    <a:pt x="20221" y="48260"/>
                  </a:cubicBezTo>
                  <a:cubicBezTo>
                    <a:pt x="19824" y="49203"/>
                    <a:pt x="19626" y="50195"/>
                    <a:pt x="19626" y="51237"/>
                  </a:cubicBezTo>
                  <a:cubicBezTo>
                    <a:pt x="19626" y="52725"/>
                    <a:pt x="20221" y="53915"/>
                    <a:pt x="21412" y="54808"/>
                  </a:cubicBezTo>
                  <a:cubicBezTo>
                    <a:pt x="22701" y="55751"/>
                    <a:pt x="24487" y="56198"/>
                    <a:pt x="26769" y="56198"/>
                  </a:cubicBezTo>
                  <a:lnTo>
                    <a:pt x="43041" y="56793"/>
                  </a:lnTo>
                  <a:cubicBezTo>
                    <a:pt x="46712" y="56942"/>
                    <a:pt x="50036" y="57487"/>
                    <a:pt x="52963" y="58380"/>
                  </a:cubicBezTo>
                  <a:cubicBezTo>
                    <a:pt x="55989" y="59323"/>
                    <a:pt x="58519" y="60662"/>
                    <a:pt x="60504" y="62349"/>
                  </a:cubicBezTo>
                  <a:cubicBezTo>
                    <a:pt x="62488" y="63937"/>
                    <a:pt x="63976" y="65921"/>
                    <a:pt x="65068" y="68302"/>
                  </a:cubicBezTo>
                  <a:cubicBezTo>
                    <a:pt x="66110" y="70683"/>
                    <a:pt x="66655" y="73313"/>
                    <a:pt x="66655" y="76240"/>
                  </a:cubicBezTo>
                  <a:cubicBezTo>
                    <a:pt x="66655" y="79514"/>
                    <a:pt x="65911" y="82639"/>
                    <a:pt x="64472" y="85566"/>
                  </a:cubicBezTo>
                  <a:cubicBezTo>
                    <a:pt x="63133" y="88444"/>
                    <a:pt x="61000" y="90974"/>
                    <a:pt x="58122" y="93107"/>
                  </a:cubicBezTo>
                  <a:cubicBezTo>
                    <a:pt x="55196" y="95190"/>
                    <a:pt x="51574" y="96877"/>
                    <a:pt x="47208" y="98068"/>
                  </a:cubicBezTo>
                  <a:cubicBezTo>
                    <a:pt x="42843" y="99358"/>
                    <a:pt x="37783" y="100052"/>
                    <a:pt x="32127" y="100052"/>
                  </a:cubicBezTo>
                  <a:cubicBezTo>
                    <a:pt x="26422" y="100052"/>
                    <a:pt x="21511" y="99556"/>
                    <a:pt x="17443" y="98663"/>
                  </a:cubicBezTo>
                  <a:cubicBezTo>
                    <a:pt x="13474" y="97721"/>
                    <a:pt x="10200" y="96480"/>
                    <a:pt x="7719" y="94893"/>
                  </a:cubicBezTo>
                  <a:cubicBezTo>
                    <a:pt x="5189" y="93305"/>
                    <a:pt x="3354" y="91371"/>
                    <a:pt x="2163" y="89138"/>
                  </a:cubicBezTo>
                  <a:cubicBezTo>
                    <a:pt x="972" y="87005"/>
                    <a:pt x="377" y="84624"/>
                    <a:pt x="377" y="81994"/>
                  </a:cubicBezTo>
                  <a:cubicBezTo>
                    <a:pt x="377" y="80407"/>
                    <a:pt x="576" y="78819"/>
                    <a:pt x="972" y="77232"/>
                  </a:cubicBezTo>
                  <a:cubicBezTo>
                    <a:pt x="1469" y="75744"/>
                    <a:pt x="2163" y="74355"/>
                    <a:pt x="2957" y="73065"/>
                  </a:cubicBezTo>
                  <a:cubicBezTo>
                    <a:pt x="3751" y="71775"/>
                    <a:pt x="4743" y="70485"/>
                    <a:pt x="5933" y="69294"/>
                  </a:cubicBezTo>
                  <a:cubicBezTo>
                    <a:pt x="7124" y="68005"/>
                    <a:pt x="8513" y="66715"/>
                    <a:pt x="10101" y="65524"/>
                  </a:cubicBezTo>
                  <a:cubicBezTo>
                    <a:pt x="7819" y="64482"/>
                    <a:pt x="6132" y="62944"/>
                    <a:pt x="4941" y="60960"/>
                  </a:cubicBezTo>
                  <a:cubicBezTo>
                    <a:pt x="3850" y="58976"/>
                    <a:pt x="3354" y="56793"/>
                    <a:pt x="3354" y="54412"/>
                  </a:cubicBezTo>
                  <a:cubicBezTo>
                    <a:pt x="3354" y="51534"/>
                    <a:pt x="3999" y="48855"/>
                    <a:pt x="5338" y="46474"/>
                  </a:cubicBezTo>
                  <a:cubicBezTo>
                    <a:pt x="6628" y="44093"/>
                    <a:pt x="8364" y="41910"/>
                    <a:pt x="10497" y="39926"/>
                  </a:cubicBezTo>
                  <a:cubicBezTo>
                    <a:pt x="8761" y="38239"/>
                    <a:pt x="7372" y="36155"/>
                    <a:pt x="6330" y="33774"/>
                  </a:cubicBezTo>
                  <a:cubicBezTo>
                    <a:pt x="5239" y="31294"/>
                    <a:pt x="4743" y="28218"/>
                    <a:pt x="4743" y="24646"/>
                  </a:cubicBezTo>
                  <a:cubicBezTo>
                    <a:pt x="4743" y="20826"/>
                    <a:pt x="5388" y="17403"/>
                    <a:pt x="6727" y="14327"/>
                  </a:cubicBezTo>
                  <a:cubicBezTo>
                    <a:pt x="8166" y="11301"/>
                    <a:pt x="10101" y="8721"/>
                    <a:pt x="12482" y="6588"/>
                  </a:cubicBezTo>
                  <a:cubicBezTo>
                    <a:pt x="14962" y="4505"/>
                    <a:pt x="17889" y="2917"/>
                    <a:pt x="21213" y="1826"/>
                  </a:cubicBezTo>
                  <a:cubicBezTo>
                    <a:pt x="24636" y="635"/>
                    <a:pt x="28357" y="40"/>
                    <a:pt x="32326" y="40"/>
                  </a:cubicBezTo>
                  <a:cubicBezTo>
                    <a:pt x="34409" y="40"/>
                    <a:pt x="36394" y="189"/>
                    <a:pt x="38279" y="437"/>
                  </a:cubicBezTo>
                  <a:cubicBezTo>
                    <a:pt x="40263" y="734"/>
                    <a:pt x="42049" y="1032"/>
                    <a:pt x="43637" y="1429"/>
                  </a:cubicBezTo>
                  <a:lnTo>
                    <a:pt x="64869" y="1429"/>
                  </a:lnTo>
                  <a:cubicBezTo>
                    <a:pt x="65663" y="1429"/>
                    <a:pt x="66308" y="1975"/>
                    <a:pt x="66854" y="3016"/>
                  </a:cubicBezTo>
                  <a:cubicBezTo>
                    <a:pt x="67350" y="4108"/>
                    <a:pt x="67647" y="5943"/>
                    <a:pt x="67647" y="8573"/>
                  </a:cubicBezTo>
                  <a:close/>
                  <a:moveTo>
                    <a:pt x="43637" y="24249"/>
                  </a:moveTo>
                  <a:cubicBezTo>
                    <a:pt x="43637" y="20677"/>
                    <a:pt x="42644" y="17899"/>
                    <a:pt x="40660" y="15915"/>
                  </a:cubicBezTo>
                  <a:cubicBezTo>
                    <a:pt x="38676" y="13930"/>
                    <a:pt x="35798" y="12938"/>
                    <a:pt x="32127" y="12938"/>
                  </a:cubicBezTo>
                  <a:cubicBezTo>
                    <a:pt x="30242" y="12938"/>
                    <a:pt x="28605" y="13285"/>
                    <a:pt x="27166" y="13930"/>
                  </a:cubicBezTo>
                  <a:cubicBezTo>
                    <a:pt x="25827" y="14476"/>
                    <a:pt x="24686" y="15319"/>
                    <a:pt x="23793" y="16510"/>
                  </a:cubicBezTo>
                  <a:cubicBezTo>
                    <a:pt x="22999" y="17601"/>
                    <a:pt x="22304" y="18842"/>
                    <a:pt x="21808" y="20280"/>
                  </a:cubicBezTo>
                  <a:cubicBezTo>
                    <a:pt x="21412" y="21620"/>
                    <a:pt x="21213" y="23058"/>
                    <a:pt x="21213" y="24646"/>
                  </a:cubicBezTo>
                  <a:cubicBezTo>
                    <a:pt x="21213" y="27970"/>
                    <a:pt x="22205" y="30599"/>
                    <a:pt x="24190" y="32583"/>
                  </a:cubicBezTo>
                  <a:cubicBezTo>
                    <a:pt x="26174" y="34568"/>
                    <a:pt x="28853" y="35560"/>
                    <a:pt x="32326" y="35560"/>
                  </a:cubicBezTo>
                  <a:cubicBezTo>
                    <a:pt x="34310" y="35560"/>
                    <a:pt x="35947" y="35312"/>
                    <a:pt x="37287" y="34766"/>
                  </a:cubicBezTo>
                  <a:cubicBezTo>
                    <a:pt x="38725" y="34121"/>
                    <a:pt x="39916" y="33278"/>
                    <a:pt x="40858" y="32187"/>
                  </a:cubicBezTo>
                  <a:cubicBezTo>
                    <a:pt x="41751" y="31145"/>
                    <a:pt x="42446" y="29954"/>
                    <a:pt x="42843" y="28615"/>
                  </a:cubicBezTo>
                  <a:cubicBezTo>
                    <a:pt x="43339" y="27176"/>
                    <a:pt x="43637" y="25737"/>
                    <a:pt x="43637" y="24249"/>
                  </a:cubicBezTo>
                  <a:close/>
                  <a:moveTo>
                    <a:pt x="48002" y="77232"/>
                  </a:moveTo>
                  <a:cubicBezTo>
                    <a:pt x="48002" y="74950"/>
                    <a:pt x="47060" y="73263"/>
                    <a:pt x="45224" y="72073"/>
                  </a:cubicBezTo>
                  <a:cubicBezTo>
                    <a:pt x="43488" y="70882"/>
                    <a:pt x="41057" y="70237"/>
                    <a:pt x="37882" y="70088"/>
                  </a:cubicBezTo>
                  <a:lnTo>
                    <a:pt x="24587" y="69890"/>
                  </a:lnTo>
                  <a:cubicBezTo>
                    <a:pt x="23247" y="70832"/>
                    <a:pt x="22205" y="71775"/>
                    <a:pt x="21412" y="72668"/>
                  </a:cubicBezTo>
                  <a:cubicBezTo>
                    <a:pt x="20717" y="73462"/>
                    <a:pt x="20122" y="74255"/>
                    <a:pt x="19626" y="75049"/>
                  </a:cubicBezTo>
                  <a:cubicBezTo>
                    <a:pt x="19229" y="75843"/>
                    <a:pt x="18881" y="76537"/>
                    <a:pt x="18633" y="77232"/>
                  </a:cubicBezTo>
                  <a:cubicBezTo>
                    <a:pt x="18485" y="78026"/>
                    <a:pt x="18435" y="78819"/>
                    <a:pt x="18435" y="79613"/>
                  </a:cubicBezTo>
                  <a:cubicBezTo>
                    <a:pt x="18435" y="82094"/>
                    <a:pt x="19675" y="83979"/>
                    <a:pt x="22205" y="85169"/>
                  </a:cubicBezTo>
                  <a:cubicBezTo>
                    <a:pt x="24686" y="86459"/>
                    <a:pt x="28258" y="87154"/>
                    <a:pt x="32921" y="87154"/>
                  </a:cubicBezTo>
                  <a:cubicBezTo>
                    <a:pt x="35699" y="87154"/>
                    <a:pt x="37981" y="86856"/>
                    <a:pt x="39866" y="86360"/>
                  </a:cubicBezTo>
                  <a:cubicBezTo>
                    <a:pt x="41851" y="85814"/>
                    <a:pt x="43438" y="85070"/>
                    <a:pt x="44629" y="84177"/>
                  </a:cubicBezTo>
                  <a:cubicBezTo>
                    <a:pt x="45819" y="83235"/>
                    <a:pt x="46663" y="82193"/>
                    <a:pt x="47208" y="81002"/>
                  </a:cubicBezTo>
                  <a:cubicBezTo>
                    <a:pt x="47704" y="79812"/>
                    <a:pt x="48002" y="78522"/>
                    <a:pt x="48002" y="77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1" name="Content Placeholder 10">
              <a:extLst>
                <a:ext uri="{FF2B5EF4-FFF2-40B4-BE49-F238E27FC236}">
                  <a16:creationId xmlns:a16="http://schemas.microsoft.com/office/drawing/2014/main" id="{0069048E-A1B1-4B6D-A170-66492AFC9459}"/>
                </a:ext>
              </a:extLst>
            </p:cNvPr>
            <p:cNvGrpSpPr/>
            <p:nvPr/>
          </p:nvGrpSpPr>
          <p:grpSpPr>
            <a:xfrm>
              <a:off x="7565980" y="2263354"/>
              <a:ext cx="144092" cy="75009"/>
              <a:chOff x="7565980" y="2263354"/>
              <a:chExt cx="144092" cy="75009"/>
            </a:xfrm>
            <a:solidFill>
              <a:srgbClr val="000000"/>
            </a:solidFill>
          </p:grpSpPr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EA7DE52E-C906-496A-93F3-3BE4372F6955}"/>
                  </a:ext>
                </a:extLst>
              </p:cNvPr>
              <p:cNvSpPr/>
              <p:nvPr/>
            </p:nvSpPr>
            <p:spPr>
              <a:xfrm>
                <a:off x="7565980" y="2263354"/>
                <a:ext cx="65087" cy="75009"/>
              </a:xfrm>
              <a:custGeom>
                <a:avLst/>
                <a:gdLst>
                  <a:gd name="connsiteX0" fmla="*/ 65470 w 65087"/>
                  <a:gd name="connsiteY0" fmla="*/ 35560 h 75009"/>
                  <a:gd name="connsiteX1" fmla="*/ 63883 w 65087"/>
                  <a:gd name="connsiteY1" fmla="*/ 40719 h 75009"/>
                  <a:gd name="connsiteX2" fmla="*/ 59715 w 65087"/>
                  <a:gd name="connsiteY2" fmla="*/ 42307 h 75009"/>
                  <a:gd name="connsiteX3" fmla="*/ 19433 w 65087"/>
                  <a:gd name="connsiteY3" fmla="*/ 42307 h 75009"/>
                  <a:gd name="connsiteX4" fmla="*/ 20425 w 65087"/>
                  <a:gd name="connsiteY4" fmla="*/ 50046 h 75009"/>
                  <a:gd name="connsiteX5" fmla="*/ 23600 w 65087"/>
                  <a:gd name="connsiteY5" fmla="*/ 55999 h 75009"/>
                  <a:gd name="connsiteX6" fmla="*/ 29156 w 65087"/>
                  <a:gd name="connsiteY6" fmla="*/ 59571 h 75009"/>
                  <a:gd name="connsiteX7" fmla="*/ 37490 w 65087"/>
                  <a:gd name="connsiteY7" fmla="*/ 60761 h 75009"/>
                  <a:gd name="connsiteX8" fmla="*/ 46222 w 65087"/>
                  <a:gd name="connsiteY8" fmla="*/ 60166 h 75009"/>
                  <a:gd name="connsiteX9" fmla="*/ 52572 w 65087"/>
                  <a:gd name="connsiteY9" fmla="*/ 58579 h 75009"/>
                  <a:gd name="connsiteX10" fmla="*/ 57136 w 65087"/>
                  <a:gd name="connsiteY10" fmla="*/ 56991 h 75009"/>
                  <a:gd name="connsiteX11" fmla="*/ 60112 w 65087"/>
                  <a:gd name="connsiteY11" fmla="*/ 56197 h 75009"/>
                  <a:gd name="connsiteX12" fmla="*/ 61104 w 65087"/>
                  <a:gd name="connsiteY12" fmla="*/ 56594 h 75009"/>
                  <a:gd name="connsiteX13" fmla="*/ 61700 w 65087"/>
                  <a:gd name="connsiteY13" fmla="*/ 57586 h 75009"/>
                  <a:gd name="connsiteX14" fmla="*/ 62295 w 65087"/>
                  <a:gd name="connsiteY14" fmla="*/ 59372 h 75009"/>
                  <a:gd name="connsiteX15" fmla="*/ 62493 w 65087"/>
                  <a:gd name="connsiteY15" fmla="*/ 62547 h 75009"/>
                  <a:gd name="connsiteX16" fmla="*/ 62295 w 65087"/>
                  <a:gd name="connsiteY16" fmla="*/ 65326 h 75009"/>
                  <a:gd name="connsiteX17" fmla="*/ 62097 w 65087"/>
                  <a:gd name="connsiteY17" fmla="*/ 67310 h 75009"/>
                  <a:gd name="connsiteX18" fmla="*/ 61501 w 65087"/>
                  <a:gd name="connsiteY18" fmla="*/ 68699 h 75009"/>
                  <a:gd name="connsiteX19" fmla="*/ 60708 w 65087"/>
                  <a:gd name="connsiteY19" fmla="*/ 69691 h 75009"/>
                  <a:gd name="connsiteX20" fmla="*/ 58128 w 65087"/>
                  <a:gd name="connsiteY20" fmla="*/ 71279 h 75009"/>
                  <a:gd name="connsiteX21" fmla="*/ 52770 w 65087"/>
                  <a:gd name="connsiteY21" fmla="*/ 72866 h 75009"/>
                  <a:gd name="connsiteX22" fmla="*/ 45031 w 65087"/>
                  <a:gd name="connsiteY22" fmla="*/ 74255 h 75009"/>
                  <a:gd name="connsiteX23" fmla="*/ 35903 w 65087"/>
                  <a:gd name="connsiteY23" fmla="*/ 75049 h 75009"/>
                  <a:gd name="connsiteX24" fmla="*/ 20226 w 65087"/>
                  <a:gd name="connsiteY24" fmla="*/ 72866 h 75009"/>
                  <a:gd name="connsiteX25" fmla="*/ 9114 w 65087"/>
                  <a:gd name="connsiteY25" fmla="*/ 65921 h 75009"/>
                  <a:gd name="connsiteX26" fmla="*/ 2565 w 65087"/>
                  <a:gd name="connsiteY26" fmla="*/ 54610 h 75009"/>
                  <a:gd name="connsiteX27" fmla="*/ 383 w 65087"/>
                  <a:gd name="connsiteY27" fmla="*/ 38338 h 75009"/>
                  <a:gd name="connsiteX28" fmla="*/ 2565 w 65087"/>
                  <a:gd name="connsiteY28" fmla="*/ 22265 h 75009"/>
                  <a:gd name="connsiteX29" fmla="*/ 9312 w 65087"/>
                  <a:gd name="connsiteY29" fmla="*/ 10358 h 75009"/>
                  <a:gd name="connsiteX30" fmla="*/ 20028 w 65087"/>
                  <a:gd name="connsiteY30" fmla="*/ 2818 h 75009"/>
                  <a:gd name="connsiteX31" fmla="*/ 34117 w 65087"/>
                  <a:gd name="connsiteY31" fmla="*/ 40 h 75009"/>
                  <a:gd name="connsiteX32" fmla="*/ 48404 w 65087"/>
                  <a:gd name="connsiteY32" fmla="*/ 2619 h 75009"/>
                  <a:gd name="connsiteX33" fmla="*/ 58128 w 65087"/>
                  <a:gd name="connsiteY33" fmla="*/ 9366 h 75009"/>
                  <a:gd name="connsiteX34" fmla="*/ 63684 w 65087"/>
                  <a:gd name="connsiteY34" fmla="*/ 19685 h 75009"/>
                  <a:gd name="connsiteX35" fmla="*/ 65470 w 65087"/>
                  <a:gd name="connsiteY35" fmla="*/ 32583 h 75009"/>
                  <a:gd name="connsiteX36" fmla="*/ 47412 w 65087"/>
                  <a:gd name="connsiteY36" fmla="*/ 30202 h 75009"/>
                  <a:gd name="connsiteX37" fmla="*/ 44237 w 65087"/>
                  <a:gd name="connsiteY37" fmla="*/ 17899 h 75009"/>
                  <a:gd name="connsiteX38" fmla="*/ 33720 w 65087"/>
                  <a:gd name="connsiteY38" fmla="*/ 13335 h 75009"/>
                  <a:gd name="connsiteX39" fmla="*/ 27568 w 65087"/>
                  <a:gd name="connsiteY39" fmla="*/ 14724 h 75009"/>
                  <a:gd name="connsiteX40" fmla="*/ 23203 w 65087"/>
                  <a:gd name="connsiteY40" fmla="*/ 18296 h 75009"/>
                  <a:gd name="connsiteX41" fmla="*/ 20425 w 65087"/>
                  <a:gd name="connsiteY41" fmla="*/ 23654 h 75009"/>
                  <a:gd name="connsiteX42" fmla="*/ 19433 w 65087"/>
                  <a:gd name="connsiteY42" fmla="*/ 30202 h 7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5087" h="75009">
                    <a:moveTo>
                      <a:pt x="65470" y="35560"/>
                    </a:moveTo>
                    <a:cubicBezTo>
                      <a:pt x="65470" y="37842"/>
                      <a:pt x="64924" y="39529"/>
                      <a:pt x="63883" y="40719"/>
                    </a:cubicBezTo>
                    <a:cubicBezTo>
                      <a:pt x="62940" y="41811"/>
                      <a:pt x="61551" y="42307"/>
                      <a:pt x="59715" y="42307"/>
                    </a:cubicBezTo>
                    <a:lnTo>
                      <a:pt x="19433" y="42307"/>
                    </a:lnTo>
                    <a:cubicBezTo>
                      <a:pt x="19433" y="45085"/>
                      <a:pt x="19730" y="47665"/>
                      <a:pt x="20425" y="50046"/>
                    </a:cubicBezTo>
                    <a:cubicBezTo>
                      <a:pt x="21070" y="52328"/>
                      <a:pt x="22111" y="54312"/>
                      <a:pt x="23600" y="55999"/>
                    </a:cubicBezTo>
                    <a:cubicBezTo>
                      <a:pt x="25038" y="57586"/>
                      <a:pt x="26874" y="58777"/>
                      <a:pt x="29156" y="59571"/>
                    </a:cubicBezTo>
                    <a:cubicBezTo>
                      <a:pt x="31537" y="60365"/>
                      <a:pt x="34315" y="60761"/>
                      <a:pt x="37490" y="60761"/>
                    </a:cubicBezTo>
                    <a:cubicBezTo>
                      <a:pt x="40765" y="60761"/>
                      <a:pt x="43692" y="60563"/>
                      <a:pt x="46222" y="60166"/>
                    </a:cubicBezTo>
                    <a:cubicBezTo>
                      <a:pt x="48702" y="59670"/>
                      <a:pt x="50835" y="59124"/>
                      <a:pt x="52572" y="58579"/>
                    </a:cubicBezTo>
                    <a:cubicBezTo>
                      <a:pt x="54407" y="58083"/>
                      <a:pt x="55945" y="57537"/>
                      <a:pt x="57136" y="56991"/>
                    </a:cubicBezTo>
                    <a:cubicBezTo>
                      <a:pt x="58326" y="56495"/>
                      <a:pt x="59318" y="56197"/>
                      <a:pt x="60112" y="56197"/>
                    </a:cubicBezTo>
                    <a:cubicBezTo>
                      <a:pt x="60509" y="56197"/>
                      <a:pt x="60807" y="56346"/>
                      <a:pt x="61104" y="56594"/>
                    </a:cubicBezTo>
                    <a:cubicBezTo>
                      <a:pt x="61352" y="56743"/>
                      <a:pt x="61551" y="57090"/>
                      <a:pt x="61700" y="57586"/>
                    </a:cubicBezTo>
                    <a:cubicBezTo>
                      <a:pt x="61948" y="57983"/>
                      <a:pt x="62146" y="58579"/>
                      <a:pt x="62295" y="59372"/>
                    </a:cubicBezTo>
                    <a:cubicBezTo>
                      <a:pt x="62394" y="60166"/>
                      <a:pt x="62493" y="61258"/>
                      <a:pt x="62493" y="62547"/>
                    </a:cubicBezTo>
                    <a:cubicBezTo>
                      <a:pt x="62493" y="63639"/>
                      <a:pt x="62394" y="64532"/>
                      <a:pt x="62295" y="65326"/>
                    </a:cubicBezTo>
                    <a:cubicBezTo>
                      <a:pt x="62295" y="66020"/>
                      <a:pt x="62196" y="66665"/>
                      <a:pt x="62097" y="67310"/>
                    </a:cubicBezTo>
                    <a:cubicBezTo>
                      <a:pt x="61948" y="67856"/>
                      <a:pt x="61749" y="68302"/>
                      <a:pt x="61501" y="68699"/>
                    </a:cubicBezTo>
                    <a:cubicBezTo>
                      <a:pt x="61352" y="68997"/>
                      <a:pt x="61104" y="69294"/>
                      <a:pt x="60708" y="69691"/>
                    </a:cubicBezTo>
                    <a:cubicBezTo>
                      <a:pt x="60410" y="70088"/>
                      <a:pt x="59567" y="70634"/>
                      <a:pt x="58128" y="71279"/>
                    </a:cubicBezTo>
                    <a:cubicBezTo>
                      <a:pt x="56788" y="71824"/>
                      <a:pt x="55002" y="72370"/>
                      <a:pt x="52770" y="72866"/>
                    </a:cubicBezTo>
                    <a:cubicBezTo>
                      <a:pt x="50488" y="73362"/>
                      <a:pt x="47908" y="73858"/>
                      <a:pt x="45031" y="74255"/>
                    </a:cubicBezTo>
                    <a:cubicBezTo>
                      <a:pt x="42104" y="74751"/>
                      <a:pt x="39078" y="75049"/>
                      <a:pt x="35903" y="75049"/>
                    </a:cubicBezTo>
                    <a:cubicBezTo>
                      <a:pt x="29950" y="75049"/>
                      <a:pt x="24691" y="74305"/>
                      <a:pt x="20226" y="72866"/>
                    </a:cubicBezTo>
                    <a:cubicBezTo>
                      <a:pt x="15861" y="71279"/>
                      <a:pt x="12140" y="68997"/>
                      <a:pt x="9114" y="65921"/>
                    </a:cubicBezTo>
                    <a:cubicBezTo>
                      <a:pt x="6187" y="62895"/>
                      <a:pt x="4004" y="59124"/>
                      <a:pt x="2565" y="54610"/>
                    </a:cubicBezTo>
                    <a:cubicBezTo>
                      <a:pt x="1077" y="49996"/>
                      <a:pt x="383" y="44589"/>
                      <a:pt x="383" y="38338"/>
                    </a:cubicBezTo>
                    <a:cubicBezTo>
                      <a:pt x="383" y="32385"/>
                      <a:pt x="1077" y="27027"/>
                      <a:pt x="2565" y="22265"/>
                    </a:cubicBezTo>
                    <a:cubicBezTo>
                      <a:pt x="4153" y="17502"/>
                      <a:pt x="6385" y="13533"/>
                      <a:pt x="9312" y="10358"/>
                    </a:cubicBezTo>
                    <a:cubicBezTo>
                      <a:pt x="12190" y="7084"/>
                      <a:pt x="15761" y="4554"/>
                      <a:pt x="20028" y="2818"/>
                    </a:cubicBezTo>
                    <a:cubicBezTo>
                      <a:pt x="24245" y="982"/>
                      <a:pt x="28958" y="40"/>
                      <a:pt x="34117" y="40"/>
                    </a:cubicBezTo>
                    <a:cubicBezTo>
                      <a:pt x="39673" y="40"/>
                      <a:pt x="44436" y="933"/>
                      <a:pt x="48404" y="2619"/>
                    </a:cubicBezTo>
                    <a:cubicBezTo>
                      <a:pt x="52373" y="4207"/>
                      <a:pt x="55598" y="6489"/>
                      <a:pt x="58128" y="9366"/>
                    </a:cubicBezTo>
                    <a:cubicBezTo>
                      <a:pt x="60608" y="12293"/>
                      <a:pt x="62493" y="15716"/>
                      <a:pt x="63684" y="19685"/>
                    </a:cubicBezTo>
                    <a:cubicBezTo>
                      <a:pt x="64875" y="23654"/>
                      <a:pt x="65470" y="27970"/>
                      <a:pt x="65470" y="32583"/>
                    </a:cubicBezTo>
                    <a:close/>
                    <a:moveTo>
                      <a:pt x="47412" y="30202"/>
                    </a:moveTo>
                    <a:cubicBezTo>
                      <a:pt x="47511" y="24943"/>
                      <a:pt x="46470" y="20826"/>
                      <a:pt x="44237" y="17899"/>
                    </a:cubicBezTo>
                    <a:cubicBezTo>
                      <a:pt x="41955" y="14873"/>
                      <a:pt x="38483" y="13335"/>
                      <a:pt x="33720" y="13335"/>
                    </a:cubicBezTo>
                    <a:cubicBezTo>
                      <a:pt x="31339" y="13335"/>
                      <a:pt x="29255" y="13831"/>
                      <a:pt x="27568" y="14724"/>
                    </a:cubicBezTo>
                    <a:cubicBezTo>
                      <a:pt x="25832" y="15667"/>
                      <a:pt x="24393" y="16857"/>
                      <a:pt x="23203" y="18296"/>
                    </a:cubicBezTo>
                    <a:cubicBezTo>
                      <a:pt x="22012" y="19784"/>
                      <a:pt x="21070" y="21570"/>
                      <a:pt x="20425" y="23654"/>
                    </a:cubicBezTo>
                    <a:cubicBezTo>
                      <a:pt x="19879" y="25787"/>
                      <a:pt x="19532" y="27970"/>
                      <a:pt x="19433" y="302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44B79B37-9F8A-4364-8BEB-093998967D0C}"/>
                  </a:ext>
                </a:extLst>
              </p:cNvPr>
              <p:cNvSpPr/>
              <p:nvPr/>
            </p:nvSpPr>
            <p:spPr>
              <a:xfrm>
                <a:off x="7646573" y="2263354"/>
                <a:ext cx="63500" cy="73620"/>
              </a:xfrm>
              <a:custGeom>
                <a:avLst/>
                <a:gdLst>
                  <a:gd name="connsiteX0" fmla="*/ 63889 w 63500"/>
                  <a:gd name="connsiteY0" fmla="*/ 70683 h 73620"/>
                  <a:gd name="connsiteX1" fmla="*/ 63293 w 63500"/>
                  <a:gd name="connsiteY1" fmla="*/ 72072 h 73620"/>
                  <a:gd name="connsiteX2" fmla="*/ 61904 w 63500"/>
                  <a:gd name="connsiteY2" fmla="*/ 73065 h 73620"/>
                  <a:gd name="connsiteX3" fmla="*/ 58928 w 63500"/>
                  <a:gd name="connsiteY3" fmla="*/ 73461 h 73620"/>
                  <a:gd name="connsiteX4" fmla="*/ 54562 w 63500"/>
                  <a:gd name="connsiteY4" fmla="*/ 73660 h 73620"/>
                  <a:gd name="connsiteX5" fmla="*/ 49998 w 63500"/>
                  <a:gd name="connsiteY5" fmla="*/ 73461 h 73620"/>
                  <a:gd name="connsiteX6" fmla="*/ 47021 w 63500"/>
                  <a:gd name="connsiteY6" fmla="*/ 73065 h 73620"/>
                  <a:gd name="connsiteX7" fmla="*/ 45632 w 63500"/>
                  <a:gd name="connsiteY7" fmla="*/ 72072 h 73620"/>
                  <a:gd name="connsiteX8" fmla="*/ 45235 w 63500"/>
                  <a:gd name="connsiteY8" fmla="*/ 70683 h 73620"/>
                  <a:gd name="connsiteX9" fmla="*/ 45235 w 63500"/>
                  <a:gd name="connsiteY9" fmla="*/ 32782 h 73620"/>
                  <a:gd name="connsiteX10" fmla="*/ 44442 w 63500"/>
                  <a:gd name="connsiteY10" fmla="*/ 25241 h 73620"/>
                  <a:gd name="connsiteX11" fmla="*/ 42457 w 63500"/>
                  <a:gd name="connsiteY11" fmla="*/ 20479 h 73620"/>
                  <a:gd name="connsiteX12" fmla="*/ 38885 w 63500"/>
                  <a:gd name="connsiteY12" fmla="*/ 17502 h 73620"/>
                  <a:gd name="connsiteX13" fmla="*/ 33925 w 63500"/>
                  <a:gd name="connsiteY13" fmla="*/ 16311 h 73620"/>
                  <a:gd name="connsiteX14" fmla="*/ 26781 w 63500"/>
                  <a:gd name="connsiteY14" fmla="*/ 19090 h 73620"/>
                  <a:gd name="connsiteX15" fmla="*/ 19240 w 63500"/>
                  <a:gd name="connsiteY15" fmla="*/ 26630 h 73620"/>
                  <a:gd name="connsiteX16" fmla="*/ 19240 w 63500"/>
                  <a:gd name="connsiteY16" fmla="*/ 70683 h 73620"/>
                  <a:gd name="connsiteX17" fmla="*/ 18645 w 63500"/>
                  <a:gd name="connsiteY17" fmla="*/ 72072 h 73620"/>
                  <a:gd name="connsiteX18" fmla="*/ 17057 w 63500"/>
                  <a:gd name="connsiteY18" fmla="*/ 73065 h 73620"/>
                  <a:gd name="connsiteX19" fmla="*/ 14279 w 63500"/>
                  <a:gd name="connsiteY19" fmla="*/ 73461 h 73620"/>
                  <a:gd name="connsiteX20" fmla="*/ 9914 w 63500"/>
                  <a:gd name="connsiteY20" fmla="*/ 73660 h 73620"/>
                  <a:gd name="connsiteX21" fmla="*/ 5350 w 63500"/>
                  <a:gd name="connsiteY21" fmla="*/ 73461 h 73620"/>
                  <a:gd name="connsiteX22" fmla="*/ 2373 w 63500"/>
                  <a:gd name="connsiteY22" fmla="*/ 73065 h 73620"/>
                  <a:gd name="connsiteX23" fmla="*/ 785 w 63500"/>
                  <a:gd name="connsiteY23" fmla="*/ 72072 h 73620"/>
                  <a:gd name="connsiteX24" fmla="*/ 389 w 63500"/>
                  <a:gd name="connsiteY24" fmla="*/ 70683 h 73620"/>
                  <a:gd name="connsiteX25" fmla="*/ 389 w 63500"/>
                  <a:gd name="connsiteY25" fmla="*/ 4405 h 73620"/>
                  <a:gd name="connsiteX26" fmla="*/ 785 w 63500"/>
                  <a:gd name="connsiteY26" fmla="*/ 3016 h 73620"/>
                  <a:gd name="connsiteX27" fmla="*/ 2175 w 63500"/>
                  <a:gd name="connsiteY27" fmla="*/ 2222 h 73620"/>
                  <a:gd name="connsiteX28" fmla="*/ 4556 w 63500"/>
                  <a:gd name="connsiteY28" fmla="*/ 1627 h 73620"/>
                  <a:gd name="connsiteX29" fmla="*/ 8525 w 63500"/>
                  <a:gd name="connsiteY29" fmla="*/ 1429 h 73620"/>
                  <a:gd name="connsiteX30" fmla="*/ 12493 w 63500"/>
                  <a:gd name="connsiteY30" fmla="*/ 1627 h 73620"/>
                  <a:gd name="connsiteX31" fmla="*/ 14875 w 63500"/>
                  <a:gd name="connsiteY31" fmla="*/ 2222 h 73620"/>
                  <a:gd name="connsiteX32" fmla="*/ 16065 w 63500"/>
                  <a:gd name="connsiteY32" fmla="*/ 3016 h 73620"/>
                  <a:gd name="connsiteX33" fmla="*/ 16462 w 63500"/>
                  <a:gd name="connsiteY33" fmla="*/ 4405 h 73620"/>
                  <a:gd name="connsiteX34" fmla="*/ 16462 w 63500"/>
                  <a:gd name="connsiteY34" fmla="*/ 11946 h 73620"/>
                  <a:gd name="connsiteX35" fmla="*/ 27575 w 63500"/>
                  <a:gd name="connsiteY35" fmla="*/ 3016 h 73620"/>
                  <a:gd name="connsiteX36" fmla="*/ 39481 w 63500"/>
                  <a:gd name="connsiteY36" fmla="*/ 40 h 73620"/>
                  <a:gd name="connsiteX37" fmla="*/ 50792 w 63500"/>
                  <a:gd name="connsiteY37" fmla="*/ 2421 h 73620"/>
                  <a:gd name="connsiteX38" fmla="*/ 58332 w 63500"/>
                  <a:gd name="connsiteY38" fmla="*/ 8374 h 73620"/>
                  <a:gd name="connsiteX39" fmla="*/ 62500 w 63500"/>
                  <a:gd name="connsiteY39" fmla="*/ 17304 h 73620"/>
                  <a:gd name="connsiteX40" fmla="*/ 63889 w 63500"/>
                  <a:gd name="connsiteY40" fmla="*/ 29805 h 7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500" h="73620">
                    <a:moveTo>
                      <a:pt x="63889" y="70683"/>
                    </a:moveTo>
                    <a:cubicBezTo>
                      <a:pt x="63889" y="71229"/>
                      <a:pt x="63690" y="71676"/>
                      <a:pt x="63293" y="72072"/>
                    </a:cubicBezTo>
                    <a:cubicBezTo>
                      <a:pt x="62996" y="72469"/>
                      <a:pt x="62549" y="72817"/>
                      <a:pt x="61904" y="73065"/>
                    </a:cubicBezTo>
                    <a:cubicBezTo>
                      <a:pt x="61210" y="73213"/>
                      <a:pt x="60217" y="73313"/>
                      <a:pt x="58928" y="73461"/>
                    </a:cubicBezTo>
                    <a:cubicBezTo>
                      <a:pt x="57737" y="73561"/>
                      <a:pt x="56249" y="73660"/>
                      <a:pt x="54562" y="73660"/>
                    </a:cubicBezTo>
                    <a:cubicBezTo>
                      <a:pt x="52677" y="73660"/>
                      <a:pt x="51189" y="73561"/>
                      <a:pt x="49998" y="73461"/>
                    </a:cubicBezTo>
                    <a:cubicBezTo>
                      <a:pt x="48807" y="73313"/>
                      <a:pt x="47815" y="73213"/>
                      <a:pt x="47021" y="73065"/>
                    </a:cubicBezTo>
                    <a:cubicBezTo>
                      <a:pt x="46327" y="72817"/>
                      <a:pt x="45880" y="72469"/>
                      <a:pt x="45632" y="72072"/>
                    </a:cubicBezTo>
                    <a:cubicBezTo>
                      <a:pt x="45335" y="71676"/>
                      <a:pt x="45235" y="71229"/>
                      <a:pt x="45235" y="70683"/>
                    </a:cubicBezTo>
                    <a:lnTo>
                      <a:pt x="45235" y="32782"/>
                    </a:lnTo>
                    <a:cubicBezTo>
                      <a:pt x="45235" y="29607"/>
                      <a:pt x="44938" y="27126"/>
                      <a:pt x="44442" y="25241"/>
                    </a:cubicBezTo>
                    <a:cubicBezTo>
                      <a:pt x="44045" y="23406"/>
                      <a:pt x="43350" y="21818"/>
                      <a:pt x="42457" y="20479"/>
                    </a:cubicBezTo>
                    <a:cubicBezTo>
                      <a:pt x="41515" y="19189"/>
                      <a:pt x="40324" y="18197"/>
                      <a:pt x="38885" y="17502"/>
                    </a:cubicBezTo>
                    <a:cubicBezTo>
                      <a:pt x="37546" y="16708"/>
                      <a:pt x="35909" y="16311"/>
                      <a:pt x="33925" y="16311"/>
                    </a:cubicBezTo>
                    <a:cubicBezTo>
                      <a:pt x="31543" y="16311"/>
                      <a:pt x="29162" y="17254"/>
                      <a:pt x="26781" y="19090"/>
                    </a:cubicBezTo>
                    <a:cubicBezTo>
                      <a:pt x="24400" y="20826"/>
                      <a:pt x="21869" y="23356"/>
                      <a:pt x="19240" y="26630"/>
                    </a:cubicBezTo>
                    <a:lnTo>
                      <a:pt x="19240" y="70683"/>
                    </a:lnTo>
                    <a:cubicBezTo>
                      <a:pt x="19240" y="71229"/>
                      <a:pt x="19042" y="71676"/>
                      <a:pt x="18645" y="72072"/>
                    </a:cubicBezTo>
                    <a:cubicBezTo>
                      <a:pt x="18347" y="72469"/>
                      <a:pt x="17851" y="72817"/>
                      <a:pt x="17057" y="73065"/>
                    </a:cubicBezTo>
                    <a:cubicBezTo>
                      <a:pt x="16363" y="73213"/>
                      <a:pt x="15470" y="73313"/>
                      <a:pt x="14279" y="73461"/>
                    </a:cubicBezTo>
                    <a:cubicBezTo>
                      <a:pt x="13089" y="73561"/>
                      <a:pt x="11600" y="73660"/>
                      <a:pt x="9914" y="73660"/>
                    </a:cubicBezTo>
                    <a:cubicBezTo>
                      <a:pt x="8028" y="73660"/>
                      <a:pt x="6540" y="73561"/>
                      <a:pt x="5350" y="73461"/>
                    </a:cubicBezTo>
                    <a:cubicBezTo>
                      <a:pt x="4159" y="73313"/>
                      <a:pt x="3167" y="73213"/>
                      <a:pt x="2373" y="73065"/>
                    </a:cubicBezTo>
                    <a:cubicBezTo>
                      <a:pt x="1678" y="72817"/>
                      <a:pt x="1182" y="72469"/>
                      <a:pt x="785" y="72072"/>
                    </a:cubicBezTo>
                    <a:cubicBezTo>
                      <a:pt x="488" y="71676"/>
                      <a:pt x="389" y="71229"/>
                      <a:pt x="389" y="70683"/>
                    </a:cubicBezTo>
                    <a:lnTo>
                      <a:pt x="389" y="4405"/>
                    </a:lnTo>
                    <a:cubicBezTo>
                      <a:pt x="389" y="3909"/>
                      <a:pt x="488" y="3413"/>
                      <a:pt x="785" y="3016"/>
                    </a:cubicBezTo>
                    <a:cubicBezTo>
                      <a:pt x="1034" y="2619"/>
                      <a:pt x="1480" y="2371"/>
                      <a:pt x="2175" y="2222"/>
                    </a:cubicBezTo>
                    <a:cubicBezTo>
                      <a:pt x="2819" y="1974"/>
                      <a:pt x="3613" y="1776"/>
                      <a:pt x="4556" y="1627"/>
                    </a:cubicBezTo>
                    <a:cubicBezTo>
                      <a:pt x="5598" y="1528"/>
                      <a:pt x="6937" y="1429"/>
                      <a:pt x="8525" y="1429"/>
                    </a:cubicBezTo>
                    <a:cubicBezTo>
                      <a:pt x="10112" y="1429"/>
                      <a:pt x="11402" y="1528"/>
                      <a:pt x="12493" y="1627"/>
                    </a:cubicBezTo>
                    <a:cubicBezTo>
                      <a:pt x="13535" y="1776"/>
                      <a:pt x="14329" y="1974"/>
                      <a:pt x="14875" y="2222"/>
                    </a:cubicBezTo>
                    <a:cubicBezTo>
                      <a:pt x="15371" y="2371"/>
                      <a:pt x="15767" y="2619"/>
                      <a:pt x="16065" y="3016"/>
                    </a:cubicBezTo>
                    <a:cubicBezTo>
                      <a:pt x="16313" y="3413"/>
                      <a:pt x="16462" y="3909"/>
                      <a:pt x="16462" y="4405"/>
                    </a:cubicBezTo>
                    <a:lnTo>
                      <a:pt x="16462" y="11946"/>
                    </a:lnTo>
                    <a:cubicBezTo>
                      <a:pt x="20133" y="7977"/>
                      <a:pt x="23854" y="5001"/>
                      <a:pt x="27575" y="3016"/>
                    </a:cubicBezTo>
                    <a:cubicBezTo>
                      <a:pt x="31394" y="1032"/>
                      <a:pt x="35363" y="40"/>
                      <a:pt x="39481" y="40"/>
                    </a:cubicBezTo>
                    <a:cubicBezTo>
                      <a:pt x="43946" y="40"/>
                      <a:pt x="47716" y="833"/>
                      <a:pt x="50792" y="2421"/>
                    </a:cubicBezTo>
                    <a:cubicBezTo>
                      <a:pt x="53967" y="3909"/>
                      <a:pt x="56447" y="5893"/>
                      <a:pt x="58332" y="8374"/>
                    </a:cubicBezTo>
                    <a:cubicBezTo>
                      <a:pt x="60317" y="10904"/>
                      <a:pt x="61706" y="13881"/>
                      <a:pt x="62500" y="17304"/>
                    </a:cubicBezTo>
                    <a:cubicBezTo>
                      <a:pt x="63392" y="20776"/>
                      <a:pt x="63889" y="24943"/>
                      <a:pt x="63889" y="298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BFF3B29-736A-469E-9AE3-1AAC999D700B}"/>
                </a:ext>
              </a:extLst>
            </p:cNvPr>
            <p:cNvSpPr/>
            <p:nvPr/>
          </p:nvSpPr>
          <p:spPr>
            <a:xfrm>
              <a:off x="7726483" y="2233192"/>
              <a:ext cx="66873" cy="105171"/>
            </a:xfrm>
            <a:custGeom>
              <a:avLst/>
              <a:gdLst>
                <a:gd name="connsiteX0" fmla="*/ 67269 w 66873"/>
                <a:gd name="connsiteY0" fmla="*/ 100846 h 105171"/>
                <a:gd name="connsiteX1" fmla="*/ 66872 w 66873"/>
                <a:gd name="connsiteY1" fmla="*/ 102235 h 105171"/>
                <a:gd name="connsiteX2" fmla="*/ 65483 w 66873"/>
                <a:gd name="connsiteY2" fmla="*/ 103227 h 105171"/>
                <a:gd name="connsiteX3" fmla="*/ 63101 w 66873"/>
                <a:gd name="connsiteY3" fmla="*/ 103624 h 105171"/>
                <a:gd name="connsiteX4" fmla="*/ 59331 w 66873"/>
                <a:gd name="connsiteY4" fmla="*/ 103822 h 105171"/>
                <a:gd name="connsiteX5" fmla="*/ 55362 w 66873"/>
                <a:gd name="connsiteY5" fmla="*/ 103624 h 105171"/>
                <a:gd name="connsiteX6" fmla="*/ 52981 w 66873"/>
                <a:gd name="connsiteY6" fmla="*/ 103227 h 105171"/>
                <a:gd name="connsiteX7" fmla="*/ 51791 w 66873"/>
                <a:gd name="connsiteY7" fmla="*/ 102235 h 105171"/>
                <a:gd name="connsiteX8" fmla="*/ 51394 w 66873"/>
                <a:gd name="connsiteY8" fmla="*/ 100846 h 105171"/>
                <a:gd name="connsiteX9" fmla="*/ 51394 w 66873"/>
                <a:gd name="connsiteY9" fmla="*/ 93504 h 105171"/>
                <a:gd name="connsiteX10" fmla="*/ 40480 w 66873"/>
                <a:gd name="connsiteY10" fmla="*/ 102235 h 105171"/>
                <a:gd name="connsiteX11" fmla="*/ 28176 w 66873"/>
                <a:gd name="connsiteY11" fmla="*/ 105211 h 105171"/>
                <a:gd name="connsiteX12" fmla="*/ 15278 w 66873"/>
                <a:gd name="connsiteY12" fmla="*/ 102235 h 105171"/>
                <a:gd name="connsiteX13" fmla="*/ 6745 w 66873"/>
                <a:gd name="connsiteY13" fmla="*/ 94297 h 105171"/>
                <a:gd name="connsiteX14" fmla="*/ 1784 w 66873"/>
                <a:gd name="connsiteY14" fmla="*/ 82788 h 105171"/>
                <a:gd name="connsiteX15" fmla="*/ 395 w 66873"/>
                <a:gd name="connsiteY15" fmla="*/ 68501 h 105171"/>
                <a:gd name="connsiteX16" fmla="*/ 2181 w 66873"/>
                <a:gd name="connsiteY16" fmla="*/ 52824 h 105171"/>
                <a:gd name="connsiteX17" fmla="*/ 7737 w 66873"/>
                <a:gd name="connsiteY17" fmla="*/ 40719 h 105171"/>
                <a:gd name="connsiteX18" fmla="*/ 16866 w 66873"/>
                <a:gd name="connsiteY18" fmla="*/ 32980 h 105171"/>
                <a:gd name="connsiteX19" fmla="*/ 29367 w 66873"/>
                <a:gd name="connsiteY19" fmla="*/ 30202 h 105171"/>
                <a:gd name="connsiteX20" fmla="*/ 39487 w 66873"/>
                <a:gd name="connsiteY20" fmla="*/ 32583 h 105171"/>
                <a:gd name="connsiteX21" fmla="*/ 48616 w 66873"/>
                <a:gd name="connsiteY21" fmla="*/ 39132 h 105171"/>
                <a:gd name="connsiteX22" fmla="*/ 48616 w 66873"/>
                <a:gd name="connsiteY22" fmla="*/ 3215 h 105171"/>
                <a:gd name="connsiteX23" fmla="*/ 49012 w 66873"/>
                <a:gd name="connsiteY23" fmla="*/ 1826 h 105171"/>
                <a:gd name="connsiteX24" fmla="*/ 50401 w 66873"/>
                <a:gd name="connsiteY24" fmla="*/ 833 h 105171"/>
                <a:gd name="connsiteX25" fmla="*/ 53378 w 66873"/>
                <a:gd name="connsiteY25" fmla="*/ 238 h 105171"/>
                <a:gd name="connsiteX26" fmla="*/ 57942 w 66873"/>
                <a:gd name="connsiteY26" fmla="*/ 40 h 105171"/>
                <a:gd name="connsiteX27" fmla="*/ 62506 w 66873"/>
                <a:gd name="connsiteY27" fmla="*/ 238 h 105171"/>
                <a:gd name="connsiteX28" fmla="*/ 65284 w 66873"/>
                <a:gd name="connsiteY28" fmla="*/ 833 h 105171"/>
                <a:gd name="connsiteX29" fmla="*/ 66673 w 66873"/>
                <a:gd name="connsiteY29" fmla="*/ 1826 h 105171"/>
                <a:gd name="connsiteX30" fmla="*/ 67269 w 66873"/>
                <a:gd name="connsiteY30" fmla="*/ 3215 h 105171"/>
                <a:gd name="connsiteX31" fmla="*/ 48616 w 66873"/>
                <a:gd name="connsiteY31" fmla="*/ 56594 h 105171"/>
                <a:gd name="connsiteX32" fmla="*/ 40876 w 66873"/>
                <a:gd name="connsiteY32" fmla="*/ 48855 h 105171"/>
                <a:gd name="connsiteX33" fmla="*/ 33137 w 66873"/>
                <a:gd name="connsiteY33" fmla="*/ 46077 h 105171"/>
                <a:gd name="connsiteX34" fmla="*/ 26787 w 66873"/>
                <a:gd name="connsiteY34" fmla="*/ 48061 h 105171"/>
                <a:gd name="connsiteX35" fmla="*/ 22620 w 66873"/>
                <a:gd name="connsiteY35" fmla="*/ 52824 h 105171"/>
                <a:gd name="connsiteX36" fmla="*/ 20239 w 66873"/>
                <a:gd name="connsiteY36" fmla="*/ 59571 h 105171"/>
                <a:gd name="connsiteX37" fmla="*/ 19445 w 66873"/>
                <a:gd name="connsiteY37" fmla="*/ 67310 h 105171"/>
                <a:gd name="connsiteX38" fmla="*/ 20041 w 66873"/>
                <a:gd name="connsiteY38" fmla="*/ 75446 h 105171"/>
                <a:gd name="connsiteX39" fmla="*/ 22223 w 66873"/>
                <a:gd name="connsiteY39" fmla="*/ 82590 h 105171"/>
                <a:gd name="connsiteX40" fmla="*/ 26391 w 66873"/>
                <a:gd name="connsiteY40" fmla="*/ 87551 h 105171"/>
                <a:gd name="connsiteX41" fmla="*/ 32741 w 66873"/>
                <a:gd name="connsiteY41" fmla="*/ 89336 h 105171"/>
                <a:gd name="connsiteX42" fmla="*/ 36511 w 66873"/>
                <a:gd name="connsiteY42" fmla="*/ 88741 h 105171"/>
                <a:gd name="connsiteX43" fmla="*/ 40281 w 66873"/>
                <a:gd name="connsiteY43" fmla="*/ 86955 h 105171"/>
                <a:gd name="connsiteX44" fmla="*/ 44250 w 66873"/>
                <a:gd name="connsiteY44" fmla="*/ 83582 h 105171"/>
                <a:gd name="connsiteX45" fmla="*/ 48616 w 66873"/>
                <a:gd name="connsiteY45" fmla="*/ 78621 h 10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873" h="105171">
                  <a:moveTo>
                    <a:pt x="67269" y="100846"/>
                  </a:moveTo>
                  <a:cubicBezTo>
                    <a:pt x="67269" y="101392"/>
                    <a:pt x="67120" y="101838"/>
                    <a:pt x="66872" y="102235"/>
                  </a:cubicBezTo>
                  <a:cubicBezTo>
                    <a:pt x="66574" y="102632"/>
                    <a:pt x="66128" y="102979"/>
                    <a:pt x="65483" y="103227"/>
                  </a:cubicBezTo>
                  <a:cubicBezTo>
                    <a:pt x="64937" y="103475"/>
                    <a:pt x="64143" y="103624"/>
                    <a:pt x="63101" y="103624"/>
                  </a:cubicBezTo>
                  <a:cubicBezTo>
                    <a:pt x="62010" y="103723"/>
                    <a:pt x="60770" y="103822"/>
                    <a:pt x="59331" y="103822"/>
                  </a:cubicBezTo>
                  <a:cubicBezTo>
                    <a:pt x="57744" y="103822"/>
                    <a:pt x="56404" y="103723"/>
                    <a:pt x="55362" y="103624"/>
                  </a:cubicBezTo>
                  <a:cubicBezTo>
                    <a:pt x="54420" y="103624"/>
                    <a:pt x="53626" y="103475"/>
                    <a:pt x="52981" y="103227"/>
                  </a:cubicBezTo>
                  <a:cubicBezTo>
                    <a:pt x="52435" y="102979"/>
                    <a:pt x="52039" y="102632"/>
                    <a:pt x="51791" y="102235"/>
                  </a:cubicBezTo>
                  <a:cubicBezTo>
                    <a:pt x="51493" y="101838"/>
                    <a:pt x="51394" y="101392"/>
                    <a:pt x="51394" y="100846"/>
                  </a:cubicBezTo>
                  <a:lnTo>
                    <a:pt x="51394" y="93504"/>
                  </a:lnTo>
                  <a:cubicBezTo>
                    <a:pt x="47921" y="97224"/>
                    <a:pt x="44299" y="100151"/>
                    <a:pt x="40480" y="102235"/>
                  </a:cubicBezTo>
                  <a:cubicBezTo>
                    <a:pt x="36759" y="104219"/>
                    <a:pt x="32641" y="105211"/>
                    <a:pt x="28176" y="105211"/>
                  </a:cubicBezTo>
                  <a:cubicBezTo>
                    <a:pt x="23017" y="105211"/>
                    <a:pt x="18701" y="104219"/>
                    <a:pt x="15278" y="102235"/>
                  </a:cubicBezTo>
                  <a:cubicBezTo>
                    <a:pt x="11805" y="100251"/>
                    <a:pt x="8978" y="97621"/>
                    <a:pt x="6745" y="94297"/>
                  </a:cubicBezTo>
                  <a:cubicBezTo>
                    <a:pt x="4463" y="91023"/>
                    <a:pt x="2826" y="87154"/>
                    <a:pt x="1784" y="82788"/>
                  </a:cubicBezTo>
                  <a:cubicBezTo>
                    <a:pt x="842" y="78323"/>
                    <a:pt x="395" y="73561"/>
                    <a:pt x="395" y="68501"/>
                  </a:cubicBezTo>
                  <a:cubicBezTo>
                    <a:pt x="395" y="62696"/>
                    <a:pt x="991" y="57487"/>
                    <a:pt x="2181" y="52824"/>
                  </a:cubicBezTo>
                  <a:cubicBezTo>
                    <a:pt x="3471" y="48061"/>
                    <a:pt x="5356" y="44043"/>
                    <a:pt x="7737" y="40719"/>
                  </a:cubicBezTo>
                  <a:cubicBezTo>
                    <a:pt x="10218" y="37296"/>
                    <a:pt x="13294" y="34717"/>
                    <a:pt x="16866" y="32980"/>
                  </a:cubicBezTo>
                  <a:cubicBezTo>
                    <a:pt x="20537" y="31145"/>
                    <a:pt x="24704" y="30202"/>
                    <a:pt x="29367" y="30202"/>
                  </a:cubicBezTo>
                  <a:cubicBezTo>
                    <a:pt x="33187" y="30202"/>
                    <a:pt x="36560" y="30996"/>
                    <a:pt x="39487" y="32583"/>
                  </a:cubicBezTo>
                  <a:cubicBezTo>
                    <a:pt x="42514" y="34072"/>
                    <a:pt x="45540" y="36254"/>
                    <a:pt x="48616" y="39132"/>
                  </a:cubicBezTo>
                  <a:lnTo>
                    <a:pt x="48616" y="3215"/>
                  </a:lnTo>
                  <a:cubicBezTo>
                    <a:pt x="48616" y="2718"/>
                    <a:pt x="48715" y="2222"/>
                    <a:pt x="49012" y="1826"/>
                  </a:cubicBezTo>
                  <a:cubicBezTo>
                    <a:pt x="49260" y="1429"/>
                    <a:pt x="49707" y="1131"/>
                    <a:pt x="50401" y="833"/>
                  </a:cubicBezTo>
                  <a:cubicBezTo>
                    <a:pt x="51195" y="585"/>
                    <a:pt x="52187" y="387"/>
                    <a:pt x="53378" y="238"/>
                  </a:cubicBezTo>
                  <a:cubicBezTo>
                    <a:pt x="54569" y="139"/>
                    <a:pt x="56057" y="40"/>
                    <a:pt x="57942" y="40"/>
                  </a:cubicBezTo>
                  <a:cubicBezTo>
                    <a:pt x="59778" y="40"/>
                    <a:pt x="61316" y="139"/>
                    <a:pt x="62506" y="238"/>
                  </a:cubicBezTo>
                  <a:cubicBezTo>
                    <a:pt x="63697" y="387"/>
                    <a:pt x="64590" y="585"/>
                    <a:pt x="65284" y="833"/>
                  </a:cubicBezTo>
                  <a:cubicBezTo>
                    <a:pt x="65929" y="1131"/>
                    <a:pt x="66376" y="1429"/>
                    <a:pt x="66673" y="1826"/>
                  </a:cubicBezTo>
                  <a:cubicBezTo>
                    <a:pt x="67070" y="2222"/>
                    <a:pt x="67269" y="2718"/>
                    <a:pt x="67269" y="3215"/>
                  </a:cubicBezTo>
                  <a:close/>
                  <a:moveTo>
                    <a:pt x="48616" y="56594"/>
                  </a:moveTo>
                  <a:cubicBezTo>
                    <a:pt x="45937" y="53171"/>
                    <a:pt x="43357" y="50592"/>
                    <a:pt x="40876" y="48855"/>
                  </a:cubicBezTo>
                  <a:cubicBezTo>
                    <a:pt x="38346" y="47020"/>
                    <a:pt x="35767" y="46077"/>
                    <a:pt x="33137" y="46077"/>
                  </a:cubicBezTo>
                  <a:cubicBezTo>
                    <a:pt x="30756" y="46077"/>
                    <a:pt x="28623" y="46772"/>
                    <a:pt x="26787" y="48061"/>
                  </a:cubicBezTo>
                  <a:cubicBezTo>
                    <a:pt x="25051" y="49252"/>
                    <a:pt x="23662" y="50840"/>
                    <a:pt x="22620" y="52824"/>
                  </a:cubicBezTo>
                  <a:cubicBezTo>
                    <a:pt x="21529" y="54808"/>
                    <a:pt x="20735" y="57090"/>
                    <a:pt x="20239" y="59571"/>
                  </a:cubicBezTo>
                  <a:cubicBezTo>
                    <a:pt x="19693" y="62101"/>
                    <a:pt x="19445" y="64681"/>
                    <a:pt x="19445" y="67310"/>
                  </a:cubicBezTo>
                  <a:cubicBezTo>
                    <a:pt x="19445" y="70088"/>
                    <a:pt x="19644" y="72817"/>
                    <a:pt x="20041" y="75446"/>
                  </a:cubicBezTo>
                  <a:cubicBezTo>
                    <a:pt x="20537" y="78125"/>
                    <a:pt x="21281" y="80506"/>
                    <a:pt x="22223" y="82590"/>
                  </a:cubicBezTo>
                  <a:cubicBezTo>
                    <a:pt x="23265" y="84574"/>
                    <a:pt x="24654" y="86261"/>
                    <a:pt x="26391" y="87551"/>
                  </a:cubicBezTo>
                  <a:cubicBezTo>
                    <a:pt x="28077" y="88741"/>
                    <a:pt x="30210" y="89336"/>
                    <a:pt x="32741" y="89336"/>
                  </a:cubicBezTo>
                  <a:cubicBezTo>
                    <a:pt x="34030" y="89336"/>
                    <a:pt x="35320" y="89138"/>
                    <a:pt x="36511" y="88741"/>
                  </a:cubicBezTo>
                  <a:cubicBezTo>
                    <a:pt x="37701" y="88344"/>
                    <a:pt x="38942" y="87749"/>
                    <a:pt x="40281" y="86955"/>
                  </a:cubicBezTo>
                  <a:cubicBezTo>
                    <a:pt x="41571" y="86062"/>
                    <a:pt x="42910" y="84921"/>
                    <a:pt x="44250" y="83582"/>
                  </a:cubicBezTo>
                  <a:cubicBezTo>
                    <a:pt x="45540" y="82292"/>
                    <a:pt x="47028" y="80605"/>
                    <a:pt x="48616" y="786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EF88EAAD-068B-4295-82E8-D56F23C9885D}"/>
                </a:ext>
              </a:extLst>
            </p:cNvPr>
            <p:cNvSpPr/>
            <p:nvPr/>
          </p:nvSpPr>
          <p:spPr>
            <a:xfrm>
              <a:off x="7812627" y="2266331"/>
              <a:ext cx="21034" cy="71239"/>
            </a:xfrm>
            <a:custGeom>
              <a:avLst/>
              <a:gdLst>
                <a:gd name="connsiteX0" fmla="*/ 21436 w 21034"/>
                <a:gd name="connsiteY0" fmla="*/ 11549 h 71239"/>
                <a:gd name="connsiteX1" fmla="*/ 20841 w 21034"/>
                <a:gd name="connsiteY1" fmla="*/ 16708 h 71239"/>
                <a:gd name="connsiteX2" fmla="*/ 19055 w 21034"/>
                <a:gd name="connsiteY2" fmla="*/ 20082 h 71239"/>
                <a:gd name="connsiteX3" fmla="*/ 15880 w 21034"/>
                <a:gd name="connsiteY3" fmla="*/ 22066 h 71239"/>
                <a:gd name="connsiteX4" fmla="*/ 10919 w 21034"/>
                <a:gd name="connsiteY4" fmla="*/ 22662 h 71239"/>
                <a:gd name="connsiteX5" fmla="*/ 5759 w 21034"/>
                <a:gd name="connsiteY5" fmla="*/ 22066 h 71239"/>
                <a:gd name="connsiteX6" fmla="*/ 2584 w 21034"/>
                <a:gd name="connsiteY6" fmla="*/ 20082 h 71239"/>
                <a:gd name="connsiteX7" fmla="*/ 798 w 21034"/>
                <a:gd name="connsiteY7" fmla="*/ 16708 h 71239"/>
                <a:gd name="connsiteX8" fmla="*/ 401 w 21034"/>
                <a:gd name="connsiteY8" fmla="*/ 11549 h 71239"/>
                <a:gd name="connsiteX9" fmla="*/ 798 w 21034"/>
                <a:gd name="connsiteY9" fmla="*/ 6191 h 71239"/>
                <a:gd name="connsiteX10" fmla="*/ 2584 w 21034"/>
                <a:gd name="connsiteY10" fmla="*/ 2619 h 71239"/>
                <a:gd name="connsiteX11" fmla="*/ 5759 w 21034"/>
                <a:gd name="connsiteY11" fmla="*/ 635 h 71239"/>
                <a:gd name="connsiteX12" fmla="*/ 10919 w 21034"/>
                <a:gd name="connsiteY12" fmla="*/ 40 h 71239"/>
                <a:gd name="connsiteX13" fmla="*/ 15880 w 21034"/>
                <a:gd name="connsiteY13" fmla="*/ 635 h 71239"/>
                <a:gd name="connsiteX14" fmla="*/ 19055 w 21034"/>
                <a:gd name="connsiteY14" fmla="*/ 2619 h 71239"/>
                <a:gd name="connsiteX15" fmla="*/ 20841 w 21034"/>
                <a:gd name="connsiteY15" fmla="*/ 6191 h 71239"/>
                <a:gd name="connsiteX16" fmla="*/ 21436 w 21034"/>
                <a:gd name="connsiteY16" fmla="*/ 11549 h 71239"/>
                <a:gd name="connsiteX17" fmla="*/ 21436 w 21034"/>
                <a:gd name="connsiteY17" fmla="*/ 60166 h 71239"/>
                <a:gd name="connsiteX18" fmla="*/ 20841 w 21034"/>
                <a:gd name="connsiteY18" fmla="*/ 65326 h 71239"/>
                <a:gd name="connsiteX19" fmla="*/ 19055 w 21034"/>
                <a:gd name="connsiteY19" fmla="*/ 68897 h 71239"/>
                <a:gd name="connsiteX20" fmla="*/ 15880 w 21034"/>
                <a:gd name="connsiteY20" fmla="*/ 70683 h 71239"/>
                <a:gd name="connsiteX21" fmla="*/ 10919 w 21034"/>
                <a:gd name="connsiteY21" fmla="*/ 71279 h 71239"/>
                <a:gd name="connsiteX22" fmla="*/ 5759 w 21034"/>
                <a:gd name="connsiteY22" fmla="*/ 70683 h 71239"/>
                <a:gd name="connsiteX23" fmla="*/ 2584 w 21034"/>
                <a:gd name="connsiteY23" fmla="*/ 68897 h 71239"/>
                <a:gd name="connsiteX24" fmla="*/ 798 w 21034"/>
                <a:gd name="connsiteY24" fmla="*/ 65326 h 71239"/>
                <a:gd name="connsiteX25" fmla="*/ 401 w 21034"/>
                <a:gd name="connsiteY25" fmla="*/ 60166 h 71239"/>
                <a:gd name="connsiteX26" fmla="*/ 798 w 21034"/>
                <a:gd name="connsiteY26" fmla="*/ 54808 h 71239"/>
                <a:gd name="connsiteX27" fmla="*/ 2584 w 21034"/>
                <a:gd name="connsiteY27" fmla="*/ 51237 h 71239"/>
                <a:gd name="connsiteX28" fmla="*/ 5759 w 21034"/>
                <a:gd name="connsiteY28" fmla="*/ 49451 h 71239"/>
                <a:gd name="connsiteX29" fmla="*/ 10919 w 21034"/>
                <a:gd name="connsiteY29" fmla="*/ 48855 h 71239"/>
                <a:gd name="connsiteX30" fmla="*/ 15880 w 21034"/>
                <a:gd name="connsiteY30" fmla="*/ 49451 h 71239"/>
                <a:gd name="connsiteX31" fmla="*/ 19055 w 21034"/>
                <a:gd name="connsiteY31" fmla="*/ 51237 h 71239"/>
                <a:gd name="connsiteX32" fmla="*/ 20841 w 21034"/>
                <a:gd name="connsiteY32" fmla="*/ 54808 h 71239"/>
                <a:gd name="connsiteX33" fmla="*/ 21436 w 21034"/>
                <a:gd name="connsiteY33" fmla="*/ 60166 h 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034" h="71239">
                  <a:moveTo>
                    <a:pt x="21436" y="11549"/>
                  </a:moveTo>
                  <a:cubicBezTo>
                    <a:pt x="21436" y="13533"/>
                    <a:pt x="21237" y="15270"/>
                    <a:pt x="20841" y="16708"/>
                  </a:cubicBezTo>
                  <a:cubicBezTo>
                    <a:pt x="20543" y="18048"/>
                    <a:pt x="19948" y="19189"/>
                    <a:pt x="19055" y="20082"/>
                  </a:cubicBezTo>
                  <a:cubicBezTo>
                    <a:pt x="18261" y="21024"/>
                    <a:pt x="17169" y="21669"/>
                    <a:pt x="15880" y="22066"/>
                  </a:cubicBezTo>
                  <a:cubicBezTo>
                    <a:pt x="14540" y="22463"/>
                    <a:pt x="12903" y="22662"/>
                    <a:pt x="10919" y="22662"/>
                  </a:cubicBezTo>
                  <a:cubicBezTo>
                    <a:pt x="8786" y="22662"/>
                    <a:pt x="7049" y="22463"/>
                    <a:pt x="5759" y="22066"/>
                  </a:cubicBezTo>
                  <a:cubicBezTo>
                    <a:pt x="4420" y="21669"/>
                    <a:pt x="3378" y="21024"/>
                    <a:pt x="2584" y="20082"/>
                  </a:cubicBezTo>
                  <a:cubicBezTo>
                    <a:pt x="1791" y="19189"/>
                    <a:pt x="1195" y="18048"/>
                    <a:pt x="798" y="16708"/>
                  </a:cubicBezTo>
                  <a:cubicBezTo>
                    <a:pt x="501" y="15270"/>
                    <a:pt x="401" y="13533"/>
                    <a:pt x="401" y="11549"/>
                  </a:cubicBezTo>
                  <a:cubicBezTo>
                    <a:pt x="401" y="9465"/>
                    <a:pt x="501" y="7679"/>
                    <a:pt x="798" y="6191"/>
                  </a:cubicBezTo>
                  <a:cubicBezTo>
                    <a:pt x="1195" y="4753"/>
                    <a:pt x="1791" y="3562"/>
                    <a:pt x="2584" y="2619"/>
                  </a:cubicBezTo>
                  <a:cubicBezTo>
                    <a:pt x="3378" y="1726"/>
                    <a:pt x="4420" y="1032"/>
                    <a:pt x="5759" y="635"/>
                  </a:cubicBezTo>
                  <a:cubicBezTo>
                    <a:pt x="7049" y="238"/>
                    <a:pt x="8786" y="40"/>
                    <a:pt x="10919" y="40"/>
                  </a:cubicBezTo>
                  <a:cubicBezTo>
                    <a:pt x="12903" y="40"/>
                    <a:pt x="14540" y="238"/>
                    <a:pt x="15880" y="635"/>
                  </a:cubicBezTo>
                  <a:cubicBezTo>
                    <a:pt x="17169" y="1032"/>
                    <a:pt x="18261" y="1726"/>
                    <a:pt x="19055" y="2619"/>
                  </a:cubicBezTo>
                  <a:cubicBezTo>
                    <a:pt x="19948" y="3562"/>
                    <a:pt x="20543" y="4753"/>
                    <a:pt x="20841" y="6191"/>
                  </a:cubicBezTo>
                  <a:cubicBezTo>
                    <a:pt x="21237" y="7679"/>
                    <a:pt x="21436" y="9465"/>
                    <a:pt x="21436" y="11549"/>
                  </a:cubicBezTo>
                  <a:close/>
                  <a:moveTo>
                    <a:pt x="21436" y="60166"/>
                  </a:moveTo>
                  <a:cubicBezTo>
                    <a:pt x="21436" y="62151"/>
                    <a:pt x="21237" y="63887"/>
                    <a:pt x="20841" y="65326"/>
                  </a:cubicBezTo>
                  <a:cubicBezTo>
                    <a:pt x="20543" y="66814"/>
                    <a:pt x="19948" y="68005"/>
                    <a:pt x="19055" y="68897"/>
                  </a:cubicBezTo>
                  <a:cubicBezTo>
                    <a:pt x="18261" y="69691"/>
                    <a:pt x="17169" y="70287"/>
                    <a:pt x="15880" y="70683"/>
                  </a:cubicBezTo>
                  <a:cubicBezTo>
                    <a:pt x="14540" y="71080"/>
                    <a:pt x="12903" y="71279"/>
                    <a:pt x="10919" y="71279"/>
                  </a:cubicBezTo>
                  <a:cubicBezTo>
                    <a:pt x="8786" y="71279"/>
                    <a:pt x="7049" y="71080"/>
                    <a:pt x="5759" y="70683"/>
                  </a:cubicBezTo>
                  <a:cubicBezTo>
                    <a:pt x="4420" y="70287"/>
                    <a:pt x="3378" y="69691"/>
                    <a:pt x="2584" y="68897"/>
                  </a:cubicBezTo>
                  <a:cubicBezTo>
                    <a:pt x="1791" y="68005"/>
                    <a:pt x="1195" y="66814"/>
                    <a:pt x="798" y="65326"/>
                  </a:cubicBezTo>
                  <a:cubicBezTo>
                    <a:pt x="501" y="63887"/>
                    <a:pt x="401" y="62151"/>
                    <a:pt x="401" y="60166"/>
                  </a:cubicBezTo>
                  <a:cubicBezTo>
                    <a:pt x="401" y="58083"/>
                    <a:pt x="501" y="56297"/>
                    <a:pt x="798" y="54808"/>
                  </a:cubicBezTo>
                  <a:cubicBezTo>
                    <a:pt x="1195" y="53370"/>
                    <a:pt x="1791" y="52179"/>
                    <a:pt x="2584" y="51237"/>
                  </a:cubicBezTo>
                  <a:cubicBezTo>
                    <a:pt x="3378" y="50344"/>
                    <a:pt x="4420" y="49748"/>
                    <a:pt x="5759" y="49451"/>
                  </a:cubicBezTo>
                  <a:cubicBezTo>
                    <a:pt x="7049" y="49054"/>
                    <a:pt x="8786" y="48855"/>
                    <a:pt x="10919" y="48855"/>
                  </a:cubicBezTo>
                  <a:cubicBezTo>
                    <a:pt x="12903" y="48855"/>
                    <a:pt x="14540" y="49054"/>
                    <a:pt x="15880" y="49451"/>
                  </a:cubicBezTo>
                  <a:cubicBezTo>
                    <a:pt x="17169" y="49748"/>
                    <a:pt x="18261" y="50344"/>
                    <a:pt x="19055" y="51237"/>
                  </a:cubicBezTo>
                  <a:cubicBezTo>
                    <a:pt x="19948" y="52179"/>
                    <a:pt x="20543" y="53370"/>
                    <a:pt x="20841" y="54808"/>
                  </a:cubicBezTo>
                  <a:cubicBezTo>
                    <a:pt x="21237" y="56297"/>
                    <a:pt x="21436" y="58083"/>
                    <a:pt x="21436" y="601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43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SLEDS</a:t>
            </a:r>
          </a:p>
          <a:p>
            <a:r>
              <a:rPr lang="en-US" dirty="0">
                <a:solidFill>
                  <a:srgbClr val="0099FF"/>
                </a:solidFill>
              </a:rPr>
              <a:t>CSE</a:t>
            </a:r>
          </a:p>
          <a:p>
            <a:r>
              <a:rPr lang="en-US" dirty="0">
                <a:solidFill>
                  <a:srgbClr val="0099FF"/>
                </a:solidFill>
              </a:rPr>
              <a:t>Communication Setups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F84E9-FF0B-49FD-ACDF-88793247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2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6020-32D2-47C0-B1EA-B0225E21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SLEDS System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66A4F-B2AD-4A55-8D55-0B9D65B6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19</a:t>
            </a:fld>
            <a:endParaRPr lang="en-US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9189D89-D460-4AB7-9BD3-0A716D89EB39}"/>
              </a:ext>
            </a:extLst>
          </p:cNvPr>
          <p:cNvGrpSpPr/>
          <p:nvPr/>
        </p:nvGrpSpPr>
        <p:grpSpPr>
          <a:xfrm>
            <a:off x="661446" y="2050181"/>
            <a:ext cx="9470376" cy="4610996"/>
            <a:chOff x="-246977" y="778308"/>
            <a:chExt cx="12359729" cy="6017781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9D47D2D-CDE0-4A9A-9CE7-BC1EE52906E2}"/>
                </a:ext>
              </a:extLst>
            </p:cNvPr>
            <p:cNvSpPr/>
            <p:nvPr/>
          </p:nvSpPr>
          <p:spPr>
            <a:xfrm>
              <a:off x="5790718" y="792218"/>
              <a:ext cx="3011071" cy="2145146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BF906AE-EC01-445A-9D3A-B4B968E67D6D}"/>
                </a:ext>
              </a:extLst>
            </p:cNvPr>
            <p:cNvSpPr/>
            <p:nvPr/>
          </p:nvSpPr>
          <p:spPr>
            <a:xfrm>
              <a:off x="3669828" y="2308920"/>
              <a:ext cx="2891490" cy="2145146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19470F0-5D3A-4CE3-8E17-38064087971A}"/>
                </a:ext>
              </a:extLst>
            </p:cNvPr>
            <p:cNvSpPr/>
            <p:nvPr/>
          </p:nvSpPr>
          <p:spPr>
            <a:xfrm>
              <a:off x="6421363" y="778309"/>
              <a:ext cx="5691388" cy="600215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1627006F-B418-4AB0-AEF1-22ABD6021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4" t="5303" r="21170" b="2273"/>
            <a:stretch/>
          </p:blipFill>
          <p:spPr>
            <a:xfrm>
              <a:off x="112184" y="2532949"/>
              <a:ext cx="920188" cy="1451676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3C6283B4-CFAA-4D60-B041-1D6AE35A2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70678" y="2054145"/>
              <a:ext cx="709779" cy="1418800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F35B2E0-2C98-4604-8921-01A075FF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9" t="9714" r="9026" b="10457"/>
            <a:stretch/>
          </p:blipFill>
          <p:spPr>
            <a:xfrm rot="5400000">
              <a:off x="5495350" y="1839989"/>
              <a:ext cx="3214338" cy="1927110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3E4C6DC4-B2C2-409F-BDA5-3FCD7D937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" t="3275" r="6457" b="7385"/>
            <a:stretch/>
          </p:blipFill>
          <p:spPr>
            <a:xfrm rot="5400000">
              <a:off x="10060443" y="2289856"/>
              <a:ext cx="2087442" cy="1620685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C93E832F-DF3A-4B8D-86B8-7CC09A0A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3" r="2500" b="9462"/>
            <a:stretch/>
          </p:blipFill>
          <p:spPr>
            <a:xfrm>
              <a:off x="6544174" y="4727332"/>
              <a:ext cx="4017345" cy="1725696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201C06A6-4540-4C0A-AC01-06B171C3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90013" y="3283916"/>
              <a:ext cx="709779" cy="1418800"/>
            </a:xfrm>
            <a:prstGeom prst="rect">
              <a:avLst/>
            </a:prstGeom>
          </p:spPr>
        </p:pic>
        <p:sp>
          <p:nvSpPr>
            <p:cNvPr id="201" name="Right Arrow 15">
              <a:extLst>
                <a:ext uri="{FF2B5EF4-FFF2-40B4-BE49-F238E27FC236}">
                  <a16:creationId xmlns:a16="http://schemas.microsoft.com/office/drawing/2014/main" id="{4B0F4468-1C34-410E-9EDC-9B984050C858}"/>
                </a:ext>
              </a:extLst>
            </p:cNvPr>
            <p:cNvSpPr/>
            <p:nvPr/>
          </p:nvSpPr>
          <p:spPr>
            <a:xfrm>
              <a:off x="5329428" y="3758111"/>
              <a:ext cx="375306" cy="243559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C5C0796-F425-4585-8AC0-CB504E80FB51}"/>
                </a:ext>
              </a:extLst>
            </p:cNvPr>
            <p:cNvSpPr txBox="1"/>
            <p:nvPr/>
          </p:nvSpPr>
          <p:spPr>
            <a:xfrm>
              <a:off x="-246977" y="1448420"/>
              <a:ext cx="1621282" cy="108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Scene Generator</a:t>
              </a:r>
            </a:p>
            <a:p>
              <a:pPr defTabSz="914400"/>
              <a:r>
                <a:rPr lang="en-US" sz="1600" dirty="0">
                  <a:latin typeface="Calibri" panose="020F0502020204030204"/>
                </a:rPr>
                <a:t>System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CA251FB-853A-4F5B-9304-6D85088538E3}"/>
                </a:ext>
              </a:extLst>
            </p:cNvPr>
            <p:cNvSpPr txBox="1"/>
            <p:nvPr/>
          </p:nvSpPr>
          <p:spPr>
            <a:xfrm>
              <a:off x="2479601" y="2074980"/>
              <a:ext cx="1534910" cy="763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HDMI INPUT 1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502A90-88CC-43ED-813D-1783945FBE69}"/>
                </a:ext>
              </a:extLst>
            </p:cNvPr>
            <p:cNvSpPr txBox="1"/>
            <p:nvPr/>
          </p:nvSpPr>
          <p:spPr>
            <a:xfrm>
              <a:off x="2473504" y="3883815"/>
              <a:ext cx="1534910" cy="763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HDMI INPUT 2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04060C7-029D-41CE-A9E5-28552ECFB790}"/>
                </a:ext>
              </a:extLst>
            </p:cNvPr>
            <p:cNvSpPr txBox="1"/>
            <p:nvPr/>
          </p:nvSpPr>
          <p:spPr>
            <a:xfrm>
              <a:off x="5981055" y="830645"/>
              <a:ext cx="4592720" cy="441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FPGA Main Board  with 10 FMC Slots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0065A56-397B-4E61-9E5E-0F6EEB06703A}"/>
                </a:ext>
              </a:extLst>
            </p:cNvPr>
            <p:cNvSpPr txBox="1"/>
            <p:nvPr/>
          </p:nvSpPr>
          <p:spPr>
            <a:xfrm>
              <a:off x="8603547" y="1349669"/>
              <a:ext cx="1469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8x DAC Cards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18935AC-377A-4ECF-9E0A-6B8678D5AD68}"/>
                </a:ext>
              </a:extLst>
            </p:cNvPr>
            <p:cNvSpPr txBox="1"/>
            <p:nvPr/>
          </p:nvSpPr>
          <p:spPr>
            <a:xfrm>
              <a:off x="10563478" y="1337353"/>
              <a:ext cx="1538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8x Amp Cards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71E8D9C-DD7D-4FE5-92A7-414CFB9F9F7E}"/>
                </a:ext>
              </a:extLst>
            </p:cNvPr>
            <p:cNvSpPr txBox="1"/>
            <p:nvPr/>
          </p:nvSpPr>
          <p:spPr>
            <a:xfrm>
              <a:off x="7443230" y="4483309"/>
              <a:ext cx="1969355" cy="763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2x Interface Board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E31B08E-D25A-44DC-9614-214BBFF5E0A6}"/>
                </a:ext>
              </a:extLst>
            </p:cNvPr>
            <p:cNvSpPr txBox="1"/>
            <p:nvPr/>
          </p:nvSpPr>
          <p:spPr>
            <a:xfrm>
              <a:off x="648092" y="4652365"/>
              <a:ext cx="2139016" cy="441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Dewar – RIIC</a:t>
              </a:r>
            </a:p>
          </p:txBody>
        </p:sp>
        <p:sp>
          <p:nvSpPr>
            <p:cNvPr id="210" name="Up-Down Arrow 38">
              <a:extLst>
                <a:ext uri="{FF2B5EF4-FFF2-40B4-BE49-F238E27FC236}">
                  <a16:creationId xmlns:a16="http://schemas.microsoft.com/office/drawing/2014/main" id="{E39542C0-A19E-443F-832C-FC9F6504B9A6}"/>
                </a:ext>
              </a:extLst>
            </p:cNvPr>
            <p:cNvSpPr/>
            <p:nvPr/>
          </p:nvSpPr>
          <p:spPr>
            <a:xfrm>
              <a:off x="7051792" y="4431120"/>
              <a:ext cx="232589" cy="691414"/>
            </a:xfrm>
            <a:prstGeom prst="upDown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Bent Arrow 40">
              <a:extLst>
                <a:ext uri="{FF2B5EF4-FFF2-40B4-BE49-F238E27FC236}">
                  <a16:creationId xmlns:a16="http://schemas.microsoft.com/office/drawing/2014/main" id="{30DDFB6D-FF68-4D6B-A1B8-DE6E75251C10}"/>
                </a:ext>
              </a:extLst>
            </p:cNvPr>
            <p:cNvSpPr/>
            <p:nvPr/>
          </p:nvSpPr>
          <p:spPr>
            <a:xfrm rot="10800000">
              <a:off x="10813625" y="4198727"/>
              <a:ext cx="471780" cy="2201167"/>
            </a:xfrm>
            <a:prstGeom prst="ben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ight Arrow 42">
              <a:extLst>
                <a:ext uri="{FF2B5EF4-FFF2-40B4-BE49-F238E27FC236}">
                  <a16:creationId xmlns:a16="http://schemas.microsoft.com/office/drawing/2014/main" id="{DB3609CC-0636-4450-A950-E0613CAC9BD7}"/>
                </a:ext>
              </a:extLst>
            </p:cNvPr>
            <p:cNvSpPr/>
            <p:nvPr/>
          </p:nvSpPr>
          <p:spPr>
            <a:xfrm>
              <a:off x="1039068" y="3143944"/>
              <a:ext cx="409385" cy="243559"/>
            </a:xfrm>
            <a:prstGeom prst="rightArrow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5EB79EC-AAAF-476A-AA55-A9A5A2C94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2773" r="12761" b="8449"/>
            <a:stretch/>
          </p:blipFill>
          <p:spPr>
            <a:xfrm rot="5400000">
              <a:off x="8103478" y="2422361"/>
              <a:ext cx="2180346" cy="1361877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CB56DF-3012-49F6-B8AD-F955BA3DDA0A}"/>
                </a:ext>
              </a:extLst>
            </p:cNvPr>
            <p:cNvSpPr txBox="1"/>
            <p:nvPr/>
          </p:nvSpPr>
          <p:spPr>
            <a:xfrm>
              <a:off x="3237245" y="4652365"/>
              <a:ext cx="1895671" cy="441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Hybrid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Array</a:t>
              </a: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3FE7BE20-D50C-45A9-A40A-C1DBC112B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727" y="5059998"/>
              <a:ext cx="1558711" cy="1575338"/>
            </a:xfrm>
            <a:prstGeom prst="rect">
              <a:avLst/>
            </a:prstGeom>
          </p:spPr>
        </p:pic>
        <p:sp>
          <p:nvSpPr>
            <p:cNvPr id="216" name="Right Arrow 48">
              <a:extLst>
                <a:ext uri="{FF2B5EF4-FFF2-40B4-BE49-F238E27FC236}">
                  <a16:creationId xmlns:a16="http://schemas.microsoft.com/office/drawing/2014/main" id="{F8A70549-9880-4D3B-831B-22A0833844FF}"/>
                </a:ext>
              </a:extLst>
            </p:cNvPr>
            <p:cNvSpPr/>
            <p:nvPr/>
          </p:nvSpPr>
          <p:spPr>
            <a:xfrm>
              <a:off x="5329429" y="2641765"/>
              <a:ext cx="375305" cy="243559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FBC1441A-B2FD-49AF-942E-4DF26EC43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4" t="5303" r="21170" b="2273"/>
            <a:stretch/>
          </p:blipFill>
          <p:spPr>
            <a:xfrm>
              <a:off x="1473430" y="2587132"/>
              <a:ext cx="920188" cy="1451676"/>
            </a:xfrm>
            <a:prstGeom prst="rect">
              <a:avLst/>
            </a:prstGeom>
          </p:spPr>
        </p:pic>
        <p:sp>
          <p:nvSpPr>
            <p:cNvPr id="218" name="Right Arrow 50">
              <a:extLst>
                <a:ext uri="{FF2B5EF4-FFF2-40B4-BE49-F238E27FC236}">
                  <a16:creationId xmlns:a16="http://schemas.microsoft.com/office/drawing/2014/main" id="{A12C318A-B7BB-4346-8F55-7B9BC778FFCA}"/>
                </a:ext>
              </a:extLst>
            </p:cNvPr>
            <p:cNvSpPr/>
            <p:nvPr/>
          </p:nvSpPr>
          <p:spPr>
            <a:xfrm rot="1696213">
              <a:off x="2409534" y="3530629"/>
              <a:ext cx="904836" cy="243559"/>
            </a:xfrm>
            <a:prstGeom prst="rightArrow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ight Arrow 51">
              <a:extLst>
                <a:ext uri="{FF2B5EF4-FFF2-40B4-BE49-F238E27FC236}">
                  <a16:creationId xmlns:a16="http://schemas.microsoft.com/office/drawing/2014/main" id="{15F6F8E4-5D52-4B7F-95E5-893C250F6E05}"/>
                </a:ext>
              </a:extLst>
            </p:cNvPr>
            <p:cNvSpPr/>
            <p:nvPr/>
          </p:nvSpPr>
          <p:spPr>
            <a:xfrm rot="20552399">
              <a:off x="2451280" y="2885096"/>
              <a:ext cx="904834" cy="243559"/>
            </a:xfrm>
            <a:prstGeom prst="rightArrow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D55F67B-79B2-4E8F-8613-CB93FFAAFEAE}"/>
                </a:ext>
              </a:extLst>
            </p:cNvPr>
            <p:cNvSpPr txBox="1"/>
            <p:nvPr/>
          </p:nvSpPr>
          <p:spPr>
            <a:xfrm>
              <a:off x="1435706" y="1127079"/>
              <a:ext cx="1621279" cy="140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CSE Control Box </a:t>
              </a:r>
            </a:p>
            <a:p>
              <a:pPr defTabSz="914400"/>
              <a:r>
                <a:rPr lang="en-US" sz="1600" dirty="0">
                  <a:latin typeface="Calibri" panose="020F0502020204030204"/>
                </a:rPr>
                <a:t>/ NUC System</a:t>
              </a:r>
            </a:p>
          </p:txBody>
        </p:sp>
        <p:sp>
          <p:nvSpPr>
            <p:cNvPr id="221" name="Up-Down Arrow 55">
              <a:extLst>
                <a:ext uri="{FF2B5EF4-FFF2-40B4-BE49-F238E27FC236}">
                  <a16:creationId xmlns:a16="http://schemas.microsoft.com/office/drawing/2014/main" id="{5D4EB66A-0E19-4B82-A811-44C12295A7A4}"/>
                </a:ext>
              </a:extLst>
            </p:cNvPr>
            <p:cNvSpPr/>
            <p:nvPr/>
          </p:nvSpPr>
          <p:spPr>
            <a:xfrm rot="5400000">
              <a:off x="5604097" y="5487663"/>
              <a:ext cx="232588" cy="1162095"/>
            </a:xfrm>
            <a:prstGeom prst="upDown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Right Arrow 56">
              <a:extLst>
                <a:ext uri="{FF2B5EF4-FFF2-40B4-BE49-F238E27FC236}">
                  <a16:creationId xmlns:a16="http://schemas.microsoft.com/office/drawing/2014/main" id="{092D8BED-2451-4AEC-9D31-C74B11D19EF3}"/>
                </a:ext>
              </a:extLst>
            </p:cNvPr>
            <p:cNvSpPr/>
            <p:nvPr/>
          </p:nvSpPr>
          <p:spPr>
            <a:xfrm>
              <a:off x="8131778" y="2839371"/>
              <a:ext cx="375305" cy="243559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ight Arrow 57">
              <a:extLst>
                <a:ext uri="{FF2B5EF4-FFF2-40B4-BE49-F238E27FC236}">
                  <a16:creationId xmlns:a16="http://schemas.microsoft.com/office/drawing/2014/main" id="{D68907F2-CABA-4352-9188-71E029BFD1F0}"/>
                </a:ext>
              </a:extLst>
            </p:cNvPr>
            <p:cNvSpPr/>
            <p:nvPr/>
          </p:nvSpPr>
          <p:spPr>
            <a:xfrm>
              <a:off x="9880835" y="2814498"/>
              <a:ext cx="375305" cy="243559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ounded Rectangle 58">
              <a:extLst>
                <a:ext uri="{FF2B5EF4-FFF2-40B4-BE49-F238E27FC236}">
                  <a16:creationId xmlns:a16="http://schemas.microsoft.com/office/drawing/2014/main" id="{EEB45C63-41DB-4ED2-9941-69A1FA91DC48}"/>
                </a:ext>
              </a:extLst>
            </p:cNvPr>
            <p:cNvSpPr/>
            <p:nvPr/>
          </p:nvSpPr>
          <p:spPr>
            <a:xfrm>
              <a:off x="383776" y="4705109"/>
              <a:ext cx="4670099" cy="2090980"/>
            </a:xfrm>
            <a:prstGeom prst="roundRect">
              <a:avLst/>
            </a:prstGeom>
            <a:noFill/>
            <a:ln w="28575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233D9EB2-DC2B-42AC-ADF5-AEA67D7CD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819" b="100000" l="9997" r="89935">
                          <a14:foregroundMark x1="39440" y1="39297" x2="39577" y2="53608"/>
                          <a14:foregroundMark x1="39679" y1="53487" x2="45923" y2="51910"/>
                          <a14:foregroundMark x1="45923" y1="51910" x2="45821" y2="37599"/>
                          <a14:foregroundMark x1="45821" y1="37599" x2="39133" y2="39418"/>
                          <a14:foregroundMark x1="40566" y1="41480" x2="40532" y2="49727"/>
                          <a14:foregroundMark x1="40532" y1="49727" x2="42955" y2="50091"/>
                          <a14:foregroundMark x1="49608" y1="29594" x2="47629" y2="40206"/>
                          <a14:foregroundMark x1="47970" y1="51425" x2="52917" y2="69012"/>
                          <a14:foregroundMark x1="65268" y1="97878" x2="60525" y2="99515"/>
                          <a14:foregroundMark x1="39236" y1="26986" x2="40020" y2="25288"/>
                          <a14:foregroundMark x1="39406" y1="25652" x2="41829" y2="23651"/>
                          <a14:foregroundMark x1="41590" y1="23590" x2="44081" y2="22074"/>
                          <a14:foregroundMark x1="44353" y1="22377" x2="45479" y2="23347"/>
                          <a14:foregroundMark x1="45138" y1="23347" x2="51177" y2="20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7" t="1702" r="18494"/>
            <a:stretch/>
          </p:blipFill>
          <p:spPr>
            <a:xfrm>
              <a:off x="639524" y="4991444"/>
              <a:ext cx="1628484" cy="1796230"/>
            </a:xfrm>
            <a:prstGeom prst="rect">
              <a:avLst/>
            </a:prstGeom>
          </p:spPr>
        </p:pic>
        <p:sp>
          <p:nvSpPr>
            <p:cNvPr id="226" name="Flowchart: Connector 225">
              <a:extLst>
                <a:ext uri="{FF2B5EF4-FFF2-40B4-BE49-F238E27FC236}">
                  <a16:creationId xmlns:a16="http://schemas.microsoft.com/office/drawing/2014/main" id="{3CC3D419-D06F-473D-AF35-143866C34FC8}"/>
                </a:ext>
              </a:extLst>
            </p:cNvPr>
            <p:cNvSpPr/>
            <p:nvPr/>
          </p:nvSpPr>
          <p:spPr>
            <a:xfrm>
              <a:off x="2881231" y="5015483"/>
              <a:ext cx="1740620" cy="1686815"/>
            </a:xfrm>
            <a:prstGeom prst="flowChartConnector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A89698B-B3FA-4CFF-B473-B12744581839}"/>
                </a:ext>
              </a:extLst>
            </p:cNvPr>
            <p:cNvCxnSpPr/>
            <p:nvPr/>
          </p:nvCxnSpPr>
          <p:spPr>
            <a:xfrm flipH="1">
              <a:off x="1726877" y="5069295"/>
              <a:ext cx="1719329" cy="470199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BBB1960-6CAC-4D9F-B75B-D205641523FB}"/>
                </a:ext>
              </a:extLst>
            </p:cNvPr>
            <p:cNvCxnSpPr/>
            <p:nvPr/>
          </p:nvCxnSpPr>
          <p:spPr>
            <a:xfrm flipH="1" flipV="1">
              <a:off x="1710891" y="6032203"/>
              <a:ext cx="1812652" cy="646034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7F5E868-A524-4EE8-B42B-3780F98FD0D5}"/>
                </a:ext>
              </a:extLst>
            </p:cNvPr>
            <p:cNvCxnSpPr>
              <a:cxnSpLocks/>
            </p:cNvCxnSpPr>
            <p:nvPr/>
          </p:nvCxnSpPr>
          <p:spPr>
            <a:xfrm>
              <a:off x="6482050" y="6780468"/>
              <a:ext cx="5602092" cy="0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4EE2816-A7E7-4F23-B136-6C8F5C037B54}"/>
                </a:ext>
              </a:extLst>
            </p:cNvPr>
            <p:cNvCxnSpPr>
              <a:cxnSpLocks/>
            </p:cNvCxnSpPr>
            <p:nvPr/>
          </p:nvCxnSpPr>
          <p:spPr>
            <a:xfrm>
              <a:off x="5910299" y="778308"/>
              <a:ext cx="6202453" cy="0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1A2B9B2-DFDF-4B01-9DB7-5EF6E7B2BF05}"/>
                </a:ext>
              </a:extLst>
            </p:cNvPr>
            <p:cNvCxnSpPr>
              <a:cxnSpLocks/>
            </p:cNvCxnSpPr>
            <p:nvPr/>
          </p:nvCxnSpPr>
          <p:spPr>
            <a:xfrm>
              <a:off x="5791526" y="889211"/>
              <a:ext cx="0" cy="1414042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BAEF739-E6CE-4151-81C2-F2E7CF729FE1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86" y="2303253"/>
              <a:ext cx="2158640" cy="0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7075743-D74D-42BB-8FDA-74F9A5E1DBB5}"/>
                </a:ext>
              </a:extLst>
            </p:cNvPr>
            <p:cNvCxnSpPr>
              <a:cxnSpLocks/>
            </p:cNvCxnSpPr>
            <p:nvPr/>
          </p:nvCxnSpPr>
          <p:spPr>
            <a:xfrm>
              <a:off x="3634596" y="2393177"/>
              <a:ext cx="0" cy="1935653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35F31C-52BB-46F5-8BCA-C2004F3623F8}"/>
                </a:ext>
              </a:extLst>
            </p:cNvPr>
            <p:cNvCxnSpPr>
              <a:cxnSpLocks/>
            </p:cNvCxnSpPr>
            <p:nvPr/>
          </p:nvCxnSpPr>
          <p:spPr>
            <a:xfrm>
              <a:off x="12106224" y="889211"/>
              <a:ext cx="0" cy="5813087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C4054E6-8E01-46F4-B9C7-372C9212D3E3}"/>
                </a:ext>
              </a:extLst>
            </p:cNvPr>
            <p:cNvCxnSpPr>
              <a:cxnSpLocks/>
            </p:cNvCxnSpPr>
            <p:nvPr/>
          </p:nvCxnSpPr>
          <p:spPr>
            <a:xfrm>
              <a:off x="6413157" y="4450778"/>
              <a:ext cx="0" cy="2294961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11362D1-7ECE-4FB2-AF89-ACD4152D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632167" y="4441384"/>
              <a:ext cx="2780990" cy="0"/>
            </a:xfrm>
            <a:prstGeom prst="line">
              <a:avLst/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12C1EDF-404D-4709-BB2A-53DA64A4753B}"/>
                </a:ext>
              </a:extLst>
            </p:cNvPr>
            <p:cNvSpPr txBox="1"/>
            <p:nvPr/>
          </p:nvSpPr>
          <p:spPr>
            <a:xfrm>
              <a:off x="6523142" y="6270597"/>
              <a:ext cx="3345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400" dirty="0">
                  <a:solidFill>
                    <a:srgbClr val="70AD47">
                      <a:lumMod val="50000"/>
                    </a:srgbClr>
                  </a:solidFill>
                  <a:latin typeface="Calibri" panose="020F0502020204030204"/>
                </a:rPr>
                <a:t>Close Support Electronics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7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4D0-0E43-4BC7-94BC-CAEE1678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FBE9D-E792-4BBF-A26B-18A41069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Infrared Scene Projectors </a:t>
            </a:r>
          </a:p>
        </p:txBody>
      </p:sp>
    </p:spTree>
    <p:extLst>
      <p:ext uri="{BB962C8B-B14F-4D97-AF65-F5344CB8AC3E}">
        <p14:creationId xmlns:p14="http://schemas.microsoft.com/office/powerpoint/2010/main" val="91093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FA5A-CC3E-4D1C-96F8-4FD927E2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External Direct Communication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F123B-7CAE-4FA5-8383-520EC714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20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44CD2E-9282-4D22-B309-8A2ECE794D35}"/>
              </a:ext>
            </a:extLst>
          </p:cNvPr>
          <p:cNvGrpSpPr/>
          <p:nvPr/>
        </p:nvGrpSpPr>
        <p:grpSpPr>
          <a:xfrm>
            <a:off x="535461" y="2463829"/>
            <a:ext cx="10419052" cy="4083021"/>
            <a:chOff x="535460" y="2162434"/>
            <a:chExt cx="11188156" cy="43844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E9A3AD-1AD9-4123-A503-82D32922F788}"/>
                </a:ext>
              </a:extLst>
            </p:cNvPr>
            <p:cNvSpPr/>
            <p:nvPr/>
          </p:nvSpPr>
          <p:spPr>
            <a:xfrm>
              <a:off x="6431765" y="2162434"/>
              <a:ext cx="1686697" cy="3713204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6FD0EF-FF7D-4E89-8964-B5F66222188F}"/>
                </a:ext>
              </a:extLst>
            </p:cNvPr>
            <p:cNvSpPr/>
            <p:nvPr/>
          </p:nvSpPr>
          <p:spPr>
            <a:xfrm>
              <a:off x="10036919" y="3231293"/>
              <a:ext cx="1686697" cy="157548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6D6ED-0CD2-4687-B61D-076497364B96}"/>
                </a:ext>
              </a:extLst>
            </p:cNvPr>
            <p:cNvSpPr/>
            <p:nvPr/>
          </p:nvSpPr>
          <p:spPr>
            <a:xfrm>
              <a:off x="535460" y="2162434"/>
              <a:ext cx="3975313" cy="371320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Generator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E46C6198-E3F8-47B7-AD82-5E2DCA9FA8FB}"/>
                </a:ext>
              </a:extLst>
            </p:cNvPr>
            <p:cNvSpPr/>
            <p:nvPr/>
          </p:nvSpPr>
          <p:spPr>
            <a:xfrm>
              <a:off x="1655428" y="2743538"/>
              <a:ext cx="1735375" cy="1426198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 Operation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APIs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D2EA540-6199-49ED-A490-381ADA02568C}"/>
                </a:ext>
              </a:extLst>
            </p:cNvPr>
            <p:cNvSpPr/>
            <p:nvPr/>
          </p:nvSpPr>
          <p:spPr>
            <a:xfrm>
              <a:off x="4693548" y="2306171"/>
              <a:ext cx="1557983" cy="1420954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 Communication</a:t>
              </a: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86E34A-DCE0-48D8-8CEE-C67B11C0B0C7}"/>
                </a:ext>
              </a:extLst>
            </p:cNvPr>
            <p:cNvSpPr/>
            <p:nvPr/>
          </p:nvSpPr>
          <p:spPr>
            <a:xfrm>
              <a:off x="1655427" y="4309587"/>
              <a:ext cx="1735376" cy="1426199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Generation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14DFAD8-FB45-476A-9888-555BCBCD448C}"/>
                </a:ext>
              </a:extLst>
            </p:cNvPr>
            <p:cNvSpPr/>
            <p:nvPr/>
          </p:nvSpPr>
          <p:spPr>
            <a:xfrm>
              <a:off x="4693548" y="4019036"/>
              <a:ext cx="1557981" cy="803859"/>
            </a:xfrm>
            <a:prstGeom prst="rightArrow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B76B2748-5FCB-4724-A966-9288A45EAFA8}"/>
                </a:ext>
              </a:extLst>
            </p:cNvPr>
            <p:cNvSpPr/>
            <p:nvPr/>
          </p:nvSpPr>
          <p:spPr>
            <a:xfrm>
              <a:off x="4693548" y="4880212"/>
              <a:ext cx="1557981" cy="803859"/>
            </a:xfrm>
            <a:prstGeom prst="rightArrow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EA4A67CE-F3DB-4AA0-90E1-B00FE139170C}"/>
                </a:ext>
              </a:extLst>
            </p:cNvPr>
            <p:cNvSpPr/>
            <p:nvPr/>
          </p:nvSpPr>
          <p:spPr>
            <a:xfrm>
              <a:off x="8298696" y="3308559"/>
              <a:ext cx="1557983" cy="1420954"/>
            </a:xfrm>
            <a:prstGeom prst="rightArrow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Signaling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23B4B3-E698-4FC7-A82B-DDFD25031CDA}"/>
                </a:ext>
              </a:extLst>
            </p:cNvPr>
            <p:cNvSpPr/>
            <p:nvPr/>
          </p:nvSpPr>
          <p:spPr>
            <a:xfrm>
              <a:off x="6448280" y="4197348"/>
              <a:ext cx="846169" cy="447234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LPC FMC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EF1071-797A-4AF6-A789-3C307108D0B6}"/>
                </a:ext>
              </a:extLst>
            </p:cNvPr>
            <p:cNvSpPr/>
            <p:nvPr/>
          </p:nvSpPr>
          <p:spPr>
            <a:xfrm>
              <a:off x="6448280" y="5058524"/>
              <a:ext cx="846169" cy="447234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LPC FMC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652E30-6A45-4BF9-A43D-182609F05CFD}"/>
                </a:ext>
              </a:extLst>
            </p:cNvPr>
            <p:cNvSpPr txBox="1"/>
            <p:nvPr/>
          </p:nvSpPr>
          <p:spPr>
            <a:xfrm>
              <a:off x="8629650" y="5841930"/>
              <a:ext cx="264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DVI|HDMI|DP|ARNIC 818</a:t>
              </a:r>
            </a:p>
            <a:p>
              <a:pPr defTabSz="914400"/>
              <a:r>
                <a:rPr lang="en-US" sz="1600" dirty="0">
                  <a:latin typeface="Calibri" panose="020F0502020204030204"/>
                </a:rPr>
                <a:t>Fiber (in development)</a:t>
              </a:r>
            </a:p>
          </p:txBody>
        </p:sp>
        <p:sp>
          <p:nvSpPr>
            <p:cNvPr id="31" name="Double Brace 30">
              <a:extLst>
                <a:ext uri="{FF2B5EF4-FFF2-40B4-BE49-F238E27FC236}">
                  <a16:creationId xmlns:a16="http://schemas.microsoft.com/office/drawing/2014/main" id="{B739FD76-D550-4949-B1C6-B17D3469F481}"/>
                </a:ext>
              </a:extLst>
            </p:cNvPr>
            <p:cNvSpPr/>
            <p:nvPr/>
          </p:nvSpPr>
          <p:spPr>
            <a:xfrm>
              <a:off x="8496300" y="5684071"/>
              <a:ext cx="2857500" cy="862780"/>
            </a:xfrm>
            <a:prstGeom prst="bracePair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6046E2-B577-4CB3-9912-253B81A5F6F3}"/>
                </a:ext>
              </a:extLst>
            </p:cNvPr>
            <p:cNvCxnSpPr/>
            <p:nvPr/>
          </p:nvCxnSpPr>
          <p:spPr>
            <a:xfrm>
              <a:off x="7200900" y="5391150"/>
              <a:ext cx="1162050" cy="65405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90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F48C-1CEC-4DF2-BAE0-48427F4B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Internals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FF0D0D82-D622-409F-BFBE-23D31EAE9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94" y="1781665"/>
            <a:ext cx="7337024" cy="48791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93A32-251B-4493-81B2-DBA4963E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0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0A44-0D6F-4506-A1EE-3C894611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Externals and Empty Chassis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8C4578E0-92DA-4AEB-B63F-2ED23F01A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7" y="2519729"/>
            <a:ext cx="8594725" cy="33465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FE71-FE76-4849-B946-1351FD21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1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Timing</a:t>
            </a:r>
          </a:p>
          <a:p>
            <a:r>
              <a:rPr lang="en-US" dirty="0">
                <a:solidFill>
                  <a:srgbClr val="0099FF"/>
                </a:solidFill>
              </a:rPr>
              <a:t>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90004-6C2D-45DB-9F15-407E93FF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39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Content Placeholder 113">
            <a:extLst>
              <a:ext uri="{FF2B5EF4-FFF2-40B4-BE49-F238E27FC236}">
                <a16:creationId xmlns:a16="http://schemas.microsoft.com/office/drawing/2014/main" id="{2183A32B-4E7B-4241-B685-F2102BB8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4002" y="640080"/>
            <a:ext cx="5616323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AA4E-77A9-4AF6-A542-E2D9F9DC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8" name="Content Placeholder 124">
            <a:extLst>
              <a:ext uri="{FF2B5EF4-FFF2-40B4-BE49-F238E27FC236}">
                <a16:creationId xmlns:a16="http://schemas.microsoft.com/office/drawing/2014/main" id="{76A3A29F-BEA9-40AA-B17C-1758DDE5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2000" dirty="0"/>
              <a:t>VGA, HDMI, etc. Work this way.</a:t>
            </a:r>
          </a:p>
          <a:p>
            <a:r>
              <a:rPr lang="en-US" sz="2000" dirty="0"/>
              <a:t>DisplayPort Kind of works this way (more on that later).</a:t>
            </a:r>
          </a:p>
          <a:p>
            <a:r>
              <a:rPr lang="en-US" sz="2000" dirty="0"/>
              <a:t>From analog video days</a:t>
            </a:r>
          </a:p>
          <a:p>
            <a:r>
              <a:rPr lang="en-US" sz="2000" dirty="0"/>
              <a:t>Lots of time spent on blanking (more on that later)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86E7AB-54A3-4D10-832E-B664AC32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293169" cy="62992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200" dirty="0"/>
              <a:t>Display Protocol Timing</a:t>
            </a:r>
          </a:p>
        </p:txBody>
      </p:sp>
    </p:spTree>
    <p:extLst>
      <p:ext uri="{BB962C8B-B14F-4D97-AF65-F5344CB8AC3E}">
        <p14:creationId xmlns:p14="http://schemas.microsoft.com/office/powerpoint/2010/main" val="379511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A5C2-E627-43C4-ACCF-C0522578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293169" cy="62992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200" dirty="0"/>
              <a:t>Display Protocol Timing</a:t>
            </a:r>
          </a:p>
        </p:txBody>
      </p:sp>
      <p:sp>
        <p:nvSpPr>
          <p:cNvPr id="125" name="Content Placeholder 124">
            <a:extLst>
              <a:ext uri="{FF2B5EF4-FFF2-40B4-BE49-F238E27FC236}">
                <a16:creationId xmlns:a16="http://schemas.microsoft.com/office/drawing/2014/main" id="{FD15A387-1D46-4D0B-B096-A3E20B65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2000" dirty="0"/>
              <a:t>VGA, HDMI, etc. Work this way.</a:t>
            </a:r>
          </a:p>
          <a:p>
            <a:r>
              <a:rPr lang="en-US" sz="2000" dirty="0"/>
              <a:t>DisplayPort Kind of works this way (more on that later).</a:t>
            </a:r>
          </a:p>
          <a:p>
            <a:r>
              <a:rPr lang="en-US" sz="2000" dirty="0"/>
              <a:t>From analog video days</a:t>
            </a:r>
          </a:p>
          <a:p>
            <a:r>
              <a:rPr lang="en-US" sz="2000" dirty="0"/>
              <a:t>Lots of time spent on blanking (more on that later)</a:t>
            </a:r>
          </a:p>
        </p:txBody>
      </p:sp>
      <p:pic>
        <p:nvPicPr>
          <p:cNvPr id="114" name="Content Placeholder 113">
            <a:extLst>
              <a:ext uri="{FF2B5EF4-FFF2-40B4-BE49-F238E27FC236}">
                <a16:creationId xmlns:a16="http://schemas.microsoft.com/office/drawing/2014/main" id="{2183A32B-4E7B-4241-B685-F2102BB8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4002" y="640080"/>
            <a:ext cx="5616323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AA4E-77A9-4AF6-A542-E2D9F9DC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026" name="Picture 2" descr="Face With Medical Mask Emoji Icon of Flat style - Available in SVG, PNG,  EPS, AI &amp; Icon fonts">
            <a:extLst>
              <a:ext uri="{FF2B5EF4-FFF2-40B4-BE49-F238E27FC236}">
                <a16:creationId xmlns:a16="http://schemas.microsoft.com/office/drawing/2014/main" id="{F896C582-4B11-4186-957D-394A3D38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66" y="210392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39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9350-23F3-4B1B-9928-5E3435C7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Modelines</a:t>
            </a:r>
            <a:r>
              <a:rPr lang="en-US" dirty="0"/>
              <a:t> (VESA Coordinated Timing)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0A037E-C209-4028-91C5-99022C1A9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988" y="4078817"/>
            <a:ext cx="10106509" cy="16312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1944-126A-4BEE-9C87-D1B5245D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26</a:t>
            </a:fld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3F79F70-B6E2-42A6-A91B-30DF09903291}"/>
              </a:ext>
            </a:extLst>
          </p:cNvPr>
          <p:cNvSpPr/>
          <p:nvPr/>
        </p:nvSpPr>
        <p:spPr>
          <a:xfrm rot="16200000">
            <a:off x="4750859" y="4824219"/>
            <a:ext cx="723900" cy="2381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9B25B68-20B3-4CB3-9899-D79034FA16D0}"/>
              </a:ext>
            </a:extLst>
          </p:cNvPr>
          <p:cNvSpPr/>
          <p:nvPr/>
        </p:nvSpPr>
        <p:spPr>
          <a:xfrm rot="16200000">
            <a:off x="9275631" y="5165928"/>
            <a:ext cx="723900" cy="16978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EFFE00-E418-4A1C-81E0-EDF722F77653}"/>
              </a:ext>
            </a:extLst>
          </p:cNvPr>
          <p:cNvSpPr/>
          <p:nvPr/>
        </p:nvSpPr>
        <p:spPr>
          <a:xfrm rot="16200000">
            <a:off x="7208308" y="4919469"/>
            <a:ext cx="723900" cy="2190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16AF67A-BAA3-4570-A8F5-245449D1A140}"/>
              </a:ext>
            </a:extLst>
          </p:cNvPr>
          <p:cNvSpPr/>
          <p:nvPr/>
        </p:nvSpPr>
        <p:spPr>
          <a:xfrm rot="16200000">
            <a:off x="3084847" y="5652031"/>
            <a:ext cx="723900" cy="725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A36D3-071A-4D0C-ADCD-C5F0252501BE}"/>
              </a:ext>
            </a:extLst>
          </p:cNvPr>
          <p:cNvSpPr/>
          <p:nvPr/>
        </p:nvSpPr>
        <p:spPr>
          <a:xfrm>
            <a:off x="4550834" y="5391150"/>
            <a:ext cx="1743602" cy="26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73334E-B73C-4B25-AFEC-D8A41CF1421B}"/>
              </a:ext>
            </a:extLst>
          </p:cNvPr>
          <p:cNvSpPr/>
          <p:nvPr/>
        </p:nvSpPr>
        <p:spPr>
          <a:xfrm>
            <a:off x="6965950" y="5391150"/>
            <a:ext cx="1743602" cy="26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2311-4CED-4545-AD4D-52DA9E82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539" y="190577"/>
            <a:ext cx="4661029" cy="1325562"/>
          </a:xfrm>
        </p:spPr>
        <p:txBody>
          <a:bodyPr/>
          <a:lstStyle/>
          <a:p>
            <a:r>
              <a:rPr lang="en-US" dirty="0"/>
              <a:t>Custom Sync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875C-8839-4F02-BA92-D757EDEB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27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8C2CB-2109-4269-ADBB-172173E91C12}"/>
              </a:ext>
            </a:extLst>
          </p:cNvPr>
          <p:cNvGrpSpPr/>
          <p:nvPr/>
        </p:nvGrpSpPr>
        <p:grpSpPr>
          <a:xfrm>
            <a:off x="470322" y="2118154"/>
            <a:ext cx="9357596" cy="3376713"/>
            <a:chOff x="1446637" y="2159387"/>
            <a:chExt cx="9117452" cy="329005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50CC65-F5A0-4387-ABA5-C5B6340366A0}"/>
                </a:ext>
              </a:extLst>
            </p:cNvPr>
            <p:cNvSpPr/>
            <p:nvPr/>
          </p:nvSpPr>
          <p:spPr>
            <a:xfrm>
              <a:off x="1446637" y="4441196"/>
              <a:ext cx="1030224" cy="688848"/>
            </a:xfrm>
            <a:prstGeom prst="rect">
              <a:avLst/>
            </a:prstGeom>
            <a:solidFill>
              <a:srgbClr val="FF0000"/>
            </a:solidFill>
            <a:ln w="381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Custom Sync Solution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F6E1E8-DDB8-4899-ADE0-0C2151223278}"/>
                </a:ext>
              </a:extLst>
            </p:cNvPr>
            <p:cNvSpPr/>
            <p:nvPr/>
          </p:nvSpPr>
          <p:spPr>
            <a:xfrm>
              <a:off x="6008137" y="4124911"/>
              <a:ext cx="3035809" cy="1324533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381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32CEFD-5D86-4AA0-A3FE-094072F752A4}"/>
                </a:ext>
              </a:extLst>
            </p:cNvPr>
            <p:cNvSpPr/>
            <p:nvPr/>
          </p:nvSpPr>
          <p:spPr>
            <a:xfrm>
              <a:off x="1446637" y="2159387"/>
              <a:ext cx="1030224" cy="688848"/>
            </a:xfrm>
            <a:prstGeom prst="rect">
              <a:avLst/>
            </a:prstGeom>
            <a:solidFill>
              <a:srgbClr val="ED7D31"/>
            </a:solidFill>
            <a:ln w="381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Scene Gen.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2940DE-90F0-4F5C-8A16-1D445D704B4D}"/>
                </a:ext>
              </a:extLst>
            </p:cNvPr>
            <p:cNvSpPr/>
            <p:nvPr/>
          </p:nvSpPr>
          <p:spPr>
            <a:xfrm>
              <a:off x="2967851" y="4441196"/>
              <a:ext cx="1030224" cy="688848"/>
            </a:xfrm>
            <a:prstGeom prst="rect">
              <a:avLst/>
            </a:prstGeom>
            <a:solidFill>
              <a:srgbClr val="70AD47"/>
            </a:solidFill>
            <a:ln w="381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065DA9-1ED8-4F71-8822-0B664652E46D}"/>
                </a:ext>
              </a:extLst>
            </p:cNvPr>
            <p:cNvSpPr/>
            <p:nvPr/>
          </p:nvSpPr>
          <p:spPr>
            <a:xfrm>
              <a:off x="4487994" y="4441196"/>
              <a:ext cx="1030224" cy="688848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Dewar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B5530E-B2A9-4BE5-959F-36BD4869C2E8}"/>
                </a:ext>
              </a:extLst>
            </p:cNvPr>
            <p:cNvSpPr/>
            <p:nvPr/>
          </p:nvSpPr>
          <p:spPr>
            <a:xfrm>
              <a:off x="6254827" y="4441196"/>
              <a:ext cx="1030224" cy="688848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RIIC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29FA73-0B74-4BA1-88EE-8F115728FC95}"/>
                </a:ext>
              </a:extLst>
            </p:cNvPr>
            <p:cNvSpPr/>
            <p:nvPr/>
          </p:nvSpPr>
          <p:spPr>
            <a:xfrm>
              <a:off x="7707966" y="4441196"/>
              <a:ext cx="1030224" cy="688848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IRLED Array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2A2164-B34E-43E6-8850-5ADDDBAE5B30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>
              <a:off x="2476861" y="4785620"/>
              <a:ext cx="490990" cy="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8D7381F-91F2-496E-B0DA-341EB2CFA14D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3998075" y="4785620"/>
              <a:ext cx="489919" cy="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A81133-0635-47B4-A929-0C8064A0EB0B}"/>
                </a:ext>
              </a:extLst>
            </p:cNvPr>
            <p:cNvCxnSpPr>
              <a:cxnSpLocks/>
              <a:stCxn id="33" idx="3"/>
              <a:endCxn id="30" idx="1"/>
            </p:cNvCxnSpPr>
            <p:nvPr/>
          </p:nvCxnSpPr>
          <p:spPr>
            <a:xfrm>
              <a:off x="5518218" y="4785620"/>
              <a:ext cx="489919" cy="1558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068197C-20A3-4BF7-85A8-E935D51AF5EC}"/>
                </a:ext>
              </a:extLst>
            </p:cNvPr>
            <p:cNvCxnSpPr>
              <a:cxnSpLocks/>
              <a:stCxn id="41" idx="2"/>
              <a:endCxn id="29" idx="0"/>
            </p:cNvCxnSpPr>
            <p:nvPr/>
          </p:nvCxnSpPr>
          <p:spPr>
            <a:xfrm>
              <a:off x="1961749" y="3989139"/>
              <a:ext cx="0" cy="452057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9D3368-AFD5-4E8F-B995-892559605906}"/>
                </a:ext>
              </a:extLst>
            </p:cNvPr>
            <p:cNvSpPr txBox="1"/>
            <p:nvPr/>
          </p:nvSpPr>
          <p:spPr>
            <a:xfrm>
              <a:off x="6888281" y="4094416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SLEDS Hybrid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E92690-80AB-4159-B18C-D9E7252358D5}"/>
                </a:ext>
              </a:extLst>
            </p:cNvPr>
            <p:cNvSpPr/>
            <p:nvPr/>
          </p:nvSpPr>
          <p:spPr>
            <a:xfrm>
              <a:off x="1446637" y="3300291"/>
              <a:ext cx="1030224" cy="688848"/>
            </a:xfrm>
            <a:prstGeom prst="rect">
              <a:avLst/>
            </a:prstGeom>
            <a:solidFill>
              <a:srgbClr val="5B9BD5"/>
            </a:solidFill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NUC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F3244C-0CBB-4629-9361-93C051FFBDFB}"/>
                </a:ext>
              </a:extLst>
            </p:cNvPr>
            <p:cNvCxnSpPr>
              <a:cxnSpLocks/>
              <a:stCxn id="31" idx="2"/>
              <a:endCxn id="41" idx="0"/>
            </p:cNvCxnSpPr>
            <p:nvPr/>
          </p:nvCxnSpPr>
          <p:spPr>
            <a:xfrm>
              <a:off x="1961749" y="2848235"/>
              <a:ext cx="0" cy="452056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27AD887-9A76-4510-A811-7B1A00BCC2C1}"/>
                </a:ext>
              </a:extLst>
            </p:cNvPr>
            <p:cNvSpPr/>
            <p:nvPr/>
          </p:nvSpPr>
          <p:spPr>
            <a:xfrm>
              <a:off x="9533865" y="4445847"/>
              <a:ext cx="1030224" cy="688848"/>
            </a:xfrm>
            <a:prstGeom prst="rect">
              <a:avLst/>
            </a:prstGeom>
            <a:solidFill>
              <a:srgbClr val="A5A5A5">
                <a:lumMod val="60000"/>
                <a:lumOff val="40000"/>
              </a:srgb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Camera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6B833B9-F99E-4BF6-95D6-E0A5BC292941}"/>
                </a:ext>
              </a:extLst>
            </p:cNvPr>
            <p:cNvCxnSpPr/>
            <p:nvPr/>
          </p:nvCxnSpPr>
          <p:spPr>
            <a:xfrm flipH="1" flipV="1">
              <a:off x="9043946" y="4124911"/>
              <a:ext cx="489919" cy="316285"/>
            </a:xfrm>
            <a:prstGeom prst="line">
              <a:avLst/>
            </a:prstGeom>
            <a:noFill/>
            <a:ln w="22225" cap="flat" cmpd="sng" algn="ctr">
              <a:solidFill>
                <a:srgbClr val="5B9BD5"/>
              </a:solidFill>
              <a:prstDash val="sysDot"/>
              <a:miter lim="800000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B4A08F6-A15F-4DDA-BAA7-E516B9288235}"/>
                </a:ext>
              </a:extLst>
            </p:cNvPr>
            <p:cNvCxnSpPr/>
            <p:nvPr/>
          </p:nvCxnSpPr>
          <p:spPr>
            <a:xfrm flipH="1">
              <a:off x="9043946" y="5130044"/>
              <a:ext cx="489919" cy="319400"/>
            </a:xfrm>
            <a:prstGeom prst="line">
              <a:avLst/>
            </a:prstGeom>
            <a:noFill/>
            <a:ln w="22225" cap="flat" cmpd="sng" algn="ctr">
              <a:solidFill>
                <a:srgbClr val="5B9BD5"/>
              </a:solidFill>
              <a:prstDash val="sysDot"/>
              <a:miter lim="800000"/>
            </a:ln>
            <a:effectLst/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66ACE280-D224-414D-9EAC-5D1A776DAB95}"/>
                </a:ext>
              </a:extLst>
            </p:cNvPr>
            <p:cNvCxnSpPr>
              <a:stCxn id="29" idx="2"/>
              <a:endCxn id="43" idx="2"/>
            </p:cNvCxnSpPr>
            <p:nvPr/>
          </p:nvCxnSpPr>
          <p:spPr>
            <a:xfrm rot="16200000" flipH="1">
              <a:off x="6003038" y="1088755"/>
              <a:ext cx="4651" cy="8087228"/>
            </a:xfrm>
            <a:prstGeom prst="bentConnector3">
              <a:avLst>
                <a:gd name="adj1" fmla="val 14390131"/>
              </a:avLst>
            </a:prstGeom>
            <a:noFill/>
            <a:ln w="158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439D0068-6C62-44ED-8A1E-ACD741196361}"/>
                </a:ext>
              </a:extLst>
            </p:cNvPr>
            <p:cNvCxnSpPr>
              <a:stCxn id="29" idx="1"/>
              <a:endCxn id="41" idx="1"/>
            </p:cNvCxnSpPr>
            <p:nvPr/>
          </p:nvCxnSpPr>
          <p:spPr>
            <a:xfrm rot="10800000">
              <a:off x="1446637" y="3644716"/>
              <a:ext cx="12700" cy="1140905"/>
            </a:xfrm>
            <a:prstGeom prst="bentConnector3">
              <a:avLst>
                <a:gd name="adj1" fmla="val 1800000"/>
              </a:avLst>
            </a:prstGeom>
            <a:noFill/>
            <a:ln w="158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846185C1-3511-4C42-A557-DD0CD7DB58EE}"/>
                </a:ext>
              </a:extLst>
            </p:cNvPr>
            <p:cNvCxnSpPr>
              <a:stCxn id="29" idx="1"/>
              <a:endCxn id="31" idx="1"/>
            </p:cNvCxnSpPr>
            <p:nvPr/>
          </p:nvCxnSpPr>
          <p:spPr>
            <a:xfrm rot="10800000">
              <a:off x="1446637" y="2503812"/>
              <a:ext cx="12700" cy="2281809"/>
            </a:xfrm>
            <a:prstGeom prst="bentConnector3">
              <a:avLst>
                <a:gd name="adj1" fmla="val 1800000"/>
              </a:avLst>
            </a:prstGeom>
            <a:noFill/>
            <a:ln w="158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</p:grpSp>
      <p:sp>
        <p:nvSpPr>
          <p:cNvPr id="49" name="Content Placeholder 124">
            <a:extLst>
              <a:ext uri="{FF2B5EF4-FFF2-40B4-BE49-F238E27FC236}">
                <a16:creationId xmlns:a16="http://schemas.microsoft.com/office/drawing/2014/main" id="{7CC8AC79-CBD0-408C-ABD9-B345CA272978}"/>
              </a:ext>
            </a:extLst>
          </p:cNvPr>
          <p:cNvSpPr txBox="1">
            <a:spLocks/>
          </p:cNvSpPr>
          <p:nvPr/>
        </p:nvSpPr>
        <p:spPr>
          <a:xfrm>
            <a:off x="1989667" y="1936955"/>
            <a:ext cx="7972883" cy="2566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Lack of control over Frame drops</a:t>
            </a:r>
          </a:p>
          <a:p>
            <a:r>
              <a:rPr lang="en-US" sz="2000" dirty="0"/>
              <a:t>Each component needs explicit synchronization</a:t>
            </a:r>
          </a:p>
          <a:p>
            <a:r>
              <a:rPr lang="en-US" sz="2000" dirty="0"/>
              <a:t>Often Requires Buffering Frames</a:t>
            </a:r>
          </a:p>
        </p:txBody>
      </p:sp>
    </p:spTree>
    <p:extLst>
      <p:ext uri="{BB962C8B-B14F-4D97-AF65-F5344CB8AC3E}">
        <p14:creationId xmlns:p14="http://schemas.microsoft.com/office/powerpoint/2010/main" val="2483666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Packetized Display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3992880" cy="169164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99FF"/>
                </a:solidFill>
              </a:rPr>
              <a:t>Design Methodology</a:t>
            </a:r>
          </a:p>
          <a:p>
            <a:r>
              <a:rPr lang="en-US" dirty="0" err="1">
                <a:solidFill>
                  <a:srgbClr val="0099FF"/>
                </a:solidFill>
              </a:rPr>
              <a:t>Modeline</a:t>
            </a:r>
            <a:r>
              <a:rPr lang="en-US" dirty="0">
                <a:solidFill>
                  <a:srgbClr val="0099FF"/>
                </a:solidFill>
              </a:rPr>
              <a:t> Overheads</a:t>
            </a:r>
          </a:p>
          <a:p>
            <a:r>
              <a:rPr lang="en-US" dirty="0">
                <a:solidFill>
                  <a:srgbClr val="0099FF"/>
                </a:solidFill>
              </a:rPr>
              <a:t>DisplayPort Framing</a:t>
            </a:r>
          </a:p>
          <a:p>
            <a:r>
              <a:rPr lang="en-US" dirty="0">
                <a:solidFill>
                  <a:srgbClr val="0099FF"/>
                </a:solidFill>
              </a:rPr>
              <a:t>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9DE36-60ED-4954-B1FE-22908C58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6CB058-AAC4-43F5-8567-CEA88AF10A4A}"/>
              </a:ext>
            </a:extLst>
          </p:cNvPr>
          <p:cNvSpPr txBox="1">
            <a:spLocks/>
          </p:cNvSpPr>
          <p:nvPr/>
        </p:nvSpPr>
        <p:spPr>
          <a:xfrm>
            <a:off x="5254752" y="4800600"/>
            <a:ext cx="4226132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99FF"/>
                </a:solidFill>
              </a:rPr>
              <a:t>PDP Overhead</a:t>
            </a:r>
          </a:p>
          <a:p>
            <a:r>
              <a:rPr lang="en-US" dirty="0">
                <a:solidFill>
                  <a:srgbClr val="0099FF"/>
                </a:solidFill>
              </a:rPr>
              <a:t>Multi-frame Rate Bandwidth</a:t>
            </a:r>
          </a:p>
        </p:txBody>
      </p:sp>
    </p:spTree>
    <p:extLst>
      <p:ext uri="{BB962C8B-B14F-4D97-AF65-F5344CB8AC3E}">
        <p14:creationId xmlns:p14="http://schemas.microsoft.com/office/powerpoint/2010/main" val="143660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C124-BA22-4D73-A339-F639C76E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B196E-A978-4391-A320-79A06519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400" b="0" i="0" u="none" strike="noStrike" baseline="0" dirty="0">
                <a:latin typeface="CMTI12"/>
              </a:rPr>
              <a:t>To design a scalable display system that is distributable and hardware agnostic.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0" i="0" u="none" strike="noStrike" baseline="0" dirty="0">
                <a:latin typeface="CMTI12"/>
              </a:rPr>
              <a:t>To provide a protocol that is relatively simple to implement without unnecessary complexity to ease the encoding and decoding process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0" i="0" u="none" strike="noStrike" baseline="0" dirty="0">
                <a:latin typeface="CMTI12"/>
              </a:rPr>
              <a:t>To provide dynamic intra-frame variable refresh rate (VRR) in order to enable better bandwidth utilization.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0" i="0" u="none" strike="noStrike" baseline="0" dirty="0">
                <a:latin typeface="CMTI12"/>
              </a:rPr>
              <a:t>To provide a path to utilize conventional display protocol streams such as HDMI as a backwards compatible transport layer for the PDP without introducing overhead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A0B1B-84CD-4EA5-8AE6-98DA40C3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 dirty="0">
                <a:solidFill>
                  <a:srgbClr val="0099FF"/>
                </a:solidFill>
              </a:rPr>
              <a:t>Infrared Scene Projectors (IRSP)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Used to test infrared guidance systems</a:t>
            </a:r>
          </a:p>
          <a:p>
            <a:r>
              <a:rPr lang="en-US" sz="1800" dirty="0"/>
              <a:t>Must be able to produce room-temperature and hot scenery simultaneously</a:t>
            </a:r>
          </a:p>
          <a:p>
            <a:r>
              <a:rPr lang="en-US" sz="1800" dirty="0"/>
              <a:t>Higher maximum apparent temperature is almost always better</a:t>
            </a:r>
          </a:p>
          <a:p>
            <a:r>
              <a:rPr lang="en-US" sz="1800" dirty="0"/>
              <a:t>Ideally at least as fast/high resolution as the sensors (preferably twice as big as the sensor)</a:t>
            </a:r>
          </a:p>
          <a:p>
            <a:r>
              <a:rPr lang="en-US" sz="1800" dirty="0"/>
              <a:t>Often used in real time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C1F165E-C3A3-4B09-91B5-B6F934C9D76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83D6-7B8C-47CB-BBCC-3D1552E5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4132893" cy="7992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 err="1"/>
              <a:t>Modeline</a:t>
            </a:r>
            <a:r>
              <a:rPr lang="en-US" sz="3200" dirty="0"/>
              <a:t> Overhead</a:t>
            </a:r>
          </a:p>
        </p:txBody>
      </p:sp>
      <p:sp>
        <p:nvSpPr>
          <p:cNvPr id="826" name="Content Placeholder 825">
            <a:extLst>
              <a:ext uri="{FF2B5EF4-FFF2-40B4-BE49-F238E27FC236}">
                <a16:creationId xmlns:a16="http://schemas.microsoft.com/office/drawing/2014/main" id="{0C46F91E-465B-4C07-8E4F-14E9196D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512x512 and 512x256 are typical projector system resolutions</a:t>
            </a:r>
          </a:p>
          <a:p>
            <a:pPr lvl="1"/>
            <a:r>
              <a:rPr lang="en-US" sz="1800" dirty="0"/>
              <a:t>Not supported by VESA standard</a:t>
            </a:r>
          </a:p>
          <a:p>
            <a:pPr lvl="1"/>
            <a:r>
              <a:rPr lang="en-US" sz="1800" dirty="0"/>
              <a:t>Does not work with all hardware</a:t>
            </a:r>
          </a:p>
          <a:p>
            <a:r>
              <a:rPr lang="en-US" sz="2000" dirty="0"/>
              <a:t>Huge for Visible Pixels vs Total Pixels</a:t>
            </a:r>
          </a:p>
          <a:p>
            <a:r>
              <a:rPr lang="en-US" sz="2000" dirty="0"/>
              <a:t>Lowering resolution increases overhead</a:t>
            </a:r>
          </a:p>
          <a:p>
            <a:r>
              <a:rPr lang="en-US" sz="2000" dirty="0"/>
              <a:t>Increasing speed with custom resolutions decreases overhead.</a:t>
            </a:r>
          </a:p>
        </p:txBody>
      </p:sp>
      <p:pic>
        <p:nvPicPr>
          <p:cNvPr id="822" name="Content Placeholder 821">
            <a:extLst>
              <a:ext uri="{FF2B5EF4-FFF2-40B4-BE49-F238E27FC236}">
                <a16:creationId xmlns:a16="http://schemas.microsoft.com/office/drawing/2014/main" id="{147840AD-47F6-4A6B-B87F-3CB4AA2BD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6724" y="640080"/>
            <a:ext cx="5910879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CF27F-A988-472C-8783-5C786E63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4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B4D5-75BF-4E09-B365-D163F605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Port Framing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3032E-E021-4AEA-BFAF-277964E5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31</a:t>
            </a:fld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D7C598-9B16-4B32-A695-6CF959F8B9C2}"/>
              </a:ext>
            </a:extLst>
          </p:cNvPr>
          <p:cNvGrpSpPr/>
          <p:nvPr/>
        </p:nvGrpSpPr>
        <p:grpSpPr>
          <a:xfrm>
            <a:off x="1261872" y="4630245"/>
            <a:ext cx="9202255" cy="2135680"/>
            <a:chOff x="1474861" y="3155526"/>
            <a:chExt cx="9202255" cy="21356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5362DA-059D-4456-A9D6-E25C8D0420E2}"/>
                </a:ext>
              </a:extLst>
            </p:cNvPr>
            <p:cNvSpPr/>
            <p:nvPr/>
          </p:nvSpPr>
          <p:spPr>
            <a:xfrm>
              <a:off x="7663853" y="4149780"/>
              <a:ext cx="1057523" cy="1017767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MSA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ACF552-4CA2-47C7-B77C-11EC2E359649}"/>
                </a:ext>
              </a:extLst>
            </p:cNvPr>
            <p:cNvSpPr/>
            <p:nvPr/>
          </p:nvSpPr>
          <p:spPr>
            <a:xfrm>
              <a:off x="7170872" y="4149780"/>
              <a:ext cx="492981" cy="1017767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9B1782-41E9-4824-A583-604D65FF0AC3}"/>
                </a:ext>
              </a:extLst>
            </p:cNvPr>
            <p:cNvSpPr/>
            <p:nvPr/>
          </p:nvSpPr>
          <p:spPr>
            <a:xfrm>
              <a:off x="5231876" y="4149814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7C37B3-25B4-4640-9D5D-575D9BC8F5FE}"/>
                </a:ext>
              </a:extLst>
            </p:cNvPr>
            <p:cNvSpPr/>
            <p:nvPr/>
          </p:nvSpPr>
          <p:spPr>
            <a:xfrm>
              <a:off x="5960797" y="4149791"/>
              <a:ext cx="492981" cy="1017767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E0CE11-23D1-4935-8811-83FFC226CC95}"/>
                </a:ext>
              </a:extLst>
            </p:cNvPr>
            <p:cNvSpPr/>
            <p:nvPr/>
          </p:nvSpPr>
          <p:spPr>
            <a:xfrm>
              <a:off x="6453778" y="4149791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DBD9F0-24ED-431A-B9DE-482DBABF9625}"/>
                </a:ext>
              </a:extLst>
            </p:cNvPr>
            <p:cNvSpPr/>
            <p:nvPr/>
          </p:nvSpPr>
          <p:spPr>
            <a:xfrm>
              <a:off x="4737902" y="4149816"/>
              <a:ext cx="492981" cy="1017767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3FEB08-83B8-4981-845E-9911A181F1CB}"/>
                </a:ext>
              </a:extLst>
            </p:cNvPr>
            <p:cNvSpPr/>
            <p:nvPr/>
          </p:nvSpPr>
          <p:spPr>
            <a:xfrm>
              <a:off x="4008109" y="4149804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4BC56E-45A8-4AC2-A1D9-51C7CEA256A2}"/>
                </a:ext>
              </a:extLst>
            </p:cNvPr>
            <p:cNvSpPr/>
            <p:nvPr/>
          </p:nvSpPr>
          <p:spPr>
            <a:xfrm>
              <a:off x="3510160" y="4149803"/>
              <a:ext cx="492981" cy="1017767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5C3F816-13A6-40F7-95F8-B22FF3509E70}"/>
                </a:ext>
              </a:extLst>
            </p:cNvPr>
            <p:cNvSpPr/>
            <p:nvPr/>
          </p:nvSpPr>
          <p:spPr>
            <a:xfrm>
              <a:off x="3017179" y="4149803"/>
              <a:ext cx="492981" cy="1017767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1E90EE-30DE-466F-A670-DE40557346F6}"/>
                </a:ext>
              </a:extLst>
            </p:cNvPr>
            <p:cNvSpPr/>
            <p:nvPr/>
          </p:nvSpPr>
          <p:spPr>
            <a:xfrm>
              <a:off x="4496122" y="4149791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ACB419-74DA-41F3-AA0D-994E81CF7119}"/>
                </a:ext>
              </a:extLst>
            </p:cNvPr>
            <p:cNvSpPr/>
            <p:nvPr/>
          </p:nvSpPr>
          <p:spPr>
            <a:xfrm>
              <a:off x="5719771" y="4149778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45FFDB-1227-43DC-9CB4-510966ABF0A7}"/>
                </a:ext>
              </a:extLst>
            </p:cNvPr>
            <p:cNvSpPr/>
            <p:nvPr/>
          </p:nvSpPr>
          <p:spPr>
            <a:xfrm>
              <a:off x="6945269" y="4149780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864A8AD-4F79-49EF-861C-98DFD7B1F9C6}"/>
                </a:ext>
              </a:extLst>
            </p:cNvPr>
            <p:cNvSpPr/>
            <p:nvPr/>
          </p:nvSpPr>
          <p:spPr>
            <a:xfrm>
              <a:off x="9217062" y="4149780"/>
              <a:ext cx="492981" cy="1017767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41454DE-0456-45B7-B076-3722E6A6757F}"/>
                </a:ext>
              </a:extLst>
            </p:cNvPr>
            <p:cNvSpPr/>
            <p:nvPr/>
          </p:nvSpPr>
          <p:spPr>
            <a:xfrm>
              <a:off x="9712526" y="4149781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36170D-BFEA-4BE8-A829-BE75D582F156}"/>
                </a:ext>
              </a:extLst>
            </p:cNvPr>
            <p:cNvSpPr/>
            <p:nvPr/>
          </p:nvSpPr>
          <p:spPr>
            <a:xfrm>
              <a:off x="8727556" y="4149780"/>
              <a:ext cx="492981" cy="1017767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37583C-9EF2-42D3-9382-B5103EEEA134}"/>
                </a:ext>
              </a:extLst>
            </p:cNvPr>
            <p:cNvSpPr/>
            <p:nvPr/>
          </p:nvSpPr>
          <p:spPr>
            <a:xfrm>
              <a:off x="10199549" y="4149778"/>
              <a:ext cx="242516" cy="10177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EA94F7-2B88-4FC2-BAC2-539B82FC64AA}"/>
                </a:ext>
              </a:extLst>
            </p:cNvPr>
            <p:cNvSpPr/>
            <p:nvPr/>
          </p:nvSpPr>
          <p:spPr>
            <a:xfrm>
              <a:off x="9964499" y="4149778"/>
              <a:ext cx="242516" cy="10177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089D00-3391-4930-A530-D614D07DAA2C}"/>
                </a:ext>
              </a:extLst>
            </p:cNvPr>
            <p:cNvSpPr/>
            <p:nvPr/>
          </p:nvSpPr>
          <p:spPr>
            <a:xfrm>
              <a:off x="10440180" y="4149778"/>
              <a:ext cx="236936" cy="10177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EF02A0-1008-47A6-9AA0-8657593D61ED}"/>
                </a:ext>
              </a:extLst>
            </p:cNvPr>
            <p:cNvSpPr/>
            <p:nvPr/>
          </p:nvSpPr>
          <p:spPr>
            <a:xfrm>
              <a:off x="6687935" y="4149785"/>
              <a:ext cx="248265" cy="10177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50CA1-996B-4EA8-AA8B-6C4A18DC4F41}"/>
                </a:ext>
              </a:extLst>
            </p:cNvPr>
            <p:cNvSpPr/>
            <p:nvPr/>
          </p:nvSpPr>
          <p:spPr>
            <a:xfrm>
              <a:off x="5480355" y="4149803"/>
              <a:ext cx="242019" cy="10177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73D3EF2-BB79-4D83-8AB3-45C7725A2EF3}"/>
                </a:ext>
              </a:extLst>
            </p:cNvPr>
            <p:cNvSpPr/>
            <p:nvPr/>
          </p:nvSpPr>
          <p:spPr>
            <a:xfrm>
              <a:off x="4250626" y="4149791"/>
              <a:ext cx="247484" cy="10177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559CFB-C0AD-4DF7-A7DA-B8C8D7BF0DD8}"/>
                </a:ext>
              </a:extLst>
            </p:cNvPr>
            <p:cNvSpPr/>
            <p:nvPr/>
          </p:nvSpPr>
          <p:spPr>
            <a:xfrm>
              <a:off x="1963749" y="4149778"/>
              <a:ext cx="1057523" cy="1017767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5A5E4D-77E0-4B0D-8DC4-F57ADA165023}"/>
                </a:ext>
              </a:extLst>
            </p:cNvPr>
            <p:cNvSpPr/>
            <p:nvPr/>
          </p:nvSpPr>
          <p:spPr>
            <a:xfrm>
              <a:off x="1474861" y="4149753"/>
              <a:ext cx="492981" cy="1017767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148CB1EB-801F-4780-A65A-6578D592E46A}"/>
                </a:ext>
              </a:extLst>
            </p:cNvPr>
            <p:cNvSpPr/>
            <p:nvPr/>
          </p:nvSpPr>
          <p:spPr>
            <a:xfrm rot="5400000">
              <a:off x="4026524" y="941388"/>
              <a:ext cx="609600" cy="5712923"/>
            </a:xfrm>
            <a:prstGeom prst="lef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2397B3-52D5-4142-BB18-53AF15AADEDE}"/>
                </a:ext>
              </a:extLst>
            </p:cNvPr>
            <p:cNvSpPr txBox="1"/>
            <p:nvPr/>
          </p:nvSpPr>
          <p:spPr>
            <a:xfrm>
              <a:off x="8483633" y="3155526"/>
              <a:ext cx="1176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Frame 1</a:t>
              </a: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43BB95AB-9EB6-4F9F-9236-D1EA6CC4753F}"/>
                </a:ext>
              </a:extLst>
            </p:cNvPr>
            <p:cNvSpPr/>
            <p:nvPr/>
          </p:nvSpPr>
          <p:spPr>
            <a:xfrm rot="5400000">
              <a:off x="8635074" y="2060607"/>
              <a:ext cx="609600" cy="3474484"/>
            </a:xfrm>
            <a:prstGeom prst="leftBrac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4B3640-4CEA-4C56-BB66-49AFB3F51C55}"/>
                </a:ext>
              </a:extLst>
            </p:cNvPr>
            <p:cNvSpPr txBox="1"/>
            <p:nvPr/>
          </p:nvSpPr>
          <p:spPr>
            <a:xfrm>
              <a:off x="3875167" y="3156566"/>
              <a:ext cx="998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Frame 0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935FB6-9BD5-43CB-BFC4-01C5722B3FB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340" y="4149753"/>
              <a:ext cx="0" cy="114145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A955B1-B808-4C2B-9320-EE0F33AD127F}"/>
                </a:ext>
              </a:extLst>
            </p:cNvPr>
            <p:cNvCxnSpPr>
              <a:cxnSpLocks/>
            </p:cNvCxnSpPr>
            <p:nvPr/>
          </p:nvCxnSpPr>
          <p:spPr>
            <a:xfrm>
              <a:off x="1474861" y="4149753"/>
              <a:ext cx="0" cy="114145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3018E4-B199-4BBA-8C60-F0EA7154B035}"/>
              </a:ext>
            </a:extLst>
          </p:cNvPr>
          <p:cNvGrpSpPr/>
          <p:nvPr/>
        </p:nvGrpSpPr>
        <p:grpSpPr>
          <a:xfrm>
            <a:off x="8364191" y="1287415"/>
            <a:ext cx="2774637" cy="2202829"/>
            <a:chOff x="7983179" y="847043"/>
            <a:chExt cx="2774637" cy="220282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EB2447F-C885-431A-8069-35EA1F33579F}"/>
                </a:ext>
              </a:extLst>
            </p:cNvPr>
            <p:cNvSpPr/>
            <p:nvPr/>
          </p:nvSpPr>
          <p:spPr>
            <a:xfrm>
              <a:off x="7983179" y="847043"/>
              <a:ext cx="2693937" cy="220282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4E67C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Legend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D3C2CA3-DCDE-48A7-9FFD-2E48EC0E6083}"/>
                </a:ext>
              </a:extLst>
            </p:cNvPr>
            <p:cNvSpPr/>
            <p:nvPr/>
          </p:nvSpPr>
          <p:spPr>
            <a:xfrm>
              <a:off x="8216319" y="1311240"/>
              <a:ext cx="280181" cy="280181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321B4C-722D-42CC-AA33-49F8C6802CF4}"/>
                </a:ext>
              </a:extLst>
            </p:cNvPr>
            <p:cNvSpPr/>
            <p:nvPr/>
          </p:nvSpPr>
          <p:spPr>
            <a:xfrm>
              <a:off x="8216319" y="1668277"/>
              <a:ext cx="280181" cy="280181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82B8263-C62F-4BB2-B4D7-448AD7F6A09D}"/>
                </a:ext>
              </a:extLst>
            </p:cNvPr>
            <p:cNvSpPr/>
            <p:nvPr/>
          </p:nvSpPr>
          <p:spPr>
            <a:xfrm>
              <a:off x="8216318" y="2025314"/>
              <a:ext cx="280181" cy="280181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832501-862B-4D77-8A1E-CFCFDCF45F21}"/>
                </a:ext>
              </a:extLst>
            </p:cNvPr>
            <p:cNvSpPr/>
            <p:nvPr/>
          </p:nvSpPr>
          <p:spPr>
            <a:xfrm>
              <a:off x="8218100" y="2382351"/>
              <a:ext cx="280181" cy="2801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E67C8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954334-04C8-4036-BE3E-C491A321ACBA}"/>
                </a:ext>
              </a:extLst>
            </p:cNvPr>
            <p:cNvSpPr txBox="1"/>
            <p:nvPr/>
          </p:nvSpPr>
          <p:spPr>
            <a:xfrm>
              <a:off x="8470202" y="1266665"/>
              <a:ext cx="1929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Blanking Start/End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26D722-F398-4623-B0FC-9D432B00E7A0}"/>
                </a:ext>
              </a:extLst>
            </p:cNvPr>
            <p:cNvSpPr txBox="1"/>
            <p:nvPr/>
          </p:nvSpPr>
          <p:spPr>
            <a:xfrm>
              <a:off x="8470202" y="1617554"/>
              <a:ext cx="228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Main Stream Attribute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F1ED999-374E-4913-962C-AEEE09817218}"/>
                </a:ext>
              </a:extLst>
            </p:cNvPr>
            <p:cNvSpPr txBox="1"/>
            <p:nvPr/>
          </p:nvSpPr>
          <p:spPr>
            <a:xfrm>
              <a:off x="8470202" y="1975357"/>
              <a:ext cx="110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Pixel Data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88C046-C814-4471-AFC5-5C990D0147CA}"/>
                </a:ext>
              </a:extLst>
            </p:cNvPr>
            <p:cNvSpPr txBox="1"/>
            <p:nvPr/>
          </p:nvSpPr>
          <p:spPr>
            <a:xfrm>
              <a:off x="8467074" y="2337775"/>
              <a:ext cx="1679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Filling Start/End</a:t>
              </a:r>
            </a:p>
          </p:txBody>
        </p:sp>
      </p:grpSp>
      <p:sp>
        <p:nvSpPr>
          <p:cNvPr id="81" name="Content Placeholder 825">
            <a:extLst>
              <a:ext uri="{FF2B5EF4-FFF2-40B4-BE49-F238E27FC236}">
                <a16:creationId xmlns:a16="http://schemas.microsoft.com/office/drawing/2014/main" id="{EB1D83A4-2DA5-4F06-8BDB-C5BA066E1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0" y="1936955"/>
            <a:ext cx="7306367" cy="269329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Referred to as “packetization”</a:t>
            </a:r>
          </a:p>
          <a:p>
            <a:r>
              <a:rPr lang="en-US" sz="1600" dirty="0"/>
              <a:t>Set Types of Framing Symbols</a:t>
            </a:r>
          </a:p>
          <a:p>
            <a:r>
              <a:rPr lang="en-US" sz="1600" dirty="0"/>
              <a:t>MSA contains </a:t>
            </a:r>
          </a:p>
          <a:p>
            <a:pPr lvl="1"/>
            <a:r>
              <a:rPr lang="en-US" sz="1400" dirty="0"/>
              <a:t>Total horizontal Pixels</a:t>
            </a:r>
          </a:p>
          <a:p>
            <a:pPr lvl="1"/>
            <a:r>
              <a:rPr lang="en-US" sz="1400" dirty="0"/>
              <a:t>Total Lines</a:t>
            </a:r>
          </a:p>
          <a:p>
            <a:pPr lvl="1"/>
            <a:r>
              <a:rPr lang="en-US" sz="1400" dirty="0" err="1"/>
              <a:t>Hsync</a:t>
            </a:r>
            <a:r>
              <a:rPr lang="en-US" sz="1400" dirty="0"/>
              <a:t>/</a:t>
            </a:r>
            <a:r>
              <a:rPr lang="en-US" sz="1400" dirty="0" err="1"/>
              <a:t>vsync</a:t>
            </a:r>
            <a:r>
              <a:rPr lang="en-US" sz="1400" dirty="0"/>
              <a:t> information</a:t>
            </a:r>
          </a:p>
          <a:p>
            <a:r>
              <a:rPr lang="en-US" sz="1600" dirty="0"/>
              <a:t>Stuffing symbols used to space out data</a:t>
            </a:r>
          </a:p>
          <a:p>
            <a:r>
              <a:rPr lang="en-US" sz="1600" dirty="0"/>
              <a:t>Embeds formatting information into a frame.</a:t>
            </a:r>
          </a:p>
        </p:txBody>
      </p:sp>
    </p:spTree>
    <p:extLst>
      <p:ext uri="{BB962C8B-B14F-4D97-AF65-F5344CB8AC3E}">
        <p14:creationId xmlns:p14="http://schemas.microsoft.com/office/powerpoint/2010/main" val="376594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7107-631D-4C10-9E61-AA3B05BD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PDP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8507-CD1E-4EAD-842D-2E1E7630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1E8CDD-565F-4E88-8815-4C0C76551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478119"/>
              </p:ext>
            </p:extLst>
          </p:nvPr>
        </p:nvGraphicFramePr>
        <p:xfrm>
          <a:off x="3350263" y="4284327"/>
          <a:ext cx="7095911" cy="1318570"/>
        </p:xfrm>
        <a:graphic>
          <a:graphicData uri="http://schemas.openxmlformats.org/drawingml/2006/table">
            <a:tbl>
              <a:tblPr firstRow="1" firstCol="1" bandRow="1"/>
              <a:tblGrid>
                <a:gridCol w="1724609">
                  <a:extLst>
                    <a:ext uri="{9D8B030D-6E8A-4147-A177-3AD203B41FA5}">
                      <a16:colId xmlns:a16="http://schemas.microsoft.com/office/drawing/2014/main" val="3730780441"/>
                    </a:ext>
                  </a:extLst>
                </a:gridCol>
                <a:gridCol w="895217">
                  <a:extLst>
                    <a:ext uri="{9D8B030D-6E8A-4147-A177-3AD203B41FA5}">
                      <a16:colId xmlns:a16="http://schemas.microsoft.com/office/drawing/2014/main" val="2448142834"/>
                    </a:ext>
                  </a:extLst>
                </a:gridCol>
                <a:gridCol w="895217">
                  <a:extLst>
                    <a:ext uri="{9D8B030D-6E8A-4147-A177-3AD203B41FA5}">
                      <a16:colId xmlns:a16="http://schemas.microsoft.com/office/drawing/2014/main" val="387600190"/>
                    </a:ext>
                  </a:extLst>
                </a:gridCol>
                <a:gridCol w="895217">
                  <a:extLst>
                    <a:ext uri="{9D8B030D-6E8A-4147-A177-3AD203B41FA5}">
                      <a16:colId xmlns:a16="http://schemas.microsoft.com/office/drawing/2014/main" val="2420213423"/>
                    </a:ext>
                  </a:extLst>
                </a:gridCol>
                <a:gridCol w="895217">
                  <a:extLst>
                    <a:ext uri="{9D8B030D-6E8A-4147-A177-3AD203B41FA5}">
                      <a16:colId xmlns:a16="http://schemas.microsoft.com/office/drawing/2014/main" val="2431447491"/>
                    </a:ext>
                  </a:extLst>
                </a:gridCol>
                <a:gridCol w="895217">
                  <a:extLst>
                    <a:ext uri="{9D8B030D-6E8A-4147-A177-3AD203B41FA5}">
                      <a16:colId xmlns:a16="http://schemas.microsoft.com/office/drawing/2014/main" val="4265684554"/>
                    </a:ext>
                  </a:extLst>
                </a:gridCol>
                <a:gridCol w="895217">
                  <a:extLst>
                    <a:ext uri="{9D8B030D-6E8A-4147-A177-3AD203B41FA5}">
                      <a16:colId xmlns:a16="http://schemas.microsoft.com/office/drawing/2014/main" val="3803504006"/>
                    </a:ext>
                  </a:extLst>
                </a:gridCol>
              </a:tblGrid>
              <a:tr h="3946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ID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Specific Fields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604" marR="107604" marT="53802" marB="53802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046913"/>
                  </a:ext>
                </a:extLst>
              </a:tr>
              <a:tr h="3946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Operation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0x0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07604" marR="107604" marT="53802" marB="53802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78235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Draw Region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0x1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start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End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Start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End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Data…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108817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Array Reset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0x2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Quad </a:t>
                      </a:r>
                    </a:p>
                  </a:txBody>
                  <a:tcPr marL="106258" marR="106258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703" marR="80703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497983"/>
                  </a:ext>
                </a:extLst>
              </a:tr>
            </a:tbl>
          </a:graphicData>
        </a:graphic>
      </p:graphicFrame>
      <p:sp>
        <p:nvSpPr>
          <p:cNvPr id="7" name="Content Placeholder 825">
            <a:extLst>
              <a:ext uri="{FF2B5EF4-FFF2-40B4-BE49-F238E27FC236}">
                <a16:creationId xmlns:a16="http://schemas.microsoft.com/office/drawing/2014/main" id="{5B41B7A3-43BF-48E6-9D52-4277F38A015E}"/>
              </a:ext>
            </a:extLst>
          </p:cNvPr>
          <p:cNvSpPr txBox="1">
            <a:spLocks/>
          </p:cNvSpPr>
          <p:nvPr/>
        </p:nvSpPr>
        <p:spPr>
          <a:xfrm>
            <a:off x="567630" y="1970822"/>
            <a:ext cx="4292237" cy="269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WORD sized (fixed-length decode)</a:t>
            </a:r>
          </a:p>
          <a:p>
            <a:pPr lvl="1"/>
            <a:r>
              <a:rPr lang="en-US" dirty="0"/>
              <a:t>Depends on the medium</a:t>
            </a:r>
          </a:p>
          <a:p>
            <a:pPr lvl="1"/>
            <a:r>
              <a:rPr lang="en-US" dirty="0"/>
              <a:t>24-bit Over HDMI</a:t>
            </a:r>
          </a:p>
          <a:p>
            <a:r>
              <a:rPr lang="en-US" dirty="0"/>
              <a:t>Type ID</a:t>
            </a:r>
          </a:p>
          <a:p>
            <a:pPr lvl="1"/>
            <a:r>
              <a:rPr lang="en-US" i="0" dirty="0"/>
              <a:t>Packet type</a:t>
            </a:r>
          </a:p>
          <a:p>
            <a:r>
              <a:rPr lang="en-US" dirty="0"/>
              <a:t>Type specific fields</a:t>
            </a:r>
          </a:p>
          <a:p>
            <a:pPr lvl="1"/>
            <a:endParaRPr lang="en-US" i="0" dirty="0"/>
          </a:p>
        </p:txBody>
      </p:sp>
      <p:sp>
        <p:nvSpPr>
          <p:cNvPr id="8" name="Content Placeholder 825">
            <a:extLst>
              <a:ext uri="{FF2B5EF4-FFF2-40B4-BE49-F238E27FC236}">
                <a16:creationId xmlns:a16="http://schemas.microsoft.com/office/drawing/2014/main" id="{8DFEE925-EB58-4500-8554-E461235D3452}"/>
              </a:ext>
            </a:extLst>
          </p:cNvPr>
          <p:cNvSpPr txBox="1">
            <a:spLocks/>
          </p:cNvSpPr>
          <p:nvPr/>
        </p:nvSpPr>
        <p:spPr>
          <a:xfrm>
            <a:off x="6485830" y="1970822"/>
            <a:ext cx="7306367" cy="269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 Region</a:t>
            </a:r>
          </a:p>
          <a:p>
            <a:pPr lvl="1"/>
            <a:r>
              <a:rPr lang="en-US" dirty="0"/>
              <a:t>Draws a region to the array</a:t>
            </a:r>
          </a:p>
          <a:p>
            <a:r>
              <a:rPr lang="en-US" dirty="0"/>
              <a:t>Array Reset</a:t>
            </a:r>
          </a:p>
          <a:p>
            <a:pPr lvl="1"/>
            <a:r>
              <a:rPr lang="en-US" dirty="0"/>
              <a:t>Discharges the arrays pixels</a:t>
            </a:r>
          </a:p>
          <a:p>
            <a:pPr lvl="1"/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919730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29D9-B726-44E9-A8EB-706FB24C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45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DBA71-82E5-4FF9-926C-9EF1C0E4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EF9CE7-6D1E-4EE7-89AF-3F98C5FD3EF9}"/>
              </a:ext>
            </a:extLst>
          </p:cNvPr>
          <p:cNvGrpSpPr/>
          <p:nvPr/>
        </p:nvGrpSpPr>
        <p:grpSpPr>
          <a:xfrm>
            <a:off x="1563318" y="1178861"/>
            <a:ext cx="8192042" cy="5290201"/>
            <a:chOff x="1571784" y="531549"/>
            <a:chExt cx="9015265" cy="5821817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7D97195A-7780-44F5-96B0-D8BE7C4D5A0B}"/>
                </a:ext>
              </a:extLst>
            </p:cNvPr>
            <p:cNvSpPr/>
            <p:nvPr/>
          </p:nvSpPr>
          <p:spPr>
            <a:xfrm>
              <a:off x="2068787" y="534931"/>
              <a:ext cx="5879895" cy="576427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492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87EE28E-4671-4064-9056-F896A5B551C9}"/>
                </a:ext>
              </a:extLst>
            </p:cNvPr>
            <p:cNvSpPr/>
            <p:nvPr/>
          </p:nvSpPr>
          <p:spPr>
            <a:xfrm>
              <a:off x="9296635" y="534930"/>
              <a:ext cx="1259044" cy="576427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492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5255676-0C66-44EB-9626-CEB441994D17}"/>
                </a:ext>
              </a:extLst>
            </p:cNvPr>
            <p:cNvSpPr/>
            <p:nvPr/>
          </p:nvSpPr>
          <p:spPr>
            <a:xfrm>
              <a:off x="7918520" y="534931"/>
              <a:ext cx="1417450" cy="576427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3492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b="1" kern="0" dirty="0">
                <a:solidFill>
                  <a:prstClr val="black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6FCB72AB-2E29-4CB8-B67B-E17C7579CD83}"/>
                </a:ext>
              </a:extLst>
            </p:cNvPr>
            <p:cNvSpPr/>
            <p:nvPr/>
          </p:nvSpPr>
          <p:spPr>
            <a:xfrm>
              <a:off x="2125474" y="851311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1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D73DB63F-A48B-4291-92A7-CCF897A96A76}"/>
                </a:ext>
              </a:extLst>
            </p:cNvPr>
            <p:cNvSpPr/>
            <p:nvPr/>
          </p:nvSpPr>
          <p:spPr>
            <a:xfrm>
              <a:off x="2510565" y="851311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XS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A6CB04A-7B03-4455-AFA9-FB0021D82147}"/>
                </a:ext>
              </a:extLst>
            </p:cNvPr>
            <p:cNvSpPr/>
            <p:nvPr/>
          </p:nvSpPr>
          <p:spPr>
            <a:xfrm>
              <a:off x="2893884" y="851311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XE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86BA875-39F6-4579-B3C0-A1F4D8196CF5}"/>
                </a:ext>
              </a:extLst>
            </p:cNvPr>
            <p:cNvSpPr/>
            <p:nvPr/>
          </p:nvSpPr>
          <p:spPr>
            <a:xfrm>
              <a:off x="3278713" y="851311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YS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5B3F15B-C7C6-4450-A02D-B3234E29E272}"/>
                </a:ext>
              </a:extLst>
            </p:cNvPr>
            <p:cNvSpPr/>
            <p:nvPr/>
          </p:nvSpPr>
          <p:spPr>
            <a:xfrm>
              <a:off x="3661693" y="851311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690EB7CD-6950-45A3-8D44-BC5852CE8950}"/>
                </a:ext>
              </a:extLst>
            </p:cNvPr>
            <p:cNvSpPr/>
            <p:nvPr/>
          </p:nvSpPr>
          <p:spPr>
            <a:xfrm>
              <a:off x="4045508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BA78B2F-8378-428E-A5B1-2EBC8ECA5B10}"/>
                </a:ext>
              </a:extLst>
            </p:cNvPr>
            <p:cNvSpPr/>
            <p:nvPr/>
          </p:nvSpPr>
          <p:spPr>
            <a:xfrm>
              <a:off x="4429020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12FC6E4F-CB76-406D-B794-13C1F75153FE}"/>
                </a:ext>
              </a:extLst>
            </p:cNvPr>
            <p:cNvSpPr/>
            <p:nvPr/>
          </p:nvSpPr>
          <p:spPr>
            <a:xfrm>
              <a:off x="4812825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B82278E1-31B6-4084-AF28-8522F6BC9904}"/>
                </a:ext>
              </a:extLst>
            </p:cNvPr>
            <p:cNvSpPr/>
            <p:nvPr/>
          </p:nvSpPr>
          <p:spPr>
            <a:xfrm>
              <a:off x="5195807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C3EA5A11-5C47-46A8-A84C-F25F62B168B5}"/>
                </a:ext>
              </a:extLst>
            </p:cNvPr>
            <p:cNvSpPr/>
            <p:nvPr/>
          </p:nvSpPr>
          <p:spPr>
            <a:xfrm>
              <a:off x="5579651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95E5CC95-4A9E-47CB-90F1-0535884D59E7}"/>
                </a:ext>
              </a:extLst>
            </p:cNvPr>
            <p:cNvSpPr/>
            <p:nvPr/>
          </p:nvSpPr>
          <p:spPr>
            <a:xfrm>
              <a:off x="5963690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265D850-EF4F-49B9-B0FC-819F8BD165B8}"/>
                </a:ext>
              </a:extLst>
            </p:cNvPr>
            <p:cNvSpPr/>
            <p:nvPr/>
          </p:nvSpPr>
          <p:spPr>
            <a:xfrm>
              <a:off x="6347436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E614CE1-C3A1-4C5B-ACC6-41F3DD704F7C}"/>
                </a:ext>
              </a:extLst>
            </p:cNvPr>
            <p:cNvSpPr/>
            <p:nvPr/>
          </p:nvSpPr>
          <p:spPr>
            <a:xfrm>
              <a:off x="6730410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71BF3F9-7263-4913-808E-BDE8D86800D1}"/>
                </a:ext>
              </a:extLst>
            </p:cNvPr>
            <p:cNvSpPr/>
            <p:nvPr/>
          </p:nvSpPr>
          <p:spPr>
            <a:xfrm>
              <a:off x="7115745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0FE05C98-11D2-4F2F-8E08-DB5417DE129E}"/>
                </a:ext>
              </a:extLst>
            </p:cNvPr>
            <p:cNvSpPr/>
            <p:nvPr/>
          </p:nvSpPr>
          <p:spPr>
            <a:xfrm>
              <a:off x="7498721" y="85131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A01B3E4-7BE1-4AD5-87E2-EC92AFAF3A1E}"/>
                </a:ext>
              </a:extLst>
            </p:cNvPr>
            <p:cNvSpPr/>
            <p:nvPr/>
          </p:nvSpPr>
          <p:spPr>
            <a:xfrm>
              <a:off x="2124584" y="1346538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XS</a:t>
              </a: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A43C3F9D-B12D-4CB9-927A-247B6D15F2A0}"/>
                </a:ext>
              </a:extLst>
            </p:cNvPr>
            <p:cNvSpPr/>
            <p:nvPr/>
          </p:nvSpPr>
          <p:spPr>
            <a:xfrm>
              <a:off x="2508248" y="1346538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XE</a:t>
              </a: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0F23437-9131-4EE7-AE32-16C535DD663E}"/>
                </a:ext>
              </a:extLst>
            </p:cNvPr>
            <p:cNvSpPr/>
            <p:nvPr/>
          </p:nvSpPr>
          <p:spPr>
            <a:xfrm>
              <a:off x="2892296" y="1346538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YS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14C4D67D-7E80-4642-BACD-9B09FC115C21}"/>
                </a:ext>
              </a:extLst>
            </p:cNvPr>
            <p:cNvSpPr/>
            <p:nvPr/>
          </p:nvSpPr>
          <p:spPr>
            <a:xfrm>
              <a:off x="3276344" y="1346538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F927E00B-920A-4900-A657-D8A79B74A23E}"/>
                </a:ext>
              </a:extLst>
            </p:cNvPr>
            <p:cNvSpPr/>
            <p:nvPr/>
          </p:nvSpPr>
          <p:spPr>
            <a:xfrm>
              <a:off x="3660776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6AE8AC93-2CC9-48E0-B93C-E7A7F8041BD8}"/>
                </a:ext>
              </a:extLst>
            </p:cNvPr>
            <p:cNvSpPr/>
            <p:nvPr/>
          </p:nvSpPr>
          <p:spPr>
            <a:xfrm>
              <a:off x="4044824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3247B53B-9CCB-4B76-ABFA-73E60BECCF2C}"/>
                </a:ext>
              </a:extLst>
            </p:cNvPr>
            <p:cNvSpPr/>
            <p:nvPr/>
          </p:nvSpPr>
          <p:spPr>
            <a:xfrm>
              <a:off x="4428872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C501BF5-045C-4552-AA3D-78CAD07A2DF6}"/>
                </a:ext>
              </a:extLst>
            </p:cNvPr>
            <p:cNvSpPr/>
            <p:nvPr/>
          </p:nvSpPr>
          <p:spPr>
            <a:xfrm>
              <a:off x="4812920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FB94323C-941E-4EE8-AA5E-4A4A783ADD0A}"/>
                </a:ext>
              </a:extLst>
            </p:cNvPr>
            <p:cNvSpPr/>
            <p:nvPr/>
          </p:nvSpPr>
          <p:spPr>
            <a:xfrm>
              <a:off x="5196228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BB8BFD0-4FD8-4A48-8339-FB887D69F80C}"/>
                </a:ext>
              </a:extLst>
            </p:cNvPr>
            <p:cNvSpPr/>
            <p:nvPr/>
          </p:nvSpPr>
          <p:spPr>
            <a:xfrm>
              <a:off x="5579738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0EF3AA7-3591-4627-9B09-7BECBAB486EE}"/>
                </a:ext>
              </a:extLst>
            </p:cNvPr>
            <p:cNvSpPr/>
            <p:nvPr/>
          </p:nvSpPr>
          <p:spPr>
            <a:xfrm>
              <a:off x="5962953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E483923-1E5F-4834-9599-7B0EA1F62073}"/>
                </a:ext>
              </a:extLst>
            </p:cNvPr>
            <p:cNvSpPr/>
            <p:nvPr/>
          </p:nvSpPr>
          <p:spPr>
            <a:xfrm>
              <a:off x="6347524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9F44416-5BAD-45D0-B3AC-797B576FF2E7}"/>
                </a:ext>
              </a:extLst>
            </p:cNvPr>
            <p:cNvSpPr/>
            <p:nvPr/>
          </p:nvSpPr>
          <p:spPr>
            <a:xfrm>
              <a:off x="6731265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8B6EB20-AAA4-448A-A91E-3805B946D889}"/>
                </a:ext>
              </a:extLst>
            </p:cNvPr>
            <p:cNvSpPr/>
            <p:nvPr/>
          </p:nvSpPr>
          <p:spPr>
            <a:xfrm>
              <a:off x="7115836" y="1346538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2E4789E3-0315-4A96-8242-0905DFAC52FD}"/>
                </a:ext>
              </a:extLst>
            </p:cNvPr>
            <p:cNvSpPr/>
            <p:nvPr/>
          </p:nvSpPr>
          <p:spPr>
            <a:xfrm>
              <a:off x="2126172" y="1844026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XE</a:t>
              </a: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F25A1D78-248D-47B3-9085-540606E35615}"/>
                </a:ext>
              </a:extLst>
            </p:cNvPr>
            <p:cNvSpPr/>
            <p:nvPr/>
          </p:nvSpPr>
          <p:spPr>
            <a:xfrm>
              <a:off x="2509836" y="1844026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YS</a:t>
              </a: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F10E228-4A2E-4496-94AF-FC88DB7FD6F9}"/>
                </a:ext>
              </a:extLst>
            </p:cNvPr>
            <p:cNvSpPr/>
            <p:nvPr/>
          </p:nvSpPr>
          <p:spPr>
            <a:xfrm>
              <a:off x="2893884" y="1844026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EC98C2E0-A5BC-4CD7-86DB-7360F9F0AD1E}"/>
                </a:ext>
              </a:extLst>
            </p:cNvPr>
            <p:cNvSpPr/>
            <p:nvPr/>
          </p:nvSpPr>
          <p:spPr>
            <a:xfrm>
              <a:off x="3277932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E0389CA5-42C3-4338-BACA-18E3CA2417FE}"/>
                </a:ext>
              </a:extLst>
            </p:cNvPr>
            <p:cNvSpPr/>
            <p:nvPr/>
          </p:nvSpPr>
          <p:spPr>
            <a:xfrm>
              <a:off x="3662364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99D679D-B619-4CE8-A305-A9459B1D3F55}"/>
                </a:ext>
              </a:extLst>
            </p:cNvPr>
            <p:cNvSpPr/>
            <p:nvPr/>
          </p:nvSpPr>
          <p:spPr>
            <a:xfrm>
              <a:off x="4046412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CE35761-43C5-43F8-8736-25D58974B81F}"/>
                </a:ext>
              </a:extLst>
            </p:cNvPr>
            <p:cNvSpPr/>
            <p:nvPr/>
          </p:nvSpPr>
          <p:spPr>
            <a:xfrm>
              <a:off x="4430460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6AB9404-5579-4A4A-AAB5-E2EDD96E6A42}"/>
                </a:ext>
              </a:extLst>
            </p:cNvPr>
            <p:cNvSpPr/>
            <p:nvPr/>
          </p:nvSpPr>
          <p:spPr>
            <a:xfrm>
              <a:off x="4814508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38BCD86-F82C-46F2-AD92-C940C0FF79D9}"/>
                </a:ext>
              </a:extLst>
            </p:cNvPr>
            <p:cNvSpPr/>
            <p:nvPr/>
          </p:nvSpPr>
          <p:spPr>
            <a:xfrm>
              <a:off x="5196984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2F897B8-FA92-4E36-A507-327746B25437}"/>
                </a:ext>
              </a:extLst>
            </p:cNvPr>
            <p:cNvSpPr/>
            <p:nvPr/>
          </p:nvSpPr>
          <p:spPr>
            <a:xfrm>
              <a:off x="5580727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35BC482-8DCC-41B5-B578-2F60DA481DE7}"/>
                </a:ext>
              </a:extLst>
            </p:cNvPr>
            <p:cNvSpPr/>
            <p:nvPr/>
          </p:nvSpPr>
          <p:spPr>
            <a:xfrm>
              <a:off x="5963708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5D201DC5-2BCB-4834-B690-18B4AE96C093}"/>
                </a:ext>
              </a:extLst>
            </p:cNvPr>
            <p:cNvSpPr/>
            <p:nvPr/>
          </p:nvSpPr>
          <p:spPr>
            <a:xfrm>
              <a:off x="6346394" y="1844026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8A39317E-9BA4-4E45-9D06-6BEC6EFAFC40}"/>
                </a:ext>
              </a:extLst>
            </p:cNvPr>
            <p:cNvSpPr/>
            <p:nvPr/>
          </p:nvSpPr>
          <p:spPr>
            <a:xfrm>
              <a:off x="6729977" y="184502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C0B57530-6AF5-42C4-A6FE-36357BF74897}"/>
                </a:ext>
              </a:extLst>
            </p:cNvPr>
            <p:cNvSpPr/>
            <p:nvPr/>
          </p:nvSpPr>
          <p:spPr>
            <a:xfrm>
              <a:off x="2119820" y="2341514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YS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B2092573-90C7-4A80-9960-C59D903E6E3F}"/>
                </a:ext>
              </a:extLst>
            </p:cNvPr>
            <p:cNvSpPr/>
            <p:nvPr/>
          </p:nvSpPr>
          <p:spPr>
            <a:xfrm>
              <a:off x="2505072" y="2341514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BDC2D0B-D383-4C7E-A0B7-1239429F7E6A}"/>
                </a:ext>
              </a:extLst>
            </p:cNvPr>
            <p:cNvSpPr/>
            <p:nvPr/>
          </p:nvSpPr>
          <p:spPr>
            <a:xfrm>
              <a:off x="3273168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AF1C685-4597-4671-91C3-EE0296EFC92B}"/>
                </a:ext>
              </a:extLst>
            </p:cNvPr>
            <p:cNvSpPr/>
            <p:nvPr/>
          </p:nvSpPr>
          <p:spPr>
            <a:xfrm>
              <a:off x="3657600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93EB3F9-512F-4AD7-835C-3585E67A3D4C}"/>
                </a:ext>
              </a:extLst>
            </p:cNvPr>
            <p:cNvSpPr/>
            <p:nvPr/>
          </p:nvSpPr>
          <p:spPr>
            <a:xfrm>
              <a:off x="4041648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168F74F0-BE5F-40AE-8A9C-3630C9D5F996}"/>
                </a:ext>
              </a:extLst>
            </p:cNvPr>
            <p:cNvSpPr/>
            <p:nvPr/>
          </p:nvSpPr>
          <p:spPr>
            <a:xfrm>
              <a:off x="4425696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7309C469-8B28-4C74-8A79-12EEEFFD7984}"/>
                </a:ext>
              </a:extLst>
            </p:cNvPr>
            <p:cNvSpPr/>
            <p:nvPr/>
          </p:nvSpPr>
          <p:spPr>
            <a:xfrm>
              <a:off x="4809744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71D9E99F-7DBD-4597-BF27-9A5A5E3CA7DB}"/>
                </a:ext>
              </a:extLst>
            </p:cNvPr>
            <p:cNvSpPr/>
            <p:nvPr/>
          </p:nvSpPr>
          <p:spPr>
            <a:xfrm>
              <a:off x="5193205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594146-394C-4D09-A011-D983A52C9BFA}"/>
                </a:ext>
              </a:extLst>
            </p:cNvPr>
            <p:cNvSpPr/>
            <p:nvPr/>
          </p:nvSpPr>
          <p:spPr>
            <a:xfrm>
              <a:off x="5576717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7EF167D-9A16-40E8-9903-61EFADE038DD}"/>
                </a:ext>
              </a:extLst>
            </p:cNvPr>
            <p:cNvSpPr/>
            <p:nvPr/>
          </p:nvSpPr>
          <p:spPr>
            <a:xfrm>
              <a:off x="5963107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939016B-0996-4488-9C41-002AEF9CFF06}"/>
                </a:ext>
              </a:extLst>
            </p:cNvPr>
            <p:cNvSpPr/>
            <p:nvPr/>
          </p:nvSpPr>
          <p:spPr>
            <a:xfrm>
              <a:off x="6346092" y="234151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3626C6FA-8429-457B-9F99-0EE3E9676E1A}"/>
                </a:ext>
              </a:extLst>
            </p:cNvPr>
            <p:cNvSpPr/>
            <p:nvPr/>
          </p:nvSpPr>
          <p:spPr>
            <a:xfrm>
              <a:off x="2126172" y="2837194"/>
              <a:ext cx="393192" cy="41148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36A68CD-31A9-4E19-84BB-FDF2E02E4229}"/>
                </a:ext>
              </a:extLst>
            </p:cNvPr>
            <p:cNvSpPr/>
            <p:nvPr/>
          </p:nvSpPr>
          <p:spPr>
            <a:xfrm>
              <a:off x="2510220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CF462E2F-35B5-4D65-8F6D-7748D509D977}"/>
                </a:ext>
              </a:extLst>
            </p:cNvPr>
            <p:cNvSpPr/>
            <p:nvPr/>
          </p:nvSpPr>
          <p:spPr>
            <a:xfrm>
              <a:off x="2894268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3517F44-ACC0-4ECC-9BD2-DA76FC080AC8}"/>
                </a:ext>
              </a:extLst>
            </p:cNvPr>
            <p:cNvSpPr/>
            <p:nvPr/>
          </p:nvSpPr>
          <p:spPr>
            <a:xfrm>
              <a:off x="3278316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C12068FC-FEAA-4AAF-ACA7-3534ECB834C9}"/>
                </a:ext>
              </a:extLst>
            </p:cNvPr>
            <p:cNvSpPr/>
            <p:nvPr/>
          </p:nvSpPr>
          <p:spPr>
            <a:xfrm>
              <a:off x="3662364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9A79BC2-EFA9-4654-893A-91526509790E}"/>
                </a:ext>
              </a:extLst>
            </p:cNvPr>
            <p:cNvSpPr/>
            <p:nvPr/>
          </p:nvSpPr>
          <p:spPr>
            <a:xfrm>
              <a:off x="4046412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4C554D5-335E-4617-8A22-8CC2A8D334CF}"/>
                </a:ext>
              </a:extLst>
            </p:cNvPr>
            <p:cNvSpPr/>
            <p:nvPr/>
          </p:nvSpPr>
          <p:spPr>
            <a:xfrm>
              <a:off x="4430460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36A0A23-BEAA-4DFF-9A53-F9D2FA1B0174}"/>
                </a:ext>
              </a:extLst>
            </p:cNvPr>
            <p:cNvSpPr/>
            <p:nvPr/>
          </p:nvSpPr>
          <p:spPr>
            <a:xfrm>
              <a:off x="4814508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DA081D5-06EF-4835-B786-8FBBF2F66C21}"/>
                </a:ext>
              </a:extLst>
            </p:cNvPr>
            <p:cNvSpPr/>
            <p:nvPr/>
          </p:nvSpPr>
          <p:spPr>
            <a:xfrm>
              <a:off x="5196968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5E9F7933-5853-4B43-91DF-C5F62ED4BFFB}"/>
                </a:ext>
              </a:extLst>
            </p:cNvPr>
            <p:cNvSpPr/>
            <p:nvPr/>
          </p:nvSpPr>
          <p:spPr>
            <a:xfrm>
              <a:off x="5579428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E490404A-4B0B-412F-97F3-B244A69397AD}"/>
                </a:ext>
              </a:extLst>
            </p:cNvPr>
            <p:cNvSpPr/>
            <p:nvPr/>
          </p:nvSpPr>
          <p:spPr>
            <a:xfrm>
              <a:off x="5962482" y="283719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040C1BFB-46FA-45D2-90A6-003F19D998C0}"/>
                </a:ext>
              </a:extLst>
            </p:cNvPr>
            <p:cNvSpPr/>
            <p:nvPr/>
          </p:nvSpPr>
          <p:spPr>
            <a:xfrm>
              <a:off x="2126172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A45C4829-E205-4463-8D95-5B1A68EA2464}"/>
                </a:ext>
              </a:extLst>
            </p:cNvPr>
            <p:cNvSpPr/>
            <p:nvPr/>
          </p:nvSpPr>
          <p:spPr>
            <a:xfrm>
              <a:off x="2510220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14AEA3E-01A5-4CDD-BE3C-16D344D31426}"/>
                </a:ext>
              </a:extLst>
            </p:cNvPr>
            <p:cNvSpPr/>
            <p:nvPr/>
          </p:nvSpPr>
          <p:spPr>
            <a:xfrm>
              <a:off x="2894268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75AC92D2-F915-4C2C-9AF3-CA1AB8C2033B}"/>
                </a:ext>
              </a:extLst>
            </p:cNvPr>
            <p:cNvSpPr/>
            <p:nvPr/>
          </p:nvSpPr>
          <p:spPr>
            <a:xfrm>
              <a:off x="3278316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9A6BC10E-29A3-4E02-BC2C-10BBA82D0066}"/>
                </a:ext>
              </a:extLst>
            </p:cNvPr>
            <p:cNvSpPr/>
            <p:nvPr/>
          </p:nvSpPr>
          <p:spPr>
            <a:xfrm>
              <a:off x="3662364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84C76E3-AEFF-439E-9EAE-77FF999AFBB9}"/>
                </a:ext>
              </a:extLst>
            </p:cNvPr>
            <p:cNvSpPr/>
            <p:nvPr/>
          </p:nvSpPr>
          <p:spPr>
            <a:xfrm>
              <a:off x="4046412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F8BE1FB-220E-40A6-9962-E32A66F69775}"/>
                </a:ext>
              </a:extLst>
            </p:cNvPr>
            <p:cNvSpPr/>
            <p:nvPr/>
          </p:nvSpPr>
          <p:spPr>
            <a:xfrm>
              <a:off x="4430460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AFE4BBA9-7DF8-4A8A-A7A7-EF84D849EDE2}"/>
                </a:ext>
              </a:extLst>
            </p:cNvPr>
            <p:cNvSpPr/>
            <p:nvPr/>
          </p:nvSpPr>
          <p:spPr>
            <a:xfrm>
              <a:off x="4814508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B50DBAB-8A0A-4659-B9A7-063CF2DF443B}"/>
                </a:ext>
              </a:extLst>
            </p:cNvPr>
            <p:cNvSpPr/>
            <p:nvPr/>
          </p:nvSpPr>
          <p:spPr>
            <a:xfrm>
              <a:off x="5196968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CA221D82-7F9A-4336-B8EE-7A8AF8A45EB1}"/>
                </a:ext>
              </a:extLst>
            </p:cNvPr>
            <p:cNvSpPr/>
            <p:nvPr/>
          </p:nvSpPr>
          <p:spPr>
            <a:xfrm>
              <a:off x="5579428" y="333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F6A7244-9135-4143-81EE-1B91BCD5F958}"/>
                </a:ext>
              </a:extLst>
            </p:cNvPr>
            <p:cNvSpPr/>
            <p:nvPr/>
          </p:nvSpPr>
          <p:spPr>
            <a:xfrm>
              <a:off x="2127760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446A8D0-D1B7-4EAB-8E76-D116C82E24CB}"/>
                </a:ext>
              </a:extLst>
            </p:cNvPr>
            <p:cNvSpPr/>
            <p:nvPr/>
          </p:nvSpPr>
          <p:spPr>
            <a:xfrm>
              <a:off x="2511808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23DCEBF-EDE7-43DF-8CF2-3BBAD3556F1A}"/>
                </a:ext>
              </a:extLst>
            </p:cNvPr>
            <p:cNvSpPr/>
            <p:nvPr/>
          </p:nvSpPr>
          <p:spPr>
            <a:xfrm>
              <a:off x="2895856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190AE5E-65B1-48D6-9E30-751886677031}"/>
                </a:ext>
              </a:extLst>
            </p:cNvPr>
            <p:cNvSpPr/>
            <p:nvPr/>
          </p:nvSpPr>
          <p:spPr>
            <a:xfrm>
              <a:off x="3279904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189645D7-9A12-4493-BB2E-1AAFFBE32C08}"/>
                </a:ext>
              </a:extLst>
            </p:cNvPr>
            <p:cNvSpPr/>
            <p:nvPr/>
          </p:nvSpPr>
          <p:spPr>
            <a:xfrm>
              <a:off x="3663952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2ABD290A-BA66-4CC3-9EDE-79CD91EA98BD}"/>
                </a:ext>
              </a:extLst>
            </p:cNvPr>
            <p:cNvSpPr/>
            <p:nvPr/>
          </p:nvSpPr>
          <p:spPr>
            <a:xfrm>
              <a:off x="4048000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4CF27EC-13EC-4A64-8E47-1A8A888A383E}"/>
                </a:ext>
              </a:extLst>
            </p:cNvPr>
            <p:cNvSpPr/>
            <p:nvPr/>
          </p:nvSpPr>
          <p:spPr>
            <a:xfrm>
              <a:off x="4432048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4C9C10A9-9A72-4DEB-AF2C-9339FFF6B0EE}"/>
                </a:ext>
              </a:extLst>
            </p:cNvPr>
            <p:cNvSpPr/>
            <p:nvPr/>
          </p:nvSpPr>
          <p:spPr>
            <a:xfrm>
              <a:off x="4816096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9A65E502-FCE9-41A5-B5E4-6D1497C50FD8}"/>
                </a:ext>
              </a:extLst>
            </p:cNvPr>
            <p:cNvSpPr/>
            <p:nvPr/>
          </p:nvSpPr>
          <p:spPr>
            <a:xfrm>
              <a:off x="5198556" y="3840263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83A86DF6-6B7E-48B8-B84C-E59BB9922554}"/>
                </a:ext>
              </a:extLst>
            </p:cNvPr>
            <p:cNvSpPr/>
            <p:nvPr/>
          </p:nvSpPr>
          <p:spPr>
            <a:xfrm>
              <a:off x="2121408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2C474E6F-24E8-42AF-9A63-E59AB16D51A5}"/>
                </a:ext>
              </a:extLst>
            </p:cNvPr>
            <p:cNvSpPr/>
            <p:nvPr/>
          </p:nvSpPr>
          <p:spPr>
            <a:xfrm>
              <a:off x="2505456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26E7BC54-5FEC-48AE-B59B-0311DB6889DD}"/>
                </a:ext>
              </a:extLst>
            </p:cNvPr>
            <p:cNvSpPr/>
            <p:nvPr/>
          </p:nvSpPr>
          <p:spPr>
            <a:xfrm>
              <a:off x="2889504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8438FBB-3EE8-4B7C-8A9C-DE4BD93E9796}"/>
                </a:ext>
              </a:extLst>
            </p:cNvPr>
            <p:cNvSpPr/>
            <p:nvPr/>
          </p:nvSpPr>
          <p:spPr>
            <a:xfrm>
              <a:off x="3273552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B599F7DF-8842-44CE-B742-1EFED8732236}"/>
                </a:ext>
              </a:extLst>
            </p:cNvPr>
            <p:cNvSpPr/>
            <p:nvPr/>
          </p:nvSpPr>
          <p:spPr>
            <a:xfrm>
              <a:off x="3657600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85848B2-325E-4511-A86C-905F1B199099}"/>
                </a:ext>
              </a:extLst>
            </p:cNvPr>
            <p:cNvSpPr/>
            <p:nvPr/>
          </p:nvSpPr>
          <p:spPr>
            <a:xfrm>
              <a:off x="4041648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7EA15F2-0489-4066-B3F8-ACF206704721}"/>
                </a:ext>
              </a:extLst>
            </p:cNvPr>
            <p:cNvSpPr/>
            <p:nvPr/>
          </p:nvSpPr>
          <p:spPr>
            <a:xfrm>
              <a:off x="4425696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48DF963A-93B0-48B0-A164-30E2460CCEF7}"/>
                </a:ext>
              </a:extLst>
            </p:cNvPr>
            <p:cNvSpPr/>
            <p:nvPr/>
          </p:nvSpPr>
          <p:spPr>
            <a:xfrm>
              <a:off x="4809744" y="4339505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C88FD969-819C-4338-AA90-82D377D98108}"/>
                </a:ext>
              </a:extLst>
            </p:cNvPr>
            <p:cNvSpPr/>
            <p:nvPr/>
          </p:nvSpPr>
          <p:spPr>
            <a:xfrm>
              <a:off x="2121408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03E55CD-C581-475D-AA6E-9C991042DED2}"/>
                </a:ext>
              </a:extLst>
            </p:cNvPr>
            <p:cNvSpPr/>
            <p:nvPr/>
          </p:nvSpPr>
          <p:spPr>
            <a:xfrm>
              <a:off x="2505456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F0DDCC3-CFCB-4F16-B541-7A1D62DDE7CA}"/>
                </a:ext>
              </a:extLst>
            </p:cNvPr>
            <p:cNvSpPr/>
            <p:nvPr/>
          </p:nvSpPr>
          <p:spPr>
            <a:xfrm>
              <a:off x="2889504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A524D9CA-10B3-46E8-A8D9-40E6336F6027}"/>
                </a:ext>
              </a:extLst>
            </p:cNvPr>
            <p:cNvSpPr/>
            <p:nvPr/>
          </p:nvSpPr>
          <p:spPr>
            <a:xfrm>
              <a:off x="3273552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43C3878C-9B9E-45B8-9A3B-754BF83FC8BD}"/>
                </a:ext>
              </a:extLst>
            </p:cNvPr>
            <p:cNvSpPr/>
            <p:nvPr/>
          </p:nvSpPr>
          <p:spPr>
            <a:xfrm>
              <a:off x="3657600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6B2F93FF-2C16-4FA7-8C50-C5724C3569D9}"/>
                </a:ext>
              </a:extLst>
            </p:cNvPr>
            <p:cNvSpPr/>
            <p:nvPr/>
          </p:nvSpPr>
          <p:spPr>
            <a:xfrm>
              <a:off x="4041648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AE63EDE-4AB0-4639-AA8C-D0144AD4251A}"/>
                </a:ext>
              </a:extLst>
            </p:cNvPr>
            <p:cNvSpPr/>
            <p:nvPr/>
          </p:nvSpPr>
          <p:spPr>
            <a:xfrm>
              <a:off x="4425696" y="4841609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83AD8238-202C-4AE6-8626-9517705CE169}"/>
                </a:ext>
              </a:extLst>
            </p:cNvPr>
            <p:cNvSpPr/>
            <p:nvPr/>
          </p:nvSpPr>
          <p:spPr>
            <a:xfrm>
              <a:off x="2121408" y="534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E81E464C-4949-4C55-B705-1BA8789C69CD}"/>
                </a:ext>
              </a:extLst>
            </p:cNvPr>
            <p:cNvSpPr/>
            <p:nvPr/>
          </p:nvSpPr>
          <p:spPr>
            <a:xfrm>
              <a:off x="2505456" y="534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DB81C710-2113-4BFD-9492-A785949086DB}"/>
                </a:ext>
              </a:extLst>
            </p:cNvPr>
            <p:cNvSpPr/>
            <p:nvPr/>
          </p:nvSpPr>
          <p:spPr>
            <a:xfrm>
              <a:off x="2889504" y="534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C859B41A-9C3C-40E3-9A5F-667B6CD676F5}"/>
                </a:ext>
              </a:extLst>
            </p:cNvPr>
            <p:cNvSpPr/>
            <p:nvPr/>
          </p:nvSpPr>
          <p:spPr>
            <a:xfrm>
              <a:off x="3273552" y="534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017F71F1-50B2-490A-A27F-118BAE65FD0E}"/>
                </a:ext>
              </a:extLst>
            </p:cNvPr>
            <p:cNvSpPr/>
            <p:nvPr/>
          </p:nvSpPr>
          <p:spPr>
            <a:xfrm>
              <a:off x="3657600" y="534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E8682E6-49BE-4B9E-BE32-1BE0FB2D4B00}"/>
                </a:ext>
              </a:extLst>
            </p:cNvPr>
            <p:cNvSpPr/>
            <p:nvPr/>
          </p:nvSpPr>
          <p:spPr>
            <a:xfrm>
              <a:off x="4041648" y="534724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B4F3D7DF-7795-499C-A988-72BFC6502B8C}"/>
                </a:ext>
              </a:extLst>
            </p:cNvPr>
            <p:cNvSpPr/>
            <p:nvPr/>
          </p:nvSpPr>
          <p:spPr>
            <a:xfrm>
              <a:off x="2121408" y="584295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D198D5AC-8704-4518-9743-EFB866BA95F4}"/>
                </a:ext>
              </a:extLst>
            </p:cNvPr>
            <p:cNvSpPr/>
            <p:nvPr/>
          </p:nvSpPr>
          <p:spPr>
            <a:xfrm>
              <a:off x="2505456" y="584295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DE68CCA9-F7EC-4218-9B9E-F9B4588651CE}"/>
                </a:ext>
              </a:extLst>
            </p:cNvPr>
            <p:cNvSpPr/>
            <p:nvPr/>
          </p:nvSpPr>
          <p:spPr>
            <a:xfrm>
              <a:off x="2889504" y="584295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36D4A473-739A-4FE2-B09A-2DD3372F9739}"/>
                </a:ext>
              </a:extLst>
            </p:cNvPr>
            <p:cNvSpPr/>
            <p:nvPr/>
          </p:nvSpPr>
          <p:spPr>
            <a:xfrm>
              <a:off x="3273552" y="584295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AB617D64-3B23-4391-A554-5A316F5EB1ED}"/>
                </a:ext>
              </a:extLst>
            </p:cNvPr>
            <p:cNvSpPr/>
            <p:nvPr/>
          </p:nvSpPr>
          <p:spPr>
            <a:xfrm>
              <a:off x="3657600" y="5842954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55DB42F7-9E02-40F6-896A-A312EC32E7A1}"/>
                </a:ext>
              </a:extLst>
            </p:cNvPr>
            <p:cNvSpPr txBox="1"/>
            <p:nvPr/>
          </p:nvSpPr>
          <p:spPr>
            <a:xfrm>
              <a:off x="7860463" y="3370141"/>
              <a:ext cx="149411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 YE</a:t>
              </a:r>
            </a:p>
          </p:txBody>
        </p: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577E895A-0954-4EDE-A414-19A277D89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5786910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CAA46CC2-E84D-4C97-8DD2-DCF9C8445D6F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5283672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6987729C-3F19-43BF-8A95-3405EDBF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4777789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DBD0AC2-D033-4545-803C-B2A8D6C05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4276139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2F81F76-A3DF-4441-94F3-52839ED4E2F5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3780311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1B3F19E7-C517-4066-9239-C049E0505819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3280244"/>
              <a:ext cx="8390328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17080F46-89A1-4D8B-8487-81675EB54D1A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2777539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1C3041E6-B0E0-4FB3-A579-5FA30D0276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2282243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27F64418-87D0-4CF9-92C2-E7423D926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1787469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DEE0DFD6-7797-457C-B12F-067FDD0203CD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63" y="1291644"/>
              <a:ext cx="8468116" cy="0"/>
            </a:xfrm>
            <a:prstGeom prst="line">
              <a:avLst/>
            </a:prstGeom>
            <a:noFill/>
            <a:ln w="28575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62554BD5-430C-4FC5-A6A7-DEF4A21F9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3100" y="796747"/>
              <a:ext cx="0" cy="5486578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94DB5A13-AAF5-46BB-85A0-210DEC04A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7420" y="792532"/>
              <a:ext cx="0" cy="5490793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B2A38905-0B1B-4B9F-97AF-11BFC7C97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3800" y="792532"/>
              <a:ext cx="0" cy="5490793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ECD2C234-C32A-42DB-9F81-19BFFC90B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2724" y="792532"/>
              <a:ext cx="0" cy="5490793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E5C91744-BA61-4B78-9D74-61F9ACF63976}"/>
                </a:ext>
              </a:extLst>
            </p:cNvPr>
            <p:cNvSpPr txBox="1"/>
            <p:nvPr/>
          </p:nvSpPr>
          <p:spPr>
            <a:xfrm>
              <a:off x="7861799" y="2874400"/>
              <a:ext cx="1236556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5C2E875D-A7BA-4572-BC27-A866B3AD8C09}"/>
                </a:ext>
              </a:extLst>
            </p:cNvPr>
            <p:cNvSpPr txBox="1"/>
            <p:nvPr/>
          </p:nvSpPr>
          <p:spPr>
            <a:xfrm>
              <a:off x="7863389" y="2376469"/>
              <a:ext cx="1025289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77333A8A-01EF-45EF-AC89-971B443B4943}"/>
                </a:ext>
              </a:extLst>
            </p:cNvPr>
            <p:cNvSpPr txBox="1"/>
            <p:nvPr/>
          </p:nvSpPr>
          <p:spPr>
            <a:xfrm>
              <a:off x="7861828" y="1888499"/>
              <a:ext cx="71657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8C0D3E51-4256-45C3-A789-152EB483C089}"/>
                </a:ext>
              </a:extLst>
            </p:cNvPr>
            <p:cNvSpPr txBox="1"/>
            <p:nvPr/>
          </p:nvSpPr>
          <p:spPr>
            <a:xfrm>
              <a:off x="7870001" y="1387978"/>
              <a:ext cx="451960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8B16B2EE-C055-472A-9D9D-2E9B7BAD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89" y="784070"/>
              <a:ext cx="0" cy="5499255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5C028F7C-9768-4D7E-9F98-A6263E81FACB}"/>
                </a:ext>
              </a:extLst>
            </p:cNvPr>
            <p:cNvCxnSpPr>
              <a:cxnSpLocks/>
              <a:stCxn id="318" idx="2"/>
            </p:cNvCxnSpPr>
            <p:nvPr/>
          </p:nvCxnSpPr>
          <p:spPr>
            <a:xfrm flipV="1">
              <a:off x="9926157" y="784070"/>
              <a:ext cx="10516" cy="5515130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1E47B026-8452-48BC-BD10-186463DC8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6925" y="784069"/>
              <a:ext cx="0" cy="5499256"/>
            </a:xfrm>
            <a:prstGeom prst="line">
              <a:avLst/>
            </a:prstGeom>
            <a:noFill/>
            <a:ln w="6350" cap="flat" cmpd="sng" algn="in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4FD93D8C-3E24-4DF8-9B05-B1D84E02FC3E}"/>
                </a:ext>
              </a:extLst>
            </p:cNvPr>
            <p:cNvSpPr txBox="1"/>
            <p:nvPr/>
          </p:nvSpPr>
          <p:spPr>
            <a:xfrm>
              <a:off x="9261863" y="4873152"/>
              <a:ext cx="1032345" cy="338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D0 D1 D2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CB18EC5C-2147-42AA-B68A-90ED3528C93D}"/>
                </a:ext>
              </a:extLst>
            </p:cNvPr>
            <p:cNvSpPr txBox="1"/>
            <p:nvPr/>
          </p:nvSpPr>
          <p:spPr>
            <a:xfrm>
              <a:off x="9261863" y="4375734"/>
              <a:ext cx="739507" cy="338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D0 D1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51C9D8BB-AB44-4F21-B905-8023865F7097}"/>
                </a:ext>
              </a:extLst>
            </p:cNvPr>
            <p:cNvSpPr txBox="1"/>
            <p:nvPr/>
          </p:nvSpPr>
          <p:spPr>
            <a:xfrm>
              <a:off x="9261686" y="3880697"/>
              <a:ext cx="496062" cy="338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D0 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4DD95B97-4FFF-4875-90F4-9452B94D25CE}"/>
                </a:ext>
              </a:extLst>
            </p:cNvPr>
            <p:cNvSpPr txBox="1"/>
            <p:nvPr/>
          </p:nvSpPr>
          <p:spPr>
            <a:xfrm>
              <a:off x="7860463" y="3878256"/>
              <a:ext cx="149411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 YE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44AEE2BC-1F2F-4493-9DE9-FDAF71CFFE22}"/>
                </a:ext>
              </a:extLst>
            </p:cNvPr>
            <p:cNvSpPr txBox="1"/>
            <p:nvPr/>
          </p:nvSpPr>
          <p:spPr>
            <a:xfrm>
              <a:off x="7855697" y="4376481"/>
              <a:ext cx="149411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 YE</a:t>
              </a: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19FB29B5-51E6-465F-8B55-755110CB762F}"/>
                </a:ext>
              </a:extLst>
            </p:cNvPr>
            <p:cNvSpPr txBox="1"/>
            <p:nvPr/>
          </p:nvSpPr>
          <p:spPr>
            <a:xfrm>
              <a:off x="7855877" y="4876284"/>
              <a:ext cx="149411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 YE</a:t>
              </a: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DA2BE40C-E8ED-4C30-8221-3D95BE038E0D}"/>
                </a:ext>
              </a:extLst>
            </p:cNvPr>
            <p:cNvSpPr txBox="1"/>
            <p:nvPr/>
          </p:nvSpPr>
          <p:spPr>
            <a:xfrm>
              <a:off x="7850686" y="5391739"/>
              <a:ext cx="149411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 YE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73C35A7C-9D6A-4064-B05C-E023416B1A41}"/>
                </a:ext>
              </a:extLst>
            </p:cNvPr>
            <p:cNvSpPr/>
            <p:nvPr/>
          </p:nvSpPr>
          <p:spPr>
            <a:xfrm>
              <a:off x="9322818" y="5293688"/>
              <a:ext cx="1215007" cy="50694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15875" cap="flat" cmpd="sng" algn="in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E9296CF-8801-46CD-B4C8-CEA1B603A9D5}"/>
                </a:ext>
              </a:extLst>
            </p:cNvPr>
            <p:cNvSpPr txBox="1"/>
            <p:nvPr/>
          </p:nvSpPr>
          <p:spPr>
            <a:xfrm>
              <a:off x="9261865" y="5390987"/>
              <a:ext cx="1325184" cy="338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D0 D1 D2 D3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4FCA7C4B-2B1C-4088-A18B-2B5F557CC709}"/>
                </a:ext>
              </a:extLst>
            </p:cNvPr>
            <p:cNvSpPr txBox="1"/>
            <p:nvPr/>
          </p:nvSpPr>
          <p:spPr>
            <a:xfrm>
              <a:off x="9604729" y="5572708"/>
              <a:ext cx="677764" cy="287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4A845E">
                      <a:lumMod val="20000"/>
                      <a:lumOff val="80000"/>
                    </a:srgbClr>
                  </a:solidFill>
                  <a:latin typeface="Franklin Gothic Book" panose="020B0503020102020204"/>
                </a:rPr>
                <a:t>Display</a:t>
              </a:r>
              <a:endParaRPr lang="en-US" sz="1400" dirty="0">
                <a:solidFill>
                  <a:srgbClr val="4A845E">
                    <a:lumMod val="20000"/>
                    <a:lumOff val="80000"/>
                  </a:srgbClr>
                </a:solidFill>
                <a:latin typeface="Franklin Gothic Book" panose="020B0503020102020204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D8943AE-7D22-4172-B0BB-3F4CEE9AFF08}"/>
                </a:ext>
              </a:extLst>
            </p:cNvPr>
            <p:cNvSpPr/>
            <p:nvPr/>
          </p:nvSpPr>
          <p:spPr>
            <a:xfrm>
              <a:off x="2066965" y="531549"/>
              <a:ext cx="5879896" cy="295285"/>
            </a:xfrm>
            <a:prstGeom prst="rect">
              <a:avLst/>
            </a:prstGeom>
            <a:solidFill>
              <a:srgbClr val="9A5D78"/>
            </a:solidFill>
            <a:ln w="34925" cap="flat" cmpd="sng" algn="in">
              <a:solidFill>
                <a:srgbClr val="9A5D78">
                  <a:shade val="50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600" b="1" kern="0" dirty="0">
                  <a:solidFill>
                    <a:srgbClr val="9A5D78">
                      <a:lumMod val="20000"/>
                      <a:lumOff val="80000"/>
                    </a:srgbClr>
                  </a:solidFill>
                  <a:latin typeface="Franklin Gothic Book" panose="020B0503020102020204"/>
                </a:rPr>
                <a:t>Stream</a:t>
              </a:r>
            </a:p>
          </p:txBody>
        </p:sp>
        <p:sp>
          <p:nvSpPr>
            <p:cNvPr id="462" name="Arrow: Left 461">
              <a:extLst>
                <a:ext uri="{FF2B5EF4-FFF2-40B4-BE49-F238E27FC236}">
                  <a16:creationId xmlns:a16="http://schemas.microsoft.com/office/drawing/2014/main" id="{674D875B-2C1D-4030-BB8F-F5ACE2F287C0}"/>
                </a:ext>
              </a:extLst>
            </p:cNvPr>
            <p:cNvSpPr/>
            <p:nvPr/>
          </p:nvSpPr>
          <p:spPr>
            <a:xfrm>
              <a:off x="2360915" y="571500"/>
              <a:ext cx="272726" cy="219152"/>
            </a:xfrm>
            <a:prstGeom prst="leftArrow">
              <a:avLst>
                <a:gd name="adj1" fmla="val 50000"/>
                <a:gd name="adj2" fmla="val 69228"/>
              </a:avLst>
            </a:prstGeom>
            <a:solidFill>
              <a:srgbClr val="9A5D78">
                <a:lumMod val="60000"/>
                <a:lumOff val="40000"/>
              </a:srgbClr>
            </a:solidFill>
            <a:ln w="19050" cap="flat" cmpd="sng" algn="in">
              <a:solidFill>
                <a:srgbClr val="9A5D78">
                  <a:lumMod val="50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128237D2-A0C1-48B4-801F-B2A0EBF2F52B}"/>
                </a:ext>
              </a:extLst>
            </p:cNvPr>
            <p:cNvSpPr/>
            <p:nvPr/>
          </p:nvSpPr>
          <p:spPr>
            <a:xfrm>
              <a:off x="7918519" y="534948"/>
              <a:ext cx="1417449" cy="295237"/>
            </a:xfrm>
            <a:prstGeom prst="rect">
              <a:avLst/>
            </a:prstGeom>
            <a:solidFill>
              <a:srgbClr val="9A5D78"/>
            </a:solidFill>
            <a:ln w="34925" cap="flat" cmpd="sng" algn="in">
              <a:solidFill>
                <a:srgbClr val="9A5D78">
                  <a:shade val="50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600" b="1" kern="0" dirty="0">
                  <a:solidFill>
                    <a:srgbClr val="9A5D78">
                      <a:lumMod val="20000"/>
                      <a:lumOff val="80000"/>
                    </a:srgbClr>
                  </a:solidFill>
                  <a:latin typeface="Franklin Gothic Book" panose="020B0503020102020204"/>
                </a:rPr>
                <a:t>PDP State</a:t>
              </a: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A8709A50-CE58-44A4-ACD6-C042A0DEAA72}"/>
                </a:ext>
              </a:extLst>
            </p:cNvPr>
            <p:cNvSpPr/>
            <p:nvPr/>
          </p:nvSpPr>
          <p:spPr>
            <a:xfrm>
              <a:off x="9306628" y="534929"/>
              <a:ext cx="1244374" cy="295264"/>
            </a:xfrm>
            <a:prstGeom prst="rect">
              <a:avLst/>
            </a:prstGeom>
            <a:solidFill>
              <a:srgbClr val="9A5D78"/>
            </a:solidFill>
            <a:ln w="34925" cap="flat" cmpd="sng" algn="in">
              <a:solidFill>
                <a:srgbClr val="9A5D78">
                  <a:shade val="50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600" b="1" kern="0" dirty="0">
                  <a:solidFill>
                    <a:srgbClr val="9A5D78">
                      <a:lumMod val="20000"/>
                      <a:lumOff val="80000"/>
                    </a:srgbClr>
                  </a:solidFill>
                  <a:latin typeface="Franklin Gothic Book" panose="020B0503020102020204"/>
                </a:rPr>
                <a:t>Buffer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63E6BCF3-C0C5-4E44-BF4A-1A678C350B46}"/>
                </a:ext>
              </a:extLst>
            </p:cNvPr>
            <p:cNvSpPr/>
            <p:nvPr/>
          </p:nvSpPr>
          <p:spPr>
            <a:xfrm>
              <a:off x="8761685" y="5800630"/>
              <a:ext cx="266376" cy="48269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15875" cap="flat" cmpd="sng" algn="in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kern="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12574E39-2B22-408F-B658-4D35E0AD8B3F}"/>
                </a:ext>
              </a:extLst>
            </p:cNvPr>
            <p:cNvSpPr txBox="1"/>
            <p:nvPr/>
          </p:nvSpPr>
          <p:spPr>
            <a:xfrm>
              <a:off x="8720244" y="6065467"/>
              <a:ext cx="379632" cy="287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rgbClr val="4A845E">
                      <a:lumMod val="20000"/>
                      <a:lumOff val="80000"/>
                    </a:srgbClr>
                  </a:solidFill>
                  <a:latin typeface="Franklin Gothic Book" panose="020B0503020102020204"/>
                </a:rPr>
                <a:t>+n</a:t>
              </a:r>
              <a:endParaRPr lang="en-US" sz="1100" dirty="0">
                <a:solidFill>
                  <a:srgbClr val="4A845E">
                    <a:lumMod val="20000"/>
                    <a:lumOff val="80000"/>
                  </a:srgbClr>
                </a:solidFill>
                <a:latin typeface="Franklin Gothic Book" panose="020B0503020102020204"/>
              </a:endParaRP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8BA63E8-C650-4BA7-AFA7-7B348B5CF9C2}"/>
                </a:ext>
              </a:extLst>
            </p:cNvPr>
            <p:cNvSpPr txBox="1"/>
            <p:nvPr/>
          </p:nvSpPr>
          <p:spPr>
            <a:xfrm>
              <a:off x="7858262" y="5873631"/>
              <a:ext cx="1494113" cy="338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ranklin Gothic Book" panose="020B0503020102020204"/>
                </a:rPr>
                <a:t>DR</a:t>
              </a:r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 XS XE YS YE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94069598-74B3-4A14-A291-E1CDC2938CA5}"/>
                </a:ext>
              </a:extLst>
            </p:cNvPr>
            <p:cNvSpPr txBox="1"/>
            <p:nvPr/>
          </p:nvSpPr>
          <p:spPr>
            <a:xfrm>
              <a:off x="9261686" y="5873531"/>
              <a:ext cx="496062" cy="338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Franklin Gothic Book" panose="020B0503020102020204"/>
                </a:rPr>
                <a:t>D4 </a:t>
              </a:r>
            </a:p>
          </p:txBody>
        </p:sp>
        <p:sp>
          <p:nvSpPr>
            <p:cNvPr id="469" name="Arrow: Left 468">
              <a:extLst>
                <a:ext uri="{FF2B5EF4-FFF2-40B4-BE49-F238E27FC236}">
                  <a16:creationId xmlns:a16="http://schemas.microsoft.com/office/drawing/2014/main" id="{9385D367-0D4D-4482-B85A-3697BB8DE3FD}"/>
                </a:ext>
              </a:extLst>
            </p:cNvPr>
            <p:cNvSpPr/>
            <p:nvPr/>
          </p:nvSpPr>
          <p:spPr>
            <a:xfrm rot="16200000">
              <a:off x="-778213" y="3424121"/>
              <a:ext cx="5247634" cy="219152"/>
            </a:xfrm>
            <a:prstGeom prst="leftArrow">
              <a:avLst>
                <a:gd name="adj1" fmla="val 50000"/>
                <a:gd name="adj2" fmla="val 69228"/>
              </a:avLst>
            </a:prstGeom>
            <a:solidFill>
              <a:srgbClr val="9A5D78">
                <a:lumMod val="60000"/>
                <a:lumOff val="40000"/>
              </a:srgbClr>
            </a:solidFill>
            <a:ln w="19050" cap="flat" cmpd="sng" algn="in">
              <a:solidFill>
                <a:srgbClr val="9A5D78">
                  <a:lumMod val="50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8F2B675C-C361-411E-8C2D-972B2E122650}"/>
                </a:ext>
              </a:extLst>
            </p:cNvPr>
            <p:cNvSpPr txBox="1"/>
            <p:nvPr/>
          </p:nvSpPr>
          <p:spPr>
            <a:xfrm>
              <a:off x="1571784" y="602101"/>
              <a:ext cx="550749" cy="30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Book" panose="020B0503020102020204"/>
                </a:rPr>
                <a:t>Time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577950A-148B-414A-ADF0-D8C9A30B79C5}"/>
                </a:ext>
              </a:extLst>
            </p:cNvPr>
            <p:cNvSpPr/>
            <p:nvPr/>
          </p:nvSpPr>
          <p:spPr>
            <a:xfrm>
              <a:off x="2889120" y="2340821"/>
              <a:ext cx="393192" cy="41148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15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A42D6-BFA5-472F-B61B-E993EC19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758952"/>
            <a:ext cx="3935262" cy="136618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000" dirty="0"/>
              <a:t>PDP Maximum Packet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F887E-CF7D-4A21-803C-E45FD4EB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72193FB-DA8C-4709-9163-B06BF9C5D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39877"/>
              </p:ext>
            </p:extLst>
          </p:nvPr>
        </p:nvGraphicFramePr>
        <p:xfrm>
          <a:off x="1196351" y="620720"/>
          <a:ext cx="4647481" cy="5607477"/>
        </p:xfrm>
        <a:graphic>
          <a:graphicData uri="http://schemas.openxmlformats.org/drawingml/2006/table">
            <a:tbl>
              <a:tblPr firstRow="1" bandRow="1"/>
              <a:tblGrid>
                <a:gridCol w="786356">
                  <a:extLst>
                    <a:ext uri="{9D8B030D-6E8A-4147-A177-3AD203B41FA5}">
                      <a16:colId xmlns:a16="http://schemas.microsoft.com/office/drawing/2014/main" val="1943013709"/>
                    </a:ext>
                  </a:extLst>
                </a:gridCol>
                <a:gridCol w="753383">
                  <a:extLst>
                    <a:ext uri="{9D8B030D-6E8A-4147-A177-3AD203B41FA5}">
                      <a16:colId xmlns:a16="http://schemas.microsoft.com/office/drawing/2014/main" val="3501073706"/>
                    </a:ext>
                  </a:extLst>
                </a:gridCol>
                <a:gridCol w="809909">
                  <a:extLst>
                    <a:ext uri="{9D8B030D-6E8A-4147-A177-3AD203B41FA5}">
                      <a16:colId xmlns:a16="http://schemas.microsoft.com/office/drawing/2014/main" val="1150598794"/>
                    </a:ext>
                  </a:extLst>
                </a:gridCol>
                <a:gridCol w="743962">
                  <a:extLst>
                    <a:ext uri="{9D8B030D-6E8A-4147-A177-3AD203B41FA5}">
                      <a16:colId xmlns:a16="http://schemas.microsoft.com/office/drawing/2014/main" val="1286218853"/>
                    </a:ext>
                  </a:extLst>
                </a:gridCol>
                <a:gridCol w="809909">
                  <a:extLst>
                    <a:ext uri="{9D8B030D-6E8A-4147-A177-3AD203B41FA5}">
                      <a16:colId xmlns:a16="http://schemas.microsoft.com/office/drawing/2014/main" val="1236566491"/>
                    </a:ext>
                  </a:extLst>
                </a:gridCol>
                <a:gridCol w="743962">
                  <a:extLst>
                    <a:ext uri="{9D8B030D-6E8A-4147-A177-3AD203B41FA5}">
                      <a16:colId xmlns:a16="http://schemas.microsoft.com/office/drawing/2014/main" val="3422485636"/>
                    </a:ext>
                  </a:extLst>
                </a:gridCol>
              </a:tblGrid>
              <a:tr h="245489"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PDP Maximum Packet Overhead</a:t>
                      </a: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51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69847"/>
                  </a:ext>
                </a:extLst>
              </a:tr>
              <a:tr h="39622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Modeline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515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Bit-packed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(13.5% Overhead)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51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Unpacked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(7.2% Overhead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51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57633"/>
                  </a:ext>
                </a:extLst>
              </a:tr>
              <a:tr h="5469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Resolution</a:t>
                      </a: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E3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Framerate (Hz)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E3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Total Pixels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E3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Overhead Reduction (%)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E3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Total Pixels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E3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Overhead Reduction (%)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E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89639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1920x1080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2397600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2235600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29811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1600x1200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222000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15.4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2070000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21.7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110285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1280x1024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1515520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13.7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1413120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20.0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44704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1280x960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1420800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18.2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1324800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24.5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71697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1280x800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1184000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12.9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1104000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203814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1024x768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909312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13.9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847872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25070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-2.0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4.3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72577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-2.0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4.3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73437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22622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580106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09046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20.8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855333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512x512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303104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36.5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282624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42.8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42159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512x256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151552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141312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5.1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213700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512x256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151552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35.3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141312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41.6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053453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512x256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151552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45.5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141312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51.8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71610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512x256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151552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45.5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141312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51.8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9015"/>
                  </a:ext>
                </a:extLst>
              </a:tr>
              <a:tr h="24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</a:rPr>
                        <a:t>512x256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575" marR="58575" marT="29288" marB="29288">
                    <a:lnL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151552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45.5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141312</a:t>
                      </a:r>
                    </a:p>
                  </a:txBody>
                  <a:tcPr marL="58575" marR="58575" marT="29288" marB="29288">
                    <a:lnL w="381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51.8</a:t>
                      </a:r>
                    </a:p>
                  </a:txBody>
                  <a:tcPr marL="58575" marR="58575" marT="29288" marB="29288">
                    <a:lnL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95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2FEA64-ED2D-4EFC-BDBA-84E351896EF1}"/>
              </a:ext>
            </a:extLst>
          </p:cNvPr>
          <p:cNvSpPr txBox="1"/>
          <p:nvPr/>
        </p:nvSpPr>
        <p:spPr>
          <a:xfrm>
            <a:off x="7559040" y="4861778"/>
            <a:ext cx="3561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From the perspective of array writes unpacked data would only contain half the amount of “pixel” data compared to “packed” for the same </a:t>
            </a:r>
            <a:r>
              <a:rPr lang="en-US" dirty="0" err="1"/>
              <a:t>modeline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238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392-239E-4070-B503-519917FE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/>
              <a:t>Multi-frame Rate Bandwidth Savings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2F3C975-9374-4D28-9508-638537AF2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2400" dirty="0"/>
              <a:t>Bandwidth Savings relative to operating all pixels at the fast frame rate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D28EBD-E0FF-4448-977C-87E730DAC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2436" y="640080"/>
            <a:ext cx="5359455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9F44-6792-4AAC-8817-2DFDA3D7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4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99FF"/>
                </a:solidFill>
              </a:rPr>
              <a:t>HDMI Transport Layer / Abstract Architecture</a:t>
            </a:r>
          </a:p>
          <a:p>
            <a:r>
              <a:rPr lang="en-US" sz="2400" dirty="0">
                <a:solidFill>
                  <a:srgbClr val="0099FF"/>
                </a:solidFill>
              </a:rPr>
              <a:t>Actual Architecture</a:t>
            </a:r>
            <a:endParaRPr lang="en-US" dirty="0">
              <a:solidFill>
                <a:srgbClr val="0099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7C97-23F8-45EC-AEBA-900009D1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9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E411-1CC5-45AC-B319-DF7DE169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HDMI Transport Layer / Abstract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7FD0F-9004-4859-9F59-370F101DE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Embedding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410F0-437D-47F5-A1CC-B8052CAE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EAF4706-C293-4C37-9E96-6C91AB07D7FB}"/>
              </a:ext>
            </a:extLst>
          </p:cNvPr>
          <p:cNvGrpSpPr/>
          <p:nvPr/>
        </p:nvGrpSpPr>
        <p:grpSpPr>
          <a:xfrm>
            <a:off x="5196999" y="4120231"/>
            <a:ext cx="5944513" cy="2526631"/>
            <a:chOff x="1320389" y="1920919"/>
            <a:chExt cx="9516205" cy="4044729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21CF1CA5-4730-4ED1-BD3C-4CBE70320051}"/>
                </a:ext>
              </a:extLst>
            </p:cNvPr>
            <p:cNvSpPr/>
            <p:nvPr/>
          </p:nvSpPr>
          <p:spPr>
            <a:xfrm>
              <a:off x="1320389" y="1920919"/>
              <a:ext cx="9516205" cy="4044729"/>
            </a:xfrm>
            <a:prstGeom prst="rect">
              <a:avLst/>
            </a:prstGeom>
            <a:solidFill>
              <a:srgbClr val="C5E0B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70A07AC-ACB4-4CEC-B2D9-090164283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389" y="192128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B5508562-1410-47E0-8AD3-FE0F00A78A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6934" y="192128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45292B3-CFFB-455C-A61B-53B5D0711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3836" y="192128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F11E87D-ACA0-4F8B-9457-3AFCD5F83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2218" y="192128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F87FA57-925F-41BC-B401-DEC2FD075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8360" y="1921280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62EC577-467F-4AB2-9D14-A59DA2D9C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5153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59581A8-2D73-4A48-B6A7-8C394947B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616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DACFE4D-F9FF-4831-A5E4-3C3B7BC0B6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011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875201A8-CFB3-4D58-9677-9B0FB09A9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054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F184017-81DA-4914-AE31-1344A789E3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5674" y="192127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C7631484-8FDA-456B-B33B-9CC65EC958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523" y="1921278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6BDEC29-47C3-4061-91B5-B2E694FA4B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6773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8C9BEED2-7E15-4C8B-9CD0-8A6AEE79AE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4039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C2918E7-1FFF-49F3-A244-26777AE67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5297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DD1298C-7B2B-4BE2-98F8-88C852554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2743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816695D9-742E-4963-B764-6180E5B36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0600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652C73F1-61C6-4765-8522-9DE6C9CBD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8046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1CB0429-92B9-43A6-A17B-F41C380A39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9551" y="1920919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D7EAB006-5E6D-42AB-B682-5A648E062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8164" y="1920919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CD963C7-0828-4846-9D97-45FF10B8F9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5430" y="1920919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234B133-EC4E-4AFE-8D70-F584160C93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038" y="1920919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CC3A9FD-F351-4C2D-87CA-D1BC94813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134" y="1920919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D9691BB-02DF-4844-832A-31D5C205A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1991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650D83B-0E5F-4A33-B049-8CFE0344F9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437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0A4407F-50D6-46B4-BBB8-B66D3D715C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389" y="2329993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A0C03A2-7BFC-43E5-B4BC-4529E6E8A6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6934" y="2329993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F9FBDBA-145B-420A-8926-67C7A2274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3836" y="2329993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209FE6D-0FFA-4A34-92B9-DE1FDF5227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2218" y="2329993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DB88A1F-1087-4DDA-8A2B-734741F9C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8360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F77E89E-2558-46E4-9044-3B3A64683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5153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9106B4FF-8790-4527-B943-1ED5FCB52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616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7CBA16B-E6ED-4702-B2C0-863DE4191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011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A0D79E6-322F-456F-B7B3-8A0C3D33E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054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780A1C51-01A1-4262-BF92-332CEC59DF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5674" y="232999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D8F7A82-BED8-43D6-B83A-E2E6135B1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523" y="232999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677377C-47B6-47BB-A619-6D6077B70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6773" y="232963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5C75D48-7D43-4345-B0CB-CA4FC8209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4039" y="232963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F6E67D9-7345-44A3-960A-3F86179A1D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5297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3DFADA4-BD79-48A8-A8EE-570D2CE35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8164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A3CE45-B6C8-42A8-B5FA-4A9C8D7AA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5430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67614DF9-393A-41BD-8216-459C266B99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038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2F7B4-39CB-46CC-8848-39F02AAFB9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134" y="232963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304BADA-07B7-4E69-80E6-99619078D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1991" y="232963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CB1DDD8B-AACE-4405-BB19-98A8AE7EDC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437" y="232963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0C01B0-F082-4536-A303-CDE5C4F9349A}"/>
              </a:ext>
            </a:extLst>
          </p:cNvPr>
          <p:cNvGrpSpPr/>
          <p:nvPr/>
        </p:nvGrpSpPr>
        <p:grpSpPr>
          <a:xfrm>
            <a:off x="5189508" y="897861"/>
            <a:ext cx="5944514" cy="2526632"/>
            <a:chOff x="1320389" y="1920919"/>
            <a:chExt cx="9516205" cy="404472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7D36ED3-6474-463A-8884-025A8327A0BB}"/>
                </a:ext>
              </a:extLst>
            </p:cNvPr>
            <p:cNvSpPr/>
            <p:nvPr/>
          </p:nvSpPr>
          <p:spPr>
            <a:xfrm>
              <a:off x="1320389" y="1920919"/>
              <a:ext cx="9516205" cy="4044729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AD5A612-AA51-433C-A39B-7107FE6C7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389" y="192128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7E3606C-CDB5-4595-A455-0CCC5BBF9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6934" y="192128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255120B-6176-4366-9C76-34D7E3FF9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3836" y="192128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E7011B7-EA81-4543-8E1F-069FC2B30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2218" y="192128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FE44BBD-6651-4E8C-B1D9-9DFBBA816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8360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7373447-5B0C-4029-996B-55CDF683A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5153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102633-C9FB-4793-A19F-71592E4CF4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616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EEA9DFB-F5A3-4511-B7C9-29E83A472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011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6EBDF0F-40A7-4D0A-B4CF-16E6A45A76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054" y="192128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875FB80-483C-4AA8-B556-713DA911A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5674" y="192127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157439-9238-4A69-85F7-7A4536AEC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523" y="1921278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86A67AC-688D-4DB8-BB9D-C28A3E348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6773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9F38571-0EFD-4688-A1F9-B98F92472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4039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EA4AF03-BEA1-4FA4-A025-4F729F694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5297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C3D646A-42FA-4358-8711-667AFC7867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2743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2F4E372-FACB-4ADE-B3ED-0723E18B53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0600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1C6840B-C76F-494A-BA14-1467B5FE52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8046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E8D040A-DA73-450F-A2AC-3B3172AD2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9551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E89F861A-7B90-4936-9ECF-E2F95A4FA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8164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A7DDB50-6F4E-4B92-A666-FE339074D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5430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3A846B6-5EE4-4555-880B-15E318B5E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038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F9FC19E-74C4-42F7-A1E4-2A76797AC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134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204944A-E376-4C83-8066-69F354454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1991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364AAB9-5AF3-4723-A159-533969E2F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437" y="1920919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9D29B65-ACA2-4EDD-BCD8-762F1D6AFF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389" y="2329993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CCE177C-853B-4382-997C-C4CDB51E5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6934" y="2329993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09F6ACC-76F2-441E-9517-DAED997153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3836" y="2329993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0A1D933-798B-4AFA-B2F1-56B7D669C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2218" y="2329993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5D7E2C3A-F149-479C-834B-27A4E8F307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8360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C9A2372-5F71-4B90-BF7A-A2D330A20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5153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118CF5A-16AF-4EE5-8BAB-6DEF2E3F5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616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4E6BF52-5FD7-4472-B98D-98587FBBD0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011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6D16BD0-7F59-452A-8E87-B57C3E8C4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8054" y="2329992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ABB7B7E-6E07-4BB5-8383-352F3FF4D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5674" y="232999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834DE0E-7B16-4BA5-BC9B-10F1A258C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523" y="2329990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4A8C3484-51D0-4BD0-AAB2-795D3EE2D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6773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3378108-C2F2-48D0-B9F7-DA77D0A174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4039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8BCCC1F-E8A5-4044-8AD1-4F927EB30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5297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AA1FFA3F-04E6-4B1E-8E45-A65CFADA8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8164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B4FE1518-20D1-40F0-B1C2-E512096872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5430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2E518B1-C307-4106-82B0-ADC78AD742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3038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97D67FA-8DBE-488D-B4F6-7CFEA6B08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4134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9518188-544E-4C2D-8544-6774B277C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71991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2D2F088-D995-4973-A43C-002D283C3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437" y="232963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70009F-16BF-40DF-8A06-0EB90B17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37" y="168910"/>
            <a:ext cx="3987823" cy="1325562"/>
          </a:xfrm>
        </p:spPr>
        <p:txBody>
          <a:bodyPr>
            <a:normAutofit/>
          </a:bodyPr>
          <a:lstStyle/>
          <a:p>
            <a:r>
              <a:rPr lang="en-US" sz="3600" dirty="0"/>
              <a:t>HDMI as a PDP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309F-3A24-43F9-AA3C-44F20DB5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AC857-39E5-42B3-84E0-A269C6AFB24C}"/>
              </a:ext>
            </a:extLst>
          </p:cNvPr>
          <p:cNvSpPr txBox="1"/>
          <p:nvPr/>
        </p:nvSpPr>
        <p:spPr>
          <a:xfrm>
            <a:off x="6229598" y="479812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HDMI Frame “Active Pixels”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3718326-FA3E-400F-B2A9-C3BE294C328F}"/>
              </a:ext>
            </a:extLst>
          </p:cNvPr>
          <p:cNvSpPr txBox="1"/>
          <p:nvPr/>
        </p:nvSpPr>
        <p:spPr>
          <a:xfrm>
            <a:off x="6202726" y="3750898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Embedded PDP Frame “Active Pixels”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5CD6936B-131F-4405-80EB-382B9A2F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828800"/>
            <a:ext cx="4169622" cy="2526630"/>
          </a:xfrm>
        </p:spPr>
        <p:txBody>
          <a:bodyPr>
            <a:normAutofit/>
          </a:bodyPr>
          <a:lstStyle/>
          <a:p>
            <a:r>
              <a:rPr lang="en-US" dirty="0"/>
              <a:t>Map each word of a PDP packet to an HDMI 24-bit pixel word.</a:t>
            </a:r>
          </a:p>
          <a:p>
            <a:r>
              <a:rPr lang="en-US" dirty="0"/>
              <a:t>Decode words using fixed-width Implementation</a:t>
            </a:r>
          </a:p>
          <a:p>
            <a:r>
              <a:rPr lang="en-US" dirty="0"/>
              <a:t>Data locations relative to packet NOT HDMI frame.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F353B-17B1-48AF-8824-7545EDFD04DD}"/>
              </a:ext>
            </a:extLst>
          </p:cNvPr>
          <p:cNvSpPr txBox="1"/>
          <p:nvPr/>
        </p:nvSpPr>
        <p:spPr>
          <a:xfrm>
            <a:off x="-323066" y="5803894"/>
            <a:ext cx="540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Type; </a:t>
            </a:r>
            <a:r>
              <a:rPr lang="en-US" dirty="0" err="1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X_Start</a:t>
            </a:r>
            <a:r>
              <a:rPr lang="en-US" dirty="0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X_End</a:t>
            </a:r>
            <a:r>
              <a:rPr lang="en-US" dirty="0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Y_Start</a:t>
            </a:r>
            <a:r>
              <a:rPr lang="en-US" dirty="0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Y_End</a:t>
            </a:r>
            <a:r>
              <a:rPr lang="en-US" dirty="0">
                <a:solidFill>
                  <a:srgbClr val="FFE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Data…</a:t>
            </a:r>
          </a:p>
          <a:p>
            <a:endParaRPr lang="en-US" sz="14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2452A1C-CE32-4D28-94BC-EB6331DCB990}"/>
              </a:ext>
            </a:extLst>
          </p:cNvPr>
          <p:cNvSpPr txBox="1"/>
          <p:nvPr/>
        </p:nvSpPr>
        <p:spPr>
          <a:xfrm>
            <a:off x="1198497" y="4778115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Region Packet</a:t>
            </a: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9D9E1D6F-7D99-4995-9C00-A39E5BE2A5A7}"/>
              </a:ext>
            </a:extLst>
          </p:cNvPr>
          <p:cNvGrpSpPr/>
          <p:nvPr/>
        </p:nvGrpSpPr>
        <p:grpSpPr>
          <a:xfrm>
            <a:off x="493650" y="5211028"/>
            <a:ext cx="3828796" cy="427752"/>
            <a:chOff x="6213967" y="1143571"/>
            <a:chExt cx="3661606" cy="409074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8920F56-B901-4960-9F7C-AEFAFD2AF54A}"/>
                </a:ext>
              </a:extLst>
            </p:cNvPr>
            <p:cNvSpPr/>
            <p:nvPr/>
          </p:nvSpPr>
          <p:spPr>
            <a:xfrm>
              <a:off x="6213967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1</a:t>
              </a: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2B5955F-5CF4-43DE-9E7A-70DF27749752}"/>
                </a:ext>
              </a:extLst>
            </p:cNvPr>
            <p:cNvSpPr/>
            <p:nvPr/>
          </p:nvSpPr>
          <p:spPr>
            <a:xfrm>
              <a:off x="6619030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XS</a:t>
              </a: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3E300056-166E-4AA9-9FF1-2501E02C1A63}"/>
                </a:ext>
              </a:extLst>
            </p:cNvPr>
            <p:cNvSpPr/>
            <p:nvPr/>
          </p:nvSpPr>
          <p:spPr>
            <a:xfrm>
              <a:off x="7024093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XE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2922E735-3E1B-47C6-B40D-39D556CC5153}"/>
                </a:ext>
              </a:extLst>
            </p:cNvPr>
            <p:cNvSpPr/>
            <p:nvPr/>
          </p:nvSpPr>
          <p:spPr>
            <a:xfrm>
              <a:off x="7433166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YS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A5062C28-C4F7-4A36-AF18-F6599DAAC2E8}"/>
                </a:ext>
              </a:extLst>
            </p:cNvPr>
            <p:cNvSpPr/>
            <p:nvPr/>
          </p:nvSpPr>
          <p:spPr>
            <a:xfrm>
              <a:off x="7842239" y="1143571"/>
              <a:ext cx="397042" cy="409074"/>
            </a:xfrm>
            <a:prstGeom prst="rect">
              <a:avLst/>
            </a:prstGeom>
            <a:solidFill>
              <a:srgbClr val="FFE699"/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8433F253-DB9A-40F8-B515-63CEFB9A0AD7}"/>
                </a:ext>
              </a:extLst>
            </p:cNvPr>
            <p:cNvSpPr/>
            <p:nvPr/>
          </p:nvSpPr>
          <p:spPr>
            <a:xfrm>
              <a:off x="8251312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310EB08C-0D4C-438A-A2C5-E5620D5970E0}"/>
                </a:ext>
              </a:extLst>
            </p:cNvPr>
            <p:cNvSpPr/>
            <p:nvPr/>
          </p:nvSpPr>
          <p:spPr>
            <a:xfrm>
              <a:off x="8660385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A4BB67B-93BC-433E-AB96-AB02C59F312A}"/>
                </a:ext>
              </a:extLst>
            </p:cNvPr>
            <p:cNvSpPr/>
            <p:nvPr/>
          </p:nvSpPr>
          <p:spPr>
            <a:xfrm>
              <a:off x="9069458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9DAE94AD-7DBF-4AA9-876E-578FD8B8F3BD}"/>
                </a:ext>
              </a:extLst>
            </p:cNvPr>
            <p:cNvSpPr/>
            <p:nvPr/>
          </p:nvSpPr>
          <p:spPr>
            <a:xfrm>
              <a:off x="9478531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80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3F9947-F253-492D-84BB-91DF5DF418EE}"/>
              </a:ext>
            </a:extLst>
          </p:cNvPr>
          <p:cNvGrpSpPr/>
          <p:nvPr/>
        </p:nvGrpSpPr>
        <p:grpSpPr>
          <a:xfrm>
            <a:off x="645300" y="2045980"/>
            <a:ext cx="10309212" cy="4238139"/>
            <a:chOff x="1081016" y="1241047"/>
            <a:chExt cx="10309212" cy="423813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E4974D-519F-4DCF-A22C-0D936894AFF2}"/>
                </a:ext>
              </a:extLst>
            </p:cNvPr>
            <p:cNvSpPr/>
            <p:nvPr/>
          </p:nvSpPr>
          <p:spPr>
            <a:xfrm>
              <a:off x="1147374" y="2515559"/>
              <a:ext cx="3145426" cy="2095099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14C1EA2-4FF0-4ECC-AD35-1E26773DC5A5}"/>
                </a:ext>
              </a:extLst>
            </p:cNvPr>
            <p:cNvSpPr/>
            <p:nvPr/>
          </p:nvSpPr>
          <p:spPr>
            <a:xfrm>
              <a:off x="1147373" y="2515559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0B6E4E-7EC2-40E1-9BC9-EC94D9958BC4}"/>
                </a:ext>
              </a:extLst>
            </p:cNvPr>
            <p:cNvSpPr/>
            <p:nvPr/>
          </p:nvSpPr>
          <p:spPr>
            <a:xfrm>
              <a:off x="1540407" y="2515559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FA54DBB-69EA-49A4-BCB2-4D9305A37498}"/>
                </a:ext>
              </a:extLst>
            </p:cNvPr>
            <p:cNvSpPr/>
            <p:nvPr/>
          </p:nvSpPr>
          <p:spPr>
            <a:xfrm>
              <a:off x="1933215" y="2515559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AD75D06-C44F-4FFE-97EA-88535C2D5C50}"/>
                </a:ext>
              </a:extLst>
            </p:cNvPr>
            <p:cNvSpPr/>
            <p:nvPr/>
          </p:nvSpPr>
          <p:spPr>
            <a:xfrm>
              <a:off x="2324964" y="2515559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F2B0F4-FE21-437C-AEA6-130C72345C05}"/>
                </a:ext>
              </a:extLst>
            </p:cNvPr>
            <p:cNvSpPr/>
            <p:nvPr/>
          </p:nvSpPr>
          <p:spPr>
            <a:xfrm>
              <a:off x="2717996" y="2515559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82E5A42-129B-4215-A94F-954A0C6D5A1A}"/>
                </a:ext>
              </a:extLst>
            </p:cNvPr>
            <p:cNvSpPr/>
            <p:nvPr/>
          </p:nvSpPr>
          <p:spPr>
            <a:xfrm>
              <a:off x="3110804" y="2515559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0D0CFE4-8FC7-4AB7-ACB5-253C2DF6F4DF}"/>
                </a:ext>
              </a:extLst>
            </p:cNvPr>
            <p:cNvSpPr/>
            <p:nvPr/>
          </p:nvSpPr>
          <p:spPr>
            <a:xfrm>
              <a:off x="3503836" y="2515559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F5B3A7A-263F-4F41-90C2-F76E3A7D0CF3}"/>
                </a:ext>
              </a:extLst>
            </p:cNvPr>
            <p:cNvSpPr/>
            <p:nvPr/>
          </p:nvSpPr>
          <p:spPr>
            <a:xfrm>
              <a:off x="3898318" y="2515559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94303BF-55B2-42E6-94AA-798DE985945E}"/>
                </a:ext>
              </a:extLst>
            </p:cNvPr>
            <p:cNvSpPr/>
            <p:nvPr/>
          </p:nvSpPr>
          <p:spPr>
            <a:xfrm>
              <a:off x="1147375" y="2924633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C6184D4-97EC-40BE-B9FC-8878485FCEE0}"/>
                </a:ext>
              </a:extLst>
            </p:cNvPr>
            <p:cNvSpPr/>
            <p:nvPr/>
          </p:nvSpPr>
          <p:spPr>
            <a:xfrm>
              <a:off x="1540404" y="2924633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56D54C1-BE4E-4298-B2FF-7F309DF2FA56}"/>
                </a:ext>
              </a:extLst>
            </p:cNvPr>
            <p:cNvSpPr/>
            <p:nvPr/>
          </p:nvSpPr>
          <p:spPr>
            <a:xfrm>
              <a:off x="1933215" y="2924633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C81939E-A439-42B7-91FD-A55AC8178AA3}"/>
                </a:ext>
              </a:extLst>
            </p:cNvPr>
            <p:cNvSpPr/>
            <p:nvPr/>
          </p:nvSpPr>
          <p:spPr>
            <a:xfrm>
              <a:off x="2324964" y="2924633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DD50094-D3FC-4A41-988F-675D8BC375CE}"/>
                </a:ext>
              </a:extLst>
            </p:cNvPr>
            <p:cNvSpPr/>
            <p:nvPr/>
          </p:nvSpPr>
          <p:spPr>
            <a:xfrm>
              <a:off x="2717996" y="2924633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E9D5E4-BBF1-4F32-A815-0B4D7A9A9A96}"/>
                </a:ext>
              </a:extLst>
            </p:cNvPr>
            <p:cNvSpPr/>
            <p:nvPr/>
          </p:nvSpPr>
          <p:spPr>
            <a:xfrm>
              <a:off x="3110804" y="2924633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1FD676-504B-48D5-A685-5A356E8616A2}"/>
                </a:ext>
              </a:extLst>
            </p:cNvPr>
            <p:cNvSpPr/>
            <p:nvPr/>
          </p:nvSpPr>
          <p:spPr>
            <a:xfrm>
              <a:off x="3503836" y="2924633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2FB7548-577B-43C9-97B6-01D2FC1B68E5}"/>
                </a:ext>
              </a:extLst>
            </p:cNvPr>
            <p:cNvSpPr/>
            <p:nvPr/>
          </p:nvSpPr>
          <p:spPr>
            <a:xfrm>
              <a:off x="3898318" y="2924633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7EE89D7-649A-42D5-96DF-5A6241AF8D10}"/>
                </a:ext>
              </a:extLst>
            </p:cNvPr>
            <p:cNvSpPr/>
            <p:nvPr/>
          </p:nvSpPr>
          <p:spPr>
            <a:xfrm>
              <a:off x="1147898" y="3333707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A679233-4D1F-40EA-A6E7-9476FD20F5A5}"/>
                </a:ext>
              </a:extLst>
            </p:cNvPr>
            <p:cNvSpPr/>
            <p:nvPr/>
          </p:nvSpPr>
          <p:spPr>
            <a:xfrm>
              <a:off x="1540071" y="3333707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9E4FE62-53AD-4E4B-BDB8-7524665ED05E}"/>
                </a:ext>
              </a:extLst>
            </p:cNvPr>
            <p:cNvSpPr/>
            <p:nvPr/>
          </p:nvSpPr>
          <p:spPr>
            <a:xfrm>
              <a:off x="1931939" y="3333707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XE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0FA3722-F96A-4A72-8AB1-8DC0649C4123}"/>
                </a:ext>
              </a:extLst>
            </p:cNvPr>
            <p:cNvSpPr/>
            <p:nvPr/>
          </p:nvSpPr>
          <p:spPr>
            <a:xfrm>
              <a:off x="2324477" y="3333707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385128-5B68-43B9-9F2C-DE434F8CC40D}"/>
                </a:ext>
              </a:extLst>
            </p:cNvPr>
            <p:cNvSpPr/>
            <p:nvPr/>
          </p:nvSpPr>
          <p:spPr>
            <a:xfrm>
              <a:off x="2716884" y="3333707"/>
              <a:ext cx="39319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BF50460-6173-46A3-8A82-D80BF23A9825}"/>
                </a:ext>
              </a:extLst>
            </p:cNvPr>
            <p:cNvSpPr/>
            <p:nvPr/>
          </p:nvSpPr>
          <p:spPr>
            <a:xfrm>
              <a:off x="3110247" y="3333707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CA2462E-8AAF-406B-B37B-9225184CA13D}"/>
                </a:ext>
              </a:extLst>
            </p:cNvPr>
            <p:cNvSpPr/>
            <p:nvPr/>
          </p:nvSpPr>
          <p:spPr>
            <a:xfrm>
              <a:off x="3503279" y="3333707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A96CACE-0BE5-47DE-B04C-9DF3572ACDD8}"/>
                </a:ext>
              </a:extLst>
            </p:cNvPr>
            <p:cNvSpPr/>
            <p:nvPr/>
          </p:nvSpPr>
          <p:spPr>
            <a:xfrm>
              <a:off x="3898318" y="3333707"/>
              <a:ext cx="39319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7D60D7D-11E2-4E25-AE4C-5BB1215E7A4B}"/>
                </a:ext>
              </a:extLst>
            </p:cNvPr>
            <p:cNvSpPr txBox="1"/>
            <p:nvPr/>
          </p:nvSpPr>
          <p:spPr>
            <a:xfrm>
              <a:off x="1081016" y="2166098"/>
              <a:ext cx="3674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Small Data Frame (not to scale)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4FAE8B0-8101-4D19-A612-8D4B8ECE83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3774" y="1649413"/>
              <a:ext cx="5506454" cy="382977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Arrow: Right 141">
              <a:extLst>
                <a:ext uri="{FF2B5EF4-FFF2-40B4-BE49-F238E27FC236}">
                  <a16:creationId xmlns:a16="http://schemas.microsoft.com/office/drawing/2014/main" id="{82F206D7-9C96-478A-91BA-35D76755935C}"/>
                </a:ext>
              </a:extLst>
            </p:cNvPr>
            <p:cNvSpPr/>
            <p:nvPr/>
          </p:nvSpPr>
          <p:spPr>
            <a:xfrm>
              <a:off x="4543594" y="3189842"/>
              <a:ext cx="1126603" cy="717631"/>
            </a:xfrm>
            <a:prstGeom prst="rightArrow">
              <a:avLst/>
            </a:prstGeom>
            <a:solidFill>
              <a:srgbClr val="70AD47">
                <a:lumMod val="40000"/>
                <a:lumOff val="60000"/>
              </a:srgbClr>
            </a:solidFill>
            <a:ln w="22225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98402E-2662-476E-91C3-B04D79966BAF}"/>
                </a:ext>
              </a:extLst>
            </p:cNvPr>
            <p:cNvSpPr txBox="1"/>
            <p:nvPr/>
          </p:nvSpPr>
          <p:spPr>
            <a:xfrm>
              <a:off x="7630709" y="1241047"/>
              <a:ext cx="2236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Large Array Emitter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7EB915C-40D6-4A12-B843-36DF684FF67C}"/>
                </a:ext>
              </a:extLst>
            </p:cNvPr>
            <p:cNvSpPr txBox="1"/>
            <p:nvPr/>
          </p:nvSpPr>
          <p:spPr>
            <a:xfrm>
              <a:off x="8984862" y="2425625"/>
              <a:ext cx="2045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>
                  <a:solidFill>
                    <a:srgbClr val="FFC000"/>
                  </a:solidFill>
                  <a:latin typeface="Calibri" panose="020F0502020204030204"/>
                </a:rPr>
                <a:t>High Speed</a:t>
              </a:r>
            </a:p>
          </p:txBody>
        </p:sp>
        <p:pic>
          <p:nvPicPr>
            <p:cNvPr id="145" name="Picture 2" descr="Image result for cloud cartoon">
              <a:extLst>
                <a:ext uri="{FF2B5EF4-FFF2-40B4-BE49-F238E27FC236}">
                  <a16:creationId xmlns:a16="http://schemas.microsoft.com/office/drawing/2014/main" id="{4C893B07-DFA8-41D4-B72F-E4770F318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455" y="4291600"/>
              <a:ext cx="648978" cy="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" descr="Image result for cloud cartoon">
              <a:extLst>
                <a:ext uri="{FF2B5EF4-FFF2-40B4-BE49-F238E27FC236}">
                  <a16:creationId xmlns:a16="http://schemas.microsoft.com/office/drawing/2014/main" id="{86CAAA4D-4525-4289-9B1C-1EBDC3C6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938" y="3130362"/>
              <a:ext cx="513149" cy="43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Image result for cloud cartoon">
              <a:extLst>
                <a:ext uri="{FF2B5EF4-FFF2-40B4-BE49-F238E27FC236}">
                  <a16:creationId xmlns:a16="http://schemas.microsoft.com/office/drawing/2014/main" id="{3CD8B671-2E66-456D-B888-D16E8C5D8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079" y="4532569"/>
              <a:ext cx="648978" cy="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A78DA81-CED6-4420-BAC5-6443A67A8F25}"/>
                </a:ext>
              </a:extLst>
            </p:cNvPr>
            <p:cNvSpPr txBox="1"/>
            <p:nvPr/>
          </p:nvSpPr>
          <p:spPr>
            <a:xfrm>
              <a:off x="6147185" y="2778413"/>
              <a:ext cx="141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92D050"/>
                  </a:solidFill>
                  <a:latin typeface="Calibri" panose="020F0502020204030204"/>
                </a:rPr>
                <a:t>Low Speed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13390FF-BC11-40CC-BE2F-6DAA1EABDECA}"/>
                </a:ext>
              </a:extLst>
            </p:cNvPr>
            <p:cNvSpPr txBox="1"/>
            <p:nvPr/>
          </p:nvSpPr>
          <p:spPr>
            <a:xfrm>
              <a:off x="7100791" y="3960042"/>
              <a:ext cx="141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92D050"/>
                  </a:solidFill>
                  <a:latin typeface="Calibri" panose="020F0502020204030204"/>
                </a:rPr>
                <a:t>Low Speed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529748C-D10F-4138-8AFF-2093C7F2201F}"/>
                </a:ext>
              </a:extLst>
            </p:cNvPr>
            <p:cNvSpPr txBox="1"/>
            <p:nvPr/>
          </p:nvSpPr>
          <p:spPr>
            <a:xfrm>
              <a:off x="9598241" y="4237041"/>
              <a:ext cx="141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92D050"/>
                  </a:solidFill>
                  <a:latin typeface="Calibri" panose="020F0502020204030204"/>
                </a:rPr>
                <a:t>Low Speed</a:t>
              </a:r>
            </a:p>
          </p:txBody>
        </p:sp>
        <p:pic>
          <p:nvPicPr>
            <p:cNvPr id="151" name="Picture 6" descr="Image result for plane cartoon">
              <a:extLst>
                <a:ext uri="{FF2B5EF4-FFF2-40B4-BE49-F238E27FC236}">
                  <a16:creationId xmlns:a16="http://schemas.microsoft.com/office/drawing/2014/main" id="{8C7BE04A-619F-4405-9C70-53AB185CB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850" y="2648176"/>
              <a:ext cx="1679115" cy="872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331997-BC34-4CB1-B9E9-8B9946F5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PDP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A05F-1002-4675-BB68-A8A94E1C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0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E3EDF79-F359-4B3C-980F-E57B03EB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04" r="2" b="2"/>
          <a:stretch/>
        </p:blipFill>
        <p:spPr>
          <a:xfrm>
            <a:off x="6237429" y="917446"/>
            <a:ext cx="4373525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0D679-8AAD-4846-9197-9A73ED7A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26003"/>
            <a:ext cx="9692640" cy="1325562"/>
          </a:xfrm>
        </p:spPr>
        <p:txBody>
          <a:bodyPr/>
          <a:lstStyle/>
          <a:p>
            <a:r>
              <a:rPr lang="en-US" dirty="0"/>
              <a:t>IRLED Scene Projector System</a:t>
            </a:r>
            <a:br>
              <a:rPr lang="en-US" dirty="0"/>
            </a:b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19A5238-1102-4DFA-B554-FD6E05D9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</a:t>
            </a:fld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93D94B-AB61-46A1-8480-9C384F3500AB}"/>
              </a:ext>
            </a:extLst>
          </p:cNvPr>
          <p:cNvSpPr/>
          <p:nvPr/>
        </p:nvSpPr>
        <p:spPr>
          <a:xfrm>
            <a:off x="816998" y="2053331"/>
            <a:ext cx="7521655" cy="1633738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CFF2E0-8277-428E-A382-DAD8E1100080}"/>
              </a:ext>
            </a:extLst>
          </p:cNvPr>
          <p:cNvSpPr/>
          <p:nvPr/>
        </p:nvSpPr>
        <p:spPr>
          <a:xfrm>
            <a:off x="5151527" y="2238671"/>
            <a:ext cx="2731310" cy="1191679"/>
          </a:xfrm>
          <a:prstGeom prst="rect">
            <a:avLst/>
          </a:prstGeom>
          <a:solidFill>
            <a:srgbClr val="E7E6E6">
              <a:lumMod val="75000"/>
            </a:srgbClr>
          </a:solidFill>
          <a:ln w="381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9911A30-E70E-4E52-8061-FD5BAA438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1" y="4187301"/>
            <a:ext cx="8259499" cy="2473693"/>
          </a:xfrm>
          <a:prstGeom prst="rect">
            <a:avLst/>
          </a:prstGeom>
        </p:spPr>
      </p:pic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F71FD397-97E2-49A4-9CB3-5D95BB19910D}"/>
              </a:ext>
            </a:extLst>
          </p:cNvPr>
          <p:cNvSpPr/>
          <p:nvPr/>
        </p:nvSpPr>
        <p:spPr>
          <a:xfrm>
            <a:off x="4024505" y="4227157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49D438AD-D667-4629-B883-936216E378C5}"/>
              </a:ext>
            </a:extLst>
          </p:cNvPr>
          <p:cNvSpPr/>
          <p:nvPr/>
        </p:nvSpPr>
        <p:spPr>
          <a:xfrm>
            <a:off x="4340395" y="4227157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ED58194A-9481-4B53-B398-E7A62B4EA48E}"/>
              </a:ext>
            </a:extLst>
          </p:cNvPr>
          <p:cNvSpPr/>
          <p:nvPr/>
        </p:nvSpPr>
        <p:spPr>
          <a:xfrm>
            <a:off x="7327872" y="5351139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BE71DBFA-45DC-46A4-8298-C968192ADBC6}"/>
              </a:ext>
            </a:extLst>
          </p:cNvPr>
          <p:cNvSpPr/>
          <p:nvPr/>
        </p:nvSpPr>
        <p:spPr>
          <a:xfrm>
            <a:off x="5698958" y="4876371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B7725B9D-459A-432F-97C4-D471FCF46FC8}"/>
              </a:ext>
            </a:extLst>
          </p:cNvPr>
          <p:cNvSpPr/>
          <p:nvPr/>
        </p:nvSpPr>
        <p:spPr>
          <a:xfrm>
            <a:off x="2037803" y="1273214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100216A6-F7AE-4E11-AFDE-2CB0A9F3AACD}"/>
              </a:ext>
            </a:extLst>
          </p:cNvPr>
          <p:cNvSpPr/>
          <p:nvPr/>
        </p:nvSpPr>
        <p:spPr>
          <a:xfrm>
            <a:off x="1664360" y="2211234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28709777-3174-41DB-8FE6-6425C439C185}"/>
              </a:ext>
            </a:extLst>
          </p:cNvPr>
          <p:cNvSpPr/>
          <p:nvPr/>
        </p:nvSpPr>
        <p:spPr>
          <a:xfrm>
            <a:off x="3027188" y="2211234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E9E763E3-F529-4926-9A5F-C69A0F90AC9D}"/>
              </a:ext>
            </a:extLst>
          </p:cNvPr>
          <p:cNvSpPr/>
          <p:nvPr/>
        </p:nvSpPr>
        <p:spPr>
          <a:xfrm>
            <a:off x="4457731" y="2208910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09D6D986-0926-4123-B72B-F9FD1090CEA4}"/>
              </a:ext>
            </a:extLst>
          </p:cNvPr>
          <p:cNvSpPr/>
          <p:nvPr/>
        </p:nvSpPr>
        <p:spPr>
          <a:xfrm>
            <a:off x="7941987" y="2212424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84CB9E9-F080-4BB3-B7E6-7EB1669AD5FF}"/>
              </a:ext>
            </a:extLst>
          </p:cNvPr>
          <p:cNvSpPr/>
          <p:nvPr/>
        </p:nvSpPr>
        <p:spPr>
          <a:xfrm>
            <a:off x="1047556" y="1221699"/>
            <a:ext cx="926890" cy="619755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Scene Gen.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D47EAD1-81A6-4BEB-B8E6-188B943BEEFF}"/>
              </a:ext>
            </a:extLst>
          </p:cNvPr>
          <p:cNvSpPr/>
          <p:nvPr/>
        </p:nvSpPr>
        <p:spPr>
          <a:xfrm>
            <a:off x="1047556" y="2523232"/>
            <a:ext cx="926890" cy="619755"/>
          </a:xfrm>
          <a:prstGeom prst="rect">
            <a:avLst/>
          </a:prstGeom>
          <a:solidFill>
            <a:srgbClr val="5B9BD5"/>
          </a:solidFill>
          <a:ln w="381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FAFCE00-3482-45AC-BC98-A8F348F4EBC0}"/>
              </a:ext>
            </a:extLst>
          </p:cNvPr>
          <p:cNvSpPr/>
          <p:nvPr/>
        </p:nvSpPr>
        <p:spPr>
          <a:xfrm>
            <a:off x="2416188" y="2523232"/>
            <a:ext cx="926890" cy="619755"/>
          </a:xfrm>
          <a:prstGeom prst="rect">
            <a:avLst/>
          </a:prstGeom>
          <a:solidFill>
            <a:srgbClr val="70AD47"/>
          </a:solidFill>
          <a:ln w="381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7A98B6-C059-4E63-89EE-76D8D22733FC}"/>
              </a:ext>
            </a:extLst>
          </p:cNvPr>
          <p:cNvSpPr/>
          <p:nvPr/>
        </p:nvSpPr>
        <p:spPr>
          <a:xfrm>
            <a:off x="3783858" y="2523232"/>
            <a:ext cx="926890" cy="619755"/>
          </a:xfrm>
          <a:prstGeom prst="rect">
            <a:avLst/>
          </a:prstGeom>
          <a:solidFill>
            <a:srgbClr val="FFC000"/>
          </a:solidFill>
          <a:ln w="381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Dewar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4315AB6-7423-45FA-B4E7-BC739EC75245}"/>
              </a:ext>
            </a:extLst>
          </p:cNvPr>
          <p:cNvSpPr/>
          <p:nvPr/>
        </p:nvSpPr>
        <p:spPr>
          <a:xfrm>
            <a:off x="5373473" y="2523232"/>
            <a:ext cx="926890" cy="619755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RIIC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A7892FC-A350-4301-821A-D4ADB79171AE}"/>
              </a:ext>
            </a:extLst>
          </p:cNvPr>
          <p:cNvSpPr/>
          <p:nvPr/>
        </p:nvSpPr>
        <p:spPr>
          <a:xfrm>
            <a:off x="6680859" y="2523232"/>
            <a:ext cx="926890" cy="619755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IRLED Array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691AB58-3D66-410E-A513-4459EFBAAF26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1974446" y="2833109"/>
            <a:ext cx="441743" cy="0"/>
          </a:xfrm>
          <a:prstGeom prst="straightConnector1">
            <a:avLst/>
          </a:prstGeom>
          <a:noFill/>
          <a:ln w="412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D5DFCA-F4FD-4014-923D-7A4C32FBD6E3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3343079" y="2833109"/>
            <a:ext cx="440779" cy="0"/>
          </a:xfrm>
          <a:prstGeom prst="straightConnector1">
            <a:avLst/>
          </a:prstGeom>
          <a:noFill/>
          <a:ln w="412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2C697CB-D716-44CB-98B4-1B6413203F23}"/>
              </a:ext>
            </a:extLst>
          </p:cNvPr>
          <p:cNvCxnSpPr>
            <a:cxnSpLocks/>
          </p:cNvCxnSpPr>
          <p:nvPr/>
        </p:nvCxnSpPr>
        <p:spPr>
          <a:xfrm flipV="1">
            <a:off x="4728847" y="2221649"/>
            <a:ext cx="440780" cy="401522"/>
          </a:xfrm>
          <a:prstGeom prst="straightConnector1">
            <a:avLst/>
          </a:prstGeom>
          <a:noFill/>
          <a:ln w="41275" cap="flat" cmpd="sng" algn="ctr">
            <a:solidFill>
              <a:schemeClr val="bg1">
                <a:lumMod val="50000"/>
                <a:lumOff val="50000"/>
              </a:schemeClr>
            </a:solidFill>
            <a:prstDash val="sysDash"/>
            <a:miter lim="800000"/>
            <a:tailEnd type="non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08EB9BA-EEAA-45F7-B290-71CE0133D892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>
            <a:off x="1511001" y="1841454"/>
            <a:ext cx="0" cy="681778"/>
          </a:xfrm>
          <a:prstGeom prst="straightConnector1">
            <a:avLst/>
          </a:prstGeom>
          <a:noFill/>
          <a:ln w="412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5FA79B4-5DA7-4A19-B63E-74C7E40103B1}"/>
              </a:ext>
            </a:extLst>
          </p:cNvPr>
          <p:cNvSpPr txBox="1"/>
          <p:nvPr/>
        </p:nvSpPr>
        <p:spPr>
          <a:xfrm>
            <a:off x="5943390" y="2211234"/>
            <a:ext cx="1283863" cy="33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SLEDS Hybrid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DBB3C32-49CA-4F05-8A1B-8D8982D6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722" y="4688279"/>
            <a:ext cx="1382014" cy="1325720"/>
          </a:xfrm>
          <a:prstGeom prst="rect">
            <a:avLst/>
          </a:prstGeom>
        </p:spPr>
      </p:pic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A7BD1195-9941-4290-BB09-6CD80C0CC93F}"/>
              </a:ext>
            </a:extLst>
          </p:cNvPr>
          <p:cNvSpPr/>
          <p:nvPr/>
        </p:nvSpPr>
        <p:spPr>
          <a:xfrm>
            <a:off x="10326554" y="4642875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D13CD73F-0736-4E21-AD83-780AFA2FFCA4}"/>
              </a:ext>
            </a:extLst>
          </p:cNvPr>
          <p:cNvSpPr/>
          <p:nvPr/>
        </p:nvSpPr>
        <p:spPr>
          <a:xfrm>
            <a:off x="3528681" y="4757082"/>
            <a:ext cx="230351" cy="238578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D58229-8457-40E2-B472-93C357A103B1}"/>
              </a:ext>
            </a:extLst>
          </p:cNvPr>
          <p:cNvSpPr txBox="1"/>
          <p:nvPr/>
        </p:nvSpPr>
        <p:spPr>
          <a:xfrm>
            <a:off x="3654063" y="4642875"/>
            <a:ext cx="281521" cy="35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C00000"/>
                </a:solidFill>
                <a:latin typeface="Calibri"/>
              </a:rPr>
              <a:t>*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D4E0CF4-FD82-4BB8-9977-1CE3112B2FBE}"/>
              </a:ext>
            </a:extLst>
          </p:cNvPr>
          <p:cNvCxnSpPr>
            <a:cxnSpLocks/>
          </p:cNvCxnSpPr>
          <p:nvPr/>
        </p:nvCxnSpPr>
        <p:spPr>
          <a:xfrm>
            <a:off x="823431" y="3938549"/>
            <a:ext cx="9544367" cy="0"/>
          </a:xfrm>
          <a:prstGeom prst="line">
            <a:avLst/>
          </a:prstGeom>
          <a:noFill/>
          <a:ln w="50800" cap="flat" cmpd="sng" algn="ctr">
            <a:solidFill>
              <a:schemeClr val="tx1"/>
            </a:solidFill>
            <a:prstDash val="dash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095448-A629-44AA-B186-ADC966111570}"/>
              </a:ext>
            </a:extLst>
          </p:cNvPr>
          <p:cNvSpPr txBox="1"/>
          <p:nvPr/>
        </p:nvSpPr>
        <p:spPr>
          <a:xfrm>
            <a:off x="9531426" y="639439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* Not Shown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9815D-59B7-4423-963B-387B18FBB279}"/>
              </a:ext>
            </a:extLst>
          </p:cNvPr>
          <p:cNvSpPr txBox="1"/>
          <p:nvPr/>
        </p:nvSpPr>
        <p:spPr>
          <a:xfrm>
            <a:off x="5162109" y="163454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 array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B40345-116E-44F0-BFC9-F28F184A43DC}"/>
              </a:ext>
            </a:extLst>
          </p:cNvPr>
          <p:cNvCxnSpPr>
            <a:cxnSpLocks/>
          </p:cNvCxnSpPr>
          <p:nvPr/>
        </p:nvCxnSpPr>
        <p:spPr>
          <a:xfrm>
            <a:off x="4728847" y="3031067"/>
            <a:ext cx="422680" cy="397933"/>
          </a:xfrm>
          <a:prstGeom prst="straightConnector1">
            <a:avLst/>
          </a:prstGeom>
          <a:noFill/>
          <a:ln w="41275" cap="flat" cmpd="sng" algn="ctr">
            <a:solidFill>
              <a:schemeClr val="bg1">
                <a:lumMod val="50000"/>
                <a:lumOff val="50000"/>
              </a:schemeClr>
            </a:solidFill>
            <a:prstDash val="sysDash"/>
            <a:miter lim="800000"/>
            <a:tailEnd type="non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0D8EE-7DFB-4103-BF88-63EDC20DAF2B}"/>
              </a:ext>
            </a:extLst>
          </p:cNvPr>
          <p:cNvCxnSpPr>
            <a:stCxn id="4" idx="2"/>
          </p:cNvCxnSpPr>
          <p:nvPr/>
        </p:nvCxnSpPr>
        <p:spPr>
          <a:xfrm flipH="1">
            <a:off x="5814133" y="2003878"/>
            <a:ext cx="38229" cy="69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77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C980-E227-42A6-83DA-255BCB686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858A6-D1D6-45E8-9C00-3F8383E1D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Abstract Architecture</a:t>
            </a:r>
          </a:p>
          <a:p>
            <a:r>
              <a:rPr lang="en-US" dirty="0">
                <a:solidFill>
                  <a:srgbClr val="0099FF"/>
                </a:solidFill>
              </a:rPr>
              <a:t>Components</a:t>
            </a:r>
          </a:p>
          <a:p>
            <a:r>
              <a:rPr lang="en-US" dirty="0">
                <a:solidFill>
                  <a:srgbClr val="0099FF"/>
                </a:solidFill>
              </a:rPr>
              <a:t>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A3B52-3EF2-418C-B7A3-8F09EF8B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DF66-F667-4A9C-B4C4-EDD44E56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58B919-B9BD-4192-A868-9423092E6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513" y="3339461"/>
            <a:ext cx="8594725" cy="15975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FE283-3014-4E25-896E-554F2A9B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D54607-243B-4B94-8AC6-7C77465C769F}"/>
              </a:ext>
            </a:extLst>
          </p:cNvPr>
          <p:cNvSpPr/>
          <p:nvPr/>
        </p:nvSpPr>
        <p:spPr>
          <a:xfrm>
            <a:off x="2976144" y="5397200"/>
            <a:ext cx="1540042" cy="920416"/>
          </a:xfrm>
          <a:prstGeom prst="rect">
            <a:avLst/>
          </a:prstGeom>
          <a:solidFill>
            <a:srgbClr val="87492C"/>
          </a:solidFill>
          <a:ln w="34925" cap="flat" cmpd="sng" algn="in">
            <a:solidFill>
              <a:srgbClr val="87492C">
                <a:shade val="50000"/>
              </a:srgbClr>
            </a:solidFill>
            <a:prstDash val="solid"/>
            <a:tailEnd type="stealt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02186A-E06B-4674-9454-E85962673B39}"/>
              </a:ext>
            </a:extLst>
          </p:cNvPr>
          <p:cNvSpPr/>
          <p:nvPr/>
        </p:nvSpPr>
        <p:spPr>
          <a:xfrm>
            <a:off x="5967996" y="5397200"/>
            <a:ext cx="1540042" cy="920416"/>
          </a:xfrm>
          <a:prstGeom prst="rect">
            <a:avLst/>
          </a:prstGeom>
          <a:solidFill>
            <a:srgbClr val="4A845E"/>
          </a:solidFill>
          <a:ln w="34925" cap="flat" cmpd="sng" algn="in">
            <a:solidFill>
              <a:srgbClr val="4A845E">
                <a:shade val="50000"/>
              </a:srgbClr>
            </a:solidFill>
            <a:prstDash val="solid"/>
            <a:tailEnd type="stealt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Consumer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2FD162-1F8F-4B17-B319-4803B0B87DD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516186" y="5857408"/>
            <a:ext cx="1451810" cy="0"/>
          </a:xfrm>
          <a:prstGeom prst="straightConnector1">
            <a:avLst/>
          </a:prstGeom>
          <a:ln w="60325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CEBD08-916C-4BC8-9D57-1418F6A75033}"/>
              </a:ext>
            </a:extLst>
          </p:cNvPr>
          <p:cNvSpPr txBox="1">
            <a:spLocks/>
          </p:cNvSpPr>
          <p:nvPr/>
        </p:nvSpPr>
        <p:spPr>
          <a:xfrm>
            <a:off x="1179513" y="1968200"/>
            <a:ext cx="9601200" cy="100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Separate domains</a:t>
            </a:r>
          </a:p>
          <a:p>
            <a:r>
              <a:rPr lang="en-US" dirty="0"/>
              <a:t>Classical Consumer-Producer Paradigm</a:t>
            </a:r>
          </a:p>
        </p:txBody>
      </p:sp>
    </p:spTree>
    <p:extLst>
      <p:ext uri="{BB962C8B-B14F-4D97-AF65-F5344CB8AC3E}">
        <p14:creationId xmlns:p14="http://schemas.microsoft.com/office/powerpoint/2010/main" val="348091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F149-61CE-4BA2-B956-C738E37E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51" y="430530"/>
            <a:ext cx="7479598" cy="826770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Backend Architecture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DC4212-2E6F-4C2A-83EB-AA1F6F33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807519" cy="4243182"/>
          </a:xfrm>
        </p:spPr>
        <p:txBody>
          <a:bodyPr>
            <a:normAutofit/>
          </a:bodyPr>
          <a:lstStyle/>
          <a:p>
            <a:r>
              <a:rPr lang="en-US" sz="1600" dirty="0"/>
              <a:t>HDMI Domain</a:t>
            </a:r>
          </a:p>
          <a:p>
            <a:pPr lvl="1"/>
            <a:r>
              <a:rPr lang="en-US" dirty="0"/>
              <a:t>Synchronized Circular Buffer Write</a:t>
            </a:r>
          </a:p>
          <a:p>
            <a:pPr lvl="1"/>
            <a:r>
              <a:rPr lang="en-US" dirty="0"/>
              <a:t>2 Independently Clocked Inputs</a:t>
            </a:r>
          </a:p>
          <a:p>
            <a:r>
              <a:rPr lang="en-US" sz="1600" dirty="0"/>
              <a:t>System Domain</a:t>
            </a:r>
          </a:p>
          <a:p>
            <a:pPr lvl="1"/>
            <a:r>
              <a:rPr lang="en-US" dirty="0"/>
              <a:t>Synchronized Circular Buffer Read</a:t>
            </a:r>
          </a:p>
          <a:p>
            <a:pPr lvl="1"/>
            <a:r>
              <a:rPr lang="en-US" dirty="0"/>
              <a:t>Array Emitter</a:t>
            </a:r>
          </a:p>
          <a:p>
            <a:pPr lvl="1"/>
            <a:r>
              <a:rPr lang="en-US" dirty="0"/>
              <a:t>Write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DF724-3EC2-47EF-A0E3-3A80CBDA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250DAD-D75C-4B77-A5FD-70479BB5B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3943" y="1792261"/>
            <a:ext cx="6870114" cy="39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85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1DB4-ED28-4C5F-8436-E5F0DE6E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07390"/>
          </a:xfrm>
        </p:spPr>
        <p:txBody>
          <a:bodyPr/>
          <a:lstStyle/>
          <a:p>
            <a:r>
              <a:rPr lang="en-US" dirty="0"/>
              <a:t>Synchronized Circular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0B6BF-D853-47E7-86AD-5CD95239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5F0F96E4-A429-45BE-BED7-D22C189EBD71}"/>
              </a:ext>
            </a:extLst>
          </p:cNvPr>
          <p:cNvSpPr txBox="1">
            <a:spLocks/>
          </p:cNvSpPr>
          <p:nvPr/>
        </p:nvSpPr>
        <p:spPr>
          <a:xfrm>
            <a:off x="637481" y="1244805"/>
            <a:ext cx="3807519" cy="250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HDMI Domain</a:t>
            </a:r>
          </a:p>
          <a:p>
            <a:pPr lvl="1"/>
            <a:r>
              <a:rPr lang="en-US" dirty="0"/>
              <a:t>Write Controller</a:t>
            </a:r>
          </a:p>
          <a:p>
            <a:pPr lvl="1"/>
            <a:r>
              <a:rPr lang="en-US" dirty="0"/>
              <a:t>Write Router</a:t>
            </a:r>
          </a:p>
          <a:p>
            <a:pPr lvl="1"/>
            <a:r>
              <a:rPr lang="en-US" dirty="0"/>
              <a:t>Synchronized Buffer</a:t>
            </a:r>
          </a:p>
          <a:p>
            <a:r>
              <a:rPr lang="en-US" dirty="0"/>
              <a:t>System Domain</a:t>
            </a:r>
          </a:p>
          <a:p>
            <a:pPr lvl="1"/>
            <a:r>
              <a:rPr lang="en-US" dirty="0"/>
              <a:t>Read Controller</a:t>
            </a:r>
          </a:p>
          <a:p>
            <a:pPr lvl="1"/>
            <a:r>
              <a:rPr lang="en-US" dirty="0"/>
              <a:t>Read Router</a:t>
            </a:r>
          </a:p>
          <a:p>
            <a:endParaRPr lang="en-US" dirty="0"/>
          </a:p>
        </p:txBody>
      </p:sp>
      <p:pic>
        <p:nvPicPr>
          <p:cNvPr id="766" name="Content Placeholder 765">
            <a:extLst>
              <a:ext uri="{FF2B5EF4-FFF2-40B4-BE49-F238E27FC236}">
                <a16:creationId xmlns:a16="http://schemas.microsoft.com/office/drawing/2014/main" id="{834BF735-5128-4080-A428-EBDC1ADC1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742" y="2990653"/>
            <a:ext cx="9469270" cy="3578589"/>
          </a:xfrm>
        </p:spPr>
      </p:pic>
    </p:spTree>
    <p:extLst>
      <p:ext uri="{BB962C8B-B14F-4D97-AF65-F5344CB8AC3E}">
        <p14:creationId xmlns:p14="http://schemas.microsoft.com/office/powerpoint/2010/main" val="3302802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5780-24B7-4656-9D01-B3A32350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Buffer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26F49F-E842-4846-8662-58C7F200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7205" y="2447792"/>
            <a:ext cx="8346027" cy="35167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0179E-DCD3-44CC-81D4-D320E858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D8F1-1C01-4680-8230-B7869584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Full/Empty Synchronizer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7FB9-5AFE-4679-BBA9-AD9523BB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571780" cy="4351337"/>
          </a:xfrm>
        </p:spPr>
        <p:txBody>
          <a:bodyPr>
            <a:normAutofit/>
          </a:bodyPr>
          <a:lstStyle/>
          <a:p>
            <a:r>
              <a:rPr lang="en-US" sz="2000" dirty="0"/>
              <a:t>Data storage locations are synchronized using two flags</a:t>
            </a:r>
          </a:p>
          <a:p>
            <a:pPr lvl="1"/>
            <a:r>
              <a:rPr lang="en-US" sz="1800" dirty="0" err="1">
                <a:solidFill>
                  <a:srgbClr val="00FF00"/>
                </a:solidFill>
              </a:rPr>
              <a:t>empty_flag</a:t>
            </a:r>
            <a:r>
              <a:rPr lang="en-US" sz="1800" dirty="0">
                <a:solidFill>
                  <a:srgbClr val="00FF00"/>
                </a:solidFill>
              </a:rPr>
              <a:t>: 	</a:t>
            </a:r>
            <a:r>
              <a:rPr lang="en-US" sz="1800" dirty="0"/>
              <a:t>when </a:t>
            </a:r>
            <a:r>
              <a:rPr lang="en-US" sz="1800" dirty="0">
                <a:solidFill>
                  <a:srgbClr val="FF0000"/>
                </a:solidFill>
              </a:rPr>
              <a:t>high</a:t>
            </a:r>
            <a:r>
              <a:rPr lang="en-US" sz="1800" dirty="0"/>
              <a:t> indicates that a value has not been produced </a:t>
            </a:r>
            <a:r>
              <a:rPr lang="en-US" dirty="0"/>
              <a:t>(writer clocked)</a:t>
            </a:r>
          </a:p>
          <a:p>
            <a:pPr lvl="1"/>
            <a:r>
              <a:rPr lang="en-US" sz="1800" dirty="0" err="1">
                <a:solidFill>
                  <a:srgbClr val="00FFFF"/>
                </a:solidFill>
              </a:rPr>
              <a:t>full_flag</a:t>
            </a:r>
            <a:r>
              <a:rPr lang="en-US" sz="1800" dirty="0">
                <a:solidFill>
                  <a:srgbClr val="00FFFF"/>
                </a:solidFill>
              </a:rPr>
              <a:t>: 	</a:t>
            </a:r>
            <a:r>
              <a:rPr lang="en-US" sz="1800" dirty="0">
                <a:solidFill>
                  <a:schemeClr val="tx1"/>
                </a:solidFill>
              </a:rPr>
              <a:t>when </a:t>
            </a:r>
            <a:r>
              <a:rPr lang="en-US" sz="1800" dirty="0">
                <a:solidFill>
                  <a:srgbClr val="FF0000"/>
                </a:solidFill>
              </a:rPr>
              <a:t>high</a:t>
            </a:r>
            <a:r>
              <a:rPr lang="en-US" sz="1800" dirty="0">
                <a:solidFill>
                  <a:schemeClr val="tx1"/>
                </a:solidFill>
              </a:rPr>
              <a:t> indicates that a value has been produced  </a:t>
            </a:r>
            <a:r>
              <a:rPr lang="en-US" dirty="0">
                <a:solidFill>
                  <a:schemeClr val="tx1"/>
                </a:solidFill>
              </a:rPr>
              <a:t>(reader clocked)</a:t>
            </a:r>
          </a:p>
          <a:p>
            <a:r>
              <a:rPr lang="en-US" sz="2000" dirty="0"/>
              <a:t>Usage</a:t>
            </a:r>
          </a:p>
          <a:p>
            <a:pPr lvl="1"/>
            <a:r>
              <a:rPr lang="en-US" sz="1800" dirty="0"/>
              <a:t>Writer: 	stalls until the </a:t>
            </a:r>
            <a:r>
              <a:rPr lang="en-US" sz="1800" dirty="0" err="1">
                <a:solidFill>
                  <a:srgbClr val="00FF00"/>
                </a:solidFill>
              </a:rPr>
              <a:t>empty_flag</a:t>
            </a:r>
            <a:r>
              <a:rPr lang="en-US" sz="1800" dirty="0">
                <a:solidFill>
                  <a:srgbClr val="00FF00"/>
                </a:solidFill>
              </a:rPr>
              <a:t> </a:t>
            </a:r>
            <a:r>
              <a:rPr lang="en-US" sz="1800" dirty="0"/>
              <a:t>is </a:t>
            </a:r>
            <a:r>
              <a:rPr lang="en-US" sz="1800" dirty="0">
                <a:solidFill>
                  <a:srgbClr val="FF0000"/>
                </a:solidFill>
              </a:rPr>
              <a:t>high</a:t>
            </a:r>
            <a:r>
              <a:rPr lang="en-US" sz="1800" dirty="0"/>
              <a:t>, shifts </a:t>
            </a:r>
            <a:r>
              <a:rPr lang="en-US" sz="1800" dirty="0">
                <a:solidFill>
                  <a:srgbClr val="FFFF00"/>
                </a:solidFill>
              </a:rPr>
              <a:t>in</a:t>
            </a:r>
            <a:r>
              <a:rPr lang="en-US" sz="1800" dirty="0"/>
              <a:t> data, and toggles </a:t>
            </a:r>
            <a:r>
              <a:rPr lang="en-US" sz="1800" dirty="0" err="1">
                <a:solidFill>
                  <a:srgbClr val="00FF00"/>
                </a:solidFill>
              </a:rPr>
              <a:t>set_full</a:t>
            </a:r>
            <a:endParaRPr lang="en-US" sz="1800" dirty="0">
              <a:solidFill>
                <a:srgbClr val="00FF00"/>
              </a:solidFill>
            </a:endParaRPr>
          </a:p>
          <a:p>
            <a:pPr lvl="1"/>
            <a:r>
              <a:rPr lang="en-US" sz="1800" dirty="0"/>
              <a:t>Reader: 	stalls until the </a:t>
            </a:r>
            <a:r>
              <a:rPr lang="en-US" sz="1800" dirty="0" err="1">
                <a:solidFill>
                  <a:srgbClr val="00FFFF"/>
                </a:solidFill>
              </a:rPr>
              <a:t>full_flag</a:t>
            </a:r>
            <a:r>
              <a:rPr lang="en-US" sz="1800" dirty="0">
                <a:solidFill>
                  <a:srgbClr val="00FFFF"/>
                </a:solidFill>
              </a:rPr>
              <a:t> </a:t>
            </a:r>
            <a:r>
              <a:rPr lang="en-US" sz="1800" dirty="0"/>
              <a:t>is </a:t>
            </a:r>
            <a:r>
              <a:rPr lang="en-US" sz="1800" dirty="0">
                <a:solidFill>
                  <a:srgbClr val="FF0000"/>
                </a:solidFill>
              </a:rPr>
              <a:t>high</a:t>
            </a:r>
            <a:r>
              <a:rPr lang="en-US" sz="1800" dirty="0"/>
              <a:t>, shifts </a:t>
            </a:r>
            <a:r>
              <a:rPr lang="en-US" sz="1800" dirty="0">
                <a:solidFill>
                  <a:srgbClr val="FFFF00"/>
                </a:solidFill>
              </a:rPr>
              <a:t>out</a:t>
            </a:r>
            <a:r>
              <a:rPr lang="en-US" sz="1800" dirty="0"/>
              <a:t> data, and toggles </a:t>
            </a:r>
            <a:r>
              <a:rPr lang="en-US" sz="1800" dirty="0" err="1">
                <a:solidFill>
                  <a:srgbClr val="00FFFF"/>
                </a:solidFill>
              </a:rPr>
              <a:t>set_empty</a:t>
            </a:r>
            <a:endParaRPr lang="en-US" sz="1800" dirty="0">
              <a:solidFill>
                <a:srgbClr val="00FFFF"/>
              </a:solidFill>
            </a:endParaRPr>
          </a:p>
          <a:p>
            <a:r>
              <a:rPr lang="en-US" sz="2000" dirty="0"/>
              <a:t>Operation</a:t>
            </a:r>
          </a:p>
          <a:p>
            <a:pPr lvl="1"/>
            <a:r>
              <a:rPr lang="en-US" sz="1800" dirty="0"/>
              <a:t> Over asynchronous clock 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820F-0B5B-4990-9519-96415C92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59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0B31-59F5-46E1-BB0E-FBCAF047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71" y="314672"/>
            <a:ext cx="5410598" cy="1325562"/>
          </a:xfrm>
        </p:spPr>
        <p:txBody>
          <a:bodyPr/>
          <a:lstStyle/>
          <a:p>
            <a:r>
              <a:rPr lang="en-US" dirty="0"/>
              <a:t>Memory Synchronizer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F204-5128-41FB-83E4-8377E71A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48328" cy="4351337"/>
          </a:xfrm>
        </p:spPr>
        <p:txBody>
          <a:bodyPr/>
          <a:lstStyle/>
          <a:p>
            <a:r>
              <a:rPr lang="en-US" dirty="0"/>
              <a:t>Request/Acknowledgement Double Handshake Across Clock Domains</a:t>
            </a:r>
          </a:p>
          <a:p>
            <a:r>
              <a:rPr lang="en-US" dirty="0"/>
              <a:t>State transitions initiated via </a:t>
            </a:r>
            <a:r>
              <a:rPr lang="en-US" dirty="0" err="1"/>
              <a:t>set_full</a:t>
            </a:r>
            <a:r>
              <a:rPr lang="en-US" dirty="0"/>
              <a:t> and </a:t>
            </a:r>
            <a:r>
              <a:rPr lang="en-US" dirty="0" err="1"/>
              <a:t>set_empty</a:t>
            </a:r>
            <a:r>
              <a:rPr lang="en-US" dirty="0"/>
              <a:t> lines.</a:t>
            </a:r>
          </a:p>
          <a:p>
            <a:r>
              <a:rPr lang="en-US" dirty="0"/>
              <a:t>Designed so either domain can access the flags as soon as it is available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0CFC-B9B2-495A-B061-7C334DE4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46</a:t>
            </a:fld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F09606-CFEE-4A98-A2F7-7BAB8A14B9C3}"/>
              </a:ext>
            </a:extLst>
          </p:cNvPr>
          <p:cNvGrpSpPr/>
          <p:nvPr/>
        </p:nvGrpSpPr>
        <p:grpSpPr>
          <a:xfrm>
            <a:off x="6488786" y="600355"/>
            <a:ext cx="4441342" cy="5891885"/>
            <a:chOff x="5948659" y="677863"/>
            <a:chExt cx="4441342" cy="589188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B344D5-155A-44D5-9196-5AA7A3A52FF7}"/>
                </a:ext>
              </a:extLst>
            </p:cNvPr>
            <p:cNvSpPr/>
            <p:nvPr/>
          </p:nvSpPr>
          <p:spPr>
            <a:xfrm>
              <a:off x="9205068" y="677863"/>
              <a:ext cx="1184933" cy="589187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375D8B-5F94-4071-9EA7-40E0FEF2204C}"/>
                </a:ext>
              </a:extLst>
            </p:cNvPr>
            <p:cNvSpPr/>
            <p:nvPr/>
          </p:nvSpPr>
          <p:spPr>
            <a:xfrm>
              <a:off x="5948659" y="677863"/>
              <a:ext cx="1184933" cy="589187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D4FDC8-F932-48C8-8CBE-31FF08D7FBD1}"/>
                </a:ext>
              </a:extLst>
            </p:cNvPr>
            <p:cNvSpPr/>
            <p:nvPr/>
          </p:nvSpPr>
          <p:spPr>
            <a:xfrm>
              <a:off x="7141703" y="6162437"/>
              <a:ext cx="2048916" cy="407311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A0CBC82-43E9-48E2-8569-79233D4F18CC}"/>
                </a:ext>
              </a:extLst>
            </p:cNvPr>
            <p:cNvSpPr/>
            <p:nvPr/>
          </p:nvSpPr>
          <p:spPr>
            <a:xfrm>
              <a:off x="7137041" y="2671986"/>
              <a:ext cx="2048916" cy="484658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7DA32D-51C3-40CF-95F6-9372ABB07101}"/>
                </a:ext>
              </a:extLst>
            </p:cNvPr>
            <p:cNvSpPr/>
            <p:nvPr/>
          </p:nvSpPr>
          <p:spPr>
            <a:xfrm>
              <a:off x="7137041" y="677863"/>
              <a:ext cx="2048916" cy="103987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15F4425-E2C3-4DC1-BC3E-D1BECB05FDCB}"/>
                </a:ext>
              </a:extLst>
            </p:cNvPr>
            <p:cNvSpPr/>
            <p:nvPr/>
          </p:nvSpPr>
          <p:spPr>
            <a:xfrm>
              <a:off x="7156148" y="3148060"/>
              <a:ext cx="2048916" cy="3018951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6F04A-E6CB-484C-85A7-D47420552802}"/>
                </a:ext>
              </a:extLst>
            </p:cNvPr>
            <p:cNvSpPr/>
            <p:nvPr/>
          </p:nvSpPr>
          <p:spPr>
            <a:xfrm>
              <a:off x="7127248" y="1717742"/>
              <a:ext cx="2048916" cy="95424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2BA48C5-57A0-4751-9D60-E6653E317A1A}"/>
                </a:ext>
              </a:extLst>
            </p:cNvPr>
            <p:cNvCxnSpPr>
              <a:cxnSpLocks/>
            </p:cNvCxnSpPr>
            <p:nvPr/>
          </p:nvCxnSpPr>
          <p:spPr>
            <a:xfrm rot="1500000">
              <a:off x="7051737" y="2201009"/>
              <a:ext cx="222885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FCA21CA-DCFB-4C69-8B60-4DE3753E1441}"/>
                </a:ext>
              </a:extLst>
            </p:cNvPr>
            <p:cNvCxnSpPr>
              <a:cxnSpLocks/>
            </p:cNvCxnSpPr>
            <p:nvPr/>
          </p:nvCxnSpPr>
          <p:spPr>
            <a:xfrm rot="9300000">
              <a:off x="7051737" y="3633569"/>
              <a:ext cx="222885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0A2D3C-041D-4AA4-9CD7-02889D32CCC8}"/>
                </a:ext>
              </a:extLst>
            </p:cNvPr>
            <p:cNvSpPr txBox="1"/>
            <p:nvPr/>
          </p:nvSpPr>
          <p:spPr>
            <a:xfrm>
              <a:off x="7791637" y="1759048"/>
              <a:ext cx="70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Req </a:t>
              </a:r>
              <a:r>
                <a:rPr lang="en-US" dirty="0">
                  <a:solidFill>
                    <a:srgbClr val="C00000"/>
                  </a:solidFill>
                  <a:latin typeface="Linux Libertine"/>
                </a:rPr>
                <a:t>↑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2F384-363E-41AB-9A0E-89C8E57585D7}"/>
                </a:ext>
              </a:extLst>
            </p:cNvPr>
            <p:cNvSpPr txBox="1"/>
            <p:nvPr/>
          </p:nvSpPr>
          <p:spPr>
            <a:xfrm>
              <a:off x="7809625" y="320804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Ack </a:t>
              </a:r>
              <a:r>
                <a:rPr lang="en-US" dirty="0">
                  <a:solidFill>
                    <a:srgbClr val="C00000"/>
                  </a:solidFill>
                  <a:latin typeface="Linux Libertine"/>
                </a:rPr>
                <a:t>↑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86E714C-B8CF-4510-992E-CCA9EB69B355}"/>
                </a:ext>
              </a:extLst>
            </p:cNvPr>
            <p:cNvCxnSpPr>
              <a:cxnSpLocks/>
            </p:cNvCxnSpPr>
            <p:nvPr/>
          </p:nvCxnSpPr>
          <p:spPr>
            <a:xfrm rot="1500000">
              <a:off x="7051738" y="4664808"/>
              <a:ext cx="222885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A6444D-35D0-4E54-8816-5CB1F240C36E}"/>
                </a:ext>
              </a:extLst>
            </p:cNvPr>
            <p:cNvSpPr txBox="1"/>
            <p:nvPr/>
          </p:nvSpPr>
          <p:spPr>
            <a:xfrm>
              <a:off x="7816247" y="4212936"/>
              <a:ext cx="70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Req </a:t>
              </a:r>
              <a:r>
                <a:rPr lang="en-US" dirty="0">
                  <a:solidFill>
                    <a:srgbClr val="009644"/>
                  </a:solidFill>
                  <a:latin typeface="Linux Libertine"/>
                </a:rPr>
                <a:t>↓</a:t>
              </a:r>
              <a:endParaRPr lang="en-US" dirty="0">
                <a:solidFill>
                  <a:srgbClr val="009644"/>
                </a:solidFill>
                <a:latin typeface="Calibri" panose="020F0502020204030204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7832408-BF4D-4BBB-88BD-488A1A7F8B78}"/>
                </a:ext>
              </a:extLst>
            </p:cNvPr>
            <p:cNvCxnSpPr>
              <a:cxnSpLocks/>
            </p:cNvCxnSpPr>
            <p:nvPr/>
          </p:nvCxnSpPr>
          <p:spPr>
            <a:xfrm rot="9300000">
              <a:off x="7051736" y="5696046"/>
              <a:ext cx="222885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0BF7A7-D386-4055-A257-7898BBF75FC0}"/>
                </a:ext>
              </a:extLst>
            </p:cNvPr>
            <p:cNvSpPr txBox="1"/>
            <p:nvPr/>
          </p:nvSpPr>
          <p:spPr>
            <a:xfrm>
              <a:off x="7803243" y="5266690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Ack </a:t>
              </a:r>
              <a:r>
                <a:rPr lang="en-US" dirty="0">
                  <a:solidFill>
                    <a:srgbClr val="009644"/>
                  </a:solidFill>
                  <a:latin typeface="Linux Libertine"/>
                </a:rPr>
                <a:t>↓</a:t>
              </a:r>
              <a:endParaRPr lang="en-US" dirty="0">
                <a:solidFill>
                  <a:srgbClr val="009644"/>
                </a:solidFill>
                <a:latin typeface="Calibri" panose="020F0502020204030204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D1FC89C-B5CC-4D6E-91E8-DA42310731F7}"/>
                </a:ext>
              </a:extLst>
            </p:cNvPr>
            <p:cNvCxnSpPr>
              <a:cxnSpLocks/>
            </p:cNvCxnSpPr>
            <p:nvPr/>
          </p:nvCxnSpPr>
          <p:spPr>
            <a:xfrm>
              <a:off x="7143386" y="677863"/>
              <a:ext cx="0" cy="5891873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0076CAC-5D33-49E4-83BF-B601FBE738EE}"/>
                </a:ext>
              </a:extLst>
            </p:cNvPr>
            <p:cNvCxnSpPr>
              <a:cxnSpLocks/>
            </p:cNvCxnSpPr>
            <p:nvPr/>
          </p:nvCxnSpPr>
          <p:spPr>
            <a:xfrm>
              <a:off x="9192313" y="677863"/>
              <a:ext cx="0" cy="5891873"/>
            </a:xfrm>
            <a:prstGeom prst="line">
              <a:avLst/>
            </a:prstGeom>
            <a:noFill/>
            <a:ln w="28575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0CF022-C364-4208-8BE7-A7DA301910F1}"/>
                </a:ext>
              </a:extLst>
            </p:cNvPr>
            <p:cNvSpPr txBox="1"/>
            <p:nvPr/>
          </p:nvSpPr>
          <p:spPr>
            <a:xfrm>
              <a:off x="9338113" y="677863"/>
              <a:ext cx="9188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C00000"/>
                  </a:solidFill>
                  <a:latin typeface="Calibri" panose="020F0502020204030204"/>
                </a:rPr>
                <a:t>Read</a:t>
              </a:r>
            </a:p>
            <a:p>
              <a:pPr defTabSz="914400"/>
              <a:r>
                <a:rPr lang="en-US" dirty="0">
                  <a:solidFill>
                    <a:srgbClr val="C00000"/>
                  </a:solidFill>
                  <a:latin typeface="Calibri" panose="020F0502020204030204"/>
                </a:rPr>
                <a:t>Domain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9EB6D2-467C-4336-81E2-113949FC38DC}"/>
                </a:ext>
              </a:extLst>
            </p:cNvPr>
            <p:cNvSpPr txBox="1"/>
            <p:nvPr/>
          </p:nvSpPr>
          <p:spPr>
            <a:xfrm>
              <a:off x="6081704" y="677864"/>
              <a:ext cx="9188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srgbClr val="C00000"/>
                  </a:solidFill>
                  <a:latin typeface="Calibri" panose="020F0502020204030204"/>
                </a:rPr>
                <a:t>Write</a:t>
              </a:r>
            </a:p>
            <a:p>
              <a:pPr defTabSz="914400"/>
              <a:r>
                <a:rPr lang="en-US" dirty="0">
                  <a:solidFill>
                    <a:srgbClr val="C00000"/>
                  </a:solidFill>
                  <a:latin typeface="Calibri" panose="020F0502020204030204"/>
                </a:rPr>
                <a:t>Domain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E0EC22-A59D-402B-A189-4F340F3F6588}"/>
                </a:ext>
              </a:extLst>
            </p:cNvPr>
            <p:cNvSpPr txBox="1"/>
            <p:nvPr/>
          </p:nvSpPr>
          <p:spPr>
            <a:xfrm>
              <a:off x="5963127" y="1435799"/>
              <a:ext cx="12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set_full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empty_flag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Linux Libertine"/>
                </a:rPr>
                <a:t>↓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2124EE-4E7E-419B-B4BA-B77F3716F8A3}"/>
                </a:ext>
              </a:extLst>
            </p:cNvPr>
            <p:cNvSpPr txBox="1"/>
            <p:nvPr/>
          </p:nvSpPr>
          <p:spPr>
            <a:xfrm>
              <a:off x="9143095" y="2915656"/>
              <a:ext cx="10723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set_empty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full_flag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600" dirty="0">
                  <a:solidFill>
                    <a:srgbClr val="009644"/>
                  </a:solidFill>
                  <a:latin typeface="Linux Libertine"/>
                </a:rPr>
                <a:t>↓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38EBF8-E5A8-4AD4-96E2-CAAE08D369C2}"/>
                </a:ext>
              </a:extLst>
            </p:cNvPr>
            <p:cNvSpPr txBox="1"/>
            <p:nvPr/>
          </p:nvSpPr>
          <p:spPr>
            <a:xfrm>
              <a:off x="9143095" y="2411142"/>
              <a:ext cx="9957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full_flag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Linux Libertine"/>
                </a:rPr>
                <a:t>↑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E4BBAF5-758E-4E67-9FFF-00CAEA2116A8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88" y="2671986"/>
              <a:ext cx="0" cy="474657"/>
            </a:xfrm>
            <a:prstGeom prst="straightConnector1">
              <a:avLst/>
            </a:prstGeom>
            <a:noFill/>
            <a:ln w="6350" cap="flat" cmpd="sng" algn="ctr">
              <a:solidFill>
                <a:srgbClr val="7030A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4D6B70A-59F7-4F4D-9451-5FF36FFE4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2615" y="2673660"/>
              <a:ext cx="203533" cy="0"/>
            </a:xfrm>
            <a:prstGeom prst="lin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34538E-0A32-4FD7-90BB-A6B0C3E824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2657" y="3146643"/>
              <a:ext cx="203533" cy="0"/>
            </a:xfrm>
            <a:prstGeom prst="lin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9727CD0-696A-4D7F-9850-592B9FD02B8D}"/>
                </a:ext>
              </a:extLst>
            </p:cNvPr>
            <p:cNvSpPr txBox="1"/>
            <p:nvPr/>
          </p:nvSpPr>
          <p:spPr>
            <a:xfrm>
              <a:off x="6500951" y="2778509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</a:rPr>
                <a:t>Stable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E107A3-C935-4666-A97D-BA46B2AD7A0D}"/>
                </a:ext>
              </a:extLst>
            </p:cNvPr>
            <p:cNvSpPr txBox="1"/>
            <p:nvPr/>
          </p:nvSpPr>
          <p:spPr>
            <a:xfrm>
              <a:off x="5963127" y="5997740"/>
              <a:ext cx="1267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empty_flag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600" dirty="0">
                  <a:solidFill>
                    <a:srgbClr val="009644"/>
                  </a:solidFill>
                  <a:latin typeface="Linux Libertine"/>
                </a:rPr>
                <a:t>↑</a:t>
              </a:r>
              <a:endParaRPr lang="en-US" sz="1600" dirty="0">
                <a:solidFill>
                  <a:srgbClr val="009644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70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EB62-BEE6-41E4-91ED-72959497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74918"/>
          </a:xfrm>
        </p:spPr>
        <p:txBody>
          <a:bodyPr>
            <a:normAutofit fontScale="90000"/>
          </a:bodyPr>
          <a:lstStyle/>
          <a:p>
            <a:r>
              <a:rPr lang="en-US" dirty="0"/>
              <a:t>Two Flip-flop Synchronizer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62AA3-7CE3-44CE-A95D-18F46FF5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47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6DC95C-2AFD-442B-81E1-1A12FF04BE91}"/>
              </a:ext>
            </a:extLst>
          </p:cNvPr>
          <p:cNvGrpSpPr/>
          <p:nvPr/>
        </p:nvGrpSpPr>
        <p:grpSpPr>
          <a:xfrm>
            <a:off x="5208050" y="2816144"/>
            <a:ext cx="5861878" cy="1225711"/>
            <a:chOff x="2834767" y="3172237"/>
            <a:chExt cx="5861878" cy="122571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DD145D-966A-40A0-9F1C-F35BE197E6B4}"/>
                </a:ext>
              </a:extLst>
            </p:cNvPr>
            <p:cNvSpPr/>
            <p:nvPr/>
          </p:nvSpPr>
          <p:spPr>
            <a:xfrm>
              <a:off x="6927464" y="3430272"/>
              <a:ext cx="997330" cy="682238"/>
            </a:xfrm>
            <a:prstGeom prst="rect">
              <a:avLst/>
            </a:prstGeom>
            <a:solidFill>
              <a:srgbClr val="604878">
                <a:lumMod val="75000"/>
              </a:srgbClr>
            </a:solidFill>
            <a:ln w="12700" cap="flat" cmpd="sng" algn="ctr">
              <a:solidFill>
                <a:srgbClr val="1B587C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32DD6C-F8CB-4320-9155-9C79A1C46191}"/>
                </a:ext>
              </a:extLst>
            </p:cNvPr>
            <p:cNvSpPr/>
            <p:nvPr/>
          </p:nvSpPr>
          <p:spPr>
            <a:xfrm>
              <a:off x="5255943" y="3430272"/>
              <a:ext cx="997330" cy="682238"/>
            </a:xfrm>
            <a:prstGeom prst="rect">
              <a:avLst/>
            </a:prstGeom>
            <a:solidFill>
              <a:srgbClr val="604878">
                <a:lumMod val="75000"/>
              </a:srgbClr>
            </a:solidFill>
            <a:ln w="12700" cap="flat" cmpd="sng" algn="ctr">
              <a:solidFill>
                <a:srgbClr val="1B587C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64DB32-3542-4E29-BEA4-FA56D1DEF3EE}"/>
                </a:ext>
              </a:extLst>
            </p:cNvPr>
            <p:cNvSpPr/>
            <p:nvPr/>
          </p:nvSpPr>
          <p:spPr>
            <a:xfrm>
              <a:off x="3585282" y="3429000"/>
              <a:ext cx="997330" cy="682238"/>
            </a:xfrm>
            <a:prstGeom prst="rect">
              <a:avLst/>
            </a:prstGeom>
            <a:solidFill>
              <a:srgbClr val="4E8542">
                <a:lumMod val="75000"/>
              </a:srgbClr>
            </a:solidFill>
            <a:ln w="12700" cap="flat" cmpd="sng" algn="ctr">
              <a:solidFill>
                <a:srgbClr val="1B587C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register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FBE43E1-A346-4032-A4CC-C13870CBCFA5}"/>
                </a:ext>
              </a:extLst>
            </p:cNvPr>
            <p:cNvCxnSpPr>
              <a:cxnSpLocks/>
              <a:stCxn id="29" idx="3"/>
              <a:endCxn id="28" idx="1"/>
            </p:cNvCxnSpPr>
            <p:nvPr/>
          </p:nvCxnSpPr>
          <p:spPr>
            <a:xfrm>
              <a:off x="4582612" y="3770119"/>
              <a:ext cx="673331" cy="127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566C1E-F06B-485B-8BC3-016DC20CFF45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6253273" y="3771391"/>
              <a:ext cx="674191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5B6003A-A51B-4662-AF15-D53B7434B0E1}"/>
                </a:ext>
              </a:extLst>
            </p:cNvPr>
            <p:cNvCxnSpPr>
              <a:cxnSpLocks/>
              <a:stCxn id="37" idx="2"/>
              <a:endCxn id="35" idx="3"/>
            </p:cNvCxnSpPr>
            <p:nvPr/>
          </p:nvCxnSpPr>
          <p:spPr>
            <a:xfrm rot="10800000">
              <a:off x="5448017" y="4112510"/>
              <a:ext cx="1634759" cy="202856"/>
            </a:xfrm>
            <a:prstGeom prst="bentConnector2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1DD958C8-65AC-49E3-9D10-AEF487702065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2903671" y="4111200"/>
              <a:ext cx="1484330" cy="204165"/>
            </a:xfrm>
            <a:prstGeom prst="bentConnector2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A6B1575-8EC6-42FA-88AA-6CA8019A78F1}"/>
                </a:ext>
              </a:extLst>
            </p:cNvPr>
            <p:cNvSpPr/>
            <p:nvPr/>
          </p:nvSpPr>
          <p:spPr>
            <a:xfrm>
              <a:off x="7060938" y="3996259"/>
              <a:ext cx="134850" cy="116250"/>
            </a:xfrm>
            <a:prstGeom prst="triangle">
              <a:avLst/>
            </a:prstGeom>
            <a:solidFill>
              <a:srgbClr val="4E8542"/>
            </a:solidFill>
            <a:ln w="12700" cap="flat" cmpd="sng" algn="ctr">
              <a:solidFill>
                <a:srgbClr val="4E8542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EE243A8-8A44-4662-93B7-B5CB2F2026F3}"/>
                </a:ext>
              </a:extLst>
            </p:cNvPr>
            <p:cNvSpPr/>
            <p:nvPr/>
          </p:nvSpPr>
          <p:spPr>
            <a:xfrm>
              <a:off x="5384139" y="4002379"/>
              <a:ext cx="127753" cy="110131"/>
            </a:xfrm>
            <a:prstGeom prst="triangle">
              <a:avLst/>
            </a:prstGeom>
            <a:solidFill>
              <a:srgbClr val="4E8542"/>
            </a:solidFill>
            <a:ln w="12700" cap="flat" cmpd="sng" algn="ctr">
              <a:solidFill>
                <a:srgbClr val="4E8542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D6EB0E6-49EA-405A-97EC-6DD1DA7BB673}"/>
                </a:ext>
              </a:extLst>
            </p:cNvPr>
            <p:cNvSpPr/>
            <p:nvPr/>
          </p:nvSpPr>
          <p:spPr>
            <a:xfrm>
              <a:off x="4321339" y="3996267"/>
              <a:ext cx="133323" cy="114933"/>
            </a:xfrm>
            <a:prstGeom prst="triangle">
              <a:avLst/>
            </a:prstGeom>
            <a:solidFill>
              <a:srgbClr val="604878"/>
            </a:solidFill>
            <a:ln w="12700" cap="flat" cmpd="sng" algn="ctr">
              <a:solidFill>
                <a:srgbClr val="604878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48C1F746-73C3-4DD4-A378-F91D24AAC113}"/>
                </a:ext>
              </a:extLst>
            </p:cNvPr>
            <p:cNvSpPr/>
            <p:nvPr/>
          </p:nvSpPr>
          <p:spPr>
            <a:xfrm>
              <a:off x="7082775" y="4270118"/>
              <a:ext cx="90495" cy="90495"/>
            </a:xfrm>
            <a:prstGeom prst="flowChartConnector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A8D484-88E9-4902-80EE-FC0251BBF58E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7173270" y="4315366"/>
              <a:ext cx="1425715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87635-D392-4D1D-B9EC-09FF65ECEC33}"/>
                </a:ext>
              </a:extLst>
            </p:cNvPr>
            <p:cNvSpPr txBox="1"/>
            <p:nvPr/>
          </p:nvSpPr>
          <p:spPr>
            <a:xfrm>
              <a:off x="8112120" y="4028616"/>
              <a:ext cx="58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err="1">
                  <a:latin typeface="Calibri" panose="020F0502020204030204"/>
                </a:rPr>
                <a:t>bclk</a:t>
              </a:r>
              <a:endParaRPr lang="en-US" dirty="0">
                <a:latin typeface="Calibri" panose="020F0502020204030204"/>
              </a:endParaRP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30623F2-E9D9-464D-ABEF-8E929DDFA223}"/>
                </a:ext>
              </a:extLst>
            </p:cNvPr>
            <p:cNvSpPr/>
            <p:nvPr/>
          </p:nvSpPr>
          <p:spPr>
            <a:xfrm>
              <a:off x="8285668" y="3172237"/>
              <a:ext cx="77514" cy="77514"/>
            </a:xfrm>
            <a:prstGeom prst="flowChartConnector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06EEA1-3CC8-4C52-B1EE-38E8DB2CD44F}"/>
                </a:ext>
              </a:extLst>
            </p:cNvPr>
            <p:cNvCxnSpPr>
              <a:stCxn id="37" idx="0"/>
              <a:endCxn id="34" idx="3"/>
            </p:cNvCxnSpPr>
            <p:nvPr/>
          </p:nvCxnSpPr>
          <p:spPr>
            <a:xfrm flipV="1">
              <a:off x="7128023" y="4112509"/>
              <a:ext cx="340" cy="1576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E72C411-E0A1-4BC1-9FFD-3A0034BDDA5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924794" y="3771391"/>
              <a:ext cx="674191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03BE64C-B054-4009-9DE3-4991C1AFA24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2911091" y="3770119"/>
              <a:ext cx="674191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0402C1-74D4-46CE-B25D-DBB06218C4B7}"/>
                </a:ext>
              </a:extLst>
            </p:cNvPr>
            <p:cNvSpPr txBox="1"/>
            <p:nvPr/>
          </p:nvSpPr>
          <p:spPr>
            <a:xfrm>
              <a:off x="2843901" y="4028616"/>
              <a:ext cx="58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err="1">
                  <a:latin typeface="Calibri" panose="020F0502020204030204"/>
                </a:rPr>
                <a:t>aclk</a:t>
              </a:r>
              <a:endParaRPr lang="en-US" dirty="0">
                <a:latin typeface="Calibri" panose="020F050202020403020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D31BEA-C7AE-49D4-8C96-838F38FBF2E9}"/>
                </a:ext>
              </a:extLst>
            </p:cNvPr>
            <p:cNvSpPr txBox="1"/>
            <p:nvPr/>
          </p:nvSpPr>
          <p:spPr>
            <a:xfrm>
              <a:off x="2834767" y="3480761"/>
              <a:ext cx="706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data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4F5D9-28EE-4274-B203-A0F21FA3478F}"/>
                </a:ext>
              </a:extLst>
            </p:cNvPr>
            <p:cNvSpPr txBox="1"/>
            <p:nvPr/>
          </p:nvSpPr>
          <p:spPr>
            <a:xfrm>
              <a:off x="4549706" y="3479976"/>
              <a:ext cx="706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data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94C35-73A9-457D-A865-2A10DD456DEA}"/>
                </a:ext>
              </a:extLst>
            </p:cNvPr>
            <p:cNvSpPr txBox="1"/>
            <p:nvPr/>
          </p:nvSpPr>
          <p:spPr>
            <a:xfrm>
              <a:off x="6220367" y="3479976"/>
              <a:ext cx="706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data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CD4849-C646-46EA-B914-83CA2FAEE8CD}"/>
                </a:ext>
              </a:extLst>
            </p:cNvPr>
            <p:cNvSpPr txBox="1"/>
            <p:nvPr/>
          </p:nvSpPr>
          <p:spPr>
            <a:xfrm>
              <a:off x="7892748" y="3480761"/>
              <a:ext cx="706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data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C25C4F9-39F4-49C3-920C-7C13B5B423C0}"/>
              </a:ext>
            </a:extLst>
          </p:cNvPr>
          <p:cNvSpPr txBox="1"/>
          <p:nvPr/>
        </p:nvSpPr>
        <p:spPr>
          <a:xfrm>
            <a:off x="637481" y="5736231"/>
            <a:ext cx="1024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Discussed in: </a:t>
            </a:r>
          </a:p>
          <a:p>
            <a:r>
              <a:rPr lang="en-US" dirty="0"/>
              <a:t>Clock Domain Crossing (CDC) Design &amp; Verification Rev 1.0 Techniques Using </a:t>
            </a:r>
            <a:r>
              <a:rPr lang="en-US" dirty="0" err="1"/>
              <a:t>SystemVerilog</a:t>
            </a:r>
            <a:endParaRPr lang="en-US" dirty="0"/>
          </a:p>
        </p:txBody>
      </p:sp>
      <p:sp>
        <p:nvSpPr>
          <p:cNvPr id="50" name="Content Placeholder 10">
            <a:extLst>
              <a:ext uri="{FF2B5EF4-FFF2-40B4-BE49-F238E27FC236}">
                <a16:creationId xmlns:a16="http://schemas.microsoft.com/office/drawing/2014/main" id="{87F66201-B7FE-4E97-95CF-54337C725DB1}"/>
              </a:ext>
            </a:extLst>
          </p:cNvPr>
          <p:cNvSpPr txBox="1">
            <a:spLocks/>
          </p:cNvSpPr>
          <p:nvPr/>
        </p:nvSpPr>
        <p:spPr>
          <a:xfrm>
            <a:off x="637481" y="1244805"/>
            <a:ext cx="3807519" cy="4381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Used to Synchronize a bit across domains</a:t>
            </a:r>
          </a:p>
          <a:p>
            <a:r>
              <a:rPr lang="en-US" dirty="0"/>
              <a:t>A third stage can be used for faster clocks</a:t>
            </a:r>
          </a:p>
          <a:p>
            <a:endParaRPr lang="en-US" dirty="0"/>
          </a:p>
          <a:p>
            <a:r>
              <a:rPr lang="en-US" dirty="0"/>
              <a:t>Ideal for FPGA based designs where timing changings by resynthesis</a:t>
            </a:r>
          </a:p>
          <a:p>
            <a:r>
              <a:rPr lang="en-US" dirty="0"/>
              <a:t>Bad Design to use combinational logic to route clocks</a:t>
            </a:r>
          </a:p>
        </p:txBody>
      </p:sp>
    </p:spTree>
    <p:extLst>
      <p:ext uri="{BB962C8B-B14F-4D97-AF65-F5344CB8AC3E}">
        <p14:creationId xmlns:p14="http://schemas.microsoft.com/office/powerpoint/2010/main" val="2966416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0732-63E7-4E6A-9F6D-0D8A4806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Synchronizer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1DD50-85BB-475F-BCF6-81892831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94C917D6-AC31-4102-B38E-03CCDE07BABD}"/>
              </a:ext>
            </a:extLst>
          </p:cNvPr>
          <p:cNvSpPr/>
          <p:nvPr/>
        </p:nvSpPr>
        <p:spPr>
          <a:xfrm>
            <a:off x="6877507" y="4755877"/>
            <a:ext cx="997330" cy="682238"/>
          </a:xfrm>
          <a:prstGeom prst="rect">
            <a:avLst/>
          </a:prstGeom>
          <a:solidFill>
            <a:srgbClr val="1B587C"/>
          </a:solidFill>
          <a:ln w="12700" cap="flat" cmpd="sng" algn="ctr">
            <a:solidFill>
              <a:srgbClr val="1B58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F01A852E-CC40-4AC4-A8E3-31A2F4E1A4FE}"/>
              </a:ext>
            </a:extLst>
          </p:cNvPr>
          <p:cNvSpPr/>
          <p:nvPr/>
        </p:nvSpPr>
        <p:spPr>
          <a:xfrm>
            <a:off x="5205986" y="4755877"/>
            <a:ext cx="997330" cy="682238"/>
          </a:xfrm>
          <a:prstGeom prst="rect">
            <a:avLst/>
          </a:prstGeom>
          <a:solidFill>
            <a:srgbClr val="1B587C"/>
          </a:solidFill>
          <a:ln w="12700" cap="flat" cmpd="sng" algn="ctr">
            <a:solidFill>
              <a:srgbClr val="1B58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 int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66A4BD09-F167-431E-8D8F-87A7B0E02BEE}"/>
              </a:ext>
            </a:extLst>
          </p:cNvPr>
          <p:cNvSpPr/>
          <p:nvPr/>
        </p:nvSpPr>
        <p:spPr>
          <a:xfrm>
            <a:off x="3535325" y="4754605"/>
            <a:ext cx="997330" cy="682238"/>
          </a:xfrm>
          <a:prstGeom prst="rect">
            <a:avLst/>
          </a:prstGeom>
          <a:solidFill>
            <a:srgbClr val="1B587C">
              <a:lumMod val="50000"/>
            </a:srgbClr>
          </a:solidFill>
          <a:ln w="12700" cap="flat" cmpd="sng" algn="ctr">
            <a:solidFill>
              <a:srgbClr val="1B58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latch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222A7E56-0C59-438F-A24D-0748D83B97D8}"/>
              </a:ext>
            </a:extLst>
          </p:cNvPr>
          <p:cNvSpPr/>
          <p:nvPr/>
        </p:nvSpPr>
        <p:spPr>
          <a:xfrm>
            <a:off x="3534465" y="2960213"/>
            <a:ext cx="997330" cy="682238"/>
          </a:xfrm>
          <a:prstGeom prst="rect">
            <a:avLst/>
          </a:prstGeom>
          <a:solidFill>
            <a:srgbClr val="9F2936"/>
          </a:solidFill>
          <a:ln w="12700" cap="flat" cmpd="sng" algn="ctr">
            <a:solidFill>
              <a:srgbClr val="9F293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265DA02B-6079-4A56-A3B9-6649B63BB23D}"/>
              </a:ext>
            </a:extLst>
          </p:cNvPr>
          <p:cNvSpPr/>
          <p:nvPr/>
        </p:nvSpPr>
        <p:spPr>
          <a:xfrm>
            <a:off x="5205986" y="2960213"/>
            <a:ext cx="997330" cy="682238"/>
          </a:xfrm>
          <a:prstGeom prst="rect">
            <a:avLst/>
          </a:prstGeom>
          <a:solidFill>
            <a:srgbClr val="9F2936"/>
          </a:solidFill>
          <a:ln w="12700" cap="flat" cmpd="sng" algn="ctr">
            <a:solidFill>
              <a:srgbClr val="9F293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 int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E6F4ACA7-D51C-4B08-9D46-D70F42E4EB78}"/>
              </a:ext>
            </a:extLst>
          </p:cNvPr>
          <p:cNvSpPr/>
          <p:nvPr/>
        </p:nvSpPr>
        <p:spPr>
          <a:xfrm>
            <a:off x="6877507" y="2960213"/>
            <a:ext cx="997330" cy="682238"/>
          </a:xfrm>
          <a:prstGeom prst="rect">
            <a:avLst/>
          </a:prstGeom>
          <a:solidFill>
            <a:srgbClr val="9F2936">
              <a:lumMod val="50000"/>
            </a:srgbClr>
          </a:solidFill>
          <a:ln w="12700" cap="flat" cmpd="sng" algn="ctr">
            <a:solidFill>
              <a:srgbClr val="9F293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latch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B8D2A77C-05A1-45EC-8D4E-75CC175FA762}"/>
              </a:ext>
            </a:extLst>
          </p:cNvPr>
          <p:cNvCxnSpPr>
            <a:cxnSpLocks/>
            <a:stCxn id="375" idx="2"/>
            <a:endCxn id="344" idx="3"/>
          </p:cNvCxnSpPr>
          <p:nvPr/>
        </p:nvCxnSpPr>
        <p:spPr>
          <a:xfrm flipH="1" flipV="1">
            <a:off x="6203316" y="3301332"/>
            <a:ext cx="400639" cy="450"/>
          </a:xfrm>
          <a:prstGeom prst="straightConnector1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772DAC8-E3F7-44BA-8D70-B132F4536A10}"/>
              </a:ext>
            </a:extLst>
          </p:cNvPr>
          <p:cNvCxnSpPr>
            <a:cxnSpLocks/>
            <a:stCxn id="344" idx="1"/>
            <a:endCxn id="343" idx="3"/>
          </p:cNvCxnSpPr>
          <p:nvPr/>
        </p:nvCxnSpPr>
        <p:spPr>
          <a:xfrm flipH="1">
            <a:off x="4531795" y="3301332"/>
            <a:ext cx="674191" cy="0"/>
          </a:xfrm>
          <a:prstGeom prst="straightConnector1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752C2A13-2AC8-4799-9676-B44FA8EFEC89}"/>
              </a:ext>
            </a:extLst>
          </p:cNvPr>
          <p:cNvCxnSpPr>
            <a:cxnSpLocks/>
            <a:stCxn id="373" idx="6"/>
            <a:endCxn id="341" idx="1"/>
          </p:cNvCxnSpPr>
          <p:nvPr/>
        </p:nvCxnSpPr>
        <p:spPr>
          <a:xfrm>
            <a:off x="4805345" y="5096386"/>
            <a:ext cx="400641" cy="610"/>
          </a:xfrm>
          <a:prstGeom prst="straightConnector1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55105CD0-CBA0-4B31-8357-85A11DEC09CE}"/>
              </a:ext>
            </a:extLst>
          </p:cNvPr>
          <p:cNvCxnSpPr>
            <a:cxnSpLocks/>
            <a:stCxn id="341" idx="3"/>
            <a:endCxn id="340" idx="1"/>
          </p:cNvCxnSpPr>
          <p:nvPr/>
        </p:nvCxnSpPr>
        <p:spPr>
          <a:xfrm>
            <a:off x="6203316" y="5096996"/>
            <a:ext cx="674191" cy="0"/>
          </a:xfrm>
          <a:prstGeom prst="straightConnector1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C78697F5-E316-449A-B48A-ED580FA82189}"/>
              </a:ext>
            </a:extLst>
          </p:cNvPr>
          <p:cNvSpPr txBox="1"/>
          <p:nvPr/>
        </p:nvSpPr>
        <p:spPr>
          <a:xfrm>
            <a:off x="7451938" y="3533664"/>
            <a:ext cx="67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reset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228BE09C-6245-4F52-B5A2-E025F22D0CA0}"/>
              </a:ext>
            </a:extLst>
          </p:cNvPr>
          <p:cNvSpPr txBox="1"/>
          <p:nvPr/>
        </p:nvSpPr>
        <p:spPr>
          <a:xfrm>
            <a:off x="3418615" y="4423052"/>
            <a:ext cx="67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reset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131B523-2028-44CE-A4DD-CF960BA1EB4B}"/>
              </a:ext>
            </a:extLst>
          </p:cNvPr>
          <p:cNvSpPr txBox="1"/>
          <p:nvPr/>
        </p:nvSpPr>
        <p:spPr>
          <a:xfrm>
            <a:off x="3108352" y="4752489"/>
            <a:ext cx="49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set</a:t>
            </a:r>
          </a:p>
        </p:txBody>
      </p: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6499FE77-E7A1-42A2-A886-7A512B224F29}"/>
              </a:ext>
            </a:extLst>
          </p:cNvPr>
          <p:cNvCxnSpPr>
            <a:cxnSpLocks/>
            <a:stCxn id="340" idx="0"/>
            <a:endCxn id="389" idx="4"/>
          </p:cNvCxnSpPr>
          <p:nvPr/>
        </p:nvCxnSpPr>
        <p:spPr>
          <a:xfrm flipH="1" flipV="1">
            <a:off x="7375167" y="3728078"/>
            <a:ext cx="1005" cy="1027799"/>
          </a:xfrm>
          <a:prstGeom prst="straightConnector1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8399C31B-2595-42EE-BB72-73D1FFBCF442}"/>
              </a:ext>
            </a:extLst>
          </p:cNvPr>
          <p:cNvSpPr txBox="1"/>
          <p:nvPr/>
        </p:nvSpPr>
        <p:spPr>
          <a:xfrm>
            <a:off x="7851874" y="2964974"/>
            <a:ext cx="51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set</a:t>
            </a:r>
          </a:p>
        </p:txBody>
      </p:sp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D724BA71-6E99-4FA9-ABA4-D19993DDAEF9}"/>
              </a:ext>
            </a:extLst>
          </p:cNvPr>
          <p:cNvCxnSpPr>
            <a:cxnSpLocks/>
            <a:stCxn id="375" idx="4"/>
            <a:endCxn id="391" idx="2"/>
          </p:cNvCxnSpPr>
          <p:nvPr/>
        </p:nvCxnSpPr>
        <p:spPr>
          <a:xfrm rot="16200000" flipH="1">
            <a:off x="6861770" y="3134462"/>
            <a:ext cx="1071158" cy="1496292"/>
          </a:xfrm>
          <a:prstGeom prst="bentConnector2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C326AD15-9998-4B6E-BDEA-EC80DC352651}"/>
              </a:ext>
            </a:extLst>
          </p:cNvPr>
          <p:cNvCxnSpPr>
            <a:stCxn id="343" idx="2"/>
            <a:endCxn id="342" idx="0"/>
          </p:cNvCxnSpPr>
          <p:nvPr/>
        </p:nvCxnSpPr>
        <p:spPr>
          <a:xfrm>
            <a:off x="4033130" y="3642451"/>
            <a:ext cx="860" cy="1112154"/>
          </a:xfrm>
          <a:prstGeom prst="straightConnector1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7" name="Connector: Elbow 356">
            <a:extLst>
              <a:ext uri="{FF2B5EF4-FFF2-40B4-BE49-F238E27FC236}">
                <a16:creationId xmlns:a16="http://schemas.microsoft.com/office/drawing/2014/main" id="{4B84F5AC-BF91-4A75-B826-F566D292C9EE}"/>
              </a:ext>
            </a:extLst>
          </p:cNvPr>
          <p:cNvCxnSpPr>
            <a:cxnSpLocks/>
            <a:stCxn id="367" idx="6"/>
            <a:endCxn id="370" idx="3"/>
          </p:cNvCxnSpPr>
          <p:nvPr/>
        </p:nvCxnSpPr>
        <p:spPr>
          <a:xfrm>
            <a:off x="4380927" y="2750132"/>
            <a:ext cx="1017409" cy="214846"/>
          </a:xfrm>
          <a:prstGeom prst="bentConnector2">
            <a:avLst/>
          </a:prstGeom>
          <a:noFill/>
          <a:ln w="19050" cap="flat" cmpd="sng" algn="ctr">
            <a:solidFill>
              <a:srgbClr val="4E854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8A109AB-7368-4531-A95A-F82C038B33FE}"/>
              </a:ext>
            </a:extLst>
          </p:cNvPr>
          <p:cNvCxnSpPr>
            <a:cxnSpLocks/>
            <a:stCxn id="371" idx="2"/>
            <a:endCxn id="364" idx="3"/>
          </p:cNvCxnSpPr>
          <p:nvPr/>
        </p:nvCxnSpPr>
        <p:spPr>
          <a:xfrm rot="10800000">
            <a:off x="5398060" y="5438115"/>
            <a:ext cx="1634759" cy="202856"/>
          </a:xfrm>
          <a:prstGeom prst="bentConnector2">
            <a:avLst/>
          </a:prstGeom>
          <a:noFill/>
          <a:ln w="19050" cap="flat" cmpd="sng" algn="ctr">
            <a:solidFill>
              <a:srgbClr val="F07F09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9" name="Connector: Elbow 358">
            <a:extLst>
              <a:ext uri="{FF2B5EF4-FFF2-40B4-BE49-F238E27FC236}">
                <a16:creationId xmlns:a16="http://schemas.microsoft.com/office/drawing/2014/main" id="{1BD0455B-B139-45D8-9782-05B10876B1F9}"/>
              </a:ext>
            </a:extLst>
          </p:cNvPr>
          <p:cNvCxnSpPr>
            <a:cxnSpLocks/>
            <a:stCxn id="377" idx="4"/>
            <a:endCxn id="366" idx="3"/>
          </p:cNvCxnSpPr>
          <p:nvPr/>
        </p:nvCxnSpPr>
        <p:spPr>
          <a:xfrm rot="16200000" flipH="1">
            <a:off x="2131834" y="3230594"/>
            <a:ext cx="2641427" cy="1770994"/>
          </a:xfrm>
          <a:prstGeom prst="bentConnector3">
            <a:avLst>
              <a:gd name="adj1" fmla="val 107885"/>
            </a:avLst>
          </a:prstGeom>
          <a:noFill/>
          <a:ln w="19050" cap="flat" cmpd="sng" algn="ctr">
            <a:solidFill>
              <a:srgbClr val="4E854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0" name="Connector: Elbow 359">
            <a:extLst>
              <a:ext uri="{FF2B5EF4-FFF2-40B4-BE49-F238E27FC236}">
                <a16:creationId xmlns:a16="http://schemas.microsoft.com/office/drawing/2014/main" id="{E156D609-D776-4ABA-B00D-C12FEB17C212}"/>
              </a:ext>
            </a:extLst>
          </p:cNvPr>
          <p:cNvCxnSpPr>
            <a:cxnSpLocks/>
            <a:stCxn id="380" idx="0"/>
            <a:endCxn id="365" idx="3"/>
          </p:cNvCxnSpPr>
          <p:nvPr/>
        </p:nvCxnSpPr>
        <p:spPr>
          <a:xfrm rot="16200000" flipV="1">
            <a:off x="6649538" y="3386246"/>
            <a:ext cx="2635513" cy="1783442"/>
          </a:xfrm>
          <a:prstGeom prst="bentConnector3">
            <a:avLst>
              <a:gd name="adj1" fmla="val 108096"/>
            </a:avLst>
          </a:prstGeom>
          <a:noFill/>
          <a:ln w="19050" cap="flat" cmpd="sng" algn="ctr">
            <a:solidFill>
              <a:srgbClr val="F07F09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274D3275-60A0-4764-A751-6FAE5F55212A}"/>
              </a:ext>
            </a:extLst>
          </p:cNvPr>
          <p:cNvCxnSpPr>
            <a:cxnSpLocks/>
            <a:endCxn id="345" idx="3"/>
          </p:cNvCxnSpPr>
          <p:nvPr/>
        </p:nvCxnSpPr>
        <p:spPr>
          <a:xfrm flipH="1">
            <a:off x="7874837" y="3301332"/>
            <a:ext cx="1692515" cy="0"/>
          </a:xfrm>
          <a:prstGeom prst="straightConnector1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B01F225-6978-4C1D-96CA-E9B7FCDD94A9}"/>
              </a:ext>
            </a:extLst>
          </p:cNvPr>
          <p:cNvCxnSpPr>
            <a:cxnSpLocks/>
            <a:endCxn id="342" idx="1"/>
          </p:cNvCxnSpPr>
          <p:nvPr/>
        </p:nvCxnSpPr>
        <p:spPr>
          <a:xfrm>
            <a:off x="1853233" y="5095724"/>
            <a:ext cx="1682092" cy="0"/>
          </a:xfrm>
          <a:prstGeom prst="straightConnector1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3" name="Isosceles Triangle 362">
            <a:extLst>
              <a:ext uri="{FF2B5EF4-FFF2-40B4-BE49-F238E27FC236}">
                <a16:creationId xmlns:a16="http://schemas.microsoft.com/office/drawing/2014/main" id="{0E543A63-E8FF-494A-B1B8-89D475EE3545}"/>
              </a:ext>
            </a:extLst>
          </p:cNvPr>
          <p:cNvSpPr/>
          <p:nvPr/>
        </p:nvSpPr>
        <p:spPr>
          <a:xfrm>
            <a:off x="7010981" y="5321864"/>
            <a:ext cx="134850" cy="116250"/>
          </a:xfrm>
          <a:prstGeom prst="triangle">
            <a:avLst/>
          </a:prstGeom>
          <a:solidFill>
            <a:srgbClr val="9F2936"/>
          </a:solidFill>
          <a:ln w="12700" cap="flat" cmpd="sng" algn="ctr">
            <a:solidFill>
              <a:srgbClr val="9F293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Isosceles Triangle 363">
            <a:extLst>
              <a:ext uri="{FF2B5EF4-FFF2-40B4-BE49-F238E27FC236}">
                <a16:creationId xmlns:a16="http://schemas.microsoft.com/office/drawing/2014/main" id="{DF3EE5F6-8996-4F2F-835D-FC20419FB457}"/>
              </a:ext>
            </a:extLst>
          </p:cNvPr>
          <p:cNvSpPr/>
          <p:nvPr/>
        </p:nvSpPr>
        <p:spPr>
          <a:xfrm>
            <a:off x="5334182" y="5327984"/>
            <a:ext cx="127753" cy="110131"/>
          </a:xfrm>
          <a:prstGeom prst="triangle">
            <a:avLst/>
          </a:prstGeom>
          <a:solidFill>
            <a:srgbClr val="9F2936"/>
          </a:solidFill>
          <a:ln w="12700" cap="flat" cmpd="sng" algn="ctr">
            <a:solidFill>
              <a:srgbClr val="9F293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Isosceles Triangle 364">
            <a:extLst>
              <a:ext uri="{FF2B5EF4-FFF2-40B4-BE49-F238E27FC236}">
                <a16:creationId xmlns:a16="http://schemas.microsoft.com/office/drawing/2014/main" id="{D1B1E834-58E1-4385-A230-19D00C2E3D64}"/>
              </a:ext>
            </a:extLst>
          </p:cNvPr>
          <p:cNvSpPr/>
          <p:nvPr/>
        </p:nvSpPr>
        <p:spPr>
          <a:xfrm rot="10800000">
            <a:off x="7006993" y="2960210"/>
            <a:ext cx="137160" cy="118872"/>
          </a:xfrm>
          <a:prstGeom prst="triangle">
            <a:avLst/>
          </a:prstGeom>
          <a:solidFill>
            <a:srgbClr val="1B587C"/>
          </a:solidFill>
          <a:ln w="1270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Isosceles Triangle 365">
            <a:extLst>
              <a:ext uri="{FF2B5EF4-FFF2-40B4-BE49-F238E27FC236}">
                <a16:creationId xmlns:a16="http://schemas.microsoft.com/office/drawing/2014/main" id="{EA945D60-4F77-4D67-8CC3-81172F84CE3A}"/>
              </a:ext>
            </a:extLst>
          </p:cNvPr>
          <p:cNvSpPr/>
          <p:nvPr/>
        </p:nvSpPr>
        <p:spPr>
          <a:xfrm>
            <a:off x="4271382" y="5321872"/>
            <a:ext cx="133323" cy="114933"/>
          </a:xfrm>
          <a:prstGeom prst="triangle">
            <a:avLst/>
          </a:prstGeom>
          <a:solidFill>
            <a:srgbClr val="9F2936"/>
          </a:solidFill>
          <a:ln w="12700" cap="flat" cmpd="sng" algn="ctr">
            <a:solidFill>
              <a:srgbClr val="9F293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40AEB4E3-2F91-4C8B-8AB7-BE697D27EB58}"/>
              </a:ext>
            </a:extLst>
          </p:cNvPr>
          <p:cNvSpPr/>
          <p:nvPr/>
        </p:nvSpPr>
        <p:spPr>
          <a:xfrm>
            <a:off x="4290432" y="2704884"/>
            <a:ext cx="90495" cy="90495"/>
          </a:xfrm>
          <a:prstGeom prst="flowChartConnector">
            <a:avLst/>
          </a:prstGeom>
          <a:solidFill>
            <a:srgbClr val="4E854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7C04748-49A6-4EA5-823A-4D7162A7ACE2}"/>
              </a:ext>
            </a:extLst>
          </p:cNvPr>
          <p:cNvCxnSpPr>
            <a:cxnSpLocks/>
            <a:stCxn id="377" idx="6"/>
            <a:endCxn id="367" idx="2"/>
          </p:cNvCxnSpPr>
          <p:nvPr/>
        </p:nvCxnSpPr>
        <p:spPr>
          <a:xfrm>
            <a:off x="2612297" y="2750131"/>
            <a:ext cx="1678135" cy="1"/>
          </a:xfrm>
          <a:prstGeom prst="line">
            <a:avLst/>
          </a:prstGeom>
          <a:noFill/>
          <a:ln w="19050" cap="flat" cmpd="sng" algn="ctr">
            <a:solidFill>
              <a:srgbClr val="4E8542"/>
            </a:solidFill>
            <a:prstDash val="solid"/>
            <a:miter lim="800000"/>
          </a:ln>
          <a:effectLst/>
        </p:spPr>
      </p:cxnSp>
      <p:sp>
        <p:nvSpPr>
          <p:cNvPr id="369" name="Isosceles Triangle 368">
            <a:extLst>
              <a:ext uri="{FF2B5EF4-FFF2-40B4-BE49-F238E27FC236}">
                <a16:creationId xmlns:a16="http://schemas.microsoft.com/office/drawing/2014/main" id="{F37AC4D1-F8F0-465D-96D5-E2E5F07AB31D}"/>
              </a:ext>
            </a:extLst>
          </p:cNvPr>
          <p:cNvSpPr/>
          <p:nvPr/>
        </p:nvSpPr>
        <p:spPr>
          <a:xfrm rot="10800000">
            <a:off x="4267099" y="2960211"/>
            <a:ext cx="137160" cy="122810"/>
          </a:xfrm>
          <a:prstGeom prst="triangle">
            <a:avLst/>
          </a:prstGeom>
          <a:solidFill>
            <a:srgbClr val="1B587C"/>
          </a:solidFill>
          <a:ln w="1270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Isosceles Triangle 369">
            <a:extLst>
              <a:ext uri="{FF2B5EF4-FFF2-40B4-BE49-F238E27FC236}">
                <a16:creationId xmlns:a16="http://schemas.microsoft.com/office/drawing/2014/main" id="{DE555537-2D2C-4173-91CC-A1313A8E463F}"/>
              </a:ext>
            </a:extLst>
          </p:cNvPr>
          <p:cNvSpPr/>
          <p:nvPr/>
        </p:nvSpPr>
        <p:spPr>
          <a:xfrm rot="10800000">
            <a:off x="5332156" y="2964978"/>
            <a:ext cx="132360" cy="114103"/>
          </a:xfrm>
          <a:prstGeom prst="triangle">
            <a:avLst/>
          </a:prstGeom>
          <a:solidFill>
            <a:srgbClr val="1B587C"/>
          </a:solidFill>
          <a:ln w="1270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id="{F4D0B68D-8CAC-479C-8430-E84553052786}"/>
              </a:ext>
            </a:extLst>
          </p:cNvPr>
          <p:cNvSpPr/>
          <p:nvPr/>
        </p:nvSpPr>
        <p:spPr>
          <a:xfrm>
            <a:off x="7032818" y="5595723"/>
            <a:ext cx="90495" cy="90495"/>
          </a:xfrm>
          <a:prstGeom prst="flowChartConnector">
            <a:avLst/>
          </a:prstGeom>
          <a:solidFill>
            <a:srgbClr val="F07F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8F20A55-439B-4D1A-AD8D-F0144162679D}"/>
              </a:ext>
            </a:extLst>
          </p:cNvPr>
          <p:cNvCxnSpPr>
            <a:cxnSpLocks/>
            <a:stCxn id="371" idx="6"/>
            <a:endCxn id="380" idx="2"/>
          </p:cNvCxnSpPr>
          <p:nvPr/>
        </p:nvCxnSpPr>
        <p:spPr>
          <a:xfrm>
            <a:off x="7123313" y="5640971"/>
            <a:ext cx="1690454" cy="0"/>
          </a:xfrm>
          <a:prstGeom prst="line">
            <a:avLst/>
          </a:prstGeom>
          <a:noFill/>
          <a:ln w="19050" cap="flat" cmpd="sng" algn="ctr">
            <a:solidFill>
              <a:srgbClr val="F07F09"/>
            </a:solidFill>
            <a:prstDash val="solid"/>
            <a:miter lim="800000"/>
          </a:ln>
          <a:effectLst/>
        </p:spPr>
      </p:cxnSp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id="{AFA9C810-2F42-45C7-977A-12F27F13C796}"/>
              </a:ext>
            </a:extLst>
          </p:cNvPr>
          <p:cNvSpPr/>
          <p:nvPr/>
        </p:nvSpPr>
        <p:spPr>
          <a:xfrm>
            <a:off x="4714850" y="5051138"/>
            <a:ext cx="90495" cy="90495"/>
          </a:xfrm>
          <a:prstGeom prst="flowChartConnector">
            <a:avLst/>
          </a:prstGeom>
          <a:solidFill>
            <a:srgbClr val="1B587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4B1DA3D-055C-4EE6-B911-AD1124E0D28A}"/>
              </a:ext>
            </a:extLst>
          </p:cNvPr>
          <p:cNvCxnSpPr>
            <a:stCxn id="342" idx="3"/>
            <a:endCxn id="373" idx="2"/>
          </p:cNvCxnSpPr>
          <p:nvPr/>
        </p:nvCxnSpPr>
        <p:spPr>
          <a:xfrm>
            <a:off x="4532655" y="5095724"/>
            <a:ext cx="182195" cy="662"/>
          </a:xfrm>
          <a:prstGeom prst="line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</a:ln>
          <a:effectLst/>
        </p:spPr>
      </p:cxn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id="{3184D36C-2907-4846-9804-78B7E5E6DF73}"/>
              </a:ext>
            </a:extLst>
          </p:cNvPr>
          <p:cNvSpPr/>
          <p:nvPr/>
        </p:nvSpPr>
        <p:spPr>
          <a:xfrm>
            <a:off x="6603955" y="3256534"/>
            <a:ext cx="90495" cy="90495"/>
          </a:xfrm>
          <a:prstGeom prst="flowChartConnector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9904B633-3E99-4C18-BE19-DF94C931BBE4}"/>
              </a:ext>
            </a:extLst>
          </p:cNvPr>
          <p:cNvCxnSpPr>
            <a:stCxn id="345" idx="1"/>
            <a:endCxn id="375" idx="6"/>
          </p:cNvCxnSpPr>
          <p:nvPr/>
        </p:nvCxnSpPr>
        <p:spPr>
          <a:xfrm flipH="1">
            <a:off x="6694450" y="3301332"/>
            <a:ext cx="183057" cy="450"/>
          </a:xfrm>
          <a:prstGeom prst="line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id="{A666FCD3-BEE5-4770-B714-9EFE4FD6916E}"/>
              </a:ext>
            </a:extLst>
          </p:cNvPr>
          <p:cNvSpPr/>
          <p:nvPr/>
        </p:nvSpPr>
        <p:spPr>
          <a:xfrm>
            <a:off x="2521802" y="2704883"/>
            <a:ext cx="90495" cy="90495"/>
          </a:xfrm>
          <a:prstGeom prst="flowChartConnector">
            <a:avLst/>
          </a:prstGeom>
          <a:solidFill>
            <a:srgbClr val="4E854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B8A7B18A-53EA-4BCC-933D-CC40E480C6B7}"/>
              </a:ext>
            </a:extLst>
          </p:cNvPr>
          <p:cNvCxnSpPr>
            <a:cxnSpLocks/>
            <a:stCxn id="377" idx="2"/>
          </p:cNvCxnSpPr>
          <p:nvPr/>
        </p:nvCxnSpPr>
        <p:spPr>
          <a:xfrm flipH="1" flipV="1">
            <a:off x="1854077" y="2750130"/>
            <a:ext cx="667725" cy="1"/>
          </a:xfrm>
          <a:prstGeom prst="line">
            <a:avLst/>
          </a:prstGeom>
          <a:noFill/>
          <a:ln w="19050" cap="flat" cmpd="sng" algn="ctr">
            <a:solidFill>
              <a:srgbClr val="4E8542"/>
            </a:solidFill>
            <a:prstDash val="solid"/>
            <a:miter lim="800000"/>
          </a:ln>
          <a:effectLst/>
        </p:spPr>
      </p:cxnSp>
      <p:sp>
        <p:nvSpPr>
          <p:cNvPr id="379" name="TextBox 378">
            <a:extLst>
              <a:ext uri="{FF2B5EF4-FFF2-40B4-BE49-F238E27FC236}">
                <a16:creationId xmlns:a16="http://schemas.microsoft.com/office/drawing/2014/main" id="{56150404-BC38-4C46-BBF2-0FBB6AA4AC64}"/>
              </a:ext>
            </a:extLst>
          </p:cNvPr>
          <p:cNvSpPr txBox="1"/>
          <p:nvPr/>
        </p:nvSpPr>
        <p:spPr>
          <a:xfrm>
            <a:off x="1261872" y="2380799"/>
            <a:ext cx="157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writer clock</a:t>
            </a:r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id="{0E5FE28B-0737-4475-8159-A652EFCE9B07}"/>
              </a:ext>
            </a:extLst>
          </p:cNvPr>
          <p:cNvSpPr/>
          <p:nvPr/>
        </p:nvSpPr>
        <p:spPr>
          <a:xfrm>
            <a:off x="8813767" y="5595723"/>
            <a:ext cx="90495" cy="90495"/>
          </a:xfrm>
          <a:prstGeom prst="flowChartConnector">
            <a:avLst/>
          </a:prstGeom>
          <a:solidFill>
            <a:srgbClr val="F07F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CE9B3925-578B-494C-AD88-CED68374D9F2}"/>
              </a:ext>
            </a:extLst>
          </p:cNvPr>
          <p:cNvCxnSpPr>
            <a:cxnSpLocks/>
            <a:endCxn id="380" idx="6"/>
          </p:cNvCxnSpPr>
          <p:nvPr/>
        </p:nvCxnSpPr>
        <p:spPr>
          <a:xfrm flipH="1">
            <a:off x="8904262" y="5640971"/>
            <a:ext cx="667112" cy="0"/>
          </a:xfrm>
          <a:prstGeom prst="line">
            <a:avLst/>
          </a:prstGeom>
          <a:noFill/>
          <a:ln w="19050" cap="flat" cmpd="sng" algn="ctr">
            <a:solidFill>
              <a:srgbClr val="F07F09"/>
            </a:solidFill>
            <a:prstDash val="solid"/>
            <a:miter lim="800000"/>
          </a:ln>
          <a:effectLst/>
        </p:spPr>
      </p:cxnSp>
      <p:sp>
        <p:nvSpPr>
          <p:cNvPr id="382" name="TextBox 381">
            <a:extLst>
              <a:ext uri="{FF2B5EF4-FFF2-40B4-BE49-F238E27FC236}">
                <a16:creationId xmlns:a16="http://schemas.microsoft.com/office/drawing/2014/main" id="{872E6DA9-56B9-44C7-B250-96B04AEBF05F}"/>
              </a:ext>
            </a:extLst>
          </p:cNvPr>
          <p:cNvSpPr txBox="1"/>
          <p:nvPr/>
        </p:nvSpPr>
        <p:spPr>
          <a:xfrm>
            <a:off x="8930382" y="5272670"/>
            <a:ext cx="157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reader clock</a:t>
            </a: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6E270A0-78FD-4C61-9EB2-249065FCA38E}"/>
              </a:ext>
            </a:extLst>
          </p:cNvPr>
          <p:cNvCxnSpPr>
            <a:cxnSpLocks/>
            <a:endCxn id="390" idx="3"/>
          </p:cNvCxnSpPr>
          <p:nvPr/>
        </p:nvCxnSpPr>
        <p:spPr>
          <a:xfrm flipH="1" flipV="1">
            <a:off x="8491964" y="4477557"/>
            <a:ext cx="1075388" cy="0"/>
          </a:xfrm>
          <a:prstGeom prst="line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headEnd type="triangle"/>
          </a:ln>
          <a:effectLst/>
        </p:spPr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A37F8598-22B1-4F05-A15C-6863CF2FF618}"/>
              </a:ext>
            </a:extLst>
          </p:cNvPr>
          <p:cNvSpPr txBox="1"/>
          <p:nvPr/>
        </p:nvSpPr>
        <p:spPr>
          <a:xfrm>
            <a:off x="9381943" y="4108304"/>
            <a:ext cx="90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full flag</a:t>
            </a:r>
          </a:p>
        </p:txBody>
      </p: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3135BDA9-77B1-4AFF-9FA9-A1CCBDA3C3FF}"/>
              </a:ext>
            </a:extLst>
          </p:cNvPr>
          <p:cNvCxnSpPr>
            <a:cxnSpLocks/>
            <a:stCxn id="402" idx="6"/>
          </p:cNvCxnSpPr>
          <p:nvPr/>
        </p:nvCxnSpPr>
        <p:spPr>
          <a:xfrm flipH="1" flipV="1">
            <a:off x="1853233" y="3899803"/>
            <a:ext cx="956344" cy="0"/>
          </a:xfrm>
          <a:prstGeom prst="line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F91514B9-15DD-4393-B7DC-ACFC6EBAA9B7}"/>
              </a:ext>
            </a:extLst>
          </p:cNvPr>
          <p:cNvSpPr txBox="1"/>
          <p:nvPr/>
        </p:nvSpPr>
        <p:spPr>
          <a:xfrm>
            <a:off x="1262239" y="3527918"/>
            <a:ext cx="157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empty flag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4AE3502-3EFF-42D0-917B-9AC5F54F2DB5}"/>
              </a:ext>
            </a:extLst>
          </p:cNvPr>
          <p:cNvSpPr txBox="1"/>
          <p:nvPr/>
        </p:nvSpPr>
        <p:spPr>
          <a:xfrm>
            <a:off x="1264031" y="4719818"/>
            <a:ext cx="157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set full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E96A3BF-507C-4642-B5F7-BF612B134D6B}"/>
              </a:ext>
            </a:extLst>
          </p:cNvPr>
          <p:cNvSpPr txBox="1"/>
          <p:nvPr/>
        </p:nvSpPr>
        <p:spPr>
          <a:xfrm>
            <a:off x="9141184" y="2930231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 panose="020F0502020204030204"/>
              </a:rPr>
              <a:t>set empty</a:t>
            </a:r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id="{04171B89-6FDC-460B-A2DE-22095FABAEC1}"/>
              </a:ext>
            </a:extLst>
          </p:cNvPr>
          <p:cNvSpPr/>
          <p:nvPr/>
        </p:nvSpPr>
        <p:spPr>
          <a:xfrm>
            <a:off x="7334019" y="3645782"/>
            <a:ext cx="82296" cy="82296"/>
          </a:xfrm>
          <a:prstGeom prst="flowChartConnector">
            <a:avLst/>
          </a:prstGeom>
          <a:noFill/>
          <a:ln w="1905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0" name="Flowchart: Delay 389">
            <a:extLst>
              <a:ext uri="{FF2B5EF4-FFF2-40B4-BE49-F238E27FC236}">
                <a16:creationId xmlns:a16="http://schemas.microsoft.com/office/drawing/2014/main" id="{8ED43D4C-3B81-4FE6-8699-B39EF73226DD}"/>
              </a:ext>
            </a:extLst>
          </p:cNvPr>
          <p:cNvSpPr/>
          <p:nvPr/>
        </p:nvSpPr>
        <p:spPr>
          <a:xfrm>
            <a:off x="8232441" y="4347795"/>
            <a:ext cx="259523" cy="259523"/>
          </a:xfrm>
          <a:prstGeom prst="flowChartDelay">
            <a:avLst/>
          </a:prstGeom>
          <a:solidFill>
            <a:srgbClr val="9F2936"/>
          </a:solidFill>
          <a:ln w="19050" cap="flat" cmpd="sng" algn="ctr">
            <a:solidFill>
              <a:srgbClr val="9F293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id="{C9BAB208-83A5-4CDB-ADC2-6BEBCD06B1E5}"/>
              </a:ext>
            </a:extLst>
          </p:cNvPr>
          <p:cNvSpPr/>
          <p:nvPr/>
        </p:nvSpPr>
        <p:spPr>
          <a:xfrm>
            <a:off x="8145495" y="4379430"/>
            <a:ext cx="77514" cy="77514"/>
          </a:xfrm>
          <a:prstGeom prst="flowChartConnector">
            <a:avLst/>
          </a:prstGeom>
          <a:noFill/>
          <a:ln w="19050" cap="flat" cmpd="sng" algn="ctr">
            <a:solidFill>
              <a:srgbClr val="9F293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id="{2C70D7FB-FF7E-49CA-A825-0B94B00C8A46}"/>
              </a:ext>
            </a:extLst>
          </p:cNvPr>
          <p:cNvSpPr/>
          <p:nvPr/>
        </p:nvSpPr>
        <p:spPr>
          <a:xfrm>
            <a:off x="8235711" y="4497842"/>
            <a:ext cx="77514" cy="77514"/>
          </a:xfrm>
          <a:prstGeom prst="flowChartConnector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3" name="Connector: Elbow 392">
            <a:extLst>
              <a:ext uri="{FF2B5EF4-FFF2-40B4-BE49-F238E27FC236}">
                <a16:creationId xmlns:a16="http://schemas.microsoft.com/office/drawing/2014/main" id="{AF12B07C-BC4A-4405-8379-2B36A923D961}"/>
              </a:ext>
            </a:extLst>
          </p:cNvPr>
          <p:cNvCxnSpPr>
            <a:cxnSpLocks/>
            <a:stCxn id="340" idx="3"/>
            <a:endCxn id="392" idx="2"/>
          </p:cNvCxnSpPr>
          <p:nvPr/>
        </p:nvCxnSpPr>
        <p:spPr>
          <a:xfrm flipV="1">
            <a:off x="7874837" y="4536599"/>
            <a:ext cx="360874" cy="560397"/>
          </a:xfrm>
          <a:prstGeom prst="bentConnector3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4" name="Heart 393">
            <a:extLst>
              <a:ext uri="{FF2B5EF4-FFF2-40B4-BE49-F238E27FC236}">
                <a16:creationId xmlns:a16="http://schemas.microsoft.com/office/drawing/2014/main" id="{F8B7E66E-DE67-4361-91E9-CFF65A289542}"/>
              </a:ext>
            </a:extLst>
          </p:cNvPr>
          <p:cNvSpPr/>
          <p:nvPr/>
        </p:nvSpPr>
        <p:spPr>
          <a:xfrm rot="5400000">
            <a:off x="2904744" y="3750870"/>
            <a:ext cx="259522" cy="302225"/>
          </a:xfrm>
          <a:prstGeom prst="heart">
            <a:avLst/>
          </a:prstGeom>
          <a:solidFill>
            <a:srgbClr val="1B587C"/>
          </a:solidFill>
          <a:ln w="1905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9EC81F8B-50DA-47F5-9D11-2105904A9B01}"/>
              </a:ext>
            </a:extLst>
          </p:cNvPr>
          <p:cNvSpPr/>
          <p:nvPr/>
        </p:nvSpPr>
        <p:spPr>
          <a:xfrm rot="10800000">
            <a:off x="3089697" y="3773349"/>
            <a:ext cx="207100" cy="260132"/>
          </a:xfrm>
          <a:prstGeom prst="flowChartConnector">
            <a:avLst/>
          </a:prstGeom>
          <a:solidFill>
            <a:schemeClr val="bg1"/>
          </a:solidFill>
          <a:ln w="1905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69E73641-2ADD-4A36-8995-A684EF136C5F}"/>
              </a:ext>
            </a:extLst>
          </p:cNvPr>
          <p:cNvCxnSpPr>
            <a:cxnSpLocks/>
          </p:cNvCxnSpPr>
          <p:nvPr/>
        </p:nvCxnSpPr>
        <p:spPr>
          <a:xfrm>
            <a:off x="3089877" y="3770203"/>
            <a:ext cx="113982" cy="0"/>
          </a:xfrm>
          <a:prstGeom prst="line">
            <a:avLst/>
          </a:prstGeom>
          <a:noFill/>
          <a:ln w="1905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B3F79F60-A445-4BDB-AA87-0B83183B18D1}"/>
              </a:ext>
            </a:extLst>
          </p:cNvPr>
          <p:cNvCxnSpPr>
            <a:cxnSpLocks/>
          </p:cNvCxnSpPr>
          <p:nvPr/>
        </p:nvCxnSpPr>
        <p:spPr>
          <a:xfrm>
            <a:off x="3085496" y="4034033"/>
            <a:ext cx="113982" cy="0"/>
          </a:xfrm>
          <a:prstGeom prst="line">
            <a:avLst/>
          </a:prstGeom>
          <a:noFill/>
          <a:ln w="1905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id="{46601FFB-B2DF-42E8-A50B-31A0B86B2C5F}"/>
              </a:ext>
            </a:extLst>
          </p:cNvPr>
          <p:cNvSpPr/>
          <p:nvPr/>
        </p:nvSpPr>
        <p:spPr>
          <a:xfrm rot="16420648">
            <a:off x="3142321" y="3736398"/>
            <a:ext cx="207100" cy="260132"/>
          </a:xfrm>
          <a:prstGeom prst="flowChartConnector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id="{E27C7415-5D29-4D47-8788-F4EE8DDA5F1B}"/>
              </a:ext>
            </a:extLst>
          </p:cNvPr>
          <p:cNvSpPr/>
          <p:nvPr/>
        </p:nvSpPr>
        <p:spPr>
          <a:xfrm rot="5179352" flipV="1">
            <a:off x="3142322" y="3807125"/>
            <a:ext cx="207100" cy="260132"/>
          </a:xfrm>
          <a:prstGeom prst="flowChartConnector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id="{ECB83FB1-7B60-44FC-A492-FA302CCF18B8}"/>
              </a:ext>
            </a:extLst>
          </p:cNvPr>
          <p:cNvSpPr/>
          <p:nvPr/>
        </p:nvSpPr>
        <p:spPr>
          <a:xfrm rot="10800000">
            <a:off x="3022374" y="3799970"/>
            <a:ext cx="77514" cy="77514"/>
          </a:xfrm>
          <a:prstGeom prst="flowChartConnector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id="{DE591F20-7A48-47E9-B83D-58C2A6B4D43A}"/>
              </a:ext>
            </a:extLst>
          </p:cNvPr>
          <p:cNvSpPr/>
          <p:nvPr/>
        </p:nvSpPr>
        <p:spPr>
          <a:xfrm rot="10800000">
            <a:off x="3022874" y="3918013"/>
            <a:ext cx="77514" cy="77514"/>
          </a:xfrm>
          <a:prstGeom prst="flowChartConnector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id="{B2D08CE2-B27F-4A15-9DA7-90AF5522F1A1}"/>
              </a:ext>
            </a:extLst>
          </p:cNvPr>
          <p:cNvSpPr/>
          <p:nvPr/>
        </p:nvSpPr>
        <p:spPr>
          <a:xfrm rot="10800000">
            <a:off x="2809577" y="3865218"/>
            <a:ext cx="77514" cy="77514"/>
          </a:xfrm>
          <a:prstGeom prst="flowChartConnector">
            <a:avLst/>
          </a:prstGeom>
          <a:solidFill>
            <a:schemeClr val="bg1"/>
          </a:solidFill>
          <a:ln w="19050" cap="flat" cmpd="sng" algn="ctr">
            <a:solidFill>
              <a:srgbClr val="1B587C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3" name="Connector: Elbow 402">
            <a:extLst>
              <a:ext uri="{FF2B5EF4-FFF2-40B4-BE49-F238E27FC236}">
                <a16:creationId xmlns:a16="http://schemas.microsoft.com/office/drawing/2014/main" id="{8AD0D9C9-2C44-4197-AB8C-A12812991777}"/>
              </a:ext>
            </a:extLst>
          </p:cNvPr>
          <p:cNvCxnSpPr>
            <a:cxnSpLocks/>
            <a:stCxn id="373" idx="0"/>
            <a:endCxn id="401" idx="2"/>
          </p:cNvCxnSpPr>
          <p:nvPr/>
        </p:nvCxnSpPr>
        <p:spPr>
          <a:xfrm rot="16200000" flipV="1">
            <a:off x="3383059" y="3674099"/>
            <a:ext cx="1094368" cy="1659710"/>
          </a:xfrm>
          <a:prstGeom prst="bentConnector2">
            <a:avLst/>
          </a:prstGeom>
          <a:noFill/>
          <a:ln w="31750" cap="flat" cmpd="sng" algn="ctr">
            <a:solidFill>
              <a:srgbClr val="1B587C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4" name="Connector: Elbow 403">
            <a:extLst>
              <a:ext uri="{FF2B5EF4-FFF2-40B4-BE49-F238E27FC236}">
                <a16:creationId xmlns:a16="http://schemas.microsoft.com/office/drawing/2014/main" id="{9759ECAB-223F-4D8E-84B0-FB71373B7EA3}"/>
              </a:ext>
            </a:extLst>
          </p:cNvPr>
          <p:cNvCxnSpPr>
            <a:stCxn id="343" idx="1"/>
            <a:endCxn id="400" idx="2"/>
          </p:cNvCxnSpPr>
          <p:nvPr/>
        </p:nvCxnSpPr>
        <p:spPr>
          <a:xfrm rot="10800000" flipV="1">
            <a:off x="3099889" y="3301331"/>
            <a:ext cx="434577" cy="537395"/>
          </a:xfrm>
          <a:prstGeom prst="bentConnector3">
            <a:avLst/>
          </a:prstGeom>
          <a:noFill/>
          <a:ln w="31750" cap="flat" cmpd="sng" algn="ctr">
            <a:solidFill>
              <a:srgbClr val="9F29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3357E8BA-99AC-4C2A-922A-19643F2B2B2E}"/>
              </a:ext>
            </a:extLst>
          </p:cNvPr>
          <p:cNvCxnSpPr>
            <a:stCxn id="371" idx="0"/>
            <a:endCxn id="363" idx="3"/>
          </p:cNvCxnSpPr>
          <p:nvPr/>
        </p:nvCxnSpPr>
        <p:spPr>
          <a:xfrm flipV="1">
            <a:off x="7078066" y="5438114"/>
            <a:ext cx="340" cy="157609"/>
          </a:xfrm>
          <a:prstGeom prst="straightConnector1">
            <a:avLst/>
          </a:prstGeom>
          <a:noFill/>
          <a:ln w="19050" cap="flat" cmpd="sng" algn="ctr">
            <a:solidFill>
              <a:srgbClr val="F07F09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6366D65B-8F8A-458F-B893-0F4BBD769526}"/>
              </a:ext>
            </a:extLst>
          </p:cNvPr>
          <p:cNvCxnSpPr>
            <a:stCxn id="367" idx="4"/>
            <a:endCxn id="369" idx="3"/>
          </p:cNvCxnSpPr>
          <p:nvPr/>
        </p:nvCxnSpPr>
        <p:spPr>
          <a:xfrm flipH="1">
            <a:off x="4335679" y="2795379"/>
            <a:ext cx="1" cy="164832"/>
          </a:xfrm>
          <a:prstGeom prst="straightConnector1">
            <a:avLst/>
          </a:prstGeom>
          <a:noFill/>
          <a:ln w="19050" cap="flat" cmpd="sng" algn="ctr">
            <a:solidFill>
              <a:srgbClr val="4E854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996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FCD7D8-29AD-4D26-984F-816C9849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4794443" cy="582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Array Emitter Logic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B928DC02-0AEB-4BFC-B35A-E2DD43667C19}"/>
              </a:ext>
            </a:extLst>
          </p:cNvPr>
          <p:cNvSpPr txBox="1">
            <a:spLocks/>
          </p:cNvSpPr>
          <p:nvPr/>
        </p:nvSpPr>
        <p:spPr>
          <a:xfrm>
            <a:off x="643831" y="1936955"/>
            <a:ext cx="3690425" cy="424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Each controller used to decode one packet type</a:t>
            </a:r>
          </a:p>
          <a:p>
            <a:r>
              <a:rPr lang="en-US" sz="2000" dirty="0"/>
              <a:t>Controller List</a:t>
            </a:r>
          </a:p>
          <a:p>
            <a:pPr lvl="1"/>
            <a:r>
              <a:rPr lang="en-US" sz="1800" dirty="0"/>
              <a:t>Write Enable Controller</a:t>
            </a:r>
          </a:p>
          <a:p>
            <a:pPr lvl="1"/>
            <a:r>
              <a:rPr lang="en-US" sz="1800" dirty="0"/>
              <a:t>Reset Controller</a:t>
            </a:r>
          </a:p>
          <a:p>
            <a:pPr lvl="1"/>
            <a:r>
              <a:rPr lang="en-US" sz="1800" dirty="0"/>
              <a:t>Valid Controller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E72F73E-97D5-4A03-B5EC-3BBD3B3D8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1015806"/>
            <a:ext cx="6155736" cy="4836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E5B7-8AAB-44E5-A8F8-606037F6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2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2A9A-D548-4670-A2E1-6EBD869C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01" y="179997"/>
            <a:ext cx="9425515" cy="1325562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</a:rPr>
              <a:t>IRLED Scene Projector Technology Development Timeline 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70D87-5463-49DB-92AD-81CE4E90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0565CDE-F166-40B9-9CF7-91A84ADB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47960"/>
              </p:ext>
            </p:extLst>
          </p:nvPr>
        </p:nvGraphicFramePr>
        <p:xfrm>
          <a:off x="1581465" y="5876346"/>
          <a:ext cx="7908039" cy="329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915">
                  <a:extLst>
                    <a:ext uri="{9D8B030D-6E8A-4147-A177-3AD203B41FA5}">
                      <a16:colId xmlns:a16="http://schemas.microsoft.com/office/drawing/2014/main" val="4019529852"/>
                    </a:ext>
                  </a:extLst>
                </a:gridCol>
                <a:gridCol w="1715256">
                  <a:extLst>
                    <a:ext uri="{9D8B030D-6E8A-4147-A177-3AD203B41FA5}">
                      <a16:colId xmlns:a16="http://schemas.microsoft.com/office/drawing/2014/main" val="773208427"/>
                    </a:ext>
                  </a:extLst>
                </a:gridCol>
                <a:gridCol w="2268453">
                  <a:extLst>
                    <a:ext uri="{9D8B030D-6E8A-4147-A177-3AD203B41FA5}">
                      <a16:colId xmlns:a16="http://schemas.microsoft.com/office/drawing/2014/main" val="1149811370"/>
                    </a:ext>
                  </a:extLst>
                </a:gridCol>
                <a:gridCol w="2094415">
                  <a:extLst>
                    <a:ext uri="{9D8B030D-6E8A-4147-A177-3AD203B41FA5}">
                      <a16:colId xmlns:a16="http://schemas.microsoft.com/office/drawing/2014/main" val="1316055808"/>
                    </a:ext>
                  </a:extLst>
                </a:gridCol>
              </a:tblGrid>
              <a:tr h="32979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1319" marR="81319" marT="40660" marB="40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1319" marR="81319" marT="40660" marB="40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1319" marR="81319" marT="40660" marB="40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1319" marR="81319" marT="40660" marB="406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8516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68D1B20-DDB0-444A-BB45-C5C79050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46925"/>
              </p:ext>
            </p:extLst>
          </p:nvPr>
        </p:nvGraphicFramePr>
        <p:xfrm>
          <a:off x="768498" y="6296035"/>
          <a:ext cx="9334230" cy="329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474">
                  <a:extLst>
                    <a:ext uri="{9D8B030D-6E8A-4147-A177-3AD203B41FA5}">
                      <a16:colId xmlns:a16="http://schemas.microsoft.com/office/drawing/2014/main" val="3362715400"/>
                    </a:ext>
                  </a:extLst>
                </a:gridCol>
                <a:gridCol w="1795571">
                  <a:extLst>
                    <a:ext uri="{9D8B030D-6E8A-4147-A177-3AD203B41FA5}">
                      <a16:colId xmlns:a16="http://schemas.microsoft.com/office/drawing/2014/main" val="329222731"/>
                    </a:ext>
                  </a:extLst>
                </a:gridCol>
                <a:gridCol w="1833775">
                  <a:extLst>
                    <a:ext uri="{9D8B030D-6E8A-4147-A177-3AD203B41FA5}">
                      <a16:colId xmlns:a16="http://schemas.microsoft.com/office/drawing/2014/main" val="3707591368"/>
                    </a:ext>
                  </a:extLst>
                </a:gridCol>
                <a:gridCol w="2734289">
                  <a:extLst>
                    <a:ext uri="{9D8B030D-6E8A-4147-A177-3AD203B41FA5}">
                      <a16:colId xmlns:a16="http://schemas.microsoft.com/office/drawing/2014/main" val="678017948"/>
                    </a:ext>
                  </a:extLst>
                </a:gridCol>
                <a:gridCol w="1337121">
                  <a:extLst>
                    <a:ext uri="{9D8B030D-6E8A-4147-A177-3AD203B41FA5}">
                      <a16:colId xmlns:a16="http://schemas.microsoft.com/office/drawing/2014/main" val="3837908921"/>
                    </a:ext>
                  </a:extLst>
                </a:gridCol>
              </a:tblGrid>
              <a:tr h="3297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</a:p>
                  </a:txBody>
                  <a:tcPr marL="81319" marR="81319" marT="40660" marB="406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</a:p>
                  </a:txBody>
                  <a:tcPr marL="81319" marR="81319" marT="40660" marB="406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</a:p>
                  </a:txBody>
                  <a:tcPr marL="81319" marR="81319" marT="40660" marB="406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81319" marR="81319" marT="40660" marB="406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marL="81319" marR="81319" marT="40660" marB="406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40078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932C4511-4F1B-431F-A234-E3CEE83E31C6}"/>
              </a:ext>
            </a:extLst>
          </p:cNvPr>
          <p:cNvGrpSpPr/>
          <p:nvPr/>
        </p:nvGrpSpPr>
        <p:grpSpPr>
          <a:xfrm>
            <a:off x="947907" y="1823122"/>
            <a:ext cx="9462761" cy="4292575"/>
            <a:chOff x="625619" y="1298016"/>
            <a:chExt cx="10640478" cy="482681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65E6F5-B15A-4068-BE72-6CC7E2BF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077" y="4546392"/>
              <a:ext cx="768458" cy="7684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BE46772-179D-4C29-9CF3-CF8460D8A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73" y="4982252"/>
              <a:ext cx="731333" cy="70987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367EEE-EF0E-4A07-A29C-1668340CF94B}"/>
                </a:ext>
              </a:extLst>
            </p:cNvPr>
            <p:cNvSpPr txBox="1"/>
            <p:nvPr/>
          </p:nvSpPr>
          <p:spPr>
            <a:xfrm>
              <a:off x="625619" y="3936600"/>
              <a:ext cx="1872123" cy="588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68 x 68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SLEDs array + RIIC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D0E245-99EB-4DA4-BDDB-6DDD673F4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19" b="100000" l="9997" r="89935">
                          <a14:foregroundMark x1="39440" y1="39297" x2="39577" y2="53608"/>
                          <a14:foregroundMark x1="39679" y1="53487" x2="45923" y2="51910"/>
                          <a14:foregroundMark x1="45923" y1="51910" x2="45821" y2="37599"/>
                          <a14:foregroundMark x1="45821" y1="37599" x2="39133" y2="39418"/>
                          <a14:foregroundMark x1="40566" y1="41480" x2="40532" y2="49727"/>
                          <a14:foregroundMark x1="40532" y1="49727" x2="42955" y2="50091"/>
                          <a14:foregroundMark x1="49608" y1="29594" x2="47629" y2="40206"/>
                          <a14:foregroundMark x1="47970" y1="51425" x2="52917" y2="69012"/>
                          <a14:foregroundMark x1="65268" y1="97878" x2="60525" y2="99515"/>
                          <a14:foregroundMark x1="39236" y1="26986" x2="40020" y2="25288"/>
                          <a14:foregroundMark x1="39406" y1="25652" x2="41829" y2="23651"/>
                          <a14:foregroundMark x1="41590" y1="23590" x2="44081" y2="22074"/>
                          <a14:foregroundMark x1="44353" y1="22377" x2="45479" y2="23347"/>
                          <a14:foregroundMark x1="45138" y1="23347" x2="51177" y2="20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7" t="1702" r="18494"/>
            <a:stretch/>
          </p:blipFill>
          <p:spPr>
            <a:xfrm>
              <a:off x="2729792" y="4351589"/>
              <a:ext cx="1268029" cy="139864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C1C50B1-BD25-4984-9F7F-EEFB61A9B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7945" l="0" r="94737">
                          <a14:foregroundMark x1="15132" y1="685" x2="53947" y2="2055"/>
                          <a14:foregroundMark x1="53947" y1="2055" x2="89474" y2="1370"/>
                          <a14:foregroundMark x1="89756" y1="3425" x2="99342" y2="73288"/>
                          <a14:foregroundMark x1="89474" y1="1370" x2="89756" y2="3425"/>
                          <a14:foregroundMark x1="99342" y1="73288" x2="57895" y2="97260"/>
                          <a14:foregroundMark x1="57895" y1="97260" x2="12500" y2="97260"/>
                          <a14:foregroundMark x1="11735" y1="95205" x2="1990" y2="69040"/>
                          <a14:foregroundMark x1="12500" y1="97260" x2="11735" y2="95205"/>
                          <a14:foregroundMark x1="0" y1="60959" x2="0" y2="27397"/>
                          <a14:foregroundMark x1="0" y1="62329" x2="0" y2="60959"/>
                          <a14:foregroundMark x1="9621" y1="685" x2="9868" y2="0"/>
                          <a14:foregroundMark x1="9128" y1="2055" x2="9621" y2="685"/>
                          <a14:foregroundMark x1="8388" y1="4110" x2="9128" y2="2055"/>
                          <a14:foregroundMark x1="7895" y1="5479" x2="8388" y2="4110"/>
                          <a14:foregroundMark x1="7648" y1="6164" x2="7895" y2="5479"/>
                          <a14:foregroundMark x1="7155" y1="7534" x2="7648" y2="6164"/>
                          <a14:foregroundMark x1="0" y1="27397" x2="7155" y2="7534"/>
                          <a14:foregroundMark x1="90132" y1="12329" x2="98026" y2="45890"/>
                          <a14:foregroundMark x1="98026" y1="45890" x2="92763" y2="82877"/>
                          <a14:foregroundMark x1="92763" y1="82877" x2="46053" y2="98630"/>
                          <a14:foregroundMark x1="46053" y1="98630" x2="15789" y2="93151"/>
                          <a14:foregroundMark x1="93421" y1="15753" x2="94737" y2="85616"/>
                          <a14:foregroundMark x1="4524" y1="68777" x2="4605" y2="71918"/>
                          <a14:foregroundMark x1="4324" y1="60959" x2="4347" y2="61877"/>
                          <a14:foregroundMark x1="3289" y1="20548" x2="4324" y2="60959"/>
                          <a14:foregroundMark x1="10526" y1="71918" x2="22368" y2="71918"/>
                          <a14:foregroundMark x1="61184" y1="10959" x2="76316" y2="12329"/>
                          <a14:foregroundMark x1="19737" y1="95205" x2="51316" y2="94521"/>
                          <a14:foregroundMark x1="89474" y1="4110" x2="89474" y2="4110"/>
                          <a14:foregroundMark x1="89474" y1="3425" x2="89474" y2="3425"/>
                          <a14:foregroundMark x1="90132" y1="3425" x2="90132" y2="3425"/>
                          <a14:foregroundMark x1="90132" y1="4110" x2="90132" y2="4110"/>
                          <a14:foregroundMark x1="86842" y1="1370" x2="86842" y2="1370"/>
                          <a14:foregroundMark x1="88158" y1="2055" x2="88158" y2="2055"/>
                          <a14:foregroundMark x1="90132" y1="4110" x2="90132" y2="4110"/>
                          <a14:foregroundMark x1="90789" y1="4110" x2="90789" y2="4110"/>
                          <a14:foregroundMark x1="90132" y1="3425" x2="90132" y2="3425"/>
                          <a14:foregroundMark x1="90132" y1="4110" x2="90132" y2="4110"/>
                          <a14:foregroundMark x1="86842" y1="1370" x2="86842" y2="1370"/>
                          <a14:foregroundMark x1="6579" y1="6849" x2="6579" y2="6849"/>
                          <a14:foregroundMark x1="7237" y1="7534" x2="7237" y2="7534"/>
                          <a14:foregroundMark x1="6579" y1="7534" x2="6579" y2="7534"/>
                          <a14:backgroundMark x1="1316" y1="6164" x2="1316" y2="6164"/>
                          <a14:backgroundMark x1="7237" y1="2055" x2="7237" y2="2055"/>
                          <a14:backgroundMark x1="10526" y1="2055" x2="10526" y2="2055"/>
                          <a14:backgroundMark x1="2632" y1="95205" x2="2632" y2="95205"/>
                          <a14:backgroundMark x1="658" y1="60959" x2="658" y2="60959"/>
                          <a14:backgroundMark x1="7237" y1="5479" x2="7237" y2="5479"/>
                          <a14:backgroundMark x1="9868" y1="685" x2="9868" y2="685"/>
                          <a14:backgroundMark x1="8553" y1="4110" x2="8553" y2="4110"/>
                          <a14:backgroundMark x1="6579" y1="7534" x2="6579" y2="7534"/>
                          <a14:backgroundMark x1="89474" y1="1370" x2="89474" y2="1370"/>
                          <a14:backgroundMark x1="87500" y1="685" x2="87500" y2="685"/>
                          <a14:backgroundMark x1="90789" y1="3425" x2="90789" y2="3425"/>
                          <a14:backgroundMark x1="0" y1="65068" x2="0" y2="65068"/>
                          <a14:backgroundMark x1="0" y1="68493" x2="0" y2="68493"/>
                          <a14:backgroundMark x1="0" y1="62329" x2="658" y2="69178"/>
                          <a14:backgroundMark x1="0" y1="60274" x2="0" y2="171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963" y="5550403"/>
              <a:ext cx="598039" cy="57443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BCE3F2-708A-4A3D-8671-0A6BD0B9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619" y="3671520"/>
              <a:ext cx="1759544" cy="135130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76AA26-8B96-44C2-AE9F-04A4BB53FF4D}"/>
                </a:ext>
              </a:extLst>
            </p:cNvPr>
            <p:cNvSpPr txBox="1"/>
            <p:nvPr/>
          </p:nvSpPr>
          <p:spPr>
            <a:xfrm>
              <a:off x="4514168" y="2591183"/>
              <a:ext cx="1961216" cy="1315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512 x 512 SLEDs array + RIIC + 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System to drive array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E5409D-BD23-443B-8A2E-B049D4C5BA7A}"/>
                </a:ext>
              </a:extLst>
            </p:cNvPr>
            <p:cNvSpPr txBox="1"/>
            <p:nvPr/>
          </p:nvSpPr>
          <p:spPr>
            <a:xfrm>
              <a:off x="2630416" y="3739675"/>
              <a:ext cx="1695880" cy="588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System to drive SLEDs array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DA70E3-B18E-40B9-B806-CC621EF90847}"/>
                </a:ext>
              </a:extLst>
            </p:cNvPr>
            <p:cNvCxnSpPr>
              <a:cxnSpLocks/>
            </p:cNvCxnSpPr>
            <p:nvPr/>
          </p:nvCxnSpPr>
          <p:spPr>
            <a:xfrm>
              <a:off x="5310721" y="5070418"/>
              <a:ext cx="0" cy="679816"/>
            </a:xfrm>
            <a:prstGeom prst="straightConnector1">
              <a:avLst/>
            </a:prstGeom>
            <a:ln w="28575">
              <a:solidFill>
                <a:srgbClr val="B364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379040D-CE6D-46B8-9953-E3A4418A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15" y="1298016"/>
              <a:ext cx="1293167" cy="129316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9C54D6FE-484E-4D75-AFBD-9D4F70C0A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4" t="41756" r="12605" b="4068"/>
            <a:stretch>
              <a:fillRect/>
            </a:stretch>
          </p:blipFill>
          <p:spPr bwMode="auto">
            <a:xfrm>
              <a:off x="7159143" y="3361106"/>
              <a:ext cx="1318712" cy="1293167"/>
            </a:xfrm>
            <a:prstGeom prst="rect">
              <a:avLst/>
            </a:prstGeom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0979E8A-F241-4D1C-B2C5-D64B454CF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176" y="1312195"/>
              <a:ext cx="1666128" cy="163644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AE6743E-8989-46B8-BC98-CCBDA315C2FE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99" y="5337190"/>
              <a:ext cx="0" cy="361509"/>
            </a:xfrm>
            <a:prstGeom prst="straightConnector1">
              <a:avLst/>
            </a:prstGeom>
            <a:ln w="28575">
              <a:solidFill>
                <a:srgbClr val="B364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5898A2E-CFF8-469E-AEC4-1FB99DD3B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230284" y="3577820"/>
              <a:ext cx="0" cy="2152907"/>
            </a:xfrm>
            <a:prstGeom prst="straightConnector1">
              <a:avLst/>
            </a:prstGeom>
            <a:ln w="28575">
              <a:solidFill>
                <a:srgbClr val="B364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B6C49-3FEF-4AF0-BB38-FCDCBB7F7D1B}"/>
                </a:ext>
              </a:extLst>
            </p:cNvPr>
            <p:cNvSpPr txBox="1"/>
            <p:nvPr/>
          </p:nvSpPr>
          <p:spPr>
            <a:xfrm>
              <a:off x="6686264" y="2656694"/>
              <a:ext cx="2572259" cy="830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9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TCSA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Projector with 512 x 512 2-color SLEDs array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AD0A34-5FE8-49C3-8015-5EA9A7F025E1}"/>
                </a:ext>
              </a:extLst>
            </p:cNvPr>
            <p:cNvSpPr txBox="1"/>
            <p:nvPr/>
          </p:nvSpPr>
          <p:spPr>
            <a:xfrm>
              <a:off x="6750317" y="4703122"/>
              <a:ext cx="2444155" cy="830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9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NSLEDS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Projector with 1K x 1K SLEDs array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D1F50-D1B5-4B49-BA28-9EA43C7101FB}"/>
                </a:ext>
              </a:extLst>
            </p:cNvPr>
            <p:cNvSpPr txBox="1"/>
            <p:nvPr/>
          </p:nvSpPr>
          <p:spPr>
            <a:xfrm>
              <a:off x="9273396" y="2945957"/>
              <a:ext cx="1992701" cy="1072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9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HDILED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: Projector with 2K x 2K SLEDs array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598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28F80-0A2B-4690-83C3-0EA8B696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C7BE7-F98D-4986-BE6D-DB2A69FD5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06" y="1828800"/>
            <a:ext cx="3874417" cy="4351337"/>
          </a:xfrm>
        </p:spPr>
        <p:txBody>
          <a:bodyPr>
            <a:normAutofit/>
          </a:bodyPr>
          <a:lstStyle/>
          <a:p>
            <a:r>
              <a:rPr lang="en-US" sz="2000" dirty="0"/>
              <a:t>Read 24-bit word and decode</a:t>
            </a:r>
          </a:p>
          <a:p>
            <a:r>
              <a:rPr lang="en-US" sz="2000" dirty="0"/>
              <a:t>State Machines</a:t>
            </a:r>
          </a:p>
          <a:p>
            <a:pPr lvl="1"/>
            <a:r>
              <a:rPr lang="en-US" sz="1800" dirty="0"/>
              <a:t>Write Enable 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/>
              <a:t>Draw Region State Machine</a:t>
            </a:r>
          </a:p>
          <a:p>
            <a:pPr lvl="1"/>
            <a:r>
              <a:rPr lang="en-US" sz="1800" dirty="0"/>
              <a:t>Reset 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Array Reset State Machine</a:t>
            </a:r>
            <a:endParaRPr lang="en-US" sz="1800" dirty="0"/>
          </a:p>
          <a:p>
            <a:pPr lvl="1"/>
            <a:r>
              <a:rPr lang="en-US" sz="1800" dirty="0"/>
              <a:t>Valid 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Not shown</a:t>
            </a:r>
          </a:p>
          <a:p>
            <a:endParaRPr lang="en-US" sz="2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02BA281-8CEC-4FC2-AE2C-42437F32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768778" cy="77765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200" dirty="0"/>
              <a:t>Array Emitter State Machines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1A7B7159-58D3-4E3F-A3E4-6E9A16C6802C}"/>
              </a:ext>
            </a:extLst>
          </p:cNvPr>
          <p:cNvSpPr/>
          <p:nvPr/>
        </p:nvSpPr>
        <p:spPr>
          <a:xfrm>
            <a:off x="7749154" y="800717"/>
            <a:ext cx="230735" cy="759748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E730F63-701B-4ACE-BAD1-4BC8C8B74B85}"/>
              </a:ext>
            </a:extLst>
          </p:cNvPr>
          <p:cNvSpPr/>
          <p:nvPr/>
        </p:nvSpPr>
        <p:spPr>
          <a:xfrm>
            <a:off x="4659514" y="1586804"/>
            <a:ext cx="6386420" cy="4573501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386420"/>
                      <a:gd name="connsiteY0" fmla="*/ 762265 h 4573501"/>
                      <a:gd name="connsiteX1" fmla="*/ 762265 w 6386420"/>
                      <a:gd name="connsiteY1" fmla="*/ 0 h 4573501"/>
                      <a:gd name="connsiteX2" fmla="*/ 1205237 w 6386420"/>
                      <a:gd name="connsiteY2" fmla="*/ 0 h 4573501"/>
                      <a:gd name="connsiteX3" fmla="*/ 1599591 w 6386420"/>
                      <a:gd name="connsiteY3" fmla="*/ 0 h 4573501"/>
                      <a:gd name="connsiteX4" fmla="*/ 2042563 w 6386420"/>
                      <a:gd name="connsiteY4" fmla="*/ 0 h 4573501"/>
                      <a:gd name="connsiteX5" fmla="*/ 2534154 w 6386420"/>
                      <a:gd name="connsiteY5" fmla="*/ 0 h 4573501"/>
                      <a:gd name="connsiteX6" fmla="*/ 3074364 w 6386420"/>
                      <a:gd name="connsiteY6" fmla="*/ 0 h 4573501"/>
                      <a:gd name="connsiteX7" fmla="*/ 3517336 w 6386420"/>
                      <a:gd name="connsiteY7" fmla="*/ 0 h 4573501"/>
                      <a:gd name="connsiteX8" fmla="*/ 4154784 w 6386420"/>
                      <a:gd name="connsiteY8" fmla="*/ 0 h 4573501"/>
                      <a:gd name="connsiteX9" fmla="*/ 4694994 w 6386420"/>
                      <a:gd name="connsiteY9" fmla="*/ 0 h 4573501"/>
                      <a:gd name="connsiteX10" fmla="*/ 5624155 w 6386420"/>
                      <a:gd name="connsiteY10" fmla="*/ 0 h 4573501"/>
                      <a:gd name="connsiteX11" fmla="*/ 6386420 w 6386420"/>
                      <a:gd name="connsiteY11" fmla="*/ 762265 h 4573501"/>
                      <a:gd name="connsiteX12" fmla="*/ 6386420 w 6386420"/>
                      <a:gd name="connsiteY12" fmla="*/ 1331406 h 4573501"/>
                      <a:gd name="connsiteX13" fmla="*/ 6386420 w 6386420"/>
                      <a:gd name="connsiteY13" fmla="*/ 1778589 h 4573501"/>
                      <a:gd name="connsiteX14" fmla="*/ 6386420 w 6386420"/>
                      <a:gd name="connsiteY14" fmla="*/ 2286751 h 4573501"/>
                      <a:gd name="connsiteX15" fmla="*/ 6386420 w 6386420"/>
                      <a:gd name="connsiteY15" fmla="*/ 2703443 h 4573501"/>
                      <a:gd name="connsiteX16" fmla="*/ 6386420 w 6386420"/>
                      <a:gd name="connsiteY16" fmla="*/ 3272584 h 4573501"/>
                      <a:gd name="connsiteX17" fmla="*/ 6386420 w 6386420"/>
                      <a:gd name="connsiteY17" fmla="*/ 3811236 h 4573501"/>
                      <a:gd name="connsiteX18" fmla="*/ 5624155 w 6386420"/>
                      <a:gd name="connsiteY18" fmla="*/ 4573501 h 4573501"/>
                      <a:gd name="connsiteX19" fmla="*/ 5083945 w 6386420"/>
                      <a:gd name="connsiteY19" fmla="*/ 4573501 h 4573501"/>
                      <a:gd name="connsiteX20" fmla="*/ 4543735 w 6386420"/>
                      <a:gd name="connsiteY20" fmla="*/ 4573501 h 4573501"/>
                      <a:gd name="connsiteX21" fmla="*/ 3954906 w 6386420"/>
                      <a:gd name="connsiteY21" fmla="*/ 4573501 h 4573501"/>
                      <a:gd name="connsiteX22" fmla="*/ 3317458 w 6386420"/>
                      <a:gd name="connsiteY22" fmla="*/ 4573501 h 4573501"/>
                      <a:gd name="connsiteX23" fmla="*/ 2728629 w 6386420"/>
                      <a:gd name="connsiteY23" fmla="*/ 4573501 h 4573501"/>
                      <a:gd name="connsiteX24" fmla="*/ 2091182 w 6386420"/>
                      <a:gd name="connsiteY24" fmla="*/ 4573501 h 4573501"/>
                      <a:gd name="connsiteX25" fmla="*/ 1502353 w 6386420"/>
                      <a:gd name="connsiteY25" fmla="*/ 4573501 h 4573501"/>
                      <a:gd name="connsiteX26" fmla="*/ 762265 w 6386420"/>
                      <a:gd name="connsiteY26" fmla="*/ 4573501 h 4573501"/>
                      <a:gd name="connsiteX27" fmla="*/ 0 w 6386420"/>
                      <a:gd name="connsiteY27" fmla="*/ 3811236 h 4573501"/>
                      <a:gd name="connsiteX28" fmla="*/ 0 w 6386420"/>
                      <a:gd name="connsiteY28" fmla="*/ 3242095 h 4573501"/>
                      <a:gd name="connsiteX29" fmla="*/ 0 w 6386420"/>
                      <a:gd name="connsiteY29" fmla="*/ 2825402 h 4573501"/>
                      <a:gd name="connsiteX30" fmla="*/ 0 w 6386420"/>
                      <a:gd name="connsiteY30" fmla="*/ 2378220 h 4573501"/>
                      <a:gd name="connsiteX31" fmla="*/ 0 w 6386420"/>
                      <a:gd name="connsiteY31" fmla="*/ 1931037 h 4573501"/>
                      <a:gd name="connsiteX32" fmla="*/ 0 w 6386420"/>
                      <a:gd name="connsiteY32" fmla="*/ 1422875 h 4573501"/>
                      <a:gd name="connsiteX33" fmla="*/ 0 w 6386420"/>
                      <a:gd name="connsiteY33" fmla="*/ 762265 h 457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386420" h="4573501" fill="none" extrusionOk="0">
                        <a:moveTo>
                          <a:pt x="0" y="762265"/>
                        </a:moveTo>
                        <a:cubicBezTo>
                          <a:pt x="11902" y="289333"/>
                          <a:pt x="259293" y="-2642"/>
                          <a:pt x="762265" y="0"/>
                        </a:cubicBezTo>
                        <a:cubicBezTo>
                          <a:pt x="910430" y="-52429"/>
                          <a:pt x="1056700" y="45025"/>
                          <a:pt x="1205237" y="0"/>
                        </a:cubicBezTo>
                        <a:cubicBezTo>
                          <a:pt x="1353774" y="-45025"/>
                          <a:pt x="1411592" y="11648"/>
                          <a:pt x="1599591" y="0"/>
                        </a:cubicBezTo>
                        <a:cubicBezTo>
                          <a:pt x="1787590" y="-11648"/>
                          <a:pt x="1949022" y="10437"/>
                          <a:pt x="2042563" y="0"/>
                        </a:cubicBezTo>
                        <a:cubicBezTo>
                          <a:pt x="2136104" y="-10437"/>
                          <a:pt x="2299823" y="34369"/>
                          <a:pt x="2534154" y="0"/>
                        </a:cubicBezTo>
                        <a:cubicBezTo>
                          <a:pt x="2768485" y="-34369"/>
                          <a:pt x="2897959" y="38677"/>
                          <a:pt x="3074364" y="0"/>
                        </a:cubicBezTo>
                        <a:cubicBezTo>
                          <a:pt x="3250769" y="-38677"/>
                          <a:pt x="3410145" y="30674"/>
                          <a:pt x="3517336" y="0"/>
                        </a:cubicBezTo>
                        <a:cubicBezTo>
                          <a:pt x="3624527" y="-30674"/>
                          <a:pt x="3848143" y="21410"/>
                          <a:pt x="4154784" y="0"/>
                        </a:cubicBezTo>
                        <a:cubicBezTo>
                          <a:pt x="4461425" y="-21410"/>
                          <a:pt x="4429886" y="42831"/>
                          <a:pt x="4694994" y="0"/>
                        </a:cubicBezTo>
                        <a:cubicBezTo>
                          <a:pt x="4960102" y="-42831"/>
                          <a:pt x="5192572" y="10173"/>
                          <a:pt x="5624155" y="0"/>
                        </a:cubicBezTo>
                        <a:cubicBezTo>
                          <a:pt x="5997090" y="-54978"/>
                          <a:pt x="6463925" y="257416"/>
                          <a:pt x="6386420" y="762265"/>
                        </a:cubicBezTo>
                        <a:cubicBezTo>
                          <a:pt x="6397899" y="917633"/>
                          <a:pt x="6383462" y="1095858"/>
                          <a:pt x="6386420" y="1331406"/>
                        </a:cubicBezTo>
                        <a:cubicBezTo>
                          <a:pt x="6389378" y="1566954"/>
                          <a:pt x="6343296" y="1679829"/>
                          <a:pt x="6386420" y="1778589"/>
                        </a:cubicBezTo>
                        <a:cubicBezTo>
                          <a:pt x="6429544" y="1877349"/>
                          <a:pt x="6377715" y="2181696"/>
                          <a:pt x="6386420" y="2286751"/>
                        </a:cubicBezTo>
                        <a:cubicBezTo>
                          <a:pt x="6395125" y="2391806"/>
                          <a:pt x="6337116" y="2592415"/>
                          <a:pt x="6386420" y="2703443"/>
                        </a:cubicBezTo>
                        <a:cubicBezTo>
                          <a:pt x="6435724" y="2814471"/>
                          <a:pt x="6344355" y="3098947"/>
                          <a:pt x="6386420" y="3272584"/>
                        </a:cubicBezTo>
                        <a:cubicBezTo>
                          <a:pt x="6428485" y="3446221"/>
                          <a:pt x="6374924" y="3628706"/>
                          <a:pt x="6386420" y="3811236"/>
                        </a:cubicBezTo>
                        <a:cubicBezTo>
                          <a:pt x="6407304" y="4151384"/>
                          <a:pt x="6058106" y="4524807"/>
                          <a:pt x="5624155" y="4573501"/>
                        </a:cubicBezTo>
                        <a:cubicBezTo>
                          <a:pt x="5412169" y="4586582"/>
                          <a:pt x="5195646" y="4529887"/>
                          <a:pt x="5083945" y="4573501"/>
                        </a:cubicBezTo>
                        <a:cubicBezTo>
                          <a:pt x="4972244" y="4617115"/>
                          <a:pt x="4678349" y="4517206"/>
                          <a:pt x="4543735" y="4573501"/>
                        </a:cubicBezTo>
                        <a:cubicBezTo>
                          <a:pt x="4409121" y="4629796"/>
                          <a:pt x="4220857" y="4572463"/>
                          <a:pt x="3954906" y="4573501"/>
                        </a:cubicBezTo>
                        <a:cubicBezTo>
                          <a:pt x="3688955" y="4574539"/>
                          <a:pt x="3561817" y="4545211"/>
                          <a:pt x="3317458" y="4573501"/>
                        </a:cubicBezTo>
                        <a:cubicBezTo>
                          <a:pt x="3073099" y="4601791"/>
                          <a:pt x="2883127" y="4544669"/>
                          <a:pt x="2728629" y="4573501"/>
                        </a:cubicBezTo>
                        <a:cubicBezTo>
                          <a:pt x="2574131" y="4602333"/>
                          <a:pt x="2231383" y="4567725"/>
                          <a:pt x="2091182" y="4573501"/>
                        </a:cubicBezTo>
                        <a:cubicBezTo>
                          <a:pt x="1950981" y="4579277"/>
                          <a:pt x="1681661" y="4568161"/>
                          <a:pt x="1502353" y="4573501"/>
                        </a:cubicBezTo>
                        <a:cubicBezTo>
                          <a:pt x="1323045" y="4578841"/>
                          <a:pt x="1082153" y="4541482"/>
                          <a:pt x="762265" y="4573501"/>
                        </a:cubicBezTo>
                        <a:cubicBezTo>
                          <a:pt x="345472" y="4520373"/>
                          <a:pt x="-35725" y="4284110"/>
                          <a:pt x="0" y="3811236"/>
                        </a:cubicBezTo>
                        <a:cubicBezTo>
                          <a:pt x="-64471" y="3552316"/>
                          <a:pt x="49126" y="3456182"/>
                          <a:pt x="0" y="3242095"/>
                        </a:cubicBezTo>
                        <a:cubicBezTo>
                          <a:pt x="-49126" y="3028008"/>
                          <a:pt x="47360" y="2908939"/>
                          <a:pt x="0" y="2825402"/>
                        </a:cubicBezTo>
                        <a:cubicBezTo>
                          <a:pt x="-47360" y="2741865"/>
                          <a:pt x="14495" y="2551507"/>
                          <a:pt x="0" y="2378220"/>
                        </a:cubicBezTo>
                        <a:cubicBezTo>
                          <a:pt x="-14495" y="2204933"/>
                          <a:pt x="40353" y="2021618"/>
                          <a:pt x="0" y="1931037"/>
                        </a:cubicBezTo>
                        <a:cubicBezTo>
                          <a:pt x="-40353" y="1840456"/>
                          <a:pt x="56992" y="1542772"/>
                          <a:pt x="0" y="1422875"/>
                        </a:cubicBezTo>
                        <a:cubicBezTo>
                          <a:pt x="-56992" y="1302978"/>
                          <a:pt x="71020" y="1052591"/>
                          <a:pt x="0" y="762265"/>
                        </a:cubicBezTo>
                        <a:close/>
                      </a:path>
                      <a:path w="6386420" h="4573501" stroke="0" extrusionOk="0">
                        <a:moveTo>
                          <a:pt x="0" y="762265"/>
                        </a:moveTo>
                        <a:cubicBezTo>
                          <a:pt x="-89520" y="286060"/>
                          <a:pt x="244684" y="36253"/>
                          <a:pt x="762265" y="0"/>
                        </a:cubicBezTo>
                        <a:cubicBezTo>
                          <a:pt x="901030" y="-17844"/>
                          <a:pt x="1132900" y="50410"/>
                          <a:pt x="1399713" y="0"/>
                        </a:cubicBezTo>
                        <a:cubicBezTo>
                          <a:pt x="1666526" y="-50410"/>
                          <a:pt x="1655464" y="39740"/>
                          <a:pt x="1891304" y="0"/>
                        </a:cubicBezTo>
                        <a:cubicBezTo>
                          <a:pt x="2127144" y="-39740"/>
                          <a:pt x="2171195" y="20663"/>
                          <a:pt x="2334276" y="0"/>
                        </a:cubicBezTo>
                        <a:cubicBezTo>
                          <a:pt x="2497357" y="-20663"/>
                          <a:pt x="2746884" y="55997"/>
                          <a:pt x="2923105" y="0"/>
                        </a:cubicBezTo>
                        <a:cubicBezTo>
                          <a:pt x="3099326" y="-55997"/>
                          <a:pt x="3279837" y="31996"/>
                          <a:pt x="3414696" y="0"/>
                        </a:cubicBezTo>
                        <a:cubicBezTo>
                          <a:pt x="3549555" y="-31996"/>
                          <a:pt x="3772059" y="16137"/>
                          <a:pt x="4052144" y="0"/>
                        </a:cubicBezTo>
                        <a:cubicBezTo>
                          <a:pt x="4332229" y="-16137"/>
                          <a:pt x="4341933" y="20106"/>
                          <a:pt x="4495116" y="0"/>
                        </a:cubicBezTo>
                        <a:cubicBezTo>
                          <a:pt x="4648299" y="-20106"/>
                          <a:pt x="4863656" y="11677"/>
                          <a:pt x="5132564" y="0"/>
                        </a:cubicBezTo>
                        <a:cubicBezTo>
                          <a:pt x="5401472" y="-11677"/>
                          <a:pt x="5503843" y="38816"/>
                          <a:pt x="5624155" y="0"/>
                        </a:cubicBezTo>
                        <a:cubicBezTo>
                          <a:pt x="5968145" y="-4404"/>
                          <a:pt x="6403563" y="294269"/>
                          <a:pt x="6386420" y="762265"/>
                        </a:cubicBezTo>
                        <a:cubicBezTo>
                          <a:pt x="6401798" y="949260"/>
                          <a:pt x="6374024" y="1171671"/>
                          <a:pt x="6386420" y="1300917"/>
                        </a:cubicBezTo>
                        <a:cubicBezTo>
                          <a:pt x="6398816" y="1430163"/>
                          <a:pt x="6355709" y="1616627"/>
                          <a:pt x="6386420" y="1870058"/>
                        </a:cubicBezTo>
                        <a:cubicBezTo>
                          <a:pt x="6417131" y="2123489"/>
                          <a:pt x="6374853" y="2180586"/>
                          <a:pt x="6386420" y="2439199"/>
                        </a:cubicBezTo>
                        <a:cubicBezTo>
                          <a:pt x="6397987" y="2697812"/>
                          <a:pt x="6343557" y="2730196"/>
                          <a:pt x="6386420" y="2886381"/>
                        </a:cubicBezTo>
                        <a:cubicBezTo>
                          <a:pt x="6429283" y="3042566"/>
                          <a:pt x="6376947" y="3458971"/>
                          <a:pt x="6386420" y="3811236"/>
                        </a:cubicBezTo>
                        <a:cubicBezTo>
                          <a:pt x="6338766" y="4135083"/>
                          <a:pt x="6053372" y="4462178"/>
                          <a:pt x="5624155" y="4573501"/>
                        </a:cubicBezTo>
                        <a:cubicBezTo>
                          <a:pt x="5485965" y="4613609"/>
                          <a:pt x="5278644" y="4504373"/>
                          <a:pt x="5035326" y="4573501"/>
                        </a:cubicBezTo>
                        <a:cubicBezTo>
                          <a:pt x="4792008" y="4642629"/>
                          <a:pt x="4730965" y="4567848"/>
                          <a:pt x="4592354" y="4573501"/>
                        </a:cubicBezTo>
                        <a:cubicBezTo>
                          <a:pt x="4453743" y="4579154"/>
                          <a:pt x="4135063" y="4511979"/>
                          <a:pt x="3954906" y="4573501"/>
                        </a:cubicBezTo>
                        <a:cubicBezTo>
                          <a:pt x="3774749" y="4635023"/>
                          <a:pt x="3584921" y="4552388"/>
                          <a:pt x="3414696" y="4573501"/>
                        </a:cubicBezTo>
                        <a:cubicBezTo>
                          <a:pt x="3244471" y="4594614"/>
                          <a:pt x="3142619" y="4525867"/>
                          <a:pt x="2971724" y="4573501"/>
                        </a:cubicBezTo>
                        <a:cubicBezTo>
                          <a:pt x="2800829" y="4621135"/>
                          <a:pt x="2689663" y="4529226"/>
                          <a:pt x="2431514" y="4573501"/>
                        </a:cubicBezTo>
                        <a:cubicBezTo>
                          <a:pt x="2173365" y="4617776"/>
                          <a:pt x="2165501" y="4537139"/>
                          <a:pt x="2037161" y="4573501"/>
                        </a:cubicBezTo>
                        <a:cubicBezTo>
                          <a:pt x="1908821" y="4609863"/>
                          <a:pt x="1791322" y="4536490"/>
                          <a:pt x="1642807" y="4573501"/>
                        </a:cubicBezTo>
                        <a:cubicBezTo>
                          <a:pt x="1494292" y="4610512"/>
                          <a:pt x="1100814" y="4488431"/>
                          <a:pt x="762265" y="4573501"/>
                        </a:cubicBezTo>
                        <a:cubicBezTo>
                          <a:pt x="392367" y="4591381"/>
                          <a:pt x="15068" y="4282978"/>
                          <a:pt x="0" y="3811236"/>
                        </a:cubicBezTo>
                        <a:cubicBezTo>
                          <a:pt x="-47897" y="3675802"/>
                          <a:pt x="20560" y="3556565"/>
                          <a:pt x="0" y="3394543"/>
                        </a:cubicBezTo>
                        <a:cubicBezTo>
                          <a:pt x="-20560" y="3232521"/>
                          <a:pt x="10420" y="3112190"/>
                          <a:pt x="0" y="2855892"/>
                        </a:cubicBezTo>
                        <a:cubicBezTo>
                          <a:pt x="-10420" y="2599594"/>
                          <a:pt x="8794" y="2579725"/>
                          <a:pt x="0" y="2439199"/>
                        </a:cubicBezTo>
                        <a:cubicBezTo>
                          <a:pt x="-8794" y="2298673"/>
                          <a:pt x="21061" y="2040788"/>
                          <a:pt x="0" y="1900548"/>
                        </a:cubicBezTo>
                        <a:cubicBezTo>
                          <a:pt x="-21061" y="1760308"/>
                          <a:pt x="11979" y="1557868"/>
                          <a:pt x="0" y="1453365"/>
                        </a:cubicBezTo>
                        <a:cubicBezTo>
                          <a:pt x="-11979" y="1348862"/>
                          <a:pt x="19973" y="1024099"/>
                          <a:pt x="0" y="76226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Emitter State Machines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8DB7690-C4F0-4F66-82FA-613E728512CA}"/>
              </a:ext>
            </a:extLst>
          </p:cNvPr>
          <p:cNvSpPr/>
          <p:nvPr/>
        </p:nvSpPr>
        <p:spPr>
          <a:xfrm>
            <a:off x="4923195" y="3053975"/>
            <a:ext cx="2925146" cy="2938870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64146BE-01EE-4335-BD85-BA1DF96D9A01}"/>
              </a:ext>
            </a:extLst>
          </p:cNvPr>
          <p:cNvSpPr/>
          <p:nvPr/>
        </p:nvSpPr>
        <p:spPr>
          <a:xfrm>
            <a:off x="8900373" y="3053975"/>
            <a:ext cx="1553983" cy="211617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0E1302-DCD8-424E-A6E4-FD74F5817410}"/>
              </a:ext>
            </a:extLst>
          </p:cNvPr>
          <p:cNvSpPr txBox="1"/>
          <p:nvPr/>
        </p:nvSpPr>
        <p:spPr>
          <a:xfrm>
            <a:off x="7378541" y="542034"/>
            <a:ext cx="1555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>
                <a:solidFill>
                  <a:srgbClr val="00B0F0"/>
                </a:solidFill>
                <a:latin typeface="Calibri" panose="020F0502020204030204"/>
                <a:cs typeface="Helvetica"/>
                <a:sym typeface="Helvetica"/>
                <a:rtl val="0"/>
              </a:rPr>
              <a:t>Data Signals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6516144-EF25-405D-AC20-4A23D2A7E8B5}"/>
              </a:ext>
            </a:extLst>
          </p:cNvPr>
          <p:cNvSpPr/>
          <p:nvPr/>
        </p:nvSpPr>
        <p:spPr>
          <a:xfrm>
            <a:off x="6486847" y="5119549"/>
            <a:ext cx="1096929" cy="549528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Pixel Data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C6CF5CD-258A-4E07-A62C-751B59F8F8D4}"/>
              </a:ext>
            </a:extLst>
          </p:cNvPr>
          <p:cNvSpPr/>
          <p:nvPr/>
        </p:nvSpPr>
        <p:spPr>
          <a:xfrm>
            <a:off x="6486846" y="4378191"/>
            <a:ext cx="1096929" cy="549528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Load Reg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Y_end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Helvetica"/>
              <a:rtl val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79E24B8-5E68-4385-B03E-C84C2393262C}"/>
              </a:ext>
            </a:extLst>
          </p:cNvPr>
          <p:cNvCxnSpPr>
            <a:cxnSpLocks/>
            <a:stCxn id="78" idx="2"/>
            <a:endCxn id="77" idx="0"/>
          </p:cNvCxnSpPr>
          <p:nvPr/>
        </p:nvCxnSpPr>
        <p:spPr>
          <a:xfrm>
            <a:off x="7035311" y="4927719"/>
            <a:ext cx="1" cy="19183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8819FFF-2708-4831-9F6B-A5B52A57EFF1}"/>
              </a:ext>
            </a:extLst>
          </p:cNvPr>
          <p:cNvSpPr/>
          <p:nvPr/>
        </p:nvSpPr>
        <p:spPr>
          <a:xfrm>
            <a:off x="6486846" y="3652722"/>
            <a:ext cx="1096929" cy="549528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Load Reg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X_start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Helvetica"/>
              <a:rtl val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DE3FF36-225E-4BD3-8E3B-5E6A6F5FE607}"/>
              </a:ext>
            </a:extLst>
          </p:cNvPr>
          <p:cNvSpPr/>
          <p:nvPr/>
        </p:nvSpPr>
        <p:spPr>
          <a:xfrm>
            <a:off x="5109169" y="3652356"/>
            <a:ext cx="1096929" cy="549528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Load Reg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X_end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Helvetica"/>
              <a:rtl val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B6DCD68-7006-4747-AA26-26F0E137CDFF}"/>
              </a:ext>
            </a:extLst>
          </p:cNvPr>
          <p:cNvSpPr/>
          <p:nvPr/>
        </p:nvSpPr>
        <p:spPr>
          <a:xfrm>
            <a:off x="5108801" y="4377104"/>
            <a:ext cx="1096929" cy="549528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Load Reg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X_start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Helvetica"/>
              <a:rtl val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E38AC5-4992-49EA-AADB-1023254FD368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 flipV="1">
            <a:off x="6206098" y="3927120"/>
            <a:ext cx="280748" cy="36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7F08823-51B2-48DB-A1CC-50743E07A466}"/>
              </a:ext>
            </a:extLst>
          </p:cNvPr>
          <p:cNvSpPr/>
          <p:nvPr/>
        </p:nvSpPr>
        <p:spPr>
          <a:xfrm>
            <a:off x="5110779" y="5119894"/>
            <a:ext cx="1096929" cy="549528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Write Data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40B64A0-F504-4052-9FB5-B1D75AC78599}"/>
              </a:ext>
            </a:extLst>
          </p:cNvPr>
          <p:cNvCxnSpPr>
            <a:cxnSpLocks/>
            <a:stCxn id="78" idx="1"/>
            <a:endCxn id="82" idx="3"/>
          </p:cNvCxnSpPr>
          <p:nvPr/>
        </p:nvCxnSpPr>
        <p:spPr>
          <a:xfrm flipH="1" flipV="1">
            <a:off x="6205730" y="4651868"/>
            <a:ext cx="281116" cy="10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89C1F6-73B7-4E80-9EBB-F1394822090E}"/>
              </a:ext>
            </a:extLst>
          </p:cNvPr>
          <p:cNvCxnSpPr>
            <a:cxnSpLocks/>
            <a:stCxn id="77" idx="1"/>
            <a:endCxn id="84" idx="3"/>
          </p:cNvCxnSpPr>
          <p:nvPr/>
        </p:nvCxnSpPr>
        <p:spPr>
          <a:xfrm flipH="1">
            <a:off x="6207708" y="5394313"/>
            <a:ext cx="279139" cy="34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C26C4AF-D7B0-41AB-9BB2-6AD9ACC5561F}"/>
              </a:ext>
            </a:extLst>
          </p:cNvPr>
          <p:cNvCxnSpPr>
            <a:cxnSpLocks/>
            <a:stCxn id="82" idx="0"/>
            <a:endCxn id="81" idx="2"/>
          </p:cNvCxnSpPr>
          <p:nvPr/>
        </p:nvCxnSpPr>
        <p:spPr>
          <a:xfrm flipV="1">
            <a:off x="5657266" y="4201884"/>
            <a:ext cx="368" cy="17522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6D7C8B6-603E-43D1-90F3-E1716754C70A}"/>
              </a:ext>
            </a:extLst>
          </p:cNvPr>
          <p:cNvCxnSpPr>
            <a:cxnSpLocks/>
            <a:stCxn id="77" idx="2"/>
            <a:endCxn id="77" idx="3"/>
          </p:cNvCxnSpPr>
          <p:nvPr/>
        </p:nvCxnSpPr>
        <p:spPr>
          <a:xfrm rot="5400000" flipH="1" flipV="1">
            <a:off x="7172162" y="5257463"/>
            <a:ext cx="274764" cy="548464"/>
          </a:xfrm>
          <a:prstGeom prst="bentConnector4">
            <a:avLst>
              <a:gd name="adj1" fmla="val -40444"/>
              <a:gd name="adj2" fmla="val 12286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7D1B6446-5807-4521-9D97-7562114173AC}"/>
              </a:ext>
            </a:extLst>
          </p:cNvPr>
          <p:cNvSpPr/>
          <p:nvPr/>
        </p:nvSpPr>
        <p:spPr>
          <a:xfrm>
            <a:off x="9126134" y="3645979"/>
            <a:ext cx="1096929" cy="549528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Write Load=0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3E0E4E7-FFE3-4D51-BBB5-F8A9DB2810BB}"/>
              </a:ext>
            </a:extLst>
          </p:cNvPr>
          <p:cNvSpPr/>
          <p:nvPr/>
        </p:nvSpPr>
        <p:spPr>
          <a:xfrm>
            <a:off x="9126134" y="4398758"/>
            <a:ext cx="1096929" cy="549528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Write Load=1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D62575-329D-4E60-9881-EBC93DAFC111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>
            <a:off x="9674599" y="4195507"/>
            <a:ext cx="0" cy="203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7E9D284-EB8A-420F-89B3-45F6B9495B6B}"/>
              </a:ext>
            </a:extLst>
          </p:cNvPr>
          <p:cNvCxnSpPr>
            <a:cxnSpLocks/>
            <a:stCxn id="94" idx="4"/>
            <a:endCxn id="93" idx="4"/>
          </p:cNvCxnSpPr>
          <p:nvPr/>
        </p:nvCxnSpPr>
        <p:spPr>
          <a:xfrm rot="16200000" flipH="1">
            <a:off x="6345852" y="5266580"/>
            <a:ext cx="2119" cy="805428"/>
          </a:xfrm>
          <a:prstGeom prst="bentConnector3">
            <a:avLst>
              <a:gd name="adj1" fmla="val 10888108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0D5DEC9A-E704-48BC-A0FC-199698499334}"/>
              </a:ext>
            </a:extLst>
          </p:cNvPr>
          <p:cNvSpPr/>
          <p:nvPr/>
        </p:nvSpPr>
        <p:spPr>
          <a:xfrm>
            <a:off x="6718891" y="5602130"/>
            <a:ext cx="61467" cy="68224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0ACAE8-7851-49BD-8AD4-3DB642B50017}"/>
              </a:ext>
            </a:extLst>
          </p:cNvPr>
          <p:cNvSpPr/>
          <p:nvPr/>
        </p:nvSpPr>
        <p:spPr>
          <a:xfrm>
            <a:off x="5913463" y="5600011"/>
            <a:ext cx="61467" cy="68224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1BE0EE-1C5C-4066-8241-AAF3141DF921}"/>
              </a:ext>
            </a:extLst>
          </p:cNvPr>
          <p:cNvSpPr/>
          <p:nvPr/>
        </p:nvSpPr>
        <p:spPr>
          <a:xfrm>
            <a:off x="7805422" y="2213839"/>
            <a:ext cx="1096929" cy="549528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Helvetica"/>
                <a:rtl val="0"/>
              </a:rPr>
              <a:t>Read Command From Data Stream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6360819-C15B-47F5-B797-6130C000F18D}"/>
              </a:ext>
            </a:extLst>
          </p:cNvPr>
          <p:cNvCxnSpPr>
            <a:cxnSpLocks/>
            <a:stCxn id="98" idx="6"/>
            <a:endCxn id="89" idx="0"/>
          </p:cNvCxnSpPr>
          <p:nvPr/>
        </p:nvCxnSpPr>
        <p:spPr>
          <a:xfrm>
            <a:off x="8376931" y="2968172"/>
            <a:ext cx="1297668" cy="677807"/>
          </a:xfrm>
          <a:prstGeom prst="bentConnector2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B7FE0471-B27F-4A35-A760-1CA896A25294}"/>
              </a:ext>
            </a:extLst>
          </p:cNvPr>
          <p:cNvCxnSpPr>
            <a:cxnSpLocks/>
            <a:stCxn id="98" idx="2"/>
            <a:endCxn id="80" idx="0"/>
          </p:cNvCxnSpPr>
          <p:nvPr/>
        </p:nvCxnSpPr>
        <p:spPr>
          <a:xfrm rot="10800000" flipV="1">
            <a:off x="7035312" y="2968172"/>
            <a:ext cx="1295901" cy="684550"/>
          </a:xfrm>
          <a:prstGeom prst="bentConnector2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207BDF1C-E4C5-4B28-BC33-D84CFB5519BB}"/>
              </a:ext>
            </a:extLst>
          </p:cNvPr>
          <p:cNvSpPr/>
          <p:nvPr/>
        </p:nvSpPr>
        <p:spPr>
          <a:xfrm>
            <a:off x="8331212" y="2942799"/>
            <a:ext cx="45719" cy="50745"/>
          </a:xfrm>
          <a:prstGeom prst="ellipse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DCD9323-FAAA-466C-B10E-9BE6A859A749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>
            <a:off x="8353887" y="2763367"/>
            <a:ext cx="185" cy="179432"/>
          </a:xfrm>
          <a:prstGeom prst="line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D72BBC-2D70-4247-9B32-D41C411379D8}"/>
              </a:ext>
            </a:extLst>
          </p:cNvPr>
          <p:cNvCxnSpPr>
            <a:cxnSpLocks/>
            <a:stCxn id="101" idx="4"/>
            <a:endCxn id="95" idx="1"/>
          </p:cNvCxnSpPr>
          <p:nvPr/>
        </p:nvCxnSpPr>
        <p:spPr>
          <a:xfrm rot="5400000" flipH="1">
            <a:off x="7814303" y="2479723"/>
            <a:ext cx="274764" cy="292525"/>
          </a:xfrm>
          <a:prstGeom prst="bentConnector4">
            <a:avLst>
              <a:gd name="adj1" fmla="val -38133"/>
              <a:gd name="adj2" fmla="val 178147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D02C79A-B2D4-44B3-8B38-654A147F5AF3}"/>
              </a:ext>
            </a:extLst>
          </p:cNvPr>
          <p:cNvSpPr/>
          <p:nvPr/>
        </p:nvSpPr>
        <p:spPr>
          <a:xfrm>
            <a:off x="8075087" y="2712622"/>
            <a:ext cx="45719" cy="5074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2EA130B2-51E7-43B8-9ECB-AB2A5F14AA9C}"/>
              </a:ext>
            </a:extLst>
          </p:cNvPr>
          <p:cNvCxnSpPr>
            <a:cxnSpLocks/>
            <a:stCxn id="103" idx="6"/>
            <a:endCxn id="95" idx="0"/>
          </p:cNvCxnSpPr>
          <p:nvPr/>
        </p:nvCxnSpPr>
        <p:spPr>
          <a:xfrm flipH="1" flipV="1">
            <a:off x="8353887" y="2213839"/>
            <a:ext cx="1343570" cy="3860803"/>
          </a:xfrm>
          <a:prstGeom prst="bentConnector4">
            <a:avLst>
              <a:gd name="adj1" fmla="val -59361"/>
              <a:gd name="adj2" fmla="val 105921"/>
            </a:avLst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4B838470-61F0-4A13-B40D-863D21683B27}"/>
              </a:ext>
            </a:extLst>
          </p:cNvPr>
          <p:cNvSpPr/>
          <p:nvPr/>
        </p:nvSpPr>
        <p:spPr>
          <a:xfrm>
            <a:off x="9651738" y="6049269"/>
            <a:ext cx="45719" cy="50745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04D0F8E-7068-4831-A215-12ACB1D4B4A9}"/>
              </a:ext>
            </a:extLst>
          </p:cNvPr>
          <p:cNvCxnSpPr>
            <a:cxnSpLocks/>
            <a:stCxn id="90" idx="2"/>
            <a:endCxn id="103" idx="0"/>
          </p:cNvCxnSpPr>
          <p:nvPr/>
        </p:nvCxnSpPr>
        <p:spPr>
          <a:xfrm flipH="1">
            <a:off x="9674598" y="4948286"/>
            <a:ext cx="1" cy="1100983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B0FE46-7332-45FF-BAD3-31208D00001E}"/>
              </a:ext>
            </a:extLst>
          </p:cNvPr>
          <p:cNvCxnSpPr>
            <a:stCxn id="84" idx="2"/>
            <a:endCxn id="103" idx="2"/>
          </p:cNvCxnSpPr>
          <p:nvPr/>
        </p:nvCxnSpPr>
        <p:spPr>
          <a:xfrm rot="16200000" flipH="1">
            <a:off x="7452881" y="3875785"/>
            <a:ext cx="405220" cy="3992494"/>
          </a:xfrm>
          <a:prstGeom prst="bentConnector2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028CCCA-4EEC-4710-ABA4-7E1991DAC822}"/>
              </a:ext>
            </a:extLst>
          </p:cNvPr>
          <p:cNvSpPr txBox="1"/>
          <p:nvPr/>
        </p:nvSpPr>
        <p:spPr>
          <a:xfrm>
            <a:off x="5730553" y="3065792"/>
            <a:ext cx="4851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Draw Region                                                 Array Reset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6DF29F5-5161-4796-A2BA-86AC3B1B4F41}"/>
              </a:ext>
            </a:extLst>
          </p:cNvPr>
          <p:cNvGrpSpPr/>
          <p:nvPr/>
        </p:nvGrpSpPr>
        <p:grpSpPr>
          <a:xfrm>
            <a:off x="6599749" y="990687"/>
            <a:ext cx="2529543" cy="282600"/>
            <a:chOff x="6213967" y="1143571"/>
            <a:chExt cx="3661606" cy="40907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F928C1C-9F0F-4997-9663-C402DC7D0BBF}"/>
                </a:ext>
              </a:extLst>
            </p:cNvPr>
            <p:cNvSpPr/>
            <p:nvPr/>
          </p:nvSpPr>
          <p:spPr>
            <a:xfrm>
              <a:off x="6213967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84F8AA0-EDD9-4FF0-945B-445AB675E66C}"/>
                </a:ext>
              </a:extLst>
            </p:cNvPr>
            <p:cNvSpPr/>
            <p:nvPr/>
          </p:nvSpPr>
          <p:spPr>
            <a:xfrm>
              <a:off x="6619030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B547468-0C90-457D-9E84-5BD9B21E486F}"/>
                </a:ext>
              </a:extLst>
            </p:cNvPr>
            <p:cNvSpPr/>
            <p:nvPr/>
          </p:nvSpPr>
          <p:spPr>
            <a:xfrm>
              <a:off x="7024093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XE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FEBCE2B-57CA-4F9D-91D4-7171DF7B6B83}"/>
                </a:ext>
              </a:extLst>
            </p:cNvPr>
            <p:cNvSpPr/>
            <p:nvPr/>
          </p:nvSpPr>
          <p:spPr>
            <a:xfrm>
              <a:off x="7433166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3DDF17-2516-4F10-9418-BDA1355D4153}"/>
                </a:ext>
              </a:extLst>
            </p:cNvPr>
            <p:cNvSpPr/>
            <p:nvPr/>
          </p:nvSpPr>
          <p:spPr>
            <a:xfrm>
              <a:off x="7842239" y="1143571"/>
              <a:ext cx="397042" cy="409074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YE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CE2AC76-B83F-4A76-822F-A3F7913BB928}"/>
                </a:ext>
              </a:extLst>
            </p:cNvPr>
            <p:cNvSpPr/>
            <p:nvPr/>
          </p:nvSpPr>
          <p:spPr>
            <a:xfrm>
              <a:off x="8251312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57353DA-427C-47AD-8CCF-92C20C0F3BAA}"/>
                </a:ext>
              </a:extLst>
            </p:cNvPr>
            <p:cNvSpPr/>
            <p:nvPr/>
          </p:nvSpPr>
          <p:spPr>
            <a:xfrm>
              <a:off x="8660385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615E23D-E3EF-41E2-A0F0-48AD890C876D}"/>
                </a:ext>
              </a:extLst>
            </p:cNvPr>
            <p:cNvSpPr/>
            <p:nvPr/>
          </p:nvSpPr>
          <p:spPr>
            <a:xfrm>
              <a:off x="9069458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D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3175A31-44DE-4176-924A-37EB80B0C528}"/>
                </a:ext>
              </a:extLst>
            </p:cNvPr>
            <p:cNvSpPr/>
            <p:nvPr/>
          </p:nvSpPr>
          <p:spPr>
            <a:xfrm>
              <a:off x="9478531" y="1143571"/>
              <a:ext cx="397042" cy="40907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in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254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2EA0-726C-41F8-9B79-F8868FD9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629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Write Buffer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C85409F-BC4D-4021-A31D-31B3413A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2000" dirty="0"/>
              <a:t>Writes to an array</a:t>
            </a:r>
          </a:p>
          <a:p>
            <a:r>
              <a:rPr lang="en-US" sz="2000" dirty="0"/>
              <a:t>Inputs </a:t>
            </a:r>
            <a:r>
              <a:rPr lang="en-US" sz="2000" dirty="0" err="1"/>
              <a:t>Muxed</a:t>
            </a:r>
            <a:endParaRPr lang="en-US" sz="2000" dirty="0"/>
          </a:p>
          <a:p>
            <a:r>
              <a:rPr lang="en-US" sz="2000" dirty="0"/>
              <a:t>Length of time per write/reset configurable</a:t>
            </a:r>
          </a:p>
          <a:p>
            <a:r>
              <a:rPr lang="en-US" sz="2000" dirty="0"/>
              <a:t>Switches between two array emitters.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B8C8CF-6AFD-4CC4-8616-BB7F79F0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628" y="640080"/>
            <a:ext cx="4993071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D86A-7242-4811-A761-17C88D57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8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Memory Synchronizer Testing</a:t>
            </a:r>
          </a:p>
          <a:p>
            <a:r>
              <a:rPr lang="en-US" dirty="0">
                <a:solidFill>
                  <a:srgbClr val="0099FF"/>
                </a:solidFill>
              </a:rPr>
              <a:t>Firmware Characterization</a:t>
            </a:r>
          </a:p>
          <a:p>
            <a:r>
              <a:rPr lang="en-US" dirty="0">
                <a:solidFill>
                  <a:srgbClr val="0099FF"/>
                </a:solidFill>
              </a:rPr>
              <a:t>High-speed &amp; Multi-frame Rate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9BDD-EA52-4609-B675-362C8131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01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70A266-E602-4C02-A5E1-28E61EAED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Memory Synchronizer Testing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1A9E61-EB65-4D59-9696-B8F0D336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Simulations</a:t>
            </a:r>
          </a:p>
          <a:p>
            <a:r>
              <a:rPr lang="en-US" dirty="0">
                <a:solidFill>
                  <a:srgbClr val="0099FF"/>
                </a:solidFill>
              </a:rPr>
              <a:t>Experimental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57E2D-7AD6-49AE-92D2-10549FAE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F64E-4214-4694-B873-9A4C67A9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641" y="459377"/>
            <a:ext cx="9692640" cy="1325562"/>
          </a:xfrm>
        </p:spPr>
        <p:txBody>
          <a:bodyPr>
            <a:noAutofit/>
          </a:bodyPr>
          <a:lstStyle/>
          <a:p>
            <a:r>
              <a:rPr lang="en-US" sz="3600" dirty="0"/>
              <a:t>Behavioral Simulation of  a </a:t>
            </a:r>
            <a:r>
              <a:rPr lang="en-US" sz="3600" u="sng" dirty="0"/>
              <a:t>Single Pixel  </a:t>
            </a:r>
            <a:r>
              <a:rPr lang="en-US" sz="3600" dirty="0"/>
              <a:t>Being Buffered Through the Full/Empty Memory Synchronizer</a:t>
            </a:r>
          </a:p>
        </p:txBody>
      </p:sp>
      <p:pic>
        <p:nvPicPr>
          <p:cNvPr id="6" name="Content Placeholder 5" descr="Chart, timeline&#10;&#10;Description automatically generated">
            <a:extLst>
              <a:ext uri="{FF2B5EF4-FFF2-40B4-BE49-F238E27FC236}">
                <a16:creationId xmlns:a16="http://schemas.microsoft.com/office/drawing/2014/main" id="{DC6FED98-5398-4CDD-8CFB-BA0DCC82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19" y="2756488"/>
            <a:ext cx="8984485" cy="31992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3C84-6799-493B-B9F4-0F256FA9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94F4B-5A89-40FF-AD7A-C0DD04F26CF7}"/>
              </a:ext>
            </a:extLst>
          </p:cNvPr>
          <p:cNvSpPr txBox="1"/>
          <p:nvPr/>
        </p:nvSpPr>
        <p:spPr>
          <a:xfrm>
            <a:off x="5330400" y="2158820"/>
            <a:ext cx="1696298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Writer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1BFA0-E6AD-404E-974C-D34B86B734BD}"/>
              </a:ext>
            </a:extLst>
          </p:cNvPr>
          <p:cNvSpPr txBox="1"/>
          <p:nvPr/>
        </p:nvSpPr>
        <p:spPr>
          <a:xfrm>
            <a:off x="7195823" y="2158819"/>
            <a:ext cx="1696298" cy="2769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3461B-9F38-4253-8A8B-29C069BFDB71}"/>
              </a:ext>
            </a:extLst>
          </p:cNvPr>
          <p:cNvSpPr txBox="1"/>
          <p:nvPr/>
        </p:nvSpPr>
        <p:spPr>
          <a:xfrm>
            <a:off x="1686308" y="3095764"/>
            <a:ext cx="1063244" cy="230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E81346-C8E2-4ACA-ACED-7A1C764498CE}"/>
              </a:ext>
            </a:extLst>
          </p:cNvPr>
          <p:cNvSpPr txBox="1"/>
          <p:nvPr/>
        </p:nvSpPr>
        <p:spPr>
          <a:xfrm>
            <a:off x="1686308" y="2843391"/>
            <a:ext cx="1063244" cy="2308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6E99A4-7B64-498B-9B45-A183D7226A43}"/>
              </a:ext>
            </a:extLst>
          </p:cNvPr>
          <p:cNvSpPr txBox="1"/>
          <p:nvPr/>
        </p:nvSpPr>
        <p:spPr>
          <a:xfrm>
            <a:off x="1686307" y="3387630"/>
            <a:ext cx="1063244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23B7BB-010D-43C0-A67F-801C43B5D927}"/>
              </a:ext>
            </a:extLst>
          </p:cNvPr>
          <p:cNvSpPr txBox="1"/>
          <p:nvPr/>
        </p:nvSpPr>
        <p:spPr>
          <a:xfrm>
            <a:off x="1686306" y="3882334"/>
            <a:ext cx="1063244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B20B6-A17E-432F-9EE2-B785DDDD77D9}"/>
              </a:ext>
            </a:extLst>
          </p:cNvPr>
          <p:cNvSpPr txBox="1"/>
          <p:nvPr/>
        </p:nvSpPr>
        <p:spPr>
          <a:xfrm>
            <a:off x="1686306" y="4377038"/>
            <a:ext cx="1063244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222ABB-2272-44BB-81ED-718412016447}"/>
              </a:ext>
            </a:extLst>
          </p:cNvPr>
          <p:cNvSpPr txBox="1"/>
          <p:nvPr/>
        </p:nvSpPr>
        <p:spPr>
          <a:xfrm>
            <a:off x="1686306" y="4871094"/>
            <a:ext cx="1063244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BFE71-5293-4E2D-A596-25E05DFA49CE}"/>
              </a:ext>
            </a:extLst>
          </p:cNvPr>
          <p:cNvCxnSpPr>
            <a:cxnSpLocks/>
          </p:cNvCxnSpPr>
          <p:nvPr/>
        </p:nvCxnSpPr>
        <p:spPr>
          <a:xfrm>
            <a:off x="793749" y="4356099"/>
            <a:ext cx="10160763" cy="2073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770AFAD-03DB-4FA4-8361-3BE1FA247CE1}"/>
              </a:ext>
            </a:extLst>
          </p:cNvPr>
          <p:cNvCxnSpPr>
            <a:cxnSpLocks/>
          </p:cNvCxnSpPr>
          <p:nvPr/>
        </p:nvCxnSpPr>
        <p:spPr>
          <a:xfrm>
            <a:off x="793749" y="3340099"/>
            <a:ext cx="1016076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8266BB-D8D9-48AF-B900-399132DF94B6}"/>
              </a:ext>
            </a:extLst>
          </p:cNvPr>
          <p:cNvSpPr txBox="1"/>
          <p:nvPr/>
        </p:nvSpPr>
        <p:spPr>
          <a:xfrm>
            <a:off x="1686305" y="5388893"/>
            <a:ext cx="1063244" cy="2308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7E8B7E-8AA4-471A-9855-B074E6ACB435}"/>
              </a:ext>
            </a:extLst>
          </p:cNvPr>
          <p:cNvSpPr txBox="1"/>
          <p:nvPr/>
        </p:nvSpPr>
        <p:spPr>
          <a:xfrm>
            <a:off x="1686305" y="5644177"/>
            <a:ext cx="1063244" cy="230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702B97-4E04-441F-8EDF-91E2BE49AEEA}"/>
              </a:ext>
            </a:extLst>
          </p:cNvPr>
          <p:cNvCxnSpPr>
            <a:cxnSpLocks/>
          </p:cNvCxnSpPr>
          <p:nvPr/>
        </p:nvCxnSpPr>
        <p:spPr>
          <a:xfrm>
            <a:off x="793749" y="5359478"/>
            <a:ext cx="10160763" cy="2073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DD33F74-ACA6-4180-8F8F-9E213E058694}"/>
              </a:ext>
            </a:extLst>
          </p:cNvPr>
          <p:cNvSpPr txBox="1"/>
          <p:nvPr/>
        </p:nvSpPr>
        <p:spPr>
          <a:xfrm>
            <a:off x="563239" y="373336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284461-D4D5-4D7E-A781-AD60EF70B5F9}"/>
              </a:ext>
            </a:extLst>
          </p:cNvPr>
          <p:cNvSpPr txBox="1"/>
          <p:nvPr/>
        </p:nvSpPr>
        <p:spPr>
          <a:xfrm>
            <a:off x="607526" y="475763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Ack.</a:t>
            </a:r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7EFFF51B-1844-4F83-AA92-B1F98AD7245D}"/>
              </a:ext>
            </a:extLst>
          </p:cNvPr>
          <p:cNvSpPr/>
          <p:nvPr/>
        </p:nvSpPr>
        <p:spPr>
          <a:xfrm>
            <a:off x="1176537" y="3581027"/>
            <a:ext cx="454144" cy="72761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66DB2345-D073-4036-B982-3DA6E7E785B6}"/>
              </a:ext>
            </a:extLst>
          </p:cNvPr>
          <p:cNvSpPr/>
          <p:nvPr/>
        </p:nvSpPr>
        <p:spPr>
          <a:xfrm>
            <a:off x="1176537" y="4602909"/>
            <a:ext cx="454144" cy="727617"/>
          </a:xfrm>
          <a:prstGeom prst="leftBrac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92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AADD-D52E-47A4-90BC-2DA53B8F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365760"/>
            <a:ext cx="9875012" cy="643889"/>
          </a:xfrm>
        </p:spPr>
        <p:txBody>
          <a:bodyPr>
            <a:normAutofit/>
          </a:bodyPr>
          <a:lstStyle/>
          <a:p>
            <a:r>
              <a:rPr lang="en-US" sz="4000" dirty="0"/>
              <a:t>Setup of Synchronizer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76CF6-2CDF-470B-AF06-8281B9A9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>
                <a:solidFill>
                  <a:srgbClr val="46464A">
                    <a:lumMod val="60000"/>
                    <a:lumOff val="40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en-US">
              <a:solidFill>
                <a:srgbClr val="46464A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C48905-AD70-4111-9611-23E70A6C6047}"/>
              </a:ext>
            </a:extLst>
          </p:cNvPr>
          <p:cNvGrpSpPr/>
          <p:nvPr/>
        </p:nvGrpSpPr>
        <p:grpSpPr>
          <a:xfrm>
            <a:off x="7598666" y="2507216"/>
            <a:ext cx="3304623" cy="2492588"/>
            <a:chOff x="7114474" y="2607459"/>
            <a:chExt cx="2984834" cy="22513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941485-BB08-4660-8520-9D25555E150D}"/>
                </a:ext>
              </a:extLst>
            </p:cNvPr>
            <p:cNvSpPr/>
            <p:nvPr/>
          </p:nvSpPr>
          <p:spPr>
            <a:xfrm>
              <a:off x="7114474" y="3149038"/>
              <a:ext cx="1052763" cy="87228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 PC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D9E929-96A5-4EF1-897D-B9F8876B8735}"/>
                </a:ext>
              </a:extLst>
            </p:cNvPr>
            <p:cNvSpPr/>
            <p:nvPr/>
          </p:nvSpPr>
          <p:spPr>
            <a:xfrm>
              <a:off x="9046545" y="3149037"/>
              <a:ext cx="1052763" cy="872289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ZYBO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CC5510-176A-4B16-8430-3862241A9CB1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 flipV="1">
              <a:off x="8167237" y="3585182"/>
              <a:ext cx="879308" cy="1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Elbow Connector 12">
              <a:extLst>
                <a:ext uri="{FF2B5EF4-FFF2-40B4-BE49-F238E27FC236}">
                  <a16:creationId xmlns:a16="http://schemas.microsoft.com/office/drawing/2014/main" id="{FDBC5D21-C070-4B39-99AA-DE485D002A50}"/>
                </a:ext>
              </a:extLst>
            </p:cNvPr>
            <p:cNvCxnSpPr>
              <a:stCxn id="30" idx="2"/>
              <a:endCxn id="29" idx="2"/>
            </p:cNvCxnSpPr>
            <p:nvPr/>
          </p:nvCxnSpPr>
          <p:spPr>
            <a:xfrm rot="5400000">
              <a:off x="8606892" y="3055291"/>
              <a:ext cx="1" cy="1932071"/>
            </a:xfrm>
            <a:prstGeom prst="bentConnector3">
              <a:avLst>
                <a:gd name="adj1" fmla="val 22860100000"/>
              </a:avLst>
            </a:prstGeom>
            <a:noFill/>
            <a:ln w="50800" cap="flat" cmpd="sng" algn="ctr">
              <a:solidFill>
                <a:srgbClr val="C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F93951-EC55-4B73-8910-E260BBA06E26}"/>
                </a:ext>
              </a:extLst>
            </p:cNvPr>
            <p:cNvSpPr txBox="1"/>
            <p:nvPr/>
          </p:nvSpPr>
          <p:spPr>
            <a:xfrm>
              <a:off x="8215363" y="3275206"/>
              <a:ext cx="879308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914400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>
                  <a:latin typeface="Calibri" panose="020F0502020204030204"/>
                </a:rPr>
                <a:t>HDMI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8F93A1-F153-4CF8-8931-BCC83702063B}"/>
                </a:ext>
              </a:extLst>
            </p:cNvPr>
            <p:cNvSpPr txBox="1"/>
            <p:nvPr/>
          </p:nvSpPr>
          <p:spPr>
            <a:xfrm>
              <a:off x="8215363" y="4212509"/>
              <a:ext cx="879308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914400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>
                  <a:latin typeface="Calibri" panose="020F0502020204030204"/>
                </a:rPr>
                <a:t>UART TX/RX</a:t>
              </a:r>
            </a:p>
          </p:txBody>
        </p:sp>
        <p:cxnSp>
          <p:nvCxnSpPr>
            <p:cNvPr id="35" name="Elbow Connector 12">
              <a:extLst>
                <a:ext uri="{FF2B5EF4-FFF2-40B4-BE49-F238E27FC236}">
                  <a16:creationId xmlns:a16="http://schemas.microsoft.com/office/drawing/2014/main" id="{955BE2DC-CCD3-40C9-85A4-BDFE892DA354}"/>
                </a:ext>
              </a:extLst>
            </p:cNvPr>
            <p:cNvCxnSpPr>
              <a:cxnSpLocks/>
              <a:stCxn id="30" idx="0"/>
              <a:endCxn id="29" idx="0"/>
            </p:cNvCxnSpPr>
            <p:nvPr/>
          </p:nvCxnSpPr>
          <p:spPr>
            <a:xfrm rot="16200000" flipH="1" flipV="1">
              <a:off x="8606891" y="2183001"/>
              <a:ext cx="1" cy="1932071"/>
            </a:xfrm>
            <a:prstGeom prst="bentConnector3">
              <a:avLst>
                <a:gd name="adj1" fmla="val -22860000000"/>
              </a:avLst>
            </a:prstGeom>
            <a:noFill/>
            <a:ln w="508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AFD0CF-87DD-4D24-9DCB-4C18FE953D51}"/>
                </a:ext>
              </a:extLst>
            </p:cNvPr>
            <p:cNvSpPr txBox="1"/>
            <p:nvPr/>
          </p:nvSpPr>
          <p:spPr>
            <a:xfrm>
              <a:off x="7786202" y="2607459"/>
              <a:ext cx="1691861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914400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>
                  <a:latin typeface="Calibri" panose="020F0502020204030204"/>
                </a:rPr>
                <a:t>VGA Loop-back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60AD90-6535-4125-8258-BF8BF9EB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180328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ZYBO Test Board (</a:t>
            </a:r>
            <a:r>
              <a:rPr lang="en-US" dirty="0" err="1"/>
              <a:t>Zync</a:t>
            </a:r>
            <a:r>
              <a:rPr lang="en-US" dirty="0"/>
              <a:t> 7010  AP SOC)</a:t>
            </a:r>
          </a:p>
          <a:p>
            <a:pPr lvl="1"/>
            <a:r>
              <a:rPr lang="pt-BR" dirty="0"/>
              <a:t>Intel(R) Core(TM) i7-6700 CPU @ 3.40GHz</a:t>
            </a:r>
          </a:p>
          <a:p>
            <a:pPr lvl="1"/>
            <a:r>
              <a:rPr lang="en-US" dirty="0"/>
              <a:t>Nvidia M4000</a:t>
            </a:r>
          </a:p>
          <a:p>
            <a:pPr lvl="1"/>
            <a:r>
              <a:rPr lang="en-US" dirty="0"/>
              <a:t>Video Capture Card</a:t>
            </a:r>
          </a:p>
          <a:p>
            <a:pPr lvl="1"/>
            <a:r>
              <a:rPr lang="en-US" dirty="0"/>
              <a:t>Serial Ports (UART)</a:t>
            </a:r>
          </a:p>
          <a:p>
            <a:pPr lvl="1"/>
            <a:r>
              <a:rPr lang="en-US" dirty="0"/>
              <a:t>VGA</a:t>
            </a:r>
          </a:p>
          <a:p>
            <a:pPr lvl="1"/>
            <a:r>
              <a:rPr lang="en-US" dirty="0"/>
              <a:t>HDMI</a:t>
            </a:r>
          </a:p>
          <a:p>
            <a:r>
              <a:rPr lang="en-US" dirty="0"/>
              <a:t>Firmware (HDL)</a:t>
            </a:r>
          </a:p>
          <a:p>
            <a:pPr lvl="1"/>
            <a:r>
              <a:rPr lang="en-US" dirty="0"/>
              <a:t>Synchronized Circular Buffer</a:t>
            </a:r>
          </a:p>
          <a:p>
            <a:pPr lvl="1"/>
            <a:r>
              <a:rPr lang="en-US" dirty="0"/>
              <a:t>UART RX/TX Implementation</a:t>
            </a:r>
          </a:p>
          <a:p>
            <a:pPr lvl="1"/>
            <a:r>
              <a:rPr lang="en-US" dirty="0"/>
              <a:t>Command Logic</a:t>
            </a:r>
          </a:p>
          <a:p>
            <a:pPr lvl="1"/>
            <a:r>
              <a:rPr lang="en-US" dirty="0"/>
              <a:t>Data Verification Circuit</a:t>
            </a:r>
          </a:p>
          <a:p>
            <a:r>
              <a:rPr lang="en-US" dirty="0"/>
              <a:t>Software (Python)</a:t>
            </a:r>
          </a:p>
          <a:p>
            <a:pPr lvl="1"/>
            <a:r>
              <a:rPr lang="en-US" dirty="0"/>
              <a:t>Based Image Driver</a:t>
            </a:r>
          </a:p>
          <a:p>
            <a:pPr lvl="1"/>
            <a:r>
              <a:rPr lang="en-US" dirty="0"/>
              <a:t>Command Logic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9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A5D6-7223-4565-A27E-E0661A5C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3740"/>
          </a:xfrm>
        </p:spPr>
        <p:txBody>
          <a:bodyPr>
            <a:normAutofit/>
          </a:bodyPr>
          <a:lstStyle/>
          <a:p>
            <a:r>
              <a:rPr lang="en-US" sz="4000" dirty="0"/>
              <a:t>Synchronizer Experiments</a:t>
            </a:r>
          </a:p>
        </p:txBody>
      </p:sp>
      <p:pic>
        <p:nvPicPr>
          <p:cNvPr id="6" name="Content Placeholder 5" descr="A picture containing object, checker, person, drawing&#10;&#10;Description automatically generated">
            <a:extLst>
              <a:ext uri="{FF2B5EF4-FFF2-40B4-BE49-F238E27FC236}">
                <a16:creationId xmlns:a16="http://schemas.microsoft.com/office/drawing/2014/main" id="{667ED8E9-73EE-43C3-A217-6F3914647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38" y="2057510"/>
            <a:ext cx="1295467" cy="12954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E2FA-0B44-479C-874C-BAD807E1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A1D71C-0353-47A5-8A20-D294DF34B426}"/>
              </a:ext>
            </a:extLst>
          </p:cNvPr>
          <p:cNvGrpSpPr/>
          <p:nvPr/>
        </p:nvGrpSpPr>
        <p:grpSpPr>
          <a:xfrm>
            <a:off x="5132926" y="4877152"/>
            <a:ext cx="5743689" cy="1130300"/>
            <a:chOff x="2970266" y="4375150"/>
            <a:chExt cx="5743689" cy="11303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3BA460-98F8-43C6-B838-DC2335B512BB}"/>
                </a:ext>
              </a:extLst>
            </p:cNvPr>
            <p:cNvSpPr/>
            <p:nvPr/>
          </p:nvSpPr>
          <p:spPr>
            <a:xfrm>
              <a:off x="2970266" y="4741342"/>
              <a:ext cx="360948" cy="348915"/>
            </a:xfrm>
            <a:prstGeom prst="rect">
              <a:avLst/>
            </a:prstGeom>
            <a:solidFill>
              <a:srgbClr val="FF000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E7C123-5CC9-4D8D-BA52-0E389098DA5A}"/>
                </a:ext>
              </a:extLst>
            </p:cNvPr>
            <p:cNvSpPr/>
            <p:nvPr/>
          </p:nvSpPr>
          <p:spPr>
            <a:xfrm>
              <a:off x="3331214" y="4741342"/>
              <a:ext cx="360948" cy="348915"/>
            </a:xfrm>
            <a:prstGeom prst="rect">
              <a:avLst/>
            </a:prstGeom>
            <a:solidFill>
              <a:srgbClr val="00B05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2560F9-9ABD-4EB0-A3DC-A325E8C790B9}"/>
                </a:ext>
              </a:extLst>
            </p:cNvPr>
            <p:cNvSpPr/>
            <p:nvPr/>
          </p:nvSpPr>
          <p:spPr>
            <a:xfrm>
              <a:off x="3692162" y="4741341"/>
              <a:ext cx="360948" cy="348915"/>
            </a:xfrm>
            <a:prstGeom prst="rect">
              <a:avLst/>
            </a:prstGeom>
            <a:solidFill>
              <a:srgbClr val="0914E7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FD077D-9597-4D78-8D7F-13A67EC29CA7}"/>
                </a:ext>
              </a:extLst>
            </p:cNvPr>
            <p:cNvSpPr/>
            <p:nvPr/>
          </p:nvSpPr>
          <p:spPr>
            <a:xfrm>
              <a:off x="4048613" y="4741340"/>
              <a:ext cx="360948" cy="348915"/>
            </a:xfrm>
            <a:prstGeom prst="rect">
              <a:avLst/>
            </a:prstGeom>
            <a:solidFill>
              <a:srgbClr val="CCCC0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818D0A-687C-49F2-B19C-CB46F723D8C2}"/>
                </a:ext>
              </a:extLst>
            </p:cNvPr>
            <p:cNvSpPr/>
            <p:nvPr/>
          </p:nvSpPr>
          <p:spPr>
            <a:xfrm>
              <a:off x="4405064" y="4741340"/>
              <a:ext cx="360948" cy="348915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CF94A5-EEC9-4908-9F1B-3B07E8C92717}"/>
                </a:ext>
              </a:extLst>
            </p:cNvPr>
            <p:cNvSpPr/>
            <p:nvPr/>
          </p:nvSpPr>
          <p:spPr>
            <a:xfrm>
              <a:off x="4766012" y="4741340"/>
              <a:ext cx="360948" cy="348915"/>
            </a:xfrm>
            <a:prstGeom prst="rect">
              <a:avLst/>
            </a:prstGeom>
            <a:solidFill>
              <a:srgbClr val="7030A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99A7DE-3252-47BA-BF93-F4DA072E187F}"/>
                </a:ext>
              </a:extLst>
            </p:cNvPr>
            <p:cNvSpPr/>
            <p:nvPr/>
          </p:nvSpPr>
          <p:spPr>
            <a:xfrm>
              <a:off x="5126960" y="4741339"/>
              <a:ext cx="360948" cy="348915"/>
            </a:xfrm>
            <a:prstGeom prst="rect">
              <a:avLst/>
            </a:prstGeom>
            <a:solidFill>
              <a:srgbClr val="E12BB1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E1F75CB-551D-4BDD-96AE-3273BCF50123}"/>
                </a:ext>
              </a:extLst>
            </p:cNvPr>
            <p:cNvSpPr/>
            <p:nvPr/>
          </p:nvSpPr>
          <p:spPr>
            <a:xfrm>
              <a:off x="5483411" y="4741338"/>
              <a:ext cx="360948" cy="348915"/>
            </a:xfrm>
            <a:prstGeom prst="rect">
              <a:avLst/>
            </a:prstGeom>
            <a:solidFill>
              <a:srgbClr val="2ADEE2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R7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32F56F-6C6D-486B-8BCA-8A8EC9FD19F0}"/>
                </a:ext>
              </a:extLst>
            </p:cNvPr>
            <p:cNvSpPr/>
            <p:nvPr/>
          </p:nvSpPr>
          <p:spPr>
            <a:xfrm>
              <a:off x="5839862" y="4741338"/>
              <a:ext cx="360948" cy="348915"/>
            </a:xfrm>
            <a:prstGeom prst="rect">
              <a:avLst/>
            </a:prstGeom>
            <a:solidFill>
              <a:srgbClr val="FF000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98F77B-7F8E-4D52-9FCB-2952ABEC248F}"/>
                </a:ext>
              </a:extLst>
            </p:cNvPr>
            <p:cNvSpPr/>
            <p:nvPr/>
          </p:nvSpPr>
          <p:spPr>
            <a:xfrm>
              <a:off x="6200810" y="4741338"/>
              <a:ext cx="360948" cy="348915"/>
            </a:xfrm>
            <a:prstGeom prst="rect">
              <a:avLst/>
            </a:prstGeom>
            <a:solidFill>
              <a:srgbClr val="00B05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D3AB59-AA27-4125-8392-362DA955A973}"/>
                </a:ext>
              </a:extLst>
            </p:cNvPr>
            <p:cNvSpPr/>
            <p:nvPr/>
          </p:nvSpPr>
          <p:spPr>
            <a:xfrm>
              <a:off x="6561758" y="4741337"/>
              <a:ext cx="360948" cy="348915"/>
            </a:xfrm>
            <a:prstGeom prst="rect">
              <a:avLst/>
            </a:prstGeom>
            <a:solidFill>
              <a:srgbClr val="0914E7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R2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B59174-0356-4114-8802-1ECD9CE81F3E}"/>
                </a:ext>
              </a:extLst>
            </p:cNvPr>
            <p:cNvSpPr/>
            <p:nvPr/>
          </p:nvSpPr>
          <p:spPr>
            <a:xfrm>
              <a:off x="6918209" y="4741336"/>
              <a:ext cx="360948" cy="348915"/>
            </a:xfrm>
            <a:prstGeom prst="rect">
              <a:avLst/>
            </a:prstGeom>
            <a:solidFill>
              <a:srgbClr val="CCCC0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R3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45BF50-C9CD-4564-8DA4-5E80706F7A34}"/>
                </a:ext>
              </a:extLst>
            </p:cNvPr>
            <p:cNvSpPr/>
            <p:nvPr/>
          </p:nvSpPr>
          <p:spPr>
            <a:xfrm>
              <a:off x="7274660" y="4741336"/>
              <a:ext cx="360948" cy="348915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B408AA4-BFD3-4899-9A3B-965026F5B85A}"/>
                </a:ext>
              </a:extLst>
            </p:cNvPr>
            <p:cNvSpPr/>
            <p:nvPr/>
          </p:nvSpPr>
          <p:spPr>
            <a:xfrm>
              <a:off x="7635608" y="4741336"/>
              <a:ext cx="360948" cy="348915"/>
            </a:xfrm>
            <a:prstGeom prst="rect">
              <a:avLst/>
            </a:prstGeom>
            <a:solidFill>
              <a:srgbClr val="7030A0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6BB59E-1A3E-4ECB-A4EE-D13B65F9914B}"/>
                </a:ext>
              </a:extLst>
            </p:cNvPr>
            <p:cNvSpPr/>
            <p:nvPr/>
          </p:nvSpPr>
          <p:spPr>
            <a:xfrm>
              <a:off x="7996556" y="4741335"/>
              <a:ext cx="360948" cy="348915"/>
            </a:xfrm>
            <a:prstGeom prst="rect">
              <a:avLst/>
            </a:prstGeom>
            <a:solidFill>
              <a:srgbClr val="E12BB1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D7C7B3-AE62-4320-8AC9-96FA0C3A1559}"/>
                </a:ext>
              </a:extLst>
            </p:cNvPr>
            <p:cNvSpPr/>
            <p:nvPr/>
          </p:nvSpPr>
          <p:spPr>
            <a:xfrm>
              <a:off x="8353007" y="4741334"/>
              <a:ext cx="360948" cy="348915"/>
            </a:xfrm>
            <a:prstGeom prst="rect">
              <a:avLst/>
            </a:prstGeom>
            <a:solidFill>
              <a:srgbClr val="2ADEE2"/>
            </a:solidFill>
            <a:ln w="15875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R7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9A51B9-CC77-485D-BF44-DA17B8750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5446" y="4375150"/>
              <a:ext cx="8913" cy="113030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</p:cxnSp>
      </p:grpSp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D405DDD2-654B-4254-AB8E-D5AD9A46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27" y="2057509"/>
            <a:ext cx="1295467" cy="129546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E338E30-238D-4E9B-BFB0-DD52B8DB2492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61803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Test</a:t>
            </a:r>
          </a:p>
          <a:p>
            <a:pPr lvl="1"/>
            <a:r>
              <a:rPr lang="en-US" dirty="0"/>
              <a:t>Send Checkerboard Image through HDMI</a:t>
            </a:r>
          </a:p>
          <a:p>
            <a:pPr lvl="1"/>
            <a:r>
              <a:rPr lang="en-US" dirty="0"/>
              <a:t>Loop-back to Capture Card</a:t>
            </a:r>
          </a:p>
          <a:p>
            <a:pPr lvl="1"/>
            <a:r>
              <a:rPr lang="en-US" dirty="0"/>
              <a:t>Inspect Image</a:t>
            </a:r>
          </a:p>
          <a:p>
            <a:pPr lvl="1"/>
            <a:endParaRPr lang="en-US" dirty="0"/>
          </a:p>
          <a:p>
            <a:r>
              <a:rPr lang="en-US" dirty="0"/>
              <a:t>Integrity Test</a:t>
            </a:r>
          </a:p>
          <a:p>
            <a:pPr lvl="1"/>
            <a:r>
              <a:rPr lang="en-US" dirty="0"/>
              <a:t>Send random CRC-like patterns</a:t>
            </a:r>
          </a:p>
          <a:p>
            <a:pPr lvl="1"/>
            <a:r>
              <a:rPr lang="en-US" dirty="0"/>
              <a:t>Use verification circuit to compare</a:t>
            </a:r>
          </a:p>
          <a:p>
            <a:pPr lvl="1"/>
            <a:r>
              <a:rPr lang="en-US" dirty="0"/>
              <a:t>Use UART To pull statistical information and error counts.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C9F1A-D839-444E-912F-0A8BB969B5FE}"/>
              </a:ext>
            </a:extLst>
          </p:cNvPr>
          <p:cNvSpPr txBox="1"/>
          <p:nvPr/>
        </p:nvSpPr>
        <p:spPr>
          <a:xfrm>
            <a:off x="6975683" y="3352976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Checkboard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38E9E-0922-4A95-9019-4B8933956754}"/>
              </a:ext>
            </a:extLst>
          </p:cNvPr>
          <p:cNvSpPr txBox="1"/>
          <p:nvPr/>
        </p:nvSpPr>
        <p:spPr>
          <a:xfrm>
            <a:off x="9167988" y="3352976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CRC-like Random</a:t>
            </a:r>
          </a:p>
          <a:p>
            <a:pPr algn="ctr"/>
            <a:r>
              <a:rPr lang="en-US" sz="1600" dirty="0"/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18995-3B23-4394-97F1-E68508B131FE}"/>
              </a:ext>
            </a:extLst>
          </p:cNvPr>
          <p:cNvSpPr txBox="1"/>
          <p:nvPr/>
        </p:nvSpPr>
        <p:spPr>
          <a:xfrm>
            <a:off x="6748198" y="6002923"/>
            <a:ext cx="399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CRC-like 16-pixel Stream</a:t>
            </a:r>
          </a:p>
        </p:txBody>
      </p:sp>
    </p:spTree>
    <p:extLst>
      <p:ext uri="{BB962C8B-B14F-4D97-AF65-F5344CB8AC3E}">
        <p14:creationId xmlns:p14="http://schemas.microsoft.com/office/powerpoint/2010/main" val="1424371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3E86-3BB1-45FB-A03D-47D51C9E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56590"/>
          </a:xfrm>
        </p:spPr>
        <p:txBody>
          <a:bodyPr>
            <a:normAutofit/>
          </a:bodyPr>
          <a:lstStyle/>
          <a:p>
            <a:r>
              <a:rPr lang="en-US" sz="4000" dirty="0"/>
              <a:t>Simulations of Overall PDP Firmware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2F6F2E-D6D5-4ED7-9580-2AF800A3E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41" y="1720657"/>
            <a:ext cx="7352899" cy="19561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BE582-9471-47C4-934C-9F15FCE2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F93DEA-F56B-4B2F-98A0-49F43C02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92281"/>
            <a:ext cx="7434468" cy="2492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6645B-F9CF-403B-8335-534CF378B4CA}"/>
              </a:ext>
            </a:extLst>
          </p:cNvPr>
          <p:cNvSpPr txBox="1"/>
          <p:nvPr/>
        </p:nvSpPr>
        <p:spPr>
          <a:xfrm>
            <a:off x="3983219" y="3272651"/>
            <a:ext cx="4842300" cy="461665"/>
          </a:xfrm>
          <a:prstGeom prst="rect">
            <a:avLst/>
          </a:prstGeom>
          <a:noFill/>
          <a:ln w="60325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72DC8-E620-44E6-B0DB-2D8B0C125C48}"/>
              </a:ext>
            </a:extLst>
          </p:cNvPr>
          <p:cNvSpPr/>
          <p:nvPr/>
        </p:nvSpPr>
        <p:spPr>
          <a:xfrm>
            <a:off x="5251450" y="4292281"/>
            <a:ext cx="3492500" cy="2492059"/>
          </a:xfrm>
          <a:prstGeom prst="rect">
            <a:avLst/>
          </a:prstGeom>
          <a:noFill/>
          <a:ln w="825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C7B3B-7D32-4023-BDA1-D97F129C2C46}"/>
              </a:ext>
            </a:extLst>
          </p:cNvPr>
          <p:cNvSpPr/>
          <p:nvPr/>
        </p:nvSpPr>
        <p:spPr>
          <a:xfrm>
            <a:off x="2159000" y="4292281"/>
            <a:ext cx="2679700" cy="2492059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B095A-07CE-4F4F-B729-0A69442F880B}"/>
              </a:ext>
            </a:extLst>
          </p:cNvPr>
          <p:cNvSpPr txBox="1"/>
          <p:nvPr/>
        </p:nvSpPr>
        <p:spPr>
          <a:xfrm>
            <a:off x="9258214" y="1870501"/>
            <a:ext cx="1696298" cy="461665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HDMI Input: Draw Region Packet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7010C-B129-4882-AD97-AB651C686724}"/>
              </a:ext>
            </a:extLst>
          </p:cNvPr>
          <p:cNvSpPr txBox="1"/>
          <p:nvPr/>
        </p:nvSpPr>
        <p:spPr>
          <a:xfrm>
            <a:off x="9258214" y="2560249"/>
            <a:ext cx="169629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Array Write: From Draw Region Packet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455E-9F79-40AB-BCE6-680C2AB2B24D}"/>
              </a:ext>
            </a:extLst>
          </p:cNvPr>
          <p:cNvSpPr txBox="1"/>
          <p:nvPr/>
        </p:nvSpPr>
        <p:spPr>
          <a:xfrm>
            <a:off x="9258214" y="3238151"/>
            <a:ext cx="1696298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Array Reset: From Reset Packet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CD108-FCFC-43F2-946E-091A5DB34CD5}"/>
              </a:ext>
            </a:extLst>
          </p:cNvPr>
          <p:cNvSpPr txBox="1"/>
          <p:nvPr/>
        </p:nvSpPr>
        <p:spPr>
          <a:xfrm>
            <a:off x="4464797" y="137672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HDMI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E2975B-96A0-41BF-8910-FC5D9A1E786A}"/>
              </a:ext>
            </a:extLst>
          </p:cNvPr>
          <p:cNvSpPr txBox="1"/>
          <p:nvPr/>
        </p:nvSpPr>
        <p:spPr>
          <a:xfrm>
            <a:off x="4305299" y="387118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Buffer</a:t>
            </a:r>
          </a:p>
        </p:txBody>
      </p:sp>
    </p:spTree>
    <p:extLst>
      <p:ext uri="{BB962C8B-B14F-4D97-AF65-F5344CB8AC3E}">
        <p14:creationId xmlns:p14="http://schemas.microsoft.com/office/powerpoint/2010/main" val="1055055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70A266-E602-4C02-A5E1-28E61EAED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Firmware Characterization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1A9E61-EB65-4D59-9696-B8F0D336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Performed in Backwards Compatibility Mode</a:t>
            </a:r>
          </a:p>
          <a:p>
            <a:r>
              <a:rPr lang="en-US" dirty="0">
                <a:solidFill>
                  <a:srgbClr val="0099FF"/>
                </a:solidFill>
              </a:rPr>
              <a:t>New PDP Firmware Vs. Old Firmware</a:t>
            </a:r>
          </a:p>
          <a:p>
            <a:r>
              <a:rPr lang="en-US" dirty="0">
                <a:solidFill>
                  <a:srgbClr val="0099FF"/>
                </a:solidFill>
              </a:rPr>
              <a:t>Analog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57E2D-7AD6-49AE-92D2-10549FAE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13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C484-5F8E-44B0-9146-73AEC6D6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954920" cy="780415"/>
          </a:xfrm>
        </p:spPr>
        <p:txBody>
          <a:bodyPr>
            <a:normAutofit/>
          </a:bodyPr>
          <a:lstStyle/>
          <a:p>
            <a:r>
              <a:rPr lang="en-US" dirty="0"/>
              <a:t>Grid maps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8B2E5E6F-3896-4AB4-A71C-8EEC7382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046538"/>
          </a:xfrm>
        </p:spPr>
        <p:txBody>
          <a:bodyPr>
            <a:normAutofit/>
          </a:bodyPr>
          <a:lstStyle/>
          <a:p>
            <a:r>
              <a:rPr lang="en-US" dirty="0"/>
              <a:t>Grid with set spacing, X or Y offset each frame </a:t>
            </a:r>
          </a:p>
          <a:p>
            <a:r>
              <a:rPr lang="en-US" dirty="0"/>
              <a:t>Put images together  &amp; Produce Array Map</a:t>
            </a:r>
          </a:p>
        </p:txBody>
      </p:sp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B3F51724-97D5-416D-B9BC-568F64E8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32" y="557531"/>
            <a:ext cx="2628899" cy="2628899"/>
          </a:xfrm>
          <a:prstGeom prst="rect">
            <a:avLst/>
          </a:prstGeom>
          <a:ln>
            <a:solidFill>
              <a:srgbClr val="00FFFF"/>
            </a:solidFill>
          </a:ln>
        </p:spPr>
      </p:pic>
      <p:pic>
        <p:nvPicPr>
          <p:cNvPr id="5" name="Content Placeholder 5" descr="A close up of a speaker&#10;&#10;Description automatically generated">
            <a:extLst>
              <a:ext uri="{FF2B5EF4-FFF2-40B4-BE49-F238E27FC236}">
                <a16:creationId xmlns:a16="http://schemas.microsoft.com/office/drawing/2014/main" id="{DA75AC0C-61E1-4E5E-AC71-229D168D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19" y="4038601"/>
            <a:ext cx="3111123" cy="2628899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FF74-9EC5-4104-A840-366CB245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59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BFDCC04-3AA3-499F-8228-A2687DE4650F}"/>
              </a:ext>
            </a:extLst>
          </p:cNvPr>
          <p:cNvSpPr/>
          <p:nvPr/>
        </p:nvSpPr>
        <p:spPr>
          <a:xfrm>
            <a:off x="8495655" y="3288270"/>
            <a:ext cx="476250" cy="4699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31D08-194C-4780-B947-3EA5521E7437}"/>
              </a:ext>
            </a:extLst>
          </p:cNvPr>
          <p:cNvSpPr txBox="1"/>
          <p:nvPr/>
        </p:nvSpPr>
        <p:spPr>
          <a:xfrm>
            <a:off x="7395113" y="188199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Input Pattern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2D825-7E27-4D3F-9475-723F353D8FC1}"/>
              </a:ext>
            </a:extLst>
          </p:cNvPr>
          <p:cNvSpPr txBox="1"/>
          <p:nvPr/>
        </p:nvSpPr>
        <p:spPr>
          <a:xfrm>
            <a:off x="7393337" y="3701811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Array Output</a:t>
            </a:r>
          </a:p>
        </p:txBody>
      </p:sp>
    </p:spTree>
    <p:extLst>
      <p:ext uri="{BB962C8B-B14F-4D97-AF65-F5344CB8AC3E}">
        <p14:creationId xmlns:p14="http://schemas.microsoft.com/office/powerpoint/2010/main" val="382563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7FCC-6C33-49B8-9FB9-DC30F2FE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349" y="2702932"/>
            <a:ext cx="3485598" cy="132556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</a:rPr>
              <a:t>SLEDs Array Pixel Ratios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C1B87-1ACC-4D59-904F-1524D21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C3F321-3753-41EB-A6D8-0AB8079C2544}"/>
              </a:ext>
            </a:extLst>
          </p:cNvPr>
          <p:cNvGrpSpPr/>
          <p:nvPr/>
        </p:nvGrpSpPr>
        <p:grpSpPr>
          <a:xfrm>
            <a:off x="5157978" y="365760"/>
            <a:ext cx="6028944" cy="6028944"/>
            <a:chOff x="3081528" y="414528"/>
            <a:chExt cx="6028944" cy="602894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B72554-AB31-4B90-8E0C-22A9424F01C7}"/>
                </a:ext>
              </a:extLst>
            </p:cNvPr>
            <p:cNvSpPr/>
            <p:nvPr/>
          </p:nvSpPr>
          <p:spPr>
            <a:xfrm>
              <a:off x="3081528" y="414528"/>
              <a:ext cx="6028944" cy="602894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HDILED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7CE0D1-3C8C-49AE-B1AD-6494AEB6157B}"/>
                </a:ext>
              </a:extLst>
            </p:cNvPr>
            <p:cNvSpPr/>
            <p:nvPr/>
          </p:nvSpPr>
          <p:spPr>
            <a:xfrm>
              <a:off x="3081528" y="414528"/>
              <a:ext cx="3014472" cy="3014472"/>
            </a:xfrm>
            <a:prstGeom prst="rect">
              <a:avLst/>
            </a:prstGeom>
            <a:solidFill>
              <a:srgbClr val="70AD47"/>
            </a:solidFill>
            <a:ln w="381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NSLEDS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66798E-18C0-44BF-A0EA-492C1D0D19E9}"/>
                </a:ext>
              </a:extLst>
            </p:cNvPr>
            <p:cNvSpPr/>
            <p:nvPr/>
          </p:nvSpPr>
          <p:spPr>
            <a:xfrm>
              <a:off x="3081528" y="414528"/>
              <a:ext cx="1502664" cy="1502664"/>
            </a:xfrm>
            <a:prstGeom prst="rect">
              <a:avLst/>
            </a:prstGeom>
            <a:solidFill>
              <a:srgbClr val="5B9BD5"/>
            </a:solidFill>
            <a:ln w="381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TCSA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DAE303-73C4-4403-837E-2B7141044843}"/>
                </a:ext>
              </a:extLst>
            </p:cNvPr>
            <p:cNvCxnSpPr>
              <a:cxnSpLocks/>
            </p:cNvCxnSpPr>
            <p:nvPr/>
          </p:nvCxnSpPr>
          <p:spPr>
            <a:xfrm>
              <a:off x="4503379" y="434340"/>
              <a:ext cx="0" cy="146578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D93AE5-457A-43CE-AD5F-097C3B69CE5C}"/>
                </a:ext>
              </a:extLst>
            </p:cNvPr>
            <p:cNvSpPr txBox="1"/>
            <p:nvPr/>
          </p:nvSpPr>
          <p:spPr>
            <a:xfrm rot="16200000">
              <a:off x="4099207" y="965805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C00000"/>
                  </a:solidFill>
                  <a:latin typeface="Calibri" panose="020F0502020204030204"/>
                </a:rPr>
                <a:t>512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AEB2CBB-D004-49D3-AD84-60B701D9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3882" y="1834729"/>
              <a:ext cx="1464943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D348B-2EDD-4ADA-AA17-1E5C27FAC995}"/>
                </a:ext>
              </a:extLst>
            </p:cNvPr>
            <p:cNvSpPr txBox="1"/>
            <p:nvPr/>
          </p:nvSpPr>
          <p:spPr>
            <a:xfrm>
              <a:off x="3518675" y="1500011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C00000"/>
                  </a:solidFill>
                  <a:latin typeface="Calibri" panose="020F0502020204030204"/>
                </a:rPr>
                <a:t>512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D84621E-1D22-48DB-A9D8-CDD3EE5358A7}"/>
                </a:ext>
              </a:extLst>
            </p:cNvPr>
            <p:cNvCxnSpPr>
              <a:cxnSpLocks/>
            </p:cNvCxnSpPr>
            <p:nvPr/>
          </p:nvCxnSpPr>
          <p:spPr>
            <a:xfrm>
              <a:off x="6014254" y="434340"/>
              <a:ext cx="0" cy="298014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E3CC30C-2DFC-483B-B1D9-DD18DB9E2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3881" y="3345394"/>
              <a:ext cx="298306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EFDE56-00CE-4A2A-99A0-33E0F1A3DF68}"/>
                </a:ext>
              </a:extLst>
            </p:cNvPr>
            <p:cNvSpPr txBox="1"/>
            <p:nvPr/>
          </p:nvSpPr>
          <p:spPr>
            <a:xfrm>
              <a:off x="4328010" y="3014371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C00000"/>
                  </a:solidFill>
                  <a:latin typeface="Calibri" panose="020F0502020204030204"/>
                </a:rPr>
                <a:t>1024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19D88E-AA0D-4C28-82B6-BAC2E9695823}"/>
                </a:ext>
              </a:extLst>
            </p:cNvPr>
            <p:cNvSpPr txBox="1"/>
            <p:nvPr/>
          </p:nvSpPr>
          <p:spPr>
            <a:xfrm rot="16200000">
              <a:off x="5534870" y="172702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C00000"/>
                  </a:solidFill>
                  <a:latin typeface="Calibri" panose="020F0502020204030204"/>
                </a:rPr>
                <a:t>1024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C5E249C-64F4-4AAF-A8BD-ABCC73C86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3882" y="6363253"/>
              <a:ext cx="5999313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A2B56DF-8F5B-4E41-9B08-C22E87541DC8}"/>
                </a:ext>
              </a:extLst>
            </p:cNvPr>
            <p:cNvCxnSpPr>
              <a:cxnSpLocks/>
            </p:cNvCxnSpPr>
            <p:nvPr/>
          </p:nvCxnSpPr>
          <p:spPr>
            <a:xfrm>
              <a:off x="9029024" y="434149"/>
              <a:ext cx="0" cy="599876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81824E2-6768-4B0B-B994-47767C7D91D3}"/>
                </a:ext>
              </a:extLst>
            </p:cNvPr>
            <p:cNvSpPr txBox="1"/>
            <p:nvPr/>
          </p:nvSpPr>
          <p:spPr>
            <a:xfrm>
              <a:off x="5817629" y="6032801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C00000"/>
                  </a:solidFill>
                  <a:latin typeface="Calibri" panose="020F0502020204030204"/>
                </a:rPr>
                <a:t>2048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E62A4EF-187B-4208-9F91-9FEE8ACB2239}"/>
                </a:ext>
              </a:extLst>
            </p:cNvPr>
            <p:cNvSpPr txBox="1"/>
            <p:nvPr/>
          </p:nvSpPr>
          <p:spPr>
            <a:xfrm rot="16200000">
              <a:off x="8551120" y="324405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C00000"/>
                  </a:solidFill>
                  <a:latin typeface="Calibri" panose="020F0502020204030204"/>
                </a:rPr>
                <a:t>2048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044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3E7C-8227-4B4A-BE73-3BB16D7A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31190"/>
          </a:xfrm>
        </p:spPr>
        <p:txBody>
          <a:bodyPr>
            <a:normAutofit fontScale="90000"/>
          </a:bodyPr>
          <a:lstStyle/>
          <a:p>
            <a:r>
              <a:rPr lang="en-US" dirty="0"/>
              <a:t>Array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6F2C7-7D6A-42F6-926E-D800EEA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60</a:t>
            </a:fld>
            <a:endParaRPr lang="en-US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FA0637EF-04FB-40C5-80C7-E48B5942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2" y="1895794"/>
            <a:ext cx="5202568" cy="4615498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F45E6B16-0AAC-412E-8E77-5593075011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56" y="1905822"/>
            <a:ext cx="5202936" cy="4614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C0FA4-8063-49CE-B0CD-8E09553EB78C}"/>
              </a:ext>
            </a:extLst>
          </p:cNvPr>
          <p:cNvSpPr txBox="1"/>
          <p:nvPr/>
        </p:nvSpPr>
        <p:spPr>
          <a:xfrm>
            <a:off x="2425700" y="152646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27891-5F3C-4F65-A186-897B069FD43B}"/>
              </a:ext>
            </a:extLst>
          </p:cNvPr>
          <p:cNvSpPr txBox="1"/>
          <p:nvPr/>
        </p:nvSpPr>
        <p:spPr>
          <a:xfrm>
            <a:off x="7978778" y="152646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</a:t>
            </a:r>
          </a:p>
        </p:txBody>
      </p:sp>
    </p:spTree>
    <p:extLst>
      <p:ext uri="{BB962C8B-B14F-4D97-AF65-F5344CB8AC3E}">
        <p14:creationId xmlns:p14="http://schemas.microsoft.com/office/powerpoint/2010/main" val="3569923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6E57-18D8-4349-8ED8-47BFFCE0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56590"/>
          </a:xfrm>
        </p:spPr>
        <p:txBody>
          <a:bodyPr>
            <a:normAutofit fontScale="90000"/>
          </a:bodyPr>
          <a:lstStyle/>
          <a:p>
            <a:r>
              <a:rPr lang="en-US" dirty="0"/>
              <a:t>Fractional Difference Map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C16343-6137-4222-81F4-0C0AFC114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1" y="1897356"/>
            <a:ext cx="5135542" cy="46177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DE92F-FF70-44A6-A959-C029337E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FCF0C7E-7EE7-4DC0-B8CB-ABD79C565A0B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56" y="1903706"/>
            <a:ext cx="5129784" cy="4608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71F88-2742-4609-8125-00725AB45433}"/>
              </a:ext>
            </a:extLst>
          </p:cNvPr>
          <p:cNvSpPr txBox="1"/>
          <p:nvPr/>
        </p:nvSpPr>
        <p:spPr>
          <a:xfrm>
            <a:off x="2425700" y="152646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7413C-B0BC-489A-AE65-B1BA98A8B854}"/>
              </a:ext>
            </a:extLst>
          </p:cNvPr>
          <p:cNvSpPr txBox="1"/>
          <p:nvPr/>
        </p:nvSpPr>
        <p:spPr>
          <a:xfrm>
            <a:off x="7978778" y="152646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</a:t>
            </a:r>
          </a:p>
        </p:txBody>
      </p:sp>
    </p:spTree>
    <p:extLst>
      <p:ext uri="{BB962C8B-B14F-4D97-AF65-F5344CB8AC3E}">
        <p14:creationId xmlns:p14="http://schemas.microsoft.com/office/powerpoint/2010/main" val="2580119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676E-A235-4455-BAC1-EFDBB8EE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Non-uniformity Corrected Image</a:t>
            </a:r>
            <a:endParaRPr lang="en-US" dirty="0"/>
          </a:p>
        </p:txBody>
      </p:sp>
      <p:pic>
        <p:nvPicPr>
          <p:cNvPr id="6" name="Content Placeholder 5" descr="A close up of a bird&#10;&#10;Description automatically generated">
            <a:extLst>
              <a:ext uri="{FF2B5EF4-FFF2-40B4-BE49-F238E27FC236}">
                <a16:creationId xmlns:a16="http://schemas.microsoft.com/office/drawing/2014/main" id="{DE18D36B-7A9F-4DB6-8D4C-F7BFFFC63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355849"/>
            <a:ext cx="4236415" cy="30868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9739D-D103-4444-A0B3-7F353397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97D6-10AF-4766-92F5-89CABA5085C6}"/>
              </a:ext>
            </a:extLst>
          </p:cNvPr>
          <p:cNvSpPr txBox="1"/>
          <p:nvPr/>
        </p:nvSpPr>
        <p:spPr>
          <a:xfrm>
            <a:off x="3228975" y="5315652"/>
            <a:ext cx="80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IR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21DFD7-3EC0-4F44-A946-34587B09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6" y="2214513"/>
            <a:ext cx="4305795" cy="302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C1641-ADEB-47B1-9B9C-552A4B1E19DD}"/>
              </a:ext>
            </a:extLst>
          </p:cNvPr>
          <p:cNvSpPr txBox="1"/>
          <p:nvPr/>
        </p:nvSpPr>
        <p:spPr>
          <a:xfrm>
            <a:off x="8361573" y="5234967"/>
            <a:ext cx="169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741066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CCA4-298F-4A15-99DC-55691E5D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Bandwidth</a:t>
            </a:r>
          </a:p>
        </p:txBody>
      </p:sp>
      <p:pic>
        <p:nvPicPr>
          <p:cNvPr id="6" name="Content Placeholder 5" descr="A picture containing monitor, indoor, keyboard, computer&#10;&#10;Description automatically generated">
            <a:extLst>
              <a:ext uri="{FF2B5EF4-FFF2-40B4-BE49-F238E27FC236}">
                <a16:creationId xmlns:a16="http://schemas.microsoft.com/office/drawing/2014/main" id="{8AC14372-82A5-4244-887F-2AB4AC051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3" y="2816918"/>
            <a:ext cx="6103937" cy="21587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0AAE1-64AD-4C81-9A59-EC2EB8D9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BB02-1ED7-4BA3-9A5D-5081260E68C7}"/>
              </a:ext>
            </a:extLst>
          </p:cNvPr>
          <p:cNvSpPr txBox="1"/>
          <p:nvPr/>
        </p:nvSpPr>
        <p:spPr>
          <a:xfrm>
            <a:off x="1314450" y="244758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3645E-E374-4528-B99F-54B287DFF139}"/>
              </a:ext>
            </a:extLst>
          </p:cNvPr>
          <p:cNvSpPr txBox="1"/>
          <p:nvPr/>
        </p:nvSpPr>
        <p:spPr>
          <a:xfrm>
            <a:off x="4324350" y="244758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400hz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61911428-DA40-41D7-8B70-841942ED7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02" y="2000360"/>
            <a:ext cx="4610818" cy="3546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93AF3B-0A8C-45E6-96FE-88C6D5B2590D}"/>
              </a:ext>
            </a:extLst>
          </p:cNvPr>
          <p:cNvSpPr txBox="1"/>
          <p:nvPr/>
        </p:nvSpPr>
        <p:spPr>
          <a:xfrm>
            <a:off x="8295640" y="166117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Rise Time</a:t>
            </a:r>
          </a:p>
        </p:txBody>
      </p:sp>
    </p:spTree>
    <p:extLst>
      <p:ext uri="{BB962C8B-B14F-4D97-AF65-F5344CB8AC3E}">
        <p14:creationId xmlns:p14="http://schemas.microsoft.com/office/powerpoint/2010/main" val="56148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70A266-E602-4C02-A5E1-28E61EAED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High-speed &amp; Multi-frame Rate Testing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1A9E61-EB65-4D59-9696-B8F0D3367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Performed in PDP Mode</a:t>
            </a:r>
          </a:p>
          <a:p>
            <a:r>
              <a:rPr lang="en-US" dirty="0">
                <a:solidFill>
                  <a:srgbClr val="0099FF"/>
                </a:solidFill>
              </a:rPr>
              <a:t>Select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57E2D-7AD6-49AE-92D2-10549FAE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54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2803-B052-44FB-B96D-6347FD42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6640"/>
          </a:xfrm>
        </p:spPr>
        <p:txBody>
          <a:bodyPr>
            <a:noAutofit/>
          </a:bodyPr>
          <a:lstStyle/>
          <a:p>
            <a:r>
              <a:rPr lang="en-US" dirty="0"/>
              <a:t>Low-speed Packetized Operation</a:t>
            </a:r>
          </a:p>
        </p:txBody>
      </p:sp>
      <p:pic>
        <p:nvPicPr>
          <p:cNvPr id="6" name="Content Placeholder 5" descr="A close up of a screen&#10;&#10;Description automatically generated">
            <a:extLst>
              <a:ext uri="{FF2B5EF4-FFF2-40B4-BE49-F238E27FC236}">
                <a16:creationId xmlns:a16="http://schemas.microsoft.com/office/drawing/2014/main" id="{513D33A0-0CD0-4352-906B-E751C100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02" y="2502607"/>
            <a:ext cx="1860646" cy="3384724"/>
          </a:xfrm>
          <a:ln>
            <a:solidFill>
              <a:srgbClr val="00FFFF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74B5C-B22A-4B2C-AB89-5EC4E70D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4A1C81-DEBB-43CF-AA81-2F6AC40C9BEC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51008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Series of numbers operating at low speed</a:t>
            </a:r>
          </a:p>
          <a:p>
            <a:r>
              <a:rPr lang="en-US" dirty="0"/>
              <a:t>Demo ran from 60hz to 240hz</a:t>
            </a:r>
          </a:p>
          <a:p>
            <a:r>
              <a:rPr lang="en-US" dirty="0"/>
              <a:t>Used for initial verification of packetized mode of operation.</a:t>
            </a:r>
          </a:p>
          <a:p>
            <a:r>
              <a:rPr lang="en-US" dirty="0"/>
              <a:t>Each digit was  drawn using a draw region packet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9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E09B-9E8B-4FBE-B19D-1C0A6AFA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Kilohertz Operation</a:t>
            </a:r>
          </a:p>
        </p:txBody>
      </p:sp>
      <p:pic>
        <p:nvPicPr>
          <p:cNvPr id="6" name="Content Placeholder 5" descr="A picture containing person, monitor, sitting, close&#10;&#10;Description automatically generated">
            <a:extLst>
              <a:ext uri="{FF2B5EF4-FFF2-40B4-BE49-F238E27FC236}">
                <a16:creationId xmlns:a16="http://schemas.microsoft.com/office/drawing/2014/main" id="{B4ECF983-D46E-43BA-B046-07B2499C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25" y="2517654"/>
            <a:ext cx="905001" cy="8668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E2F3C-8889-46BA-8189-8ABD71C5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005010D-FE26-463C-9752-DFB7DDED49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733055"/>
              </p:ext>
            </p:extLst>
          </p:nvPr>
        </p:nvGraphicFramePr>
        <p:xfrm>
          <a:off x="1649222" y="1835150"/>
          <a:ext cx="5100828" cy="471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4CDF22-1F78-437C-9A11-12DB280F175C}"/>
              </a:ext>
            </a:extLst>
          </p:cNvPr>
          <p:cNvCxnSpPr/>
          <p:nvPr/>
        </p:nvCxnSpPr>
        <p:spPr>
          <a:xfrm>
            <a:off x="9639300" y="3460750"/>
            <a:ext cx="1492250" cy="984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25C809-4083-45E4-923C-6F5F47FB60CB}"/>
              </a:ext>
            </a:extLst>
          </p:cNvPr>
          <p:cNvCxnSpPr>
            <a:cxnSpLocks/>
          </p:cNvCxnSpPr>
          <p:nvPr/>
        </p:nvCxnSpPr>
        <p:spPr>
          <a:xfrm flipH="1">
            <a:off x="9639300" y="4584700"/>
            <a:ext cx="1492250" cy="10985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436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8BB0-C024-4917-B460-5B9C9AC9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07390"/>
          </a:xfrm>
        </p:spPr>
        <p:txBody>
          <a:bodyPr/>
          <a:lstStyle/>
          <a:p>
            <a:r>
              <a:rPr lang="en-US" dirty="0"/>
              <a:t>Two Kilohertz Operation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5B6E4-FF62-480E-A212-A295CD6D8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93" y="5183534"/>
            <a:ext cx="3548247" cy="9105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53AEF-4661-4DAB-B056-6DCA91F8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931023-47BC-45BE-9EF8-679D4CEB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26" y="5286324"/>
            <a:ext cx="3715268" cy="704948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8255204-8EF7-4573-9F43-4DF8A536FC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652238"/>
              </p:ext>
            </p:extLst>
          </p:nvPr>
        </p:nvGraphicFramePr>
        <p:xfrm>
          <a:off x="1261872" y="1219200"/>
          <a:ext cx="8967978" cy="3816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5662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7ABC-35EC-48A2-8A1B-223395AE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Multi-frame Rate Operation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7CCCBC-3960-45C3-8E70-2E353569115C}"/>
              </a:ext>
            </a:extLst>
          </p:cNvPr>
          <p:cNvSpPr txBox="1">
            <a:spLocks/>
          </p:cNvSpPr>
          <p:nvPr/>
        </p:nvSpPr>
        <p:spPr>
          <a:xfrm>
            <a:off x="643831" y="1936955"/>
            <a:ext cx="3690425" cy="424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Rates:</a:t>
            </a:r>
          </a:p>
          <a:p>
            <a:pPr lvl="1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800hz</a:t>
            </a:r>
            <a:r>
              <a:rPr lang="en-US" dirty="0"/>
              <a:t>: Bouncing Small Number</a:t>
            </a:r>
          </a:p>
          <a:p>
            <a:pPr lv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100hz</a:t>
            </a:r>
            <a:r>
              <a:rPr lang="en-US" dirty="0"/>
              <a:t>: Small Background Numbers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2Hz</a:t>
            </a:r>
            <a:r>
              <a:rPr lang="en-US" dirty="0"/>
              <a:t>:  Large Number</a:t>
            </a:r>
          </a:p>
          <a:p>
            <a:r>
              <a:rPr lang="en-US" sz="1600" dirty="0"/>
              <a:t>Each Number drawn using a packet.</a:t>
            </a:r>
          </a:p>
          <a:p>
            <a:endParaRPr lang="en-US" sz="1600" dirty="0"/>
          </a:p>
        </p:txBody>
      </p:sp>
      <p:pic>
        <p:nvPicPr>
          <p:cNvPr id="6" name="Content Placeholder 5" descr="A picture containing light, traffic, outdoor, green&#10;&#10;Description automatically generated">
            <a:extLst>
              <a:ext uri="{FF2B5EF4-FFF2-40B4-BE49-F238E27FC236}">
                <a16:creationId xmlns:a16="http://schemas.microsoft.com/office/drawing/2014/main" id="{D6C5D728-E0A0-47F7-819E-EB7C7EAC6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24" y="640080"/>
            <a:ext cx="5504279" cy="5588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EF6ED-C6F4-44E6-9333-0AD75E8C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82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E949-6818-408C-B8BF-A93DABFB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DD5D-ED3B-4FBD-BF1B-1924F489B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Contributions</a:t>
            </a:r>
          </a:p>
          <a:p>
            <a:pPr lvl="1"/>
            <a:r>
              <a:rPr lang="en-US" dirty="0"/>
              <a:t>Architected a physical layer agnostic packetized display protocol</a:t>
            </a:r>
          </a:p>
          <a:p>
            <a:pPr lvl="1"/>
            <a:r>
              <a:rPr lang="en-US" dirty="0"/>
              <a:t>Architected prototype firmware that demonstrated</a:t>
            </a:r>
          </a:p>
          <a:p>
            <a:pPr lvl="2"/>
            <a:r>
              <a:rPr lang="en-US" dirty="0"/>
              <a:t>backwards compatibility with existing protocols</a:t>
            </a:r>
          </a:p>
          <a:p>
            <a:pPr lvl="2"/>
            <a:r>
              <a:rPr lang="en-US" dirty="0"/>
              <a:t>dynamic bandwidth utilization</a:t>
            </a:r>
          </a:p>
          <a:p>
            <a:pPr lvl="2"/>
            <a:r>
              <a:rPr lang="en-US" dirty="0"/>
              <a:t>high-speed operation (2Kz, etc.)</a:t>
            </a:r>
          </a:p>
          <a:p>
            <a:pPr lvl="2"/>
            <a:r>
              <a:rPr lang="en-US" dirty="0"/>
              <a:t>Demonstrated multiple Frame-rate Operation</a:t>
            </a:r>
          </a:p>
          <a:p>
            <a:pPr lvl="1"/>
            <a:r>
              <a:rPr lang="en-US" dirty="0"/>
              <a:t>Used in day-to-day operations of a real system</a:t>
            </a:r>
          </a:p>
          <a:p>
            <a:r>
              <a:rPr lang="en-US" dirty="0">
                <a:solidFill>
                  <a:srgbClr val="0099FF"/>
                </a:solidFill>
              </a:rPr>
              <a:t>Future Work</a:t>
            </a:r>
          </a:p>
          <a:p>
            <a:pPr lvl="1"/>
            <a:r>
              <a:rPr lang="en-US" dirty="0"/>
              <a:t>Support and improve upon the technology.</a:t>
            </a:r>
          </a:p>
          <a:p>
            <a:pPr lvl="1"/>
            <a:r>
              <a:rPr lang="en-US" dirty="0"/>
              <a:t>Push to see adoption within the IRSP field.</a:t>
            </a:r>
          </a:p>
          <a:p>
            <a:pPr lvl="1"/>
            <a:r>
              <a:rPr lang="en-US" dirty="0"/>
              <a:t>Dynamic Frame segmentation.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C0F-FCE5-4300-BB31-7E1B97D8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4A69-A829-4D3D-AF1A-38171F38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43" y="579867"/>
            <a:ext cx="9692640" cy="120071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</a:rPr>
              <a:t>Typical IRLED Projection Process</a:t>
            </a:r>
            <a:br>
              <a:rPr lang="en-US" b="0" dirty="0">
                <a:solidFill>
                  <a:srgbClr val="F8F8F2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24B72-66E1-4373-B458-1943E22A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</a:t>
            </a:fld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665FB1-C88A-4B59-9087-E4161C47AF0E}"/>
              </a:ext>
            </a:extLst>
          </p:cNvPr>
          <p:cNvGrpSpPr/>
          <p:nvPr/>
        </p:nvGrpSpPr>
        <p:grpSpPr>
          <a:xfrm>
            <a:off x="67455" y="1929828"/>
            <a:ext cx="11136190" cy="3792936"/>
            <a:chOff x="342078" y="2733192"/>
            <a:chExt cx="11660250" cy="397142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238A13-CA26-41F8-BEEC-4ED4437FA08F}"/>
                </a:ext>
              </a:extLst>
            </p:cNvPr>
            <p:cNvSpPr/>
            <p:nvPr/>
          </p:nvSpPr>
          <p:spPr>
            <a:xfrm>
              <a:off x="342078" y="4317311"/>
              <a:ext cx="1291221" cy="1176221"/>
            </a:xfrm>
            <a:prstGeom prst="rect">
              <a:avLst/>
            </a:prstGeom>
            <a:solidFill>
              <a:srgbClr val="5B9BD5"/>
            </a:solidFill>
            <a:ln w="381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Scene-Generation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54C55B-45BF-46C6-BDB6-C1BC86639F9F}"/>
                </a:ext>
              </a:extLst>
            </p:cNvPr>
            <p:cNvSpPr/>
            <p:nvPr/>
          </p:nvSpPr>
          <p:spPr>
            <a:xfrm>
              <a:off x="2447433" y="4317310"/>
              <a:ext cx="1291221" cy="1176222"/>
            </a:xfrm>
            <a:prstGeom prst="rect">
              <a:avLst/>
            </a:prstGeom>
            <a:solidFill>
              <a:srgbClr val="70AD47"/>
            </a:solidFill>
            <a:ln w="381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Non-Uniformity Correction/ Reordering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48B9D38-D60C-4F00-B2D0-E8D09DCFD2D1}"/>
                </a:ext>
              </a:extLst>
            </p:cNvPr>
            <p:cNvSpPr/>
            <p:nvPr/>
          </p:nvSpPr>
          <p:spPr>
            <a:xfrm>
              <a:off x="4520873" y="4317310"/>
              <a:ext cx="1291220" cy="1176222"/>
            </a:xfrm>
            <a:prstGeom prst="rect">
              <a:avLst/>
            </a:prstGeom>
            <a:solidFill>
              <a:srgbClr val="FFC000"/>
            </a:solidFill>
            <a:ln w="41275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Digital to 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Analog Conversion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ight Arrow 9">
              <a:extLst>
                <a:ext uri="{FF2B5EF4-FFF2-40B4-BE49-F238E27FC236}">
                  <a16:creationId xmlns:a16="http://schemas.microsoft.com/office/drawing/2014/main" id="{D2A46834-E26A-49C3-AE0E-FD03ECA31EA7}"/>
                </a:ext>
              </a:extLst>
            </p:cNvPr>
            <p:cNvSpPr/>
            <p:nvPr/>
          </p:nvSpPr>
          <p:spPr>
            <a:xfrm>
              <a:off x="1739744" y="4664789"/>
              <a:ext cx="601579" cy="481263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ight Arrow 10">
              <a:extLst>
                <a:ext uri="{FF2B5EF4-FFF2-40B4-BE49-F238E27FC236}">
                  <a16:creationId xmlns:a16="http://schemas.microsoft.com/office/drawing/2014/main" id="{93139E70-9628-408A-BCF9-0FD19CCDE84E}"/>
                </a:ext>
              </a:extLst>
            </p:cNvPr>
            <p:cNvSpPr/>
            <p:nvPr/>
          </p:nvSpPr>
          <p:spPr>
            <a:xfrm>
              <a:off x="3828974" y="4620901"/>
              <a:ext cx="601579" cy="481263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77710F-C8E2-4FEB-8210-4F1947E93565}"/>
                </a:ext>
              </a:extLst>
            </p:cNvPr>
            <p:cNvSpPr txBox="1"/>
            <p:nvPr/>
          </p:nvSpPr>
          <p:spPr>
            <a:xfrm>
              <a:off x="586889" y="401834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100hz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927306E-47CA-4439-9226-6C35A8047FA0}"/>
                </a:ext>
              </a:extLst>
            </p:cNvPr>
            <p:cNvSpPr txBox="1"/>
            <p:nvPr/>
          </p:nvSpPr>
          <p:spPr>
            <a:xfrm>
              <a:off x="4764481" y="401834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100hz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0E362E-54BE-4B8B-ACE3-E227E3972E27}"/>
                </a:ext>
              </a:extLst>
            </p:cNvPr>
            <p:cNvSpPr txBox="1"/>
            <p:nvPr/>
          </p:nvSpPr>
          <p:spPr>
            <a:xfrm>
              <a:off x="2696231" y="401834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100hz</a:t>
              </a:r>
            </a:p>
          </p:txBody>
        </p:sp>
        <p:pic>
          <p:nvPicPr>
            <p:cNvPr id="78" name="Picture 2" descr="https://qph.fs.quoracdn.net/main-qimg-fe1faf82205128d135d87ba02d0e4428">
              <a:extLst>
                <a:ext uri="{FF2B5EF4-FFF2-40B4-BE49-F238E27FC236}">
                  <a16:creationId xmlns:a16="http://schemas.microsoft.com/office/drawing/2014/main" id="{DCBBA592-E25B-4F2C-A4C4-8743062FA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5203" y="3018444"/>
              <a:ext cx="3667125" cy="3686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96D2E7-079D-4C26-832E-CB5B3E6494D3}"/>
                </a:ext>
              </a:extLst>
            </p:cNvPr>
            <p:cNvSpPr txBox="1"/>
            <p:nvPr/>
          </p:nvSpPr>
          <p:spPr>
            <a:xfrm>
              <a:off x="9766763" y="273319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100hz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42FD11C-A552-4668-9077-BF3CEDBA1304}"/>
                </a:ext>
              </a:extLst>
            </p:cNvPr>
            <p:cNvSpPr/>
            <p:nvPr/>
          </p:nvSpPr>
          <p:spPr>
            <a:xfrm>
              <a:off x="6724795" y="4317310"/>
              <a:ext cx="1291220" cy="1176222"/>
            </a:xfrm>
            <a:prstGeom prst="rect">
              <a:avLst/>
            </a:prstGeom>
            <a:solidFill>
              <a:srgbClr val="A5A5A5"/>
            </a:solidFill>
            <a:ln w="41275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Projection</a:t>
              </a:r>
            </a:p>
          </p:txBody>
        </p:sp>
        <p:sp>
          <p:nvSpPr>
            <p:cNvPr id="81" name="Right Arrow 10">
              <a:extLst>
                <a:ext uri="{FF2B5EF4-FFF2-40B4-BE49-F238E27FC236}">
                  <a16:creationId xmlns:a16="http://schemas.microsoft.com/office/drawing/2014/main" id="{F201654A-9A2B-47EA-A548-60CBA535E8D3}"/>
                </a:ext>
              </a:extLst>
            </p:cNvPr>
            <p:cNvSpPr/>
            <p:nvPr/>
          </p:nvSpPr>
          <p:spPr>
            <a:xfrm>
              <a:off x="6032896" y="4620901"/>
              <a:ext cx="601579" cy="481263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133B84-B1FC-40B1-9B0B-01AAB72B05B2}"/>
                </a:ext>
              </a:extLst>
            </p:cNvPr>
            <p:cNvSpPr txBox="1"/>
            <p:nvPr/>
          </p:nvSpPr>
          <p:spPr>
            <a:xfrm>
              <a:off x="6968403" y="401834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100hz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183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342B9-78FB-4161-A37F-EF742C2E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 dirty="0"/>
              <a:t>Done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F0391D60-7F5B-4C56-91B1-EF087F978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864" y="620720"/>
            <a:ext cx="5607461" cy="56074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E960A-22F1-4F8B-97E6-BF23F3B6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8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5951-8732-4C09-B68B-632850EC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E67D3-66B3-49C6-800B-7AC151E95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6BE3B-EDA9-481C-9B45-57E6349B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01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Established IRSP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6" y="643467"/>
            <a:ext cx="2712552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788846"/>
            <a:ext cx="3730079" cy="21462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Autofit/>
          </a:bodyPr>
          <a:lstStyle/>
          <a:p>
            <a:r>
              <a:rPr lang="en-US" sz="1400" dirty="0"/>
              <a:t>Resistor arrays (black-body emitters)</a:t>
            </a:r>
          </a:p>
          <a:p>
            <a:r>
              <a:rPr lang="en-US" sz="1400" dirty="0"/>
              <a:t>Advantages</a:t>
            </a:r>
          </a:p>
          <a:p>
            <a:pPr lvl="1"/>
            <a:r>
              <a:rPr lang="en-US" sz="1400" i="0" dirty="0"/>
              <a:t>Well established</a:t>
            </a:r>
          </a:p>
          <a:p>
            <a:pPr lvl="1"/>
            <a:r>
              <a:rPr lang="en-US" sz="1400" i="0" dirty="0"/>
              <a:t>Stable</a:t>
            </a:r>
          </a:p>
          <a:p>
            <a:pPr lvl="1"/>
            <a:r>
              <a:rPr lang="en-US" sz="1400" i="0" dirty="0"/>
              <a:t>Spectrally accurate</a:t>
            </a:r>
          </a:p>
          <a:p>
            <a:r>
              <a:rPr lang="en-US" sz="1400" dirty="0"/>
              <a:t>Disadvantages</a:t>
            </a:r>
          </a:p>
          <a:p>
            <a:pPr lvl="1"/>
            <a:r>
              <a:rPr lang="en-US" sz="1400" i="0" dirty="0"/>
              <a:t>Limited maximum temperature (~800K)</a:t>
            </a:r>
          </a:p>
          <a:p>
            <a:pPr lvl="1"/>
            <a:r>
              <a:rPr lang="en-US" sz="1400" i="0" dirty="0"/>
              <a:t>Limited potential to scale beyond 48µm and therefore resolutions above 1024x1024</a:t>
            </a:r>
          </a:p>
          <a:p>
            <a:pPr lvl="1"/>
            <a:r>
              <a:rPr lang="en-US" sz="1400" i="0" dirty="0"/>
              <a:t>Limited maximum speed due to cool-down</a:t>
            </a:r>
          </a:p>
          <a:p>
            <a:pPr lvl="1"/>
            <a:r>
              <a:rPr lang="en-US" sz="1400" i="0" dirty="0"/>
              <a:t>Can be easily damaged with poorly controlled scenery</a:t>
            </a:r>
          </a:p>
          <a:p>
            <a:pPr lvl="1"/>
            <a:r>
              <a:rPr lang="en-US" sz="1400" i="0" dirty="0"/>
              <a:t>Must be optically combined to produce separately controlled wavelengths</a:t>
            </a:r>
          </a:p>
          <a:p>
            <a:pPr lvl="1"/>
            <a:r>
              <a:rPr lang="en-US" sz="1400" i="0" dirty="0"/>
              <a:t>Optical rise time of few milliseconds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C1F165E-C3A3-4B09-91B5-B6F934C9D767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98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 fontScale="90000"/>
          </a:bodyPr>
          <a:lstStyle/>
          <a:p>
            <a:r>
              <a:rPr lang="en-US" sz="3700"/>
              <a:t>Super-Lattice Light-Emitting-Diode (SLED) based IRSP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C539D-6590-4B0B-82FD-80E35CEF6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55" r="17901"/>
          <a:stretch/>
        </p:blipFill>
        <p:spPr>
          <a:xfrm>
            <a:off x="20" y="10"/>
            <a:ext cx="4373525" cy="3428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lvl="1"/>
            <a:r>
              <a:rPr lang="en-US" i="0" dirty="0"/>
              <a:t>Very high apparent temperature (1400K+)</a:t>
            </a:r>
          </a:p>
          <a:p>
            <a:pPr lvl="1"/>
            <a:r>
              <a:rPr lang="en-US" i="0" dirty="0"/>
              <a:t>High density (24µm now, 12µm or smaller in the future)</a:t>
            </a:r>
          </a:p>
          <a:p>
            <a:pPr lvl="1"/>
            <a:r>
              <a:rPr lang="en-US" i="0" dirty="0"/>
              <a:t>Inherently Fast, limited primarily by the electronics</a:t>
            </a:r>
          </a:p>
          <a:p>
            <a:pPr lvl="1"/>
            <a:r>
              <a:rPr lang="en-US" i="0" dirty="0"/>
              <a:t>Relatively difficult to damage thermally</a:t>
            </a:r>
          </a:p>
          <a:p>
            <a:pPr lvl="1"/>
            <a:r>
              <a:rPr lang="en-US" i="0" dirty="0"/>
              <a:t>Multi-color pixels possible</a:t>
            </a:r>
          </a:p>
          <a:p>
            <a:pPr lvl="1"/>
            <a:r>
              <a:rPr lang="en-US" i="0" dirty="0"/>
              <a:t>Optical rise time in nanoseconds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0804" r="2" b="2"/>
          <a:stretch/>
        </p:blipFill>
        <p:spPr>
          <a:xfrm>
            <a:off x="20" y="3438457"/>
            <a:ext cx="4373525" cy="342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C1F165E-C3A3-4B09-91B5-B6F934C9D767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07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E094-14B9-460F-8A8F-5D62D620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External Indirect API Communication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A519B-5C55-48CB-AF7B-C5A480E6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74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CF3D9F-A2BF-4E02-8207-B8BD4AA3853C}"/>
              </a:ext>
            </a:extLst>
          </p:cNvPr>
          <p:cNvGrpSpPr/>
          <p:nvPr/>
        </p:nvGrpSpPr>
        <p:grpSpPr>
          <a:xfrm>
            <a:off x="539647" y="2463943"/>
            <a:ext cx="10414866" cy="4082907"/>
            <a:chOff x="539647" y="2463943"/>
            <a:chExt cx="10414866" cy="40829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79F0D5-D512-4A0F-A8FC-967BDCC6781E}"/>
                </a:ext>
              </a:extLst>
            </p:cNvPr>
            <p:cNvSpPr/>
            <p:nvPr/>
          </p:nvSpPr>
          <p:spPr>
            <a:xfrm>
              <a:off x="6026574" y="2463943"/>
              <a:ext cx="1570706" cy="3457852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8B2311-1F86-4836-99DB-5A235A6E4C9E}"/>
                </a:ext>
              </a:extLst>
            </p:cNvPr>
            <p:cNvSpPr/>
            <p:nvPr/>
          </p:nvSpPr>
          <p:spPr>
            <a:xfrm>
              <a:off x="9383807" y="3459298"/>
              <a:ext cx="1570706" cy="146714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F4878F-7A20-491E-BF31-8723171C4291}"/>
                </a:ext>
              </a:extLst>
            </p:cNvPr>
            <p:cNvSpPr/>
            <p:nvPr/>
          </p:nvSpPr>
          <p:spPr>
            <a:xfrm>
              <a:off x="539647" y="2463943"/>
              <a:ext cx="2135776" cy="345785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Generator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4EC6977D-0B1E-438C-A70B-60FB0C8387C5}"/>
                </a:ext>
              </a:extLst>
            </p:cNvPr>
            <p:cNvSpPr/>
            <p:nvPr/>
          </p:nvSpPr>
          <p:spPr>
            <a:xfrm>
              <a:off x="748119" y="3005085"/>
              <a:ext cx="1616036" cy="1328120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 Operation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APIs</a:t>
              </a:r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ACB72E48-D5F8-4CF1-A4F6-4DEF57E42B47}"/>
                </a:ext>
              </a:extLst>
            </p:cNvPr>
            <p:cNvSpPr/>
            <p:nvPr/>
          </p:nvSpPr>
          <p:spPr>
            <a:xfrm>
              <a:off x="748118" y="4463439"/>
              <a:ext cx="1616037" cy="1328121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Generation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3046EF7-C689-465F-871A-EC67EA0FB0BC}"/>
                </a:ext>
              </a:extLst>
            </p:cNvPr>
            <p:cNvSpPr/>
            <p:nvPr/>
          </p:nvSpPr>
          <p:spPr>
            <a:xfrm>
              <a:off x="2881206" y="4192869"/>
              <a:ext cx="2977527" cy="748579"/>
            </a:xfrm>
            <a:prstGeom prst="rightArrow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508C2AC-8CA1-4696-BC45-6E6AEEC37723}"/>
                </a:ext>
              </a:extLst>
            </p:cNvPr>
            <p:cNvSpPr/>
            <p:nvPr/>
          </p:nvSpPr>
          <p:spPr>
            <a:xfrm>
              <a:off x="2881206" y="4994823"/>
              <a:ext cx="2977527" cy="748579"/>
            </a:xfrm>
            <a:prstGeom prst="rightArrow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FFA09A5-C806-4A6A-962C-282CC671EECA}"/>
                </a:ext>
              </a:extLst>
            </p:cNvPr>
            <p:cNvSpPr/>
            <p:nvPr/>
          </p:nvSpPr>
          <p:spPr>
            <a:xfrm>
              <a:off x="7765119" y="3531251"/>
              <a:ext cx="1450843" cy="1323237"/>
            </a:xfrm>
            <a:prstGeom prst="rightArrow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Signaling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4E8331-8FBD-4D74-BD56-27A8088F2354}"/>
                </a:ext>
              </a:extLst>
            </p:cNvPr>
            <p:cNvSpPr/>
            <p:nvPr/>
          </p:nvSpPr>
          <p:spPr>
            <a:xfrm>
              <a:off x="3824754" y="2747517"/>
              <a:ext cx="1040892" cy="895893"/>
            </a:xfrm>
            <a:prstGeom prst="rect">
              <a:avLst/>
            </a:prstGeom>
            <a:solidFill>
              <a:srgbClr val="A5A5A5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 Operations Box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41C6EB43-DC57-4173-9C9A-F626725BA1E4}"/>
                </a:ext>
              </a:extLst>
            </p:cNvPr>
            <p:cNvSpPr/>
            <p:nvPr/>
          </p:nvSpPr>
          <p:spPr>
            <a:xfrm>
              <a:off x="2837470" y="2814098"/>
              <a:ext cx="825237" cy="752655"/>
            </a:xfrm>
            <a:prstGeom prst="rightArrow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7F4A63B1-AF9A-49C7-A21B-A1FF196A7E0F}"/>
                </a:ext>
              </a:extLst>
            </p:cNvPr>
            <p:cNvSpPr/>
            <p:nvPr/>
          </p:nvSpPr>
          <p:spPr>
            <a:xfrm>
              <a:off x="5033492" y="2820383"/>
              <a:ext cx="825237" cy="752655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Serial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049FE9-BF29-4F64-9060-8758ECD263BD}"/>
                </a:ext>
              </a:extLst>
            </p:cNvPr>
            <p:cNvSpPr/>
            <p:nvPr/>
          </p:nvSpPr>
          <p:spPr>
            <a:xfrm>
              <a:off x="6041954" y="4358919"/>
              <a:ext cx="787979" cy="41647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LPC FMC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8D8DEC-9572-461D-9173-52E59A54DF20}"/>
                </a:ext>
              </a:extLst>
            </p:cNvPr>
            <p:cNvSpPr/>
            <p:nvPr/>
          </p:nvSpPr>
          <p:spPr>
            <a:xfrm>
              <a:off x="6041954" y="5160873"/>
              <a:ext cx="787979" cy="41647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LPC FMC</a:t>
              </a:r>
            </a:p>
          </p:txBody>
        </p:sp>
        <p:sp>
          <p:nvSpPr>
            <p:cNvPr id="35" name="Double Brace 34">
              <a:extLst>
                <a:ext uri="{FF2B5EF4-FFF2-40B4-BE49-F238E27FC236}">
                  <a16:creationId xmlns:a16="http://schemas.microsoft.com/office/drawing/2014/main" id="{6F9F0672-C400-45F5-9424-1A2D6E1C372B}"/>
                </a:ext>
              </a:extLst>
            </p:cNvPr>
            <p:cNvSpPr/>
            <p:nvPr/>
          </p:nvSpPr>
          <p:spPr>
            <a:xfrm>
              <a:off x="7949134" y="5743402"/>
              <a:ext cx="2660994" cy="803448"/>
            </a:xfrm>
            <a:prstGeom prst="bracePair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D8D7551-479F-4A6F-A35B-0F190A0C0738}"/>
                </a:ext>
              </a:extLst>
            </p:cNvPr>
            <p:cNvCxnSpPr/>
            <p:nvPr/>
          </p:nvCxnSpPr>
          <p:spPr>
            <a:xfrm>
              <a:off x="6742817" y="5470625"/>
              <a:ext cx="1082138" cy="60907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615337-0B21-49DE-B6C1-2CF0508DB317}"/>
                </a:ext>
              </a:extLst>
            </p:cNvPr>
            <p:cNvSpPr txBox="1"/>
            <p:nvPr/>
          </p:nvSpPr>
          <p:spPr>
            <a:xfrm>
              <a:off x="8073313" y="5890406"/>
              <a:ext cx="2459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DVI|HDMI|DP|ARNIC 818</a:t>
              </a:r>
            </a:p>
            <a:p>
              <a:pPr defTabSz="914400"/>
              <a:r>
                <a:rPr lang="en-US" sz="1600" dirty="0">
                  <a:latin typeface="Calibri" panose="020F0502020204030204"/>
                </a:rPr>
                <a:t>Fiber (in development)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2623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5EDE-1D8A-4ABD-A8A1-5E2D1AB6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External Indirect API and Data Communication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22AFA-EB62-4203-831A-A9E3E187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75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F9F5B8-C7C0-4DDF-9368-991161AF20BB}"/>
              </a:ext>
            </a:extLst>
          </p:cNvPr>
          <p:cNvGrpSpPr/>
          <p:nvPr/>
        </p:nvGrpSpPr>
        <p:grpSpPr>
          <a:xfrm>
            <a:off x="539646" y="2463943"/>
            <a:ext cx="10414866" cy="4082908"/>
            <a:chOff x="539646" y="2162434"/>
            <a:chExt cx="11183970" cy="438441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229B99-4FC6-4E4F-8F03-68FE5C3B4570}"/>
                </a:ext>
              </a:extLst>
            </p:cNvPr>
            <p:cNvSpPr/>
            <p:nvPr/>
          </p:nvSpPr>
          <p:spPr>
            <a:xfrm>
              <a:off x="6431765" y="2162434"/>
              <a:ext cx="1686697" cy="3713204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A16E2A-A547-4F59-BEF6-C9778AD5F3AA}"/>
                </a:ext>
              </a:extLst>
            </p:cNvPr>
            <p:cNvSpPr/>
            <p:nvPr/>
          </p:nvSpPr>
          <p:spPr>
            <a:xfrm>
              <a:off x="10036919" y="3231293"/>
              <a:ext cx="1686697" cy="157548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099BF2-7CF4-4FB2-A505-D0E433FBD5E6}"/>
                </a:ext>
              </a:extLst>
            </p:cNvPr>
            <p:cNvSpPr/>
            <p:nvPr/>
          </p:nvSpPr>
          <p:spPr>
            <a:xfrm>
              <a:off x="539646" y="2162434"/>
              <a:ext cx="2293496" cy="371320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Generator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B416CFAF-C73C-4A8F-BFB3-6FAA473DB10A}"/>
                </a:ext>
              </a:extLst>
            </p:cNvPr>
            <p:cNvSpPr/>
            <p:nvPr/>
          </p:nvSpPr>
          <p:spPr>
            <a:xfrm>
              <a:off x="763513" y="2743538"/>
              <a:ext cx="1735375" cy="1426198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 Operation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APIs</a:t>
              </a:r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E4B6E089-D00D-4B89-B147-5F9043CABD0E}"/>
                </a:ext>
              </a:extLst>
            </p:cNvPr>
            <p:cNvSpPr/>
            <p:nvPr/>
          </p:nvSpPr>
          <p:spPr>
            <a:xfrm>
              <a:off x="763512" y="4309587"/>
              <a:ext cx="1735376" cy="1426199"/>
            </a:xfrm>
            <a:prstGeom prst="clou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Generation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F11176A-A8E1-452A-A2E0-053C9643E16B}"/>
                </a:ext>
              </a:extLst>
            </p:cNvPr>
            <p:cNvSpPr/>
            <p:nvPr/>
          </p:nvSpPr>
          <p:spPr>
            <a:xfrm>
              <a:off x="3054122" y="4019036"/>
              <a:ext cx="839212" cy="803859"/>
            </a:xfrm>
            <a:prstGeom prst="rightArrow">
              <a:avLst/>
            </a:prstGeom>
            <a:solidFill>
              <a:srgbClr val="7030A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3DA2694D-36C3-437C-8A6F-2F5262CBF173}"/>
                </a:ext>
              </a:extLst>
            </p:cNvPr>
            <p:cNvSpPr/>
            <p:nvPr/>
          </p:nvSpPr>
          <p:spPr>
            <a:xfrm>
              <a:off x="3054122" y="4880212"/>
              <a:ext cx="839212" cy="803859"/>
            </a:xfrm>
            <a:prstGeom prst="rightArrow">
              <a:avLst/>
            </a:prstGeom>
            <a:solidFill>
              <a:srgbClr val="7030A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98047CF-438A-43DC-90C3-C6399ACB78B3}"/>
                </a:ext>
              </a:extLst>
            </p:cNvPr>
            <p:cNvSpPr/>
            <p:nvPr/>
          </p:nvSpPr>
          <p:spPr>
            <a:xfrm>
              <a:off x="8298696" y="3308559"/>
              <a:ext cx="1557983" cy="1420954"/>
            </a:xfrm>
            <a:prstGeom prst="rightArrow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Signaling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606FE8-0AEF-4F6F-B719-5CC35B5E9600}"/>
                </a:ext>
              </a:extLst>
            </p:cNvPr>
            <p:cNvSpPr/>
            <p:nvPr/>
          </p:nvSpPr>
          <p:spPr>
            <a:xfrm>
              <a:off x="4067348" y="2466948"/>
              <a:ext cx="1117759" cy="3408689"/>
            </a:xfrm>
            <a:prstGeom prst="rect">
              <a:avLst/>
            </a:prstGeom>
            <a:solidFill>
              <a:srgbClr val="A5A5A5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CSE Operations Box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3F916CEC-412D-4D15-9096-D9C031296072}"/>
                </a:ext>
              </a:extLst>
            </p:cNvPr>
            <p:cNvSpPr/>
            <p:nvPr/>
          </p:nvSpPr>
          <p:spPr>
            <a:xfrm>
              <a:off x="3007156" y="2538447"/>
              <a:ext cx="886178" cy="808236"/>
            </a:xfrm>
            <a:prstGeom prst="rightArrow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5359DCF-390F-4FFB-8687-285ED04F6AF8}"/>
                </a:ext>
              </a:extLst>
            </p:cNvPr>
            <p:cNvSpPr/>
            <p:nvPr/>
          </p:nvSpPr>
          <p:spPr>
            <a:xfrm>
              <a:off x="5365347" y="2545196"/>
              <a:ext cx="886178" cy="808236"/>
            </a:xfrm>
            <a:prstGeom prst="rightArrow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Serial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37FC2E-ABC7-47A0-AC03-CC58E39E8076}"/>
                </a:ext>
              </a:extLst>
            </p:cNvPr>
            <p:cNvSpPr/>
            <p:nvPr/>
          </p:nvSpPr>
          <p:spPr>
            <a:xfrm>
              <a:off x="6448280" y="4197348"/>
              <a:ext cx="846169" cy="447234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LPC FMC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403A8B-10DA-4042-9400-498163F228A2}"/>
                </a:ext>
              </a:extLst>
            </p:cNvPr>
            <p:cNvSpPr/>
            <p:nvPr/>
          </p:nvSpPr>
          <p:spPr>
            <a:xfrm>
              <a:off x="6448280" y="5058524"/>
              <a:ext cx="846169" cy="447234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LPC FMC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DCFD3E-56E3-4513-B109-7358A64541BE}"/>
                </a:ext>
              </a:extLst>
            </p:cNvPr>
            <p:cNvSpPr txBox="1"/>
            <p:nvPr/>
          </p:nvSpPr>
          <p:spPr>
            <a:xfrm>
              <a:off x="8629650" y="5841930"/>
              <a:ext cx="2641600" cy="627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latin typeface="Calibri" panose="020F0502020204030204"/>
                </a:rPr>
                <a:t>DVI|HDMI|DP|ARNIC 818</a:t>
              </a:r>
            </a:p>
            <a:p>
              <a:pPr defTabSz="914400"/>
              <a:r>
                <a:rPr lang="en-US" sz="1600" dirty="0">
                  <a:latin typeface="Calibri" panose="020F0502020204030204"/>
                </a:rPr>
                <a:t>Fiber (in development)</a:t>
              </a:r>
            </a:p>
          </p:txBody>
        </p:sp>
        <p:sp>
          <p:nvSpPr>
            <p:cNvPr id="39" name="Double Brace 38">
              <a:extLst>
                <a:ext uri="{FF2B5EF4-FFF2-40B4-BE49-F238E27FC236}">
                  <a16:creationId xmlns:a16="http://schemas.microsoft.com/office/drawing/2014/main" id="{879B45C3-2380-4447-BE2D-C6AC132D9690}"/>
                </a:ext>
              </a:extLst>
            </p:cNvPr>
            <p:cNvSpPr/>
            <p:nvPr/>
          </p:nvSpPr>
          <p:spPr>
            <a:xfrm>
              <a:off x="8496300" y="5684071"/>
              <a:ext cx="2857500" cy="862780"/>
            </a:xfrm>
            <a:prstGeom prst="bracePair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3DDAC0-5011-45B1-B0B1-09811688E9F0}"/>
                </a:ext>
              </a:extLst>
            </p:cNvPr>
            <p:cNvCxnSpPr/>
            <p:nvPr/>
          </p:nvCxnSpPr>
          <p:spPr>
            <a:xfrm>
              <a:off x="7200900" y="5391150"/>
              <a:ext cx="1162050" cy="65405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724706E-3E8D-4733-A6BA-1F1053A4C928}"/>
                </a:ext>
              </a:extLst>
            </p:cNvPr>
            <p:cNvSpPr/>
            <p:nvPr/>
          </p:nvSpPr>
          <p:spPr>
            <a:xfrm>
              <a:off x="5359121" y="4019036"/>
              <a:ext cx="839212" cy="803859"/>
            </a:xfrm>
            <a:prstGeom prst="rightArrow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Scene Data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06A2A9E6-2A54-42A6-B20A-942FE177B655}"/>
                </a:ext>
              </a:extLst>
            </p:cNvPr>
            <p:cNvSpPr/>
            <p:nvPr/>
          </p:nvSpPr>
          <p:spPr>
            <a:xfrm>
              <a:off x="5359121" y="4880212"/>
              <a:ext cx="839212" cy="803859"/>
            </a:xfrm>
            <a:prstGeom prst="rightArrow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Scene Data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E8DDD7-D513-41E3-8C34-810AA443F9AC}"/>
                </a:ext>
              </a:extLst>
            </p:cNvPr>
            <p:cNvCxnSpPr>
              <a:cxnSpLocks/>
            </p:cNvCxnSpPr>
            <p:nvPr/>
          </p:nvCxnSpPr>
          <p:spPr>
            <a:xfrm>
              <a:off x="3592840" y="5391150"/>
              <a:ext cx="687907" cy="80385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4" name="Double Brace 43">
              <a:extLst>
                <a:ext uri="{FF2B5EF4-FFF2-40B4-BE49-F238E27FC236}">
                  <a16:creationId xmlns:a16="http://schemas.microsoft.com/office/drawing/2014/main" id="{CB7F3E54-4913-40CA-892A-5670273ECABA}"/>
                </a:ext>
              </a:extLst>
            </p:cNvPr>
            <p:cNvSpPr/>
            <p:nvPr/>
          </p:nvSpPr>
          <p:spPr>
            <a:xfrm>
              <a:off x="4380612" y="6115461"/>
              <a:ext cx="1608990" cy="385770"/>
            </a:xfrm>
            <a:prstGeom prst="bracePair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Pre-formatted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069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940C-F9BE-4BBC-800B-0F771326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Cross Section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D0AB9-7588-4A36-ABD0-B271082D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76</a:t>
            </a:fld>
            <a:endParaRPr lang="en-US"/>
          </a:p>
        </p:txBody>
      </p:sp>
      <p:pic>
        <p:nvPicPr>
          <p:cNvPr id="99" name="Content Placeholder 98">
            <a:extLst>
              <a:ext uri="{FF2B5EF4-FFF2-40B4-BE49-F238E27FC236}">
                <a16:creationId xmlns:a16="http://schemas.microsoft.com/office/drawing/2014/main" id="{3DD621D4-455B-4854-B31F-235FEC98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649" y="2387600"/>
            <a:ext cx="8560635" cy="3357112"/>
          </a:xfrm>
        </p:spPr>
      </p:pic>
    </p:spTree>
    <p:extLst>
      <p:ext uri="{BB962C8B-B14F-4D97-AF65-F5344CB8AC3E}">
        <p14:creationId xmlns:p14="http://schemas.microsoft.com/office/powerpoint/2010/main" val="3659851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4E79-5DB7-4661-872B-FDF505E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Cross Section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74C50-86FB-4B94-9CEF-E617F3AC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77</a:t>
            </a:fld>
            <a:endParaRPr lang="en-US"/>
          </a:p>
        </p:txBody>
      </p:sp>
      <p:pic>
        <p:nvPicPr>
          <p:cNvPr id="207" name="Content Placeholder 206">
            <a:extLst>
              <a:ext uri="{FF2B5EF4-FFF2-40B4-BE49-F238E27FC236}">
                <a16:creationId xmlns:a16="http://schemas.microsoft.com/office/drawing/2014/main" id="{19182F74-8D0E-4278-8F3C-E8604C001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1640" y="2183756"/>
            <a:ext cx="8514080" cy="3715236"/>
          </a:xfrm>
        </p:spPr>
      </p:pic>
    </p:spTree>
    <p:extLst>
      <p:ext uri="{BB962C8B-B14F-4D97-AF65-F5344CB8AC3E}">
        <p14:creationId xmlns:p14="http://schemas.microsoft.com/office/powerpoint/2010/main" val="3512786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12E3-087A-4705-AF17-D99533D9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9114D-A56B-4516-828F-B71A984C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9E358-C020-4887-89C6-324145BCD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488" y="616859"/>
            <a:ext cx="3346979" cy="58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00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D403-96D8-4231-BB95-BC5B9CC2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1"/>
            <a:ext cx="9692640" cy="465086"/>
          </a:xfrm>
        </p:spPr>
        <p:txBody>
          <a:bodyPr>
            <a:normAutofit fontScale="90000"/>
          </a:bodyPr>
          <a:lstStyle/>
          <a:p>
            <a:r>
              <a:rPr lang="en-US" dirty="0"/>
              <a:t>PDP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D457-7A3D-4414-B9DA-3F27752B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79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1C4AED-75A9-4AE0-8414-A4278076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8250" y="1354185"/>
            <a:ext cx="1832861" cy="7364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90463A-A172-4918-83DC-F72AF47B2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7376" y="5516574"/>
            <a:ext cx="2782021" cy="1194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77ECAB-0786-4044-A576-CB96CF2C8446}"/>
              </a:ext>
            </a:extLst>
          </p:cNvPr>
          <p:cNvSpPr txBox="1"/>
          <p:nvPr/>
        </p:nvSpPr>
        <p:spPr>
          <a:xfrm>
            <a:off x="1564895" y="1411663"/>
            <a:ext cx="1948070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Maximum Packet Count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E6B09-F6BD-491C-8CC4-08C2416CEA03}"/>
              </a:ext>
            </a:extLst>
          </p:cNvPr>
          <p:cNvSpPr txBox="1"/>
          <p:nvPr/>
        </p:nvSpPr>
        <p:spPr>
          <a:xfrm>
            <a:off x="1648599" y="5044328"/>
            <a:ext cx="2555953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Total Pixel Count with Overhead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CA0D44-8473-41DE-A652-78623505EB9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790287" y="2306005"/>
            <a:ext cx="6831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3C3ED5-2FBD-4D1F-9C6D-9219E744E175}"/>
              </a:ext>
            </a:extLst>
          </p:cNvPr>
          <p:cNvSpPr txBox="1"/>
          <p:nvPr/>
        </p:nvSpPr>
        <p:spPr>
          <a:xfrm>
            <a:off x="3473412" y="2167505"/>
            <a:ext cx="1754006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Minimum Packet Size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93BA3B-4CE3-4308-A185-C45E73F3E33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900680" y="1946371"/>
            <a:ext cx="5727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5A2940-68B4-4635-B409-98952213DD77}"/>
              </a:ext>
            </a:extLst>
          </p:cNvPr>
          <p:cNvSpPr txBox="1"/>
          <p:nvPr/>
        </p:nvSpPr>
        <p:spPr>
          <a:xfrm>
            <a:off x="3473412" y="1807871"/>
            <a:ext cx="941283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Resolution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355C90-819E-4410-85C2-DD4A66D886B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564895" y="1550163"/>
            <a:ext cx="0" cy="3110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B20D86-B863-4A20-B4C5-DC4FEF88F6B4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649749" y="1082781"/>
            <a:ext cx="0" cy="2680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166F5CE-F64A-4795-98F3-A2ABC86C71C5}"/>
              </a:ext>
            </a:extLst>
          </p:cNvPr>
          <p:cNvSpPr txBox="1"/>
          <p:nvPr/>
        </p:nvSpPr>
        <p:spPr>
          <a:xfrm>
            <a:off x="8649749" y="944281"/>
            <a:ext cx="1406154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Packet Overhead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408377-F2A5-41DD-BEDC-C794B0B69C20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7684222" y="712231"/>
            <a:ext cx="0" cy="5841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C6C535C-7475-4D7F-A10A-DF7C5882FBC0}"/>
              </a:ext>
            </a:extLst>
          </p:cNvPr>
          <p:cNvSpPr txBox="1"/>
          <p:nvPr/>
        </p:nvSpPr>
        <p:spPr>
          <a:xfrm>
            <a:off x="7684222" y="573731"/>
            <a:ext cx="1696298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Total Pixel Overhead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8CB01DB-84B7-4B01-B50A-286C1298EA8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648599" y="5182828"/>
            <a:ext cx="0" cy="2777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360E90-E5FB-4B8B-9962-7507B40C7495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8404136" y="2099516"/>
            <a:ext cx="0" cy="258746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C187389-38F7-4155-B2FA-7A580293EA28}"/>
              </a:ext>
            </a:extLst>
          </p:cNvPr>
          <p:cNvSpPr txBox="1"/>
          <p:nvPr/>
        </p:nvSpPr>
        <p:spPr>
          <a:xfrm>
            <a:off x="8404136" y="2219762"/>
            <a:ext cx="1994770" cy="2769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Draw Region Packet size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447C4A9-B989-40F6-84F0-BCABB6558478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2862752" y="3013788"/>
            <a:ext cx="611668" cy="2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006B7F0-FA52-4F45-8F13-49AD26465732}"/>
              </a:ext>
            </a:extLst>
          </p:cNvPr>
          <p:cNvSpPr txBox="1"/>
          <p:nvPr/>
        </p:nvSpPr>
        <p:spPr>
          <a:xfrm>
            <a:off x="3474420" y="2782955"/>
            <a:ext cx="2197507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Minimum Region Write Size </a:t>
            </a:r>
          </a:p>
          <a:p>
            <a:r>
              <a:rPr lang="en-US" sz="1200" dirty="0"/>
              <a:t>(bit-packed)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45FECAD-56E2-4EE9-833B-B1DCE7167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3190" y="1782706"/>
            <a:ext cx="1488223" cy="2109678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185341-45AC-487B-B339-7A8BDDC6AFC4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2752" y="3803571"/>
            <a:ext cx="611668" cy="2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428D3F9-B0B1-4DF8-93B7-5AC9CBA48E1D}"/>
              </a:ext>
            </a:extLst>
          </p:cNvPr>
          <p:cNvSpPr txBox="1"/>
          <p:nvPr/>
        </p:nvSpPr>
        <p:spPr>
          <a:xfrm>
            <a:off x="3474420" y="3572738"/>
            <a:ext cx="2197507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Minimum Region Write Size </a:t>
            </a:r>
          </a:p>
          <a:p>
            <a:r>
              <a:rPr lang="en-US" sz="1200" dirty="0"/>
              <a:t>(unpacked)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9014ADB-A475-4C54-8A36-C89C6D0AED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9993" y="3748331"/>
            <a:ext cx="3060220" cy="2863842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F9394D5-E9F7-459E-B9EA-AEF24DF6C261}"/>
              </a:ext>
            </a:extLst>
          </p:cNvPr>
          <p:cNvCxnSpPr/>
          <p:nvPr/>
        </p:nvCxnSpPr>
        <p:spPr>
          <a:xfrm>
            <a:off x="8096250" y="2793770"/>
            <a:ext cx="0" cy="87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9716AD8-8AF7-41F1-BA92-9CAE1D9FB668}"/>
              </a:ext>
            </a:extLst>
          </p:cNvPr>
          <p:cNvCxnSpPr/>
          <p:nvPr/>
        </p:nvCxnSpPr>
        <p:spPr>
          <a:xfrm>
            <a:off x="4660900" y="5537200"/>
            <a:ext cx="204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D79F6D7-F54C-4887-AF99-DCD30F0119EB}"/>
              </a:ext>
            </a:extLst>
          </p:cNvPr>
          <p:cNvCxnSpPr>
            <a:cxnSpLocks/>
          </p:cNvCxnSpPr>
          <p:nvPr/>
        </p:nvCxnSpPr>
        <p:spPr>
          <a:xfrm>
            <a:off x="6229350" y="3748331"/>
            <a:ext cx="867370" cy="487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981288E-807C-46BB-930B-A5968CCFF40E}"/>
              </a:ext>
            </a:extLst>
          </p:cNvPr>
          <p:cNvSpPr/>
          <p:nvPr/>
        </p:nvSpPr>
        <p:spPr>
          <a:xfrm>
            <a:off x="7461250" y="3748331"/>
            <a:ext cx="3293371" cy="2939798"/>
          </a:xfrm>
          <a:prstGeom prst="rect">
            <a:avLst/>
          </a:prstGeom>
          <a:noFill/>
          <a:ln>
            <a:solidFill>
              <a:srgbClr val="002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Problem statement</a:t>
            </a:r>
          </a:p>
          <a:p>
            <a:r>
              <a:rPr lang="en-US" dirty="0">
                <a:solidFill>
                  <a:srgbClr val="0099FF"/>
                </a:solidFill>
              </a:rPr>
              <a:t>Limitations</a:t>
            </a:r>
          </a:p>
          <a:p>
            <a:r>
              <a:rPr lang="en-US" dirty="0">
                <a:solidFill>
                  <a:srgbClr val="0099FF"/>
                </a:solidFill>
              </a:rPr>
              <a:t>Problem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2482E-7923-46C8-BB44-A6EBE0ED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64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D457-7A3D-4414-B9DA-3F27752B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80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4E9D2EA-28E2-485E-9374-EBB3A5EB917A}"/>
              </a:ext>
            </a:extLst>
          </p:cNvPr>
          <p:cNvSpPr txBox="1">
            <a:spLocks/>
          </p:cNvSpPr>
          <p:nvPr/>
        </p:nvSpPr>
        <p:spPr>
          <a:xfrm>
            <a:off x="343747" y="0"/>
            <a:ext cx="5711330" cy="7650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4000" dirty="0"/>
              <a:t>PDP Overhead Percentage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3EF7792-9A1E-4C8B-B999-6C6A0B457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1138" y="2248033"/>
            <a:ext cx="2536549" cy="13910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E0DB81-B2A7-4835-9867-02489001F2E8}"/>
              </a:ext>
            </a:extLst>
          </p:cNvPr>
          <p:cNvSpPr txBox="1"/>
          <p:nvPr/>
        </p:nvSpPr>
        <p:spPr>
          <a:xfrm>
            <a:off x="2020656" y="1867281"/>
            <a:ext cx="213464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Total Overhead Percentage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BDDF45-73FD-4F4E-8743-DD9F7B2E496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020656" y="2005781"/>
            <a:ext cx="0" cy="311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5A5D1CE-AD06-409D-958A-3503CBFA7FAC}"/>
              </a:ext>
            </a:extLst>
          </p:cNvPr>
          <p:cNvSpPr/>
          <p:nvPr/>
        </p:nvSpPr>
        <p:spPr>
          <a:xfrm>
            <a:off x="992861" y="6217462"/>
            <a:ext cx="1493165" cy="369332"/>
          </a:xfrm>
          <a:prstGeom prst="rect">
            <a:avLst/>
          </a:prstGeom>
          <a:noFill/>
          <a:ln>
            <a:solidFill>
              <a:srgbClr val="002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A153F-33A9-475F-B9F2-E07C04FBBE3D}"/>
              </a:ext>
            </a:extLst>
          </p:cNvPr>
          <p:cNvSpPr/>
          <p:nvPr/>
        </p:nvSpPr>
        <p:spPr>
          <a:xfrm>
            <a:off x="6694102" y="6211109"/>
            <a:ext cx="1493165" cy="369332"/>
          </a:xfrm>
          <a:prstGeom prst="rect">
            <a:avLst/>
          </a:prstGeom>
          <a:noFill/>
          <a:ln>
            <a:solidFill>
              <a:srgbClr val="002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025695-2FF2-4A77-B72C-43232A08F133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497667" y="6406759"/>
            <a:ext cx="56192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D29D474-5648-47DA-9BA2-8103882D905F}"/>
              </a:ext>
            </a:extLst>
          </p:cNvPr>
          <p:cNvSpPr txBox="1"/>
          <p:nvPr/>
        </p:nvSpPr>
        <p:spPr>
          <a:xfrm>
            <a:off x="3059594" y="6268259"/>
            <a:ext cx="1751589" cy="2769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Overhead (bit-packed)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71ADF9-AF74-4C66-9B2B-E00CB7CA5248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8198908" y="6407166"/>
            <a:ext cx="56192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3CF40B7-08A5-471E-8BD6-F8C9F61C4EA6}"/>
              </a:ext>
            </a:extLst>
          </p:cNvPr>
          <p:cNvSpPr txBox="1"/>
          <p:nvPr/>
        </p:nvSpPr>
        <p:spPr>
          <a:xfrm>
            <a:off x="8760835" y="6268666"/>
            <a:ext cx="1751589" cy="2769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Overhead (unpacked)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BBB18E9-ABFE-4EC7-BEB0-5416377D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2772" y="986710"/>
            <a:ext cx="3124849" cy="371705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1D028EE-A5C9-452F-B482-849ADAA4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098" y="5262671"/>
            <a:ext cx="2441067" cy="131064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0861FB6-0A04-47F9-9BA4-73AAFA915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0339" y="5244650"/>
            <a:ext cx="2441067" cy="131064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0936F3-94CF-44E4-84F6-AA6718ABFE89}"/>
              </a:ext>
            </a:extLst>
          </p:cNvPr>
          <p:cNvSpPr/>
          <p:nvPr/>
        </p:nvSpPr>
        <p:spPr>
          <a:xfrm>
            <a:off x="6885795" y="912714"/>
            <a:ext cx="3637628" cy="3857616"/>
          </a:xfrm>
          <a:prstGeom prst="rect">
            <a:avLst/>
          </a:prstGeom>
          <a:noFill/>
          <a:ln>
            <a:solidFill>
              <a:srgbClr val="002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C612D3-6DE4-43D0-934A-CEC42DCBDC66}"/>
              </a:ext>
            </a:extLst>
          </p:cNvPr>
          <p:cNvCxnSpPr>
            <a:cxnSpLocks/>
          </p:cNvCxnSpPr>
          <p:nvPr/>
        </p:nvCxnSpPr>
        <p:spPr>
          <a:xfrm>
            <a:off x="4762500" y="2579931"/>
            <a:ext cx="1963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EB3D6-643C-447C-A04F-0F509E076E93}"/>
              </a:ext>
            </a:extLst>
          </p:cNvPr>
          <p:cNvCxnSpPr/>
          <p:nvPr/>
        </p:nvCxnSpPr>
        <p:spPr>
          <a:xfrm>
            <a:off x="165100" y="5016500"/>
            <a:ext cx="1098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C94DB7-E070-4598-A6C4-F26BE58103F1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1814379" y="3132425"/>
            <a:ext cx="89707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EFD6FB0-3449-4562-99BA-145FFBA027A2}"/>
              </a:ext>
            </a:extLst>
          </p:cNvPr>
          <p:cNvSpPr txBox="1"/>
          <p:nvPr/>
        </p:nvSpPr>
        <p:spPr>
          <a:xfrm>
            <a:off x="118081" y="2993925"/>
            <a:ext cx="1696298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Total Pixel Overhead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A3E98F-205A-43F4-9DBD-12C99FAD7C30}"/>
              </a:ext>
            </a:extLst>
          </p:cNvPr>
          <p:cNvSpPr txBox="1"/>
          <p:nvPr/>
        </p:nvSpPr>
        <p:spPr>
          <a:xfrm>
            <a:off x="2877320" y="3895190"/>
            <a:ext cx="2555953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Total Pixel Count with Overhead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E6A92E-3FE0-497E-8B8C-F8AE528E113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877320" y="3702544"/>
            <a:ext cx="0" cy="3311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748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50A3-16E9-45A7-A1B2-F7B1C08C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Frontend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B1DC4-4BD5-46C0-BECF-F781C219F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9FF"/>
                </a:solidFill>
              </a:rPr>
              <a:t>Communication</a:t>
            </a:r>
          </a:p>
          <a:p>
            <a:r>
              <a:rPr lang="en-US" dirty="0">
                <a:solidFill>
                  <a:srgbClr val="0099FF"/>
                </a:solidFill>
              </a:rPr>
              <a:t>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81969-8658-4F15-A4BE-016693F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81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594460-BF90-4A3C-9C14-7306FA57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22" y="365760"/>
            <a:ext cx="9692640" cy="1325562"/>
          </a:xfrm>
        </p:spPr>
        <p:txBody>
          <a:bodyPr/>
          <a:lstStyle/>
          <a:p>
            <a:r>
              <a:rPr lang="en-US" dirty="0"/>
              <a:t>C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4069B-D413-480A-A30A-28305184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EDA2CE-CE70-4D92-90A4-E123784EA749}"/>
              </a:ext>
            </a:extLst>
          </p:cNvPr>
          <p:cNvGrpSpPr/>
          <p:nvPr/>
        </p:nvGrpSpPr>
        <p:grpSpPr>
          <a:xfrm>
            <a:off x="3734683" y="3934660"/>
            <a:ext cx="7451872" cy="2735721"/>
            <a:chOff x="1344414" y="3637340"/>
            <a:chExt cx="6211477" cy="228034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8F8FFF-73B9-4174-9D4E-87DC3AA52A7C}"/>
                </a:ext>
              </a:extLst>
            </p:cNvPr>
            <p:cNvSpPr/>
            <p:nvPr/>
          </p:nvSpPr>
          <p:spPr>
            <a:xfrm>
              <a:off x="6094343" y="3637340"/>
              <a:ext cx="1461548" cy="2280342"/>
            </a:xfrm>
            <a:custGeom>
              <a:avLst/>
              <a:gdLst>
                <a:gd name="connsiteX0" fmla="*/ 219237 w 1461548"/>
                <a:gd name="connsiteY0" fmla="*/ 0 h 2280342"/>
                <a:gd name="connsiteX1" fmla="*/ 1242311 w 1461548"/>
                <a:gd name="connsiteY1" fmla="*/ 0 h 2280342"/>
                <a:gd name="connsiteX2" fmla="*/ 1263798 w 1461548"/>
                <a:gd name="connsiteY2" fmla="*/ 1090 h 2280342"/>
                <a:gd name="connsiteX3" fmla="*/ 1285094 w 1461548"/>
                <a:gd name="connsiteY3" fmla="*/ 4212 h 2280342"/>
                <a:gd name="connsiteX4" fmla="*/ 1305945 w 1461548"/>
                <a:gd name="connsiteY4" fmla="*/ 9416 h 2280342"/>
                <a:gd name="connsiteX5" fmla="*/ 1326199 w 1461548"/>
                <a:gd name="connsiteY5" fmla="*/ 16652 h 2280342"/>
                <a:gd name="connsiteX6" fmla="*/ 1345653 w 1461548"/>
                <a:gd name="connsiteY6" fmla="*/ 25871 h 2280342"/>
                <a:gd name="connsiteX7" fmla="*/ 1364115 w 1461548"/>
                <a:gd name="connsiteY7" fmla="*/ 36924 h 2280342"/>
                <a:gd name="connsiteX8" fmla="*/ 1381384 w 1461548"/>
                <a:gd name="connsiteY8" fmla="*/ 49711 h 2280342"/>
                <a:gd name="connsiteX9" fmla="*/ 1397317 w 1461548"/>
                <a:gd name="connsiteY9" fmla="*/ 64133 h 2280342"/>
                <a:gd name="connsiteX10" fmla="*/ 1411765 w 1461548"/>
                <a:gd name="connsiteY10" fmla="*/ 80043 h 2280342"/>
                <a:gd name="connsiteX11" fmla="*/ 1424623 w 1461548"/>
                <a:gd name="connsiteY11" fmla="*/ 97291 h 2280342"/>
                <a:gd name="connsiteX12" fmla="*/ 1435640 w 1461548"/>
                <a:gd name="connsiteY12" fmla="*/ 115729 h 2280342"/>
                <a:gd name="connsiteX13" fmla="*/ 1444865 w 1461548"/>
                <a:gd name="connsiteY13" fmla="*/ 135158 h 2280342"/>
                <a:gd name="connsiteX14" fmla="*/ 1452120 w 1461548"/>
                <a:gd name="connsiteY14" fmla="*/ 155379 h 2280342"/>
                <a:gd name="connsiteX15" fmla="*/ 1457330 w 1461548"/>
                <a:gd name="connsiteY15" fmla="*/ 176190 h 2280342"/>
                <a:gd name="connsiteX16" fmla="*/ 1460507 w 1461548"/>
                <a:gd name="connsiteY16" fmla="*/ 197456 h 2280342"/>
                <a:gd name="connsiteX17" fmla="*/ 1461548 w 1461548"/>
                <a:gd name="connsiteY17" fmla="*/ 218924 h 2280342"/>
                <a:gd name="connsiteX18" fmla="*/ 1461548 w 1461548"/>
                <a:gd name="connsiteY18" fmla="*/ 2061421 h 2280342"/>
                <a:gd name="connsiteX19" fmla="*/ 1460507 w 1461548"/>
                <a:gd name="connsiteY19" fmla="*/ 2082890 h 2280342"/>
                <a:gd name="connsiteX20" fmla="*/ 1457330 w 1461548"/>
                <a:gd name="connsiteY20" fmla="*/ 2104155 h 2280342"/>
                <a:gd name="connsiteX21" fmla="*/ 1452120 w 1461548"/>
                <a:gd name="connsiteY21" fmla="*/ 2124964 h 2280342"/>
                <a:gd name="connsiteX22" fmla="*/ 1444865 w 1461548"/>
                <a:gd name="connsiteY22" fmla="*/ 2145189 h 2280342"/>
                <a:gd name="connsiteX23" fmla="*/ 1435640 w 1461548"/>
                <a:gd name="connsiteY23" fmla="*/ 2164614 h 2280342"/>
                <a:gd name="connsiteX24" fmla="*/ 1424623 w 1461548"/>
                <a:gd name="connsiteY24" fmla="*/ 2183050 h 2280342"/>
                <a:gd name="connsiteX25" fmla="*/ 1411765 w 1461548"/>
                <a:gd name="connsiteY25" fmla="*/ 2200306 h 2280342"/>
                <a:gd name="connsiteX26" fmla="*/ 1397317 w 1461548"/>
                <a:gd name="connsiteY26" fmla="*/ 2216217 h 2280342"/>
                <a:gd name="connsiteX27" fmla="*/ 1381384 w 1461548"/>
                <a:gd name="connsiteY27" fmla="*/ 2230631 h 2280342"/>
                <a:gd name="connsiteX28" fmla="*/ 1364115 w 1461548"/>
                <a:gd name="connsiteY28" fmla="*/ 2243471 h 2280342"/>
                <a:gd name="connsiteX29" fmla="*/ 1345653 w 1461548"/>
                <a:gd name="connsiteY29" fmla="*/ 2254523 h 2280342"/>
                <a:gd name="connsiteX30" fmla="*/ 1326199 w 1461548"/>
                <a:gd name="connsiteY30" fmla="*/ 2263696 h 2280342"/>
                <a:gd name="connsiteX31" fmla="*/ 1305945 w 1461548"/>
                <a:gd name="connsiteY31" fmla="*/ 2270928 h 2280342"/>
                <a:gd name="connsiteX32" fmla="*/ 1285094 w 1461548"/>
                <a:gd name="connsiteY32" fmla="*/ 2276130 h 2280342"/>
                <a:gd name="connsiteX33" fmla="*/ 1263798 w 1461548"/>
                <a:gd name="connsiteY33" fmla="*/ 2279303 h 2280342"/>
                <a:gd name="connsiteX34" fmla="*/ 1242311 w 1461548"/>
                <a:gd name="connsiteY34" fmla="*/ 2280343 h 2280342"/>
                <a:gd name="connsiteX35" fmla="*/ 219237 w 1461548"/>
                <a:gd name="connsiteY35" fmla="*/ 2280343 h 2280342"/>
                <a:gd name="connsiteX36" fmla="*/ 197751 w 1461548"/>
                <a:gd name="connsiteY36" fmla="*/ 2279303 h 2280342"/>
                <a:gd name="connsiteX37" fmla="*/ 176455 w 1461548"/>
                <a:gd name="connsiteY37" fmla="*/ 2276130 h 2280342"/>
                <a:gd name="connsiteX38" fmla="*/ 155616 w 1461548"/>
                <a:gd name="connsiteY38" fmla="*/ 2270928 h 2280342"/>
                <a:gd name="connsiteX39" fmla="*/ 135362 w 1461548"/>
                <a:gd name="connsiteY39" fmla="*/ 2263696 h 2280342"/>
                <a:gd name="connsiteX40" fmla="*/ 115908 w 1461548"/>
                <a:gd name="connsiteY40" fmla="*/ 2254523 h 2280342"/>
                <a:gd name="connsiteX41" fmla="*/ 97433 w 1461548"/>
                <a:gd name="connsiteY41" fmla="*/ 2243471 h 2280342"/>
                <a:gd name="connsiteX42" fmla="*/ 80165 w 1461548"/>
                <a:gd name="connsiteY42" fmla="*/ 2230631 h 2280342"/>
                <a:gd name="connsiteX43" fmla="*/ 64231 w 1461548"/>
                <a:gd name="connsiteY43" fmla="*/ 2216217 h 2280342"/>
                <a:gd name="connsiteX44" fmla="*/ 49784 w 1461548"/>
                <a:gd name="connsiteY44" fmla="*/ 2200306 h 2280342"/>
                <a:gd name="connsiteX45" fmla="*/ 36988 w 1461548"/>
                <a:gd name="connsiteY45" fmla="*/ 2183050 h 2280342"/>
                <a:gd name="connsiteX46" fmla="*/ 25921 w 1461548"/>
                <a:gd name="connsiteY46" fmla="*/ 2164614 h 2280342"/>
                <a:gd name="connsiteX47" fmla="*/ 16734 w 1461548"/>
                <a:gd name="connsiteY47" fmla="*/ 2145189 h 2280342"/>
                <a:gd name="connsiteX48" fmla="*/ 9441 w 1461548"/>
                <a:gd name="connsiteY48" fmla="*/ 2124964 h 2280342"/>
                <a:gd name="connsiteX49" fmla="*/ 4219 w 1461548"/>
                <a:gd name="connsiteY49" fmla="*/ 2104155 h 2280342"/>
                <a:gd name="connsiteX50" fmla="*/ 1093 w 1461548"/>
                <a:gd name="connsiteY50" fmla="*/ 2082890 h 2280342"/>
                <a:gd name="connsiteX51" fmla="*/ 0 w 1461548"/>
                <a:gd name="connsiteY51" fmla="*/ 2061421 h 2280342"/>
                <a:gd name="connsiteX52" fmla="*/ 0 w 1461548"/>
                <a:gd name="connsiteY52" fmla="*/ 218924 h 2280342"/>
                <a:gd name="connsiteX53" fmla="*/ 1093 w 1461548"/>
                <a:gd name="connsiteY53" fmla="*/ 197456 h 2280342"/>
                <a:gd name="connsiteX54" fmla="*/ 4219 w 1461548"/>
                <a:gd name="connsiteY54" fmla="*/ 176190 h 2280342"/>
                <a:gd name="connsiteX55" fmla="*/ 9441 w 1461548"/>
                <a:gd name="connsiteY55" fmla="*/ 155379 h 2280342"/>
                <a:gd name="connsiteX56" fmla="*/ 16734 w 1461548"/>
                <a:gd name="connsiteY56" fmla="*/ 135158 h 2280342"/>
                <a:gd name="connsiteX57" fmla="*/ 25921 w 1461548"/>
                <a:gd name="connsiteY57" fmla="*/ 115729 h 2280342"/>
                <a:gd name="connsiteX58" fmla="*/ 36988 w 1461548"/>
                <a:gd name="connsiteY58" fmla="*/ 97291 h 2280342"/>
                <a:gd name="connsiteX59" fmla="*/ 49784 w 1461548"/>
                <a:gd name="connsiteY59" fmla="*/ 80043 h 2280342"/>
                <a:gd name="connsiteX60" fmla="*/ 64231 w 1461548"/>
                <a:gd name="connsiteY60" fmla="*/ 64133 h 2280342"/>
                <a:gd name="connsiteX61" fmla="*/ 80165 w 1461548"/>
                <a:gd name="connsiteY61" fmla="*/ 49711 h 2280342"/>
                <a:gd name="connsiteX62" fmla="*/ 97433 w 1461548"/>
                <a:gd name="connsiteY62" fmla="*/ 36924 h 2280342"/>
                <a:gd name="connsiteX63" fmla="*/ 115908 w 1461548"/>
                <a:gd name="connsiteY63" fmla="*/ 25871 h 2280342"/>
                <a:gd name="connsiteX64" fmla="*/ 135362 w 1461548"/>
                <a:gd name="connsiteY64" fmla="*/ 16652 h 2280342"/>
                <a:gd name="connsiteX65" fmla="*/ 155616 w 1461548"/>
                <a:gd name="connsiteY65" fmla="*/ 9416 h 2280342"/>
                <a:gd name="connsiteX66" fmla="*/ 176455 w 1461548"/>
                <a:gd name="connsiteY66" fmla="*/ 4212 h 2280342"/>
                <a:gd name="connsiteX67" fmla="*/ 197751 w 1461548"/>
                <a:gd name="connsiteY67" fmla="*/ 1090 h 2280342"/>
                <a:gd name="connsiteX68" fmla="*/ 219237 w 1461548"/>
                <a:gd name="connsiteY68" fmla="*/ 0 h 228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61548" h="2280342">
                  <a:moveTo>
                    <a:pt x="219237" y="0"/>
                  </a:moveTo>
                  <a:lnTo>
                    <a:pt x="1242311" y="0"/>
                  </a:lnTo>
                  <a:cubicBezTo>
                    <a:pt x="1249503" y="0"/>
                    <a:pt x="1256657" y="346"/>
                    <a:pt x="1263798" y="1090"/>
                  </a:cubicBezTo>
                  <a:cubicBezTo>
                    <a:pt x="1270951" y="1784"/>
                    <a:pt x="1278042" y="2824"/>
                    <a:pt x="1285094" y="4212"/>
                  </a:cubicBezTo>
                  <a:cubicBezTo>
                    <a:pt x="1292146" y="5601"/>
                    <a:pt x="1299096" y="7335"/>
                    <a:pt x="1305945" y="9416"/>
                  </a:cubicBezTo>
                  <a:cubicBezTo>
                    <a:pt x="1312845" y="11498"/>
                    <a:pt x="1319592" y="13926"/>
                    <a:pt x="1326199" y="16652"/>
                  </a:cubicBezTo>
                  <a:cubicBezTo>
                    <a:pt x="1332845" y="19428"/>
                    <a:pt x="1339350" y="22501"/>
                    <a:pt x="1345653" y="25871"/>
                  </a:cubicBezTo>
                  <a:cubicBezTo>
                    <a:pt x="1352006" y="29241"/>
                    <a:pt x="1358156" y="32909"/>
                    <a:pt x="1364115" y="36924"/>
                  </a:cubicBezTo>
                  <a:cubicBezTo>
                    <a:pt x="1370075" y="40889"/>
                    <a:pt x="1375831" y="45151"/>
                    <a:pt x="1381384" y="49711"/>
                  </a:cubicBezTo>
                  <a:cubicBezTo>
                    <a:pt x="1386949" y="54271"/>
                    <a:pt x="1392260" y="59079"/>
                    <a:pt x="1397317" y="64133"/>
                  </a:cubicBezTo>
                  <a:cubicBezTo>
                    <a:pt x="1402438" y="69190"/>
                    <a:pt x="1407241" y="74492"/>
                    <a:pt x="1411765" y="80043"/>
                  </a:cubicBezTo>
                  <a:cubicBezTo>
                    <a:pt x="1416326" y="85594"/>
                    <a:pt x="1420596" y="91345"/>
                    <a:pt x="1424623" y="97291"/>
                  </a:cubicBezTo>
                  <a:cubicBezTo>
                    <a:pt x="1428588" y="103289"/>
                    <a:pt x="1432260" y="109385"/>
                    <a:pt x="1435640" y="115729"/>
                  </a:cubicBezTo>
                  <a:cubicBezTo>
                    <a:pt x="1439058" y="122073"/>
                    <a:pt x="1442095" y="128517"/>
                    <a:pt x="1444865" y="135158"/>
                  </a:cubicBezTo>
                  <a:cubicBezTo>
                    <a:pt x="1447597" y="141799"/>
                    <a:pt x="1450036" y="148540"/>
                    <a:pt x="1452120" y="155379"/>
                  </a:cubicBezTo>
                  <a:cubicBezTo>
                    <a:pt x="1454204" y="162221"/>
                    <a:pt x="1455932" y="169212"/>
                    <a:pt x="1457330" y="176190"/>
                  </a:cubicBezTo>
                  <a:cubicBezTo>
                    <a:pt x="1458715" y="183232"/>
                    <a:pt x="1459757" y="190325"/>
                    <a:pt x="1460507" y="197456"/>
                  </a:cubicBezTo>
                  <a:cubicBezTo>
                    <a:pt x="1461205" y="204599"/>
                    <a:pt x="1461548" y="211730"/>
                    <a:pt x="1461548" y="218924"/>
                  </a:cubicBezTo>
                  <a:lnTo>
                    <a:pt x="1461548" y="2061421"/>
                  </a:lnTo>
                  <a:cubicBezTo>
                    <a:pt x="1461548" y="2068616"/>
                    <a:pt x="1461205" y="2075746"/>
                    <a:pt x="1460507" y="2082890"/>
                  </a:cubicBezTo>
                  <a:cubicBezTo>
                    <a:pt x="1459757" y="2090020"/>
                    <a:pt x="1458715" y="2097113"/>
                    <a:pt x="1457330" y="2104155"/>
                  </a:cubicBezTo>
                  <a:cubicBezTo>
                    <a:pt x="1455932" y="2111184"/>
                    <a:pt x="1454204" y="2118125"/>
                    <a:pt x="1452120" y="2124964"/>
                  </a:cubicBezTo>
                  <a:cubicBezTo>
                    <a:pt x="1450036" y="2131853"/>
                    <a:pt x="1447597" y="2138604"/>
                    <a:pt x="1444865" y="2145189"/>
                  </a:cubicBezTo>
                  <a:cubicBezTo>
                    <a:pt x="1442095" y="2151837"/>
                    <a:pt x="1439058" y="2158321"/>
                    <a:pt x="1435640" y="2164614"/>
                  </a:cubicBezTo>
                  <a:cubicBezTo>
                    <a:pt x="1432260" y="2170958"/>
                    <a:pt x="1428588" y="2177112"/>
                    <a:pt x="1424623" y="2183050"/>
                  </a:cubicBezTo>
                  <a:cubicBezTo>
                    <a:pt x="1420596" y="2189001"/>
                    <a:pt x="1416326" y="2194749"/>
                    <a:pt x="1411765" y="2200306"/>
                  </a:cubicBezTo>
                  <a:cubicBezTo>
                    <a:pt x="1407241" y="2205851"/>
                    <a:pt x="1402438" y="2211154"/>
                    <a:pt x="1397317" y="2216217"/>
                  </a:cubicBezTo>
                  <a:cubicBezTo>
                    <a:pt x="1392260" y="2221318"/>
                    <a:pt x="1386949" y="2226126"/>
                    <a:pt x="1381384" y="2230631"/>
                  </a:cubicBezTo>
                  <a:cubicBezTo>
                    <a:pt x="1375831" y="2235198"/>
                    <a:pt x="1370075" y="2239462"/>
                    <a:pt x="1364115" y="2243471"/>
                  </a:cubicBezTo>
                  <a:cubicBezTo>
                    <a:pt x="1358156" y="2247442"/>
                    <a:pt x="1352006" y="2251109"/>
                    <a:pt x="1345653" y="2254523"/>
                  </a:cubicBezTo>
                  <a:cubicBezTo>
                    <a:pt x="1339350" y="2257897"/>
                    <a:pt x="1332845" y="2260917"/>
                    <a:pt x="1326199" y="2263696"/>
                  </a:cubicBezTo>
                  <a:cubicBezTo>
                    <a:pt x="1319592" y="2266424"/>
                    <a:pt x="1312845" y="2268847"/>
                    <a:pt x="1305945" y="2270928"/>
                  </a:cubicBezTo>
                  <a:cubicBezTo>
                    <a:pt x="1299096" y="2273009"/>
                    <a:pt x="1292146" y="2274747"/>
                    <a:pt x="1285094" y="2276130"/>
                  </a:cubicBezTo>
                  <a:cubicBezTo>
                    <a:pt x="1278042" y="2277526"/>
                    <a:pt x="1270951" y="2278617"/>
                    <a:pt x="1263798" y="2279303"/>
                  </a:cubicBezTo>
                  <a:cubicBezTo>
                    <a:pt x="1256657" y="2280000"/>
                    <a:pt x="1249503" y="2280343"/>
                    <a:pt x="1242311" y="2280343"/>
                  </a:cubicBezTo>
                  <a:lnTo>
                    <a:pt x="219237" y="2280343"/>
                  </a:lnTo>
                  <a:cubicBezTo>
                    <a:pt x="212096" y="2280343"/>
                    <a:pt x="204892" y="2280000"/>
                    <a:pt x="197751" y="2279303"/>
                  </a:cubicBezTo>
                  <a:cubicBezTo>
                    <a:pt x="190597" y="2278617"/>
                    <a:pt x="183507" y="2277526"/>
                    <a:pt x="176455" y="2276130"/>
                  </a:cubicBezTo>
                  <a:cubicBezTo>
                    <a:pt x="169453" y="2274747"/>
                    <a:pt x="162465" y="2273009"/>
                    <a:pt x="155616" y="2270928"/>
                  </a:cubicBezTo>
                  <a:cubicBezTo>
                    <a:pt x="148755" y="2268847"/>
                    <a:pt x="142007" y="2266424"/>
                    <a:pt x="135362" y="2263696"/>
                  </a:cubicBezTo>
                  <a:cubicBezTo>
                    <a:pt x="128704" y="2260917"/>
                    <a:pt x="122261" y="2257897"/>
                    <a:pt x="115908" y="2254523"/>
                  </a:cubicBezTo>
                  <a:cubicBezTo>
                    <a:pt x="109555" y="2251109"/>
                    <a:pt x="103443" y="2247442"/>
                    <a:pt x="97433" y="2243471"/>
                  </a:cubicBezTo>
                  <a:cubicBezTo>
                    <a:pt x="91486" y="2239462"/>
                    <a:pt x="85730" y="2235198"/>
                    <a:pt x="80165" y="2230631"/>
                  </a:cubicBezTo>
                  <a:cubicBezTo>
                    <a:pt x="74612" y="2226126"/>
                    <a:pt x="69301" y="2221318"/>
                    <a:pt x="64231" y="2216217"/>
                  </a:cubicBezTo>
                  <a:cubicBezTo>
                    <a:pt x="59174" y="2211154"/>
                    <a:pt x="54358" y="2205851"/>
                    <a:pt x="49784" y="2200306"/>
                  </a:cubicBezTo>
                  <a:cubicBezTo>
                    <a:pt x="45222" y="2194749"/>
                    <a:pt x="40953" y="2189001"/>
                    <a:pt x="36988" y="2183050"/>
                  </a:cubicBezTo>
                  <a:cubicBezTo>
                    <a:pt x="32961" y="2177112"/>
                    <a:pt x="29288" y="2170958"/>
                    <a:pt x="25921" y="2164614"/>
                  </a:cubicBezTo>
                  <a:cubicBezTo>
                    <a:pt x="22541" y="2158321"/>
                    <a:pt x="19466" y="2151837"/>
                    <a:pt x="16734" y="2145189"/>
                  </a:cubicBezTo>
                  <a:cubicBezTo>
                    <a:pt x="13952" y="2138604"/>
                    <a:pt x="11525" y="2131853"/>
                    <a:pt x="9441" y="2124964"/>
                  </a:cubicBezTo>
                  <a:cubicBezTo>
                    <a:pt x="7395" y="2118125"/>
                    <a:pt x="5616" y="2111184"/>
                    <a:pt x="4219" y="2104155"/>
                  </a:cubicBezTo>
                  <a:cubicBezTo>
                    <a:pt x="2833" y="2097113"/>
                    <a:pt x="1792" y="2090020"/>
                    <a:pt x="1093" y="2082890"/>
                  </a:cubicBezTo>
                  <a:cubicBezTo>
                    <a:pt x="356" y="2075746"/>
                    <a:pt x="0" y="2068616"/>
                    <a:pt x="0" y="2061421"/>
                  </a:cubicBezTo>
                  <a:lnTo>
                    <a:pt x="0" y="218924"/>
                  </a:lnTo>
                  <a:cubicBezTo>
                    <a:pt x="0" y="211730"/>
                    <a:pt x="356" y="204599"/>
                    <a:pt x="1093" y="197456"/>
                  </a:cubicBezTo>
                  <a:cubicBezTo>
                    <a:pt x="1792" y="190325"/>
                    <a:pt x="2833" y="183232"/>
                    <a:pt x="4219" y="176190"/>
                  </a:cubicBezTo>
                  <a:cubicBezTo>
                    <a:pt x="5616" y="169212"/>
                    <a:pt x="7395" y="162221"/>
                    <a:pt x="9441" y="155379"/>
                  </a:cubicBezTo>
                  <a:cubicBezTo>
                    <a:pt x="11525" y="148540"/>
                    <a:pt x="13952" y="141799"/>
                    <a:pt x="16734" y="135158"/>
                  </a:cubicBezTo>
                  <a:cubicBezTo>
                    <a:pt x="19466" y="128517"/>
                    <a:pt x="22541" y="122073"/>
                    <a:pt x="25921" y="115729"/>
                  </a:cubicBezTo>
                  <a:cubicBezTo>
                    <a:pt x="29288" y="109385"/>
                    <a:pt x="32961" y="103289"/>
                    <a:pt x="36988" y="97291"/>
                  </a:cubicBezTo>
                  <a:cubicBezTo>
                    <a:pt x="40953" y="91345"/>
                    <a:pt x="45222" y="85594"/>
                    <a:pt x="49784" y="80043"/>
                  </a:cubicBezTo>
                  <a:cubicBezTo>
                    <a:pt x="54358" y="74492"/>
                    <a:pt x="59174" y="69190"/>
                    <a:pt x="64231" y="64133"/>
                  </a:cubicBezTo>
                  <a:cubicBezTo>
                    <a:pt x="69301" y="59079"/>
                    <a:pt x="74612" y="54271"/>
                    <a:pt x="80165" y="49711"/>
                  </a:cubicBezTo>
                  <a:cubicBezTo>
                    <a:pt x="85730" y="45151"/>
                    <a:pt x="91486" y="40889"/>
                    <a:pt x="97433" y="36924"/>
                  </a:cubicBezTo>
                  <a:cubicBezTo>
                    <a:pt x="103443" y="32909"/>
                    <a:pt x="109555" y="29241"/>
                    <a:pt x="115908" y="25871"/>
                  </a:cubicBezTo>
                  <a:cubicBezTo>
                    <a:pt x="122261" y="22501"/>
                    <a:pt x="128704" y="19428"/>
                    <a:pt x="135362" y="16652"/>
                  </a:cubicBezTo>
                  <a:cubicBezTo>
                    <a:pt x="142007" y="13926"/>
                    <a:pt x="148755" y="11498"/>
                    <a:pt x="155616" y="9416"/>
                  </a:cubicBezTo>
                  <a:cubicBezTo>
                    <a:pt x="162465" y="7335"/>
                    <a:pt x="169453" y="5601"/>
                    <a:pt x="176455" y="4212"/>
                  </a:cubicBezTo>
                  <a:cubicBezTo>
                    <a:pt x="183507" y="2824"/>
                    <a:pt x="190597" y="1784"/>
                    <a:pt x="197751" y="1090"/>
                  </a:cubicBezTo>
                  <a:cubicBezTo>
                    <a:pt x="204892" y="346"/>
                    <a:pt x="212096" y="0"/>
                    <a:pt x="219237" y="0"/>
                  </a:cubicBezTo>
                  <a:close/>
                </a:path>
              </a:pathLst>
            </a:custGeom>
            <a:solidFill>
              <a:srgbClr val="F5F5F5"/>
            </a:solidFill>
            <a:ln w="12706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Interface Board</a:t>
              </a: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5D3BF4-0C88-430C-8A5A-BF4B8FFE0232}"/>
                </a:ext>
              </a:extLst>
            </p:cNvPr>
            <p:cNvSpPr/>
            <p:nvPr/>
          </p:nvSpPr>
          <p:spPr>
            <a:xfrm>
              <a:off x="6094345" y="3637343"/>
              <a:ext cx="1461540" cy="2280346"/>
            </a:xfrm>
            <a:custGeom>
              <a:avLst/>
              <a:gdLst>
                <a:gd name="connsiteX0" fmla="*/ 219069 w 1461540"/>
                <a:gd name="connsiteY0" fmla="*/ -69 h 2280346"/>
                <a:gd name="connsiteX1" fmla="*/ 1242144 w 1461540"/>
                <a:gd name="connsiteY1" fmla="*/ -69 h 2280346"/>
                <a:gd name="connsiteX2" fmla="*/ 1263628 w 1461540"/>
                <a:gd name="connsiteY2" fmla="*/ 1017 h 2280346"/>
                <a:gd name="connsiteX3" fmla="*/ 1284920 w 1461540"/>
                <a:gd name="connsiteY3" fmla="*/ 4136 h 2280346"/>
                <a:gd name="connsiteX4" fmla="*/ 1305775 w 1461540"/>
                <a:gd name="connsiteY4" fmla="*/ 9344 h 2280346"/>
                <a:gd name="connsiteX5" fmla="*/ 1326017 w 1461540"/>
                <a:gd name="connsiteY5" fmla="*/ 16578 h 2280346"/>
                <a:gd name="connsiteX6" fmla="*/ 1345482 w 1461540"/>
                <a:gd name="connsiteY6" fmla="*/ 25799 h 2280346"/>
                <a:gd name="connsiteX7" fmla="*/ 1363943 w 1461540"/>
                <a:gd name="connsiteY7" fmla="*/ 36854 h 2280346"/>
                <a:gd name="connsiteX8" fmla="*/ 1381216 w 1461540"/>
                <a:gd name="connsiteY8" fmla="*/ 49643 h 2280346"/>
                <a:gd name="connsiteX9" fmla="*/ 1397147 w 1461540"/>
                <a:gd name="connsiteY9" fmla="*/ 64063 h 2280346"/>
                <a:gd name="connsiteX10" fmla="*/ 1411589 w 1461540"/>
                <a:gd name="connsiteY10" fmla="*/ 79971 h 2280346"/>
                <a:gd name="connsiteX11" fmla="*/ 1424450 w 1461540"/>
                <a:gd name="connsiteY11" fmla="*/ 97219 h 2280346"/>
                <a:gd name="connsiteX12" fmla="*/ 1435467 w 1461540"/>
                <a:gd name="connsiteY12" fmla="*/ 115654 h 2280346"/>
                <a:gd name="connsiteX13" fmla="*/ 1444701 w 1461540"/>
                <a:gd name="connsiteY13" fmla="*/ 135082 h 2280346"/>
                <a:gd name="connsiteX14" fmla="*/ 1451945 w 1461540"/>
                <a:gd name="connsiteY14" fmla="*/ 155304 h 2280346"/>
                <a:gd name="connsiteX15" fmla="*/ 1457152 w 1461540"/>
                <a:gd name="connsiteY15" fmla="*/ 176128 h 2280346"/>
                <a:gd name="connsiteX16" fmla="*/ 1460331 w 1461540"/>
                <a:gd name="connsiteY16" fmla="*/ 197390 h 2280346"/>
                <a:gd name="connsiteX17" fmla="*/ 1461372 w 1461540"/>
                <a:gd name="connsiteY17" fmla="*/ 218844 h 2280346"/>
                <a:gd name="connsiteX18" fmla="*/ 1461372 w 1461540"/>
                <a:gd name="connsiteY18" fmla="*/ 2061356 h 2280346"/>
                <a:gd name="connsiteX19" fmla="*/ 1460331 w 1461540"/>
                <a:gd name="connsiteY19" fmla="*/ 2082818 h 2280346"/>
                <a:gd name="connsiteX20" fmla="*/ 1457152 w 1461540"/>
                <a:gd name="connsiteY20" fmla="*/ 2104081 h 2280346"/>
                <a:gd name="connsiteX21" fmla="*/ 1451945 w 1461540"/>
                <a:gd name="connsiteY21" fmla="*/ 2124895 h 2280346"/>
                <a:gd name="connsiteX22" fmla="*/ 1444701 w 1461540"/>
                <a:gd name="connsiteY22" fmla="*/ 2145117 h 2280346"/>
                <a:gd name="connsiteX23" fmla="*/ 1435467 w 1461540"/>
                <a:gd name="connsiteY23" fmla="*/ 2164546 h 2280346"/>
                <a:gd name="connsiteX24" fmla="*/ 1424450 w 1461540"/>
                <a:gd name="connsiteY24" fmla="*/ 2182980 h 2280346"/>
                <a:gd name="connsiteX25" fmla="*/ 1411589 w 1461540"/>
                <a:gd name="connsiteY25" fmla="*/ 2200229 h 2280346"/>
                <a:gd name="connsiteX26" fmla="*/ 1397147 w 1461540"/>
                <a:gd name="connsiteY26" fmla="*/ 2216136 h 2280346"/>
                <a:gd name="connsiteX27" fmla="*/ 1381216 w 1461540"/>
                <a:gd name="connsiteY27" fmla="*/ 2230566 h 2280346"/>
                <a:gd name="connsiteX28" fmla="*/ 1363943 w 1461540"/>
                <a:gd name="connsiteY28" fmla="*/ 2243400 h 2280346"/>
                <a:gd name="connsiteX29" fmla="*/ 1345482 w 1461540"/>
                <a:gd name="connsiteY29" fmla="*/ 2254455 h 2280346"/>
                <a:gd name="connsiteX30" fmla="*/ 1326017 w 1461540"/>
                <a:gd name="connsiteY30" fmla="*/ 2263622 h 2280346"/>
                <a:gd name="connsiteX31" fmla="*/ 1305775 w 1461540"/>
                <a:gd name="connsiteY31" fmla="*/ 2270855 h 2280346"/>
                <a:gd name="connsiteX32" fmla="*/ 1284920 w 1461540"/>
                <a:gd name="connsiteY32" fmla="*/ 2276063 h 2280346"/>
                <a:gd name="connsiteX33" fmla="*/ 1263628 w 1461540"/>
                <a:gd name="connsiteY33" fmla="*/ 2279238 h 2280346"/>
                <a:gd name="connsiteX34" fmla="*/ 1242144 w 1461540"/>
                <a:gd name="connsiteY34" fmla="*/ 2280278 h 2280346"/>
                <a:gd name="connsiteX35" fmla="*/ 219069 w 1461540"/>
                <a:gd name="connsiteY35" fmla="*/ 2280278 h 2280346"/>
                <a:gd name="connsiteX36" fmla="*/ 197575 w 1461540"/>
                <a:gd name="connsiteY36" fmla="*/ 2279238 h 2280346"/>
                <a:gd name="connsiteX37" fmla="*/ 176283 w 1461540"/>
                <a:gd name="connsiteY37" fmla="*/ 2276063 h 2280346"/>
                <a:gd name="connsiteX38" fmla="*/ 155438 w 1461540"/>
                <a:gd name="connsiteY38" fmla="*/ 2270855 h 2280346"/>
                <a:gd name="connsiteX39" fmla="*/ 135187 w 1461540"/>
                <a:gd name="connsiteY39" fmla="*/ 2263622 h 2280346"/>
                <a:gd name="connsiteX40" fmla="*/ 115730 w 1461540"/>
                <a:gd name="connsiteY40" fmla="*/ 2254455 h 2280346"/>
                <a:gd name="connsiteX41" fmla="*/ 97269 w 1461540"/>
                <a:gd name="connsiteY41" fmla="*/ 2243400 h 2280346"/>
                <a:gd name="connsiteX42" fmla="*/ 79996 w 1461540"/>
                <a:gd name="connsiteY42" fmla="*/ 2230566 h 2280346"/>
                <a:gd name="connsiteX43" fmla="*/ 64066 w 1461540"/>
                <a:gd name="connsiteY43" fmla="*/ 2216136 h 2280346"/>
                <a:gd name="connsiteX44" fmla="*/ 49615 w 1461540"/>
                <a:gd name="connsiteY44" fmla="*/ 2200229 h 2280346"/>
                <a:gd name="connsiteX45" fmla="*/ 36808 w 1461540"/>
                <a:gd name="connsiteY45" fmla="*/ 2182980 h 2280346"/>
                <a:gd name="connsiteX46" fmla="*/ 25746 w 1461540"/>
                <a:gd name="connsiteY46" fmla="*/ 2164546 h 2280346"/>
                <a:gd name="connsiteX47" fmla="*/ 16557 w 1461540"/>
                <a:gd name="connsiteY47" fmla="*/ 2145117 h 2280346"/>
                <a:gd name="connsiteX48" fmla="*/ 9268 w 1461540"/>
                <a:gd name="connsiteY48" fmla="*/ 2124895 h 2280346"/>
                <a:gd name="connsiteX49" fmla="*/ 4052 w 1461540"/>
                <a:gd name="connsiteY49" fmla="*/ 2104081 h 2280346"/>
                <a:gd name="connsiteX50" fmla="*/ 928 w 1461540"/>
                <a:gd name="connsiteY50" fmla="*/ 2082818 h 2280346"/>
                <a:gd name="connsiteX51" fmla="*/ -169 w 1461540"/>
                <a:gd name="connsiteY51" fmla="*/ 2061356 h 2280346"/>
                <a:gd name="connsiteX52" fmla="*/ -169 w 1461540"/>
                <a:gd name="connsiteY52" fmla="*/ 218844 h 2280346"/>
                <a:gd name="connsiteX53" fmla="*/ 928 w 1461540"/>
                <a:gd name="connsiteY53" fmla="*/ 197390 h 2280346"/>
                <a:gd name="connsiteX54" fmla="*/ 4052 w 1461540"/>
                <a:gd name="connsiteY54" fmla="*/ 176128 h 2280346"/>
                <a:gd name="connsiteX55" fmla="*/ 9268 w 1461540"/>
                <a:gd name="connsiteY55" fmla="*/ 155304 h 2280346"/>
                <a:gd name="connsiteX56" fmla="*/ 16557 w 1461540"/>
                <a:gd name="connsiteY56" fmla="*/ 135082 h 2280346"/>
                <a:gd name="connsiteX57" fmla="*/ 25746 w 1461540"/>
                <a:gd name="connsiteY57" fmla="*/ 115654 h 2280346"/>
                <a:gd name="connsiteX58" fmla="*/ 36808 w 1461540"/>
                <a:gd name="connsiteY58" fmla="*/ 97219 h 2280346"/>
                <a:gd name="connsiteX59" fmla="*/ 49615 w 1461540"/>
                <a:gd name="connsiteY59" fmla="*/ 79971 h 2280346"/>
                <a:gd name="connsiteX60" fmla="*/ 64066 w 1461540"/>
                <a:gd name="connsiteY60" fmla="*/ 64063 h 2280346"/>
                <a:gd name="connsiteX61" fmla="*/ 79996 w 1461540"/>
                <a:gd name="connsiteY61" fmla="*/ 49643 h 2280346"/>
                <a:gd name="connsiteX62" fmla="*/ 97269 w 1461540"/>
                <a:gd name="connsiteY62" fmla="*/ 36854 h 2280346"/>
                <a:gd name="connsiteX63" fmla="*/ 115730 w 1461540"/>
                <a:gd name="connsiteY63" fmla="*/ 25799 h 2280346"/>
                <a:gd name="connsiteX64" fmla="*/ 135187 w 1461540"/>
                <a:gd name="connsiteY64" fmla="*/ 16578 h 2280346"/>
                <a:gd name="connsiteX65" fmla="*/ 155438 w 1461540"/>
                <a:gd name="connsiteY65" fmla="*/ 9344 h 2280346"/>
                <a:gd name="connsiteX66" fmla="*/ 176283 w 1461540"/>
                <a:gd name="connsiteY66" fmla="*/ 4136 h 2280346"/>
                <a:gd name="connsiteX67" fmla="*/ 197575 w 1461540"/>
                <a:gd name="connsiteY67" fmla="*/ 1017 h 2280346"/>
                <a:gd name="connsiteX68" fmla="*/ 219069 w 1461540"/>
                <a:gd name="connsiteY68" fmla="*/ -69 h 22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61540" h="2280346">
                  <a:moveTo>
                    <a:pt x="219069" y="-69"/>
                  </a:moveTo>
                  <a:lnTo>
                    <a:pt x="1242144" y="-69"/>
                  </a:lnTo>
                  <a:cubicBezTo>
                    <a:pt x="1249332" y="-69"/>
                    <a:pt x="1256485" y="278"/>
                    <a:pt x="1263628" y="1017"/>
                  </a:cubicBezTo>
                  <a:cubicBezTo>
                    <a:pt x="1270780" y="1710"/>
                    <a:pt x="1277878" y="2750"/>
                    <a:pt x="1284920" y="4136"/>
                  </a:cubicBezTo>
                  <a:cubicBezTo>
                    <a:pt x="1291973" y="5532"/>
                    <a:pt x="1298924" y="7265"/>
                    <a:pt x="1305775" y="9344"/>
                  </a:cubicBezTo>
                  <a:cubicBezTo>
                    <a:pt x="1312671" y="11424"/>
                    <a:pt x="1319422" y="13850"/>
                    <a:pt x="1326017" y="16578"/>
                  </a:cubicBezTo>
                  <a:cubicBezTo>
                    <a:pt x="1332676" y="19360"/>
                    <a:pt x="1339171" y="22424"/>
                    <a:pt x="1345482" y="25799"/>
                  </a:cubicBezTo>
                  <a:cubicBezTo>
                    <a:pt x="1351831" y="29165"/>
                    <a:pt x="1357988" y="32841"/>
                    <a:pt x="1363943" y="36854"/>
                  </a:cubicBezTo>
                  <a:cubicBezTo>
                    <a:pt x="1369899" y="40813"/>
                    <a:pt x="1375654" y="45082"/>
                    <a:pt x="1381216" y="49643"/>
                  </a:cubicBezTo>
                  <a:cubicBezTo>
                    <a:pt x="1386771" y="54194"/>
                    <a:pt x="1392087" y="59010"/>
                    <a:pt x="1397147" y="64063"/>
                  </a:cubicBezTo>
                  <a:cubicBezTo>
                    <a:pt x="1402263" y="69117"/>
                    <a:pt x="1407077" y="74416"/>
                    <a:pt x="1411589" y="79971"/>
                  </a:cubicBezTo>
                  <a:cubicBezTo>
                    <a:pt x="1416156" y="85526"/>
                    <a:pt x="1420431" y="91272"/>
                    <a:pt x="1424450" y="97219"/>
                  </a:cubicBezTo>
                  <a:cubicBezTo>
                    <a:pt x="1428415" y="103212"/>
                    <a:pt x="1432087" y="109314"/>
                    <a:pt x="1435467" y="115654"/>
                  </a:cubicBezTo>
                  <a:cubicBezTo>
                    <a:pt x="1438892" y="122002"/>
                    <a:pt x="1441915" y="128442"/>
                    <a:pt x="1444701" y="135082"/>
                  </a:cubicBezTo>
                  <a:cubicBezTo>
                    <a:pt x="1447424" y="141723"/>
                    <a:pt x="1449862" y="148463"/>
                    <a:pt x="1451945" y="155304"/>
                  </a:cubicBezTo>
                  <a:cubicBezTo>
                    <a:pt x="1454028" y="162145"/>
                    <a:pt x="1455763" y="169132"/>
                    <a:pt x="1457152" y="176128"/>
                  </a:cubicBezTo>
                  <a:cubicBezTo>
                    <a:pt x="1458549" y="183161"/>
                    <a:pt x="1459591" y="190248"/>
                    <a:pt x="1460331" y="197390"/>
                  </a:cubicBezTo>
                  <a:cubicBezTo>
                    <a:pt x="1461025" y="204523"/>
                    <a:pt x="1461372" y="211665"/>
                    <a:pt x="1461372" y="218844"/>
                  </a:cubicBezTo>
                  <a:lnTo>
                    <a:pt x="1461372" y="2061356"/>
                  </a:lnTo>
                  <a:cubicBezTo>
                    <a:pt x="1461372" y="2068543"/>
                    <a:pt x="1461025" y="2075676"/>
                    <a:pt x="1460331" y="2082818"/>
                  </a:cubicBezTo>
                  <a:cubicBezTo>
                    <a:pt x="1459591" y="2089951"/>
                    <a:pt x="1458549" y="2097039"/>
                    <a:pt x="1457152" y="2104081"/>
                  </a:cubicBezTo>
                  <a:cubicBezTo>
                    <a:pt x="1455763" y="2111113"/>
                    <a:pt x="1454028" y="2118054"/>
                    <a:pt x="1451945" y="2124895"/>
                  </a:cubicBezTo>
                  <a:cubicBezTo>
                    <a:pt x="1449862" y="2131782"/>
                    <a:pt x="1447424" y="2138523"/>
                    <a:pt x="1444701" y="2145117"/>
                  </a:cubicBezTo>
                  <a:cubicBezTo>
                    <a:pt x="1441915" y="2151758"/>
                    <a:pt x="1438892" y="2158252"/>
                    <a:pt x="1435467" y="2164546"/>
                  </a:cubicBezTo>
                  <a:cubicBezTo>
                    <a:pt x="1432087" y="2170885"/>
                    <a:pt x="1428415" y="2177033"/>
                    <a:pt x="1424450" y="2182980"/>
                  </a:cubicBezTo>
                  <a:cubicBezTo>
                    <a:pt x="1420431" y="2188927"/>
                    <a:pt x="1416156" y="2194683"/>
                    <a:pt x="1411589" y="2200229"/>
                  </a:cubicBezTo>
                  <a:cubicBezTo>
                    <a:pt x="1407077" y="2205784"/>
                    <a:pt x="1402263" y="2211083"/>
                    <a:pt x="1397147" y="2216136"/>
                  </a:cubicBezTo>
                  <a:cubicBezTo>
                    <a:pt x="1392087" y="2221244"/>
                    <a:pt x="1386771" y="2226051"/>
                    <a:pt x="1381216" y="2230566"/>
                  </a:cubicBezTo>
                  <a:cubicBezTo>
                    <a:pt x="1375654" y="2235127"/>
                    <a:pt x="1369899" y="2239386"/>
                    <a:pt x="1363943" y="2243400"/>
                  </a:cubicBezTo>
                  <a:cubicBezTo>
                    <a:pt x="1357988" y="2247368"/>
                    <a:pt x="1351831" y="2251035"/>
                    <a:pt x="1345482" y="2254455"/>
                  </a:cubicBezTo>
                  <a:cubicBezTo>
                    <a:pt x="1339171" y="2257821"/>
                    <a:pt x="1332676" y="2260849"/>
                    <a:pt x="1326017" y="2263622"/>
                  </a:cubicBezTo>
                  <a:cubicBezTo>
                    <a:pt x="1319422" y="2266349"/>
                    <a:pt x="1312671" y="2268776"/>
                    <a:pt x="1305775" y="2270855"/>
                  </a:cubicBezTo>
                  <a:cubicBezTo>
                    <a:pt x="1298924" y="2272944"/>
                    <a:pt x="1291973" y="2274677"/>
                    <a:pt x="1284920" y="2276063"/>
                  </a:cubicBezTo>
                  <a:cubicBezTo>
                    <a:pt x="1277878" y="2277450"/>
                    <a:pt x="1270780" y="2278544"/>
                    <a:pt x="1263628" y="2279238"/>
                  </a:cubicBezTo>
                  <a:cubicBezTo>
                    <a:pt x="1256485" y="2279931"/>
                    <a:pt x="1249332" y="2280278"/>
                    <a:pt x="1242144" y="2280278"/>
                  </a:cubicBezTo>
                  <a:lnTo>
                    <a:pt x="219069" y="2280278"/>
                  </a:lnTo>
                  <a:cubicBezTo>
                    <a:pt x="211926" y="2280278"/>
                    <a:pt x="204728" y="2279931"/>
                    <a:pt x="197575" y="2279238"/>
                  </a:cubicBezTo>
                  <a:cubicBezTo>
                    <a:pt x="190432" y="2278544"/>
                    <a:pt x="183335" y="2277450"/>
                    <a:pt x="176283" y="2276063"/>
                  </a:cubicBezTo>
                  <a:cubicBezTo>
                    <a:pt x="169286" y="2274677"/>
                    <a:pt x="162289" y="2272944"/>
                    <a:pt x="155438" y="2270855"/>
                  </a:cubicBezTo>
                  <a:cubicBezTo>
                    <a:pt x="148587" y="2268776"/>
                    <a:pt x="141837" y="2266349"/>
                    <a:pt x="135187" y="2263622"/>
                  </a:cubicBezTo>
                  <a:cubicBezTo>
                    <a:pt x="128537" y="2260849"/>
                    <a:pt x="122088" y="2257821"/>
                    <a:pt x="115730" y="2254455"/>
                  </a:cubicBezTo>
                  <a:cubicBezTo>
                    <a:pt x="109382" y="2251035"/>
                    <a:pt x="103271" y="2247368"/>
                    <a:pt x="97269" y="2243400"/>
                  </a:cubicBezTo>
                  <a:cubicBezTo>
                    <a:pt x="91314" y="2239386"/>
                    <a:pt x="85550" y="2235127"/>
                    <a:pt x="79996" y="2230566"/>
                  </a:cubicBezTo>
                  <a:cubicBezTo>
                    <a:pt x="74433" y="2226051"/>
                    <a:pt x="69126" y="2221244"/>
                    <a:pt x="64066" y="2216136"/>
                  </a:cubicBezTo>
                  <a:cubicBezTo>
                    <a:pt x="58996" y="2211083"/>
                    <a:pt x="54182" y="2205784"/>
                    <a:pt x="49615" y="2200229"/>
                  </a:cubicBezTo>
                  <a:cubicBezTo>
                    <a:pt x="45047" y="2194683"/>
                    <a:pt x="40782" y="2188927"/>
                    <a:pt x="36808" y="2182980"/>
                  </a:cubicBezTo>
                  <a:cubicBezTo>
                    <a:pt x="32789" y="2177033"/>
                    <a:pt x="29117" y="2170885"/>
                    <a:pt x="25746" y="2164546"/>
                  </a:cubicBezTo>
                  <a:cubicBezTo>
                    <a:pt x="22367" y="2158252"/>
                    <a:pt x="19288" y="2151758"/>
                    <a:pt x="16557" y="2145117"/>
                  </a:cubicBezTo>
                  <a:cubicBezTo>
                    <a:pt x="13780" y="2138523"/>
                    <a:pt x="11350" y="2131782"/>
                    <a:pt x="9268" y="2124895"/>
                  </a:cubicBezTo>
                  <a:cubicBezTo>
                    <a:pt x="7230" y="2118054"/>
                    <a:pt x="5440" y="2111113"/>
                    <a:pt x="4052" y="2104081"/>
                  </a:cubicBezTo>
                  <a:cubicBezTo>
                    <a:pt x="2663" y="2097039"/>
                    <a:pt x="1622" y="2089951"/>
                    <a:pt x="928" y="2082818"/>
                  </a:cubicBezTo>
                  <a:cubicBezTo>
                    <a:pt x="179" y="2075676"/>
                    <a:pt x="-169" y="2068543"/>
                    <a:pt x="-169" y="2061356"/>
                  </a:cubicBezTo>
                  <a:lnTo>
                    <a:pt x="-169" y="218844"/>
                  </a:lnTo>
                  <a:cubicBezTo>
                    <a:pt x="-169" y="211665"/>
                    <a:pt x="179" y="204523"/>
                    <a:pt x="928" y="197390"/>
                  </a:cubicBezTo>
                  <a:cubicBezTo>
                    <a:pt x="1622" y="190248"/>
                    <a:pt x="2663" y="183161"/>
                    <a:pt x="4052" y="176128"/>
                  </a:cubicBezTo>
                  <a:cubicBezTo>
                    <a:pt x="5440" y="169132"/>
                    <a:pt x="7230" y="162145"/>
                    <a:pt x="9268" y="155304"/>
                  </a:cubicBezTo>
                  <a:cubicBezTo>
                    <a:pt x="11350" y="148463"/>
                    <a:pt x="13780" y="141723"/>
                    <a:pt x="16557" y="135082"/>
                  </a:cubicBezTo>
                  <a:cubicBezTo>
                    <a:pt x="19288" y="128442"/>
                    <a:pt x="22367" y="122002"/>
                    <a:pt x="25746" y="115654"/>
                  </a:cubicBezTo>
                  <a:cubicBezTo>
                    <a:pt x="29117" y="109314"/>
                    <a:pt x="32789" y="103212"/>
                    <a:pt x="36808" y="97219"/>
                  </a:cubicBezTo>
                  <a:cubicBezTo>
                    <a:pt x="40782" y="91272"/>
                    <a:pt x="45047" y="85526"/>
                    <a:pt x="49615" y="79971"/>
                  </a:cubicBezTo>
                  <a:cubicBezTo>
                    <a:pt x="54182" y="74416"/>
                    <a:pt x="58996" y="69117"/>
                    <a:pt x="64066" y="64063"/>
                  </a:cubicBezTo>
                  <a:cubicBezTo>
                    <a:pt x="69126" y="59010"/>
                    <a:pt x="74433" y="54194"/>
                    <a:pt x="79996" y="49643"/>
                  </a:cubicBezTo>
                  <a:cubicBezTo>
                    <a:pt x="85550" y="45082"/>
                    <a:pt x="91314" y="40813"/>
                    <a:pt x="97269" y="36854"/>
                  </a:cubicBezTo>
                  <a:cubicBezTo>
                    <a:pt x="103271" y="32841"/>
                    <a:pt x="109382" y="29165"/>
                    <a:pt x="115730" y="25799"/>
                  </a:cubicBezTo>
                  <a:cubicBezTo>
                    <a:pt x="122088" y="22424"/>
                    <a:pt x="128537" y="19360"/>
                    <a:pt x="135187" y="16578"/>
                  </a:cubicBezTo>
                  <a:cubicBezTo>
                    <a:pt x="141837" y="13850"/>
                    <a:pt x="148587" y="11424"/>
                    <a:pt x="155438" y="9344"/>
                  </a:cubicBezTo>
                  <a:cubicBezTo>
                    <a:pt x="162289" y="7265"/>
                    <a:pt x="169286" y="5532"/>
                    <a:pt x="176283" y="4136"/>
                  </a:cubicBezTo>
                  <a:cubicBezTo>
                    <a:pt x="183335" y="2750"/>
                    <a:pt x="190432" y="1710"/>
                    <a:pt x="197575" y="1017"/>
                  </a:cubicBezTo>
                  <a:cubicBezTo>
                    <a:pt x="204728" y="278"/>
                    <a:pt x="211926" y="-69"/>
                    <a:pt x="219069" y="-69"/>
                  </a:cubicBezTo>
                  <a:close/>
                </a:path>
              </a:pathLst>
            </a:custGeom>
            <a:noFill/>
            <a:ln w="9134" cap="flat">
              <a:solidFill>
                <a:srgbClr val="66666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18ADD10-7083-4F22-89E9-617608E5FDE8}"/>
                </a:ext>
              </a:extLst>
            </p:cNvPr>
            <p:cNvSpPr/>
            <p:nvPr/>
          </p:nvSpPr>
          <p:spPr>
            <a:xfrm>
              <a:off x="4450152" y="3637340"/>
              <a:ext cx="1461536" cy="2280342"/>
            </a:xfrm>
            <a:custGeom>
              <a:avLst/>
              <a:gdLst>
                <a:gd name="connsiteX0" fmla="*/ 219237 w 1461536"/>
                <a:gd name="connsiteY0" fmla="*/ 0 h 2280342"/>
                <a:gd name="connsiteX1" fmla="*/ 1242311 w 1461536"/>
                <a:gd name="connsiteY1" fmla="*/ 0 h 2280342"/>
                <a:gd name="connsiteX2" fmla="*/ 1263798 w 1461536"/>
                <a:gd name="connsiteY2" fmla="*/ 1090 h 2280342"/>
                <a:gd name="connsiteX3" fmla="*/ 1285043 w 1461536"/>
                <a:gd name="connsiteY3" fmla="*/ 4212 h 2280342"/>
                <a:gd name="connsiteX4" fmla="*/ 1305933 w 1461536"/>
                <a:gd name="connsiteY4" fmla="*/ 9416 h 2280342"/>
                <a:gd name="connsiteX5" fmla="*/ 1326187 w 1461536"/>
                <a:gd name="connsiteY5" fmla="*/ 16652 h 2280342"/>
                <a:gd name="connsiteX6" fmla="*/ 1345640 w 1461536"/>
                <a:gd name="connsiteY6" fmla="*/ 25871 h 2280342"/>
                <a:gd name="connsiteX7" fmla="*/ 1364103 w 1461536"/>
                <a:gd name="connsiteY7" fmla="*/ 36924 h 2280342"/>
                <a:gd name="connsiteX8" fmla="*/ 1381384 w 1461536"/>
                <a:gd name="connsiteY8" fmla="*/ 49711 h 2280342"/>
                <a:gd name="connsiteX9" fmla="*/ 1397317 w 1461536"/>
                <a:gd name="connsiteY9" fmla="*/ 64133 h 2280342"/>
                <a:gd name="connsiteX10" fmla="*/ 1411752 w 1461536"/>
                <a:gd name="connsiteY10" fmla="*/ 80043 h 2280342"/>
                <a:gd name="connsiteX11" fmla="*/ 1424560 w 1461536"/>
                <a:gd name="connsiteY11" fmla="*/ 97291 h 2280342"/>
                <a:gd name="connsiteX12" fmla="*/ 1435628 w 1461536"/>
                <a:gd name="connsiteY12" fmla="*/ 115729 h 2280342"/>
                <a:gd name="connsiteX13" fmla="*/ 1444814 w 1461536"/>
                <a:gd name="connsiteY13" fmla="*/ 135158 h 2280342"/>
                <a:gd name="connsiteX14" fmla="*/ 1452057 w 1461536"/>
                <a:gd name="connsiteY14" fmla="*/ 155379 h 2280342"/>
                <a:gd name="connsiteX15" fmla="*/ 1457318 w 1461536"/>
                <a:gd name="connsiteY15" fmla="*/ 176190 h 2280342"/>
                <a:gd name="connsiteX16" fmla="*/ 1460456 w 1461536"/>
                <a:gd name="connsiteY16" fmla="*/ 197456 h 2280342"/>
                <a:gd name="connsiteX17" fmla="*/ 1461536 w 1461536"/>
                <a:gd name="connsiteY17" fmla="*/ 218924 h 2280342"/>
                <a:gd name="connsiteX18" fmla="*/ 1461536 w 1461536"/>
                <a:gd name="connsiteY18" fmla="*/ 2061421 h 2280342"/>
                <a:gd name="connsiteX19" fmla="*/ 1460456 w 1461536"/>
                <a:gd name="connsiteY19" fmla="*/ 2082890 h 2280342"/>
                <a:gd name="connsiteX20" fmla="*/ 1457318 w 1461536"/>
                <a:gd name="connsiteY20" fmla="*/ 2104155 h 2280342"/>
                <a:gd name="connsiteX21" fmla="*/ 1452057 w 1461536"/>
                <a:gd name="connsiteY21" fmla="*/ 2124964 h 2280342"/>
                <a:gd name="connsiteX22" fmla="*/ 1444814 w 1461536"/>
                <a:gd name="connsiteY22" fmla="*/ 2145189 h 2280342"/>
                <a:gd name="connsiteX23" fmla="*/ 1435628 w 1461536"/>
                <a:gd name="connsiteY23" fmla="*/ 2164614 h 2280342"/>
                <a:gd name="connsiteX24" fmla="*/ 1424560 w 1461536"/>
                <a:gd name="connsiteY24" fmla="*/ 2183050 h 2280342"/>
                <a:gd name="connsiteX25" fmla="*/ 1411752 w 1461536"/>
                <a:gd name="connsiteY25" fmla="*/ 2200306 h 2280342"/>
                <a:gd name="connsiteX26" fmla="*/ 1397317 w 1461536"/>
                <a:gd name="connsiteY26" fmla="*/ 2216217 h 2280342"/>
                <a:gd name="connsiteX27" fmla="*/ 1381384 w 1461536"/>
                <a:gd name="connsiteY27" fmla="*/ 2230631 h 2280342"/>
                <a:gd name="connsiteX28" fmla="*/ 1364103 w 1461536"/>
                <a:gd name="connsiteY28" fmla="*/ 2243471 h 2280342"/>
                <a:gd name="connsiteX29" fmla="*/ 1345640 w 1461536"/>
                <a:gd name="connsiteY29" fmla="*/ 2254523 h 2280342"/>
                <a:gd name="connsiteX30" fmla="*/ 1326187 w 1461536"/>
                <a:gd name="connsiteY30" fmla="*/ 2263696 h 2280342"/>
                <a:gd name="connsiteX31" fmla="*/ 1305933 w 1461536"/>
                <a:gd name="connsiteY31" fmla="*/ 2270928 h 2280342"/>
                <a:gd name="connsiteX32" fmla="*/ 1285043 w 1461536"/>
                <a:gd name="connsiteY32" fmla="*/ 2276130 h 2280342"/>
                <a:gd name="connsiteX33" fmla="*/ 1263798 w 1461536"/>
                <a:gd name="connsiteY33" fmla="*/ 2279303 h 2280342"/>
                <a:gd name="connsiteX34" fmla="*/ 1242311 w 1461536"/>
                <a:gd name="connsiteY34" fmla="*/ 2280343 h 2280342"/>
                <a:gd name="connsiteX35" fmla="*/ 219237 w 1461536"/>
                <a:gd name="connsiteY35" fmla="*/ 2280343 h 2280342"/>
                <a:gd name="connsiteX36" fmla="*/ 197738 w 1461536"/>
                <a:gd name="connsiteY36" fmla="*/ 2279303 h 2280342"/>
                <a:gd name="connsiteX37" fmla="*/ 176455 w 1461536"/>
                <a:gd name="connsiteY37" fmla="*/ 2276130 h 2280342"/>
                <a:gd name="connsiteX38" fmla="*/ 155603 w 1461536"/>
                <a:gd name="connsiteY38" fmla="*/ 2270928 h 2280342"/>
                <a:gd name="connsiteX39" fmla="*/ 135349 w 1461536"/>
                <a:gd name="connsiteY39" fmla="*/ 2263696 h 2280342"/>
                <a:gd name="connsiteX40" fmla="*/ 115896 w 1461536"/>
                <a:gd name="connsiteY40" fmla="*/ 2254523 h 2280342"/>
                <a:gd name="connsiteX41" fmla="*/ 97433 w 1461536"/>
                <a:gd name="connsiteY41" fmla="*/ 2243471 h 2280342"/>
                <a:gd name="connsiteX42" fmla="*/ 80165 w 1461536"/>
                <a:gd name="connsiteY42" fmla="*/ 2230631 h 2280342"/>
                <a:gd name="connsiteX43" fmla="*/ 64231 w 1461536"/>
                <a:gd name="connsiteY43" fmla="*/ 2216217 h 2280342"/>
                <a:gd name="connsiteX44" fmla="*/ 49784 w 1461536"/>
                <a:gd name="connsiteY44" fmla="*/ 2200306 h 2280342"/>
                <a:gd name="connsiteX45" fmla="*/ 36925 w 1461536"/>
                <a:gd name="connsiteY45" fmla="*/ 2183050 h 2280342"/>
                <a:gd name="connsiteX46" fmla="*/ 25909 w 1461536"/>
                <a:gd name="connsiteY46" fmla="*/ 2164614 h 2280342"/>
                <a:gd name="connsiteX47" fmla="*/ 16671 w 1461536"/>
                <a:gd name="connsiteY47" fmla="*/ 2145189 h 2280342"/>
                <a:gd name="connsiteX48" fmla="*/ 9428 w 1461536"/>
                <a:gd name="connsiteY48" fmla="*/ 2124964 h 2280342"/>
                <a:gd name="connsiteX49" fmla="*/ 4219 w 1461536"/>
                <a:gd name="connsiteY49" fmla="*/ 2104155 h 2280342"/>
                <a:gd name="connsiteX50" fmla="*/ 1042 w 1461536"/>
                <a:gd name="connsiteY50" fmla="*/ 2082890 h 2280342"/>
                <a:gd name="connsiteX51" fmla="*/ 0 w 1461536"/>
                <a:gd name="connsiteY51" fmla="*/ 2061421 h 2280342"/>
                <a:gd name="connsiteX52" fmla="*/ 0 w 1461536"/>
                <a:gd name="connsiteY52" fmla="*/ 218924 h 2280342"/>
                <a:gd name="connsiteX53" fmla="*/ 1042 w 1461536"/>
                <a:gd name="connsiteY53" fmla="*/ 197456 h 2280342"/>
                <a:gd name="connsiteX54" fmla="*/ 4219 w 1461536"/>
                <a:gd name="connsiteY54" fmla="*/ 176190 h 2280342"/>
                <a:gd name="connsiteX55" fmla="*/ 9428 w 1461536"/>
                <a:gd name="connsiteY55" fmla="*/ 155379 h 2280342"/>
                <a:gd name="connsiteX56" fmla="*/ 16671 w 1461536"/>
                <a:gd name="connsiteY56" fmla="*/ 135158 h 2280342"/>
                <a:gd name="connsiteX57" fmla="*/ 25909 w 1461536"/>
                <a:gd name="connsiteY57" fmla="*/ 115729 h 2280342"/>
                <a:gd name="connsiteX58" fmla="*/ 36925 w 1461536"/>
                <a:gd name="connsiteY58" fmla="*/ 97291 h 2280342"/>
                <a:gd name="connsiteX59" fmla="*/ 49784 w 1461536"/>
                <a:gd name="connsiteY59" fmla="*/ 80043 h 2280342"/>
                <a:gd name="connsiteX60" fmla="*/ 64231 w 1461536"/>
                <a:gd name="connsiteY60" fmla="*/ 64133 h 2280342"/>
                <a:gd name="connsiteX61" fmla="*/ 80165 w 1461536"/>
                <a:gd name="connsiteY61" fmla="*/ 49711 h 2280342"/>
                <a:gd name="connsiteX62" fmla="*/ 97433 w 1461536"/>
                <a:gd name="connsiteY62" fmla="*/ 36924 h 2280342"/>
                <a:gd name="connsiteX63" fmla="*/ 115896 w 1461536"/>
                <a:gd name="connsiteY63" fmla="*/ 25871 h 2280342"/>
                <a:gd name="connsiteX64" fmla="*/ 135349 w 1461536"/>
                <a:gd name="connsiteY64" fmla="*/ 16652 h 2280342"/>
                <a:gd name="connsiteX65" fmla="*/ 155603 w 1461536"/>
                <a:gd name="connsiteY65" fmla="*/ 9416 h 2280342"/>
                <a:gd name="connsiteX66" fmla="*/ 176455 w 1461536"/>
                <a:gd name="connsiteY66" fmla="*/ 4212 h 2280342"/>
                <a:gd name="connsiteX67" fmla="*/ 197738 w 1461536"/>
                <a:gd name="connsiteY67" fmla="*/ 1090 h 2280342"/>
                <a:gd name="connsiteX68" fmla="*/ 219237 w 1461536"/>
                <a:gd name="connsiteY68" fmla="*/ 0 h 228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61536" h="2280342">
                  <a:moveTo>
                    <a:pt x="219237" y="0"/>
                  </a:moveTo>
                  <a:lnTo>
                    <a:pt x="1242311" y="0"/>
                  </a:lnTo>
                  <a:cubicBezTo>
                    <a:pt x="1249452" y="0"/>
                    <a:pt x="1256644" y="346"/>
                    <a:pt x="1263798" y="1090"/>
                  </a:cubicBezTo>
                  <a:cubicBezTo>
                    <a:pt x="1270939" y="1784"/>
                    <a:pt x="1278042" y="2824"/>
                    <a:pt x="1285043" y="4212"/>
                  </a:cubicBezTo>
                  <a:cubicBezTo>
                    <a:pt x="1292095" y="5601"/>
                    <a:pt x="1299033" y="7335"/>
                    <a:pt x="1305933" y="9416"/>
                  </a:cubicBezTo>
                  <a:cubicBezTo>
                    <a:pt x="1312781" y="11498"/>
                    <a:pt x="1319541" y="13926"/>
                    <a:pt x="1326187" y="16652"/>
                  </a:cubicBezTo>
                  <a:cubicBezTo>
                    <a:pt x="1332845" y="19428"/>
                    <a:pt x="1339287" y="22501"/>
                    <a:pt x="1345640" y="25871"/>
                  </a:cubicBezTo>
                  <a:cubicBezTo>
                    <a:pt x="1351943" y="29241"/>
                    <a:pt x="1358105" y="32909"/>
                    <a:pt x="1364103" y="36924"/>
                  </a:cubicBezTo>
                  <a:cubicBezTo>
                    <a:pt x="1370062" y="40889"/>
                    <a:pt x="1375818" y="45151"/>
                    <a:pt x="1381384" y="49711"/>
                  </a:cubicBezTo>
                  <a:cubicBezTo>
                    <a:pt x="1386936" y="54271"/>
                    <a:pt x="1392248" y="59079"/>
                    <a:pt x="1397317" y="64133"/>
                  </a:cubicBezTo>
                  <a:cubicBezTo>
                    <a:pt x="1402375" y="69190"/>
                    <a:pt x="1407190" y="74492"/>
                    <a:pt x="1411752" y="80043"/>
                  </a:cubicBezTo>
                  <a:cubicBezTo>
                    <a:pt x="1416326" y="85594"/>
                    <a:pt x="1420596" y="91345"/>
                    <a:pt x="1424560" y="97291"/>
                  </a:cubicBezTo>
                  <a:cubicBezTo>
                    <a:pt x="1428588" y="103289"/>
                    <a:pt x="1432260" y="109385"/>
                    <a:pt x="1435628" y="115729"/>
                  </a:cubicBezTo>
                  <a:cubicBezTo>
                    <a:pt x="1439007" y="122073"/>
                    <a:pt x="1442082" y="128517"/>
                    <a:pt x="1444814" y="135158"/>
                  </a:cubicBezTo>
                  <a:cubicBezTo>
                    <a:pt x="1447597" y="141799"/>
                    <a:pt x="1449973" y="148540"/>
                    <a:pt x="1452057" y="155379"/>
                  </a:cubicBezTo>
                  <a:cubicBezTo>
                    <a:pt x="1454141" y="162221"/>
                    <a:pt x="1455932" y="169212"/>
                    <a:pt x="1457318" y="176190"/>
                  </a:cubicBezTo>
                  <a:cubicBezTo>
                    <a:pt x="1458715" y="183232"/>
                    <a:pt x="1459757" y="190325"/>
                    <a:pt x="1460456" y="197456"/>
                  </a:cubicBezTo>
                  <a:cubicBezTo>
                    <a:pt x="1461193" y="204599"/>
                    <a:pt x="1461536" y="211730"/>
                    <a:pt x="1461536" y="218924"/>
                  </a:cubicBezTo>
                  <a:lnTo>
                    <a:pt x="1461536" y="2061421"/>
                  </a:lnTo>
                  <a:cubicBezTo>
                    <a:pt x="1461536" y="2068616"/>
                    <a:pt x="1461193" y="2075746"/>
                    <a:pt x="1460456" y="2082890"/>
                  </a:cubicBezTo>
                  <a:cubicBezTo>
                    <a:pt x="1459757" y="2090020"/>
                    <a:pt x="1458715" y="2097113"/>
                    <a:pt x="1457318" y="2104155"/>
                  </a:cubicBezTo>
                  <a:cubicBezTo>
                    <a:pt x="1455932" y="2111184"/>
                    <a:pt x="1454141" y="2118125"/>
                    <a:pt x="1452057" y="2124964"/>
                  </a:cubicBezTo>
                  <a:cubicBezTo>
                    <a:pt x="1449973" y="2131853"/>
                    <a:pt x="1447597" y="2138604"/>
                    <a:pt x="1444814" y="2145189"/>
                  </a:cubicBezTo>
                  <a:cubicBezTo>
                    <a:pt x="1442082" y="2151837"/>
                    <a:pt x="1439007" y="2158321"/>
                    <a:pt x="1435628" y="2164614"/>
                  </a:cubicBezTo>
                  <a:cubicBezTo>
                    <a:pt x="1432260" y="2170958"/>
                    <a:pt x="1428588" y="2177112"/>
                    <a:pt x="1424560" y="2183050"/>
                  </a:cubicBezTo>
                  <a:cubicBezTo>
                    <a:pt x="1420596" y="2189001"/>
                    <a:pt x="1416326" y="2194749"/>
                    <a:pt x="1411752" y="2200306"/>
                  </a:cubicBezTo>
                  <a:cubicBezTo>
                    <a:pt x="1407190" y="2205851"/>
                    <a:pt x="1402375" y="2211154"/>
                    <a:pt x="1397317" y="2216217"/>
                  </a:cubicBezTo>
                  <a:cubicBezTo>
                    <a:pt x="1392248" y="2221318"/>
                    <a:pt x="1386936" y="2226126"/>
                    <a:pt x="1381384" y="2230631"/>
                  </a:cubicBezTo>
                  <a:cubicBezTo>
                    <a:pt x="1375818" y="2235198"/>
                    <a:pt x="1370062" y="2239462"/>
                    <a:pt x="1364103" y="2243471"/>
                  </a:cubicBezTo>
                  <a:cubicBezTo>
                    <a:pt x="1358105" y="2247442"/>
                    <a:pt x="1351943" y="2251109"/>
                    <a:pt x="1345640" y="2254523"/>
                  </a:cubicBezTo>
                  <a:cubicBezTo>
                    <a:pt x="1339287" y="2257897"/>
                    <a:pt x="1332845" y="2260917"/>
                    <a:pt x="1326187" y="2263696"/>
                  </a:cubicBezTo>
                  <a:cubicBezTo>
                    <a:pt x="1319541" y="2266424"/>
                    <a:pt x="1312781" y="2268847"/>
                    <a:pt x="1305933" y="2270928"/>
                  </a:cubicBezTo>
                  <a:cubicBezTo>
                    <a:pt x="1299033" y="2273009"/>
                    <a:pt x="1292095" y="2274747"/>
                    <a:pt x="1285043" y="2276130"/>
                  </a:cubicBezTo>
                  <a:cubicBezTo>
                    <a:pt x="1278042" y="2277526"/>
                    <a:pt x="1270939" y="2278617"/>
                    <a:pt x="1263798" y="2279303"/>
                  </a:cubicBezTo>
                  <a:cubicBezTo>
                    <a:pt x="1256644" y="2280000"/>
                    <a:pt x="1249452" y="2280343"/>
                    <a:pt x="1242311" y="2280343"/>
                  </a:cubicBezTo>
                  <a:lnTo>
                    <a:pt x="219237" y="2280343"/>
                  </a:lnTo>
                  <a:cubicBezTo>
                    <a:pt x="212045" y="2280343"/>
                    <a:pt x="204892" y="2280000"/>
                    <a:pt x="197738" y="2279303"/>
                  </a:cubicBezTo>
                  <a:cubicBezTo>
                    <a:pt x="190597" y="2278617"/>
                    <a:pt x="183494" y="2277526"/>
                    <a:pt x="176455" y="2276130"/>
                  </a:cubicBezTo>
                  <a:cubicBezTo>
                    <a:pt x="169403" y="2274747"/>
                    <a:pt x="162452" y="2273009"/>
                    <a:pt x="155603" y="2270928"/>
                  </a:cubicBezTo>
                  <a:cubicBezTo>
                    <a:pt x="148704" y="2268847"/>
                    <a:pt x="141957" y="2266424"/>
                    <a:pt x="135349" y="2263696"/>
                  </a:cubicBezTo>
                  <a:cubicBezTo>
                    <a:pt x="128704" y="2260917"/>
                    <a:pt x="122198" y="2257897"/>
                    <a:pt x="115896" y="2254523"/>
                  </a:cubicBezTo>
                  <a:cubicBezTo>
                    <a:pt x="109542" y="2251109"/>
                    <a:pt x="103392" y="2247442"/>
                    <a:pt x="97433" y="2243471"/>
                  </a:cubicBezTo>
                  <a:cubicBezTo>
                    <a:pt x="91474" y="2239462"/>
                    <a:pt x="85718" y="2235198"/>
                    <a:pt x="80165" y="2230631"/>
                  </a:cubicBezTo>
                  <a:cubicBezTo>
                    <a:pt x="74600" y="2226126"/>
                    <a:pt x="69288" y="2221318"/>
                    <a:pt x="64231" y="2216217"/>
                  </a:cubicBezTo>
                  <a:cubicBezTo>
                    <a:pt x="59110" y="2211154"/>
                    <a:pt x="54295" y="2205851"/>
                    <a:pt x="49784" y="2200306"/>
                  </a:cubicBezTo>
                  <a:cubicBezTo>
                    <a:pt x="45222" y="2194749"/>
                    <a:pt x="40953" y="2189001"/>
                    <a:pt x="36925" y="2183050"/>
                  </a:cubicBezTo>
                  <a:cubicBezTo>
                    <a:pt x="32961" y="2177112"/>
                    <a:pt x="29288" y="2170958"/>
                    <a:pt x="25909" y="2164614"/>
                  </a:cubicBezTo>
                  <a:cubicBezTo>
                    <a:pt x="22491" y="2158321"/>
                    <a:pt x="19454" y="2151837"/>
                    <a:pt x="16671" y="2145189"/>
                  </a:cubicBezTo>
                  <a:cubicBezTo>
                    <a:pt x="13952" y="2138604"/>
                    <a:pt x="11512" y="2131853"/>
                    <a:pt x="9428" y="2124964"/>
                  </a:cubicBezTo>
                  <a:cubicBezTo>
                    <a:pt x="7344" y="2118125"/>
                    <a:pt x="5603" y="2111184"/>
                    <a:pt x="4219" y="2104155"/>
                  </a:cubicBezTo>
                  <a:cubicBezTo>
                    <a:pt x="2834" y="2097113"/>
                    <a:pt x="1741" y="2090020"/>
                    <a:pt x="1042" y="2082890"/>
                  </a:cubicBezTo>
                  <a:cubicBezTo>
                    <a:pt x="343" y="2075746"/>
                    <a:pt x="0" y="2068616"/>
                    <a:pt x="0" y="2061421"/>
                  </a:cubicBezTo>
                  <a:lnTo>
                    <a:pt x="0" y="218924"/>
                  </a:lnTo>
                  <a:cubicBezTo>
                    <a:pt x="0" y="211730"/>
                    <a:pt x="343" y="204599"/>
                    <a:pt x="1042" y="197456"/>
                  </a:cubicBezTo>
                  <a:cubicBezTo>
                    <a:pt x="1741" y="190325"/>
                    <a:pt x="2834" y="183232"/>
                    <a:pt x="4219" y="176190"/>
                  </a:cubicBezTo>
                  <a:cubicBezTo>
                    <a:pt x="5603" y="169212"/>
                    <a:pt x="7344" y="162221"/>
                    <a:pt x="9428" y="155379"/>
                  </a:cubicBezTo>
                  <a:cubicBezTo>
                    <a:pt x="11512" y="148540"/>
                    <a:pt x="13952" y="141799"/>
                    <a:pt x="16671" y="135158"/>
                  </a:cubicBezTo>
                  <a:cubicBezTo>
                    <a:pt x="19454" y="128517"/>
                    <a:pt x="22491" y="122073"/>
                    <a:pt x="25909" y="115729"/>
                  </a:cubicBezTo>
                  <a:cubicBezTo>
                    <a:pt x="29288" y="109385"/>
                    <a:pt x="32961" y="103289"/>
                    <a:pt x="36925" y="97291"/>
                  </a:cubicBezTo>
                  <a:cubicBezTo>
                    <a:pt x="40953" y="91345"/>
                    <a:pt x="45222" y="85594"/>
                    <a:pt x="49784" y="80043"/>
                  </a:cubicBezTo>
                  <a:cubicBezTo>
                    <a:pt x="54295" y="74492"/>
                    <a:pt x="59110" y="69190"/>
                    <a:pt x="64231" y="64133"/>
                  </a:cubicBezTo>
                  <a:cubicBezTo>
                    <a:pt x="69288" y="59079"/>
                    <a:pt x="74600" y="54271"/>
                    <a:pt x="80165" y="49711"/>
                  </a:cubicBezTo>
                  <a:cubicBezTo>
                    <a:pt x="85718" y="45151"/>
                    <a:pt x="91474" y="40889"/>
                    <a:pt x="97433" y="36924"/>
                  </a:cubicBezTo>
                  <a:cubicBezTo>
                    <a:pt x="103392" y="32909"/>
                    <a:pt x="109542" y="29241"/>
                    <a:pt x="115896" y="25871"/>
                  </a:cubicBezTo>
                  <a:cubicBezTo>
                    <a:pt x="122198" y="22501"/>
                    <a:pt x="128704" y="19428"/>
                    <a:pt x="135349" y="16652"/>
                  </a:cubicBezTo>
                  <a:cubicBezTo>
                    <a:pt x="141957" y="13926"/>
                    <a:pt x="148704" y="11498"/>
                    <a:pt x="155603" y="9416"/>
                  </a:cubicBezTo>
                  <a:cubicBezTo>
                    <a:pt x="162452" y="7335"/>
                    <a:pt x="169403" y="5601"/>
                    <a:pt x="176455" y="4212"/>
                  </a:cubicBezTo>
                  <a:cubicBezTo>
                    <a:pt x="183494" y="2824"/>
                    <a:pt x="190597" y="1784"/>
                    <a:pt x="197738" y="1090"/>
                  </a:cubicBezTo>
                  <a:cubicBezTo>
                    <a:pt x="204892" y="346"/>
                    <a:pt x="212045" y="0"/>
                    <a:pt x="219237" y="0"/>
                  </a:cubicBezTo>
                  <a:close/>
                </a:path>
              </a:pathLst>
            </a:custGeom>
            <a:solidFill>
              <a:srgbClr val="F5F5F5"/>
            </a:solidFill>
            <a:ln w="12706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Interface Board</a:t>
              </a: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D4EE18-DC11-422B-BA67-A4AF2DB1BD6D}"/>
                </a:ext>
              </a:extLst>
            </p:cNvPr>
            <p:cNvSpPr/>
            <p:nvPr/>
          </p:nvSpPr>
          <p:spPr>
            <a:xfrm>
              <a:off x="4450151" y="3637343"/>
              <a:ext cx="1461540" cy="2280346"/>
            </a:xfrm>
            <a:custGeom>
              <a:avLst/>
              <a:gdLst>
                <a:gd name="connsiteX0" fmla="*/ 219120 w 1461540"/>
                <a:gd name="connsiteY0" fmla="*/ -69 h 2280346"/>
                <a:gd name="connsiteX1" fmla="*/ 1242185 w 1461540"/>
                <a:gd name="connsiteY1" fmla="*/ -69 h 2280346"/>
                <a:gd name="connsiteX2" fmla="*/ 1263679 w 1461540"/>
                <a:gd name="connsiteY2" fmla="*/ 1017 h 2280346"/>
                <a:gd name="connsiteX3" fmla="*/ 1284925 w 1461540"/>
                <a:gd name="connsiteY3" fmla="*/ 4136 h 2280346"/>
                <a:gd name="connsiteX4" fmla="*/ 1305816 w 1461540"/>
                <a:gd name="connsiteY4" fmla="*/ 9344 h 2280346"/>
                <a:gd name="connsiteX5" fmla="*/ 1326067 w 1461540"/>
                <a:gd name="connsiteY5" fmla="*/ 16578 h 2280346"/>
                <a:gd name="connsiteX6" fmla="*/ 1345524 w 1461540"/>
                <a:gd name="connsiteY6" fmla="*/ 25799 h 2280346"/>
                <a:gd name="connsiteX7" fmla="*/ 1363994 w 1461540"/>
                <a:gd name="connsiteY7" fmla="*/ 36854 h 2280346"/>
                <a:gd name="connsiteX8" fmla="*/ 1381267 w 1461540"/>
                <a:gd name="connsiteY8" fmla="*/ 49643 h 2280346"/>
                <a:gd name="connsiteX9" fmla="*/ 1397198 w 1461540"/>
                <a:gd name="connsiteY9" fmla="*/ 64063 h 2280346"/>
                <a:gd name="connsiteX10" fmla="*/ 1411639 w 1461540"/>
                <a:gd name="connsiteY10" fmla="*/ 79971 h 2280346"/>
                <a:gd name="connsiteX11" fmla="*/ 1424446 w 1461540"/>
                <a:gd name="connsiteY11" fmla="*/ 97219 h 2280346"/>
                <a:gd name="connsiteX12" fmla="*/ 1435517 w 1461540"/>
                <a:gd name="connsiteY12" fmla="*/ 115654 h 2280346"/>
                <a:gd name="connsiteX13" fmla="*/ 1444697 w 1461540"/>
                <a:gd name="connsiteY13" fmla="*/ 135082 h 2280346"/>
                <a:gd name="connsiteX14" fmla="*/ 1451941 w 1461540"/>
                <a:gd name="connsiteY14" fmla="*/ 155304 h 2280346"/>
                <a:gd name="connsiteX15" fmla="*/ 1457202 w 1461540"/>
                <a:gd name="connsiteY15" fmla="*/ 176128 h 2280346"/>
                <a:gd name="connsiteX16" fmla="*/ 1460335 w 1461540"/>
                <a:gd name="connsiteY16" fmla="*/ 197390 h 2280346"/>
                <a:gd name="connsiteX17" fmla="*/ 1461423 w 1461540"/>
                <a:gd name="connsiteY17" fmla="*/ 218844 h 2280346"/>
                <a:gd name="connsiteX18" fmla="*/ 1461423 w 1461540"/>
                <a:gd name="connsiteY18" fmla="*/ 2061356 h 2280346"/>
                <a:gd name="connsiteX19" fmla="*/ 1460335 w 1461540"/>
                <a:gd name="connsiteY19" fmla="*/ 2082818 h 2280346"/>
                <a:gd name="connsiteX20" fmla="*/ 1457202 w 1461540"/>
                <a:gd name="connsiteY20" fmla="*/ 2104081 h 2280346"/>
                <a:gd name="connsiteX21" fmla="*/ 1451941 w 1461540"/>
                <a:gd name="connsiteY21" fmla="*/ 2124895 h 2280346"/>
                <a:gd name="connsiteX22" fmla="*/ 1444697 w 1461540"/>
                <a:gd name="connsiteY22" fmla="*/ 2145117 h 2280346"/>
                <a:gd name="connsiteX23" fmla="*/ 1435517 w 1461540"/>
                <a:gd name="connsiteY23" fmla="*/ 2164546 h 2280346"/>
                <a:gd name="connsiteX24" fmla="*/ 1424446 w 1461540"/>
                <a:gd name="connsiteY24" fmla="*/ 2182980 h 2280346"/>
                <a:gd name="connsiteX25" fmla="*/ 1411639 w 1461540"/>
                <a:gd name="connsiteY25" fmla="*/ 2200229 h 2280346"/>
                <a:gd name="connsiteX26" fmla="*/ 1397198 w 1461540"/>
                <a:gd name="connsiteY26" fmla="*/ 2216136 h 2280346"/>
                <a:gd name="connsiteX27" fmla="*/ 1381267 w 1461540"/>
                <a:gd name="connsiteY27" fmla="*/ 2230566 h 2280346"/>
                <a:gd name="connsiteX28" fmla="*/ 1363994 w 1461540"/>
                <a:gd name="connsiteY28" fmla="*/ 2243400 h 2280346"/>
                <a:gd name="connsiteX29" fmla="*/ 1345524 w 1461540"/>
                <a:gd name="connsiteY29" fmla="*/ 2254455 h 2280346"/>
                <a:gd name="connsiteX30" fmla="*/ 1326067 w 1461540"/>
                <a:gd name="connsiteY30" fmla="*/ 2263622 h 2280346"/>
                <a:gd name="connsiteX31" fmla="*/ 1305816 w 1461540"/>
                <a:gd name="connsiteY31" fmla="*/ 2270855 h 2280346"/>
                <a:gd name="connsiteX32" fmla="*/ 1284925 w 1461540"/>
                <a:gd name="connsiteY32" fmla="*/ 2276063 h 2280346"/>
                <a:gd name="connsiteX33" fmla="*/ 1263679 w 1461540"/>
                <a:gd name="connsiteY33" fmla="*/ 2279238 h 2280346"/>
                <a:gd name="connsiteX34" fmla="*/ 1242185 w 1461540"/>
                <a:gd name="connsiteY34" fmla="*/ 2280278 h 2280346"/>
                <a:gd name="connsiteX35" fmla="*/ 219120 w 1461540"/>
                <a:gd name="connsiteY35" fmla="*/ 2280278 h 2280346"/>
                <a:gd name="connsiteX36" fmla="*/ 197626 w 1461540"/>
                <a:gd name="connsiteY36" fmla="*/ 2279238 h 2280346"/>
                <a:gd name="connsiteX37" fmla="*/ 176333 w 1461540"/>
                <a:gd name="connsiteY37" fmla="*/ 2276063 h 2280346"/>
                <a:gd name="connsiteX38" fmla="*/ 155488 w 1461540"/>
                <a:gd name="connsiteY38" fmla="*/ 2270855 h 2280346"/>
                <a:gd name="connsiteX39" fmla="*/ 135237 w 1461540"/>
                <a:gd name="connsiteY39" fmla="*/ 2263622 h 2280346"/>
                <a:gd name="connsiteX40" fmla="*/ 115781 w 1461540"/>
                <a:gd name="connsiteY40" fmla="*/ 2254455 h 2280346"/>
                <a:gd name="connsiteX41" fmla="*/ 97311 w 1461540"/>
                <a:gd name="connsiteY41" fmla="*/ 2243400 h 2280346"/>
                <a:gd name="connsiteX42" fmla="*/ 80047 w 1461540"/>
                <a:gd name="connsiteY42" fmla="*/ 2230566 h 2280346"/>
                <a:gd name="connsiteX43" fmla="*/ 64107 w 1461540"/>
                <a:gd name="connsiteY43" fmla="*/ 2216136 h 2280346"/>
                <a:gd name="connsiteX44" fmla="*/ 49665 w 1461540"/>
                <a:gd name="connsiteY44" fmla="*/ 2200229 h 2280346"/>
                <a:gd name="connsiteX45" fmla="*/ 36813 w 1461540"/>
                <a:gd name="connsiteY45" fmla="*/ 2182980 h 2280346"/>
                <a:gd name="connsiteX46" fmla="*/ 25787 w 1461540"/>
                <a:gd name="connsiteY46" fmla="*/ 2164546 h 2280346"/>
                <a:gd name="connsiteX47" fmla="*/ 16562 w 1461540"/>
                <a:gd name="connsiteY47" fmla="*/ 2145117 h 2280346"/>
                <a:gd name="connsiteX48" fmla="*/ 9309 w 1461540"/>
                <a:gd name="connsiteY48" fmla="*/ 2124895 h 2280346"/>
                <a:gd name="connsiteX49" fmla="*/ 4102 w 1461540"/>
                <a:gd name="connsiteY49" fmla="*/ 2104081 h 2280346"/>
                <a:gd name="connsiteX50" fmla="*/ 923 w 1461540"/>
                <a:gd name="connsiteY50" fmla="*/ 2082818 h 2280346"/>
                <a:gd name="connsiteX51" fmla="*/ -118 w 1461540"/>
                <a:gd name="connsiteY51" fmla="*/ 2061356 h 2280346"/>
                <a:gd name="connsiteX52" fmla="*/ -118 w 1461540"/>
                <a:gd name="connsiteY52" fmla="*/ 218844 h 2280346"/>
                <a:gd name="connsiteX53" fmla="*/ 923 w 1461540"/>
                <a:gd name="connsiteY53" fmla="*/ 197390 h 2280346"/>
                <a:gd name="connsiteX54" fmla="*/ 4102 w 1461540"/>
                <a:gd name="connsiteY54" fmla="*/ 176128 h 2280346"/>
                <a:gd name="connsiteX55" fmla="*/ 9309 w 1461540"/>
                <a:gd name="connsiteY55" fmla="*/ 155304 h 2280346"/>
                <a:gd name="connsiteX56" fmla="*/ 16562 w 1461540"/>
                <a:gd name="connsiteY56" fmla="*/ 135082 h 2280346"/>
                <a:gd name="connsiteX57" fmla="*/ 25787 w 1461540"/>
                <a:gd name="connsiteY57" fmla="*/ 115654 h 2280346"/>
                <a:gd name="connsiteX58" fmla="*/ 36813 w 1461540"/>
                <a:gd name="connsiteY58" fmla="*/ 97219 h 2280346"/>
                <a:gd name="connsiteX59" fmla="*/ 49665 w 1461540"/>
                <a:gd name="connsiteY59" fmla="*/ 79971 h 2280346"/>
                <a:gd name="connsiteX60" fmla="*/ 64107 w 1461540"/>
                <a:gd name="connsiteY60" fmla="*/ 64063 h 2280346"/>
                <a:gd name="connsiteX61" fmla="*/ 80047 w 1461540"/>
                <a:gd name="connsiteY61" fmla="*/ 49643 h 2280346"/>
                <a:gd name="connsiteX62" fmla="*/ 97311 w 1461540"/>
                <a:gd name="connsiteY62" fmla="*/ 36854 h 2280346"/>
                <a:gd name="connsiteX63" fmla="*/ 115781 w 1461540"/>
                <a:gd name="connsiteY63" fmla="*/ 25799 h 2280346"/>
                <a:gd name="connsiteX64" fmla="*/ 135237 w 1461540"/>
                <a:gd name="connsiteY64" fmla="*/ 16578 h 2280346"/>
                <a:gd name="connsiteX65" fmla="*/ 155488 w 1461540"/>
                <a:gd name="connsiteY65" fmla="*/ 9344 h 2280346"/>
                <a:gd name="connsiteX66" fmla="*/ 176333 w 1461540"/>
                <a:gd name="connsiteY66" fmla="*/ 4136 h 2280346"/>
                <a:gd name="connsiteX67" fmla="*/ 197626 w 1461540"/>
                <a:gd name="connsiteY67" fmla="*/ 1017 h 2280346"/>
                <a:gd name="connsiteX68" fmla="*/ 219120 w 1461540"/>
                <a:gd name="connsiteY68" fmla="*/ -69 h 22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61540" h="2280346">
                  <a:moveTo>
                    <a:pt x="219120" y="-69"/>
                  </a:moveTo>
                  <a:lnTo>
                    <a:pt x="1242185" y="-69"/>
                  </a:lnTo>
                  <a:cubicBezTo>
                    <a:pt x="1249337" y="-69"/>
                    <a:pt x="1256535" y="278"/>
                    <a:pt x="1263679" y="1017"/>
                  </a:cubicBezTo>
                  <a:cubicBezTo>
                    <a:pt x="1270831" y="1710"/>
                    <a:pt x="1277928" y="2750"/>
                    <a:pt x="1284925" y="4136"/>
                  </a:cubicBezTo>
                  <a:cubicBezTo>
                    <a:pt x="1291968" y="5532"/>
                    <a:pt x="1298920" y="7265"/>
                    <a:pt x="1305816" y="9344"/>
                  </a:cubicBezTo>
                  <a:cubicBezTo>
                    <a:pt x="1312667" y="11424"/>
                    <a:pt x="1319417" y="13850"/>
                    <a:pt x="1326067" y="16578"/>
                  </a:cubicBezTo>
                  <a:cubicBezTo>
                    <a:pt x="1332717" y="19360"/>
                    <a:pt x="1339175" y="22424"/>
                    <a:pt x="1345524" y="25799"/>
                  </a:cubicBezTo>
                  <a:cubicBezTo>
                    <a:pt x="1351827" y="29165"/>
                    <a:pt x="1357983" y="32841"/>
                    <a:pt x="1363994" y="36854"/>
                  </a:cubicBezTo>
                  <a:cubicBezTo>
                    <a:pt x="1369950" y="40813"/>
                    <a:pt x="1375704" y="45082"/>
                    <a:pt x="1381267" y="49643"/>
                  </a:cubicBezTo>
                  <a:cubicBezTo>
                    <a:pt x="1386821" y="54194"/>
                    <a:pt x="1392137" y="59010"/>
                    <a:pt x="1397198" y="64063"/>
                  </a:cubicBezTo>
                  <a:cubicBezTo>
                    <a:pt x="1402258" y="69117"/>
                    <a:pt x="1407072" y="74416"/>
                    <a:pt x="1411639" y="79971"/>
                  </a:cubicBezTo>
                  <a:cubicBezTo>
                    <a:pt x="1416207" y="85526"/>
                    <a:pt x="1420473" y="91272"/>
                    <a:pt x="1424446" y="97219"/>
                  </a:cubicBezTo>
                  <a:cubicBezTo>
                    <a:pt x="1428465" y="103212"/>
                    <a:pt x="1432137" y="109314"/>
                    <a:pt x="1435517" y="115654"/>
                  </a:cubicBezTo>
                  <a:cubicBezTo>
                    <a:pt x="1438888" y="122002"/>
                    <a:pt x="1441966" y="128442"/>
                    <a:pt x="1444697" y="135082"/>
                  </a:cubicBezTo>
                  <a:cubicBezTo>
                    <a:pt x="1447474" y="141723"/>
                    <a:pt x="1449858" y="148463"/>
                    <a:pt x="1451941" y="155304"/>
                  </a:cubicBezTo>
                  <a:cubicBezTo>
                    <a:pt x="1454023" y="162145"/>
                    <a:pt x="1455814" y="169132"/>
                    <a:pt x="1457202" y="176128"/>
                  </a:cubicBezTo>
                  <a:cubicBezTo>
                    <a:pt x="1458591" y="183161"/>
                    <a:pt x="1459632" y="190248"/>
                    <a:pt x="1460335" y="197390"/>
                  </a:cubicBezTo>
                  <a:cubicBezTo>
                    <a:pt x="1461075" y="204523"/>
                    <a:pt x="1461423" y="211665"/>
                    <a:pt x="1461423" y="218844"/>
                  </a:cubicBezTo>
                  <a:lnTo>
                    <a:pt x="1461423" y="2061356"/>
                  </a:lnTo>
                  <a:cubicBezTo>
                    <a:pt x="1461423" y="2068543"/>
                    <a:pt x="1461075" y="2075676"/>
                    <a:pt x="1460335" y="2082818"/>
                  </a:cubicBezTo>
                  <a:cubicBezTo>
                    <a:pt x="1459632" y="2089951"/>
                    <a:pt x="1458591" y="2097039"/>
                    <a:pt x="1457202" y="2104081"/>
                  </a:cubicBezTo>
                  <a:cubicBezTo>
                    <a:pt x="1455814" y="2111113"/>
                    <a:pt x="1454023" y="2118054"/>
                    <a:pt x="1451941" y="2124895"/>
                  </a:cubicBezTo>
                  <a:cubicBezTo>
                    <a:pt x="1449858" y="2131782"/>
                    <a:pt x="1447474" y="2138523"/>
                    <a:pt x="1444697" y="2145117"/>
                  </a:cubicBezTo>
                  <a:cubicBezTo>
                    <a:pt x="1441966" y="2151758"/>
                    <a:pt x="1438888" y="2158252"/>
                    <a:pt x="1435517" y="2164546"/>
                  </a:cubicBezTo>
                  <a:cubicBezTo>
                    <a:pt x="1432137" y="2170885"/>
                    <a:pt x="1428465" y="2177033"/>
                    <a:pt x="1424446" y="2182980"/>
                  </a:cubicBezTo>
                  <a:cubicBezTo>
                    <a:pt x="1420473" y="2188927"/>
                    <a:pt x="1416207" y="2194683"/>
                    <a:pt x="1411639" y="2200229"/>
                  </a:cubicBezTo>
                  <a:cubicBezTo>
                    <a:pt x="1407072" y="2205784"/>
                    <a:pt x="1402258" y="2211083"/>
                    <a:pt x="1397198" y="2216136"/>
                  </a:cubicBezTo>
                  <a:cubicBezTo>
                    <a:pt x="1392137" y="2221244"/>
                    <a:pt x="1386821" y="2226051"/>
                    <a:pt x="1381267" y="2230566"/>
                  </a:cubicBezTo>
                  <a:cubicBezTo>
                    <a:pt x="1375704" y="2235127"/>
                    <a:pt x="1369950" y="2239386"/>
                    <a:pt x="1363994" y="2243400"/>
                  </a:cubicBezTo>
                  <a:cubicBezTo>
                    <a:pt x="1357983" y="2247368"/>
                    <a:pt x="1351827" y="2251035"/>
                    <a:pt x="1345524" y="2254455"/>
                  </a:cubicBezTo>
                  <a:cubicBezTo>
                    <a:pt x="1339175" y="2257821"/>
                    <a:pt x="1332717" y="2260849"/>
                    <a:pt x="1326067" y="2263622"/>
                  </a:cubicBezTo>
                  <a:cubicBezTo>
                    <a:pt x="1319417" y="2266349"/>
                    <a:pt x="1312667" y="2268776"/>
                    <a:pt x="1305816" y="2270855"/>
                  </a:cubicBezTo>
                  <a:cubicBezTo>
                    <a:pt x="1298920" y="2272944"/>
                    <a:pt x="1291968" y="2274677"/>
                    <a:pt x="1284925" y="2276063"/>
                  </a:cubicBezTo>
                  <a:cubicBezTo>
                    <a:pt x="1277928" y="2277450"/>
                    <a:pt x="1270831" y="2278544"/>
                    <a:pt x="1263679" y="2279238"/>
                  </a:cubicBezTo>
                  <a:cubicBezTo>
                    <a:pt x="1256535" y="2279931"/>
                    <a:pt x="1249337" y="2280278"/>
                    <a:pt x="1242185" y="2280278"/>
                  </a:cubicBezTo>
                  <a:lnTo>
                    <a:pt x="219120" y="2280278"/>
                  </a:lnTo>
                  <a:cubicBezTo>
                    <a:pt x="211922" y="2280278"/>
                    <a:pt x="204778" y="2279931"/>
                    <a:pt x="197626" y="2279238"/>
                  </a:cubicBezTo>
                  <a:cubicBezTo>
                    <a:pt x="190483" y="2278544"/>
                    <a:pt x="183385" y="2277450"/>
                    <a:pt x="176333" y="2276063"/>
                  </a:cubicBezTo>
                  <a:cubicBezTo>
                    <a:pt x="169282" y="2274677"/>
                    <a:pt x="162339" y="2272944"/>
                    <a:pt x="155488" y="2270855"/>
                  </a:cubicBezTo>
                  <a:cubicBezTo>
                    <a:pt x="148592" y="2268776"/>
                    <a:pt x="141841" y="2266349"/>
                    <a:pt x="135237" y="2263622"/>
                  </a:cubicBezTo>
                  <a:cubicBezTo>
                    <a:pt x="128587" y="2260849"/>
                    <a:pt x="122083" y="2257821"/>
                    <a:pt x="115781" y="2254455"/>
                  </a:cubicBezTo>
                  <a:cubicBezTo>
                    <a:pt x="109423" y="2251035"/>
                    <a:pt x="103276" y="2247368"/>
                    <a:pt x="97311" y="2243400"/>
                  </a:cubicBezTo>
                  <a:cubicBezTo>
                    <a:pt x="91355" y="2239386"/>
                    <a:pt x="85600" y="2235127"/>
                    <a:pt x="80047" y="2230566"/>
                  </a:cubicBezTo>
                  <a:cubicBezTo>
                    <a:pt x="74484" y="2226051"/>
                    <a:pt x="69176" y="2221244"/>
                    <a:pt x="64107" y="2216136"/>
                  </a:cubicBezTo>
                  <a:cubicBezTo>
                    <a:pt x="59000" y="2211083"/>
                    <a:pt x="54187" y="2205784"/>
                    <a:pt x="49665" y="2200229"/>
                  </a:cubicBezTo>
                  <a:cubicBezTo>
                    <a:pt x="45098" y="2194683"/>
                    <a:pt x="40832" y="2188927"/>
                    <a:pt x="36813" y="2182980"/>
                  </a:cubicBezTo>
                  <a:cubicBezTo>
                    <a:pt x="32839" y="2177033"/>
                    <a:pt x="29167" y="2170885"/>
                    <a:pt x="25787" y="2164546"/>
                  </a:cubicBezTo>
                  <a:cubicBezTo>
                    <a:pt x="22371" y="2158252"/>
                    <a:pt x="19339" y="2151758"/>
                    <a:pt x="16562" y="2145117"/>
                  </a:cubicBezTo>
                  <a:cubicBezTo>
                    <a:pt x="13830" y="2138523"/>
                    <a:pt x="11401" y="2131782"/>
                    <a:pt x="9309" y="2124895"/>
                  </a:cubicBezTo>
                  <a:cubicBezTo>
                    <a:pt x="7226" y="2118054"/>
                    <a:pt x="5491" y="2111113"/>
                    <a:pt x="4102" y="2104081"/>
                  </a:cubicBezTo>
                  <a:cubicBezTo>
                    <a:pt x="2714" y="2097039"/>
                    <a:pt x="1618" y="2089951"/>
                    <a:pt x="923" y="2082818"/>
                  </a:cubicBezTo>
                  <a:cubicBezTo>
                    <a:pt x="229" y="2075676"/>
                    <a:pt x="-118" y="2068543"/>
                    <a:pt x="-118" y="2061356"/>
                  </a:cubicBezTo>
                  <a:lnTo>
                    <a:pt x="-118" y="218844"/>
                  </a:lnTo>
                  <a:cubicBezTo>
                    <a:pt x="-118" y="211665"/>
                    <a:pt x="229" y="204523"/>
                    <a:pt x="923" y="197390"/>
                  </a:cubicBezTo>
                  <a:cubicBezTo>
                    <a:pt x="1618" y="190248"/>
                    <a:pt x="2714" y="183161"/>
                    <a:pt x="4102" y="176128"/>
                  </a:cubicBezTo>
                  <a:cubicBezTo>
                    <a:pt x="5491" y="169132"/>
                    <a:pt x="7226" y="162145"/>
                    <a:pt x="9309" y="155304"/>
                  </a:cubicBezTo>
                  <a:cubicBezTo>
                    <a:pt x="11401" y="148463"/>
                    <a:pt x="13830" y="141723"/>
                    <a:pt x="16562" y="135082"/>
                  </a:cubicBezTo>
                  <a:cubicBezTo>
                    <a:pt x="19339" y="128442"/>
                    <a:pt x="22371" y="122002"/>
                    <a:pt x="25787" y="115654"/>
                  </a:cubicBezTo>
                  <a:cubicBezTo>
                    <a:pt x="29167" y="109314"/>
                    <a:pt x="32839" y="103212"/>
                    <a:pt x="36813" y="97219"/>
                  </a:cubicBezTo>
                  <a:cubicBezTo>
                    <a:pt x="40832" y="91272"/>
                    <a:pt x="45098" y="85526"/>
                    <a:pt x="49665" y="79971"/>
                  </a:cubicBezTo>
                  <a:cubicBezTo>
                    <a:pt x="54187" y="74416"/>
                    <a:pt x="59000" y="69117"/>
                    <a:pt x="64107" y="64063"/>
                  </a:cubicBezTo>
                  <a:cubicBezTo>
                    <a:pt x="69176" y="59010"/>
                    <a:pt x="74484" y="54194"/>
                    <a:pt x="80047" y="49643"/>
                  </a:cubicBezTo>
                  <a:cubicBezTo>
                    <a:pt x="85600" y="45082"/>
                    <a:pt x="91355" y="40813"/>
                    <a:pt x="97311" y="36854"/>
                  </a:cubicBezTo>
                  <a:cubicBezTo>
                    <a:pt x="103276" y="32841"/>
                    <a:pt x="109423" y="29165"/>
                    <a:pt x="115781" y="25799"/>
                  </a:cubicBezTo>
                  <a:cubicBezTo>
                    <a:pt x="122083" y="22424"/>
                    <a:pt x="128587" y="19360"/>
                    <a:pt x="135237" y="16578"/>
                  </a:cubicBezTo>
                  <a:cubicBezTo>
                    <a:pt x="141841" y="13850"/>
                    <a:pt x="148592" y="11424"/>
                    <a:pt x="155488" y="9344"/>
                  </a:cubicBezTo>
                  <a:cubicBezTo>
                    <a:pt x="162339" y="7265"/>
                    <a:pt x="169282" y="5532"/>
                    <a:pt x="176333" y="4136"/>
                  </a:cubicBezTo>
                  <a:cubicBezTo>
                    <a:pt x="183385" y="2750"/>
                    <a:pt x="190483" y="1710"/>
                    <a:pt x="197626" y="1017"/>
                  </a:cubicBezTo>
                  <a:cubicBezTo>
                    <a:pt x="204778" y="278"/>
                    <a:pt x="211922" y="-69"/>
                    <a:pt x="219120" y="-69"/>
                  </a:cubicBezTo>
                  <a:close/>
                </a:path>
              </a:pathLst>
            </a:custGeom>
            <a:noFill/>
            <a:ln w="9134" cap="flat">
              <a:solidFill>
                <a:srgbClr val="66666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87347D-B1A6-4D4B-866A-D672F2B9F817}"/>
                </a:ext>
              </a:extLst>
            </p:cNvPr>
            <p:cNvSpPr/>
            <p:nvPr/>
          </p:nvSpPr>
          <p:spPr>
            <a:xfrm>
              <a:off x="2805961" y="3637341"/>
              <a:ext cx="1461485" cy="2280342"/>
            </a:xfrm>
            <a:custGeom>
              <a:avLst/>
              <a:gdLst>
                <a:gd name="connsiteX0" fmla="*/ 219225 w 1461485"/>
                <a:gd name="connsiteY0" fmla="*/ 0 h 2280342"/>
                <a:gd name="connsiteX1" fmla="*/ 1242248 w 1461485"/>
                <a:gd name="connsiteY1" fmla="*/ 0 h 2280342"/>
                <a:gd name="connsiteX2" fmla="*/ 1263747 w 1461485"/>
                <a:gd name="connsiteY2" fmla="*/ 1090 h 2280342"/>
                <a:gd name="connsiteX3" fmla="*/ 1285030 w 1461485"/>
                <a:gd name="connsiteY3" fmla="*/ 4212 h 2280342"/>
                <a:gd name="connsiteX4" fmla="*/ 1305933 w 1461485"/>
                <a:gd name="connsiteY4" fmla="*/ 9416 h 2280342"/>
                <a:gd name="connsiteX5" fmla="*/ 1326187 w 1461485"/>
                <a:gd name="connsiteY5" fmla="*/ 16652 h 2280342"/>
                <a:gd name="connsiteX6" fmla="*/ 1345640 w 1461485"/>
                <a:gd name="connsiteY6" fmla="*/ 25871 h 2280342"/>
                <a:gd name="connsiteX7" fmla="*/ 1364052 w 1461485"/>
                <a:gd name="connsiteY7" fmla="*/ 36924 h 2280342"/>
                <a:gd name="connsiteX8" fmla="*/ 1381320 w 1461485"/>
                <a:gd name="connsiteY8" fmla="*/ 49711 h 2280342"/>
                <a:gd name="connsiteX9" fmla="*/ 1397305 w 1461485"/>
                <a:gd name="connsiteY9" fmla="*/ 64133 h 2280342"/>
                <a:gd name="connsiteX10" fmla="*/ 1411752 w 1461485"/>
                <a:gd name="connsiteY10" fmla="*/ 80043 h 2280342"/>
                <a:gd name="connsiteX11" fmla="*/ 1424560 w 1461485"/>
                <a:gd name="connsiteY11" fmla="*/ 97291 h 2280342"/>
                <a:gd name="connsiteX12" fmla="*/ 1435627 w 1461485"/>
                <a:gd name="connsiteY12" fmla="*/ 115729 h 2280342"/>
                <a:gd name="connsiteX13" fmla="*/ 1444814 w 1461485"/>
                <a:gd name="connsiteY13" fmla="*/ 135158 h 2280342"/>
                <a:gd name="connsiteX14" fmla="*/ 1452057 w 1461485"/>
                <a:gd name="connsiteY14" fmla="*/ 155379 h 2280342"/>
                <a:gd name="connsiteX15" fmla="*/ 1457267 w 1461485"/>
                <a:gd name="connsiteY15" fmla="*/ 176190 h 2280342"/>
                <a:gd name="connsiteX16" fmla="*/ 1460443 w 1461485"/>
                <a:gd name="connsiteY16" fmla="*/ 197456 h 2280342"/>
                <a:gd name="connsiteX17" fmla="*/ 1461485 w 1461485"/>
                <a:gd name="connsiteY17" fmla="*/ 218924 h 2280342"/>
                <a:gd name="connsiteX18" fmla="*/ 1461485 w 1461485"/>
                <a:gd name="connsiteY18" fmla="*/ 2061421 h 2280342"/>
                <a:gd name="connsiteX19" fmla="*/ 1460443 w 1461485"/>
                <a:gd name="connsiteY19" fmla="*/ 2082890 h 2280342"/>
                <a:gd name="connsiteX20" fmla="*/ 1457267 w 1461485"/>
                <a:gd name="connsiteY20" fmla="*/ 2104155 h 2280342"/>
                <a:gd name="connsiteX21" fmla="*/ 1452057 w 1461485"/>
                <a:gd name="connsiteY21" fmla="*/ 2124964 h 2280342"/>
                <a:gd name="connsiteX22" fmla="*/ 1444814 w 1461485"/>
                <a:gd name="connsiteY22" fmla="*/ 2145189 h 2280342"/>
                <a:gd name="connsiteX23" fmla="*/ 1435627 w 1461485"/>
                <a:gd name="connsiteY23" fmla="*/ 2164614 h 2280342"/>
                <a:gd name="connsiteX24" fmla="*/ 1424560 w 1461485"/>
                <a:gd name="connsiteY24" fmla="*/ 2183050 h 2280342"/>
                <a:gd name="connsiteX25" fmla="*/ 1411752 w 1461485"/>
                <a:gd name="connsiteY25" fmla="*/ 2200306 h 2280342"/>
                <a:gd name="connsiteX26" fmla="*/ 1397305 w 1461485"/>
                <a:gd name="connsiteY26" fmla="*/ 2216217 h 2280342"/>
                <a:gd name="connsiteX27" fmla="*/ 1381320 w 1461485"/>
                <a:gd name="connsiteY27" fmla="*/ 2230631 h 2280342"/>
                <a:gd name="connsiteX28" fmla="*/ 1364052 w 1461485"/>
                <a:gd name="connsiteY28" fmla="*/ 2243471 h 2280342"/>
                <a:gd name="connsiteX29" fmla="*/ 1345640 w 1461485"/>
                <a:gd name="connsiteY29" fmla="*/ 2254523 h 2280342"/>
                <a:gd name="connsiteX30" fmla="*/ 1326187 w 1461485"/>
                <a:gd name="connsiteY30" fmla="*/ 2263696 h 2280342"/>
                <a:gd name="connsiteX31" fmla="*/ 1305933 w 1461485"/>
                <a:gd name="connsiteY31" fmla="*/ 2270928 h 2280342"/>
                <a:gd name="connsiteX32" fmla="*/ 1285030 w 1461485"/>
                <a:gd name="connsiteY32" fmla="*/ 2276130 h 2280342"/>
                <a:gd name="connsiteX33" fmla="*/ 1263747 w 1461485"/>
                <a:gd name="connsiteY33" fmla="*/ 2279303 h 2280342"/>
                <a:gd name="connsiteX34" fmla="*/ 1242248 w 1461485"/>
                <a:gd name="connsiteY34" fmla="*/ 2280343 h 2280342"/>
                <a:gd name="connsiteX35" fmla="*/ 219225 w 1461485"/>
                <a:gd name="connsiteY35" fmla="*/ 2280343 h 2280342"/>
                <a:gd name="connsiteX36" fmla="*/ 197738 w 1461485"/>
                <a:gd name="connsiteY36" fmla="*/ 2279303 h 2280342"/>
                <a:gd name="connsiteX37" fmla="*/ 176442 w 1461485"/>
                <a:gd name="connsiteY37" fmla="*/ 2276130 h 2280342"/>
                <a:gd name="connsiteX38" fmla="*/ 155553 w 1461485"/>
                <a:gd name="connsiteY38" fmla="*/ 2270928 h 2280342"/>
                <a:gd name="connsiteX39" fmla="*/ 135298 w 1461485"/>
                <a:gd name="connsiteY39" fmla="*/ 2263696 h 2280342"/>
                <a:gd name="connsiteX40" fmla="*/ 115845 w 1461485"/>
                <a:gd name="connsiteY40" fmla="*/ 2254523 h 2280342"/>
                <a:gd name="connsiteX41" fmla="*/ 97433 w 1461485"/>
                <a:gd name="connsiteY41" fmla="*/ 2243471 h 2280342"/>
                <a:gd name="connsiteX42" fmla="*/ 80102 w 1461485"/>
                <a:gd name="connsiteY42" fmla="*/ 2230631 h 2280342"/>
                <a:gd name="connsiteX43" fmla="*/ 64168 w 1461485"/>
                <a:gd name="connsiteY43" fmla="*/ 2216217 h 2280342"/>
                <a:gd name="connsiteX44" fmla="*/ 49733 w 1461485"/>
                <a:gd name="connsiteY44" fmla="*/ 2200306 h 2280342"/>
                <a:gd name="connsiteX45" fmla="*/ 36925 w 1461485"/>
                <a:gd name="connsiteY45" fmla="*/ 2183050 h 2280342"/>
                <a:gd name="connsiteX46" fmla="*/ 25858 w 1461485"/>
                <a:gd name="connsiteY46" fmla="*/ 2164614 h 2280342"/>
                <a:gd name="connsiteX47" fmla="*/ 16671 w 1461485"/>
                <a:gd name="connsiteY47" fmla="*/ 2145189 h 2280342"/>
                <a:gd name="connsiteX48" fmla="*/ 9428 w 1461485"/>
                <a:gd name="connsiteY48" fmla="*/ 2124964 h 2280342"/>
                <a:gd name="connsiteX49" fmla="*/ 4219 w 1461485"/>
                <a:gd name="connsiteY49" fmla="*/ 2104155 h 2280342"/>
                <a:gd name="connsiteX50" fmla="*/ 1042 w 1461485"/>
                <a:gd name="connsiteY50" fmla="*/ 2082890 h 2280342"/>
                <a:gd name="connsiteX51" fmla="*/ 0 w 1461485"/>
                <a:gd name="connsiteY51" fmla="*/ 2061421 h 2280342"/>
                <a:gd name="connsiteX52" fmla="*/ 0 w 1461485"/>
                <a:gd name="connsiteY52" fmla="*/ 218924 h 2280342"/>
                <a:gd name="connsiteX53" fmla="*/ 1042 w 1461485"/>
                <a:gd name="connsiteY53" fmla="*/ 197456 h 2280342"/>
                <a:gd name="connsiteX54" fmla="*/ 4219 w 1461485"/>
                <a:gd name="connsiteY54" fmla="*/ 176190 h 2280342"/>
                <a:gd name="connsiteX55" fmla="*/ 9428 w 1461485"/>
                <a:gd name="connsiteY55" fmla="*/ 155379 h 2280342"/>
                <a:gd name="connsiteX56" fmla="*/ 16671 w 1461485"/>
                <a:gd name="connsiteY56" fmla="*/ 135158 h 2280342"/>
                <a:gd name="connsiteX57" fmla="*/ 25858 w 1461485"/>
                <a:gd name="connsiteY57" fmla="*/ 115729 h 2280342"/>
                <a:gd name="connsiteX58" fmla="*/ 36925 w 1461485"/>
                <a:gd name="connsiteY58" fmla="*/ 97291 h 2280342"/>
                <a:gd name="connsiteX59" fmla="*/ 49733 w 1461485"/>
                <a:gd name="connsiteY59" fmla="*/ 80043 h 2280342"/>
                <a:gd name="connsiteX60" fmla="*/ 64168 w 1461485"/>
                <a:gd name="connsiteY60" fmla="*/ 64133 h 2280342"/>
                <a:gd name="connsiteX61" fmla="*/ 80102 w 1461485"/>
                <a:gd name="connsiteY61" fmla="*/ 49711 h 2280342"/>
                <a:gd name="connsiteX62" fmla="*/ 97433 w 1461485"/>
                <a:gd name="connsiteY62" fmla="*/ 36924 h 2280342"/>
                <a:gd name="connsiteX63" fmla="*/ 115845 w 1461485"/>
                <a:gd name="connsiteY63" fmla="*/ 25871 h 2280342"/>
                <a:gd name="connsiteX64" fmla="*/ 135298 w 1461485"/>
                <a:gd name="connsiteY64" fmla="*/ 16652 h 2280342"/>
                <a:gd name="connsiteX65" fmla="*/ 155553 w 1461485"/>
                <a:gd name="connsiteY65" fmla="*/ 9416 h 2280342"/>
                <a:gd name="connsiteX66" fmla="*/ 176442 w 1461485"/>
                <a:gd name="connsiteY66" fmla="*/ 4212 h 2280342"/>
                <a:gd name="connsiteX67" fmla="*/ 197738 w 1461485"/>
                <a:gd name="connsiteY67" fmla="*/ 1090 h 2280342"/>
                <a:gd name="connsiteX68" fmla="*/ 219225 w 1461485"/>
                <a:gd name="connsiteY68" fmla="*/ 0 h 228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61485" h="2280342">
                  <a:moveTo>
                    <a:pt x="219225" y="0"/>
                  </a:moveTo>
                  <a:lnTo>
                    <a:pt x="1242248" y="0"/>
                  </a:lnTo>
                  <a:cubicBezTo>
                    <a:pt x="1249452" y="0"/>
                    <a:pt x="1256593" y="346"/>
                    <a:pt x="1263747" y="1090"/>
                  </a:cubicBezTo>
                  <a:cubicBezTo>
                    <a:pt x="1270888" y="1784"/>
                    <a:pt x="1277991" y="2824"/>
                    <a:pt x="1285030" y="4212"/>
                  </a:cubicBezTo>
                  <a:cubicBezTo>
                    <a:pt x="1292083" y="5601"/>
                    <a:pt x="1299033" y="7335"/>
                    <a:pt x="1305933" y="9416"/>
                  </a:cubicBezTo>
                  <a:cubicBezTo>
                    <a:pt x="1312781" y="11498"/>
                    <a:pt x="1319529" y="13926"/>
                    <a:pt x="1326187" y="16652"/>
                  </a:cubicBezTo>
                  <a:cubicBezTo>
                    <a:pt x="1332781" y="19428"/>
                    <a:pt x="1339287" y="22501"/>
                    <a:pt x="1345640" y="25871"/>
                  </a:cubicBezTo>
                  <a:cubicBezTo>
                    <a:pt x="1351943" y="29241"/>
                    <a:pt x="1358093" y="32909"/>
                    <a:pt x="1364052" y="36924"/>
                  </a:cubicBezTo>
                  <a:cubicBezTo>
                    <a:pt x="1370062" y="40889"/>
                    <a:pt x="1375818" y="45151"/>
                    <a:pt x="1381320" y="49711"/>
                  </a:cubicBezTo>
                  <a:cubicBezTo>
                    <a:pt x="1386885" y="54271"/>
                    <a:pt x="1392197" y="59079"/>
                    <a:pt x="1397305" y="64133"/>
                  </a:cubicBezTo>
                  <a:cubicBezTo>
                    <a:pt x="1402375" y="69190"/>
                    <a:pt x="1407191" y="74492"/>
                    <a:pt x="1411752" y="80043"/>
                  </a:cubicBezTo>
                  <a:cubicBezTo>
                    <a:pt x="1416263" y="85594"/>
                    <a:pt x="1420583" y="91345"/>
                    <a:pt x="1424560" y="97291"/>
                  </a:cubicBezTo>
                  <a:cubicBezTo>
                    <a:pt x="1428524" y="103289"/>
                    <a:pt x="1432248" y="109385"/>
                    <a:pt x="1435627" y="115729"/>
                  </a:cubicBezTo>
                  <a:cubicBezTo>
                    <a:pt x="1439007" y="122073"/>
                    <a:pt x="1442082" y="128517"/>
                    <a:pt x="1444814" y="135158"/>
                  </a:cubicBezTo>
                  <a:cubicBezTo>
                    <a:pt x="1447533" y="141799"/>
                    <a:pt x="1449973" y="148540"/>
                    <a:pt x="1452057" y="155379"/>
                  </a:cubicBezTo>
                  <a:cubicBezTo>
                    <a:pt x="1454141" y="162221"/>
                    <a:pt x="1455882" y="169212"/>
                    <a:pt x="1457267" y="176190"/>
                  </a:cubicBezTo>
                  <a:cubicBezTo>
                    <a:pt x="1458702" y="183232"/>
                    <a:pt x="1459744" y="190325"/>
                    <a:pt x="1460443" y="197456"/>
                  </a:cubicBezTo>
                  <a:cubicBezTo>
                    <a:pt x="1461142" y="204599"/>
                    <a:pt x="1461485" y="211730"/>
                    <a:pt x="1461485" y="218924"/>
                  </a:cubicBezTo>
                  <a:lnTo>
                    <a:pt x="1461485" y="2061421"/>
                  </a:lnTo>
                  <a:cubicBezTo>
                    <a:pt x="1461485" y="2068616"/>
                    <a:pt x="1461142" y="2075746"/>
                    <a:pt x="1460443" y="2082890"/>
                  </a:cubicBezTo>
                  <a:cubicBezTo>
                    <a:pt x="1459744" y="2090020"/>
                    <a:pt x="1458702" y="2097113"/>
                    <a:pt x="1457267" y="2104155"/>
                  </a:cubicBezTo>
                  <a:cubicBezTo>
                    <a:pt x="1455882" y="2111184"/>
                    <a:pt x="1454141" y="2118125"/>
                    <a:pt x="1452057" y="2124964"/>
                  </a:cubicBezTo>
                  <a:cubicBezTo>
                    <a:pt x="1449973" y="2131853"/>
                    <a:pt x="1447533" y="2138604"/>
                    <a:pt x="1444814" y="2145189"/>
                  </a:cubicBezTo>
                  <a:cubicBezTo>
                    <a:pt x="1442082" y="2151837"/>
                    <a:pt x="1439007" y="2158321"/>
                    <a:pt x="1435627" y="2164614"/>
                  </a:cubicBezTo>
                  <a:cubicBezTo>
                    <a:pt x="1432248" y="2170958"/>
                    <a:pt x="1428524" y="2177112"/>
                    <a:pt x="1424560" y="2183050"/>
                  </a:cubicBezTo>
                  <a:cubicBezTo>
                    <a:pt x="1420583" y="2189001"/>
                    <a:pt x="1416263" y="2194749"/>
                    <a:pt x="1411752" y="2200306"/>
                  </a:cubicBezTo>
                  <a:cubicBezTo>
                    <a:pt x="1407191" y="2205851"/>
                    <a:pt x="1402375" y="2211154"/>
                    <a:pt x="1397305" y="2216217"/>
                  </a:cubicBezTo>
                  <a:cubicBezTo>
                    <a:pt x="1392197" y="2221318"/>
                    <a:pt x="1386885" y="2226126"/>
                    <a:pt x="1381320" y="2230631"/>
                  </a:cubicBezTo>
                  <a:cubicBezTo>
                    <a:pt x="1375818" y="2235198"/>
                    <a:pt x="1370062" y="2239462"/>
                    <a:pt x="1364052" y="2243471"/>
                  </a:cubicBezTo>
                  <a:cubicBezTo>
                    <a:pt x="1358093" y="2247442"/>
                    <a:pt x="1351943" y="2251109"/>
                    <a:pt x="1345640" y="2254523"/>
                  </a:cubicBezTo>
                  <a:cubicBezTo>
                    <a:pt x="1339287" y="2257897"/>
                    <a:pt x="1332781" y="2260917"/>
                    <a:pt x="1326187" y="2263696"/>
                  </a:cubicBezTo>
                  <a:cubicBezTo>
                    <a:pt x="1319529" y="2266424"/>
                    <a:pt x="1312781" y="2268847"/>
                    <a:pt x="1305933" y="2270928"/>
                  </a:cubicBezTo>
                  <a:cubicBezTo>
                    <a:pt x="1299033" y="2273009"/>
                    <a:pt x="1292083" y="2274747"/>
                    <a:pt x="1285030" y="2276130"/>
                  </a:cubicBezTo>
                  <a:cubicBezTo>
                    <a:pt x="1277991" y="2277526"/>
                    <a:pt x="1270888" y="2278617"/>
                    <a:pt x="1263747" y="2279303"/>
                  </a:cubicBezTo>
                  <a:cubicBezTo>
                    <a:pt x="1256593" y="2280000"/>
                    <a:pt x="1249452" y="2280343"/>
                    <a:pt x="1242248" y="2280343"/>
                  </a:cubicBezTo>
                  <a:lnTo>
                    <a:pt x="219225" y="2280343"/>
                  </a:lnTo>
                  <a:cubicBezTo>
                    <a:pt x="212033" y="2280343"/>
                    <a:pt x="204892" y="2280000"/>
                    <a:pt x="197738" y="2279303"/>
                  </a:cubicBezTo>
                  <a:cubicBezTo>
                    <a:pt x="190597" y="2278617"/>
                    <a:pt x="183494" y="2277526"/>
                    <a:pt x="176442" y="2276130"/>
                  </a:cubicBezTo>
                  <a:cubicBezTo>
                    <a:pt x="169403" y="2274747"/>
                    <a:pt x="162452" y="2273009"/>
                    <a:pt x="155553" y="2270928"/>
                  </a:cubicBezTo>
                  <a:cubicBezTo>
                    <a:pt x="148704" y="2268847"/>
                    <a:pt x="141944" y="2266424"/>
                    <a:pt x="135298" y="2263696"/>
                  </a:cubicBezTo>
                  <a:cubicBezTo>
                    <a:pt x="128691" y="2260917"/>
                    <a:pt x="122198" y="2257897"/>
                    <a:pt x="115845" y="2254523"/>
                  </a:cubicBezTo>
                  <a:cubicBezTo>
                    <a:pt x="109542" y="2251109"/>
                    <a:pt x="103380" y="2247442"/>
                    <a:pt x="97433" y="2243471"/>
                  </a:cubicBezTo>
                  <a:cubicBezTo>
                    <a:pt x="91423" y="2239462"/>
                    <a:pt x="85667" y="2235198"/>
                    <a:pt x="80102" y="2230631"/>
                  </a:cubicBezTo>
                  <a:cubicBezTo>
                    <a:pt x="74600" y="2226126"/>
                    <a:pt x="69288" y="2221318"/>
                    <a:pt x="64168" y="2216217"/>
                  </a:cubicBezTo>
                  <a:cubicBezTo>
                    <a:pt x="59110" y="2211154"/>
                    <a:pt x="54295" y="2205851"/>
                    <a:pt x="49733" y="2200306"/>
                  </a:cubicBezTo>
                  <a:cubicBezTo>
                    <a:pt x="45159" y="2194749"/>
                    <a:pt x="40889" y="2189001"/>
                    <a:pt x="36925" y="2183050"/>
                  </a:cubicBezTo>
                  <a:cubicBezTo>
                    <a:pt x="32948" y="2177112"/>
                    <a:pt x="29225" y="2170958"/>
                    <a:pt x="25858" y="2164614"/>
                  </a:cubicBezTo>
                  <a:cubicBezTo>
                    <a:pt x="22478" y="2158321"/>
                    <a:pt x="19403" y="2151837"/>
                    <a:pt x="16671" y="2145189"/>
                  </a:cubicBezTo>
                  <a:cubicBezTo>
                    <a:pt x="13939" y="2138604"/>
                    <a:pt x="11512" y="2131853"/>
                    <a:pt x="9428" y="2124964"/>
                  </a:cubicBezTo>
                  <a:cubicBezTo>
                    <a:pt x="7344" y="2118125"/>
                    <a:pt x="5604" y="2111184"/>
                    <a:pt x="4219" y="2104155"/>
                  </a:cubicBezTo>
                  <a:cubicBezTo>
                    <a:pt x="2770" y="2097113"/>
                    <a:pt x="1728" y="2090020"/>
                    <a:pt x="1042" y="2082890"/>
                  </a:cubicBezTo>
                  <a:cubicBezTo>
                    <a:pt x="343" y="2075746"/>
                    <a:pt x="0" y="2068616"/>
                    <a:pt x="0" y="2061421"/>
                  </a:cubicBezTo>
                  <a:lnTo>
                    <a:pt x="0" y="218924"/>
                  </a:lnTo>
                  <a:cubicBezTo>
                    <a:pt x="0" y="211730"/>
                    <a:pt x="343" y="204599"/>
                    <a:pt x="1042" y="197456"/>
                  </a:cubicBezTo>
                  <a:cubicBezTo>
                    <a:pt x="1728" y="190325"/>
                    <a:pt x="2770" y="183232"/>
                    <a:pt x="4219" y="176190"/>
                  </a:cubicBezTo>
                  <a:cubicBezTo>
                    <a:pt x="5604" y="169212"/>
                    <a:pt x="7344" y="162221"/>
                    <a:pt x="9428" y="155379"/>
                  </a:cubicBezTo>
                  <a:cubicBezTo>
                    <a:pt x="11512" y="148540"/>
                    <a:pt x="13939" y="141799"/>
                    <a:pt x="16671" y="135158"/>
                  </a:cubicBezTo>
                  <a:cubicBezTo>
                    <a:pt x="19403" y="128517"/>
                    <a:pt x="22478" y="122073"/>
                    <a:pt x="25858" y="115729"/>
                  </a:cubicBezTo>
                  <a:cubicBezTo>
                    <a:pt x="29225" y="109385"/>
                    <a:pt x="32948" y="103289"/>
                    <a:pt x="36925" y="97291"/>
                  </a:cubicBezTo>
                  <a:cubicBezTo>
                    <a:pt x="40889" y="91345"/>
                    <a:pt x="45159" y="85594"/>
                    <a:pt x="49733" y="80043"/>
                  </a:cubicBezTo>
                  <a:cubicBezTo>
                    <a:pt x="54295" y="74492"/>
                    <a:pt x="59110" y="69190"/>
                    <a:pt x="64168" y="64133"/>
                  </a:cubicBezTo>
                  <a:cubicBezTo>
                    <a:pt x="69288" y="59079"/>
                    <a:pt x="74600" y="54271"/>
                    <a:pt x="80102" y="49711"/>
                  </a:cubicBezTo>
                  <a:cubicBezTo>
                    <a:pt x="85667" y="45151"/>
                    <a:pt x="91423" y="40889"/>
                    <a:pt x="97433" y="36924"/>
                  </a:cubicBezTo>
                  <a:cubicBezTo>
                    <a:pt x="103380" y="32909"/>
                    <a:pt x="109542" y="29241"/>
                    <a:pt x="115845" y="25871"/>
                  </a:cubicBezTo>
                  <a:cubicBezTo>
                    <a:pt x="122198" y="22501"/>
                    <a:pt x="128691" y="19428"/>
                    <a:pt x="135298" y="16652"/>
                  </a:cubicBezTo>
                  <a:cubicBezTo>
                    <a:pt x="141944" y="13926"/>
                    <a:pt x="148704" y="11498"/>
                    <a:pt x="155553" y="9416"/>
                  </a:cubicBezTo>
                  <a:cubicBezTo>
                    <a:pt x="162452" y="7335"/>
                    <a:pt x="169403" y="5601"/>
                    <a:pt x="176442" y="4212"/>
                  </a:cubicBezTo>
                  <a:cubicBezTo>
                    <a:pt x="183494" y="2824"/>
                    <a:pt x="190597" y="1784"/>
                    <a:pt x="197738" y="1090"/>
                  </a:cubicBezTo>
                  <a:cubicBezTo>
                    <a:pt x="204892" y="346"/>
                    <a:pt x="212033" y="0"/>
                    <a:pt x="219225" y="0"/>
                  </a:cubicBezTo>
                  <a:close/>
                </a:path>
              </a:pathLst>
            </a:custGeom>
            <a:solidFill>
              <a:srgbClr val="F5F5F5"/>
            </a:solidFill>
            <a:ln w="12706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SuperFPGA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F8C45F-763B-4390-8DB2-3F183E8A4E61}"/>
                </a:ext>
              </a:extLst>
            </p:cNvPr>
            <p:cNvSpPr/>
            <p:nvPr/>
          </p:nvSpPr>
          <p:spPr>
            <a:xfrm>
              <a:off x="2805957" y="3637343"/>
              <a:ext cx="1461485" cy="2280346"/>
            </a:xfrm>
            <a:custGeom>
              <a:avLst/>
              <a:gdLst>
                <a:gd name="connsiteX0" fmla="*/ 219170 w 1461485"/>
                <a:gd name="connsiteY0" fmla="*/ -69 h 2280346"/>
                <a:gd name="connsiteX1" fmla="*/ 1242190 w 1461485"/>
                <a:gd name="connsiteY1" fmla="*/ -69 h 2280346"/>
                <a:gd name="connsiteX2" fmla="*/ 1263674 w 1461485"/>
                <a:gd name="connsiteY2" fmla="*/ 1017 h 2280346"/>
                <a:gd name="connsiteX3" fmla="*/ 1284967 w 1461485"/>
                <a:gd name="connsiteY3" fmla="*/ 4136 h 2280346"/>
                <a:gd name="connsiteX4" fmla="*/ 1305867 w 1461485"/>
                <a:gd name="connsiteY4" fmla="*/ 9344 h 2280346"/>
                <a:gd name="connsiteX5" fmla="*/ 1326118 w 1461485"/>
                <a:gd name="connsiteY5" fmla="*/ 16578 h 2280346"/>
                <a:gd name="connsiteX6" fmla="*/ 1345574 w 1461485"/>
                <a:gd name="connsiteY6" fmla="*/ 25799 h 2280346"/>
                <a:gd name="connsiteX7" fmla="*/ 1363990 w 1461485"/>
                <a:gd name="connsiteY7" fmla="*/ 36854 h 2280346"/>
                <a:gd name="connsiteX8" fmla="*/ 1381263 w 1461485"/>
                <a:gd name="connsiteY8" fmla="*/ 49643 h 2280346"/>
                <a:gd name="connsiteX9" fmla="*/ 1397248 w 1461485"/>
                <a:gd name="connsiteY9" fmla="*/ 64063 h 2280346"/>
                <a:gd name="connsiteX10" fmla="*/ 1411690 w 1461485"/>
                <a:gd name="connsiteY10" fmla="*/ 79971 h 2280346"/>
                <a:gd name="connsiteX11" fmla="*/ 1424497 w 1461485"/>
                <a:gd name="connsiteY11" fmla="*/ 97219 h 2280346"/>
                <a:gd name="connsiteX12" fmla="*/ 1435558 w 1461485"/>
                <a:gd name="connsiteY12" fmla="*/ 115654 h 2280346"/>
                <a:gd name="connsiteX13" fmla="*/ 1444748 w 1461485"/>
                <a:gd name="connsiteY13" fmla="*/ 135082 h 2280346"/>
                <a:gd name="connsiteX14" fmla="*/ 1451992 w 1461485"/>
                <a:gd name="connsiteY14" fmla="*/ 155304 h 2280346"/>
                <a:gd name="connsiteX15" fmla="*/ 1457207 w 1461485"/>
                <a:gd name="connsiteY15" fmla="*/ 176128 h 2280346"/>
                <a:gd name="connsiteX16" fmla="*/ 1460377 w 1461485"/>
                <a:gd name="connsiteY16" fmla="*/ 197390 h 2280346"/>
                <a:gd name="connsiteX17" fmla="*/ 1461418 w 1461485"/>
                <a:gd name="connsiteY17" fmla="*/ 218844 h 2280346"/>
                <a:gd name="connsiteX18" fmla="*/ 1461418 w 1461485"/>
                <a:gd name="connsiteY18" fmla="*/ 2061356 h 2280346"/>
                <a:gd name="connsiteX19" fmla="*/ 1460377 w 1461485"/>
                <a:gd name="connsiteY19" fmla="*/ 2082818 h 2280346"/>
                <a:gd name="connsiteX20" fmla="*/ 1457207 w 1461485"/>
                <a:gd name="connsiteY20" fmla="*/ 2104081 h 2280346"/>
                <a:gd name="connsiteX21" fmla="*/ 1451992 w 1461485"/>
                <a:gd name="connsiteY21" fmla="*/ 2124895 h 2280346"/>
                <a:gd name="connsiteX22" fmla="*/ 1444748 w 1461485"/>
                <a:gd name="connsiteY22" fmla="*/ 2145117 h 2280346"/>
                <a:gd name="connsiteX23" fmla="*/ 1435558 w 1461485"/>
                <a:gd name="connsiteY23" fmla="*/ 2164546 h 2280346"/>
                <a:gd name="connsiteX24" fmla="*/ 1424497 w 1461485"/>
                <a:gd name="connsiteY24" fmla="*/ 2182980 h 2280346"/>
                <a:gd name="connsiteX25" fmla="*/ 1411690 w 1461485"/>
                <a:gd name="connsiteY25" fmla="*/ 2200229 h 2280346"/>
                <a:gd name="connsiteX26" fmla="*/ 1397248 w 1461485"/>
                <a:gd name="connsiteY26" fmla="*/ 2216136 h 2280346"/>
                <a:gd name="connsiteX27" fmla="*/ 1381263 w 1461485"/>
                <a:gd name="connsiteY27" fmla="*/ 2230566 h 2280346"/>
                <a:gd name="connsiteX28" fmla="*/ 1363990 w 1461485"/>
                <a:gd name="connsiteY28" fmla="*/ 2243400 h 2280346"/>
                <a:gd name="connsiteX29" fmla="*/ 1345574 w 1461485"/>
                <a:gd name="connsiteY29" fmla="*/ 2254455 h 2280346"/>
                <a:gd name="connsiteX30" fmla="*/ 1326118 w 1461485"/>
                <a:gd name="connsiteY30" fmla="*/ 2263622 h 2280346"/>
                <a:gd name="connsiteX31" fmla="*/ 1305867 w 1461485"/>
                <a:gd name="connsiteY31" fmla="*/ 2270855 h 2280346"/>
                <a:gd name="connsiteX32" fmla="*/ 1284967 w 1461485"/>
                <a:gd name="connsiteY32" fmla="*/ 2276063 h 2280346"/>
                <a:gd name="connsiteX33" fmla="*/ 1263674 w 1461485"/>
                <a:gd name="connsiteY33" fmla="*/ 2279238 h 2280346"/>
                <a:gd name="connsiteX34" fmla="*/ 1242190 w 1461485"/>
                <a:gd name="connsiteY34" fmla="*/ 2280278 h 2280346"/>
                <a:gd name="connsiteX35" fmla="*/ 219170 w 1461485"/>
                <a:gd name="connsiteY35" fmla="*/ 2280278 h 2280346"/>
                <a:gd name="connsiteX36" fmla="*/ 197677 w 1461485"/>
                <a:gd name="connsiteY36" fmla="*/ 2279238 h 2280346"/>
                <a:gd name="connsiteX37" fmla="*/ 176384 w 1461485"/>
                <a:gd name="connsiteY37" fmla="*/ 2276063 h 2280346"/>
                <a:gd name="connsiteX38" fmla="*/ 155484 w 1461485"/>
                <a:gd name="connsiteY38" fmla="*/ 2270855 h 2280346"/>
                <a:gd name="connsiteX39" fmla="*/ 135233 w 1461485"/>
                <a:gd name="connsiteY39" fmla="*/ 2263622 h 2280346"/>
                <a:gd name="connsiteX40" fmla="*/ 115777 w 1461485"/>
                <a:gd name="connsiteY40" fmla="*/ 2254455 h 2280346"/>
                <a:gd name="connsiteX41" fmla="*/ 97361 w 1461485"/>
                <a:gd name="connsiteY41" fmla="*/ 2243400 h 2280346"/>
                <a:gd name="connsiteX42" fmla="*/ 80042 w 1461485"/>
                <a:gd name="connsiteY42" fmla="*/ 2230566 h 2280346"/>
                <a:gd name="connsiteX43" fmla="*/ 64112 w 1461485"/>
                <a:gd name="connsiteY43" fmla="*/ 2216136 h 2280346"/>
                <a:gd name="connsiteX44" fmla="*/ 49661 w 1461485"/>
                <a:gd name="connsiteY44" fmla="*/ 2200229 h 2280346"/>
                <a:gd name="connsiteX45" fmla="*/ 36854 w 1461485"/>
                <a:gd name="connsiteY45" fmla="*/ 2182980 h 2280346"/>
                <a:gd name="connsiteX46" fmla="*/ 25792 w 1461485"/>
                <a:gd name="connsiteY46" fmla="*/ 2164546 h 2280346"/>
                <a:gd name="connsiteX47" fmla="*/ 16612 w 1461485"/>
                <a:gd name="connsiteY47" fmla="*/ 2145117 h 2280346"/>
                <a:gd name="connsiteX48" fmla="*/ 9359 w 1461485"/>
                <a:gd name="connsiteY48" fmla="*/ 2124895 h 2280346"/>
                <a:gd name="connsiteX49" fmla="*/ 4153 w 1461485"/>
                <a:gd name="connsiteY49" fmla="*/ 2104081 h 2280346"/>
                <a:gd name="connsiteX50" fmla="*/ 974 w 1461485"/>
                <a:gd name="connsiteY50" fmla="*/ 2082818 h 2280346"/>
                <a:gd name="connsiteX51" fmla="*/ -67 w 1461485"/>
                <a:gd name="connsiteY51" fmla="*/ 2061356 h 2280346"/>
                <a:gd name="connsiteX52" fmla="*/ -67 w 1461485"/>
                <a:gd name="connsiteY52" fmla="*/ 218844 h 2280346"/>
                <a:gd name="connsiteX53" fmla="*/ 974 w 1461485"/>
                <a:gd name="connsiteY53" fmla="*/ 197390 h 2280346"/>
                <a:gd name="connsiteX54" fmla="*/ 4153 w 1461485"/>
                <a:gd name="connsiteY54" fmla="*/ 176128 h 2280346"/>
                <a:gd name="connsiteX55" fmla="*/ 9359 w 1461485"/>
                <a:gd name="connsiteY55" fmla="*/ 155304 h 2280346"/>
                <a:gd name="connsiteX56" fmla="*/ 16612 w 1461485"/>
                <a:gd name="connsiteY56" fmla="*/ 135082 h 2280346"/>
                <a:gd name="connsiteX57" fmla="*/ 25792 w 1461485"/>
                <a:gd name="connsiteY57" fmla="*/ 115654 h 2280346"/>
                <a:gd name="connsiteX58" fmla="*/ 36854 w 1461485"/>
                <a:gd name="connsiteY58" fmla="*/ 97219 h 2280346"/>
                <a:gd name="connsiteX59" fmla="*/ 49661 w 1461485"/>
                <a:gd name="connsiteY59" fmla="*/ 79971 h 2280346"/>
                <a:gd name="connsiteX60" fmla="*/ 64112 w 1461485"/>
                <a:gd name="connsiteY60" fmla="*/ 64063 h 2280346"/>
                <a:gd name="connsiteX61" fmla="*/ 80042 w 1461485"/>
                <a:gd name="connsiteY61" fmla="*/ 49643 h 2280346"/>
                <a:gd name="connsiteX62" fmla="*/ 97361 w 1461485"/>
                <a:gd name="connsiteY62" fmla="*/ 36854 h 2280346"/>
                <a:gd name="connsiteX63" fmla="*/ 115777 w 1461485"/>
                <a:gd name="connsiteY63" fmla="*/ 25799 h 2280346"/>
                <a:gd name="connsiteX64" fmla="*/ 135233 w 1461485"/>
                <a:gd name="connsiteY64" fmla="*/ 16578 h 2280346"/>
                <a:gd name="connsiteX65" fmla="*/ 155484 w 1461485"/>
                <a:gd name="connsiteY65" fmla="*/ 9344 h 2280346"/>
                <a:gd name="connsiteX66" fmla="*/ 176384 w 1461485"/>
                <a:gd name="connsiteY66" fmla="*/ 4136 h 2280346"/>
                <a:gd name="connsiteX67" fmla="*/ 197677 w 1461485"/>
                <a:gd name="connsiteY67" fmla="*/ 1017 h 2280346"/>
                <a:gd name="connsiteX68" fmla="*/ 219170 w 1461485"/>
                <a:gd name="connsiteY68" fmla="*/ -69 h 22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61485" h="2280346">
                  <a:moveTo>
                    <a:pt x="219170" y="-69"/>
                  </a:moveTo>
                  <a:lnTo>
                    <a:pt x="1242190" y="-69"/>
                  </a:lnTo>
                  <a:cubicBezTo>
                    <a:pt x="1249379" y="-69"/>
                    <a:pt x="1256531" y="278"/>
                    <a:pt x="1263674" y="1017"/>
                  </a:cubicBezTo>
                  <a:cubicBezTo>
                    <a:pt x="1270827" y="1710"/>
                    <a:pt x="1277924" y="2750"/>
                    <a:pt x="1284967" y="4136"/>
                  </a:cubicBezTo>
                  <a:cubicBezTo>
                    <a:pt x="1292019" y="5532"/>
                    <a:pt x="1298970" y="7265"/>
                    <a:pt x="1305867" y="9344"/>
                  </a:cubicBezTo>
                  <a:cubicBezTo>
                    <a:pt x="1312718" y="11424"/>
                    <a:pt x="1319468" y="13850"/>
                    <a:pt x="1326118" y="16578"/>
                  </a:cubicBezTo>
                  <a:cubicBezTo>
                    <a:pt x="1332722" y="19360"/>
                    <a:pt x="1339226" y="22424"/>
                    <a:pt x="1345574" y="25799"/>
                  </a:cubicBezTo>
                  <a:cubicBezTo>
                    <a:pt x="1351877" y="29165"/>
                    <a:pt x="1358034" y="32841"/>
                    <a:pt x="1363990" y="36854"/>
                  </a:cubicBezTo>
                  <a:cubicBezTo>
                    <a:pt x="1369991" y="40813"/>
                    <a:pt x="1375755" y="45082"/>
                    <a:pt x="1381263" y="49643"/>
                  </a:cubicBezTo>
                  <a:cubicBezTo>
                    <a:pt x="1386817" y="54194"/>
                    <a:pt x="1392133" y="59010"/>
                    <a:pt x="1397248" y="64063"/>
                  </a:cubicBezTo>
                  <a:cubicBezTo>
                    <a:pt x="1402309" y="69117"/>
                    <a:pt x="1407123" y="74416"/>
                    <a:pt x="1411690" y="79971"/>
                  </a:cubicBezTo>
                  <a:cubicBezTo>
                    <a:pt x="1416203" y="85526"/>
                    <a:pt x="1420523" y="91272"/>
                    <a:pt x="1424497" y="97219"/>
                  </a:cubicBezTo>
                  <a:cubicBezTo>
                    <a:pt x="1428461" y="103212"/>
                    <a:pt x="1432188" y="109314"/>
                    <a:pt x="1435558" y="115654"/>
                  </a:cubicBezTo>
                  <a:cubicBezTo>
                    <a:pt x="1438938" y="122002"/>
                    <a:pt x="1442017" y="128442"/>
                    <a:pt x="1444748" y="135082"/>
                  </a:cubicBezTo>
                  <a:cubicBezTo>
                    <a:pt x="1447479" y="141723"/>
                    <a:pt x="1449909" y="148463"/>
                    <a:pt x="1451992" y="155304"/>
                  </a:cubicBezTo>
                  <a:cubicBezTo>
                    <a:pt x="1454074" y="162145"/>
                    <a:pt x="1455810" y="169132"/>
                    <a:pt x="1457207" y="176128"/>
                  </a:cubicBezTo>
                  <a:cubicBezTo>
                    <a:pt x="1458641" y="183161"/>
                    <a:pt x="1459683" y="190248"/>
                    <a:pt x="1460377" y="197390"/>
                  </a:cubicBezTo>
                  <a:cubicBezTo>
                    <a:pt x="1461071" y="204523"/>
                    <a:pt x="1461418" y="211665"/>
                    <a:pt x="1461418" y="218844"/>
                  </a:cubicBezTo>
                  <a:lnTo>
                    <a:pt x="1461418" y="2061356"/>
                  </a:lnTo>
                  <a:cubicBezTo>
                    <a:pt x="1461418" y="2068543"/>
                    <a:pt x="1461071" y="2075676"/>
                    <a:pt x="1460377" y="2082818"/>
                  </a:cubicBezTo>
                  <a:cubicBezTo>
                    <a:pt x="1459683" y="2089951"/>
                    <a:pt x="1458641" y="2097039"/>
                    <a:pt x="1457207" y="2104081"/>
                  </a:cubicBezTo>
                  <a:cubicBezTo>
                    <a:pt x="1455810" y="2111113"/>
                    <a:pt x="1454074" y="2118054"/>
                    <a:pt x="1451992" y="2124895"/>
                  </a:cubicBezTo>
                  <a:cubicBezTo>
                    <a:pt x="1449909" y="2131782"/>
                    <a:pt x="1447479" y="2138523"/>
                    <a:pt x="1444748" y="2145117"/>
                  </a:cubicBezTo>
                  <a:cubicBezTo>
                    <a:pt x="1442017" y="2151758"/>
                    <a:pt x="1438938" y="2158252"/>
                    <a:pt x="1435558" y="2164546"/>
                  </a:cubicBezTo>
                  <a:cubicBezTo>
                    <a:pt x="1432188" y="2170885"/>
                    <a:pt x="1428461" y="2177033"/>
                    <a:pt x="1424497" y="2182980"/>
                  </a:cubicBezTo>
                  <a:cubicBezTo>
                    <a:pt x="1420523" y="2188927"/>
                    <a:pt x="1416203" y="2194683"/>
                    <a:pt x="1411690" y="2200229"/>
                  </a:cubicBezTo>
                  <a:cubicBezTo>
                    <a:pt x="1407123" y="2205784"/>
                    <a:pt x="1402309" y="2211083"/>
                    <a:pt x="1397248" y="2216136"/>
                  </a:cubicBezTo>
                  <a:cubicBezTo>
                    <a:pt x="1392133" y="2221244"/>
                    <a:pt x="1386817" y="2226051"/>
                    <a:pt x="1381263" y="2230566"/>
                  </a:cubicBezTo>
                  <a:cubicBezTo>
                    <a:pt x="1375755" y="2235127"/>
                    <a:pt x="1369991" y="2239386"/>
                    <a:pt x="1363990" y="2243400"/>
                  </a:cubicBezTo>
                  <a:cubicBezTo>
                    <a:pt x="1358034" y="2247368"/>
                    <a:pt x="1351877" y="2251035"/>
                    <a:pt x="1345574" y="2254455"/>
                  </a:cubicBezTo>
                  <a:cubicBezTo>
                    <a:pt x="1339226" y="2257821"/>
                    <a:pt x="1332722" y="2260849"/>
                    <a:pt x="1326118" y="2263622"/>
                  </a:cubicBezTo>
                  <a:cubicBezTo>
                    <a:pt x="1319468" y="2266349"/>
                    <a:pt x="1312718" y="2268776"/>
                    <a:pt x="1305867" y="2270855"/>
                  </a:cubicBezTo>
                  <a:cubicBezTo>
                    <a:pt x="1298970" y="2272944"/>
                    <a:pt x="1292019" y="2274677"/>
                    <a:pt x="1284967" y="2276063"/>
                  </a:cubicBezTo>
                  <a:cubicBezTo>
                    <a:pt x="1277924" y="2277450"/>
                    <a:pt x="1270827" y="2278544"/>
                    <a:pt x="1263674" y="2279238"/>
                  </a:cubicBezTo>
                  <a:cubicBezTo>
                    <a:pt x="1256531" y="2279931"/>
                    <a:pt x="1249379" y="2280278"/>
                    <a:pt x="1242190" y="2280278"/>
                  </a:cubicBezTo>
                  <a:lnTo>
                    <a:pt x="219170" y="2280278"/>
                  </a:lnTo>
                  <a:cubicBezTo>
                    <a:pt x="211972" y="2280278"/>
                    <a:pt x="204820" y="2279931"/>
                    <a:pt x="197677" y="2279238"/>
                  </a:cubicBezTo>
                  <a:cubicBezTo>
                    <a:pt x="190524" y="2278544"/>
                    <a:pt x="183427" y="2277450"/>
                    <a:pt x="176384" y="2276063"/>
                  </a:cubicBezTo>
                  <a:cubicBezTo>
                    <a:pt x="169332" y="2274677"/>
                    <a:pt x="162381" y="2272944"/>
                    <a:pt x="155484" y="2270855"/>
                  </a:cubicBezTo>
                  <a:cubicBezTo>
                    <a:pt x="148633" y="2268776"/>
                    <a:pt x="141883" y="2266349"/>
                    <a:pt x="135233" y="2263622"/>
                  </a:cubicBezTo>
                  <a:cubicBezTo>
                    <a:pt x="128629" y="2260849"/>
                    <a:pt x="122134" y="2257821"/>
                    <a:pt x="115777" y="2254455"/>
                  </a:cubicBezTo>
                  <a:cubicBezTo>
                    <a:pt x="109474" y="2251035"/>
                    <a:pt x="103317" y="2247368"/>
                    <a:pt x="97361" y="2243400"/>
                  </a:cubicBezTo>
                  <a:cubicBezTo>
                    <a:pt x="91360" y="2239386"/>
                    <a:pt x="85596" y="2235127"/>
                    <a:pt x="80042" y="2230566"/>
                  </a:cubicBezTo>
                  <a:cubicBezTo>
                    <a:pt x="74534" y="2226051"/>
                    <a:pt x="69218" y="2221244"/>
                    <a:pt x="64112" y="2216136"/>
                  </a:cubicBezTo>
                  <a:cubicBezTo>
                    <a:pt x="59042" y="2211083"/>
                    <a:pt x="54228" y="2205784"/>
                    <a:pt x="49661" y="2200229"/>
                  </a:cubicBezTo>
                  <a:cubicBezTo>
                    <a:pt x="45094" y="2194683"/>
                    <a:pt x="40828" y="2188927"/>
                    <a:pt x="36854" y="2182980"/>
                  </a:cubicBezTo>
                  <a:cubicBezTo>
                    <a:pt x="32890" y="2177033"/>
                    <a:pt x="29163" y="2170885"/>
                    <a:pt x="25792" y="2164546"/>
                  </a:cubicBezTo>
                  <a:cubicBezTo>
                    <a:pt x="22413" y="2158252"/>
                    <a:pt x="19334" y="2151758"/>
                    <a:pt x="16612" y="2145117"/>
                  </a:cubicBezTo>
                  <a:cubicBezTo>
                    <a:pt x="13881" y="2138523"/>
                    <a:pt x="11442" y="2131782"/>
                    <a:pt x="9359" y="2124895"/>
                  </a:cubicBezTo>
                  <a:cubicBezTo>
                    <a:pt x="7277" y="2118054"/>
                    <a:pt x="5541" y="2111113"/>
                    <a:pt x="4153" y="2104081"/>
                  </a:cubicBezTo>
                  <a:cubicBezTo>
                    <a:pt x="2710" y="2097039"/>
                    <a:pt x="1668" y="2089951"/>
                    <a:pt x="974" y="2082818"/>
                  </a:cubicBezTo>
                  <a:cubicBezTo>
                    <a:pt x="280" y="2075676"/>
                    <a:pt x="-67" y="2068543"/>
                    <a:pt x="-67" y="2061356"/>
                  </a:cubicBezTo>
                  <a:lnTo>
                    <a:pt x="-67" y="218844"/>
                  </a:lnTo>
                  <a:cubicBezTo>
                    <a:pt x="-67" y="211665"/>
                    <a:pt x="280" y="204523"/>
                    <a:pt x="974" y="197390"/>
                  </a:cubicBezTo>
                  <a:cubicBezTo>
                    <a:pt x="1668" y="190248"/>
                    <a:pt x="2710" y="183161"/>
                    <a:pt x="4153" y="176128"/>
                  </a:cubicBezTo>
                  <a:cubicBezTo>
                    <a:pt x="5541" y="169132"/>
                    <a:pt x="7277" y="162145"/>
                    <a:pt x="9359" y="155304"/>
                  </a:cubicBezTo>
                  <a:cubicBezTo>
                    <a:pt x="11442" y="148463"/>
                    <a:pt x="13881" y="141723"/>
                    <a:pt x="16612" y="135082"/>
                  </a:cubicBezTo>
                  <a:cubicBezTo>
                    <a:pt x="19334" y="128442"/>
                    <a:pt x="22413" y="122002"/>
                    <a:pt x="25792" y="115654"/>
                  </a:cubicBezTo>
                  <a:cubicBezTo>
                    <a:pt x="29163" y="109314"/>
                    <a:pt x="32890" y="103212"/>
                    <a:pt x="36854" y="97219"/>
                  </a:cubicBezTo>
                  <a:cubicBezTo>
                    <a:pt x="40828" y="91272"/>
                    <a:pt x="45094" y="85526"/>
                    <a:pt x="49661" y="79971"/>
                  </a:cubicBezTo>
                  <a:cubicBezTo>
                    <a:pt x="54228" y="74416"/>
                    <a:pt x="59042" y="69117"/>
                    <a:pt x="64112" y="64063"/>
                  </a:cubicBezTo>
                  <a:cubicBezTo>
                    <a:pt x="69218" y="59010"/>
                    <a:pt x="74534" y="54194"/>
                    <a:pt x="80042" y="49643"/>
                  </a:cubicBezTo>
                  <a:cubicBezTo>
                    <a:pt x="85596" y="45082"/>
                    <a:pt x="91360" y="40813"/>
                    <a:pt x="97361" y="36854"/>
                  </a:cubicBezTo>
                  <a:cubicBezTo>
                    <a:pt x="103317" y="32841"/>
                    <a:pt x="109474" y="29165"/>
                    <a:pt x="115777" y="25799"/>
                  </a:cubicBezTo>
                  <a:cubicBezTo>
                    <a:pt x="122134" y="22424"/>
                    <a:pt x="128629" y="19360"/>
                    <a:pt x="135233" y="16578"/>
                  </a:cubicBezTo>
                  <a:cubicBezTo>
                    <a:pt x="141883" y="13850"/>
                    <a:pt x="148633" y="11424"/>
                    <a:pt x="155484" y="9344"/>
                  </a:cubicBezTo>
                  <a:cubicBezTo>
                    <a:pt x="162381" y="7265"/>
                    <a:pt x="169332" y="5532"/>
                    <a:pt x="176384" y="4136"/>
                  </a:cubicBezTo>
                  <a:cubicBezTo>
                    <a:pt x="183427" y="2750"/>
                    <a:pt x="190524" y="1710"/>
                    <a:pt x="197677" y="1017"/>
                  </a:cubicBezTo>
                  <a:cubicBezTo>
                    <a:pt x="204820" y="278"/>
                    <a:pt x="211972" y="-69"/>
                    <a:pt x="219170" y="-69"/>
                  </a:cubicBezTo>
                  <a:close/>
                </a:path>
              </a:pathLst>
            </a:custGeom>
            <a:noFill/>
            <a:ln w="9134" cap="flat">
              <a:solidFill>
                <a:srgbClr val="66666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86F165-6E85-40AB-ACC1-035B09BB36AC}"/>
                </a:ext>
              </a:extLst>
            </p:cNvPr>
            <p:cNvSpPr/>
            <p:nvPr/>
          </p:nvSpPr>
          <p:spPr>
            <a:xfrm>
              <a:off x="1344414" y="4093420"/>
              <a:ext cx="1096135" cy="547271"/>
            </a:xfrm>
            <a:custGeom>
              <a:avLst/>
              <a:gdLst>
                <a:gd name="connsiteX0" fmla="*/ -17 w 1096135"/>
                <a:gd name="connsiteY0" fmla="*/ -56 h 547271"/>
                <a:gd name="connsiteX1" fmla="*/ 1096118 w 1096135"/>
                <a:gd name="connsiteY1" fmla="*/ -56 h 547271"/>
                <a:gd name="connsiteX2" fmla="*/ 1096118 w 1096135"/>
                <a:gd name="connsiteY2" fmla="*/ 547216 h 547271"/>
                <a:gd name="connsiteX3" fmla="*/ -17 w 1096135"/>
                <a:gd name="connsiteY3" fmla="*/ 547216 h 54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135" h="547271">
                  <a:moveTo>
                    <a:pt x="-17" y="-56"/>
                  </a:moveTo>
                  <a:lnTo>
                    <a:pt x="1096118" y="-56"/>
                  </a:lnTo>
                  <a:lnTo>
                    <a:pt x="1096118" y="547216"/>
                  </a:lnTo>
                  <a:lnTo>
                    <a:pt x="-17" y="547216"/>
                  </a:lnTo>
                  <a:close/>
                </a:path>
              </a:pathLst>
            </a:custGeom>
            <a:solidFill>
              <a:srgbClr val="DAE8FB"/>
            </a:solidFill>
            <a:ln w="15875" cap="flat">
              <a:solidFill>
                <a:srgbClr val="6B8EBE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NUCPC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F07738-24C5-4F50-B0E1-3328BC917107}"/>
                </a:ext>
              </a:extLst>
            </p:cNvPr>
            <p:cNvSpPr/>
            <p:nvPr/>
          </p:nvSpPr>
          <p:spPr>
            <a:xfrm>
              <a:off x="2988610" y="4002224"/>
              <a:ext cx="1096178" cy="729662"/>
            </a:xfrm>
            <a:custGeom>
              <a:avLst/>
              <a:gdLst>
                <a:gd name="connsiteX0" fmla="*/ -67 w 1096178"/>
                <a:gd name="connsiteY0" fmla="*/ -56 h 729662"/>
                <a:gd name="connsiteX1" fmla="*/ 1096111 w 1096178"/>
                <a:gd name="connsiteY1" fmla="*/ -56 h 729662"/>
                <a:gd name="connsiteX2" fmla="*/ 1096111 w 1096178"/>
                <a:gd name="connsiteY2" fmla="*/ 729606 h 729662"/>
                <a:gd name="connsiteX3" fmla="*/ -67 w 1096178"/>
                <a:gd name="connsiteY3" fmla="*/ 729606 h 72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178" h="729662">
                  <a:moveTo>
                    <a:pt x="-67" y="-56"/>
                  </a:moveTo>
                  <a:lnTo>
                    <a:pt x="1096111" y="-56"/>
                  </a:lnTo>
                  <a:lnTo>
                    <a:pt x="1096111" y="729606"/>
                  </a:lnTo>
                  <a:lnTo>
                    <a:pt x="-67" y="729606"/>
                  </a:lnTo>
                  <a:close/>
                </a:path>
              </a:pathLst>
            </a:custGeom>
            <a:solidFill>
              <a:srgbClr val="D5E8D4"/>
            </a:solidFill>
            <a:ln w="9134" cap="flat">
              <a:solidFill>
                <a:srgbClr val="82B36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Firmware / </a:t>
              </a: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MicroBlaze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Controller 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E9623D-235E-4AE1-BBBF-2F7A91A74FE4}"/>
                </a:ext>
              </a:extLst>
            </p:cNvPr>
            <p:cNvSpPr/>
            <p:nvPr/>
          </p:nvSpPr>
          <p:spPr>
            <a:xfrm>
              <a:off x="2988610" y="5187972"/>
              <a:ext cx="1096178" cy="547271"/>
            </a:xfrm>
            <a:custGeom>
              <a:avLst/>
              <a:gdLst>
                <a:gd name="connsiteX0" fmla="*/ -67 w 1096178"/>
                <a:gd name="connsiteY0" fmla="*/ -90 h 547271"/>
                <a:gd name="connsiteX1" fmla="*/ 1096111 w 1096178"/>
                <a:gd name="connsiteY1" fmla="*/ -90 h 547271"/>
                <a:gd name="connsiteX2" fmla="*/ 1096111 w 1096178"/>
                <a:gd name="connsiteY2" fmla="*/ 547182 h 547271"/>
                <a:gd name="connsiteX3" fmla="*/ -67 w 1096178"/>
                <a:gd name="connsiteY3" fmla="*/ 547182 h 54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178" h="547271">
                  <a:moveTo>
                    <a:pt x="-67" y="-90"/>
                  </a:moveTo>
                  <a:lnTo>
                    <a:pt x="1096111" y="-90"/>
                  </a:lnTo>
                  <a:lnTo>
                    <a:pt x="1096111" y="547182"/>
                  </a:lnTo>
                  <a:lnTo>
                    <a:pt x="-67" y="547182"/>
                  </a:lnTo>
                  <a:close/>
                </a:path>
              </a:pathLst>
            </a:custGeom>
            <a:solidFill>
              <a:srgbClr val="F7CDCC"/>
            </a:solidFill>
            <a:ln w="9134" cap="flat">
              <a:solidFill>
                <a:srgbClr val="B8534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Firmware /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FPGA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7369A0-B0D1-4983-9F45-CE4166C88D5D}"/>
                </a:ext>
              </a:extLst>
            </p:cNvPr>
            <p:cNvSpPr/>
            <p:nvPr/>
          </p:nvSpPr>
          <p:spPr>
            <a:xfrm>
              <a:off x="4632860" y="4093420"/>
              <a:ext cx="1096123" cy="547271"/>
            </a:xfrm>
            <a:custGeom>
              <a:avLst/>
              <a:gdLst>
                <a:gd name="connsiteX0" fmla="*/ -118 w 1096123"/>
                <a:gd name="connsiteY0" fmla="*/ -56 h 547271"/>
                <a:gd name="connsiteX1" fmla="*/ 1096005 w 1096123"/>
                <a:gd name="connsiteY1" fmla="*/ -56 h 547271"/>
                <a:gd name="connsiteX2" fmla="*/ 1096005 w 1096123"/>
                <a:gd name="connsiteY2" fmla="*/ 547216 h 547271"/>
                <a:gd name="connsiteX3" fmla="*/ -118 w 1096123"/>
                <a:gd name="connsiteY3" fmla="*/ 547216 h 54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123" h="547271">
                  <a:moveTo>
                    <a:pt x="-118" y="-56"/>
                  </a:moveTo>
                  <a:lnTo>
                    <a:pt x="1096005" y="-56"/>
                  </a:lnTo>
                  <a:lnTo>
                    <a:pt x="1096005" y="547216"/>
                  </a:lnTo>
                  <a:lnTo>
                    <a:pt x="-118" y="547216"/>
                  </a:lnTo>
                  <a:close/>
                </a:path>
              </a:pathLst>
            </a:custGeom>
            <a:solidFill>
              <a:srgbClr val="D5E8D4"/>
            </a:solidFill>
            <a:ln w="9134" cap="flat">
              <a:solidFill>
                <a:srgbClr val="82B36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Microcontroller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578A76-FBA6-4FBD-8664-6DF56144BEFF}"/>
                </a:ext>
              </a:extLst>
            </p:cNvPr>
            <p:cNvSpPr/>
            <p:nvPr/>
          </p:nvSpPr>
          <p:spPr>
            <a:xfrm>
              <a:off x="6277054" y="4093420"/>
              <a:ext cx="1096132" cy="547271"/>
            </a:xfrm>
            <a:custGeom>
              <a:avLst/>
              <a:gdLst>
                <a:gd name="connsiteX0" fmla="*/ -169 w 1096132"/>
                <a:gd name="connsiteY0" fmla="*/ -56 h 547271"/>
                <a:gd name="connsiteX1" fmla="*/ 1095964 w 1096132"/>
                <a:gd name="connsiteY1" fmla="*/ -56 h 547271"/>
                <a:gd name="connsiteX2" fmla="*/ 1095964 w 1096132"/>
                <a:gd name="connsiteY2" fmla="*/ 547216 h 547271"/>
                <a:gd name="connsiteX3" fmla="*/ -169 w 1096132"/>
                <a:gd name="connsiteY3" fmla="*/ 547216 h 54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132" h="547271">
                  <a:moveTo>
                    <a:pt x="-169" y="-56"/>
                  </a:moveTo>
                  <a:lnTo>
                    <a:pt x="1095964" y="-56"/>
                  </a:lnTo>
                  <a:lnTo>
                    <a:pt x="1095964" y="547216"/>
                  </a:lnTo>
                  <a:lnTo>
                    <a:pt x="-169" y="547216"/>
                  </a:lnTo>
                  <a:close/>
                </a:path>
              </a:pathLst>
            </a:custGeom>
            <a:solidFill>
              <a:srgbClr val="D5E8D4"/>
            </a:solidFill>
            <a:ln w="9134" cap="flat">
              <a:solidFill>
                <a:srgbClr val="82B36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Slave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Microcontroller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A3BADD-33AF-495E-8753-A44DAE9A5182}"/>
                </a:ext>
              </a:extLst>
            </p:cNvPr>
            <p:cNvSpPr/>
            <p:nvPr/>
          </p:nvSpPr>
          <p:spPr>
            <a:xfrm>
              <a:off x="2532817" y="4367060"/>
              <a:ext cx="363571" cy="12688"/>
            </a:xfrm>
            <a:custGeom>
              <a:avLst/>
              <a:gdLst>
                <a:gd name="connsiteX0" fmla="*/ -42 w 363571"/>
                <a:gd name="connsiteY0" fmla="*/ -56 h 12688"/>
                <a:gd name="connsiteX1" fmla="*/ 363530 w 363571"/>
                <a:gd name="connsiteY1" fmla="*/ -56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71" h="12688">
                  <a:moveTo>
                    <a:pt x="-42" y="-56"/>
                  </a:moveTo>
                  <a:lnTo>
                    <a:pt x="363530" y="-56"/>
                  </a:lnTo>
                </a:path>
              </a:pathLst>
            </a:custGeom>
            <a:noFill/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A30835-FCF4-4358-A4A6-41C4E5CFC119}"/>
                </a:ext>
              </a:extLst>
            </p:cNvPr>
            <p:cNvSpPr/>
            <p:nvPr/>
          </p:nvSpPr>
          <p:spPr>
            <a:xfrm>
              <a:off x="2471168" y="4326014"/>
              <a:ext cx="82192" cy="82082"/>
            </a:xfrm>
            <a:custGeom>
              <a:avLst/>
              <a:gdLst>
                <a:gd name="connsiteX0" fmla="*/ -36 w 82192"/>
                <a:gd name="connsiteY0" fmla="*/ 40990 h 82082"/>
                <a:gd name="connsiteX1" fmla="*/ 82157 w 82192"/>
                <a:gd name="connsiteY1" fmla="*/ -56 h 82082"/>
                <a:gd name="connsiteX2" fmla="*/ 61613 w 82192"/>
                <a:gd name="connsiteY2" fmla="*/ 40990 h 82082"/>
                <a:gd name="connsiteX3" fmla="*/ 82157 w 82192"/>
                <a:gd name="connsiteY3" fmla="*/ 82027 h 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92" h="82082">
                  <a:moveTo>
                    <a:pt x="-36" y="40990"/>
                  </a:moveTo>
                  <a:lnTo>
                    <a:pt x="82157" y="-56"/>
                  </a:lnTo>
                  <a:lnTo>
                    <a:pt x="61613" y="40990"/>
                  </a:lnTo>
                  <a:lnTo>
                    <a:pt x="82157" y="82027"/>
                  </a:lnTo>
                  <a:close/>
                </a:path>
              </a:pathLst>
            </a:custGeom>
            <a:solidFill>
              <a:srgbClr val="FF0000"/>
            </a:solidFill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2A71D9-C418-4DD2-B36A-CF6C45D7E7CD}"/>
                </a:ext>
              </a:extLst>
            </p:cNvPr>
            <p:cNvSpPr/>
            <p:nvPr/>
          </p:nvSpPr>
          <p:spPr>
            <a:xfrm>
              <a:off x="2875836" y="4326014"/>
              <a:ext cx="82201" cy="82082"/>
            </a:xfrm>
            <a:custGeom>
              <a:avLst/>
              <a:gdLst>
                <a:gd name="connsiteX0" fmla="*/ 82153 w 82201"/>
                <a:gd name="connsiteY0" fmla="*/ 40990 h 82082"/>
                <a:gd name="connsiteX1" fmla="*/ -48 w 82201"/>
                <a:gd name="connsiteY1" fmla="*/ 82027 h 82082"/>
                <a:gd name="connsiteX2" fmla="*/ 20504 w 82201"/>
                <a:gd name="connsiteY2" fmla="*/ 40990 h 82082"/>
                <a:gd name="connsiteX3" fmla="*/ -48 w 82201"/>
                <a:gd name="connsiteY3" fmla="*/ -56 h 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82082">
                  <a:moveTo>
                    <a:pt x="82153" y="40990"/>
                  </a:moveTo>
                  <a:lnTo>
                    <a:pt x="-48" y="82027"/>
                  </a:lnTo>
                  <a:lnTo>
                    <a:pt x="20504" y="40990"/>
                  </a:lnTo>
                  <a:lnTo>
                    <a:pt x="-48" y="-56"/>
                  </a:lnTo>
                  <a:close/>
                </a:path>
              </a:pathLst>
            </a:custGeom>
            <a:solidFill>
              <a:srgbClr val="FF0000"/>
            </a:solidFill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FC52D31-F3C5-4255-862A-CBB73DE51444}"/>
                </a:ext>
              </a:extLst>
            </p:cNvPr>
            <p:cNvSpPr/>
            <p:nvPr/>
          </p:nvSpPr>
          <p:spPr>
            <a:xfrm>
              <a:off x="3532105" y="4802513"/>
              <a:ext cx="12706" cy="305756"/>
            </a:xfrm>
            <a:custGeom>
              <a:avLst/>
              <a:gdLst>
                <a:gd name="connsiteX0" fmla="*/ -68 w 12706"/>
                <a:gd name="connsiteY0" fmla="*/ 305682 h 305756"/>
                <a:gd name="connsiteX1" fmla="*/ -68 w 12706"/>
                <a:gd name="connsiteY1" fmla="*/ -75 h 30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305756">
                  <a:moveTo>
                    <a:pt x="-68" y="305682"/>
                  </a:moveTo>
                  <a:lnTo>
                    <a:pt x="-68" y="-75"/>
                  </a:lnTo>
                </a:path>
              </a:pathLst>
            </a:custGeom>
            <a:noFill/>
            <a:ln w="18269" cap="flat">
              <a:solidFill>
                <a:srgbClr val="0000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B354A1-A9DA-4EC4-9D65-3C1AA198ADAB}"/>
                </a:ext>
              </a:extLst>
            </p:cNvPr>
            <p:cNvSpPr/>
            <p:nvPr/>
          </p:nvSpPr>
          <p:spPr>
            <a:xfrm>
              <a:off x="3495576" y="5090036"/>
              <a:ext cx="73112" cy="72952"/>
            </a:xfrm>
            <a:custGeom>
              <a:avLst/>
              <a:gdLst>
                <a:gd name="connsiteX0" fmla="*/ 36461 w 73112"/>
                <a:gd name="connsiteY0" fmla="*/ 72873 h 72952"/>
                <a:gd name="connsiteX1" fmla="*/ -68 w 73112"/>
                <a:gd name="connsiteY1" fmla="*/ -80 h 72952"/>
                <a:gd name="connsiteX2" fmla="*/ 36461 w 73112"/>
                <a:gd name="connsiteY2" fmla="*/ 18153 h 72952"/>
                <a:gd name="connsiteX3" fmla="*/ 73045 w 73112"/>
                <a:gd name="connsiteY3" fmla="*/ -80 h 7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12" h="72952">
                  <a:moveTo>
                    <a:pt x="36461" y="72873"/>
                  </a:moveTo>
                  <a:lnTo>
                    <a:pt x="-68" y="-80"/>
                  </a:lnTo>
                  <a:lnTo>
                    <a:pt x="36461" y="18153"/>
                  </a:lnTo>
                  <a:lnTo>
                    <a:pt x="73045" y="-80"/>
                  </a:lnTo>
                  <a:close/>
                </a:path>
              </a:pathLst>
            </a:custGeom>
            <a:solidFill>
              <a:srgbClr val="0000FF"/>
            </a:solidFill>
            <a:ln w="18269" cap="flat">
              <a:solidFill>
                <a:srgbClr val="0000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A9258E-090C-4093-830D-395A571B435E}"/>
                </a:ext>
              </a:extLst>
            </p:cNvPr>
            <p:cNvSpPr/>
            <p:nvPr/>
          </p:nvSpPr>
          <p:spPr>
            <a:xfrm>
              <a:off x="3495576" y="4747804"/>
              <a:ext cx="73112" cy="72952"/>
            </a:xfrm>
            <a:custGeom>
              <a:avLst/>
              <a:gdLst>
                <a:gd name="connsiteX0" fmla="*/ 36461 w 73112"/>
                <a:gd name="connsiteY0" fmla="*/ -70 h 72952"/>
                <a:gd name="connsiteX1" fmla="*/ 73045 w 73112"/>
                <a:gd name="connsiteY1" fmla="*/ 72883 h 72952"/>
                <a:gd name="connsiteX2" fmla="*/ 36461 w 73112"/>
                <a:gd name="connsiteY2" fmla="*/ 54640 h 72952"/>
                <a:gd name="connsiteX3" fmla="*/ -68 w 73112"/>
                <a:gd name="connsiteY3" fmla="*/ 72883 h 7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12" h="72952">
                  <a:moveTo>
                    <a:pt x="36461" y="-70"/>
                  </a:moveTo>
                  <a:lnTo>
                    <a:pt x="73045" y="72883"/>
                  </a:lnTo>
                  <a:lnTo>
                    <a:pt x="36461" y="54640"/>
                  </a:lnTo>
                  <a:lnTo>
                    <a:pt x="-68" y="72883"/>
                  </a:lnTo>
                  <a:close/>
                </a:path>
              </a:pathLst>
            </a:custGeom>
            <a:solidFill>
              <a:srgbClr val="0000FF"/>
            </a:solidFill>
            <a:ln w="18269" cap="flat">
              <a:solidFill>
                <a:srgbClr val="0000FF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0BCE07-A866-48C3-AEF0-820CD8FE8655}"/>
                </a:ext>
              </a:extLst>
            </p:cNvPr>
            <p:cNvSpPr/>
            <p:nvPr/>
          </p:nvSpPr>
          <p:spPr>
            <a:xfrm>
              <a:off x="4177011" y="4367060"/>
              <a:ext cx="363571" cy="12688"/>
            </a:xfrm>
            <a:custGeom>
              <a:avLst/>
              <a:gdLst>
                <a:gd name="connsiteX0" fmla="*/ -93 w 363571"/>
                <a:gd name="connsiteY0" fmla="*/ -56 h 12688"/>
                <a:gd name="connsiteX1" fmla="*/ 363479 w 363571"/>
                <a:gd name="connsiteY1" fmla="*/ -56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71" h="12688">
                  <a:moveTo>
                    <a:pt x="-93" y="-56"/>
                  </a:moveTo>
                  <a:lnTo>
                    <a:pt x="363479" y="-56"/>
                  </a:lnTo>
                </a:path>
              </a:pathLst>
            </a:custGeom>
            <a:noFill/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DF0FBFA-810A-4273-BAB7-12BDC322E622}"/>
                </a:ext>
              </a:extLst>
            </p:cNvPr>
            <p:cNvSpPr/>
            <p:nvPr/>
          </p:nvSpPr>
          <p:spPr>
            <a:xfrm>
              <a:off x="4115362" y="4326014"/>
              <a:ext cx="82201" cy="82082"/>
            </a:xfrm>
            <a:custGeom>
              <a:avLst/>
              <a:gdLst>
                <a:gd name="connsiteX0" fmla="*/ -86 w 82201"/>
                <a:gd name="connsiteY0" fmla="*/ 40990 h 82082"/>
                <a:gd name="connsiteX1" fmla="*/ 82115 w 82201"/>
                <a:gd name="connsiteY1" fmla="*/ -56 h 82082"/>
                <a:gd name="connsiteX2" fmla="*/ 61562 w 82201"/>
                <a:gd name="connsiteY2" fmla="*/ 40990 h 82082"/>
                <a:gd name="connsiteX3" fmla="*/ 82115 w 82201"/>
                <a:gd name="connsiteY3" fmla="*/ 82027 h 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82082">
                  <a:moveTo>
                    <a:pt x="-86" y="40990"/>
                  </a:moveTo>
                  <a:lnTo>
                    <a:pt x="82115" y="-56"/>
                  </a:lnTo>
                  <a:lnTo>
                    <a:pt x="61562" y="40990"/>
                  </a:lnTo>
                  <a:lnTo>
                    <a:pt x="82115" y="82027"/>
                  </a:lnTo>
                  <a:close/>
                </a:path>
              </a:pathLst>
            </a:custGeom>
            <a:solidFill>
              <a:srgbClr val="FF0000"/>
            </a:solidFill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70D8017-4079-4949-A7E3-2F3810A1B17E}"/>
                </a:ext>
              </a:extLst>
            </p:cNvPr>
            <p:cNvSpPr/>
            <p:nvPr/>
          </p:nvSpPr>
          <p:spPr>
            <a:xfrm>
              <a:off x="4520039" y="4326014"/>
              <a:ext cx="82192" cy="82082"/>
            </a:xfrm>
            <a:custGeom>
              <a:avLst/>
              <a:gdLst>
                <a:gd name="connsiteX0" fmla="*/ 82093 w 82192"/>
                <a:gd name="connsiteY0" fmla="*/ 40990 h 82082"/>
                <a:gd name="connsiteX1" fmla="*/ -99 w 82192"/>
                <a:gd name="connsiteY1" fmla="*/ 82027 h 82082"/>
                <a:gd name="connsiteX2" fmla="*/ 20445 w 82192"/>
                <a:gd name="connsiteY2" fmla="*/ 40990 h 82082"/>
                <a:gd name="connsiteX3" fmla="*/ -99 w 82192"/>
                <a:gd name="connsiteY3" fmla="*/ -56 h 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92" h="82082">
                  <a:moveTo>
                    <a:pt x="82093" y="40990"/>
                  </a:moveTo>
                  <a:lnTo>
                    <a:pt x="-99" y="82027"/>
                  </a:lnTo>
                  <a:lnTo>
                    <a:pt x="20445" y="40990"/>
                  </a:lnTo>
                  <a:lnTo>
                    <a:pt x="-99" y="-56"/>
                  </a:lnTo>
                  <a:close/>
                </a:path>
              </a:pathLst>
            </a:custGeom>
            <a:solidFill>
              <a:srgbClr val="FF0000"/>
            </a:solidFill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4EA5C-1740-4C56-B333-6FF6A4E37D62}"/>
                </a:ext>
              </a:extLst>
            </p:cNvPr>
            <p:cNvSpPr/>
            <p:nvPr/>
          </p:nvSpPr>
          <p:spPr>
            <a:xfrm>
              <a:off x="5821260" y="4367060"/>
              <a:ext cx="363526" cy="12688"/>
            </a:xfrm>
            <a:custGeom>
              <a:avLst/>
              <a:gdLst>
                <a:gd name="connsiteX0" fmla="*/ -143 w 363526"/>
                <a:gd name="connsiteY0" fmla="*/ -56 h 12688"/>
                <a:gd name="connsiteX1" fmla="*/ 363383 w 363526"/>
                <a:gd name="connsiteY1" fmla="*/ -56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26" h="12688">
                  <a:moveTo>
                    <a:pt x="-143" y="-56"/>
                  </a:moveTo>
                  <a:lnTo>
                    <a:pt x="363383" y="-56"/>
                  </a:lnTo>
                </a:path>
              </a:pathLst>
            </a:custGeom>
            <a:noFill/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0B1FD9-3A56-4FE9-872D-F320CC970405}"/>
                </a:ext>
              </a:extLst>
            </p:cNvPr>
            <p:cNvSpPr/>
            <p:nvPr/>
          </p:nvSpPr>
          <p:spPr>
            <a:xfrm>
              <a:off x="5759565" y="4326014"/>
              <a:ext cx="82238" cy="82082"/>
            </a:xfrm>
            <a:custGeom>
              <a:avLst/>
              <a:gdLst>
                <a:gd name="connsiteX0" fmla="*/ -137 w 82238"/>
                <a:gd name="connsiteY0" fmla="*/ 40990 h 82082"/>
                <a:gd name="connsiteX1" fmla="*/ 82101 w 82238"/>
                <a:gd name="connsiteY1" fmla="*/ -56 h 82082"/>
                <a:gd name="connsiteX2" fmla="*/ 61557 w 82238"/>
                <a:gd name="connsiteY2" fmla="*/ 40990 h 82082"/>
                <a:gd name="connsiteX3" fmla="*/ 82101 w 82238"/>
                <a:gd name="connsiteY3" fmla="*/ 82027 h 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38" h="82082">
                  <a:moveTo>
                    <a:pt x="-137" y="40990"/>
                  </a:moveTo>
                  <a:lnTo>
                    <a:pt x="82101" y="-56"/>
                  </a:lnTo>
                  <a:lnTo>
                    <a:pt x="61557" y="40990"/>
                  </a:lnTo>
                  <a:lnTo>
                    <a:pt x="82101" y="82027"/>
                  </a:lnTo>
                  <a:close/>
                </a:path>
              </a:pathLst>
            </a:custGeom>
            <a:solidFill>
              <a:srgbClr val="FF0000"/>
            </a:solidFill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E50F56B-4272-451B-8BB6-6C23644D5280}"/>
                </a:ext>
              </a:extLst>
            </p:cNvPr>
            <p:cNvSpPr/>
            <p:nvPr/>
          </p:nvSpPr>
          <p:spPr>
            <a:xfrm>
              <a:off x="6164233" y="4326014"/>
              <a:ext cx="82247" cy="82082"/>
            </a:xfrm>
            <a:custGeom>
              <a:avLst/>
              <a:gdLst>
                <a:gd name="connsiteX0" fmla="*/ 82098 w 82247"/>
                <a:gd name="connsiteY0" fmla="*/ 40990 h 82082"/>
                <a:gd name="connsiteX1" fmla="*/ -150 w 82247"/>
                <a:gd name="connsiteY1" fmla="*/ 82027 h 82082"/>
                <a:gd name="connsiteX2" fmla="*/ 20403 w 82247"/>
                <a:gd name="connsiteY2" fmla="*/ 40990 h 82082"/>
                <a:gd name="connsiteX3" fmla="*/ -150 w 82247"/>
                <a:gd name="connsiteY3" fmla="*/ -56 h 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47" h="82082">
                  <a:moveTo>
                    <a:pt x="82098" y="40990"/>
                  </a:moveTo>
                  <a:lnTo>
                    <a:pt x="-150" y="82027"/>
                  </a:lnTo>
                  <a:lnTo>
                    <a:pt x="20403" y="40990"/>
                  </a:lnTo>
                  <a:lnTo>
                    <a:pt x="-150" y="-56"/>
                  </a:lnTo>
                  <a:close/>
                </a:path>
              </a:pathLst>
            </a:custGeom>
            <a:solidFill>
              <a:srgbClr val="FF0000"/>
            </a:solidFill>
            <a:ln w="27403" cap="flat">
              <a:solidFill>
                <a:srgbClr val="FF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738BAE2-C5B4-4EA8-AB1A-C9831951016C}"/>
                </a:ext>
              </a:extLst>
            </p:cNvPr>
            <p:cNvSpPr/>
            <p:nvPr/>
          </p:nvSpPr>
          <p:spPr>
            <a:xfrm>
              <a:off x="4632860" y="5187972"/>
              <a:ext cx="1096123" cy="547271"/>
            </a:xfrm>
            <a:custGeom>
              <a:avLst/>
              <a:gdLst>
                <a:gd name="connsiteX0" fmla="*/ -118 w 1096123"/>
                <a:gd name="connsiteY0" fmla="*/ -90 h 547271"/>
                <a:gd name="connsiteX1" fmla="*/ 1096005 w 1096123"/>
                <a:gd name="connsiteY1" fmla="*/ -90 h 547271"/>
                <a:gd name="connsiteX2" fmla="*/ 1096005 w 1096123"/>
                <a:gd name="connsiteY2" fmla="*/ 547182 h 547271"/>
                <a:gd name="connsiteX3" fmla="*/ -118 w 1096123"/>
                <a:gd name="connsiteY3" fmla="*/ 547182 h 54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123" h="547271">
                  <a:moveTo>
                    <a:pt x="-118" y="-90"/>
                  </a:moveTo>
                  <a:lnTo>
                    <a:pt x="1096005" y="-90"/>
                  </a:lnTo>
                  <a:lnTo>
                    <a:pt x="1096005" y="547182"/>
                  </a:lnTo>
                  <a:lnTo>
                    <a:pt x="-118" y="547182"/>
                  </a:lnTo>
                  <a:close/>
                </a:path>
              </a:pathLst>
            </a:custGeom>
            <a:solidFill>
              <a:srgbClr val="E1D5E7"/>
            </a:solidFill>
            <a:ln w="9134" cap="flat">
              <a:solidFill>
                <a:srgbClr val="9573A6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LCD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7C80AD-9CBF-4759-9C85-62B6520D5095}"/>
                </a:ext>
              </a:extLst>
            </p:cNvPr>
            <p:cNvSpPr/>
            <p:nvPr/>
          </p:nvSpPr>
          <p:spPr>
            <a:xfrm>
              <a:off x="5176354" y="4636131"/>
              <a:ext cx="12706" cy="472139"/>
            </a:xfrm>
            <a:custGeom>
              <a:avLst/>
              <a:gdLst>
                <a:gd name="connsiteX0" fmla="*/ -118 w 12706"/>
                <a:gd name="connsiteY0" fmla="*/ -72 h 472139"/>
                <a:gd name="connsiteX1" fmla="*/ -118 w 12706"/>
                <a:gd name="connsiteY1" fmla="*/ 472067 h 4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472139">
                  <a:moveTo>
                    <a:pt x="-118" y="-72"/>
                  </a:moveTo>
                  <a:lnTo>
                    <a:pt x="-118" y="472067"/>
                  </a:lnTo>
                </a:path>
              </a:pathLst>
            </a:custGeom>
            <a:noFill/>
            <a:ln w="18269" cap="flat">
              <a:solidFill>
                <a:srgbClr val="0066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1C3ACD-B6A2-41A0-B118-2AAE79858213}"/>
                </a:ext>
              </a:extLst>
            </p:cNvPr>
            <p:cNvSpPr/>
            <p:nvPr/>
          </p:nvSpPr>
          <p:spPr>
            <a:xfrm>
              <a:off x="5139825" y="5090036"/>
              <a:ext cx="73057" cy="72952"/>
            </a:xfrm>
            <a:custGeom>
              <a:avLst/>
              <a:gdLst>
                <a:gd name="connsiteX0" fmla="*/ 36411 w 73057"/>
                <a:gd name="connsiteY0" fmla="*/ 72873 h 72952"/>
                <a:gd name="connsiteX1" fmla="*/ -118 w 73057"/>
                <a:gd name="connsiteY1" fmla="*/ -80 h 72952"/>
                <a:gd name="connsiteX2" fmla="*/ 36411 w 73057"/>
                <a:gd name="connsiteY2" fmla="*/ 18153 h 72952"/>
                <a:gd name="connsiteX3" fmla="*/ 72939 w 73057"/>
                <a:gd name="connsiteY3" fmla="*/ -80 h 7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57" h="72952">
                  <a:moveTo>
                    <a:pt x="36411" y="72873"/>
                  </a:moveTo>
                  <a:lnTo>
                    <a:pt x="-118" y="-80"/>
                  </a:lnTo>
                  <a:lnTo>
                    <a:pt x="36411" y="18153"/>
                  </a:lnTo>
                  <a:lnTo>
                    <a:pt x="72939" y="-80"/>
                  </a:lnTo>
                  <a:close/>
                </a:path>
              </a:pathLst>
            </a:custGeom>
            <a:solidFill>
              <a:srgbClr val="006600"/>
            </a:solidFill>
            <a:ln w="18269" cap="flat">
              <a:solidFill>
                <a:srgbClr val="0066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FFE736-4902-4262-9ACB-73B54BEE31E2}"/>
                </a:ext>
              </a:extLst>
            </p:cNvPr>
            <p:cNvSpPr/>
            <p:nvPr/>
          </p:nvSpPr>
          <p:spPr>
            <a:xfrm>
              <a:off x="1887913" y="4636131"/>
              <a:ext cx="1020880" cy="820921"/>
            </a:xfrm>
            <a:custGeom>
              <a:avLst/>
              <a:gdLst>
                <a:gd name="connsiteX0" fmla="*/ -33 w 1020880"/>
                <a:gd name="connsiteY0" fmla="*/ -78 h 820921"/>
                <a:gd name="connsiteX1" fmla="*/ -33 w 1020880"/>
                <a:gd name="connsiteY1" fmla="*/ 729639 h 820921"/>
                <a:gd name="connsiteX2" fmla="*/ 91295 w 1020880"/>
                <a:gd name="connsiteY2" fmla="*/ 820844 h 820921"/>
                <a:gd name="connsiteX3" fmla="*/ 1020848 w 1020880"/>
                <a:gd name="connsiteY3" fmla="*/ 820844 h 82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0880" h="820921">
                  <a:moveTo>
                    <a:pt x="-33" y="-78"/>
                  </a:moveTo>
                  <a:lnTo>
                    <a:pt x="-33" y="729639"/>
                  </a:lnTo>
                  <a:cubicBezTo>
                    <a:pt x="-33" y="790461"/>
                    <a:pt x="30443" y="820844"/>
                    <a:pt x="91295" y="820844"/>
                  </a:cubicBezTo>
                  <a:lnTo>
                    <a:pt x="1020848" y="820844"/>
                  </a:lnTo>
                </a:path>
              </a:pathLst>
            </a:custGeom>
            <a:noFill/>
            <a:ln w="18269" cap="flat">
              <a:solidFill>
                <a:srgbClr val="FF8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63E689-55B4-497F-9A51-CAABDCB9689C}"/>
                </a:ext>
              </a:extLst>
            </p:cNvPr>
            <p:cNvSpPr/>
            <p:nvPr/>
          </p:nvSpPr>
          <p:spPr>
            <a:xfrm>
              <a:off x="2890533" y="5420567"/>
              <a:ext cx="73057" cy="72961"/>
            </a:xfrm>
            <a:custGeom>
              <a:avLst/>
              <a:gdLst>
                <a:gd name="connsiteX0" fmla="*/ 73009 w 73057"/>
                <a:gd name="connsiteY0" fmla="*/ 36395 h 72961"/>
                <a:gd name="connsiteX1" fmla="*/ -49 w 73057"/>
                <a:gd name="connsiteY1" fmla="*/ 72871 h 72961"/>
                <a:gd name="connsiteX2" fmla="*/ 18211 w 73057"/>
                <a:gd name="connsiteY2" fmla="*/ 36395 h 72961"/>
                <a:gd name="connsiteX3" fmla="*/ -49 w 73057"/>
                <a:gd name="connsiteY3" fmla="*/ -90 h 7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57" h="72961">
                  <a:moveTo>
                    <a:pt x="73009" y="36395"/>
                  </a:moveTo>
                  <a:lnTo>
                    <a:pt x="-49" y="72871"/>
                  </a:lnTo>
                  <a:lnTo>
                    <a:pt x="18211" y="36395"/>
                  </a:lnTo>
                  <a:lnTo>
                    <a:pt x="-49" y="-90"/>
                  </a:lnTo>
                  <a:close/>
                </a:path>
              </a:pathLst>
            </a:custGeom>
            <a:solidFill>
              <a:srgbClr val="FF8000"/>
            </a:solidFill>
            <a:ln w="18269" cap="flat">
              <a:solidFill>
                <a:srgbClr val="FF8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53F273-94F7-41E1-BBB7-D66F59D7C13E}"/>
              </a:ext>
            </a:extLst>
          </p:cNvPr>
          <p:cNvGrpSpPr/>
          <p:nvPr/>
        </p:nvGrpSpPr>
        <p:grpSpPr>
          <a:xfrm>
            <a:off x="6439888" y="1889034"/>
            <a:ext cx="4728348" cy="1607905"/>
            <a:chOff x="2378257" y="2147400"/>
            <a:chExt cx="3885380" cy="13212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39FB5C-690D-4395-A196-4608128A2BC4}"/>
                </a:ext>
              </a:extLst>
            </p:cNvPr>
            <p:cNvSpPr/>
            <p:nvPr/>
          </p:nvSpPr>
          <p:spPr>
            <a:xfrm>
              <a:off x="2378257" y="2147400"/>
              <a:ext cx="3885380" cy="13212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7638BF-4D76-4998-96D2-C7B5930D296D}"/>
                </a:ext>
              </a:extLst>
            </p:cNvPr>
            <p:cNvSpPr/>
            <p:nvPr/>
          </p:nvSpPr>
          <p:spPr>
            <a:xfrm>
              <a:off x="2545014" y="2317935"/>
              <a:ext cx="182704" cy="182441"/>
            </a:xfrm>
            <a:custGeom>
              <a:avLst/>
              <a:gdLst>
                <a:gd name="connsiteX0" fmla="*/ -6 w 182704"/>
                <a:gd name="connsiteY0" fmla="*/ -3 h 182441"/>
                <a:gd name="connsiteX1" fmla="*/ 182699 w 182704"/>
                <a:gd name="connsiteY1" fmla="*/ -3 h 182441"/>
                <a:gd name="connsiteX2" fmla="*/ 182699 w 182704"/>
                <a:gd name="connsiteY2" fmla="*/ 182439 h 182441"/>
                <a:gd name="connsiteX3" fmla="*/ -6 w 182704"/>
                <a:gd name="connsiteY3" fmla="*/ 182439 h 18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704" h="182441">
                  <a:moveTo>
                    <a:pt x="-6" y="-3"/>
                  </a:moveTo>
                  <a:lnTo>
                    <a:pt x="182699" y="-3"/>
                  </a:lnTo>
                  <a:lnTo>
                    <a:pt x="182699" y="182439"/>
                  </a:lnTo>
                  <a:lnTo>
                    <a:pt x="-6" y="182439"/>
                  </a:lnTo>
                  <a:close/>
                </a:path>
              </a:pathLst>
            </a:custGeom>
            <a:solidFill>
              <a:srgbClr val="FF0000"/>
            </a:solidFill>
            <a:ln w="9134" cap="flat">
              <a:solidFill>
                <a:srgbClr val="00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grpSp>
          <p:nvGrpSpPr>
            <p:cNvPr id="39" name="Content Placeholder 5">
              <a:extLst>
                <a:ext uri="{FF2B5EF4-FFF2-40B4-BE49-F238E27FC236}">
                  <a16:creationId xmlns:a16="http://schemas.microsoft.com/office/drawing/2014/main" id="{1C363A42-E068-49D0-AD5D-4EE8471CE25E}"/>
                </a:ext>
              </a:extLst>
            </p:cNvPr>
            <p:cNvGrpSpPr/>
            <p:nvPr/>
          </p:nvGrpSpPr>
          <p:grpSpPr>
            <a:xfrm>
              <a:off x="2880056" y="2361184"/>
              <a:ext cx="272732" cy="100712"/>
              <a:chOff x="2880056" y="2361184"/>
              <a:chExt cx="272732" cy="100712"/>
            </a:xfrm>
            <a:solidFill>
              <a:srgbClr val="000000"/>
            </a:solidFill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4C38CB-6EA9-414E-A29B-2B87A7F83704}"/>
                  </a:ext>
                </a:extLst>
              </p:cNvPr>
              <p:cNvSpPr/>
              <p:nvPr/>
            </p:nvSpPr>
            <p:spPr>
              <a:xfrm>
                <a:off x="2880056" y="2361184"/>
                <a:ext cx="77430" cy="100712"/>
              </a:xfrm>
              <a:custGeom>
                <a:avLst/>
                <a:gdLst>
                  <a:gd name="connsiteX0" fmla="*/ 13534 w 77430"/>
                  <a:gd name="connsiteY0" fmla="*/ 12 h 100712"/>
                  <a:gd name="connsiteX1" fmla="*/ 13534 w 77430"/>
                  <a:gd name="connsiteY1" fmla="*/ 60678 h 100712"/>
                  <a:gd name="connsiteX2" fmla="*/ 17704 w 77430"/>
                  <a:gd name="connsiteY2" fmla="*/ 78520 h 100712"/>
                  <a:gd name="connsiteX3" fmla="*/ 37756 w 77430"/>
                  <a:gd name="connsiteY3" fmla="*/ 89226 h 100712"/>
                  <a:gd name="connsiteX4" fmla="*/ 60787 w 77430"/>
                  <a:gd name="connsiteY4" fmla="*/ 77529 h 100712"/>
                  <a:gd name="connsiteX5" fmla="*/ 63963 w 77430"/>
                  <a:gd name="connsiteY5" fmla="*/ 60678 h 100712"/>
                  <a:gd name="connsiteX6" fmla="*/ 63963 w 77430"/>
                  <a:gd name="connsiteY6" fmla="*/ 12 h 100712"/>
                  <a:gd name="connsiteX7" fmla="*/ 77464 w 77430"/>
                  <a:gd name="connsiteY7" fmla="*/ 12 h 100712"/>
                  <a:gd name="connsiteX8" fmla="*/ 77464 w 77430"/>
                  <a:gd name="connsiteY8" fmla="*/ 55127 h 100712"/>
                  <a:gd name="connsiteX9" fmla="*/ 72500 w 77430"/>
                  <a:gd name="connsiteY9" fmla="*/ 83080 h 100712"/>
                  <a:gd name="connsiteX10" fmla="*/ 38749 w 77430"/>
                  <a:gd name="connsiteY10" fmla="*/ 100724 h 100712"/>
                  <a:gd name="connsiteX11" fmla="*/ 4997 w 77430"/>
                  <a:gd name="connsiteY11" fmla="*/ 83080 h 100712"/>
                  <a:gd name="connsiteX12" fmla="*/ 34 w 77430"/>
                  <a:gd name="connsiteY12" fmla="*/ 55127 h 100712"/>
                  <a:gd name="connsiteX13" fmla="*/ 34 w 77430"/>
                  <a:gd name="connsiteY13" fmla="*/ 12 h 10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30" h="100712">
                    <a:moveTo>
                      <a:pt x="13534" y="12"/>
                    </a:moveTo>
                    <a:lnTo>
                      <a:pt x="13534" y="60678"/>
                    </a:lnTo>
                    <a:cubicBezTo>
                      <a:pt x="13534" y="67815"/>
                      <a:pt x="14924" y="73762"/>
                      <a:pt x="17704" y="78520"/>
                    </a:cubicBezTo>
                    <a:cubicBezTo>
                      <a:pt x="21674" y="85657"/>
                      <a:pt x="28326" y="89226"/>
                      <a:pt x="37756" y="89226"/>
                    </a:cubicBezTo>
                    <a:cubicBezTo>
                      <a:pt x="48974" y="89226"/>
                      <a:pt x="56667" y="85360"/>
                      <a:pt x="60787" y="77529"/>
                    </a:cubicBezTo>
                    <a:cubicBezTo>
                      <a:pt x="62871" y="73465"/>
                      <a:pt x="63963" y="67815"/>
                      <a:pt x="63963" y="60678"/>
                    </a:cubicBezTo>
                    <a:lnTo>
                      <a:pt x="63963" y="12"/>
                    </a:lnTo>
                    <a:lnTo>
                      <a:pt x="77464" y="12"/>
                    </a:lnTo>
                    <a:lnTo>
                      <a:pt x="77464" y="55127"/>
                    </a:lnTo>
                    <a:cubicBezTo>
                      <a:pt x="77464" y="67170"/>
                      <a:pt x="75776" y="76488"/>
                      <a:pt x="72500" y="83080"/>
                    </a:cubicBezTo>
                    <a:cubicBezTo>
                      <a:pt x="66544" y="94876"/>
                      <a:pt x="55277" y="100724"/>
                      <a:pt x="38749" y="100724"/>
                    </a:cubicBezTo>
                    <a:cubicBezTo>
                      <a:pt x="22171" y="100724"/>
                      <a:pt x="10953" y="94876"/>
                      <a:pt x="4997" y="83080"/>
                    </a:cubicBezTo>
                    <a:cubicBezTo>
                      <a:pt x="1672" y="76488"/>
                      <a:pt x="34" y="67170"/>
                      <a:pt x="34" y="55127"/>
                    </a:cubicBezTo>
                    <a:lnTo>
                      <a:pt x="3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610D0B5-CCF0-4643-8567-F0BCAE5376E9}"/>
                  </a:ext>
                </a:extLst>
              </p:cNvPr>
              <p:cNvSpPr/>
              <p:nvPr/>
            </p:nvSpPr>
            <p:spPr>
              <a:xfrm>
                <a:off x="2969674" y="2361184"/>
                <a:ext cx="87754" cy="98134"/>
              </a:xfrm>
              <a:custGeom>
                <a:avLst/>
                <a:gdLst>
                  <a:gd name="connsiteX0" fmla="*/ 59008 w 87754"/>
                  <a:gd name="connsiteY0" fmla="*/ 57902 h 98134"/>
                  <a:gd name="connsiteX1" fmla="*/ 43919 w 87754"/>
                  <a:gd name="connsiteY1" fmla="*/ 14683 h 98134"/>
                  <a:gd name="connsiteX2" fmla="*/ 28234 w 87754"/>
                  <a:gd name="connsiteY2" fmla="*/ 57902 h 98134"/>
                  <a:gd name="connsiteX3" fmla="*/ 36970 w 87754"/>
                  <a:gd name="connsiteY3" fmla="*/ 12 h 98134"/>
                  <a:gd name="connsiteX4" fmla="*/ 52059 w 87754"/>
                  <a:gd name="connsiteY4" fmla="*/ 12 h 98134"/>
                  <a:gd name="connsiteX5" fmla="*/ 87796 w 87754"/>
                  <a:gd name="connsiteY5" fmla="*/ 98147 h 98134"/>
                  <a:gd name="connsiteX6" fmla="*/ 73104 w 87754"/>
                  <a:gd name="connsiteY6" fmla="*/ 98147 h 98134"/>
                  <a:gd name="connsiteX7" fmla="*/ 63177 w 87754"/>
                  <a:gd name="connsiteY7" fmla="*/ 68806 h 98134"/>
                  <a:gd name="connsiteX8" fmla="*/ 24263 w 87754"/>
                  <a:gd name="connsiteY8" fmla="*/ 68806 h 98134"/>
                  <a:gd name="connsiteX9" fmla="*/ 13741 w 87754"/>
                  <a:gd name="connsiteY9" fmla="*/ 98147 h 98134"/>
                  <a:gd name="connsiteX10" fmla="*/ 42 w 87754"/>
                  <a:gd name="connsiteY10" fmla="*/ 9814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54" h="98134">
                    <a:moveTo>
                      <a:pt x="59008" y="57902"/>
                    </a:moveTo>
                    <a:lnTo>
                      <a:pt x="43919" y="14683"/>
                    </a:lnTo>
                    <a:lnTo>
                      <a:pt x="28234" y="57902"/>
                    </a:lnTo>
                    <a:close/>
                    <a:moveTo>
                      <a:pt x="36970" y="12"/>
                    </a:moveTo>
                    <a:lnTo>
                      <a:pt x="52059" y="12"/>
                    </a:lnTo>
                    <a:lnTo>
                      <a:pt x="87796" y="98147"/>
                    </a:lnTo>
                    <a:lnTo>
                      <a:pt x="73104" y="98147"/>
                    </a:lnTo>
                    <a:lnTo>
                      <a:pt x="63177" y="68806"/>
                    </a:lnTo>
                    <a:lnTo>
                      <a:pt x="24263" y="68806"/>
                    </a:lnTo>
                    <a:lnTo>
                      <a:pt x="13741" y="98147"/>
                    </a:lnTo>
                    <a:lnTo>
                      <a:pt x="42" y="9814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032E79-F931-461B-A132-12CCEB13605D}"/>
                  </a:ext>
                </a:extLst>
              </p:cNvPr>
              <p:cNvSpPr/>
              <p:nvPr/>
            </p:nvSpPr>
            <p:spPr>
              <a:xfrm>
                <a:off x="3071189" y="2361184"/>
                <a:ext cx="81599" cy="98134"/>
              </a:xfrm>
              <a:custGeom>
                <a:avLst/>
                <a:gdLst>
                  <a:gd name="connsiteX0" fmla="*/ 44124 w 81599"/>
                  <a:gd name="connsiteY0" fmla="*/ 45016 h 98134"/>
                  <a:gd name="connsiteX1" fmla="*/ 58816 w 81599"/>
                  <a:gd name="connsiteY1" fmla="*/ 41249 h 98134"/>
                  <a:gd name="connsiteX2" fmla="*/ 64375 w 81599"/>
                  <a:gd name="connsiteY2" fmla="*/ 27768 h 98134"/>
                  <a:gd name="connsiteX3" fmla="*/ 56632 w 81599"/>
                  <a:gd name="connsiteY3" fmla="*/ 13493 h 98134"/>
                  <a:gd name="connsiteX4" fmla="*/ 45713 w 81599"/>
                  <a:gd name="connsiteY4" fmla="*/ 11511 h 98134"/>
                  <a:gd name="connsiteX5" fmla="*/ 13351 w 81599"/>
                  <a:gd name="connsiteY5" fmla="*/ 11511 h 98134"/>
                  <a:gd name="connsiteX6" fmla="*/ 13351 w 81599"/>
                  <a:gd name="connsiteY6" fmla="*/ 45016 h 98134"/>
                  <a:gd name="connsiteX7" fmla="*/ 49 w 81599"/>
                  <a:gd name="connsiteY7" fmla="*/ 12 h 98134"/>
                  <a:gd name="connsiteX8" fmla="*/ 45514 w 81599"/>
                  <a:gd name="connsiteY8" fmla="*/ 12 h 98134"/>
                  <a:gd name="connsiteX9" fmla="*/ 63978 w 81599"/>
                  <a:gd name="connsiteY9" fmla="*/ 3383 h 98134"/>
                  <a:gd name="connsiteX10" fmla="*/ 77876 w 81599"/>
                  <a:gd name="connsiteY10" fmla="*/ 26380 h 98134"/>
                  <a:gd name="connsiteX11" fmla="*/ 74104 w 81599"/>
                  <a:gd name="connsiteY11" fmla="*/ 41051 h 98134"/>
                  <a:gd name="connsiteX12" fmla="*/ 63978 w 81599"/>
                  <a:gd name="connsiteY12" fmla="*/ 49972 h 98134"/>
                  <a:gd name="connsiteX13" fmla="*/ 72515 w 81599"/>
                  <a:gd name="connsiteY13" fmla="*/ 56118 h 98134"/>
                  <a:gd name="connsiteX14" fmla="*/ 75891 w 81599"/>
                  <a:gd name="connsiteY14" fmla="*/ 68409 h 98134"/>
                  <a:gd name="connsiteX15" fmla="*/ 76287 w 81599"/>
                  <a:gd name="connsiteY15" fmla="*/ 81494 h 98134"/>
                  <a:gd name="connsiteX16" fmla="*/ 77280 w 81599"/>
                  <a:gd name="connsiteY16" fmla="*/ 90019 h 98134"/>
                  <a:gd name="connsiteX17" fmla="*/ 81648 w 81599"/>
                  <a:gd name="connsiteY17" fmla="*/ 95966 h 98134"/>
                  <a:gd name="connsiteX18" fmla="*/ 81648 w 81599"/>
                  <a:gd name="connsiteY18" fmla="*/ 98147 h 98134"/>
                  <a:gd name="connsiteX19" fmla="*/ 65169 w 81599"/>
                  <a:gd name="connsiteY19" fmla="*/ 98147 h 98134"/>
                  <a:gd name="connsiteX20" fmla="*/ 64177 w 81599"/>
                  <a:gd name="connsiteY20" fmla="*/ 94975 h 98134"/>
                  <a:gd name="connsiteX21" fmla="*/ 63581 w 81599"/>
                  <a:gd name="connsiteY21" fmla="*/ 87045 h 98134"/>
                  <a:gd name="connsiteX22" fmla="*/ 62787 w 81599"/>
                  <a:gd name="connsiteY22" fmla="*/ 70788 h 98134"/>
                  <a:gd name="connsiteX23" fmla="*/ 55639 w 81599"/>
                  <a:gd name="connsiteY23" fmla="*/ 57902 h 98134"/>
                  <a:gd name="connsiteX24" fmla="*/ 43529 w 81599"/>
                  <a:gd name="connsiteY24" fmla="*/ 56118 h 98134"/>
                  <a:gd name="connsiteX25" fmla="*/ 13351 w 81599"/>
                  <a:gd name="connsiteY25" fmla="*/ 56118 h 98134"/>
                  <a:gd name="connsiteX26" fmla="*/ 13351 w 81599"/>
                  <a:gd name="connsiteY26" fmla="*/ 98147 h 98134"/>
                  <a:gd name="connsiteX27" fmla="*/ 49 w 81599"/>
                  <a:gd name="connsiteY27" fmla="*/ 9814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599" h="98134">
                    <a:moveTo>
                      <a:pt x="44124" y="45016"/>
                    </a:moveTo>
                    <a:cubicBezTo>
                      <a:pt x="50329" y="45016"/>
                      <a:pt x="55242" y="43776"/>
                      <a:pt x="58816" y="41249"/>
                    </a:cubicBezTo>
                    <a:cubicBezTo>
                      <a:pt x="62489" y="38771"/>
                      <a:pt x="64375" y="34260"/>
                      <a:pt x="64375" y="27768"/>
                    </a:cubicBezTo>
                    <a:cubicBezTo>
                      <a:pt x="64375" y="20779"/>
                      <a:pt x="61794" y="16021"/>
                      <a:pt x="56632" y="13493"/>
                    </a:cubicBezTo>
                    <a:cubicBezTo>
                      <a:pt x="53952" y="12205"/>
                      <a:pt x="50329" y="11511"/>
                      <a:pt x="45713" y="11511"/>
                    </a:cubicBezTo>
                    <a:lnTo>
                      <a:pt x="13351" y="11511"/>
                    </a:lnTo>
                    <a:lnTo>
                      <a:pt x="13351" y="45016"/>
                    </a:lnTo>
                    <a:close/>
                    <a:moveTo>
                      <a:pt x="49" y="12"/>
                    </a:moveTo>
                    <a:lnTo>
                      <a:pt x="45514" y="12"/>
                    </a:lnTo>
                    <a:cubicBezTo>
                      <a:pt x="52910" y="12"/>
                      <a:pt x="59064" y="1152"/>
                      <a:pt x="63978" y="3383"/>
                    </a:cubicBezTo>
                    <a:cubicBezTo>
                      <a:pt x="73210" y="7496"/>
                      <a:pt x="77876" y="15179"/>
                      <a:pt x="77876" y="26380"/>
                    </a:cubicBezTo>
                    <a:cubicBezTo>
                      <a:pt x="77876" y="32327"/>
                      <a:pt x="76585" y="37234"/>
                      <a:pt x="74104" y="41051"/>
                    </a:cubicBezTo>
                    <a:cubicBezTo>
                      <a:pt x="71721" y="44768"/>
                      <a:pt x="68346" y="47741"/>
                      <a:pt x="63978" y="49972"/>
                    </a:cubicBezTo>
                    <a:cubicBezTo>
                      <a:pt x="67800" y="51558"/>
                      <a:pt x="70629" y="53640"/>
                      <a:pt x="72515" y="56118"/>
                    </a:cubicBezTo>
                    <a:cubicBezTo>
                      <a:pt x="74501" y="58645"/>
                      <a:pt x="75593" y="62759"/>
                      <a:pt x="75891" y="68409"/>
                    </a:cubicBezTo>
                    <a:lnTo>
                      <a:pt x="76287" y="81494"/>
                    </a:lnTo>
                    <a:cubicBezTo>
                      <a:pt x="76387" y="85360"/>
                      <a:pt x="76734" y="88185"/>
                      <a:pt x="77280" y="90019"/>
                    </a:cubicBezTo>
                    <a:cubicBezTo>
                      <a:pt x="78074" y="93092"/>
                      <a:pt x="79514" y="95074"/>
                      <a:pt x="81648" y="95966"/>
                    </a:cubicBezTo>
                    <a:lnTo>
                      <a:pt x="81648" y="98147"/>
                    </a:lnTo>
                    <a:lnTo>
                      <a:pt x="65169" y="98147"/>
                    </a:lnTo>
                    <a:cubicBezTo>
                      <a:pt x="64772" y="97354"/>
                      <a:pt x="64425" y="96313"/>
                      <a:pt x="64177" y="94975"/>
                    </a:cubicBezTo>
                    <a:cubicBezTo>
                      <a:pt x="63879" y="93538"/>
                      <a:pt x="63680" y="90911"/>
                      <a:pt x="63581" y="87045"/>
                    </a:cubicBezTo>
                    <a:lnTo>
                      <a:pt x="62787" y="70788"/>
                    </a:lnTo>
                    <a:cubicBezTo>
                      <a:pt x="62390" y="64345"/>
                      <a:pt x="60007" y="60033"/>
                      <a:pt x="55639" y="57902"/>
                    </a:cubicBezTo>
                    <a:cubicBezTo>
                      <a:pt x="52959" y="56713"/>
                      <a:pt x="48939" y="56118"/>
                      <a:pt x="43529" y="56118"/>
                    </a:cubicBezTo>
                    <a:lnTo>
                      <a:pt x="13351" y="56118"/>
                    </a:lnTo>
                    <a:lnTo>
                      <a:pt x="13351" y="98147"/>
                    </a:lnTo>
                    <a:lnTo>
                      <a:pt x="49" y="9814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</p:grpSp>
        <p:grpSp>
          <p:nvGrpSpPr>
            <p:cNvPr id="40" name="Content Placeholder 5">
              <a:extLst>
                <a:ext uri="{FF2B5EF4-FFF2-40B4-BE49-F238E27FC236}">
                  <a16:creationId xmlns:a16="http://schemas.microsoft.com/office/drawing/2014/main" id="{EA1C5121-BBCD-47DD-8087-2EED1F9BBD62}"/>
                </a:ext>
              </a:extLst>
            </p:cNvPr>
            <p:cNvGrpSpPr/>
            <p:nvPr/>
          </p:nvGrpSpPr>
          <p:grpSpPr>
            <a:xfrm>
              <a:off x="3157803" y="2358606"/>
              <a:ext cx="2241564" cy="128665"/>
              <a:chOff x="3157803" y="2358606"/>
              <a:chExt cx="2241564" cy="128665"/>
            </a:xfrm>
            <a:solidFill>
              <a:srgbClr val="000000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012EC04-470D-4CD4-BA87-58D7819A499E}"/>
                  </a:ext>
                </a:extLst>
              </p:cNvPr>
              <p:cNvSpPr/>
              <p:nvPr/>
            </p:nvSpPr>
            <p:spPr>
              <a:xfrm>
                <a:off x="3157803" y="2361184"/>
                <a:ext cx="79812" cy="98134"/>
              </a:xfrm>
              <a:custGeom>
                <a:avLst/>
                <a:gdLst>
                  <a:gd name="connsiteX0" fmla="*/ 79869 w 79812"/>
                  <a:gd name="connsiteY0" fmla="*/ 12 h 98134"/>
                  <a:gd name="connsiteX1" fmla="*/ 79869 w 79812"/>
                  <a:gd name="connsiteY1" fmla="*/ 11709 h 98134"/>
                  <a:gd name="connsiteX2" fmla="*/ 46713 w 79812"/>
                  <a:gd name="connsiteY2" fmla="*/ 11709 h 98134"/>
                  <a:gd name="connsiteX3" fmla="*/ 46713 w 79812"/>
                  <a:gd name="connsiteY3" fmla="*/ 98147 h 98134"/>
                  <a:gd name="connsiteX4" fmla="*/ 33212 w 79812"/>
                  <a:gd name="connsiteY4" fmla="*/ 98147 h 98134"/>
                  <a:gd name="connsiteX5" fmla="*/ 33212 w 79812"/>
                  <a:gd name="connsiteY5" fmla="*/ 11709 h 98134"/>
                  <a:gd name="connsiteX6" fmla="*/ 56 w 79812"/>
                  <a:gd name="connsiteY6" fmla="*/ 11709 h 98134"/>
                  <a:gd name="connsiteX7" fmla="*/ 56 w 79812"/>
                  <a:gd name="connsiteY7" fmla="*/ 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812" h="98134">
                    <a:moveTo>
                      <a:pt x="79869" y="12"/>
                    </a:moveTo>
                    <a:lnTo>
                      <a:pt x="79869" y="11709"/>
                    </a:lnTo>
                    <a:lnTo>
                      <a:pt x="46713" y="11709"/>
                    </a:lnTo>
                    <a:lnTo>
                      <a:pt x="46713" y="98147"/>
                    </a:lnTo>
                    <a:lnTo>
                      <a:pt x="33212" y="98147"/>
                    </a:lnTo>
                    <a:lnTo>
                      <a:pt x="33212" y="11709"/>
                    </a:lnTo>
                    <a:lnTo>
                      <a:pt x="56" y="11709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1AEB9E-2C37-4268-9CE9-849F4D32C950}"/>
                  </a:ext>
                </a:extLst>
              </p:cNvPr>
              <p:cNvSpPr/>
              <p:nvPr/>
            </p:nvSpPr>
            <p:spPr>
              <a:xfrm>
                <a:off x="3239316" y="245931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55CABD-E1A4-48F5-980C-4EFFF572C2D0}"/>
                  </a:ext>
                </a:extLst>
              </p:cNvPr>
              <p:cNvSpPr/>
              <p:nvPr/>
            </p:nvSpPr>
            <p:spPr>
              <a:xfrm>
                <a:off x="3279567" y="2361184"/>
                <a:ext cx="79812" cy="98134"/>
              </a:xfrm>
              <a:custGeom>
                <a:avLst/>
                <a:gdLst>
                  <a:gd name="connsiteX0" fmla="*/ 79878 w 79812"/>
                  <a:gd name="connsiteY0" fmla="*/ 12 h 98134"/>
                  <a:gd name="connsiteX1" fmla="*/ 79878 w 79812"/>
                  <a:gd name="connsiteY1" fmla="*/ 11709 h 98134"/>
                  <a:gd name="connsiteX2" fmla="*/ 46722 w 79812"/>
                  <a:gd name="connsiteY2" fmla="*/ 11709 h 98134"/>
                  <a:gd name="connsiteX3" fmla="*/ 46722 w 79812"/>
                  <a:gd name="connsiteY3" fmla="*/ 98147 h 98134"/>
                  <a:gd name="connsiteX4" fmla="*/ 33222 w 79812"/>
                  <a:gd name="connsiteY4" fmla="*/ 98147 h 98134"/>
                  <a:gd name="connsiteX5" fmla="*/ 33222 w 79812"/>
                  <a:gd name="connsiteY5" fmla="*/ 11709 h 98134"/>
                  <a:gd name="connsiteX6" fmla="*/ 66 w 79812"/>
                  <a:gd name="connsiteY6" fmla="*/ 11709 h 98134"/>
                  <a:gd name="connsiteX7" fmla="*/ 66 w 79812"/>
                  <a:gd name="connsiteY7" fmla="*/ 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812" h="98134">
                    <a:moveTo>
                      <a:pt x="79878" y="12"/>
                    </a:moveTo>
                    <a:lnTo>
                      <a:pt x="79878" y="11709"/>
                    </a:lnTo>
                    <a:lnTo>
                      <a:pt x="46722" y="11709"/>
                    </a:lnTo>
                    <a:lnTo>
                      <a:pt x="46722" y="98147"/>
                    </a:lnTo>
                    <a:lnTo>
                      <a:pt x="33222" y="98147"/>
                    </a:lnTo>
                    <a:lnTo>
                      <a:pt x="33222" y="11709"/>
                    </a:lnTo>
                    <a:lnTo>
                      <a:pt x="66" y="11709"/>
                    </a:ln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4046FFE-3C5F-435F-9DB3-3A11A7999D34}"/>
                  </a:ext>
                </a:extLst>
              </p:cNvPr>
              <p:cNvSpPr/>
              <p:nvPr/>
            </p:nvSpPr>
            <p:spPr>
              <a:xfrm>
                <a:off x="3363859" y="2361184"/>
                <a:ext cx="86364" cy="98134"/>
              </a:xfrm>
              <a:custGeom>
                <a:avLst/>
                <a:gdLst>
                  <a:gd name="connsiteX0" fmla="*/ 16154 w 86364"/>
                  <a:gd name="connsiteY0" fmla="*/ 98147 h 98134"/>
                  <a:gd name="connsiteX1" fmla="*/ 72 w 86364"/>
                  <a:gd name="connsiteY1" fmla="*/ 98147 h 98134"/>
                  <a:gd name="connsiteX2" fmla="*/ 35214 w 86364"/>
                  <a:gd name="connsiteY2" fmla="*/ 47791 h 98134"/>
                  <a:gd name="connsiteX3" fmla="*/ 2256 w 86364"/>
                  <a:gd name="connsiteY3" fmla="*/ 12 h 98134"/>
                  <a:gd name="connsiteX4" fmla="*/ 18934 w 86364"/>
                  <a:gd name="connsiteY4" fmla="*/ 12 h 98134"/>
                  <a:gd name="connsiteX5" fmla="*/ 44148 w 86364"/>
                  <a:gd name="connsiteY5" fmla="*/ 37482 h 98134"/>
                  <a:gd name="connsiteX6" fmla="*/ 68965 w 86364"/>
                  <a:gd name="connsiteY6" fmla="*/ 12 h 98134"/>
                  <a:gd name="connsiteX7" fmla="*/ 84848 w 86364"/>
                  <a:gd name="connsiteY7" fmla="*/ 12 h 98134"/>
                  <a:gd name="connsiteX8" fmla="*/ 51891 w 86364"/>
                  <a:gd name="connsiteY8" fmla="*/ 47791 h 98134"/>
                  <a:gd name="connsiteX9" fmla="*/ 86437 w 86364"/>
                  <a:gd name="connsiteY9" fmla="*/ 98147 h 98134"/>
                  <a:gd name="connsiteX10" fmla="*/ 69958 w 86364"/>
                  <a:gd name="connsiteY10" fmla="*/ 98147 h 98134"/>
                  <a:gd name="connsiteX11" fmla="*/ 43354 w 86364"/>
                  <a:gd name="connsiteY11" fmla="*/ 5790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364" h="98134">
                    <a:moveTo>
                      <a:pt x="16154" y="98147"/>
                    </a:moveTo>
                    <a:lnTo>
                      <a:pt x="72" y="98147"/>
                    </a:lnTo>
                    <a:lnTo>
                      <a:pt x="35214" y="47791"/>
                    </a:lnTo>
                    <a:lnTo>
                      <a:pt x="2256" y="12"/>
                    </a:lnTo>
                    <a:lnTo>
                      <a:pt x="18934" y="12"/>
                    </a:lnTo>
                    <a:lnTo>
                      <a:pt x="44148" y="37482"/>
                    </a:lnTo>
                    <a:lnTo>
                      <a:pt x="68965" y="12"/>
                    </a:lnTo>
                    <a:lnTo>
                      <a:pt x="84848" y="12"/>
                    </a:lnTo>
                    <a:lnTo>
                      <a:pt x="51891" y="47791"/>
                    </a:lnTo>
                    <a:lnTo>
                      <a:pt x="86437" y="98147"/>
                    </a:lnTo>
                    <a:lnTo>
                      <a:pt x="69958" y="98147"/>
                    </a:lnTo>
                    <a:lnTo>
                      <a:pt x="43354" y="5790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A010F82-C80F-4D47-B9F7-6EA7A851EA5F}"/>
                  </a:ext>
                </a:extLst>
              </p:cNvPr>
              <p:cNvSpPr/>
              <p:nvPr/>
            </p:nvSpPr>
            <p:spPr>
              <a:xfrm>
                <a:off x="3458227" y="2415108"/>
                <a:ext cx="33553" cy="12291"/>
              </a:xfrm>
              <a:custGeom>
                <a:avLst/>
                <a:gdLst>
                  <a:gd name="connsiteX0" fmla="*/ 80 w 33553"/>
                  <a:gd name="connsiteY0" fmla="*/ 12 h 12291"/>
                  <a:gd name="connsiteX1" fmla="*/ 33633 w 33553"/>
                  <a:gd name="connsiteY1" fmla="*/ 12 h 12291"/>
                  <a:gd name="connsiteX2" fmla="*/ 33633 w 33553"/>
                  <a:gd name="connsiteY2" fmla="*/ 12304 h 12291"/>
                  <a:gd name="connsiteX3" fmla="*/ 80 w 33553"/>
                  <a:gd name="connsiteY3" fmla="*/ 12304 h 1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3" h="12291">
                    <a:moveTo>
                      <a:pt x="80" y="12"/>
                    </a:moveTo>
                    <a:lnTo>
                      <a:pt x="33633" y="12"/>
                    </a:lnTo>
                    <a:lnTo>
                      <a:pt x="33633" y="12304"/>
                    </a:lnTo>
                    <a:lnTo>
                      <a:pt x="80" y="12304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3FF4B7C-21E1-4B40-95C6-14CCA78D724E}"/>
                  </a:ext>
                </a:extLst>
              </p:cNvPr>
              <p:cNvSpPr/>
              <p:nvPr/>
            </p:nvSpPr>
            <p:spPr>
              <a:xfrm>
                <a:off x="3510208" y="2361184"/>
                <a:ext cx="81599" cy="98134"/>
              </a:xfrm>
              <a:custGeom>
                <a:avLst/>
                <a:gdLst>
                  <a:gd name="connsiteX0" fmla="*/ 44159 w 81599"/>
                  <a:gd name="connsiteY0" fmla="*/ 45016 h 98134"/>
                  <a:gd name="connsiteX1" fmla="*/ 58851 w 81599"/>
                  <a:gd name="connsiteY1" fmla="*/ 41249 h 98134"/>
                  <a:gd name="connsiteX2" fmla="*/ 64410 w 81599"/>
                  <a:gd name="connsiteY2" fmla="*/ 27768 h 98134"/>
                  <a:gd name="connsiteX3" fmla="*/ 56667 w 81599"/>
                  <a:gd name="connsiteY3" fmla="*/ 13493 h 98134"/>
                  <a:gd name="connsiteX4" fmla="*/ 45747 w 81599"/>
                  <a:gd name="connsiteY4" fmla="*/ 11511 h 98134"/>
                  <a:gd name="connsiteX5" fmla="*/ 13385 w 81599"/>
                  <a:gd name="connsiteY5" fmla="*/ 11511 h 98134"/>
                  <a:gd name="connsiteX6" fmla="*/ 13385 w 81599"/>
                  <a:gd name="connsiteY6" fmla="*/ 45016 h 98134"/>
                  <a:gd name="connsiteX7" fmla="*/ 83 w 81599"/>
                  <a:gd name="connsiteY7" fmla="*/ 12 h 98134"/>
                  <a:gd name="connsiteX8" fmla="*/ 45549 w 81599"/>
                  <a:gd name="connsiteY8" fmla="*/ 12 h 98134"/>
                  <a:gd name="connsiteX9" fmla="*/ 64013 w 81599"/>
                  <a:gd name="connsiteY9" fmla="*/ 3383 h 98134"/>
                  <a:gd name="connsiteX10" fmla="*/ 77910 w 81599"/>
                  <a:gd name="connsiteY10" fmla="*/ 26380 h 98134"/>
                  <a:gd name="connsiteX11" fmla="*/ 74138 w 81599"/>
                  <a:gd name="connsiteY11" fmla="*/ 41051 h 98134"/>
                  <a:gd name="connsiteX12" fmla="*/ 64013 w 81599"/>
                  <a:gd name="connsiteY12" fmla="*/ 49972 h 98134"/>
                  <a:gd name="connsiteX13" fmla="*/ 72550 w 81599"/>
                  <a:gd name="connsiteY13" fmla="*/ 56118 h 98134"/>
                  <a:gd name="connsiteX14" fmla="*/ 75925 w 81599"/>
                  <a:gd name="connsiteY14" fmla="*/ 68409 h 98134"/>
                  <a:gd name="connsiteX15" fmla="*/ 76322 w 81599"/>
                  <a:gd name="connsiteY15" fmla="*/ 81494 h 98134"/>
                  <a:gd name="connsiteX16" fmla="*/ 77315 w 81599"/>
                  <a:gd name="connsiteY16" fmla="*/ 90019 h 98134"/>
                  <a:gd name="connsiteX17" fmla="*/ 81683 w 81599"/>
                  <a:gd name="connsiteY17" fmla="*/ 95966 h 98134"/>
                  <a:gd name="connsiteX18" fmla="*/ 81683 w 81599"/>
                  <a:gd name="connsiteY18" fmla="*/ 98147 h 98134"/>
                  <a:gd name="connsiteX19" fmla="*/ 65204 w 81599"/>
                  <a:gd name="connsiteY19" fmla="*/ 98147 h 98134"/>
                  <a:gd name="connsiteX20" fmla="*/ 64211 w 81599"/>
                  <a:gd name="connsiteY20" fmla="*/ 94975 h 98134"/>
                  <a:gd name="connsiteX21" fmla="*/ 63616 w 81599"/>
                  <a:gd name="connsiteY21" fmla="*/ 87045 h 98134"/>
                  <a:gd name="connsiteX22" fmla="*/ 62821 w 81599"/>
                  <a:gd name="connsiteY22" fmla="*/ 70788 h 98134"/>
                  <a:gd name="connsiteX23" fmla="*/ 55674 w 81599"/>
                  <a:gd name="connsiteY23" fmla="*/ 57902 h 98134"/>
                  <a:gd name="connsiteX24" fmla="*/ 43563 w 81599"/>
                  <a:gd name="connsiteY24" fmla="*/ 56118 h 98134"/>
                  <a:gd name="connsiteX25" fmla="*/ 13385 w 81599"/>
                  <a:gd name="connsiteY25" fmla="*/ 56118 h 98134"/>
                  <a:gd name="connsiteX26" fmla="*/ 13385 w 81599"/>
                  <a:gd name="connsiteY26" fmla="*/ 98147 h 98134"/>
                  <a:gd name="connsiteX27" fmla="*/ 83 w 81599"/>
                  <a:gd name="connsiteY27" fmla="*/ 9814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599" h="98134">
                    <a:moveTo>
                      <a:pt x="44159" y="45016"/>
                    </a:moveTo>
                    <a:cubicBezTo>
                      <a:pt x="50363" y="45016"/>
                      <a:pt x="55277" y="43776"/>
                      <a:pt x="58851" y="41249"/>
                    </a:cubicBezTo>
                    <a:cubicBezTo>
                      <a:pt x="62524" y="38771"/>
                      <a:pt x="64410" y="34260"/>
                      <a:pt x="64410" y="27768"/>
                    </a:cubicBezTo>
                    <a:cubicBezTo>
                      <a:pt x="64410" y="20779"/>
                      <a:pt x="61829" y="16021"/>
                      <a:pt x="56667" y="13493"/>
                    </a:cubicBezTo>
                    <a:cubicBezTo>
                      <a:pt x="53986" y="12205"/>
                      <a:pt x="50363" y="11511"/>
                      <a:pt x="45747" y="11511"/>
                    </a:cubicBezTo>
                    <a:lnTo>
                      <a:pt x="13385" y="11511"/>
                    </a:lnTo>
                    <a:lnTo>
                      <a:pt x="13385" y="45016"/>
                    </a:lnTo>
                    <a:close/>
                    <a:moveTo>
                      <a:pt x="83" y="12"/>
                    </a:moveTo>
                    <a:lnTo>
                      <a:pt x="45549" y="12"/>
                    </a:lnTo>
                    <a:cubicBezTo>
                      <a:pt x="52944" y="12"/>
                      <a:pt x="59099" y="1152"/>
                      <a:pt x="64013" y="3383"/>
                    </a:cubicBezTo>
                    <a:cubicBezTo>
                      <a:pt x="73245" y="7496"/>
                      <a:pt x="77910" y="15179"/>
                      <a:pt x="77910" y="26380"/>
                    </a:cubicBezTo>
                    <a:cubicBezTo>
                      <a:pt x="77910" y="32327"/>
                      <a:pt x="76620" y="37234"/>
                      <a:pt x="74138" y="41051"/>
                    </a:cubicBezTo>
                    <a:cubicBezTo>
                      <a:pt x="71756" y="44768"/>
                      <a:pt x="68380" y="47741"/>
                      <a:pt x="64013" y="49972"/>
                    </a:cubicBezTo>
                    <a:cubicBezTo>
                      <a:pt x="67835" y="51558"/>
                      <a:pt x="70664" y="53640"/>
                      <a:pt x="72550" y="56118"/>
                    </a:cubicBezTo>
                    <a:cubicBezTo>
                      <a:pt x="74535" y="58645"/>
                      <a:pt x="75627" y="62759"/>
                      <a:pt x="75925" y="68409"/>
                    </a:cubicBezTo>
                    <a:lnTo>
                      <a:pt x="76322" y="81494"/>
                    </a:lnTo>
                    <a:cubicBezTo>
                      <a:pt x="76421" y="85360"/>
                      <a:pt x="76769" y="88185"/>
                      <a:pt x="77315" y="90019"/>
                    </a:cubicBezTo>
                    <a:cubicBezTo>
                      <a:pt x="78109" y="93092"/>
                      <a:pt x="79548" y="95074"/>
                      <a:pt x="81683" y="95966"/>
                    </a:cubicBezTo>
                    <a:lnTo>
                      <a:pt x="81683" y="98147"/>
                    </a:lnTo>
                    <a:lnTo>
                      <a:pt x="65204" y="98147"/>
                    </a:lnTo>
                    <a:cubicBezTo>
                      <a:pt x="64807" y="97354"/>
                      <a:pt x="64459" y="96313"/>
                      <a:pt x="64211" y="94975"/>
                    </a:cubicBezTo>
                    <a:cubicBezTo>
                      <a:pt x="63913" y="93538"/>
                      <a:pt x="63715" y="90911"/>
                      <a:pt x="63616" y="87045"/>
                    </a:cubicBezTo>
                    <a:lnTo>
                      <a:pt x="62821" y="70788"/>
                    </a:lnTo>
                    <a:cubicBezTo>
                      <a:pt x="62424" y="64345"/>
                      <a:pt x="60042" y="60033"/>
                      <a:pt x="55674" y="57902"/>
                    </a:cubicBezTo>
                    <a:cubicBezTo>
                      <a:pt x="52994" y="56713"/>
                      <a:pt x="48973" y="56118"/>
                      <a:pt x="43563" y="56118"/>
                    </a:cubicBezTo>
                    <a:lnTo>
                      <a:pt x="13385" y="56118"/>
                    </a:lnTo>
                    <a:lnTo>
                      <a:pt x="13385" y="98147"/>
                    </a:lnTo>
                    <a:lnTo>
                      <a:pt x="83" y="9814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47C2FF1-E097-4905-A791-AC0B02D1540B}"/>
                  </a:ext>
                </a:extLst>
              </p:cNvPr>
              <p:cNvSpPr/>
              <p:nvPr/>
            </p:nvSpPr>
            <p:spPr>
              <a:xfrm>
                <a:off x="3599827" y="2361184"/>
                <a:ext cx="86364" cy="98134"/>
              </a:xfrm>
              <a:custGeom>
                <a:avLst/>
                <a:gdLst>
                  <a:gd name="connsiteX0" fmla="*/ 16173 w 86364"/>
                  <a:gd name="connsiteY0" fmla="*/ 98147 h 98134"/>
                  <a:gd name="connsiteX1" fmla="*/ 91 w 86364"/>
                  <a:gd name="connsiteY1" fmla="*/ 98147 h 98134"/>
                  <a:gd name="connsiteX2" fmla="*/ 35232 w 86364"/>
                  <a:gd name="connsiteY2" fmla="*/ 47791 h 98134"/>
                  <a:gd name="connsiteX3" fmla="*/ 2275 w 86364"/>
                  <a:gd name="connsiteY3" fmla="*/ 12 h 98134"/>
                  <a:gd name="connsiteX4" fmla="*/ 18952 w 86364"/>
                  <a:gd name="connsiteY4" fmla="*/ 12 h 98134"/>
                  <a:gd name="connsiteX5" fmla="*/ 44167 w 86364"/>
                  <a:gd name="connsiteY5" fmla="*/ 37482 h 98134"/>
                  <a:gd name="connsiteX6" fmla="*/ 68984 w 86364"/>
                  <a:gd name="connsiteY6" fmla="*/ 12 h 98134"/>
                  <a:gd name="connsiteX7" fmla="*/ 84867 w 86364"/>
                  <a:gd name="connsiteY7" fmla="*/ 12 h 98134"/>
                  <a:gd name="connsiteX8" fmla="*/ 51910 w 86364"/>
                  <a:gd name="connsiteY8" fmla="*/ 47791 h 98134"/>
                  <a:gd name="connsiteX9" fmla="*/ 86455 w 86364"/>
                  <a:gd name="connsiteY9" fmla="*/ 98147 h 98134"/>
                  <a:gd name="connsiteX10" fmla="*/ 69977 w 86364"/>
                  <a:gd name="connsiteY10" fmla="*/ 98147 h 98134"/>
                  <a:gd name="connsiteX11" fmla="*/ 43372 w 86364"/>
                  <a:gd name="connsiteY11" fmla="*/ 5790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364" h="98134">
                    <a:moveTo>
                      <a:pt x="16173" y="98147"/>
                    </a:moveTo>
                    <a:lnTo>
                      <a:pt x="91" y="98147"/>
                    </a:lnTo>
                    <a:lnTo>
                      <a:pt x="35232" y="47791"/>
                    </a:lnTo>
                    <a:lnTo>
                      <a:pt x="2275" y="12"/>
                    </a:lnTo>
                    <a:lnTo>
                      <a:pt x="18952" y="12"/>
                    </a:lnTo>
                    <a:lnTo>
                      <a:pt x="44167" y="37482"/>
                    </a:lnTo>
                    <a:lnTo>
                      <a:pt x="68984" y="12"/>
                    </a:lnTo>
                    <a:lnTo>
                      <a:pt x="84867" y="12"/>
                    </a:lnTo>
                    <a:lnTo>
                      <a:pt x="51910" y="47791"/>
                    </a:lnTo>
                    <a:lnTo>
                      <a:pt x="86455" y="98147"/>
                    </a:lnTo>
                    <a:lnTo>
                      <a:pt x="69977" y="98147"/>
                    </a:lnTo>
                    <a:lnTo>
                      <a:pt x="43372" y="5790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088D136-BD12-473D-8323-68139DC8A4FB}"/>
                  </a:ext>
                </a:extLst>
              </p:cNvPr>
              <p:cNvSpPr/>
              <p:nvPr/>
            </p:nvSpPr>
            <p:spPr>
              <a:xfrm>
                <a:off x="3688437" y="245931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9415DA0-4ED2-400C-823D-01C5261D7E6F}"/>
                  </a:ext>
                </a:extLst>
              </p:cNvPr>
              <p:cNvSpPr/>
              <p:nvPr/>
            </p:nvSpPr>
            <p:spPr>
              <a:xfrm>
                <a:off x="3726505" y="2361184"/>
                <a:ext cx="41296" cy="98134"/>
              </a:xfrm>
              <a:custGeom>
                <a:avLst/>
                <a:gdLst>
                  <a:gd name="connsiteX0" fmla="*/ 31272 w 41296"/>
                  <a:gd name="connsiteY0" fmla="*/ 12 h 98134"/>
                  <a:gd name="connsiteX1" fmla="*/ 41397 w 41296"/>
                  <a:gd name="connsiteY1" fmla="*/ 12 h 98134"/>
                  <a:gd name="connsiteX2" fmla="*/ 10227 w 41296"/>
                  <a:gd name="connsiteY2" fmla="*/ 98147 h 98134"/>
                  <a:gd name="connsiteX3" fmla="*/ 101 w 41296"/>
                  <a:gd name="connsiteY3" fmla="*/ 9814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96" h="98134">
                    <a:moveTo>
                      <a:pt x="31272" y="12"/>
                    </a:moveTo>
                    <a:lnTo>
                      <a:pt x="41397" y="12"/>
                    </a:lnTo>
                    <a:lnTo>
                      <a:pt x="10227" y="98147"/>
                    </a:lnTo>
                    <a:lnTo>
                      <a:pt x="101" y="9814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9839B9B8-4300-43BB-8079-7CA2BEAE422C}"/>
                  </a:ext>
                </a:extLst>
              </p:cNvPr>
              <p:cNvSpPr/>
              <p:nvPr/>
            </p:nvSpPr>
            <p:spPr>
              <a:xfrm>
                <a:off x="3764573" y="245931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E9D66F0-7783-4F58-90FE-97EEF5207E77}"/>
                  </a:ext>
                </a:extLst>
              </p:cNvPr>
              <p:cNvSpPr/>
              <p:nvPr/>
            </p:nvSpPr>
            <p:spPr>
              <a:xfrm>
                <a:off x="3808598" y="2358606"/>
                <a:ext cx="87158" cy="103289"/>
              </a:xfrm>
              <a:custGeom>
                <a:avLst/>
                <a:gdLst>
                  <a:gd name="connsiteX0" fmla="*/ 45970 w 87158"/>
                  <a:gd name="connsiteY0" fmla="*/ 12 h 103289"/>
                  <a:gd name="connsiteX1" fmla="*/ 74956 w 87158"/>
                  <a:gd name="connsiteY1" fmla="*/ 9925 h 103289"/>
                  <a:gd name="connsiteX2" fmla="*/ 86471 w 87158"/>
                  <a:gd name="connsiteY2" fmla="*/ 32129 h 103289"/>
                  <a:gd name="connsiteX3" fmla="*/ 73368 w 87158"/>
                  <a:gd name="connsiteY3" fmla="*/ 32129 h 103289"/>
                  <a:gd name="connsiteX4" fmla="*/ 64632 w 87158"/>
                  <a:gd name="connsiteY4" fmla="*/ 17062 h 103289"/>
                  <a:gd name="connsiteX5" fmla="*/ 46168 w 87158"/>
                  <a:gd name="connsiteY5" fmla="*/ 11511 h 103289"/>
                  <a:gd name="connsiteX6" fmla="*/ 22741 w 87158"/>
                  <a:gd name="connsiteY6" fmla="*/ 21820 h 103289"/>
                  <a:gd name="connsiteX7" fmla="*/ 13806 w 87158"/>
                  <a:gd name="connsiteY7" fmla="*/ 52946 h 103289"/>
                  <a:gd name="connsiteX8" fmla="*/ 21748 w 87158"/>
                  <a:gd name="connsiteY8" fmla="*/ 80899 h 103289"/>
                  <a:gd name="connsiteX9" fmla="*/ 45771 w 87158"/>
                  <a:gd name="connsiteY9" fmla="*/ 91605 h 103289"/>
                  <a:gd name="connsiteX10" fmla="*/ 68206 w 87158"/>
                  <a:gd name="connsiteY10" fmla="*/ 80304 h 103289"/>
                  <a:gd name="connsiteX11" fmla="*/ 74361 w 87158"/>
                  <a:gd name="connsiteY11" fmla="*/ 64643 h 103289"/>
                  <a:gd name="connsiteX12" fmla="*/ 87266 w 87158"/>
                  <a:gd name="connsiteY12" fmla="*/ 64643 h 103289"/>
                  <a:gd name="connsiteX13" fmla="*/ 75750 w 87158"/>
                  <a:gd name="connsiteY13" fmla="*/ 90614 h 103289"/>
                  <a:gd name="connsiteX14" fmla="*/ 44183 w 87158"/>
                  <a:gd name="connsiteY14" fmla="*/ 103302 h 103289"/>
                  <a:gd name="connsiteX15" fmla="*/ 15395 w 87158"/>
                  <a:gd name="connsiteY15" fmla="*/ 92993 h 103289"/>
                  <a:gd name="connsiteX16" fmla="*/ 107 w 87158"/>
                  <a:gd name="connsiteY16" fmla="*/ 50567 h 103289"/>
                  <a:gd name="connsiteX17" fmla="*/ 11622 w 87158"/>
                  <a:gd name="connsiteY17" fmla="*/ 15079 h 103289"/>
                  <a:gd name="connsiteX18" fmla="*/ 45970 w 87158"/>
                  <a:gd name="connsiteY18" fmla="*/ 12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7158" h="103289">
                    <a:moveTo>
                      <a:pt x="45970" y="12"/>
                    </a:moveTo>
                    <a:cubicBezTo>
                      <a:pt x="58378" y="12"/>
                      <a:pt x="68057" y="3333"/>
                      <a:pt x="74956" y="9925"/>
                    </a:cubicBezTo>
                    <a:cubicBezTo>
                      <a:pt x="81806" y="16418"/>
                      <a:pt x="85677" y="23803"/>
                      <a:pt x="86471" y="32129"/>
                    </a:cubicBezTo>
                    <a:lnTo>
                      <a:pt x="73368" y="32129"/>
                    </a:lnTo>
                    <a:cubicBezTo>
                      <a:pt x="71879" y="25785"/>
                      <a:pt x="69000" y="20779"/>
                      <a:pt x="64632" y="17062"/>
                    </a:cubicBezTo>
                    <a:cubicBezTo>
                      <a:pt x="60264" y="13394"/>
                      <a:pt x="54110" y="11511"/>
                      <a:pt x="46168" y="11511"/>
                    </a:cubicBezTo>
                    <a:cubicBezTo>
                      <a:pt x="36489" y="11511"/>
                      <a:pt x="28697" y="14980"/>
                      <a:pt x="22741" y="21820"/>
                    </a:cubicBezTo>
                    <a:cubicBezTo>
                      <a:pt x="16784" y="28561"/>
                      <a:pt x="13806" y="38969"/>
                      <a:pt x="13806" y="52946"/>
                    </a:cubicBezTo>
                    <a:cubicBezTo>
                      <a:pt x="13806" y="64444"/>
                      <a:pt x="16437" y="73762"/>
                      <a:pt x="21748" y="80899"/>
                    </a:cubicBezTo>
                    <a:cubicBezTo>
                      <a:pt x="27158" y="88036"/>
                      <a:pt x="35149" y="91605"/>
                      <a:pt x="45771" y="91605"/>
                    </a:cubicBezTo>
                    <a:cubicBezTo>
                      <a:pt x="55698" y="91605"/>
                      <a:pt x="63143" y="87838"/>
                      <a:pt x="68206" y="80304"/>
                    </a:cubicBezTo>
                    <a:cubicBezTo>
                      <a:pt x="70986" y="76339"/>
                      <a:pt x="73021" y="71135"/>
                      <a:pt x="74361" y="64643"/>
                    </a:cubicBezTo>
                    <a:lnTo>
                      <a:pt x="87266" y="64643"/>
                    </a:lnTo>
                    <a:cubicBezTo>
                      <a:pt x="86174" y="74952"/>
                      <a:pt x="82352" y="83625"/>
                      <a:pt x="75750" y="90614"/>
                    </a:cubicBezTo>
                    <a:cubicBezTo>
                      <a:pt x="67908" y="99089"/>
                      <a:pt x="57386" y="103302"/>
                      <a:pt x="44183" y="103302"/>
                    </a:cubicBezTo>
                    <a:cubicBezTo>
                      <a:pt x="32767" y="103302"/>
                      <a:pt x="23187" y="99882"/>
                      <a:pt x="15395" y="92993"/>
                    </a:cubicBezTo>
                    <a:cubicBezTo>
                      <a:pt x="5170" y="83873"/>
                      <a:pt x="107" y="69747"/>
                      <a:pt x="107" y="50567"/>
                    </a:cubicBezTo>
                    <a:cubicBezTo>
                      <a:pt x="107" y="36193"/>
                      <a:pt x="3929" y="24348"/>
                      <a:pt x="11622" y="15079"/>
                    </a:cubicBezTo>
                    <a:cubicBezTo>
                      <a:pt x="19961" y="5068"/>
                      <a:pt x="31377" y="12"/>
                      <a:pt x="4597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1B558E0-80AF-4262-878F-14148625359D}"/>
                  </a:ext>
                </a:extLst>
              </p:cNvPr>
              <p:cNvSpPr/>
              <p:nvPr/>
            </p:nvSpPr>
            <p:spPr>
              <a:xfrm>
                <a:off x="3905161" y="2361184"/>
                <a:ext cx="85570" cy="98134"/>
              </a:xfrm>
              <a:custGeom>
                <a:avLst/>
                <a:gdLst>
                  <a:gd name="connsiteX0" fmla="*/ 14807 w 85570"/>
                  <a:gd name="connsiteY0" fmla="*/ 12 h 98134"/>
                  <a:gd name="connsiteX1" fmla="*/ 42999 w 85570"/>
                  <a:gd name="connsiteY1" fmla="*/ 83675 h 98134"/>
                  <a:gd name="connsiteX2" fmla="*/ 70795 w 85570"/>
                  <a:gd name="connsiteY2" fmla="*/ 12 h 98134"/>
                  <a:gd name="connsiteX3" fmla="*/ 85685 w 85570"/>
                  <a:gd name="connsiteY3" fmla="*/ 12 h 98134"/>
                  <a:gd name="connsiteX4" fmla="*/ 49948 w 85570"/>
                  <a:gd name="connsiteY4" fmla="*/ 98147 h 98134"/>
                  <a:gd name="connsiteX5" fmla="*/ 35852 w 85570"/>
                  <a:gd name="connsiteY5" fmla="*/ 98147 h 98134"/>
                  <a:gd name="connsiteX6" fmla="*/ 115 w 85570"/>
                  <a:gd name="connsiteY6" fmla="*/ 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70" h="98134">
                    <a:moveTo>
                      <a:pt x="14807" y="12"/>
                    </a:moveTo>
                    <a:lnTo>
                      <a:pt x="42999" y="83675"/>
                    </a:lnTo>
                    <a:lnTo>
                      <a:pt x="70795" y="12"/>
                    </a:lnTo>
                    <a:lnTo>
                      <a:pt x="85685" y="12"/>
                    </a:lnTo>
                    <a:lnTo>
                      <a:pt x="49948" y="98147"/>
                    </a:lnTo>
                    <a:lnTo>
                      <a:pt x="35852" y="98147"/>
                    </a:lnTo>
                    <a:lnTo>
                      <a:pt x="11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90093D6-B16B-4EC7-8003-67D3F03E9D78}"/>
                  </a:ext>
                </a:extLst>
              </p:cNvPr>
              <p:cNvSpPr/>
              <p:nvPr/>
            </p:nvSpPr>
            <p:spPr>
              <a:xfrm>
                <a:off x="3998345" y="2358606"/>
                <a:ext cx="95695" cy="103487"/>
              </a:xfrm>
              <a:custGeom>
                <a:avLst/>
                <a:gdLst>
                  <a:gd name="connsiteX0" fmla="*/ 47573 w 95695"/>
                  <a:gd name="connsiteY0" fmla="*/ 12 h 103487"/>
                  <a:gd name="connsiteX1" fmla="*/ 86089 w 95695"/>
                  <a:gd name="connsiteY1" fmla="*/ 16665 h 103487"/>
                  <a:gd name="connsiteX2" fmla="*/ 95818 w 95695"/>
                  <a:gd name="connsiteY2" fmla="*/ 49972 h 103487"/>
                  <a:gd name="connsiteX3" fmla="*/ 84700 w 95695"/>
                  <a:gd name="connsiteY3" fmla="*/ 86450 h 103487"/>
                  <a:gd name="connsiteX4" fmla="*/ 47374 w 95695"/>
                  <a:gd name="connsiteY4" fmla="*/ 103500 h 103487"/>
                  <a:gd name="connsiteX5" fmla="*/ 11637 w 95695"/>
                  <a:gd name="connsiteY5" fmla="*/ 88631 h 103487"/>
                  <a:gd name="connsiteX6" fmla="*/ 122 w 95695"/>
                  <a:gd name="connsiteY6" fmla="*/ 52153 h 103487"/>
                  <a:gd name="connsiteX7" fmla="*/ 10049 w 95695"/>
                  <a:gd name="connsiteY7" fmla="*/ 18053 h 103487"/>
                  <a:gd name="connsiteX8" fmla="*/ 47573 w 95695"/>
                  <a:gd name="connsiteY8" fmla="*/ 12 h 103487"/>
                  <a:gd name="connsiteX9" fmla="*/ 48963 w 95695"/>
                  <a:gd name="connsiteY9" fmla="*/ 91803 h 103487"/>
                  <a:gd name="connsiteX10" fmla="*/ 74376 w 95695"/>
                  <a:gd name="connsiteY10" fmla="*/ 79115 h 103487"/>
                  <a:gd name="connsiteX11" fmla="*/ 82317 w 95695"/>
                  <a:gd name="connsiteY11" fmla="*/ 50170 h 103487"/>
                  <a:gd name="connsiteX12" fmla="*/ 73184 w 95695"/>
                  <a:gd name="connsiteY12" fmla="*/ 22415 h 103487"/>
                  <a:gd name="connsiteX13" fmla="*/ 48367 w 95695"/>
                  <a:gd name="connsiteY13" fmla="*/ 11709 h 103487"/>
                  <a:gd name="connsiteX14" fmla="*/ 23351 w 95695"/>
                  <a:gd name="connsiteY14" fmla="*/ 22216 h 103487"/>
                  <a:gd name="connsiteX15" fmla="*/ 13821 w 95695"/>
                  <a:gd name="connsiteY15" fmla="*/ 52946 h 103487"/>
                  <a:gd name="connsiteX16" fmla="*/ 22160 w 95695"/>
                  <a:gd name="connsiteY16" fmla="*/ 80701 h 103487"/>
                  <a:gd name="connsiteX17" fmla="*/ 48963 w 95695"/>
                  <a:gd name="connsiteY17" fmla="*/ 91803 h 10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5695" h="103487">
                    <a:moveTo>
                      <a:pt x="47573" y="12"/>
                    </a:moveTo>
                    <a:cubicBezTo>
                      <a:pt x="64895" y="12"/>
                      <a:pt x="77751" y="5563"/>
                      <a:pt x="86089" y="16665"/>
                    </a:cubicBezTo>
                    <a:cubicBezTo>
                      <a:pt x="92542" y="25389"/>
                      <a:pt x="95818" y="36491"/>
                      <a:pt x="95818" y="49972"/>
                    </a:cubicBezTo>
                    <a:cubicBezTo>
                      <a:pt x="95818" y="64643"/>
                      <a:pt x="92095" y="76835"/>
                      <a:pt x="84700" y="86450"/>
                    </a:cubicBezTo>
                    <a:cubicBezTo>
                      <a:pt x="75964" y="97850"/>
                      <a:pt x="63506" y="103500"/>
                      <a:pt x="47374" y="103500"/>
                    </a:cubicBezTo>
                    <a:cubicBezTo>
                      <a:pt x="32285" y="103500"/>
                      <a:pt x="20373" y="98544"/>
                      <a:pt x="11637" y="88631"/>
                    </a:cubicBezTo>
                    <a:cubicBezTo>
                      <a:pt x="3944" y="79016"/>
                      <a:pt x="122" y="66823"/>
                      <a:pt x="122" y="52153"/>
                    </a:cubicBezTo>
                    <a:cubicBezTo>
                      <a:pt x="122" y="38969"/>
                      <a:pt x="3398" y="27569"/>
                      <a:pt x="10049" y="18053"/>
                    </a:cubicBezTo>
                    <a:cubicBezTo>
                      <a:pt x="18487" y="6059"/>
                      <a:pt x="30995" y="12"/>
                      <a:pt x="47573" y="12"/>
                    </a:cubicBezTo>
                    <a:close/>
                    <a:moveTo>
                      <a:pt x="48963" y="91803"/>
                    </a:moveTo>
                    <a:cubicBezTo>
                      <a:pt x="60726" y="91803"/>
                      <a:pt x="69214" y="87590"/>
                      <a:pt x="74376" y="79115"/>
                    </a:cubicBezTo>
                    <a:cubicBezTo>
                      <a:pt x="79637" y="70689"/>
                      <a:pt x="82317" y="61024"/>
                      <a:pt x="82317" y="50170"/>
                    </a:cubicBezTo>
                    <a:cubicBezTo>
                      <a:pt x="82317" y="38671"/>
                      <a:pt x="79240" y="29453"/>
                      <a:pt x="73184" y="22415"/>
                    </a:cubicBezTo>
                    <a:cubicBezTo>
                      <a:pt x="67079" y="15278"/>
                      <a:pt x="58790" y="11709"/>
                      <a:pt x="48367" y="11709"/>
                    </a:cubicBezTo>
                    <a:cubicBezTo>
                      <a:pt x="38142" y="11709"/>
                      <a:pt x="29804" y="15228"/>
                      <a:pt x="23351" y="22216"/>
                    </a:cubicBezTo>
                    <a:cubicBezTo>
                      <a:pt x="16998" y="29254"/>
                      <a:pt x="13821" y="39465"/>
                      <a:pt x="13821" y="52946"/>
                    </a:cubicBezTo>
                    <a:cubicBezTo>
                      <a:pt x="13821" y="63949"/>
                      <a:pt x="16601" y="73167"/>
                      <a:pt x="22160" y="80701"/>
                    </a:cubicBezTo>
                    <a:cubicBezTo>
                      <a:pt x="27719" y="88135"/>
                      <a:pt x="36653" y="91803"/>
                      <a:pt x="48963" y="918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97F53DC-EE83-4A26-8AE3-0C2BADACA7E9}"/>
                  </a:ext>
                </a:extLst>
              </p:cNvPr>
              <p:cNvSpPr/>
              <p:nvPr/>
            </p:nvSpPr>
            <p:spPr>
              <a:xfrm>
                <a:off x="4111665" y="2361184"/>
                <a:ext cx="81599" cy="98134"/>
              </a:xfrm>
              <a:custGeom>
                <a:avLst/>
                <a:gdLst>
                  <a:gd name="connsiteX0" fmla="*/ 44206 w 81599"/>
                  <a:gd name="connsiteY0" fmla="*/ 45016 h 98134"/>
                  <a:gd name="connsiteX1" fmla="*/ 58898 w 81599"/>
                  <a:gd name="connsiteY1" fmla="*/ 41249 h 98134"/>
                  <a:gd name="connsiteX2" fmla="*/ 64457 w 81599"/>
                  <a:gd name="connsiteY2" fmla="*/ 27768 h 98134"/>
                  <a:gd name="connsiteX3" fmla="*/ 56714 w 81599"/>
                  <a:gd name="connsiteY3" fmla="*/ 13493 h 98134"/>
                  <a:gd name="connsiteX4" fmla="*/ 45795 w 81599"/>
                  <a:gd name="connsiteY4" fmla="*/ 11511 h 98134"/>
                  <a:gd name="connsiteX5" fmla="*/ 13433 w 81599"/>
                  <a:gd name="connsiteY5" fmla="*/ 11511 h 98134"/>
                  <a:gd name="connsiteX6" fmla="*/ 13433 w 81599"/>
                  <a:gd name="connsiteY6" fmla="*/ 45016 h 98134"/>
                  <a:gd name="connsiteX7" fmla="*/ 131 w 81599"/>
                  <a:gd name="connsiteY7" fmla="*/ 12 h 98134"/>
                  <a:gd name="connsiteX8" fmla="*/ 45596 w 81599"/>
                  <a:gd name="connsiteY8" fmla="*/ 12 h 98134"/>
                  <a:gd name="connsiteX9" fmla="*/ 64060 w 81599"/>
                  <a:gd name="connsiteY9" fmla="*/ 3383 h 98134"/>
                  <a:gd name="connsiteX10" fmla="*/ 77958 w 81599"/>
                  <a:gd name="connsiteY10" fmla="*/ 26380 h 98134"/>
                  <a:gd name="connsiteX11" fmla="*/ 74185 w 81599"/>
                  <a:gd name="connsiteY11" fmla="*/ 41051 h 98134"/>
                  <a:gd name="connsiteX12" fmla="*/ 64060 w 81599"/>
                  <a:gd name="connsiteY12" fmla="*/ 49972 h 98134"/>
                  <a:gd name="connsiteX13" fmla="*/ 72597 w 81599"/>
                  <a:gd name="connsiteY13" fmla="*/ 56118 h 98134"/>
                  <a:gd name="connsiteX14" fmla="*/ 75972 w 81599"/>
                  <a:gd name="connsiteY14" fmla="*/ 68409 h 98134"/>
                  <a:gd name="connsiteX15" fmla="*/ 76369 w 81599"/>
                  <a:gd name="connsiteY15" fmla="*/ 81494 h 98134"/>
                  <a:gd name="connsiteX16" fmla="*/ 77362 w 81599"/>
                  <a:gd name="connsiteY16" fmla="*/ 90019 h 98134"/>
                  <a:gd name="connsiteX17" fmla="*/ 81730 w 81599"/>
                  <a:gd name="connsiteY17" fmla="*/ 95966 h 98134"/>
                  <a:gd name="connsiteX18" fmla="*/ 81730 w 81599"/>
                  <a:gd name="connsiteY18" fmla="*/ 98147 h 98134"/>
                  <a:gd name="connsiteX19" fmla="*/ 65251 w 81599"/>
                  <a:gd name="connsiteY19" fmla="*/ 98147 h 98134"/>
                  <a:gd name="connsiteX20" fmla="*/ 64259 w 81599"/>
                  <a:gd name="connsiteY20" fmla="*/ 94975 h 98134"/>
                  <a:gd name="connsiteX21" fmla="*/ 63663 w 81599"/>
                  <a:gd name="connsiteY21" fmla="*/ 87045 h 98134"/>
                  <a:gd name="connsiteX22" fmla="*/ 62869 w 81599"/>
                  <a:gd name="connsiteY22" fmla="*/ 70788 h 98134"/>
                  <a:gd name="connsiteX23" fmla="*/ 55721 w 81599"/>
                  <a:gd name="connsiteY23" fmla="*/ 57902 h 98134"/>
                  <a:gd name="connsiteX24" fmla="*/ 43611 w 81599"/>
                  <a:gd name="connsiteY24" fmla="*/ 56118 h 98134"/>
                  <a:gd name="connsiteX25" fmla="*/ 13433 w 81599"/>
                  <a:gd name="connsiteY25" fmla="*/ 56118 h 98134"/>
                  <a:gd name="connsiteX26" fmla="*/ 13433 w 81599"/>
                  <a:gd name="connsiteY26" fmla="*/ 98147 h 98134"/>
                  <a:gd name="connsiteX27" fmla="*/ 131 w 81599"/>
                  <a:gd name="connsiteY27" fmla="*/ 9814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599" h="98134">
                    <a:moveTo>
                      <a:pt x="44206" y="45016"/>
                    </a:moveTo>
                    <a:cubicBezTo>
                      <a:pt x="50411" y="45016"/>
                      <a:pt x="55324" y="43776"/>
                      <a:pt x="58898" y="41249"/>
                    </a:cubicBezTo>
                    <a:cubicBezTo>
                      <a:pt x="62571" y="38771"/>
                      <a:pt x="64457" y="34260"/>
                      <a:pt x="64457" y="27768"/>
                    </a:cubicBezTo>
                    <a:cubicBezTo>
                      <a:pt x="64457" y="20779"/>
                      <a:pt x="61876" y="16021"/>
                      <a:pt x="56714" y="13493"/>
                    </a:cubicBezTo>
                    <a:cubicBezTo>
                      <a:pt x="54034" y="12205"/>
                      <a:pt x="50411" y="11511"/>
                      <a:pt x="45795" y="11511"/>
                    </a:cubicBezTo>
                    <a:lnTo>
                      <a:pt x="13433" y="11511"/>
                    </a:lnTo>
                    <a:lnTo>
                      <a:pt x="13433" y="45016"/>
                    </a:lnTo>
                    <a:close/>
                    <a:moveTo>
                      <a:pt x="131" y="12"/>
                    </a:moveTo>
                    <a:lnTo>
                      <a:pt x="45596" y="12"/>
                    </a:lnTo>
                    <a:cubicBezTo>
                      <a:pt x="52991" y="12"/>
                      <a:pt x="59146" y="1152"/>
                      <a:pt x="64060" y="3383"/>
                    </a:cubicBezTo>
                    <a:cubicBezTo>
                      <a:pt x="73292" y="7496"/>
                      <a:pt x="77958" y="15179"/>
                      <a:pt x="77958" y="26380"/>
                    </a:cubicBezTo>
                    <a:cubicBezTo>
                      <a:pt x="77958" y="32327"/>
                      <a:pt x="76667" y="37234"/>
                      <a:pt x="74185" y="41051"/>
                    </a:cubicBezTo>
                    <a:cubicBezTo>
                      <a:pt x="71803" y="44768"/>
                      <a:pt x="68428" y="47741"/>
                      <a:pt x="64060" y="49972"/>
                    </a:cubicBezTo>
                    <a:cubicBezTo>
                      <a:pt x="67882" y="51558"/>
                      <a:pt x="70711" y="53640"/>
                      <a:pt x="72597" y="56118"/>
                    </a:cubicBezTo>
                    <a:cubicBezTo>
                      <a:pt x="74583" y="58645"/>
                      <a:pt x="75675" y="62759"/>
                      <a:pt x="75972" y="68409"/>
                    </a:cubicBezTo>
                    <a:lnTo>
                      <a:pt x="76369" y="81494"/>
                    </a:lnTo>
                    <a:cubicBezTo>
                      <a:pt x="76469" y="85360"/>
                      <a:pt x="76816" y="88185"/>
                      <a:pt x="77362" y="90019"/>
                    </a:cubicBezTo>
                    <a:cubicBezTo>
                      <a:pt x="78156" y="93092"/>
                      <a:pt x="79596" y="95074"/>
                      <a:pt x="81730" y="95966"/>
                    </a:cubicBezTo>
                    <a:lnTo>
                      <a:pt x="81730" y="98147"/>
                    </a:lnTo>
                    <a:lnTo>
                      <a:pt x="65251" y="98147"/>
                    </a:lnTo>
                    <a:cubicBezTo>
                      <a:pt x="64854" y="97354"/>
                      <a:pt x="64507" y="96313"/>
                      <a:pt x="64259" y="94975"/>
                    </a:cubicBezTo>
                    <a:cubicBezTo>
                      <a:pt x="63961" y="93538"/>
                      <a:pt x="63762" y="90911"/>
                      <a:pt x="63663" y="87045"/>
                    </a:cubicBezTo>
                    <a:lnTo>
                      <a:pt x="62869" y="70788"/>
                    </a:lnTo>
                    <a:cubicBezTo>
                      <a:pt x="62472" y="64345"/>
                      <a:pt x="60089" y="60033"/>
                      <a:pt x="55721" y="57902"/>
                    </a:cubicBezTo>
                    <a:cubicBezTo>
                      <a:pt x="53041" y="56713"/>
                      <a:pt x="49021" y="56118"/>
                      <a:pt x="43611" y="56118"/>
                    </a:cubicBezTo>
                    <a:lnTo>
                      <a:pt x="13433" y="56118"/>
                    </a:lnTo>
                    <a:lnTo>
                      <a:pt x="13433" y="98147"/>
                    </a:lnTo>
                    <a:lnTo>
                      <a:pt x="131" y="9814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BF0664E-4473-4858-9645-F5D04EBEC0DA}"/>
                  </a:ext>
                </a:extLst>
              </p:cNvPr>
              <p:cNvSpPr/>
              <p:nvPr/>
            </p:nvSpPr>
            <p:spPr>
              <a:xfrm>
                <a:off x="4205063" y="2358606"/>
                <a:ext cx="89739" cy="103289"/>
              </a:xfrm>
              <a:custGeom>
                <a:avLst/>
                <a:gdLst>
                  <a:gd name="connsiteX0" fmla="*/ 46398 w 89739"/>
                  <a:gd name="connsiteY0" fmla="*/ 12 h 103289"/>
                  <a:gd name="connsiteX1" fmla="*/ 70421 w 89739"/>
                  <a:gd name="connsiteY1" fmla="*/ 5365 h 103289"/>
                  <a:gd name="connsiteX2" fmla="*/ 88289 w 89739"/>
                  <a:gd name="connsiteY2" fmla="*/ 32327 h 103289"/>
                  <a:gd name="connsiteX3" fmla="*/ 75186 w 89739"/>
                  <a:gd name="connsiteY3" fmla="*/ 32327 h 103289"/>
                  <a:gd name="connsiteX4" fmla="*/ 65259 w 89739"/>
                  <a:gd name="connsiteY4" fmla="*/ 16665 h 103289"/>
                  <a:gd name="connsiteX5" fmla="*/ 46199 w 89739"/>
                  <a:gd name="connsiteY5" fmla="*/ 11709 h 103289"/>
                  <a:gd name="connsiteX6" fmla="*/ 23169 w 89739"/>
                  <a:gd name="connsiteY6" fmla="*/ 22018 h 103289"/>
                  <a:gd name="connsiteX7" fmla="*/ 13838 w 89739"/>
                  <a:gd name="connsiteY7" fmla="*/ 52351 h 103289"/>
                  <a:gd name="connsiteX8" fmla="*/ 21580 w 89739"/>
                  <a:gd name="connsiteY8" fmla="*/ 81097 h 103289"/>
                  <a:gd name="connsiteX9" fmla="*/ 46596 w 89739"/>
                  <a:gd name="connsiteY9" fmla="*/ 92001 h 103289"/>
                  <a:gd name="connsiteX10" fmla="*/ 68634 w 89739"/>
                  <a:gd name="connsiteY10" fmla="*/ 84269 h 103289"/>
                  <a:gd name="connsiteX11" fmla="*/ 77568 w 89739"/>
                  <a:gd name="connsiteY11" fmla="*/ 59290 h 103289"/>
                  <a:gd name="connsiteX12" fmla="*/ 46795 w 89739"/>
                  <a:gd name="connsiteY12" fmla="*/ 59290 h 103289"/>
                  <a:gd name="connsiteX13" fmla="*/ 46795 w 89739"/>
                  <a:gd name="connsiteY13" fmla="*/ 48188 h 103289"/>
                  <a:gd name="connsiteX14" fmla="*/ 89878 w 89739"/>
                  <a:gd name="connsiteY14" fmla="*/ 48188 h 103289"/>
                  <a:gd name="connsiteX15" fmla="*/ 89878 w 89739"/>
                  <a:gd name="connsiteY15" fmla="*/ 100724 h 103289"/>
                  <a:gd name="connsiteX16" fmla="*/ 81341 w 89739"/>
                  <a:gd name="connsiteY16" fmla="*/ 100724 h 103289"/>
                  <a:gd name="connsiteX17" fmla="*/ 78164 w 89739"/>
                  <a:gd name="connsiteY17" fmla="*/ 88036 h 103289"/>
                  <a:gd name="connsiteX18" fmla="*/ 66252 w 89739"/>
                  <a:gd name="connsiteY18" fmla="*/ 98345 h 103289"/>
                  <a:gd name="connsiteX19" fmla="*/ 44015 w 89739"/>
                  <a:gd name="connsiteY19" fmla="*/ 103302 h 103289"/>
                  <a:gd name="connsiteX20" fmla="*/ 13838 w 89739"/>
                  <a:gd name="connsiteY20" fmla="*/ 92001 h 103289"/>
                  <a:gd name="connsiteX21" fmla="*/ 138 w 89739"/>
                  <a:gd name="connsiteY21" fmla="*/ 53144 h 103289"/>
                  <a:gd name="connsiteX22" fmla="*/ 13639 w 89739"/>
                  <a:gd name="connsiteY22" fmla="*/ 13890 h 103289"/>
                  <a:gd name="connsiteX23" fmla="*/ 46398 w 89739"/>
                  <a:gd name="connsiteY23" fmla="*/ 12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739" h="103289">
                    <a:moveTo>
                      <a:pt x="46398" y="12"/>
                    </a:moveTo>
                    <a:cubicBezTo>
                      <a:pt x="55630" y="12"/>
                      <a:pt x="63671" y="1796"/>
                      <a:pt x="70421" y="5365"/>
                    </a:cubicBezTo>
                    <a:cubicBezTo>
                      <a:pt x="80199" y="10520"/>
                      <a:pt x="86155" y="19540"/>
                      <a:pt x="88289" y="32327"/>
                    </a:cubicBezTo>
                    <a:lnTo>
                      <a:pt x="75186" y="32327"/>
                    </a:lnTo>
                    <a:cubicBezTo>
                      <a:pt x="73598" y="25190"/>
                      <a:pt x="70272" y="19986"/>
                      <a:pt x="65259" y="16665"/>
                    </a:cubicBezTo>
                    <a:cubicBezTo>
                      <a:pt x="60196" y="13394"/>
                      <a:pt x="53843" y="11709"/>
                      <a:pt x="46199" y="11709"/>
                    </a:cubicBezTo>
                    <a:cubicBezTo>
                      <a:pt x="37067" y="11709"/>
                      <a:pt x="29373" y="15178"/>
                      <a:pt x="23169" y="22018"/>
                    </a:cubicBezTo>
                    <a:cubicBezTo>
                      <a:pt x="16915" y="28759"/>
                      <a:pt x="13838" y="38870"/>
                      <a:pt x="13838" y="52351"/>
                    </a:cubicBezTo>
                    <a:cubicBezTo>
                      <a:pt x="13838" y="64147"/>
                      <a:pt x="16419" y="73713"/>
                      <a:pt x="21580" y="81097"/>
                    </a:cubicBezTo>
                    <a:cubicBezTo>
                      <a:pt x="26743" y="88383"/>
                      <a:pt x="35081" y="92001"/>
                      <a:pt x="46596" y="92001"/>
                    </a:cubicBezTo>
                    <a:cubicBezTo>
                      <a:pt x="55431" y="92001"/>
                      <a:pt x="62777" y="89424"/>
                      <a:pt x="68634" y="84269"/>
                    </a:cubicBezTo>
                    <a:cubicBezTo>
                      <a:pt x="74441" y="79115"/>
                      <a:pt x="77420" y="70788"/>
                      <a:pt x="77568" y="59290"/>
                    </a:cubicBezTo>
                    <a:lnTo>
                      <a:pt x="46795" y="59290"/>
                    </a:lnTo>
                    <a:lnTo>
                      <a:pt x="46795" y="48188"/>
                    </a:lnTo>
                    <a:lnTo>
                      <a:pt x="89878" y="48188"/>
                    </a:lnTo>
                    <a:lnTo>
                      <a:pt x="89878" y="100724"/>
                    </a:lnTo>
                    <a:lnTo>
                      <a:pt x="81341" y="100724"/>
                    </a:lnTo>
                    <a:lnTo>
                      <a:pt x="78164" y="88036"/>
                    </a:lnTo>
                    <a:cubicBezTo>
                      <a:pt x="73647" y="93092"/>
                      <a:pt x="69677" y="96512"/>
                      <a:pt x="66252" y="98345"/>
                    </a:cubicBezTo>
                    <a:cubicBezTo>
                      <a:pt x="60395" y="101617"/>
                      <a:pt x="52999" y="103302"/>
                      <a:pt x="44015" y="103302"/>
                    </a:cubicBezTo>
                    <a:cubicBezTo>
                      <a:pt x="32351" y="103302"/>
                      <a:pt x="22275" y="99535"/>
                      <a:pt x="13838" y="92001"/>
                    </a:cubicBezTo>
                    <a:cubicBezTo>
                      <a:pt x="4705" y="82634"/>
                      <a:pt x="138" y="69698"/>
                      <a:pt x="138" y="53144"/>
                    </a:cubicBezTo>
                    <a:cubicBezTo>
                      <a:pt x="138" y="36788"/>
                      <a:pt x="4606" y="23703"/>
                      <a:pt x="13639" y="13890"/>
                    </a:cubicBezTo>
                    <a:cubicBezTo>
                      <a:pt x="22077" y="4671"/>
                      <a:pt x="32996" y="12"/>
                      <a:pt x="4639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7177834-B741-4F88-8243-AF1BFE99F5E8}"/>
                  </a:ext>
                </a:extLst>
              </p:cNvPr>
              <p:cNvSpPr/>
              <p:nvPr/>
            </p:nvSpPr>
            <p:spPr>
              <a:xfrm>
                <a:off x="4305081" y="245931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178C34B-2915-467F-9070-796A8A79FFA6}"/>
                  </a:ext>
                </a:extLst>
              </p:cNvPr>
              <p:cNvSpPr/>
              <p:nvPr/>
            </p:nvSpPr>
            <p:spPr>
              <a:xfrm>
                <a:off x="4354863" y="2361184"/>
                <a:ext cx="73459" cy="98134"/>
              </a:xfrm>
              <a:custGeom>
                <a:avLst/>
                <a:gdLst>
                  <a:gd name="connsiteX0" fmla="*/ 150 w 73459"/>
                  <a:gd name="connsiteY0" fmla="*/ 12 h 98134"/>
                  <a:gd name="connsiteX1" fmla="*/ 44424 w 73459"/>
                  <a:gd name="connsiteY1" fmla="*/ 12 h 98134"/>
                  <a:gd name="connsiteX2" fmla="*/ 65469 w 73459"/>
                  <a:gd name="connsiteY2" fmla="*/ 7546 h 98134"/>
                  <a:gd name="connsiteX3" fmla="*/ 73609 w 73459"/>
                  <a:gd name="connsiteY3" fmla="*/ 28164 h 98134"/>
                  <a:gd name="connsiteX4" fmla="*/ 66263 w 73459"/>
                  <a:gd name="connsiteY4" fmla="*/ 48188 h 98134"/>
                  <a:gd name="connsiteX5" fmla="*/ 44424 w 73459"/>
                  <a:gd name="connsiteY5" fmla="*/ 56713 h 98134"/>
                  <a:gd name="connsiteX6" fmla="*/ 13452 w 73459"/>
                  <a:gd name="connsiteY6" fmla="*/ 56713 h 98134"/>
                  <a:gd name="connsiteX7" fmla="*/ 13452 w 73459"/>
                  <a:gd name="connsiteY7" fmla="*/ 98147 h 98134"/>
                  <a:gd name="connsiteX8" fmla="*/ 150 w 73459"/>
                  <a:gd name="connsiteY8" fmla="*/ 98147 h 98134"/>
                  <a:gd name="connsiteX9" fmla="*/ 60108 w 73459"/>
                  <a:gd name="connsiteY9" fmla="*/ 28164 h 98134"/>
                  <a:gd name="connsiteX10" fmla="*/ 51968 w 73459"/>
                  <a:gd name="connsiteY10" fmla="*/ 13493 h 98134"/>
                  <a:gd name="connsiteX11" fmla="*/ 39858 w 73459"/>
                  <a:gd name="connsiteY11" fmla="*/ 11511 h 98134"/>
                  <a:gd name="connsiteX12" fmla="*/ 13452 w 73459"/>
                  <a:gd name="connsiteY12" fmla="*/ 11511 h 98134"/>
                  <a:gd name="connsiteX13" fmla="*/ 13452 w 73459"/>
                  <a:gd name="connsiteY13" fmla="*/ 45412 h 98134"/>
                  <a:gd name="connsiteX14" fmla="*/ 39858 w 73459"/>
                  <a:gd name="connsiteY14" fmla="*/ 45412 h 98134"/>
                  <a:gd name="connsiteX15" fmla="*/ 54549 w 73459"/>
                  <a:gd name="connsiteY15" fmla="*/ 41645 h 98134"/>
                  <a:gd name="connsiteX16" fmla="*/ 60108 w 73459"/>
                  <a:gd name="connsiteY16" fmla="*/ 28164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459" h="98134">
                    <a:moveTo>
                      <a:pt x="150" y="12"/>
                    </a:moveTo>
                    <a:lnTo>
                      <a:pt x="44424" y="12"/>
                    </a:lnTo>
                    <a:cubicBezTo>
                      <a:pt x="53160" y="12"/>
                      <a:pt x="60158" y="2540"/>
                      <a:pt x="65469" y="7546"/>
                    </a:cubicBezTo>
                    <a:cubicBezTo>
                      <a:pt x="70879" y="12453"/>
                      <a:pt x="73609" y="19342"/>
                      <a:pt x="73609" y="28164"/>
                    </a:cubicBezTo>
                    <a:cubicBezTo>
                      <a:pt x="73609" y="35846"/>
                      <a:pt x="71127" y="42537"/>
                      <a:pt x="66263" y="48188"/>
                    </a:cubicBezTo>
                    <a:cubicBezTo>
                      <a:pt x="61498" y="53887"/>
                      <a:pt x="54202" y="56713"/>
                      <a:pt x="44424" y="56713"/>
                    </a:cubicBezTo>
                    <a:lnTo>
                      <a:pt x="13452" y="56713"/>
                    </a:lnTo>
                    <a:lnTo>
                      <a:pt x="13452" y="98147"/>
                    </a:lnTo>
                    <a:lnTo>
                      <a:pt x="150" y="98147"/>
                    </a:lnTo>
                    <a:close/>
                    <a:moveTo>
                      <a:pt x="60108" y="28164"/>
                    </a:moveTo>
                    <a:cubicBezTo>
                      <a:pt x="60108" y="21027"/>
                      <a:pt x="57378" y="16170"/>
                      <a:pt x="51968" y="13493"/>
                    </a:cubicBezTo>
                    <a:cubicBezTo>
                      <a:pt x="49040" y="12205"/>
                      <a:pt x="45019" y="11511"/>
                      <a:pt x="39858" y="11511"/>
                    </a:cubicBezTo>
                    <a:lnTo>
                      <a:pt x="13452" y="11511"/>
                    </a:lnTo>
                    <a:lnTo>
                      <a:pt x="13452" y="45412"/>
                    </a:lnTo>
                    <a:lnTo>
                      <a:pt x="39858" y="45412"/>
                    </a:lnTo>
                    <a:cubicBezTo>
                      <a:pt x="45913" y="45412"/>
                      <a:pt x="50827" y="44173"/>
                      <a:pt x="54549" y="41645"/>
                    </a:cubicBezTo>
                    <a:cubicBezTo>
                      <a:pt x="58222" y="39167"/>
                      <a:pt x="60108" y="34657"/>
                      <a:pt x="60108" y="28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34DA566-72A7-4053-A2A9-33893C9EEB70}"/>
                  </a:ext>
                </a:extLst>
              </p:cNvPr>
              <p:cNvSpPr/>
              <p:nvPr/>
            </p:nvSpPr>
            <p:spPr>
              <a:xfrm>
                <a:off x="4443680" y="2386164"/>
                <a:ext cx="34942" cy="73155"/>
              </a:xfrm>
              <a:custGeom>
                <a:avLst/>
                <a:gdLst>
                  <a:gd name="connsiteX0" fmla="*/ 157 w 34942"/>
                  <a:gd name="connsiteY0" fmla="*/ 1598 h 73155"/>
                  <a:gd name="connsiteX1" fmla="*/ 11672 w 34942"/>
                  <a:gd name="connsiteY1" fmla="*/ 1598 h 73155"/>
                  <a:gd name="connsiteX2" fmla="*/ 11672 w 34942"/>
                  <a:gd name="connsiteY2" fmla="*/ 13890 h 73155"/>
                  <a:gd name="connsiteX3" fmla="*/ 18423 w 34942"/>
                  <a:gd name="connsiteY3" fmla="*/ 5167 h 73155"/>
                  <a:gd name="connsiteX4" fmla="*/ 31129 w 34942"/>
                  <a:gd name="connsiteY4" fmla="*/ 12 h 73155"/>
                  <a:gd name="connsiteX5" fmla="*/ 32320 w 34942"/>
                  <a:gd name="connsiteY5" fmla="*/ 210 h 73155"/>
                  <a:gd name="connsiteX6" fmla="*/ 35100 w 34942"/>
                  <a:gd name="connsiteY6" fmla="*/ 409 h 73155"/>
                  <a:gd name="connsiteX7" fmla="*/ 35100 w 34942"/>
                  <a:gd name="connsiteY7" fmla="*/ 13097 h 73155"/>
                  <a:gd name="connsiteX8" fmla="*/ 32916 w 34942"/>
                  <a:gd name="connsiteY8" fmla="*/ 12899 h 73155"/>
                  <a:gd name="connsiteX9" fmla="*/ 31129 w 34942"/>
                  <a:gd name="connsiteY9" fmla="*/ 12700 h 73155"/>
                  <a:gd name="connsiteX10" fmla="*/ 17033 w 34942"/>
                  <a:gd name="connsiteY10" fmla="*/ 18648 h 73155"/>
                  <a:gd name="connsiteX11" fmla="*/ 12268 w 34942"/>
                  <a:gd name="connsiteY11" fmla="*/ 31931 h 73155"/>
                  <a:gd name="connsiteX12" fmla="*/ 12268 w 34942"/>
                  <a:gd name="connsiteY12" fmla="*/ 73167 h 73155"/>
                  <a:gd name="connsiteX13" fmla="*/ 157 w 34942"/>
                  <a:gd name="connsiteY13" fmla="*/ 73167 h 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942" h="73155">
                    <a:moveTo>
                      <a:pt x="157" y="1598"/>
                    </a:moveTo>
                    <a:lnTo>
                      <a:pt x="11672" y="1598"/>
                    </a:lnTo>
                    <a:lnTo>
                      <a:pt x="11672" y="13890"/>
                    </a:lnTo>
                    <a:cubicBezTo>
                      <a:pt x="12566" y="11511"/>
                      <a:pt x="14849" y="8636"/>
                      <a:pt x="18423" y="5167"/>
                    </a:cubicBezTo>
                    <a:cubicBezTo>
                      <a:pt x="22095" y="1747"/>
                      <a:pt x="26364" y="12"/>
                      <a:pt x="31129" y="12"/>
                    </a:cubicBezTo>
                    <a:cubicBezTo>
                      <a:pt x="31377" y="12"/>
                      <a:pt x="31774" y="111"/>
                      <a:pt x="32320" y="210"/>
                    </a:cubicBezTo>
                    <a:cubicBezTo>
                      <a:pt x="32817" y="210"/>
                      <a:pt x="33760" y="310"/>
                      <a:pt x="35100" y="409"/>
                    </a:cubicBezTo>
                    <a:lnTo>
                      <a:pt x="35100" y="13097"/>
                    </a:lnTo>
                    <a:cubicBezTo>
                      <a:pt x="34306" y="12998"/>
                      <a:pt x="33561" y="12899"/>
                      <a:pt x="32916" y="12899"/>
                    </a:cubicBezTo>
                    <a:cubicBezTo>
                      <a:pt x="32370" y="12799"/>
                      <a:pt x="31774" y="12700"/>
                      <a:pt x="31129" y="12700"/>
                    </a:cubicBezTo>
                    <a:cubicBezTo>
                      <a:pt x="25024" y="12700"/>
                      <a:pt x="20309" y="14683"/>
                      <a:pt x="17033" y="18648"/>
                    </a:cubicBezTo>
                    <a:cubicBezTo>
                      <a:pt x="13856" y="22514"/>
                      <a:pt x="12268" y="26925"/>
                      <a:pt x="12268" y="31931"/>
                    </a:cubicBezTo>
                    <a:lnTo>
                      <a:pt x="12268" y="73167"/>
                    </a:lnTo>
                    <a:lnTo>
                      <a:pt x="157" y="7316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F562C2C-C82B-4F48-B3DB-82CF88F10096}"/>
                  </a:ext>
                </a:extLst>
              </p:cNvPr>
              <p:cNvSpPr/>
              <p:nvPr/>
            </p:nvSpPr>
            <p:spPr>
              <a:xfrm>
                <a:off x="4484134" y="2385767"/>
                <a:ext cx="66708" cy="76128"/>
              </a:xfrm>
              <a:custGeom>
                <a:avLst/>
                <a:gdLst>
                  <a:gd name="connsiteX0" fmla="*/ 33515 w 66708"/>
                  <a:gd name="connsiteY0" fmla="*/ 65832 h 76128"/>
                  <a:gd name="connsiteX1" fmla="*/ 49795 w 66708"/>
                  <a:gd name="connsiteY1" fmla="*/ 56911 h 76128"/>
                  <a:gd name="connsiteX2" fmla="*/ 54362 w 66708"/>
                  <a:gd name="connsiteY2" fmla="*/ 36689 h 76128"/>
                  <a:gd name="connsiteX3" fmla="*/ 51185 w 66708"/>
                  <a:gd name="connsiteY3" fmla="*/ 20234 h 76128"/>
                  <a:gd name="connsiteX4" fmla="*/ 33515 w 66708"/>
                  <a:gd name="connsiteY4" fmla="*/ 10520 h 76128"/>
                  <a:gd name="connsiteX5" fmla="*/ 17433 w 66708"/>
                  <a:gd name="connsiteY5" fmla="*/ 19044 h 76128"/>
                  <a:gd name="connsiteX6" fmla="*/ 12470 w 66708"/>
                  <a:gd name="connsiteY6" fmla="*/ 39068 h 76128"/>
                  <a:gd name="connsiteX7" fmla="*/ 17433 w 66708"/>
                  <a:gd name="connsiteY7" fmla="*/ 58299 h 76128"/>
                  <a:gd name="connsiteX8" fmla="*/ 33515 w 66708"/>
                  <a:gd name="connsiteY8" fmla="*/ 65832 h 76128"/>
                  <a:gd name="connsiteX9" fmla="*/ 33912 w 66708"/>
                  <a:gd name="connsiteY9" fmla="*/ 12 h 76128"/>
                  <a:gd name="connsiteX10" fmla="*/ 57340 w 66708"/>
                  <a:gd name="connsiteY10" fmla="*/ 9330 h 76128"/>
                  <a:gd name="connsiteX11" fmla="*/ 66870 w 66708"/>
                  <a:gd name="connsiteY11" fmla="*/ 36292 h 76128"/>
                  <a:gd name="connsiteX12" fmla="*/ 58332 w 66708"/>
                  <a:gd name="connsiteY12" fmla="*/ 64841 h 76128"/>
                  <a:gd name="connsiteX13" fmla="*/ 32324 w 66708"/>
                  <a:gd name="connsiteY13" fmla="*/ 76141 h 76128"/>
                  <a:gd name="connsiteX14" fmla="*/ 8698 w 66708"/>
                  <a:gd name="connsiteY14" fmla="*/ 66229 h 76128"/>
                  <a:gd name="connsiteX15" fmla="*/ 161 w 66708"/>
                  <a:gd name="connsiteY15" fmla="*/ 39266 h 76128"/>
                  <a:gd name="connsiteX16" fmla="*/ 9293 w 66708"/>
                  <a:gd name="connsiteY16" fmla="*/ 10718 h 76128"/>
                  <a:gd name="connsiteX17" fmla="*/ 33912 w 66708"/>
                  <a:gd name="connsiteY17" fmla="*/ 12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515" y="65832"/>
                    </a:moveTo>
                    <a:cubicBezTo>
                      <a:pt x="41457" y="65832"/>
                      <a:pt x="46867" y="62858"/>
                      <a:pt x="49795" y="56911"/>
                    </a:cubicBezTo>
                    <a:cubicBezTo>
                      <a:pt x="52823" y="50864"/>
                      <a:pt x="54362" y="44123"/>
                      <a:pt x="54362" y="36689"/>
                    </a:cubicBezTo>
                    <a:cubicBezTo>
                      <a:pt x="54362" y="29948"/>
                      <a:pt x="53270" y="24496"/>
                      <a:pt x="51185" y="20234"/>
                    </a:cubicBezTo>
                    <a:cubicBezTo>
                      <a:pt x="47711" y="13791"/>
                      <a:pt x="41854" y="10520"/>
                      <a:pt x="33515" y="10520"/>
                    </a:cubicBezTo>
                    <a:cubicBezTo>
                      <a:pt x="26219" y="10520"/>
                      <a:pt x="20858" y="13394"/>
                      <a:pt x="17433" y="19044"/>
                    </a:cubicBezTo>
                    <a:cubicBezTo>
                      <a:pt x="14108" y="24596"/>
                      <a:pt x="12470" y="31287"/>
                      <a:pt x="12470" y="39068"/>
                    </a:cubicBezTo>
                    <a:cubicBezTo>
                      <a:pt x="12470" y="46750"/>
                      <a:pt x="14108" y="53144"/>
                      <a:pt x="17433" y="58299"/>
                    </a:cubicBezTo>
                    <a:cubicBezTo>
                      <a:pt x="20858" y="63354"/>
                      <a:pt x="26219" y="65832"/>
                      <a:pt x="33515" y="65832"/>
                    </a:cubicBezTo>
                    <a:close/>
                    <a:moveTo>
                      <a:pt x="33912" y="12"/>
                    </a:moveTo>
                    <a:cubicBezTo>
                      <a:pt x="43144" y="12"/>
                      <a:pt x="50986" y="3135"/>
                      <a:pt x="57340" y="9330"/>
                    </a:cubicBezTo>
                    <a:cubicBezTo>
                      <a:pt x="63693" y="15426"/>
                      <a:pt x="66870" y="24397"/>
                      <a:pt x="66870" y="36292"/>
                    </a:cubicBezTo>
                    <a:cubicBezTo>
                      <a:pt x="66870" y="47791"/>
                      <a:pt x="63991" y="57307"/>
                      <a:pt x="58332" y="64841"/>
                    </a:cubicBezTo>
                    <a:cubicBezTo>
                      <a:pt x="52773" y="72374"/>
                      <a:pt x="44087" y="76141"/>
                      <a:pt x="32324" y="76141"/>
                    </a:cubicBezTo>
                    <a:cubicBezTo>
                      <a:pt x="22397" y="76141"/>
                      <a:pt x="14505" y="72870"/>
                      <a:pt x="8698" y="66229"/>
                    </a:cubicBezTo>
                    <a:cubicBezTo>
                      <a:pt x="2990" y="59488"/>
                      <a:pt x="161" y="50517"/>
                      <a:pt x="161" y="39266"/>
                    </a:cubicBezTo>
                    <a:cubicBezTo>
                      <a:pt x="161" y="27371"/>
                      <a:pt x="3188" y="17855"/>
                      <a:pt x="9293" y="10718"/>
                    </a:cubicBezTo>
                    <a:cubicBezTo>
                      <a:pt x="15349" y="3581"/>
                      <a:pt x="23588" y="12"/>
                      <a:pt x="33912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6D8B191-5F71-47F0-8E31-0C5D21E66CAD}"/>
                  </a:ext>
                </a:extLst>
              </p:cNvPr>
              <p:cNvSpPr/>
              <p:nvPr/>
            </p:nvSpPr>
            <p:spPr>
              <a:xfrm>
                <a:off x="4557965" y="2367726"/>
                <a:ext cx="33354" cy="92782"/>
              </a:xfrm>
              <a:custGeom>
                <a:avLst/>
                <a:gdLst>
                  <a:gd name="connsiteX0" fmla="*/ 9895 w 33354"/>
                  <a:gd name="connsiteY0" fmla="*/ 12 h 92782"/>
                  <a:gd name="connsiteX1" fmla="*/ 22006 w 33354"/>
                  <a:gd name="connsiteY1" fmla="*/ 12 h 92782"/>
                  <a:gd name="connsiteX2" fmla="*/ 22006 w 33354"/>
                  <a:gd name="connsiteY2" fmla="*/ 20036 h 92782"/>
                  <a:gd name="connsiteX3" fmla="*/ 33521 w 33354"/>
                  <a:gd name="connsiteY3" fmla="*/ 20036 h 92782"/>
                  <a:gd name="connsiteX4" fmla="*/ 33521 w 33354"/>
                  <a:gd name="connsiteY4" fmla="*/ 29948 h 92782"/>
                  <a:gd name="connsiteX5" fmla="*/ 22006 w 33354"/>
                  <a:gd name="connsiteY5" fmla="*/ 29948 h 92782"/>
                  <a:gd name="connsiteX6" fmla="*/ 22006 w 33354"/>
                  <a:gd name="connsiteY6" fmla="*/ 76538 h 92782"/>
                  <a:gd name="connsiteX7" fmla="*/ 24587 w 33354"/>
                  <a:gd name="connsiteY7" fmla="*/ 81494 h 92782"/>
                  <a:gd name="connsiteX8" fmla="*/ 29153 w 33354"/>
                  <a:gd name="connsiteY8" fmla="*/ 82287 h 92782"/>
                  <a:gd name="connsiteX9" fmla="*/ 31139 w 33354"/>
                  <a:gd name="connsiteY9" fmla="*/ 82287 h 92782"/>
                  <a:gd name="connsiteX10" fmla="*/ 33521 w 33354"/>
                  <a:gd name="connsiteY10" fmla="*/ 82089 h 92782"/>
                  <a:gd name="connsiteX11" fmla="*/ 33521 w 33354"/>
                  <a:gd name="connsiteY11" fmla="*/ 91605 h 92782"/>
                  <a:gd name="connsiteX12" fmla="*/ 29153 w 33354"/>
                  <a:gd name="connsiteY12" fmla="*/ 92398 h 92782"/>
                  <a:gd name="connsiteX13" fmla="*/ 24190 w 33354"/>
                  <a:gd name="connsiteY13" fmla="*/ 92794 h 92782"/>
                  <a:gd name="connsiteX14" fmla="*/ 12873 w 33354"/>
                  <a:gd name="connsiteY14" fmla="*/ 88433 h 92782"/>
                  <a:gd name="connsiteX15" fmla="*/ 9895 w 33354"/>
                  <a:gd name="connsiteY15" fmla="*/ 77331 h 92782"/>
                  <a:gd name="connsiteX16" fmla="*/ 9895 w 33354"/>
                  <a:gd name="connsiteY16" fmla="*/ 29948 h 92782"/>
                  <a:gd name="connsiteX17" fmla="*/ 167 w 33354"/>
                  <a:gd name="connsiteY17" fmla="*/ 29948 h 92782"/>
                  <a:gd name="connsiteX18" fmla="*/ 167 w 33354"/>
                  <a:gd name="connsiteY18" fmla="*/ 20036 h 92782"/>
                  <a:gd name="connsiteX19" fmla="*/ 9895 w 33354"/>
                  <a:gd name="connsiteY19" fmla="*/ 20036 h 9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54" h="92782">
                    <a:moveTo>
                      <a:pt x="9895" y="12"/>
                    </a:moveTo>
                    <a:lnTo>
                      <a:pt x="22006" y="12"/>
                    </a:lnTo>
                    <a:lnTo>
                      <a:pt x="22006" y="20036"/>
                    </a:lnTo>
                    <a:lnTo>
                      <a:pt x="33521" y="20036"/>
                    </a:lnTo>
                    <a:lnTo>
                      <a:pt x="33521" y="29948"/>
                    </a:lnTo>
                    <a:lnTo>
                      <a:pt x="22006" y="29948"/>
                    </a:lnTo>
                    <a:lnTo>
                      <a:pt x="22006" y="76538"/>
                    </a:lnTo>
                    <a:cubicBezTo>
                      <a:pt x="22006" y="79065"/>
                      <a:pt x="22850" y="80701"/>
                      <a:pt x="24587" y="81494"/>
                    </a:cubicBezTo>
                    <a:cubicBezTo>
                      <a:pt x="25480" y="82039"/>
                      <a:pt x="27019" y="82287"/>
                      <a:pt x="29153" y="82287"/>
                    </a:cubicBezTo>
                    <a:cubicBezTo>
                      <a:pt x="29798" y="82287"/>
                      <a:pt x="30444" y="82287"/>
                      <a:pt x="31139" y="82287"/>
                    </a:cubicBezTo>
                    <a:cubicBezTo>
                      <a:pt x="31784" y="82287"/>
                      <a:pt x="32578" y="82237"/>
                      <a:pt x="33521" y="82089"/>
                    </a:cubicBezTo>
                    <a:lnTo>
                      <a:pt x="33521" y="91605"/>
                    </a:lnTo>
                    <a:cubicBezTo>
                      <a:pt x="32032" y="92001"/>
                      <a:pt x="30593" y="92249"/>
                      <a:pt x="29153" y="92398"/>
                    </a:cubicBezTo>
                    <a:cubicBezTo>
                      <a:pt x="27664" y="92646"/>
                      <a:pt x="26026" y="92794"/>
                      <a:pt x="24190" y="92794"/>
                    </a:cubicBezTo>
                    <a:cubicBezTo>
                      <a:pt x="18631" y="92794"/>
                      <a:pt x="14858" y="91357"/>
                      <a:pt x="12873" y="88433"/>
                    </a:cubicBezTo>
                    <a:cubicBezTo>
                      <a:pt x="10888" y="85558"/>
                      <a:pt x="9895" y="81841"/>
                      <a:pt x="9895" y="77331"/>
                    </a:cubicBezTo>
                    <a:lnTo>
                      <a:pt x="9895" y="29948"/>
                    </a:lnTo>
                    <a:lnTo>
                      <a:pt x="167" y="29948"/>
                    </a:lnTo>
                    <a:lnTo>
                      <a:pt x="167" y="20036"/>
                    </a:lnTo>
                    <a:lnTo>
                      <a:pt x="9895" y="20036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E40F6FA-3849-4F0D-AC6A-F3B03FFCD954}"/>
                  </a:ext>
                </a:extLst>
              </p:cNvPr>
              <p:cNvSpPr/>
              <p:nvPr/>
            </p:nvSpPr>
            <p:spPr>
              <a:xfrm>
                <a:off x="4598416" y="2385767"/>
                <a:ext cx="66708" cy="76128"/>
              </a:xfrm>
              <a:custGeom>
                <a:avLst/>
                <a:gdLst>
                  <a:gd name="connsiteX0" fmla="*/ 33524 w 66708"/>
                  <a:gd name="connsiteY0" fmla="*/ 65832 h 76128"/>
                  <a:gd name="connsiteX1" fmla="*/ 49804 w 66708"/>
                  <a:gd name="connsiteY1" fmla="*/ 56911 h 76128"/>
                  <a:gd name="connsiteX2" fmla="*/ 54371 w 66708"/>
                  <a:gd name="connsiteY2" fmla="*/ 36689 h 76128"/>
                  <a:gd name="connsiteX3" fmla="*/ 51194 w 66708"/>
                  <a:gd name="connsiteY3" fmla="*/ 20234 h 76128"/>
                  <a:gd name="connsiteX4" fmla="*/ 33524 w 66708"/>
                  <a:gd name="connsiteY4" fmla="*/ 10520 h 76128"/>
                  <a:gd name="connsiteX5" fmla="*/ 17442 w 66708"/>
                  <a:gd name="connsiteY5" fmla="*/ 19044 h 76128"/>
                  <a:gd name="connsiteX6" fmla="*/ 12479 w 66708"/>
                  <a:gd name="connsiteY6" fmla="*/ 39068 h 76128"/>
                  <a:gd name="connsiteX7" fmla="*/ 17442 w 66708"/>
                  <a:gd name="connsiteY7" fmla="*/ 58299 h 76128"/>
                  <a:gd name="connsiteX8" fmla="*/ 33524 w 66708"/>
                  <a:gd name="connsiteY8" fmla="*/ 65832 h 76128"/>
                  <a:gd name="connsiteX9" fmla="*/ 33921 w 66708"/>
                  <a:gd name="connsiteY9" fmla="*/ 12 h 76128"/>
                  <a:gd name="connsiteX10" fmla="*/ 57349 w 66708"/>
                  <a:gd name="connsiteY10" fmla="*/ 9330 h 76128"/>
                  <a:gd name="connsiteX11" fmla="*/ 66879 w 66708"/>
                  <a:gd name="connsiteY11" fmla="*/ 36292 h 76128"/>
                  <a:gd name="connsiteX12" fmla="*/ 58341 w 66708"/>
                  <a:gd name="connsiteY12" fmla="*/ 64841 h 76128"/>
                  <a:gd name="connsiteX13" fmla="*/ 32333 w 66708"/>
                  <a:gd name="connsiteY13" fmla="*/ 76141 h 76128"/>
                  <a:gd name="connsiteX14" fmla="*/ 8707 w 66708"/>
                  <a:gd name="connsiteY14" fmla="*/ 66229 h 76128"/>
                  <a:gd name="connsiteX15" fmla="*/ 170 w 66708"/>
                  <a:gd name="connsiteY15" fmla="*/ 39266 h 76128"/>
                  <a:gd name="connsiteX16" fmla="*/ 9302 w 66708"/>
                  <a:gd name="connsiteY16" fmla="*/ 10718 h 76128"/>
                  <a:gd name="connsiteX17" fmla="*/ 33921 w 66708"/>
                  <a:gd name="connsiteY17" fmla="*/ 12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524" y="65832"/>
                    </a:moveTo>
                    <a:cubicBezTo>
                      <a:pt x="41466" y="65832"/>
                      <a:pt x="46876" y="62858"/>
                      <a:pt x="49804" y="56911"/>
                    </a:cubicBezTo>
                    <a:cubicBezTo>
                      <a:pt x="52832" y="50864"/>
                      <a:pt x="54371" y="44123"/>
                      <a:pt x="54371" y="36689"/>
                    </a:cubicBezTo>
                    <a:cubicBezTo>
                      <a:pt x="54371" y="29948"/>
                      <a:pt x="53279" y="24496"/>
                      <a:pt x="51194" y="20234"/>
                    </a:cubicBezTo>
                    <a:cubicBezTo>
                      <a:pt x="47720" y="13791"/>
                      <a:pt x="41863" y="10520"/>
                      <a:pt x="33524" y="10520"/>
                    </a:cubicBezTo>
                    <a:cubicBezTo>
                      <a:pt x="26228" y="10520"/>
                      <a:pt x="20867" y="13394"/>
                      <a:pt x="17442" y="19044"/>
                    </a:cubicBezTo>
                    <a:cubicBezTo>
                      <a:pt x="14117" y="24596"/>
                      <a:pt x="12479" y="31287"/>
                      <a:pt x="12479" y="39068"/>
                    </a:cubicBezTo>
                    <a:cubicBezTo>
                      <a:pt x="12479" y="46750"/>
                      <a:pt x="14117" y="53144"/>
                      <a:pt x="17442" y="58299"/>
                    </a:cubicBezTo>
                    <a:cubicBezTo>
                      <a:pt x="20867" y="63354"/>
                      <a:pt x="26228" y="65832"/>
                      <a:pt x="33524" y="65832"/>
                    </a:cubicBezTo>
                    <a:close/>
                    <a:moveTo>
                      <a:pt x="33921" y="12"/>
                    </a:moveTo>
                    <a:cubicBezTo>
                      <a:pt x="43153" y="12"/>
                      <a:pt x="50995" y="3135"/>
                      <a:pt x="57349" y="9330"/>
                    </a:cubicBezTo>
                    <a:cubicBezTo>
                      <a:pt x="63702" y="15426"/>
                      <a:pt x="66879" y="24397"/>
                      <a:pt x="66879" y="36292"/>
                    </a:cubicBezTo>
                    <a:cubicBezTo>
                      <a:pt x="66879" y="47791"/>
                      <a:pt x="64000" y="57307"/>
                      <a:pt x="58341" y="64841"/>
                    </a:cubicBezTo>
                    <a:cubicBezTo>
                      <a:pt x="52782" y="72374"/>
                      <a:pt x="44096" y="76141"/>
                      <a:pt x="32333" y="76141"/>
                    </a:cubicBezTo>
                    <a:cubicBezTo>
                      <a:pt x="22406" y="76141"/>
                      <a:pt x="14514" y="72870"/>
                      <a:pt x="8707" y="66229"/>
                    </a:cubicBezTo>
                    <a:cubicBezTo>
                      <a:pt x="2999" y="59488"/>
                      <a:pt x="170" y="50517"/>
                      <a:pt x="170" y="39266"/>
                    </a:cubicBezTo>
                    <a:cubicBezTo>
                      <a:pt x="170" y="27371"/>
                      <a:pt x="3197" y="17855"/>
                      <a:pt x="9302" y="10718"/>
                    </a:cubicBezTo>
                    <a:cubicBezTo>
                      <a:pt x="15358" y="3581"/>
                      <a:pt x="23597" y="12"/>
                      <a:pt x="33921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E0CE112-1593-4E5C-9108-5F53098FA6AD}"/>
                  </a:ext>
                </a:extLst>
              </p:cNvPr>
              <p:cNvSpPr/>
              <p:nvPr/>
            </p:nvSpPr>
            <p:spPr>
              <a:xfrm>
                <a:off x="4674617" y="2385767"/>
                <a:ext cx="61348" cy="75534"/>
              </a:xfrm>
              <a:custGeom>
                <a:avLst/>
                <a:gdLst>
                  <a:gd name="connsiteX0" fmla="*/ 32736 w 61348"/>
                  <a:gd name="connsiteY0" fmla="*/ 12 h 75534"/>
                  <a:gd name="connsiteX1" fmla="*/ 52391 w 61348"/>
                  <a:gd name="connsiteY1" fmla="*/ 5960 h 75534"/>
                  <a:gd name="connsiteX2" fmla="*/ 61524 w 61348"/>
                  <a:gd name="connsiteY2" fmla="*/ 25983 h 75534"/>
                  <a:gd name="connsiteX3" fmla="*/ 49810 w 61348"/>
                  <a:gd name="connsiteY3" fmla="*/ 25983 h 75534"/>
                  <a:gd name="connsiteX4" fmla="*/ 44847 w 61348"/>
                  <a:gd name="connsiteY4" fmla="*/ 15079 h 75534"/>
                  <a:gd name="connsiteX5" fmla="*/ 32736 w 61348"/>
                  <a:gd name="connsiteY5" fmla="*/ 10718 h 75534"/>
                  <a:gd name="connsiteX6" fmla="*/ 16257 w 61348"/>
                  <a:gd name="connsiteY6" fmla="*/ 22018 h 75534"/>
                  <a:gd name="connsiteX7" fmla="*/ 13080 w 61348"/>
                  <a:gd name="connsiteY7" fmla="*/ 39861 h 75534"/>
                  <a:gd name="connsiteX8" fmla="*/ 17448 w 61348"/>
                  <a:gd name="connsiteY8" fmla="*/ 58100 h 75534"/>
                  <a:gd name="connsiteX9" fmla="*/ 31942 w 61348"/>
                  <a:gd name="connsiteY9" fmla="*/ 65436 h 75534"/>
                  <a:gd name="connsiteX10" fmla="*/ 43656 w 61348"/>
                  <a:gd name="connsiteY10" fmla="*/ 60876 h 75534"/>
                  <a:gd name="connsiteX11" fmla="*/ 49810 w 61348"/>
                  <a:gd name="connsiteY11" fmla="*/ 48188 h 75534"/>
                  <a:gd name="connsiteX12" fmla="*/ 61524 w 61348"/>
                  <a:gd name="connsiteY12" fmla="*/ 48188 h 75534"/>
                  <a:gd name="connsiteX13" fmla="*/ 51398 w 61348"/>
                  <a:gd name="connsiteY13" fmla="*/ 69004 h 75534"/>
                  <a:gd name="connsiteX14" fmla="*/ 30949 w 61348"/>
                  <a:gd name="connsiteY14" fmla="*/ 75546 h 75534"/>
                  <a:gd name="connsiteX15" fmla="*/ 8514 w 61348"/>
                  <a:gd name="connsiteY15" fmla="*/ 65436 h 75534"/>
                  <a:gd name="connsiteX16" fmla="*/ 176 w 61348"/>
                  <a:gd name="connsiteY16" fmla="*/ 39861 h 75534"/>
                  <a:gd name="connsiteX17" fmla="*/ 9308 w 61348"/>
                  <a:gd name="connsiteY17" fmla="*/ 10520 h 75534"/>
                  <a:gd name="connsiteX18" fmla="*/ 32736 w 61348"/>
                  <a:gd name="connsiteY18" fmla="*/ 12 h 7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348" h="75534">
                    <a:moveTo>
                      <a:pt x="32736" y="12"/>
                    </a:moveTo>
                    <a:cubicBezTo>
                      <a:pt x="40777" y="12"/>
                      <a:pt x="47328" y="1995"/>
                      <a:pt x="52391" y="5960"/>
                    </a:cubicBezTo>
                    <a:cubicBezTo>
                      <a:pt x="57404" y="9826"/>
                      <a:pt x="60432" y="16467"/>
                      <a:pt x="61524" y="25983"/>
                    </a:cubicBezTo>
                    <a:lnTo>
                      <a:pt x="49810" y="25983"/>
                    </a:lnTo>
                    <a:cubicBezTo>
                      <a:pt x="49016" y="21622"/>
                      <a:pt x="47328" y="18004"/>
                      <a:pt x="44847" y="15079"/>
                    </a:cubicBezTo>
                    <a:cubicBezTo>
                      <a:pt x="42315" y="12205"/>
                      <a:pt x="38295" y="10718"/>
                      <a:pt x="32736" y="10718"/>
                    </a:cubicBezTo>
                    <a:cubicBezTo>
                      <a:pt x="25042" y="10718"/>
                      <a:pt x="19533" y="14485"/>
                      <a:pt x="16257" y="22018"/>
                    </a:cubicBezTo>
                    <a:cubicBezTo>
                      <a:pt x="14123" y="26776"/>
                      <a:pt x="13080" y="32724"/>
                      <a:pt x="13080" y="39861"/>
                    </a:cubicBezTo>
                    <a:cubicBezTo>
                      <a:pt x="13080" y="46998"/>
                      <a:pt x="14520" y="53094"/>
                      <a:pt x="17448" y="58100"/>
                    </a:cubicBezTo>
                    <a:cubicBezTo>
                      <a:pt x="20476" y="63007"/>
                      <a:pt x="25291" y="65436"/>
                      <a:pt x="31942" y="65436"/>
                    </a:cubicBezTo>
                    <a:cubicBezTo>
                      <a:pt x="36806" y="65436"/>
                      <a:pt x="40727" y="63949"/>
                      <a:pt x="43656" y="60876"/>
                    </a:cubicBezTo>
                    <a:cubicBezTo>
                      <a:pt x="46534" y="57704"/>
                      <a:pt x="48619" y="53491"/>
                      <a:pt x="49810" y="48188"/>
                    </a:cubicBezTo>
                    <a:lnTo>
                      <a:pt x="61524" y="48188"/>
                    </a:lnTo>
                    <a:cubicBezTo>
                      <a:pt x="60184" y="57704"/>
                      <a:pt x="56809" y="64643"/>
                      <a:pt x="51398" y="69004"/>
                    </a:cubicBezTo>
                    <a:cubicBezTo>
                      <a:pt x="46088" y="73366"/>
                      <a:pt x="39288" y="75546"/>
                      <a:pt x="30949" y="75546"/>
                    </a:cubicBezTo>
                    <a:cubicBezTo>
                      <a:pt x="21518" y="75546"/>
                      <a:pt x="14073" y="72176"/>
                      <a:pt x="8514" y="65436"/>
                    </a:cubicBezTo>
                    <a:cubicBezTo>
                      <a:pt x="2955" y="58596"/>
                      <a:pt x="176" y="50071"/>
                      <a:pt x="176" y="39861"/>
                    </a:cubicBezTo>
                    <a:cubicBezTo>
                      <a:pt x="176" y="27322"/>
                      <a:pt x="3203" y="17558"/>
                      <a:pt x="9308" y="10520"/>
                    </a:cubicBezTo>
                    <a:cubicBezTo>
                      <a:pt x="15364" y="3531"/>
                      <a:pt x="23206" y="12"/>
                      <a:pt x="32736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6895EC7-BC67-4CFC-9911-9DD5928A2555}"/>
                  </a:ext>
                </a:extLst>
              </p:cNvPr>
              <p:cNvSpPr/>
              <p:nvPr/>
            </p:nvSpPr>
            <p:spPr>
              <a:xfrm>
                <a:off x="4743117" y="2385767"/>
                <a:ext cx="66708" cy="76128"/>
              </a:xfrm>
              <a:custGeom>
                <a:avLst/>
                <a:gdLst>
                  <a:gd name="connsiteX0" fmla="*/ 33535 w 66708"/>
                  <a:gd name="connsiteY0" fmla="*/ 65832 h 76128"/>
                  <a:gd name="connsiteX1" fmla="*/ 49816 w 66708"/>
                  <a:gd name="connsiteY1" fmla="*/ 56911 h 76128"/>
                  <a:gd name="connsiteX2" fmla="*/ 54382 w 66708"/>
                  <a:gd name="connsiteY2" fmla="*/ 36689 h 76128"/>
                  <a:gd name="connsiteX3" fmla="*/ 51205 w 66708"/>
                  <a:gd name="connsiteY3" fmla="*/ 20234 h 76128"/>
                  <a:gd name="connsiteX4" fmla="*/ 33535 w 66708"/>
                  <a:gd name="connsiteY4" fmla="*/ 10520 h 76128"/>
                  <a:gd name="connsiteX5" fmla="*/ 17454 w 66708"/>
                  <a:gd name="connsiteY5" fmla="*/ 19044 h 76128"/>
                  <a:gd name="connsiteX6" fmla="*/ 12490 w 66708"/>
                  <a:gd name="connsiteY6" fmla="*/ 39068 h 76128"/>
                  <a:gd name="connsiteX7" fmla="*/ 17454 w 66708"/>
                  <a:gd name="connsiteY7" fmla="*/ 58299 h 76128"/>
                  <a:gd name="connsiteX8" fmla="*/ 33535 w 66708"/>
                  <a:gd name="connsiteY8" fmla="*/ 65832 h 76128"/>
                  <a:gd name="connsiteX9" fmla="*/ 33932 w 66708"/>
                  <a:gd name="connsiteY9" fmla="*/ 12 h 76128"/>
                  <a:gd name="connsiteX10" fmla="*/ 57360 w 66708"/>
                  <a:gd name="connsiteY10" fmla="*/ 9330 h 76128"/>
                  <a:gd name="connsiteX11" fmla="*/ 66890 w 66708"/>
                  <a:gd name="connsiteY11" fmla="*/ 36292 h 76128"/>
                  <a:gd name="connsiteX12" fmla="*/ 58353 w 66708"/>
                  <a:gd name="connsiteY12" fmla="*/ 64841 h 76128"/>
                  <a:gd name="connsiteX13" fmla="*/ 32344 w 66708"/>
                  <a:gd name="connsiteY13" fmla="*/ 76141 h 76128"/>
                  <a:gd name="connsiteX14" fmla="*/ 8718 w 66708"/>
                  <a:gd name="connsiteY14" fmla="*/ 66229 h 76128"/>
                  <a:gd name="connsiteX15" fmla="*/ 181 w 66708"/>
                  <a:gd name="connsiteY15" fmla="*/ 39266 h 76128"/>
                  <a:gd name="connsiteX16" fmla="*/ 9314 w 66708"/>
                  <a:gd name="connsiteY16" fmla="*/ 10718 h 76128"/>
                  <a:gd name="connsiteX17" fmla="*/ 33932 w 66708"/>
                  <a:gd name="connsiteY17" fmla="*/ 12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535" y="65832"/>
                    </a:moveTo>
                    <a:cubicBezTo>
                      <a:pt x="41477" y="65832"/>
                      <a:pt x="46887" y="62858"/>
                      <a:pt x="49816" y="56911"/>
                    </a:cubicBezTo>
                    <a:cubicBezTo>
                      <a:pt x="52843" y="50864"/>
                      <a:pt x="54382" y="44123"/>
                      <a:pt x="54382" y="36689"/>
                    </a:cubicBezTo>
                    <a:cubicBezTo>
                      <a:pt x="54382" y="29948"/>
                      <a:pt x="53290" y="24496"/>
                      <a:pt x="51205" y="20234"/>
                    </a:cubicBezTo>
                    <a:cubicBezTo>
                      <a:pt x="47731" y="13791"/>
                      <a:pt x="41874" y="10520"/>
                      <a:pt x="33535" y="10520"/>
                    </a:cubicBezTo>
                    <a:cubicBezTo>
                      <a:pt x="26239" y="10520"/>
                      <a:pt x="20879" y="13394"/>
                      <a:pt x="17454" y="19044"/>
                    </a:cubicBezTo>
                    <a:cubicBezTo>
                      <a:pt x="14128" y="24596"/>
                      <a:pt x="12490" y="31287"/>
                      <a:pt x="12490" y="39068"/>
                    </a:cubicBezTo>
                    <a:cubicBezTo>
                      <a:pt x="12490" y="46750"/>
                      <a:pt x="14128" y="53144"/>
                      <a:pt x="17454" y="58299"/>
                    </a:cubicBezTo>
                    <a:cubicBezTo>
                      <a:pt x="20879" y="63354"/>
                      <a:pt x="26239" y="65832"/>
                      <a:pt x="33535" y="65832"/>
                    </a:cubicBezTo>
                    <a:close/>
                    <a:moveTo>
                      <a:pt x="33932" y="12"/>
                    </a:moveTo>
                    <a:cubicBezTo>
                      <a:pt x="43165" y="12"/>
                      <a:pt x="51007" y="3135"/>
                      <a:pt x="57360" y="9330"/>
                    </a:cubicBezTo>
                    <a:cubicBezTo>
                      <a:pt x="63713" y="15426"/>
                      <a:pt x="66890" y="24397"/>
                      <a:pt x="66890" y="36292"/>
                    </a:cubicBezTo>
                    <a:cubicBezTo>
                      <a:pt x="66890" y="47791"/>
                      <a:pt x="64011" y="57307"/>
                      <a:pt x="58353" y="64841"/>
                    </a:cubicBezTo>
                    <a:cubicBezTo>
                      <a:pt x="52794" y="72374"/>
                      <a:pt x="44108" y="76141"/>
                      <a:pt x="32344" y="76141"/>
                    </a:cubicBezTo>
                    <a:cubicBezTo>
                      <a:pt x="22417" y="76141"/>
                      <a:pt x="14525" y="72870"/>
                      <a:pt x="8718" y="66229"/>
                    </a:cubicBezTo>
                    <a:cubicBezTo>
                      <a:pt x="3010" y="59488"/>
                      <a:pt x="181" y="50517"/>
                      <a:pt x="181" y="39266"/>
                    </a:cubicBezTo>
                    <a:cubicBezTo>
                      <a:pt x="181" y="27371"/>
                      <a:pt x="3209" y="17855"/>
                      <a:pt x="9314" y="10718"/>
                    </a:cubicBezTo>
                    <a:cubicBezTo>
                      <a:pt x="15369" y="3581"/>
                      <a:pt x="23608" y="12"/>
                      <a:pt x="33932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8B172068-216D-4185-81B8-C4FCD74CA3F4}"/>
                  </a:ext>
                </a:extLst>
              </p:cNvPr>
              <p:cNvSpPr/>
              <p:nvPr/>
            </p:nvSpPr>
            <p:spPr>
              <a:xfrm>
                <a:off x="4824493" y="2361184"/>
                <a:ext cx="12110" cy="98134"/>
              </a:xfrm>
              <a:custGeom>
                <a:avLst/>
                <a:gdLst>
                  <a:gd name="connsiteX0" fmla="*/ 187 w 12110"/>
                  <a:gd name="connsiteY0" fmla="*/ 12 h 98134"/>
                  <a:gd name="connsiteX1" fmla="*/ 12298 w 12110"/>
                  <a:gd name="connsiteY1" fmla="*/ 12 h 98134"/>
                  <a:gd name="connsiteX2" fmla="*/ 12298 w 12110"/>
                  <a:gd name="connsiteY2" fmla="*/ 98147 h 98134"/>
                  <a:gd name="connsiteX3" fmla="*/ 187 w 12110"/>
                  <a:gd name="connsiteY3" fmla="*/ 9814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0" h="98134">
                    <a:moveTo>
                      <a:pt x="187" y="12"/>
                    </a:moveTo>
                    <a:lnTo>
                      <a:pt x="12298" y="12"/>
                    </a:lnTo>
                    <a:lnTo>
                      <a:pt x="12298" y="98147"/>
                    </a:lnTo>
                    <a:lnTo>
                      <a:pt x="187" y="9814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A690C11-8AD9-4915-8D4C-924E9B737C35}"/>
                  </a:ext>
                </a:extLst>
              </p:cNvPr>
              <p:cNvSpPr/>
              <p:nvPr/>
            </p:nvSpPr>
            <p:spPr>
              <a:xfrm>
                <a:off x="4845792" y="245931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EF8E372-F3B9-42B2-A6E5-3D18F62B45F0}"/>
                  </a:ext>
                </a:extLst>
              </p:cNvPr>
              <p:cNvSpPr/>
              <p:nvPr/>
            </p:nvSpPr>
            <p:spPr>
              <a:xfrm>
                <a:off x="4893390" y="2359598"/>
                <a:ext cx="31170" cy="127674"/>
              </a:xfrm>
              <a:custGeom>
                <a:avLst/>
                <a:gdLst>
                  <a:gd name="connsiteX0" fmla="*/ 31164 w 31170"/>
                  <a:gd name="connsiteY0" fmla="*/ 12 h 127674"/>
                  <a:gd name="connsiteX1" fmla="*/ 17465 w 31170"/>
                  <a:gd name="connsiteY1" fmla="*/ 29948 h 127674"/>
                  <a:gd name="connsiteX2" fmla="*/ 12899 w 31170"/>
                  <a:gd name="connsiteY2" fmla="*/ 63850 h 127674"/>
                  <a:gd name="connsiteX3" fmla="*/ 18259 w 31170"/>
                  <a:gd name="connsiteY3" fmla="*/ 99138 h 127674"/>
                  <a:gd name="connsiteX4" fmla="*/ 31363 w 31170"/>
                  <a:gd name="connsiteY4" fmla="*/ 127687 h 127674"/>
                  <a:gd name="connsiteX5" fmla="*/ 23223 w 31170"/>
                  <a:gd name="connsiteY5" fmla="*/ 127687 h 127674"/>
                  <a:gd name="connsiteX6" fmla="*/ 11112 w 31170"/>
                  <a:gd name="connsiteY6" fmla="*/ 108258 h 127674"/>
                  <a:gd name="connsiteX7" fmla="*/ 6148 w 31170"/>
                  <a:gd name="connsiteY7" fmla="*/ 96759 h 127674"/>
                  <a:gd name="connsiteX8" fmla="*/ 986 w 31170"/>
                  <a:gd name="connsiteY8" fmla="*/ 75745 h 127674"/>
                  <a:gd name="connsiteX9" fmla="*/ 192 w 31170"/>
                  <a:gd name="connsiteY9" fmla="*/ 64643 h 127674"/>
                  <a:gd name="connsiteX10" fmla="*/ 6347 w 31170"/>
                  <a:gd name="connsiteY10" fmla="*/ 29354 h 127674"/>
                  <a:gd name="connsiteX11" fmla="*/ 22826 w 31170"/>
                  <a:gd name="connsiteY11" fmla="*/ 12 h 1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170" h="127674">
                    <a:moveTo>
                      <a:pt x="31164" y="12"/>
                    </a:moveTo>
                    <a:cubicBezTo>
                      <a:pt x="24116" y="13642"/>
                      <a:pt x="19550" y="23604"/>
                      <a:pt x="17465" y="29948"/>
                    </a:cubicBezTo>
                    <a:cubicBezTo>
                      <a:pt x="14388" y="39762"/>
                      <a:pt x="12899" y="51062"/>
                      <a:pt x="12899" y="63850"/>
                    </a:cubicBezTo>
                    <a:cubicBezTo>
                      <a:pt x="12899" y="76686"/>
                      <a:pt x="14686" y="88433"/>
                      <a:pt x="18259" y="99138"/>
                    </a:cubicBezTo>
                    <a:cubicBezTo>
                      <a:pt x="20493" y="105730"/>
                      <a:pt x="24861" y="115247"/>
                      <a:pt x="31363" y="127687"/>
                    </a:cubicBezTo>
                    <a:lnTo>
                      <a:pt x="23223" y="127687"/>
                    </a:lnTo>
                    <a:cubicBezTo>
                      <a:pt x="16721" y="117477"/>
                      <a:pt x="12700" y="111034"/>
                      <a:pt x="11112" y="108258"/>
                    </a:cubicBezTo>
                    <a:cubicBezTo>
                      <a:pt x="9623" y="105483"/>
                      <a:pt x="7985" y="101617"/>
                      <a:pt x="6148" y="96759"/>
                    </a:cubicBezTo>
                    <a:cubicBezTo>
                      <a:pt x="3617" y="90168"/>
                      <a:pt x="1880" y="83179"/>
                      <a:pt x="986" y="75745"/>
                    </a:cubicBezTo>
                    <a:cubicBezTo>
                      <a:pt x="441" y="71780"/>
                      <a:pt x="192" y="68112"/>
                      <a:pt x="192" y="64643"/>
                    </a:cubicBezTo>
                    <a:cubicBezTo>
                      <a:pt x="192" y="51459"/>
                      <a:pt x="2227" y="39663"/>
                      <a:pt x="6347" y="29354"/>
                    </a:cubicBezTo>
                    <a:cubicBezTo>
                      <a:pt x="8978" y="22910"/>
                      <a:pt x="14487" y="13097"/>
                      <a:pt x="22826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B0D45EC-5633-4DFD-BDBC-7D28F0B5946B}"/>
                  </a:ext>
                </a:extLst>
              </p:cNvPr>
              <p:cNvSpPr/>
              <p:nvPr/>
            </p:nvSpPr>
            <p:spPr>
              <a:xfrm>
                <a:off x="4935445" y="2358606"/>
                <a:ext cx="87158" cy="103289"/>
              </a:xfrm>
              <a:custGeom>
                <a:avLst/>
                <a:gdLst>
                  <a:gd name="connsiteX0" fmla="*/ 46058 w 87158"/>
                  <a:gd name="connsiteY0" fmla="*/ 12 h 103289"/>
                  <a:gd name="connsiteX1" fmla="*/ 75045 w 87158"/>
                  <a:gd name="connsiteY1" fmla="*/ 9925 h 103289"/>
                  <a:gd name="connsiteX2" fmla="*/ 86560 w 87158"/>
                  <a:gd name="connsiteY2" fmla="*/ 32129 h 103289"/>
                  <a:gd name="connsiteX3" fmla="*/ 73457 w 87158"/>
                  <a:gd name="connsiteY3" fmla="*/ 32129 h 103289"/>
                  <a:gd name="connsiteX4" fmla="*/ 64721 w 87158"/>
                  <a:gd name="connsiteY4" fmla="*/ 17062 h 103289"/>
                  <a:gd name="connsiteX5" fmla="*/ 46257 w 87158"/>
                  <a:gd name="connsiteY5" fmla="*/ 11511 h 103289"/>
                  <a:gd name="connsiteX6" fmla="*/ 22829 w 87158"/>
                  <a:gd name="connsiteY6" fmla="*/ 21820 h 103289"/>
                  <a:gd name="connsiteX7" fmla="*/ 13895 w 87158"/>
                  <a:gd name="connsiteY7" fmla="*/ 52946 h 103289"/>
                  <a:gd name="connsiteX8" fmla="*/ 21837 w 87158"/>
                  <a:gd name="connsiteY8" fmla="*/ 80899 h 103289"/>
                  <a:gd name="connsiteX9" fmla="*/ 45860 w 87158"/>
                  <a:gd name="connsiteY9" fmla="*/ 91605 h 103289"/>
                  <a:gd name="connsiteX10" fmla="*/ 68295 w 87158"/>
                  <a:gd name="connsiteY10" fmla="*/ 80304 h 103289"/>
                  <a:gd name="connsiteX11" fmla="*/ 74449 w 87158"/>
                  <a:gd name="connsiteY11" fmla="*/ 64643 h 103289"/>
                  <a:gd name="connsiteX12" fmla="*/ 87354 w 87158"/>
                  <a:gd name="connsiteY12" fmla="*/ 64643 h 103289"/>
                  <a:gd name="connsiteX13" fmla="*/ 75839 w 87158"/>
                  <a:gd name="connsiteY13" fmla="*/ 90614 h 103289"/>
                  <a:gd name="connsiteX14" fmla="*/ 44271 w 87158"/>
                  <a:gd name="connsiteY14" fmla="*/ 103302 h 103289"/>
                  <a:gd name="connsiteX15" fmla="*/ 15483 w 87158"/>
                  <a:gd name="connsiteY15" fmla="*/ 92993 h 103289"/>
                  <a:gd name="connsiteX16" fmla="*/ 196 w 87158"/>
                  <a:gd name="connsiteY16" fmla="*/ 50567 h 103289"/>
                  <a:gd name="connsiteX17" fmla="*/ 11711 w 87158"/>
                  <a:gd name="connsiteY17" fmla="*/ 15079 h 103289"/>
                  <a:gd name="connsiteX18" fmla="*/ 46058 w 87158"/>
                  <a:gd name="connsiteY18" fmla="*/ 12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7158" h="103289">
                    <a:moveTo>
                      <a:pt x="46058" y="12"/>
                    </a:moveTo>
                    <a:cubicBezTo>
                      <a:pt x="58467" y="12"/>
                      <a:pt x="68146" y="3333"/>
                      <a:pt x="75045" y="9925"/>
                    </a:cubicBezTo>
                    <a:cubicBezTo>
                      <a:pt x="81895" y="16418"/>
                      <a:pt x="85766" y="23803"/>
                      <a:pt x="86560" y="32129"/>
                    </a:cubicBezTo>
                    <a:lnTo>
                      <a:pt x="73457" y="32129"/>
                    </a:lnTo>
                    <a:cubicBezTo>
                      <a:pt x="71968" y="25785"/>
                      <a:pt x="69089" y="20779"/>
                      <a:pt x="64721" y="17062"/>
                    </a:cubicBezTo>
                    <a:cubicBezTo>
                      <a:pt x="60353" y="13394"/>
                      <a:pt x="54198" y="11511"/>
                      <a:pt x="46257" y="11511"/>
                    </a:cubicBezTo>
                    <a:cubicBezTo>
                      <a:pt x="36578" y="11511"/>
                      <a:pt x="28785" y="14980"/>
                      <a:pt x="22829" y="21820"/>
                    </a:cubicBezTo>
                    <a:cubicBezTo>
                      <a:pt x="16873" y="28561"/>
                      <a:pt x="13895" y="38969"/>
                      <a:pt x="13895" y="52946"/>
                    </a:cubicBezTo>
                    <a:cubicBezTo>
                      <a:pt x="13895" y="64444"/>
                      <a:pt x="16526" y="73762"/>
                      <a:pt x="21837" y="80899"/>
                    </a:cubicBezTo>
                    <a:cubicBezTo>
                      <a:pt x="27247" y="88036"/>
                      <a:pt x="35238" y="91605"/>
                      <a:pt x="45860" y="91605"/>
                    </a:cubicBezTo>
                    <a:cubicBezTo>
                      <a:pt x="55787" y="91605"/>
                      <a:pt x="63232" y="87838"/>
                      <a:pt x="68295" y="80304"/>
                    </a:cubicBezTo>
                    <a:cubicBezTo>
                      <a:pt x="71074" y="76339"/>
                      <a:pt x="73109" y="71135"/>
                      <a:pt x="74449" y="64643"/>
                    </a:cubicBezTo>
                    <a:lnTo>
                      <a:pt x="87354" y="64643"/>
                    </a:lnTo>
                    <a:cubicBezTo>
                      <a:pt x="86262" y="74952"/>
                      <a:pt x="82441" y="83625"/>
                      <a:pt x="75839" y="90614"/>
                    </a:cubicBezTo>
                    <a:cubicBezTo>
                      <a:pt x="67997" y="99089"/>
                      <a:pt x="57474" y="103302"/>
                      <a:pt x="44271" y="103302"/>
                    </a:cubicBezTo>
                    <a:cubicBezTo>
                      <a:pt x="32855" y="103302"/>
                      <a:pt x="23276" y="99882"/>
                      <a:pt x="15483" y="92993"/>
                    </a:cubicBezTo>
                    <a:cubicBezTo>
                      <a:pt x="5259" y="83873"/>
                      <a:pt x="196" y="69747"/>
                      <a:pt x="196" y="50567"/>
                    </a:cubicBezTo>
                    <a:cubicBezTo>
                      <a:pt x="196" y="36193"/>
                      <a:pt x="4018" y="24348"/>
                      <a:pt x="11711" y="15079"/>
                    </a:cubicBezTo>
                    <a:cubicBezTo>
                      <a:pt x="20050" y="5068"/>
                      <a:pt x="31466" y="12"/>
                      <a:pt x="4605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D41D10A-4892-4BE4-B4C6-A567C645E2C1}"/>
                  </a:ext>
                </a:extLst>
              </p:cNvPr>
              <p:cNvSpPr/>
              <p:nvPr/>
            </p:nvSpPr>
            <p:spPr>
              <a:xfrm>
                <a:off x="5028447" y="245931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98C3A85-A09E-456D-A468-6629B9EA4B53}"/>
                  </a:ext>
                </a:extLst>
              </p:cNvPr>
              <p:cNvSpPr/>
              <p:nvPr/>
            </p:nvSpPr>
            <p:spPr>
              <a:xfrm>
                <a:off x="5070474" y="2385767"/>
                <a:ext cx="61348" cy="75534"/>
              </a:xfrm>
              <a:custGeom>
                <a:avLst/>
                <a:gdLst>
                  <a:gd name="connsiteX0" fmla="*/ 32767 w 61348"/>
                  <a:gd name="connsiteY0" fmla="*/ 12 h 75534"/>
                  <a:gd name="connsiteX1" fmla="*/ 52422 w 61348"/>
                  <a:gd name="connsiteY1" fmla="*/ 5960 h 75534"/>
                  <a:gd name="connsiteX2" fmla="*/ 61555 w 61348"/>
                  <a:gd name="connsiteY2" fmla="*/ 25983 h 75534"/>
                  <a:gd name="connsiteX3" fmla="*/ 49841 w 61348"/>
                  <a:gd name="connsiteY3" fmla="*/ 25983 h 75534"/>
                  <a:gd name="connsiteX4" fmla="*/ 44878 w 61348"/>
                  <a:gd name="connsiteY4" fmla="*/ 15079 h 75534"/>
                  <a:gd name="connsiteX5" fmla="*/ 32767 w 61348"/>
                  <a:gd name="connsiteY5" fmla="*/ 10718 h 75534"/>
                  <a:gd name="connsiteX6" fmla="*/ 16288 w 61348"/>
                  <a:gd name="connsiteY6" fmla="*/ 22018 h 75534"/>
                  <a:gd name="connsiteX7" fmla="*/ 13112 w 61348"/>
                  <a:gd name="connsiteY7" fmla="*/ 39861 h 75534"/>
                  <a:gd name="connsiteX8" fmla="*/ 17480 w 61348"/>
                  <a:gd name="connsiteY8" fmla="*/ 58100 h 75534"/>
                  <a:gd name="connsiteX9" fmla="*/ 31973 w 61348"/>
                  <a:gd name="connsiteY9" fmla="*/ 65436 h 75534"/>
                  <a:gd name="connsiteX10" fmla="*/ 43687 w 61348"/>
                  <a:gd name="connsiteY10" fmla="*/ 60876 h 75534"/>
                  <a:gd name="connsiteX11" fmla="*/ 49841 w 61348"/>
                  <a:gd name="connsiteY11" fmla="*/ 48188 h 75534"/>
                  <a:gd name="connsiteX12" fmla="*/ 61555 w 61348"/>
                  <a:gd name="connsiteY12" fmla="*/ 48188 h 75534"/>
                  <a:gd name="connsiteX13" fmla="*/ 51430 w 61348"/>
                  <a:gd name="connsiteY13" fmla="*/ 69004 h 75534"/>
                  <a:gd name="connsiteX14" fmla="*/ 30980 w 61348"/>
                  <a:gd name="connsiteY14" fmla="*/ 75546 h 75534"/>
                  <a:gd name="connsiteX15" fmla="*/ 8545 w 61348"/>
                  <a:gd name="connsiteY15" fmla="*/ 65436 h 75534"/>
                  <a:gd name="connsiteX16" fmla="*/ 207 w 61348"/>
                  <a:gd name="connsiteY16" fmla="*/ 39861 h 75534"/>
                  <a:gd name="connsiteX17" fmla="*/ 9339 w 61348"/>
                  <a:gd name="connsiteY17" fmla="*/ 10520 h 75534"/>
                  <a:gd name="connsiteX18" fmla="*/ 32767 w 61348"/>
                  <a:gd name="connsiteY18" fmla="*/ 12 h 7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348" h="75534">
                    <a:moveTo>
                      <a:pt x="32767" y="12"/>
                    </a:moveTo>
                    <a:cubicBezTo>
                      <a:pt x="40808" y="12"/>
                      <a:pt x="47360" y="1995"/>
                      <a:pt x="52422" y="5960"/>
                    </a:cubicBezTo>
                    <a:cubicBezTo>
                      <a:pt x="57435" y="9826"/>
                      <a:pt x="60463" y="16467"/>
                      <a:pt x="61555" y="25983"/>
                    </a:cubicBezTo>
                    <a:lnTo>
                      <a:pt x="49841" y="25983"/>
                    </a:lnTo>
                    <a:cubicBezTo>
                      <a:pt x="49047" y="21622"/>
                      <a:pt x="47360" y="18004"/>
                      <a:pt x="44878" y="15079"/>
                    </a:cubicBezTo>
                    <a:cubicBezTo>
                      <a:pt x="42347" y="12205"/>
                      <a:pt x="38326" y="10718"/>
                      <a:pt x="32767" y="10718"/>
                    </a:cubicBezTo>
                    <a:cubicBezTo>
                      <a:pt x="25074" y="10718"/>
                      <a:pt x="19564" y="14485"/>
                      <a:pt x="16288" y="22018"/>
                    </a:cubicBezTo>
                    <a:cubicBezTo>
                      <a:pt x="14154" y="26776"/>
                      <a:pt x="13112" y="32724"/>
                      <a:pt x="13112" y="39861"/>
                    </a:cubicBezTo>
                    <a:cubicBezTo>
                      <a:pt x="13112" y="46998"/>
                      <a:pt x="14551" y="53094"/>
                      <a:pt x="17480" y="58100"/>
                    </a:cubicBezTo>
                    <a:cubicBezTo>
                      <a:pt x="20507" y="63007"/>
                      <a:pt x="25322" y="65436"/>
                      <a:pt x="31973" y="65436"/>
                    </a:cubicBezTo>
                    <a:cubicBezTo>
                      <a:pt x="36837" y="65436"/>
                      <a:pt x="40758" y="63949"/>
                      <a:pt x="43687" y="60876"/>
                    </a:cubicBezTo>
                    <a:cubicBezTo>
                      <a:pt x="46565" y="57704"/>
                      <a:pt x="48650" y="53491"/>
                      <a:pt x="49841" y="48188"/>
                    </a:cubicBezTo>
                    <a:lnTo>
                      <a:pt x="61555" y="48188"/>
                    </a:lnTo>
                    <a:cubicBezTo>
                      <a:pt x="60215" y="57704"/>
                      <a:pt x="56840" y="64643"/>
                      <a:pt x="51430" y="69004"/>
                    </a:cubicBezTo>
                    <a:cubicBezTo>
                      <a:pt x="46119" y="73366"/>
                      <a:pt x="39319" y="75546"/>
                      <a:pt x="30980" y="75546"/>
                    </a:cubicBezTo>
                    <a:cubicBezTo>
                      <a:pt x="21550" y="75546"/>
                      <a:pt x="14104" y="72176"/>
                      <a:pt x="8545" y="65436"/>
                    </a:cubicBezTo>
                    <a:cubicBezTo>
                      <a:pt x="2986" y="58596"/>
                      <a:pt x="207" y="50071"/>
                      <a:pt x="207" y="39861"/>
                    </a:cubicBezTo>
                    <a:cubicBezTo>
                      <a:pt x="207" y="27322"/>
                      <a:pt x="3234" y="17558"/>
                      <a:pt x="9339" y="10520"/>
                    </a:cubicBezTo>
                    <a:cubicBezTo>
                      <a:pt x="15395" y="3531"/>
                      <a:pt x="23237" y="12"/>
                      <a:pt x="32767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291AF40-1192-413C-8CD1-980F495EF1CA}"/>
                  </a:ext>
                </a:extLst>
              </p:cNvPr>
              <p:cNvSpPr/>
              <p:nvPr/>
            </p:nvSpPr>
            <p:spPr>
              <a:xfrm>
                <a:off x="5138987" y="2385767"/>
                <a:ext cx="66708" cy="76128"/>
              </a:xfrm>
              <a:custGeom>
                <a:avLst/>
                <a:gdLst>
                  <a:gd name="connsiteX0" fmla="*/ 33567 w 66708"/>
                  <a:gd name="connsiteY0" fmla="*/ 65832 h 76128"/>
                  <a:gd name="connsiteX1" fmla="*/ 49847 w 66708"/>
                  <a:gd name="connsiteY1" fmla="*/ 56911 h 76128"/>
                  <a:gd name="connsiteX2" fmla="*/ 54413 w 66708"/>
                  <a:gd name="connsiteY2" fmla="*/ 36689 h 76128"/>
                  <a:gd name="connsiteX3" fmla="*/ 51236 w 66708"/>
                  <a:gd name="connsiteY3" fmla="*/ 20234 h 76128"/>
                  <a:gd name="connsiteX4" fmla="*/ 33567 w 66708"/>
                  <a:gd name="connsiteY4" fmla="*/ 10520 h 76128"/>
                  <a:gd name="connsiteX5" fmla="*/ 17485 w 66708"/>
                  <a:gd name="connsiteY5" fmla="*/ 19044 h 76128"/>
                  <a:gd name="connsiteX6" fmla="*/ 12521 w 66708"/>
                  <a:gd name="connsiteY6" fmla="*/ 39068 h 76128"/>
                  <a:gd name="connsiteX7" fmla="*/ 17485 w 66708"/>
                  <a:gd name="connsiteY7" fmla="*/ 58299 h 76128"/>
                  <a:gd name="connsiteX8" fmla="*/ 33567 w 66708"/>
                  <a:gd name="connsiteY8" fmla="*/ 65832 h 76128"/>
                  <a:gd name="connsiteX9" fmla="*/ 33964 w 66708"/>
                  <a:gd name="connsiteY9" fmla="*/ 12 h 76128"/>
                  <a:gd name="connsiteX10" fmla="*/ 57391 w 66708"/>
                  <a:gd name="connsiteY10" fmla="*/ 9330 h 76128"/>
                  <a:gd name="connsiteX11" fmla="*/ 66921 w 66708"/>
                  <a:gd name="connsiteY11" fmla="*/ 36292 h 76128"/>
                  <a:gd name="connsiteX12" fmla="*/ 58384 w 66708"/>
                  <a:gd name="connsiteY12" fmla="*/ 64841 h 76128"/>
                  <a:gd name="connsiteX13" fmla="*/ 32375 w 66708"/>
                  <a:gd name="connsiteY13" fmla="*/ 76141 h 76128"/>
                  <a:gd name="connsiteX14" fmla="*/ 8749 w 66708"/>
                  <a:gd name="connsiteY14" fmla="*/ 66229 h 76128"/>
                  <a:gd name="connsiteX15" fmla="*/ 212 w 66708"/>
                  <a:gd name="connsiteY15" fmla="*/ 39266 h 76128"/>
                  <a:gd name="connsiteX16" fmla="*/ 9345 w 66708"/>
                  <a:gd name="connsiteY16" fmla="*/ 10718 h 76128"/>
                  <a:gd name="connsiteX17" fmla="*/ 33964 w 66708"/>
                  <a:gd name="connsiteY17" fmla="*/ 12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567" y="65832"/>
                    </a:moveTo>
                    <a:cubicBezTo>
                      <a:pt x="41508" y="65832"/>
                      <a:pt x="46918" y="62858"/>
                      <a:pt x="49847" y="56911"/>
                    </a:cubicBezTo>
                    <a:cubicBezTo>
                      <a:pt x="52874" y="50864"/>
                      <a:pt x="54413" y="44123"/>
                      <a:pt x="54413" y="36689"/>
                    </a:cubicBezTo>
                    <a:cubicBezTo>
                      <a:pt x="54413" y="29948"/>
                      <a:pt x="53321" y="24496"/>
                      <a:pt x="51236" y="20234"/>
                    </a:cubicBezTo>
                    <a:cubicBezTo>
                      <a:pt x="47762" y="13791"/>
                      <a:pt x="41905" y="10520"/>
                      <a:pt x="33567" y="10520"/>
                    </a:cubicBezTo>
                    <a:cubicBezTo>
                      <a:pt x="26270" y="10520"/>
                      <a:pt x="20910" y="13394"/>
                      <a:pt x="17485" y="19044"/>
                    </a:cubicBezTo>
                    <a:cubicBezTo>
                      <a:pt x="14159" y="24596"/>
                      <a:pt x="12521" y="31287"/>
                      <a:pt x="12521" y="39068"/>
                    </a:cubicBezTo>
                    <a:cubicBezTo>
                      <a:pt x="12521" y="46750"/>
                      <a:pt x="14159" y="53144"/>
                      <a:pt x="17485" y="58299"/>
                    </a:cubicBezTo>
                    <a:cubicBezTo>
                      <a:pt x="20910" y="63354"/>
                      <a:pt x="26270" y="65832"/>
                      <a:pt x="33567" y="65832"/>
                    </a:cubicBezTo>
                    <a:close/>
                    <a:moveTo>
                      <a:pt x="33964" y="12"/>
                    </a:moveTo>
                    <a:cubicBezTo>
                      <a:pt x="43196" y="12"/>
                      <a:pt x="51038" y="3135"/>
                      <a:pt x="57391" y="9330"/>
                    </a:cubicBezTo>
                    <a:cubicBezTo>
                      <a:pt x="63744" y="15426"/>
                      <a:pt x="66921" y="24397"/>
                      <a:pt x="66921" y="36292"/>
                    </a:cubicBezTo>
                    <a:cubicBezTo>
                      <a:pt x="66921" y="47791"/>
                      <a:pt x="64042" y="57307"/>
                      <a:pt x="58384" y="64841"/>
                    </a:cubicBezTo>
                    <a:cubicBezTo>
                      <a:pt x="52825" y="72374"/>
                      <a:pt x="44139" y="76141"/>
                      <a:pt x="32375" y="76141"/>
                    </a:cubicBezTo>
                    <a:cubicBezTo>
                      <a:pt x="22448" y="76141"/>
                      <a:pt x="14557" y="72870"/>
                      <a:pt x="8749" y="66229"/>
                    </a:cubicBezTo>
                    <a:cubicBezTo>
                      <a:pt x="3041" y="59488"/>
                      <a:pt x="212" y="50517"/>
                      <a:pt x="212" y="39266"/>
                    </a:cubicBezTo>
                    <a:cubicBezTo>
                      <a:pt x="212" y="27371"/>
                      <a:pt x="3240" y="17855"/>
                      <a:pt x="9345" y="10718"/>
                    </a:cubicBezTo>
                    <a:cubicBezTo>
                      <a:pt x="15400" y="3581"/>
                      <a:pt x="23640" y="12"/>
                      <a:pt x="33964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E13EA18-B312-43E2-94FD-25697A72825C}"/>
                  </a:ext>
                </a:extLst>
              </p:cNvPr>
              <p:cNvSpPr/>
              <p:nvPr/>
            </p:nvSpPr>
            <p:spPr>
              <a:xfrm>
                <a:off x="5214989" y="2360787"/>
                <a:ext cx="63532" cy="101108"/>
              </a:xfrm>
              <a:custGeom>
                <a:avLst/>
                <a:gdLst>
                  <a:gd name="connsiteX0" fmla="*/ 12925 w 63532"/>
                  <a:gd name="connsiteY0" fmla="*/ 63651 h 101108"/>
                  <a:gd name="connsiteX1" fmla="*/ 17690 w 63532"/>
                  <a:gd name="connsiteY1" fmla="*/ 82882 h 101108"/>
                  <a:gd name="connsiteX2" fmla="*/ 33374 w 63532"/>
                  <a:gd name="connsiteY2" fmla="*/ 90614 h 101108"/>
                  <a:gd name="connsiteX3" fmla="*/ 47073 w 63532"/>
                  <a:gd name="connsiteY3" fmla="*/ 83476 h 101108"/>
                  <a:gd name="connsiteX4" fmla="*/ 52632 w 63532"/>
                  <a:gd name="connsiteY4" fmla="*/ 62858 h 101108"/>
                  <a:gd name="connsiteX5" fmla="*/ 47073 w 63532"/>
                  <a:gd name="connsiteY5" fmla="*/ 42835 h 101108"/>
                  <a:gd name="connsiteX6" fmla="*/ 33374 w 63532"/>
                  <a:gd name="connsiteY6" fmla="*/ 36292 h 101108"/>
                  <a:gd name="connsiteX7" fmla="*/ 18484 w 63532"/>
                  <a:gd name="connsiteY7" fmla="*/ 43231 h 101108"/>
                  <a:gd name="connsiteX8" fmla="*/ 12925 w 63532"/>
                  <a:gd name="connsiteY8" fmla="*/ 63651 h 101108"/>
                  <a:gd name="connsiteX9" fmla="*/ 30992 w 63532"/>
                  <a:gd name="connsiteY9" fmla="*/ 25785 h 101108"/>
                  <a:gd name="connsiteX10" fmla="*/ 44889 w 63532"/>
                  <a:gd name="connsiteY10" fmla="*/ 29155 h 101108"/>
                  <a:gd name="connsiteX11" fmla="*/ 52037 w 63532"/>
                  <a:gd name="connsiteY11" fmla="*/ 36292 h 101108"/>
                  <a:gd name="connsiteX12" fmla="*/ 52037 w 63532"/>
                  <a:gd name="connsiteY12" fmla="*/ 12 h 101108"/>
                  <a:gd name="connsiteX13" fmla="*/ 63750 w 63532"/>
                  <a:gd name="connsiteY13" fmla="*/ 12 h 101108"/>
                  <a:gd name="connsiteX14" fmla="*/ 63750 w 63532"/>
                  <a:gd name="connsiteY14" fmla="*/ 98544 h 101108"/>
                  <a:gd name="connsiteX15" fmla="*/ 52831 w 63532"/>
                  <a:gd name="connsiteY15" fmla="*/ 98544 h 101108"/>
                  <a:gd name="connsiteX16" fmla="*/ 52831 w 63532"/>
                  <a:gd name="connsiteY16" fmla="*/ 88631 h 101108"/>
                  <a:gd name="connsiteX17" fmla="*/ 42904 w 63532"/>
                  <a:gd name="connsiteY17" fmla="*/ 98147 h 101108"/>
                  <a:gd name="connsiteX18" fmla="*/ 29602 w 63532"/>
                  <a:gd name="connsiteY18" fmla="*/ 101121 h 101108"/>
                  <a:gd name="connsiteX19" fmla="*/ 8954 w 63532"/>
                  <a:gd name="connsiteY19" fmla="*/ 91010 h 101108"/>
                  <a:gd name="connsiteX20" fmla="*/ 218 w 63532"/>
                  <a:gd name="connsiteY20" fmla="*/ 64246 h 101108"/>
                  <a:gd name="connsiteX21" fmla="*/ 8160 w 63532"/>
                  <a:gd name="connsiteY21" fmla="*/ 37284 h 101108"/>
                  <a:gd name="connsiteX22" fmla="*/ 30992 w 63532"/>
                  <a:gd name="connsiteY22" fmla="*/ 25785 h 1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532" h="101108">
                    <a:moveTo>
                      <a:pt x="12925" y="63651"/>
                    </a:moveTo>
                    <a:cubicBezTo>
                      <a:pt x="12925" y="71333"/>
                      <a:pt x="14513" y="77727"/>
                      <a:pt x="17690" y="82882"/>
                    </a:cubicBezTo>
                    <a:cubicBezTo>
                      <a:pt x="20965" y="88036"/>
                      <a:pt x="26227" y="90614"/>
                      <a:pt x="33374" y="90614"/>
                    </a:cubicBezTo>
                    <a:cubicBezTo>
                      <a:pt x="38933" y="90614"/>
                      <a:pt x="43499" y="88234"/>
                      <a:pt x="47073" y="83476"/>
                    </a:cubicBezTo>
                    <a:cubicBezTo>
                      <a:pt x="50746" y="78619"/>
                      <a:pt x="52632" y="71730"/>
                      <a:pt x="52632" y="62858"/>
                    </a:cubicBezTo>
                    <a:cubicBezTo>
                      <a:pt x="52632" y="53739"/>
                      <a:pt x="50746" y="47097"/>
                      <a:pt x="47073" y="42835"/>
                    </a:cubicBezTo>
                    <a:cubicBezTo>
                      <a:pt x="43351" y="38473"/>
                      <a:pt x="38784" y="36292"/>
                      <a:pt x="33374" y="36292"/>
                    </a:cubicBezTo>
                    <a:cubicBezTo>
                      <a:pt x="27269" y="36292"/>
                      <a:pt x="22306" y="38622"/>
                      <a:pt x="18484" y="43231"/>
                    </a:cubicBezTo>
                    <a:cubicBezTo>
                      <a:pt x="14761" y="47890"/>
                      <a:pt x="12925" y="54680"/>
                      <a:pt x="12925" y="63651"/>
                    </a:cubicBezTo>
                    <a:close/>
                    <a:moveTo>
                      <a:pt x="30992" y="25785"/>
                    </a:moveTo>
                    <a:cubicBezTo>
                      <a:pt x="36551" y="25785"/>
                      <a:pt x="41167" y="26925"/>
                      <a:pt x="44889" y="29155"/>
                    </a:cubicBezTo>
                    <a:cubicBezTo>
                      <a:pt x="46974" y="30493"/>
                      <a:pt x="49356" y="32873"/>
                      <a:pt x="52037" y="36292"/>
                    </a:cubicBezTo>
                    <a:lnTo>
                      <a:pt x="52037" y="12"/>
                    </a:lnTo>
                    <a:lnTo>
                      <a:pt x="63750" y="12"/>
                    </a:lnTo>
                    <a:lnTo>
                      <a:pt x="63750" y="98544"/>
                    </a:lnTo>
                    <a:lnTo>
                      <a:pt x="52831" y="98544"/>
                    </a:lnTo>
                    <a:lnTo>
                      <a:pt x="52831" y="88631"/>
                    </a:lnTo>
                    <a:cubicBezTo>
                      <a:pt x="50051" y="92993"/>
                      <a:pt x="46726" y="96165"/>
                      <a:pt x="42904" y="98147"/>
                    </a:cubicBezTo>
                    <a:cubicBezTo>
                      <a:pt x="39032" y="100130"/>
                      <a:pt x="34615" y="101121"/>
                      <a:pt x="29602" y="101121"/>
                    </a:cubicBezTo>
                    <a:cubicBezTo>
                      <a:pt x="21660" y="101121"/>
                      <a:pt x="14761" y="97751"/>
                      <a:pt x="8954" y="91010"/>
                    </a:cubicBezTo>
                    <a:cubicBezTo>
                      <a:pt x="3097" y="84269"/>
                      <a:pt x="218" y="75348"/>
                      <a:pt x="218" y="64246"/>
                    </a:cubicBezTo>
                    <a:cubicBezTo>
                      <a:pt x="218" y="53838"/>
                      <a:pt x="2849" y="44817"/>
                      <a:pt x="8160" y="37284"/>
                    </a:cubicBezTo>
                    <a:cubicBezTo>
                      <a:pt x="13421" y="29651"/>
                      <a:pt x="21065" y="25785"/>
                      <a:pt x="30992" y="25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BA75763-8BFE-45E0-9C75-CCA2D1ADDD41}"/>
                  </a:ext>
                </a:extLst>
              </p:cNvPr>
              <p:cNvSpPr/>
              <p:nvPr/>
            </p:nvSpPr>
            <p:spPr>
              <a:xfrm>
                <a:off x="5292183" y="2386164"/>
                <a:ext cx="65517" cy="75732"/>
              </a:xfrm>
              <a:custGeom>
                <a:avLst/>
                <a:gdLst>
                  <a:gd name="connsiteX0" fmla="*/ 34174 w 65517"/>
                  <a:gd name="connsiteY0" fmla="*/ 12 h 75732"/>
                  <a:gd name="connsiteX1" fmla="*/ 48866 w 65517"/>
                  <a:gd name="connsiteY1" fmla="*/ 3581 h 75732"/>
                  <a:gd name="connsiteX2" fmla="*/ 59786 w 65517"/>
                  <a:gd name="connsiteY2" fmla="*/ 12899 h 75732"/>
                  <a:gd name="connsiteX3" fmla="*/ 64551 w 65517"/>
                  <a:gd name="connsiteY3" fmla="*/ 25389 h 75732"/>
                  <a:gd name="connsiteX4" fmla="*/ 65742 w 65517"/>
                  <a:gd name="connsiteY4" fmla="*/ 41249 h 75732"/>
                  <a:gd name="connsiteX5" fmla="*/ 13129 w 65517"/>
                  <a:gd name="connsiteY5" fmla="*/ 41249 h 75732"/>
                  <a:gd name="connsiteX6" fmla="*/ 18291 w 65517"/>
                  <a:gd name="connsiteY6" fmla="*/ 58695 h 75732"/>
                  <a:gd name="connsiteX7" fmla="*/ 33181 w 65517"/>
                  <a:gd name="connsiteY7" fmla="*/ 65237 h 75732"/>
                  <a:gd name="connsiteX8" fmla="*/ 48270 w 65517"/>
                  <a:gd name="connsiteY8" fmla="*/ 59091 h 75732"/>
                  <a:gd name="connsiteX9" fmla="*/ 52837 w 65517"/>
                  <a:gd name="connsiteY9" fmla="*/ 50765 h 75732"/>
                  <a:gd name="connsiteX10" fmla="*/ 64749 w 65517"/>
                  <a:gd name="connsiteY10" fmla="*/ 50765 h 75732"/>
                  <a:gd name="connsiteX11" fmla="*/ 61572 w 65517"/>
                  <a:gd name="connsiteY11" fmla="*/ 59686 h 75732"/>
                  <a:gd name="connsiteX12" fmla="*/ 55616 w 65517"/>
                  <a:gd name="connsiteY12" fmla="*/ 67418 h 75732"/>
                  <a:gd name="connsiteX13" fmla="*/ 42116 w 65517"/>
                  <a:gd name="connsiteY13" fmla="*/ 74555 h 75732"/>
                  <a:gd name="connsiteX14" fmla="*/ 32189 w 65517"/>
                  <a:gd name="connsiteY14" fmla="*/ 75745 h 75732"/>
                  <a:gd name="connsiteX15" fmla="*/ 9555 w 65517"/>
                  <a:gd name="connsiteY15" fmla="*/ 66030 h 75732"/>
                  <a:gd name="connsiteX16" fmla="*/ 224 w 65517"/>
                  <a:gd name="connsiteY16" fmla="*/ 38671 h 75732"/>
                  <a:gd name="connsiteX17" fmla="*/ 9555 w 65517"/>
                  <a:gd name="connsiteY17" fmla="*/ 10916 h 75732"/>
                  <a:gd name="connsiteX18" fmla="*/ 34174 w 65517"/>
                  <a:gd name="connsiteY18" fmla="*/ 12 h 75732"/>
                  <a:gd name="connsiteX19" fmla="*/ 53234 w 65517"/>
                  <a:gd name="connsiteY19" fmla="*/ 31733 h 75732"/>
                  <a:gd name="connsiteX20" fmla="*/ 49859 w 65517"/>
                  <a:gd name="connsiteY20" fmla="*/ 19243 h 75732"/>
                  <a:gd name="connsiteX21" fmla="*/ 33380 w 65517"/>
                  <a:gd name="connsiteY21" fmla="*/ 10520 h 75732"/>
                  <a:gd name="connsiteX22" fmla="*/ 19482 w 65517"/>
                  <a:gd name="connsiteY22" fmla="*/ 16467 h 75732"/>
                  <a:gd name="connsiteX23" fmla="*/ 13526 w 65517"/>
                  <a:gd name="connsiteY23" fmla="*/ 31733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4174" y="12"/>
                    </a:moveTo>
                    <a:cubicBezTo>
                      <a:pt x="39187" y="12"/>
                      <a:pt x="44101" y="1202"/>
                      <a:pt x="48866" y="3581"/>
                    </a:cubicBezTo>
                    <a:cubicBezTo>
                      <a:pt x="53631" y="5960"/>
                      <a:pt x="57254" y="9082"/>
                      <a:pt x="59786" y="12899"/>
                    </a:cubicBezTo>
                    <a:cubicBezTo>
                      <a:pt x="62168" y="16467"/>
                      <a:pt x="63756" y="20630"/>
                      <a:pt x="64551" y="25389"/>
                    </a:cubicBezTo>
                    <a:cubicBezTo>
                      <a:pt x="65345" y="28709"/>
                      <a:pt x="65742" y="34012"/>
                      <a:pt x="65742" y="41249"/>
                    </a:cubicBezTo>
                    <a:lnTo>
                      <a:pt x="13129" y="41249"/>
                    </a:lnTo>
                    <a:cubicBezTo>
                      <a:pt x="13377" y="48534"/>
                      <a:pt x="15115" y="54333"/>
                      <a:pt x="18291" y="58695"/>
                    </a:cubicBezTo>
                    <a:cubicBezTo>
                      <a:pt x="21468" y="63056"/>
                      <a:pt x="26431" y="65237"/>
                      <a:pt x="33181" y="65237"/>
                    </a:cubicBezTo>
                    <a:cubicBezTo>
                      <a:pt x="39535" y="65237"/>
                      <a:pt x="44548" y="63205"/>
                      <a:pt x="48270" y="59091"/>
                    </a:cubicBezTo>
                    <a:cubicBezTo>
                      <a:pt x="50355" y="56712"/>
                      <a:pt x="51894" y="53937"/>
                      <a:pt x="52837" y="50765"/>
                    </a:cubicBezTo>
                    <a:lnTo>
                      <a:pt x="64749" y="50765"/>
                    </a:lnTo>
                    <a:cubicBezTo>
                      <a:pt x="64352" y="53441"/>
                      <a:pt x="63260" y="56415"/>
                      <a:pt x="61572" y="59686"/>
                    </a:cubicBezTo>
                    <a:cubicBezTo>
                      <a:pt x="59835" y="62858"/>
                      <a:pt x="57850" y="65435"/>
                      <a:pt x="55616" y="67418"/>
                    </a:cubicBezTo>
                    <a:cubicBezTo>
                      <a:pt x="52043" y="70987"/>
                      <a:pt x="47526" y="73366"/>
                      <a:pt x="42116" y="74555"/>
                    </a:cubicBezTo>
                    <a:cubicBezTo>
                      <a:pt x="39187" y="75348"/>
                      <a:pt x="35862" y="75745"/>
                      <a:pt x="32189" y="75745"/>
                    </a:cubicBezTo>
                    <a:cubicBezTo>
                      <a:pt x="23304" y="75745"/>
                      <a:pt x="15760" y="72523"/>
                      <a:pt x="9555" y="66030"/>
                    </a:cubicBezTo>
                    <a:cubicBezTo>
                      <a:pt x="3301" y="59587"/>
                      <a:pt x="224" y="50467"/>
                      <a:pt x="224" y="38671"/>
                    </a:cubicBezTo>
                    <a:cubicBezTo>
                      <a:pt x="224" y="27321"/>
                      <a:pt x="3301" y="18053"/>
                      <a:pt x="9555" y="10916"/>
                    </a:cubicBezTo>
                    <a:cubicBezTo>
                      <a:pt x="15909" y="3680"/>
                      <a:pt x="24098" y="12"/>
                      <a:pt x="34174" y="12"/>
                    </a:cubicBezTo>
                    <a:close/>
                    <a:moveTo>
                      <a:pt x="53234" y="31733"/>
                    </a:moveTo>
                    <a:cubicBezTo>
                      <a:pt x="52837" y="26479"/>
                      <a:pt x="51695" y="22316"/>
                      <a:pt x="49859" y="19243"/>
                    </a:cubicBezTo>
                    <a:cubicBezTo>
                      <a:pt x="46533" y="13444"/>
                      <a:pt x="41024" y="10520"/>
                      <a:pt x="33380" y="10520"/>
                    </a:cubicBezTo>
                    <a:cubicBezTo>
                      <a:pt x="27821" y="10520"/>
                      <a:pt x="23155" y="12502"/>
                      <a:pt x="19482" y="16467"/>
                    </a:cubicBezTo>
                    <a:cubicBezTo>
                      <a:pt x="15760" y="20432"/>
                      <a:pt x="13774" y="25537"/>
                      <a:pt x="13526" y="317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4810B9-AAD7-4CA9-8E01-94B963398087}"/>
                  </a:ext>
                </a:extLst>
              </p:cNvPr>
              <p:cNvSpPr/>
              <p:nvPr/>
            </p:nvSpPr>
            <p:spPr>
              <a:xfrm>
                <a:off x="5368197" y="2359598"/>
                <a:ext cx="31170" cy="127674"/>
              </a:xfrm>
              <a:custGeom>
                <a:avLst/>
                <a:gdLst>
                  <a:gd name="connsiteX0" fmla="*/ 429 w 31170"/>
                  <a:gd name="connsiteY0" fmla="*/ 127687 h 127674"/>
                  <a:gd name="connsiteX1" fmla="*/ 14128 w 31170"/>
                  <a:gd name="connsiteY1" fmla="*/ 97552 h 127674"/>
                  <a:gd name="connsiteX2" fmla="*/ 18893 w 31170"/>
                  <a:gd name="connsiteY2" fmla="*/ 63850 h 127674"/>
                  <a:gd name="connsiteX3" fmla="*/ 13334 w 31170"/>
                  <a:gd name="connsiteY3" fmla="*/ 28561 h 127674"/>
                  <a:gd name="connsiteX4" fmla="*/ 230 w 31170"/>
                  <a:gd name="connsiteY4" fmla="*/ 12 h 127674"/>
                  <a:gd name="connsiteX5" fmla="*/ 8370 w 31170"/>
                  <a:gd name="connsiteY5" fmla="*/ 12 h 127674"/>
                  <a:gd name="connsiteX6" fmla="*/ 20680 w 31170"/>
                  <a:gd name="connsiteY6" fmla="*/ 20432 h 127674"/>
                  <a:gd name="connsiteX7" fmla="*/ 25444 w 31170"/>
                  <a:gd name="connsiteY7" fmla="*/ 30940 h 127674"/>
                  <a:gd name="connsiteX8" fmla="*/ 30011 w 31170"/>
                  <a:gd name="connsiteY8" fmla="*/ 47395 h 127674"/>
                  <a:gd name="connsiteX9" fmla="*/ 31401 w 31170"/>
                  <a:gd name="connsiteY9" fmla="*/ 63057 h 127674"/>
                  <a:gd name="connsiteX10" fmla="*/ 25246 w 31170"/>
                  <a:gd name="connsiteY10" fmla="*/ 98345 h 127674"/>
                  <a:gd name="connsiteX11" fmla="*/ 8767 w 31170"/>
                  <a:gd name="connsiteY11" fmla="*/ 127687 h 1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170" h="127674">
                    <a:moveTo>
                      <a:pt x="429" y="127687"/>
                    </a:moveTo>
                    <a:cubicBezTo>
                      <a:pt x="7427" y="113809"/>
                      <a:pt x="11994" y="103748"/>
                      <a:pt x="14128" y="97552"/>
                    </a:cubicBezTo>
                    <a:cubicBezTo>
                      <a:pt x="17304" y="87937"/>
                      <a:pt x="18893" y="76686"/>
                      <a:pt x="18893" y="63850"/>
                    </a:cubicBezTo>
                    <a:cubicBezTo>
                      <a:pt x="18893" y="50914"/>
                      <a:pt x="17007" y="39167"/>
                      <a:pt x="13334" y="28561"/>
                    </a:cubicBezTo>
                    <a:cubicBezTo>
                      <a:pt x="11050" y="21969"/>
                      <a:pt x="6683" y="12453"/>
                      <a:pt x="230" y="12"/>
                    </a:cubicBezTo>
                    <a:lnTo>
                      <a:pt x="8370" y="12"/>
                    </a:lnTo>
                    <a:cubicBezTo>
                      <a:pt x="15220" y="11015"/>
                      <a:pt x="19339" y="17805"/>
                      <a:pt x="20680" y="20432"/>
                    </a:cubicBezTo>
                    <a:cubicBezTo>
                      <a:pt x="22119" y="22960"/>
                      <a:pt x="23707" y="26479"/>
                      <a:pt x="25444" y="30940"/>
                    </a:cubicBezTo>
                    <a:cubicBezTo>
                      <a:pt x="27529" y="36491"/>
                      <a:pt x="29068" y="41992"/>
                      <a:pt x="30011" y="47395"/>
                    </a:cubicBezTo>
                    <a:cubicBezTo>
                      <a:pt x="30904" y="52847"/>
                      <a:pt x="31401" y="58051"/>
                      <a:pt x="31401" y="63057"/>
                    </a:cubicBezTo>
                    <a:cubicBezTo>
                      <a:pt x="31401" y="76290"/>
                      <a:pt x="29316" y="88036"/>
                      <a:pt x="25246" y="98345"/>
                    </a:cubicBezTo>
                    <a:cubicBezTo>
                      <a:pt x="22566" y="104937"/>
                      <a:pt x="17106" y="114701"/>
                      <a:pt x="8767" y="1276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AA041B7-FAB2-4917-A9E0-DE3F1CC1895B}"/>
                </a:ext>
              </a:extLst>
            </p:cNvPr>
            <p:cNvSpPr/>
            <p:nvPr/>
          </p:nvSpPr>
          <p:spPr>
            <a:xfrm>
              <a:off x="2545014" y="2591572"/>
              <a:ext cx="182704" cy="182441"/>
            </a:xfrm>
            <a:custGeom>
              <a:avLst/>
              <a:gdLst>
                <a:gd name="connsiteX0" fmla="*/ -6 w 182704"/>
                <a:gd name="connsiteY0" fmla="*/ -11 h 182441"/>
                <a:gd name="connsiteX1" fmla="*/ 182699 w 182704"/>
                <a:gd name="connsiteY1" fmla="*/ -11 h 182441"/>
                <a:gd name="connsiteX2" fmla="*/ 182699 w 182704"/>
                <a:gd name="connsiteY2" fmla="*/ 182430 h 182441"/>
                <a:gd name="connsiteX3" fmla="*/ -6 w 182704"/>
                <a:gd name="connsiteY3" fmla="*/ 182430 h 18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704" h="182441">
                  <a:moveTo>
                    <a:pt x="-6" y="-11"/>
                  </a:moveTo>
                  <a:lnTo>
                    <a:pt x="182699" y="-11"/>
                  </a:lnTo>
                  <a:lnTo>
                    <a:pt x="182699" y="182430"/>
                  </a:lnTo>
                  <a:lnTo>
                    <a:pt x="-6" y="182430"/>
                  </a:lnTo>
                  <a:close/>
                </a:path>
              </a:pathLst>
            </a:custGeom>
            <a:solidFill>
              <a:srgbClr val="0000FF"/>
            </a:solidFill>
            <a:ln w="9134" cap="flat">
              <a:solidFill>
                <a:srgbClr val="00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grpSp>
          <p:nvGrpSpPr>
            <p:cNvPr id="42" name="Content Placeholder 5">
              <a:extLst>
                <a:ext uri="{FF2B5EF4-FFF2-40B4-BE49-F238E27FC236}">
                  <a16:creationId xmlns:a16="http://schemas.microsoft.com/office/drawing/2014/main" id="{AAF04161-6C15-4697-8006-1B762F01529F}"/>
                </a:ext>
              </a:extLst>
            </p:cNvPr>
            <p:cNvGrpSpPr/>
            <p:nvPr/>
          </p:nvGrpSpPr>
          <p:grpSpPr>
            <a:xfrm>
              <a:off x="2878579" y="2632247"/>
              <a:ext cx="1517737" cy="130053"/>
              <a:chOff x="2878579" y="2632247"/>
              <a:chExt cx="1517737" cy="130053"/>
            </a:xfrm>
            <a:solidFill>
              <a:srgbClr val="000000"/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6EDEFFC-9435-42AE-B06D-96DE106673C6}"/>
                  </a:ext>
                </a:extLst>
              </p:cNvPr>
              <p:cNvSpPr/>
              <p:nvPr/>
            </p:nvSpPr>
            <p:spPr>
              <a:xfrm>
                <a:off x="2878579" y="2634824"/>
                <a:ext cx="94107" cy="98134"/>
              </a:xfrm>
              <a:custGeom>
                <a:avLst/>
                <a:gdLst>
                  <a:gd name="connsiteX0" fmla="*/ 34 w 94107"/>
                  <a:gd name="connsiteY0" fmla="*/ 34 h 98134"/>
                  <a:gd name="connsiteX1" fmla="*/ 19093 w 94107"/>
                  <a:gd name="connsiteY1" fmla="*/ 34 h 98134"/>
                  <a:gd name="connsiteX2" fmla="*/ 47286 w 94107"/>
                  <a:gd name="connsiteY2" fmla="*/ 83102 h 98134"/>
                  <a:gd name="connsiteX3" fmla="*/ 75280 w 94107"/>
                  <a:gd name="connsiteY3" fmla="*/ 34 h 98134"/>
                  <a:gd name="connsiteX4" fmla="*/ 94141 w 94107"/>
                  <a:gd name="connsiteY4" fmla="*/ 34 h 98134"/>
                  <a:gd name="connsiteX5" fmla="*/ 94141 w 94107"/>
                  <a:gd name="connsiteY5" fmla="*/ 98169 h 98134"/>
                  <a:gd name="connsiteX6" fmla="*/ 81633 w 94107"/>
                  <a:gd name="connsiteY6" fmla="*/ 98169 h 98134"/>
                  <a:gd name="connsiteX7" fmla="*/ 81633 w 94107"/>
                  <a:gd name="connsiteY7" fmla="*/ 40279 h 98134"/>
                  <a:gd name="connsiteX8" fmla="*/ 81633 w 94107"/>
                  <a:gd name="connsiteY8" fmla="*/ 30366 h 98134"/>
                  <a:gd name="connsiteX9" fmla="*/ 81832 w 94107"/>
                  <a:gd name="connsiteY9" fmla="*/ 15498 h 98134"/>
                  <a:gd name="connsiteX10" fmla="*/ 53838 w 94107"/>
                  <a:gd name="connsiteY10" fmla="*/ 98169 h 98134"/>
                  <a:gd name="connsiteX11" fmla="*/ 40536 w 94107"/>
                  <a:gd name="connsiteY11" fmla="*/ 98169 h 98134"/>
                  <a:gd name="connsiteX12" fmla="*/ 12343 w 94107"/>
                  <a:gd name="connsiteY12" fmla="*/ 15498 h 98134"/>
                  <a:gd name="connsiteX13" fmla="*/ 12343 w 94107"/>
                  <a:gd name="connsiteY13" fmla="*/ 18471 h 98134"/>
                  <a:gd name="connsiteX14" fmla="*/ 12542 w 94107"/>
                  <a:gd name="connsiteY14" fmla="*/ 29375 h 98134"/>
                  <a:gd name="connsiteX15" fmla="*/ 12740 w 94107"/>
                  <a:gd name="connsiteY15" fmla="*/ 40279 h 98134"/>
                  <a:gd name="connsiteX16" fmla="*/ 12740 w 94107"/>
                  <a:gd name="connsiteY16" fmla="*/ 98169 h 98134"/>
                  <a:gd name="connsiteX17" fmla="*/ 34 w 94107"/>
                  <a:gd name="connsiteY17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07" h="98134">
                    <a:moveTo>
                      <a:pt x="34" y="34"/>
                    </a:moveTo>
                    <a:lnTo>
                      <a:pt x="19093" y="34"/>
                    </a:lnTo>
                    <a:lnTo>
                      <a:pt x="47286" y="83102"/>
                    </a:lnTo>
                    <a:lnTo>
                      <a:pt x="75280" y="34"/>
                    </a:lnTo>
                    <a:lnTo>
                      <a:pt x="94141" y="34"/>
                    </a:lnTo>
                    <a:lnTo>
                      <a:pt x="94141" y="98169"/>
                    </a:lnTo>
                    <a:lnTo>
                      <a:pt x="81633" y="98169"/>
                    </a:lnTo>
                    <a:lnTo>
                      <a:pt x="81633" y="40279"/>
                    </a:lnTo>
                    <a:cubicBezTo>
                      <a:pt x="81633" y="38297"/>
                      <a:pt x="81633" y="35025"/>
                      <a:pt x="81633" y="30366"/>
                    </a:cubicBezTo>
                    <a:cubicBezTo>
                      <a:pt x="81732" y="25757"/>
                      <a:pt x="81832" y="20801"/>
                      <a:pt x="81832" y="15498"/>
                    </a:cubicBezTo>
                    <a:lnTo>
                      <a:pt x="53838" y="98169"/>
                    </a:lnTo>
                    <a:lnTo>
                      <a:pt x="40536" y="98169"/>
                    </a:lnTo>
                    <a:lnTo>
                      <a:pt x="12343" y="15498"/>
                    </a:lnTo>
                    <a:lnTo>
                      <a:pt x="12343" y="18471"/>
                    </a:lnTo>
                    <a:cubicBezTo>
                      <a:pt x="12343" y="20850"/>
                      <a:pt x="12393" y="24518"/>
                      <a:pt x="12542" y="29375"/>
                    </a:cubicBezTo>
                    <a:cubicBezTo>
                      <a:pt x="12641" y="34282"/>
                      <a:pt x="12740" y="37900"/>
                      <a:pt x="12740" y="40279"/>
                    </a:cubicBezTo>
                    <a:lnTo>
                      <a:pt x="12740" y="98169"/>
                    </a:lnTo>
                    <a:lnTo>
                      <a:pt x="34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B5D227-8E9D-4A3D-A472-49ED33DE279B}"/>
                  </a:ext>
                </a:extLst>
              </p:cNvPr>
              <p:cNvSpPr/>
              <p:nvPr/>
            </p:nvSpPr>
            <p:spPr>
              <a:xfrm>
                <a:off x="2987355" y="2659804"/>
                <a:ext cx="65517" cy="75732"/>
              </a:xfrm>
              <a:custGeom>
                <a:avLst/>
                <a:gdLst>
                  <a:gd name="connsiteX0" fmla="*/ 33993 w 65517"/>
                  <a:gd name="connsiteY0" fmla="*/ 34 h 75732"/>
                  <a:gd name="connsiteX1" fmla="*/ 48685 w 65517"/>
                  <a:gd name="connsiteY1" fmla="*/ 3602 h 75732"/>
                  <a:gd name="connsiteX2" fmla="*/ 59604 w 65517"/>
                  <a:gd name="connsiteY2" fmla="*/ 12920 h 75732"/>
                  <a:gd name="connsiteX3" fmla="*/ 64369 w 65517"/>
                  <a:gd name="connsiteY3" fmla="*/ 25410 h 75732"/>
                  <a:gd name="connsiteX4" fmla="*/ 65560 w 65517"/>
                  <a:gd name="connsiteY4" fmla="*/ 41270 h 75732"/>
                  <a:gd name="connsiteX5" fmla="*/ 12948 w 65517"/>
                  <a:gd name="connsiteY5" fmla="*/ 41270 h 75732"/>
                  <a:gd name="connsiteX6" fmla="*/ 18110 w 65517"/>
                  <a:gd name="connsiteY6" fmla="*/ 58717 h 75732"/>
                  <a:gd name="connsiteX7" fmla="*/ 33000 w 65517"/>
                  <a:gd name="connsiteY7" fmla="*/ 65259 h 75732"/>
                  <a:gd name="connsiteX8" fmla="*/ 48089 w 65517"/>
                  <a:gd name="connsiteY8" fmla="*/ 59113 h 75732"/>
                  <a:gd name="connsiteX9" fmla="*/ 52655 w 65517"/>
                  <a:gd name="connsiteY9" fmla="*/ 50786 h 75732"/>
                  <a:gd name="connsiteX10" fmla="*/ 64568 w 65517"/>
                  <a:gd name="connsiteY10" fmla="*/ 50786 h 75732"/>
                  <a:gd name="connsiteX11" fmla="*/ 61391 w 65517"/>
                  <a:gd name="connsiteY11" fmla="*/ 59708 h 75732"/>
                  <a:gd name="connsiteX12" fmla="*/ 55435 w 65517"/>
                  <a:gd name="connsiteY12" fmla="*/ 67440 h 75732"/>
                  <a:gd name="connsiteX13" fmla="*/ 41934 w 65517"/>
                  <a:gd name="connsiteY13" fmla="*/ 74577 h 75732"/>
                  <a:gd name="connsiteX14" fmla="*/ 32007 w 65517"/>
                  <a:gd name="connsiteY14" fmla="*/ 75766 h 75732"/>
                  <a:gd name="connsiteX15" fmla="*/ 9374 w 65517"/>
                  <a:gd name="connsiteY15" fmla="*/ 66052 h 75732"/>
                  <a:gd name="connsiteX16" fmla="*/ 43 w 65517"/>
                  <a:gd name="connsiteY16" fmla="*/ 38693 h 75732"/>
                  <a:gd name="connsiteX17" fmla="*/ 9374 w 65517"/>
                  <a:gd name="connsiteY17" fmla="*/ 10938 h 75732"/>
                  <a:gd name="connsiteX18" fmla="*/ 33993 w 65517"/>
                  <a:gd name="connsiteY18" fmla="*/ 34 h 75732"/>
                  <a:gd name="connsiteX19" fmla="*/ 53053 w 65517"/>
                  <a:gd name="connsiteY19" fmla="*/ 31754 h 75732"/>
                  <a:gd name="connsiteX20" fmla="*/ 49677 w 65517"/>
                  <a:gd name="connsiteY20" fmla="*/ 19264 h 75732"/>
                  <a:gd name="connsiteX21" fmla="*/ 33199 w 65517"/>
                  <a:gd name="connsiteY21" fmla="*/ 10541 h 75732"/>
                  <a:gd name="connsiteX22" fmla="*/ 19301 w 65517"/>
                  <a:gd name="connsiteY22" fmla="*/ 16489 h 75732"/>
                  <a:gd name="connsiteX23" fmla="*/ 13345 w 65517"/>
                  <a:gd name="connsiteY23" fmla="*/ 31754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3993" y="34"/>
                    </a:moveTo>
                    <a:cubicBezTo>
                      <a:pt x="39006" y="34"/>
                      <a:pt x="43920" y="1223"/>
                      <a:pt x="48685" y="3602"/>
                    </a:cubicBezTo>
                    <a:cubicBezTo>
                      <a:pt x="53450" y="5981"/>
                      <a:pt x="57073" y="9104"/>
                      <a:pt x="59604" y="12920"/>
                    </a:cubicBezTo>
                    <a:cubicBezTo>
                      <a:pt x="61987" y="16489"/>
                      <a:pt x="63575" y="20652"/>
                      <a:pt x="64369" y="25410"/>
                    </a:cubicBezTo>
                    <a:cubicBezTo>
                      <a:pt x="65163" y="28731"/>
                      <a:pt x="65560" y="34034"/>
                      <a:pt x="65560" y="41270"/>
                    </a:cubicBezTo>
                    <a:lnTo>
                      <a:pt x="12948" y="41270"/>
                    </a:lnTo>
                    <a:cubicBezTo>
                      <a:pt x="13196" y="48556"/>
                      <a:pt x="14933" y="54355"/>
                      <a:pt x="18110" y="58717"/>
                    </a:cubicBezTo>
                    <a:cubicBezTo>
                      <a:pt x="21286" y="63078"/>
                      <a:pt x="26250" y="65259"/>
                      <a:pt x="33000" y="65259"/>
                    </a:cubicBezTo>
                    <a:cubicBezTo>
                      <a:pt x="39353" y="65259"/>
                      <a:pt x="44366" y="63227"/>
                      <a:pt x="48089" y="59113"/>
                    </a:cubicBezTo>
                    <a:cubicBezTo>
                      <a:pt x="50174" y="56734"/>
                      <a:pt x="51712" y="53958"/>
                      <a:pt x="52655" y="50786"/>
                    </a:cubicBezTo>
                    <a:lnTo>
                      <a:pt x="64568" y="50786"/>
                    </a:lnTo>
                    <a:cubicBezTo>
                      <a:pt x="64171" y="53463"/>
                      <a:pt x="63079" y="56437"/>
                      <a:pt x="61391" y="59708"/>
                    </a:cubicBezTo>
                    <a:cubicBezTo>
                      <a:pt x="59654" y="62880"/>
                      <a:pt x="57669" y="65457"/>
                      <a:pt x="55435" y="67440"/>
                    </a:cubicBezTo>
                    <a:cubicBezTo>
                      <a:pt x="51861" y="71008"/>
                      <a:pt x="47345" y="73387"/>
                      <a:pt x="41934" y="74577"/>
                    </a:cubicBezTo>
                    <a:cubicBezTo>
                      <a:pt x="39006" y="75370"/>
                      <a:pt x="35680" y="75766"/>
                      <a:pt x="32007" y="75766"/>
                    </a:cubicBezTo>
                    <a:cubicBezTo>
                      <a:pt x="23123" y="75766"/>
                      <a:pt x="15578" y="72545"/>
                      <a:pt x="9374" y="66052"/>
                    </a:cubicBezTo>
                    <a:cubicBezTo>
                      <a:pt x="3120" y="59609"/>
                      <a:pt x="43" y="50489"/>
                      <a:pt x="43" y="38693"/>
                    </a:cubicBezTo>
                    <a:cubicBezTo>
                      <a:pt x="43" y="27343"/>
                      <a:pt x="3120" y="18075"/>
                      <a:pt x="9374" y="10938"/>
                    </a:cubicBezTo>
                    <a:cubicBezTo>
                      <a:pt x="15727" y="3701"/>
                      <a:pt x="23917" y="34"/>
                      <a:pt x="33993" y="34"/>
                    </a:cubicBezTo>
                    <a:close/>
                    <a:moveTo>
                      <a:pt x="53053" y="31754"/>
                    </a:moveTo>
                    <a:cubicBezTo>
                      <a:pt x="52655" y="26500"/>
                      <a:pt x="51514" y="22337"/>
                      <a:pt x="49677" y="19264"/>
                    </a:cubicBezTo>
                    <a:cubicBezTo>
                      <a:pt x="46352" y="13465"/>
                      <a:pt x="40842" y="10541"/>
                      <a:pt x="33199" y="10541"/>
                    </a:cubicBezTo>
                    <a:cubicBezTo>
                      <a:pt x="27640" y="10541"/>
                      <a:pt x="22974" y="12524"/>
                      <a:pt x="19301" y="16489"/>
                    </a:cubicBezTo>
                    <a:cubicBezTo>
                      <a:pt x="15578" y="20454"/>
                      <a:pt x="13593" y="25559"/>
                      <a:pt x="13345" y="31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D7E994F-713B-48F4-90DE-6A849D263E93}"/>
                  </a:ext>
                </a:extLst>
              </p:cNvPr>
              <p:cNvSpPr/>
              <p:nvPr/>
            </p:nvSpPr>
            <p:spPr>
              <a:xfrm>
                <a:off x="3067528" y="2659804"/>
                <a:ext cx="96489" cy="73155"/>
              </a:xfrm>
              <a:custGeom>
                <a:avLst/>
                <a:gdLst>
                  <a:gd name="connsiteX0" fmla="*/ 49 w 96489"/>
                  <a:gd name="connsiteY0" fmla="*/ 1620 h 73155"/>
                  <a:gd name="connsiteX1" fmla="*/ 11961 w 96489"/>
                  <a:gd name="connsiteY1" fmla="*/ 1620 h 73155"/>
                  <a:gd name="connsiteX2" fmla="*/ 11961 w 96489"/>
                  <a:gd name="connsiteY2" fmla="*/ 11731 h 73155"/>
                  <a:gd name="connsiteX3" fmla="*/ 19903 w 96489"/>
                  <a:gd name="connsiteY3" fmla="*/ 4197 h 73155"/>
                  <a:gd name="connsiteX4" fmla="*/ 33403 w 96489"/>
                  <a:gd name="connsiteY4" fmla="*/ 34 h 73155"/>
                  <a:gd name="connsiteX5" fmla="*/ 47102 w 96489"/>
                  <a:gd name="connsiteY5" fmla="*/ 4197 h 73155"/>
                  <a:gd name="connsiteX6" fmla="*/ 52463 w 96489"/>
                  <a:gd name="connsiteY6" fmla="*/ 11334 h 73155"/>
                  <a:gd name="connsiteX7" fmla="*/ 61794 w 96489"/>
                  <a:gd name="connsiteY7" fmla="*/ 2809 h 73155"/>
                  <a:gd name="connsiteX8" fmla="*/ 74104 w 96489"/>
                  <a:gd name="connsiteY8" fmla="*/ 34 h 73155"/>
                  <a:gd name="connsiteX9" fmla="*/ 93759 w 96489"/>
                  <a:gd name="connsiteY9" fmla="*/ 10541 h 73155"/>
                  <a:gd name="connsiteX10" fmla="*/ 96538 w 96489"/>
                  <a:gd name="connsiteY10" fmla="*/ 25608 h 73155"/>
                  <a:gd name="connsiteX11" fmla="*/ 96538 w 96489"/>
                  <a:gd name="connsiteY11" fmla="*/ 73189 h 73155"/>
                  <a:gd name="connsiteX12" fmla="*/ 84031 w 96489"/>
                  <a:gd name="connsiteY12" fmla="*/ 73189 h 73155"/>
                  <a:gd name="connsiteX13" fmla="*/ 84031 w 96489"/>
                  <a:gd name="connsiteY13" fmla="*/ 23427 h 73155"/>
                  <a:gd name="connsiteX14" fmla="*/ 80457 w 96489"/>
                  <a:gd name="connsiteY14" fmla="*/ 13713 h 73155"/>
                  <a:gd name="connsiteX15" fmla="*/ 71721 w 96489"/>
                  <a:gd name="connsiteY15" fmla="*/ 10938 h 73155"/>
                  <a:gd name="connsiteX16" fmla="*/ 59412 w 96489"/>
                  <a:gd name="connsiteY16" fmla="*/ 15696 h 73155"/>
                  <a:gd name="connsiteX17" fmla="*/ 54448 w 96489"/>
                  <a:gd name="connsiteY17" fmla="*/ 31556 h 73155"/>
                  <a:gd name="connsiteX18" fmla="*/ 54448 w 96489"/>
                  <a:gd name="connsiteY18" fmla="*/ 73189 h 73155"/>
                  <a:gd name="connsiteX19" fmla="*/ 42139 w 96489"/>
                  <a:gd name="connsiteY19" fmla="*/ 73189 h 73155"/>
                  <a:gd name="connsiteX20" fmla="*/ 42139 w 96489"/>
                  <a:gd name="connsiteY20" fmla="*/ 26401 h 73155"/>
                  <a:gd name="connsiteX21" fmla="*/ 40352 w 96489"/>
                  <a:gd name="connsiteY21" fmla="*/ 15894 h 73155"/>
                  <a:gd name="connsiteX22" fmla="*/ 30227 w 96489"/>
                  <a:gd name="connsiteY22" fmla="*/ 10938 h 73155"/>
                  <a:gd name="connsiteX23" fmla="*/ 17719 w 96489"/>
                  <a:gd name="connsiteY23" fmla="*/ 16290 h 73155"/>
                  <a:gd name="connsiteX24" fmla="*/ 12159 w 96489"/>
                  <a:gd name="connsiteY24" fmla="*/ 35323 h 73155"/>
                  <a:gd name="connsiteX25" fmla="*/ 12159 w 96489"/>
                  <a:gd name="connsiteY25" fmla="*/ 73189 h 73155"/>
                  <a:gd name="connsiteX26" fmla="*/ 49 w 96489"/>
                  <a:gd name="connsiteY26" fmla="*/ 73189 h 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489" h="73155">
                    <a:moveTo>
                      <a:pt x="49" y="1620"/>
                    </a:moveTo>
                    <a:lnTo>
                      <a:pt x="11961" y="1620"/>
                    </a:lnTo>
                    <a:lnTo>
                      <a:pt x="11961" y="11731"/>
                    </a:lnTo>
                    <a:cubicBezTo>
                      <a:pt x="14840" y="8311"/>
                      <a:pt x="17520" y="5783"/>
                      <a:pt x="19903" y="4197"/>
                    </a:cubicBezTo>
                    <a:cubicBezTo>
                      <a:pt x="23873" y="1421"/>
                      <a:pt x="28340" y="34"/>
                      <a:pt x="33403" y="34"/>
                    </a:cubicBezTo>
                    <a:cubicBezTo>
                      <a:pt x="39061" y="34"/>
                      <a:pt x="43628" y="1421"/>
                      <a:pt x="47102" y="4197"/>
                    </a:cubicBezTo>
                    <a:cubicBezTo>
                      <a:pt x="49088" y="5783"/>
                      <a:pt x="50875" y="8162"/>
                      <a:pt x="52463" y="11334"/>
                    </a:cubicBezTo>
                    <a:cubicBezTo>
                      <a:pt x="55093" y="7518"/>
                      <a:pt x="58220" y="4693"/>
                      <a:pt x="61794" y="2809"/>
                    </a:cubicBezTo>
                    <a:cubicBezTo>
                      <a:pt x="65467" y="975"/>
                      <a:pt x="69587" y="34"/>
                      <a:pt x="74104" y="34"/>
                    </a:cubicBezTo>
                    <a:cubicBezTo>
                      <a:pt x="83733" y="34"/>
                      <a:pt x="90284" y="3553"/>
                      <a:pt x="93759" y="10541"/>
                    </a:cubicBezTo>
                    <a:cubicBezTo>
                      <a:pt x="95595" y="14258"/>
                      <a:pt x="96538" y="19264"/>
                      <a:pt x="96538" y="25608"/>
                    </a:cubicBezTo>
                    <a:lnTo>
                      <a:pt x="96538" y="73189"/>
                    </a:lnTo>
                    <a:lnTo>
                      <a:pt x="84031" y="73189"/>
                    </a:lnTo>
                    <a:lnTo>
                      <a:pt x="84031" y="23427"/>
                    </a:lnTo>
                    <a:cubicBezTo>
                      <a:pt x="84031" y="18669"/>
                      <a:pt x="82839" y="15448"/>
                      <a:pt x="80457" y="13713"/>
                    </a:cubicBezTo>
                    <a:cubicBezTo>
                      <a:pt x="78074" y="11879"/>
                      <a:pt x="75146" y="10938"/>
                      <a:pt x="71721" y="10938"/>
                    </a:cubicBezTo>
                    <a:cubicBezTo>
                      <a:pt x="66956" y="10938"/>
                      <a:pt x="62837" y="12524"/>
                      <a:pt x="59412" y="15696"/>
                    </a:cubicBezTo>
                    <a:cubicBezTo>
                      <a:pt x="56086" y="18868"/>
                      <a:pt x="54448" y="24171"/>
                      <a:pt x="54448" y="31556"/>
                    </a:cubicBezTo>
                    <a:lnTo>
                      <a:pt x="54448" y="73189"/>
                    </a:lnTo>
                    <a:lnTo>
                      <a:pt x="42139" y="73189"/>
                    </a:lnTo>
                    <a:lnTo>
                      <a:pt x="42139" y="26401"/>
                    </a:lnTo>
                    <a:cubicBezTo>
                      <a:pt x="42139" y="21643"/>
                      <a:pt x="41543" y="18174"/>
                      <a:pt x="40352" y="15894"/>
                    </a:cubicBezTo>
                    <a:cubicBezTo>
                      <a:pt x="38466" y="12623"/>
                      <a:pt x="35091" y="10938"/>
                      <a:pt x="30227" y="10938"/>
                    </a:cubicBezTo>
                    <a:cubicBezTo>
                      <a:pt x="25561" y="10938"/>
                      <a:pt x="21392" y="12722"/>
                      <a:pt x="17719" y="16290"/>
                    </a:cubicBezTo>
                    <a:cubicBezTo>
                      <a:pt x="13996" y="19760"/>
                      <a:pt x="12159" y="26104"/>
                      <a:pt x="12159" y="35323"/>
                    </a:cubicBezTo>
                    <a:lnTo>
                      <a:pt x="12159" y="73189"/>
                    </a:lnTo>
                    <a:lnTo>
                      <a:pt x="49" y="7318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64F9B4B-78CB-4C2F-8B8B-66973AC74B12}"/>
                  </a:ext>
                </a:extLst>
              </p:cNvPr>
              <p:cNvSpPr/>
              <p:nvPr/>
            </p:nvSpPr>
            <p:spPr>
              <a:xfrm>
                <a:off x="3176900" y="2659407"/>
                <a:ext cx="66708" cy="76128"/>
              </a:xfrm>
              <a:custGeom>
                <a:avLst/>
                <a:gdLst>
                  <a:gd name="connsiteX0" fmla="*/ 33412 w 66708"/>
                  <a:gd name="connsiteY0" fmla="*/ 65854 h 76128"/>
                  <a:gd name="connsiteX1" fmla="*/ 49692 w 66708"/>
                  <a:gd name="connsiteY1" fmla="*/ 56932 h 76128"/>
                  <a:gd name="connsiteX2" fmla="*/ 54259 w 66708"/>
                  <a:gd name="connsiteY2" fmla="*/ 36711 h 76128"/>
                  <a:gd name="connsiteX3" fmla="*/ 51082 w 66708"/>
                  <a:gd name="connsiteY3" fmla="*/ 20256 h 76128"/>
                  <a:gd name="connsiteX4" fmla="*/ 33412 w 66708"/>
                  <a:gd name="connsiteY4" fmla="*/ 10541 h 76128"/>
                  <a:gd name="connsiteX5" fmla="*/ 17331 w 66708"/>
                  <a:gd name="connsiteY5" fmla="*/ 19066 h 76128"/>
                  <a:gd name="connsiteX6" fmla="*/ 12367 w 66708"/>
                  <a:gd name="connsiteY6" fmla="*/ 39090 h 76128"/>
                  <a:gd name="connsiteX7" fmla="*/ 17331 w 66708"/>
                  <a:gd name="connsiteY7" fmla="*/ 58320 h 76128"/>
                  <a:gd name="connsiteX8" fmla="*/ 33412 w 66708"/>
                  <a:gd name="connsiteY8" fmla="*/ 65854 h 76128"/>
                  <a:gd name="connsiteX9" fmla="*/ 33809 w 66708"/>
                  <a:gd name="connsiteY9" fmla="*/ 34 h 76128"/>
                  <a:gd name="connsiteX10" fmla="*/ 57237 w 66708"/>
                  <a:gd name="connsiteY10" fmla="*/ 9352 h 76128"/>
                  <a:gd name="connsiteX11" fmla="*/ 66767 w 66708"/>
                  <a:gd name="connsiteY11" fmla="*/ 36314 h 76128"/>
                  <a:gd name="connsiteX12" fmla="*/ 58229 w 66708"/>
                  <a:gd name="connsiteY12" fmla="*/ 64862 h 76128"/>
                  <a:gd name="connsiteX13" fmla="*/ 32221 w 66708"/>
                  <a:gd name="connsiteY13" fmla="*/ 76163 h 76128"/>
                  <a:gd name="connsiteX14" fmla="*/ 8595 w 66708"/>
                  <a:gd name="connsiteY14" fmla="*/ 66250 h 76128"/>
                  <a:gd name="connsiteX15" fmla="*/ 58 w 66708"/>
                  <a:gd name="connsiteY15" fmla="*/ 39288 h 76128"/>
                  <a:gd name="connsiteX16" fmla="*/ 9190 w 66708"/>
                  <a:gd name="connsiteY16" fmla="*/ 10740 h 76128"/>
                  <a:gd name="connsiteX17" fmla="*/ 33809 w 66708"/>
                  <a:gd name="connsiteY17" fmla="*/ 34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412" y="65854"/>
                    </a:moveTo>
                    <a:cubicBezTo>
                      <a:pt x="41354" y="65854"/>
                      <a:pt x="46764" y="62880"/>
                      <a:pt x="49692" y="56932"/>
                    </a:cubicBezTo>
                    <a:cubicBezTo>
                      <a:pt x="52720" y="50886"/>
                      <a:pt x="54259" y="44145"/>
                      <a:pt x="54259" y="36711"/>
                    </a:cubicBezTo>
                    <a:cubicBezTo>
                      <a:pt x="54259" y="29970"/>
                      <a:pt x="53167" y="24518"/>
                      <a:pt x="51082" y="20256"/>
                    </a:cubicBezTo>
                    <a:cubicBezTo>
                      <a:pt x="47608" y="13812"/>
                      <a:pt x="41751" y="10541"/>
                      <a:pt x="33412" y="10541"/>
                    </a:cubicBezTo>
                    <a:cubicBezTo>
                      <a:pt x="26116" y="10541"/>
                      <a:pt x="20755" y="13416"/>
                      <a:pt x="17331" y="19066"/>
                    </a:cubicBezTo>
                    <a:cubicBezTo>
                      <a:pt x="14005" y="24617"/>
                      <a:pt x="12367" y="31308"/>
                      <a:pt x="12367" y="39090"/>
                    </a:cubicBezTo>
                    <a:cubicBezTo>
                      <a:pt x="12367" y="46772"/>
                      <a:pt x="14005" y="53165"/>
                      <a:pt x="17331" y="58320"/>
                    </a:cubicBezTo>
                    <a:cubicBezTo>
                      <a:pt x="20755" y="63375"/>
                      <a:pt x="26116" y="65854"/>
                      <a:pt x="33412" y="65854"/>
                    </a:cubicBezTo>
                    <a:close/>
                    <a:moveTo>
                      <a:pt x="33809" y="34"/>
                    </a:moveTo>
                    <a:cubicBezTo>
                      <a:pt x="43041" y="34"/>
                      <a:pt x="50884" y="3156"/>
                      <a:pt x="57237" y="9352"/>
                    </a:cubicBezTo>
                    <a:cubicBezTo>
                      <a:pt x="63590" y="15448"/>
                      <a:pt x="66767" y="24419"/>
                      <a:pt x="66767" y="36314"/>
                    </a:cubicBezTo>
                    <a:cubicBezTo>
                      <a:pt x="66767" y="47813"/>
                      <a:pt x="63888" y="57329"/>
                      <a:pt x="58229" y="64862"/>
                    </a:cubicBezTo>
                    <a:cubicBezTo>
                      <a:pt x="52670" y="72396"/>
                      <a:pt x="43984" y="76163"/>
                      <a:pt x="32221" y="76163"/>
                    </a:cubicBezTo>
                    <a:cubicBezTo>
                      <a:pt x="22294" y="76163"/>
                      <a:pt x="14402" y="72892"/>
                      <a:pt x="8595" y="66250"/>
                    </a:cubicBezTo>
                    <a:cubicBezTo>
                      <a:pt x="2887" y="59510"/>
                      <a:pt x="58" y="50539"/>
                      <a:pt x="58" y="39288"/>
                    </a:cubicBezTo>
                    <a:cubicBezTo>
                      <a:pt x="58" y="27393"/>
                      <a:pt x="3085" y="17877"/>
                      <a:pt x="9190" y="10740"/>
                    </a:cubicBezTo>
                    <a:cubicBezTo>
                      <a:pt x="15246" y="3602"/>
                      <a:pt x="23485" y="34"/>
                      <a:pt x="33809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CFB714D-CB5C-4CA0-8151-5EF170D1896D}"/>
                  </a:ext>
                </a:extLst>
              </p:cNvPr>
              <p:cNvSpPr/>
              <p:nvPr/>
            </p:nvSpPr>
            <p:spPr>
              <a:xfrm>
                <a:off x="3258266" y="2659804"/>
                <a:ext cx="34942" cy="73155"/>
              </a:xfrm>
              <a:custGeom>
                <a:avLst/>
                <a:gdLst>
                  <a:gd name="connsiteX0" fmla="*/ 64 w 34942"/>
                  <a:gd name="connsiteY0" fmla="*/ 1620 h 73155"/>
                  <a:gd name="connsiteX1" fmla="*/ 11579 w 34942"/>
                  <a:gd name="connsiteY1" fmla="*/ 1620 h 73155"/>
                  <a:gd name="connsiteX2" fmla="*/ 11579 w 34942"/>
                  <a:gd name="connsiteY2" fmla="*/ 13911 h 73155"/>
                  <a:gd name="connsiteX3" fmla="*/ 18329 w 34942"/>
                  <a:gd name="connsiteY3" fmla="*/ 5188 h 73155"/>
                  <a:gd name="connsiteX4" fmla="*/ 31036 w 34942"/>
                  <a:gd name="connsiteY4" fmla="*/ 34 h 73155"/>
                  <a:gd name="connsiteX5" fmla="*/ 32227 w 34942"/>
                  <a:gd name="connsiteY5" fmla="*/ 232 h 73155"/>
                  <a:gd name="connsiteX6" fmla="*/ 35006 w 34942"/>
                  <a:gd name="connsiteY6" fmla="*/ 430 h 73155"/>
                  <a:gd name="connsiteX7" fmla="*/ 35006 w 34942"/>
                  <a:gd name="connsiteY7" fmla="*/ 13118 h 73155"/>
                  <a:gd name="connsiteX8" fmla="*/ 32823 w 34942"/>
                  <a:gd name="connsiteY8" fmla="*/ 12920 h 73155"/>
                  <a:gd name="connsiteX9" fmla="*/ 31036 w 34942"/>
                  <a:gd name="connsiteY9" fmla="*/ 12722 h 73155"/>
                  <a:gd name="connsiteX10" fmla="*/ 16940 w 34942"/>
                  <a:gd name="connsiteY10" fmla="*/ 18669 h 73155"/>
                  <a:gd name="connsiteX11" fmla="*/ 12175 w 34942"/>
                  <a:gd name="connsiteY11" fmla="*/ 31952 h 73155"/>
                  <a:gd name="connsiteX12" fmla="*/ 12175 w 34942"/>
                  <a:gd name="connsiteY12" fmla="*/ 73189 h 73155"/>
                  <a:gd name="connsiteX13" fmla="*/ 64 w 34942"/>
                  <a:gd name="connsiteY13" fmla="*/ 73189 h 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942" h="73155">
                    <a:moveTo>
                      <a:pt x="64" y="1620"/>
                    </a:moveTo>
                    <a:lnTo>
                      <a:pt x="11579" y="1620"/>
                    </a:lnTo>
                    <a:lnTo>
                      <a:pt x="11579" y="13911"/>
                    </a:lnTo>
                    <a:cubicBezTo>
                      <a:pt x="12472" y="11532"/>
                      <a:pt x="14756" y="8658"/>
                      <a:pt x="18329" y="5188"/>
                    </a:cubicBezTo>
                    <a:cubicBezTo>
                      <a:pt x="22002" y="1768"/>
                      <a:pt x="26271" y="34"/>
                      <a:pt x="31036" y="34"/>
                    </a:cubicBezTo>
                    <a:cubicBezTo>
                      <a:pt x="31284" y="34"/>
                      <a:pt x="31681" y="133"/>
                      <a:pt x="32227" y="232"/>
                    </a:cubicBezTo>
                    <a:cubicBezTo>
                      <a:pt x="32723" y="232"/>
                      <a:pt x="33666" y="331"/>
                      <a:pt x="35006" y="430"/>
                    </a:cubicBezTo>
                    <a:lnTo>
                      <a:pt x="35006" y="13118"/>
                    </a:lnTo>
                    <a:cubicBezTo>
                      <a:pt x="34212" y="13019"/>
                      <a:pt x="33468" y="12920"/>
                      <a:pt x="32823" y="12920"/>
                    </a:cubicBezTo>
                    <a:cubicBezTo>
                      <a:pt x="32277" y="12821"/>
                      <a:pt x="31681" y="12722"/>
                      <a:pt x="31036" y="12722"/>
                    </a:cubicBezTo>
                    <a:cubicBezTo>
                      <a:pt x="24931" y="12722"/>
                      <a:pt x="20215" y="14704"/>
                      <a:pt x="16940" y="18669"/>
                    </a:cubicBezTo>
                    <a:cubicBezTo>
                      <a:pt x="13763" y="22535"/>
                      <a:pt x="12175" y="26947"/>
                      <a:pt x="12175" y="31952"/>
                    </a:cubicBezTo>
                    <a:lnTo>
                      <a:pt x="12175" y="73189"/>
                    </a:lnTo>
                    <a:lnTo>
                      <a:pt x="64" y="7318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07B0136-9A0E-4CE2-BECA-67C81AD4981E}"/>
                  </a:ext>
                </a:extLst>
              </p:cNvPr>
              <p:cNvSpPr/>
              <p:nvPr/>
            </p:nvSpPr>
            <p:spPr>
              <a:xfrm>
                <a:off x="3296150" y="2661390"/>
                <a:ext cx="65517" cy="100910"/>
              </a:xfrm>
              <a:custGeom>
                <a:avLst/>
                <a:gdLst>
                  <a:gd name="connsiteX0" fmla="*/ 52283 w 65517"/>
                  <a:gd name="connsiteY0" fmla="*/ 34 h 100910"/>
                  <a:gd name="connsiteX1" fmla="*/ 65585 w 65517"/>
                  <a:gd name="connsiteY1" fmla="*/ 34 h 100910"/>
                  <a:gd name="connsiteX2" fmla="*/ 54268 w 65517"/>
                  <a:gd name="connsiteY2" fmla="*/ 31556 h 100910"/>
                  <a:gd name="connsiteX3" fmla="*/ 43349 w 65517"/>
                  <a:gd name="connsiteY3" fmla="*/ 61492 h 100910"/>
                  <a:gd name="connsiteX4" fmla="*/ 28458 w 65517"/>
                  <a:gd name="connsiteY4" fmla="*/ 94798 h 100910"/>
                  <a:gd name="connsiteX5" fmla="*/ 13766 w 65517"/>
                  <a:gd name="connsiteY5" fmla="*/ 100944 h 100910"/>
                  <a:gd name="connsiteX6" fmla="*/ 9994 w 65517"/>
                  <a:gd name="connsiteY6" fmla="*/ 100746 h 100910"/>
                  <a:gd name="connsiteX7" fmla="*/ 6619 w 65517"/>
                  <a:gd name="connsiteY7" fmla="*/ 99953 h 100910"/>
                  <a:gd name="connsiteX8" fmla="*/ 6619 w 65517"/>
                  <a:gd name="connsiteY8" fmla="*/ 89049 h 100910"/>
                  <a:gd name="connsiteX9" fmla="*/ 11185 w 65517"/>
                  <a:gd name="connsiteY9" fmla="*/ 90040 h 100910"/>
                  <a:gd name="connsiteX10" fmla="*/ 13568 w 65517"/>
                  <a:gd name="connsiteY10" fmla="*/ 90239 h 100910"/>
                  <a:gd name="connsiteX11" fmla="*/ 18531 w 65517"/>
                  <a:gd name="connsiteY11" fmla="*/ 89049 h 100910"/>
                  <a:gd name="connsiteX12" fmla="*/ 21112 w 65517"/>
                  <a:gd name="connsiteY12" fmla="*/ 86472 h 100910"/>
                  <a:gd name="connsiteX13" fmla="*/ 23495 w 65517"/>
                  <a:gd name="connsiteY13" fmla="*/ 80921 h 100910"/>
                  <a:gd name="connsiteX14" fmla="*/ 26473 w 65517"/>
                  <a:gd name="connsiteY14" fmla="*/ 73585 h 100910"/>
                  <a:gd name="connsiteX15" fmla="*/ 67 w 65517"/>
                  <a:gd name="connsiteY15" fmla="*/ 34 h 100910"/>
                  <a:gd name="connsiteX16" fmla="*/ 13766 w 65517"/>
                  <a:gd name="connsiteY16" fmla="*/ 34 h 100910"/>
                  <a:gd name="connsiteX17" fmla="*/ 33025 w 65517"/>
                  <a:gd name="connsiteY17" fmla="*/ 58320 h 10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517" h="100910">
                    <a:moveTo>
                      <a:pt x="52283" y="34"/>
                    </a:moveTo>
                    <a:lnTo>
                      <a:pt x="65585" y="34"/>
                    </a:lnTo>
                    <a:cubicBezTo>
                      <a:pt x="63848" y="4693"/>
                      <a:pt x="60076" y="15200"/>
                      <a:pt x="54268" y="31556"/>
                    </a:cubicBezTo>
                    <a:cubicBezTo>
                      <a:pt x="49900" y="43848"/>
                      <a:pt x="46228" y="53859"/>
                      <a:pt x="43349" y="61492"/>
                    </a:cubicBezTo>
                    <a:cubicBezTo>
                      <a:pt x="36301" y="79731"/>
                      <a:pt x="31337" y="90833"/>
                      <a:pt x="28458" y="94798"/>
                    </a:cubicBezTo>
                    <a:cubicBezTo>
                      <a:pt x="25679" y="98863"/>
                      <a:pt x="20765" y="100944"/>
                      <a:pt x="13766" y="100944"/>
                    </a:cubicBezTo>
                    <a:cubicBezTo>
                      <a:pt x="12178" y="100944"/>
                      <a:pt x="10888" y="100845"/>
                      <a:pt x="9994" y="100746"/>
                    </a:cubicBezTo>
                    <a:cubicBezTo>
                      <a:pt x="9051" y="100597"/>
                      <a:pt x="7910" y="100349"/>
                      <a:pt x="6619" y="99953"/>
                    </a:cubicBezTo>
                    <a:lnTo>
                      <a:pt x="6619" y="89049"/>
                    </a:lnTo>
                    <a:cubicBezTo>
                      <a:pt x="8704" y="89545"/>
                      <a:pt x="10242" y="89892"/>
                      <a:pt x="11185" y="90040"/>
                    </a:cubicBezTo>
                    <a:cubicBezTo>
                      <a:pt x="12079" y="90139"/>
                      <a:pt x="12873" y="90239"/>
                      <a:pt x="13568" y="90239"/>
                    </a:cubicBezTo>
                    <a:cubicBezTo>
                      <a:pt x="15801" y="90239"/>
                      <a:pt x="17439" y="89842"/>
                      <a:pt x="18531" y="89049"/>
                    </a:cubicBezTo>
                    <a:cubicBezTo>
                      <a:pt x="19574" y="88355"/>
                      <a:pt x="20418" y="87513"/>
                      <a:pt x="21112" y="86472"/>
                    </a:cubicBezTo>
                    <a:cubicBezTo>
                      <a:pt x="21361" y="86075"/>
                      <a:pt x="22155" y="84192"/>
                      <a:pt x="23495" y="80921"/>
                    </a:cubicBezTo>
                    <a:cubicBezTo>
                      <a:pt x="24934" y="77749"/>
                      <a:pt x="25927" y="75271"/>
                      <a:pt x="26473" y="73585"/>
                    </a:cubicBezTo>
                    <a:lnTo>
                      <a:pt x="67" y="34"/>
                    </a:lnTo>
                    <a:lnTo>
                      <a:pt x="13766" y="34"/>
                    </a:lnTo>
                    <a:lnTo>
                      <a:pt x="33025" y="58320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637C369-453A-4E4A-9073-F4FF02B84499}"/>
                  </a:ext>
                </a:extLst>
              </p:cNvPr>
              <p:cNvSpPr/>
              <p:nvPr/>
            </p:nvSpPr>
            <p:spPr>
              <a:xfrm>
                <a:off x="3363270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E52B90-D0FE-4A28-A2CB-F48B0133E260}"/>
                  </a:ext>
                </a:extLst>
              </p:cNvPr>
              <p:cNvSpPr/>
              <p:nvPr/>
            </p:nvSpPr>
            <p:spPr>
              <a:xfrm>
                <a:off x="3411463" y="2634824"/>
                <a:ext cx="94107" cy="98134"/>
              </a:xfrm>
              <a:custGeom>
                <a:avLst/>
                <a:gdLst>
                  <a:gd name="connsiteX0" fmla="*/ 76 w 94107"/>
                  <a:gd name="connsiteY0" fmla="*/ 34 h 98134"/>
                  <a:gd name="connsiteX1" fmla="*/ 19135 w 94107"/>
                  <a:gd name="connsiteY1" fmla="*/ 34 h 98134"/>
                  <a:gd name="connsiteX2" fmla="*/ 47328 w 94107"/>
                  <a:gd name="connsiteY2" fmla="*/ 83102 h 98134"/>
                  <a:gd name="connsiteX3" fmla="*/ 75322 w 94107"/>
                  <a:gd name="connsiteY3" fmla="*/ 34 h 98134"/>
                  <a:gd name="connsiteX4" fmla="*/ 94183 w 94107"/>
                  <a:gd name="connsiteY4" fmla="*/ 34 h 98134"/>
                  <a:gd name="connsiteX5" fmla="*/ 94183 w 94107"/>
                  <a:gd name="connsiteY5" fmla="*/ 98169 h 98134"/>
                  <a:gd name="connsiteX6" fmla="*/ 81675 w 94107"/>
                  <a:gd name="connsiteY6" fmla="*/ 98169 h 98134"/>
                  <a:gd name="connsiteX7" fmla="*/ 81675 w 94107"/>
                  <a:gd name="connsiteY7" fmla="*/ 40279 h 98134"/>
                  <a:gd name="connsiteX8" fmla="*/ 81675 w 94107"/>
                  <a:gd name="connsiteY8" fmla="*/ 30366 h 98134"/>
                  <a:gd name="connsiteX9" fmla="*/ 81874 w 94107"/>
                  <a:gd name="connsiteY9" fmla="*/ 15498 h 98134"/>
                  <a:gd name="connsiteX10" fmla="*/ 53880 w 94107"/>
                  <a:gd name="connsiteY10" fmla="*/ 98169 h 98134"/>
                  <a:gd name="connsiteX11" fmla="*/ 40578 w 94107"/>
                  <a:gd name="connsiteY11" fmla="*/ 98169 h 98134"/>
                  <a:gd name="connsiteX12" fmla="*/ 12385 w 94107"/>
                  <a:gd name="connsiteY12" fmla="*/ 15498 h 98134"/>
                  <a:gd name="connsiteX13" fmla="*/ 12385 w 94107"/>
                  <a:gd name="connsiteY13" fmla="*/ 18471 h 98134"/>
                  <a:gd name="connsiteX14" fmla="*/ 12584 w 94107"/>
                  <a:gd name="connsiteY14" fmla="*/ 29375 h 98134"/>
                  <a:gd name="connsiteX15" fmla="*/ 12782 w 94107"/>
                  <a:gd name="connsiteY15" fmla="*/ 40279 h 98134"/>
                  <a:gd name="connsiteX16" fmla="*/ 12782 w 94107"/>
                  <a:gd name="connsiteY16" fmla="*/ 98169 h 98134"/>
                  <a:gd name="connsiteX17" fmla="*/ 76 w 94107"/>
                  <a:gd name="connsiteY17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07" h="98134">
                    <a:moveTo>
                      <a:pt x="76" y="34"/>
                    </a:moveTo>
                    <a:lnTo>
                      <a:pt x="19135" y="34"/>
                    </a:lnTo>
                    <a:lnTo>
                      <a:pt x="47328" y="83102"/>
                    </a:lnTo>
                    <a:lnTo>
                      <a:pt x="75322" y="34"/>
                    </a:lnTo>
                    <a:lnTo>
                      <a:pt x="94183" y="34"/>
                    </a:lnTo>
                    <a:lnTo>
                      <a:pt x="94183" y="98169"/>
                    </a:lnTo>
                    <a:lnTo>
                      <a:pt x="81675" y="98169"/>
                    </a:lnTo>
                    <a:lnTo>
                      <a:pt x="81675" y="40279"/>
                    </a:lnTo>
                    <a:cubicBezTo>
                      <a:pt x="81675" y="38297"/>
                      <a:pt x="81675" y="35025"/>
                      <a:pt x="81675" y="30366"/>
                    </a:cubicBezTo>
                    <a:cubicBezTo>
                      <a:pt x="81774" y="25757"/>
                      <a:pt x="81874" y="20801"/>
                      <a:pt x="81874" y="15498"/>
                    </a:cubicBezTo>
                    <a:lnTo>
                      <a:pt x="53880" y="98169"/>
                    </a:lnTo>
                    <a:lnTo>
                      <a:pt x="40578" y="98169"/>
                    </a:lnTo>
                    <a:lnTo>
                      <a:pt x="12385" y="15498"/>
                    </a:lnTo>
                    <a:lnTo>
                      <a:pt x="12385" y="18471"/>
                    </a:lnTo>
                    <a:cubicBezTo>
                      <a:pt x="12385" y="20850"/>
                      <a:pt x="12435" y="24518"/>
                      <a:pt x="12584" y="29375"/>
                    </a:cubicBezTo>
                    <a:cubicBezTo>
                      <a:pt x="12683" y="34282"/>
                      <a:pt x="12782" y="37900"/>
                      <a:pt x="12782" y="40279"/>
                    </a:cubicBezTo>
                    <a:lnTo>
                      <a:pt x="12782" y="98169"/>
                    </a:lnTo>
                    <a:lnTo>
                      <a:pt x="76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C382064-F3C2-4FC6-9B92-1C8DCDAB316D}"/>
                  </a:ext>
                </a:extLst>
              </p:cNvPr>
              <p:cNvSpPr/>
              <p:nvPr/>
            </p:nvSpPr>
            <p:spPr>
              <a:xfrm>
                <a:off x="3521033" y="2659606"/>
                <a:ext cx="67701" cy="75732"/>
              </a:xfrm>
              <a:custGeom>
                <a:avLst/>
                <a:gdLst>
                  <a:gd name="connsiteX0" fmla="*/ 12593 w 67701"/>
                  <a:gd name="connsiteY0" fmla="*/ 54355 h 75732"/>
                  <a:gd name="connsiteX1" fmla="*/ 16365 w 67701"/>
                  <a:gd name="connsiteY1" fmla="*/ 62682 h 75732"/>
                  <a:gd name="connsiteX2" fmla="*/ 25498 w 67701"/>
                  <a:gd name="connsiteY2" fmla="*/ 65655 h 75732"/>
                  <a:gd name="connsiteX3" fmla="*/ 37807 w 67701"/>
                  <a:gd name="connsiteY3" fmla="*/ 62682 h 75732"/>
                  <a:gd name="connsiteX4" fmla="*/ 47734 w 67701"/>
                  <a:gd name="connsiteY4" fmla="*/ 46623 h 75732"/>
                  <a:gd name="connsiteX5" fmla="*/ 47734 w 67701"/>
                  <a:gd name="connsiteY5" fmla="*/ 36909 h 75732"/>
                  <a:gd name="connsiteX6" fmla="*/ 41976 w 67701"/>
                  <a:gd name="connsiteY6" fmla="*/ 39288 h 75732"/>
                  <a:gd name="connsiteX7" fmla="*/ 35226 w 67701"/>
                  <a:gd name="connsiteY7" fmla="*/ 40676 h 75732"/>
                  <a:gd name="connsiteX8" fmla="*/ 27880 w 67701"/>
                  <a:gd name="connsiteY8" fmla="*/ 41667 h 75732"/>
                  <a:gd name="connsiteX9" fmla="*/ 18152 w 67701"/>
                  <a:gd name="connsiteY9" fmla="*/ 44244 h 75732"/>
                  <a:gd name="connsiteX10" fmla="*/ 12593 w 67701"/>
                  <a:gd name="connsiteY10" fmla="*/ 54355 h 75732"/>
                  <a:gd name="connsiteX11" fmla="*/ 41778 w 67701"/>
                  <a:gd name="connsiteY11" fmla="*/ 29970 h 75732"/>
                  <a:gd name="connsiteX12" fmla="*/ 47337 w 67701"/>
                  <a:gd name="connsiteY12" fmla="*/ 26600 h 75732"/>
                  <a:gd name="connsiteX13" fmla="*/ 48131 w 67701"/>
                  <a:gd name="connsiteY13" fmla="*/ 22040 h 75732"/>
                  <a:gd name="connsiteX14" fmla="*/ 43763 w 67701"/>
                  <a:gd name="connsiteY14" fmla="*/ 13118 h 75732"/>
                  <a:gd name="connsiteX15" fmla="*/ 31255 w 67701"/>
                  <a:gd name="connsiteY15" fmla="*/ 10343 h 75732"/>
                  <a:gd name="connsiteX16" fmla="*/ 17755 w 67701"/>
                  <a:gd name="connsiteY16" fmla="*/ 15299 h 75732"/>
                  <a:gd name="connsiteX17" fmla="*/ 14975 w 67701"/>
                  <a:gd name="connsiteY17" fmla="*/ 23626 h 75732"/>
                  <a:gd name="connsiteX18" fmla="*/ 3658 w 67701"/>
                  <a:gd name="connsiteY18" fmla="*/ 23626 h 75732"/>
                  <a:gd name="connsiteX19" fmla="*/ 12195 w 67701"/>
                  <a:gd name="connsiteY19" fmla="*/ 5387 h 75732"/>
                  <a:gd name="connsiteX20" fmla="*/ 31454 w 67701"/>
                  <a:gd name="connsiteY20" fmla="*/ 34 h 75732"/>
                  <a:gd name="connsiteX21" fmla="*/ 51903 w 67701"/>
                  <a:gd name="connsiteY21" fmla="*/ 4990 h 75732"/>
                  <a:gd name="connsiteX22" fmla="*/ 59845 w 67701"/>
                  <a:gd name="connsiteY22" fmla="*/ 19859 h 75732"/>
                  <a:gd name="connsiteX23" fmla="*/ 59845 w 67701"/>
                  <a:gd name="connsiteY23" fmla="*/ 61096 h 75732"/>
                  <a:gd name="connsiteX24" fmla="*/ 60639 w 67701"/>
                  <a:gd name="connsiteY24" fmla="*/ 64069 h 75732"/>
                  <a:gd name="connsiteX25" fmla="*/ 63815 w 67701"/>
                  <a:gd name="connsiteY25" fmla="*/ 65259 h 75732"/>
                  <a:gd name="connsiteX26" fmla="*/ 65602 w 67701"/>
                  <a:gd name="connsiteY26" fmla="*/ 65259 h 75732"/>
                  <a:gd name="connsiteX27" fmla="*/ 67786 w 67701"/>
                  <a:gd name="connsiteY27" fmla="*/ 64862 h 75732"/>
                  <a:gd name="connsiteX28" fmla="*/ 67786 w 67701"/>
                  <a:gd name="connsiteY28" fmla="*/ 73784 h 75732"/>
                  <a:gd name="connsiteX29" fmla="*/ 63418 w 67701"/>
                  <a:gd name="connsiteY29" fmla="*/ 74775 h 75732"/>
                  <a:gd name="connsiteX30" fmla="*/ 59448 w 67701"/>
                  <a:gd name="connsiteY30" fmla="*/ 74973 h 75732"/>
                  <a:gd name="connsiteX31" fmla="*/ 50513 w 67701"/>
                  <a:gd name="connsiteY31" fmla="*/ 70612 h 75732"/>
                  <a:gd name="connsiteX32" fmla="*/ 48330 w 67701"/>
                  <a:gd name="connsiteY32" fmla="*/ 63871 h 75732"/>
                  <a:gd name="connsiteX33" fmla="*/ 37807 w 67701"/>
                  <a:gd name="connsiteY33" fmla="*/ 72198 h 75732"/>
                  <a:gd name="connsiteX34" fmla="*/ 22718 w 67701"/>
                  <a:gd name="connsiteY34" fmla="*/ 75766 h 75732"/>
                  <a:gd name="connsiteX35" fmla="*/ 6239 w 67701"/>
                  <a:gd name="connsiteY35" fmla="*/ 69819 h 75732"/>
                  <a:gd name="connsiteX36" fmla="*/ 85 w 67701"/>
                  <a:gd name="connsiteY36" fmla="*/ 54553 h 75732"/>
                  <a:gd name="connsiteX37" fmla="*/ 6239 w 67701"/>
                  <a:gd name="connsiteY37" fmla="*/ 39288 h 75732"/>
                  <a:gd name="connsiteX38" fmla="*/ 22519 w 67701"/>
                  <a:gd name="connsiteY38" fmla="*/ 32349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7701" h="75732">
                    <a:moveTo>
                      <a:pt x="12593" y="54355"/>
                    </a:moveTo>
                    <a:cubicBezTo>
                      <a:pt x="12593" y="57824"/>
                      <a:pt x="13833" y="60600"/>
                      <a:pt x="16365" y="62682"/>
                    </a:cubicBezTo>
                    <a:cubicBezTo>
                      <a:pt x="18847" y="64664"/>
                      <a:pt x="21924" y="65655"/>
                      <a:pt x="25498" y="65655"/>
                    </a:cubicBezTo>
                    <a:cubicBezTo>
                      <a:pt x="29717" y="65655"/>
                      <a:pt x="33836" y="64664"/>
                      <a:pt x="37807" y="62682"/>
                    </a:cubicBezTo>
                    <a:cubicBezTo>
                      <a:pt x="44408" y="59410"/>
                      <a:pt x="47734" y="54058"/>
                      <a:pt x="47734" y="46623"/>
                    </a:cubicBezTo>
                    <a:lnTo>
                      <a:pt x="47734" y="36909"/>
                    </a:lnTo>
                    <a:cubicBezTo>
                      <a:pt x="46245" y="37850"/>
                      <a:pt x="44359" y="38643"/>
                      <a:pt x="41976" y="39288"/>
                    </a:cubicBezTo>
                    <a:cubicBezTo>
                      <a:pt x="39693" y="39982"/>
                      <a:pt x="37460" y="40428"/>
                      <a:pt x="35226" y="40676"/>
                    </a:cubicBezTo>
                    <a:lnTo>
                      <a:pt x="27880" y="41667"/>
                    </a:lnTo>
                    <a:cubicBezTo>
                      <a:pt x="23512" y="42212"/>
                      <a:pt x="20236" y="43055"/>
                      <a:pt x="18152" y="44244"/>
                    </a:cubicBezTo>
                    <a:cubicBezTo>
                      <a:pt x="14429" y="46375"/>
                      <a:pt x="12593" y="49746"/>
                      <a:pt x="12593" y="54355"/>
                    </a:cubicBezTo>
                    <a:close/>
                    <a:moveTo>
                      <a:pt x="41778" y="29970"/>
                    </a:moveTo>
                    <a:cubicBezTo>
                      <a:pt x="44557" y="29722"/>
                      <a:pt x="46394" y="28582"/>
                      <a:pt x="47337" y="26600"/>
                    </a:cubicBezTo>
                    <a:cubicBezTo>
                      <a:pt x="47833" y="25559"/>
                      <a:pt x="48131" y="24022"/>
                      <a:pt x="48131" y="22040"/>
                    </a:cubicBezTo>
                    <a:cubicBezTo>
                      <a:pt x="48131" y="17976"/>
                      <a:pt x="46642" y="15002"/>
                      <a:pt x="43763" y="13118"/>
                    </a:cubicBezTo>
                    <a:cubicBezTo>
                      <a:pt x="40835" y="11285"/>
                      <a:pt x="36665" y="10343"/>
                      <a:pt x="31255" y="10343"/>
                    </a:cubicBezTo>
                    <a:cubicBezTo>
                      <a:pt x="24902" y="10343"/>
                      <a:pt x="20385" y="12028"/>
                      <a:pt x="17755" y="15299"/>
                    </a:cubicBezTo>
                    <a:cubicBezTo>
                      <a:pt x="16266" y="17183"/>
                      <a:pt x="15372" y="19958"/>
                      <a:pt x="14975" y="23626"/>
                    </a:cubicBezTo>
                    <a:lnTo>
                      <a:pt x="3658" y="23626"/>
                    </a:lnTo>
                    <a:cubicBezTo>
                      <a:pt x="3907" y="14903"/>
                      <a:pt x="6736" y="8856"/>
                      <a:pt x="12195" y="5387"/>
                    </a:cubicBezTo>
                    <a:cubicBezTo>
                      <a:pt x="17755" y="1818"/>
                      <a:pt x="24157" y="34"/>
                      <a:pt x="31454" y="34"/>
                    </a:cubicBezTo>
                    <a:cubicBezTo>
                      <a:pt x="39892" y="34"/>
                      <a:pt x="46741" y="1719"/>
                      <a:pt x="51903" y="4990"/>
                    </a:cubicBezTo>
                    <a:cubicBezTo>
                      <a:pt x="57165" y="8162"/>
                      <a:pt x="59845" y="13118"/>
                      <a:pt x="59845" y="19859"/>
                    </a:cubicBezTo>
                    <a:lnTo>
                      <a:pt x="59845" y="61096"/>
                    </a:lnTo>
                    <a:cubicBezTo>
                      <a:pt x="59845" y="62285"/>
                      <a:pt x="60093" y="63276"/>
                      <a:pt x="60639" y="64069"/>
                    </a:cubicBezTo>
                    <a:cubicBezTo>
                      <a:pt x="61135" y="64862"/>
                      <a:pt x="62227" y="65259"/>
                      <a:pt x="63815" y="65259"/>
                    </a:cubicBezTo>
                    <a:cubicBezTo>
                      <a:pt x="64312" y="65259"/>
                      <a:pt x="64907" y="65259"/>
                      <a:pt x="65602" y="65259"/>
                    </a:cubicBezTo>
                    <a:cubicBezTo>
                      <a:pt x="66248" y="65160"/>
                      <a:pt x="66992" y="65011"/>
                      <a:pt x="67786" y="64862"/>
                    </a:cubicBezTo>
                    <a:lnTo>
                      <a:pt x="67786" y="73784"/>
                    </a:lnTo>
                    <a:cubicBezTo>
                      <a:pt x="65900" y="74279"/>
                      <a:pt x="64461" y="74626"/>
                      <a:pt x="63418" y="74775"/>
                    </a:cubicBezTo>
                    <a:cubicBezTo>
                      <a:pt x="62475" y="74874"/>
                      <a:pt x="61135" y="74973"/>
                      <a:pt x="59448" y="74973"/>
                    </a:cubicBezTo>
                    <a:cubicBezTo>
                      <a:pt x="55328" y="74973"/>
                      <a:pt x="52350" y="73486"/>
                      <a:pt x="50513" y="70612"/>
                    </a:cubicBezTo>
                    <a:cubicBezTo>
                      <a:pt x="49421" y="69026"/>
                      <a:pt x="48727" y="66795"/>
                      <a:pt x="48330" y="63871"/>
                    </a:cubicBezTo>
                    <a:cubicBezTo>
                      <a:pt x="45947" y="67043"/>
                      <a:pt x="42423" y="69819"/>
                      <a:pt x="37807" y="72198"/>
                    </a:cubicBezTo>
                    <a:cubicBezTo>
                      <a:pt x="33141" y="74577"/>
                      <a:pt x="28128" y="75766"/>
                      <a:pt x="22718" y="75766"/>
                    </a:cubicBezTo>
                    <a:cubicBezTo>
                      <a:pt x="15968" y="75766"/>
                      <a:pt x="10458" y="73784"/>
                      <a:pt x="6239" y="69819"/>
                    </a:cubicBezTo>
                    <a:cubicBezTo>
                      <a:pt x="2120" y="65754"/>
                      <a:pt x="85" y="60649"/>
                      <a:pt x="85" y="54553"/>
                    </a:cubicBezTo>
                    <a:cubicBezTo>
                      <a:pt x="85" y="47961"/>
                      <a:pt x="2120" y="42856"/>
                      <a:pt x="6239" y="39288"/>
                    </a:cubicBezTo>
                    <a:cubicBezTo>
                      <a:pt x="10309" y="35620"/>
                      <a:pt x="15769" y="33291"/>
                      <a:pt x="22519" y="323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61CC01-6617-48C2-B6B8-9668C3DCD520}"/>
                  </a:ext>
                </a:extLst>
              </p:cNvPr>
              <p:cNvSpPr/>
              <p:nvPr/>
            </p:nvSpPr>
            <p:spPr>
              <a:xfrm>
                <a:off x="3599619" y="2659606"/>
                <a:ext cx="62936" cy="101901"/>
              </a:xfrm>
              <a:custGeom>
                <a:avLst/>
                <a:gdLst>
                  <a:gd name="connsiteX0" fmla="*/ 31261 w 62936"/>
                  <a:gd name="connsiteY0" fmla="*/ 65259 h 101901"/>
                  <a:gd name="connsiteX1" fmla="*/ 45159 w 62936"/>
                  <a:gd name="connsiteY1" fmla="*/ 58320 h 101901"/>
                  <a:gd name="connsiteX2" fmla="*/ 50718 w 62936"/>
                  <a:gd name="connsiteY2" fmla="*/ 37107 h 101901"/>
                  <a:gd name="connsiteX3" fmla="*/ 48336 w 62936"/>
                  <a:gd name="connsiteY3" fmla="*/ 22436 h 101901"/>
                  <a:gd name="connsiteX4" fmla="*/ 31261 w 62936"/>
                  <a:gd name="connsiteY4" fmla="*/ 10739 h 101901"/>
                  <a:gd name="connsiteX5" fmla="*/ 14187 w 62936"/>
                  <a:gd name="connsiteY5" fmla="*/ 23229 h 101901"/>
                  <a:gd name="connsiteX6" fmla="*/ 11606 w 62936"/>
                  <a:gd name="connsiteY6" fmla="*/ 40081 h 101901"/>
                  <a:gd name="connsiteX7" fmla="*/ 14187 w 62936"/>
                  <a:gd name="connsiteY7" fmla="*/ 54157 h 101901"/>
                  <a:gd name="connsiteX8" fmla="*/ 31261 w 62936"/>
                  <a:gd name="connsiteY8" fmla="*/ 65259 h 101901"/>
                  <a:gd name="connsiteX9" fmla="*/ 91 w 62936"/>
                  <a:gd name="connsiteY9" fmla="*/ 2215 h 101901"/>
                  <a:gd name="connsiteX10" fmla="*/ 11804 w 62936"/>
                  <a:gd name="connsiteY10" fmla="*/ 2215 h 101901"/>
                  <a:gd name="connsiteX11" fmla="*/ 11804 w 62936"/>
                  <a:gd name="connsiteY11" fmla="*/ 11731 h 101901"/>
                  <a:gd name="connsiteX12" fmla="*/ 19547 w 62936"/>
                  <a:gd name="connsiteY12" fmla="*/ 4197 h 101901"/>
                  <a:gd name="connsiteX13" fmla="*/ 34041 w 62936"/>
                  <a:gd name="connsiteY13" fmla="*/ 34 h 101901"/>
                  <a:gd name="connsiteX14" fmla="*/ 54490 w 62936"/>
                  <a:gd name="connsiteY14" fmla="*/ 9352 h 101901"/>
                  <a:gd name="connsiteX15" fmla="*/ 63027 w 62936"/>
                  <a:gd name="connsiteY15" fmla="*/ 36116 h 101901"/>
                  <a:gd name="connsiteX16" fmla="*/ 50917 w 62936"/>
                  <a:gd name="connsiteY16" fmla="*/ 69422 h 101901"/>
                  <a:gd name="connsiteX17" fmla="*/ 32849 w 62936"/>
                  <a:gd name="connsiteY17" fmla="*/ 75766 h 101901"/>
                  <a:gd name="connsiteX18" fmla="*/ 19150 w 62936"/>
                  <a:gd name="connsiteY18" fmla="*/ 72198 h 101901"/>
                  <a:gd name="connsiteX19" fmla="*/ 12003 w 62936"/>
                  <a:gd name="connsiteY19" fmla="*/ 65457 h 101901"/>
                  <a:gd name="connsiteX20" fmla="*/ 12003 w 62936"/>
                  <a:gd name="connsiteY20" fmla="*/ 101936 h 101901"/>
                  <a:gd name="connsiteX21" fmla="*/ 91 w 62936"/>
                  <a:gd name="connsiteY21" fmla="*/ 101936 h 10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936" h="101901">
                    <a:moveTo>
                      <a:pt x="31261" y="65259"/>
                    </a:moveTo>
                    <a:cubicBezTo>
                      <a:pt x="36820" y="65259"/>
                      <a:pt x="41436" y="62979"/>
                      <a:pt x="45159" y="58320"/>
                    </a:cubicBezTo>
                    <a:cubicBezTo>
                      <a:pt x="48832" y="53562"/>
                      <a:pt x="50718" y="46524"/>
                      <a:pt x="50718" y="37107"/>
                    </a:cubicBezTo>
                    <a:cubicBezTo>
                      <a:pt x="50718" y="31457"/>
                      <a:pt x="49924" y="26550"/>
                      <a:pt x="48336" y="22436"/>
                    </a:cubicBezTo>
                    <a:cubicBezTo>
                      <a:pt x="45159" y="14655"/>
                      <a:pt x="39451" y="10739"/>
                      <a:pt x="31261" y="10739"/>
                    </a:cubicBezTo>
                    <a:cubicBezTo>
                      <a:pt x="22923" y="10739"/>
                      <a:pt x="17215" y="14903"/>
                      <a:pt x="14187" y="23229"/>
                    </a:cubicBezTo>
                    <a:cubicBezTo>
                      <a:pt x="12450" y="27591"/>
                      <a:pt x="11606" y="33241"/>
                      <a:pt x="11606" y="40081"/>
                    </a:cubicBezTo>
                    <a:cubicBezTo>
                      <a:pt x="11606" y="45632"/>
                      <a:pt x="12450" y="50340"/>
                      <a:pt x="14187" y="54157"/>
                    </a:cubicBezTo>
                    <a:cubicBezTo>
                      <a:pt x="17215" y="61591"/>
                      <a:pt x="22923" y="65259"/>
                      <a:pt x="31261" y="65259"/>
                    </a:cubicBezTo>
                    <a:close/>
                    <a:moveTo>
                      <a:pt x="91" y="2215"/>
                    </a:moveTo>
                    <a:lnTo>
                      <a:pt x="11804" y="2215"/>
                    </a:lnTo>
                    <a:lnTo>
                      <a:pt x="11804" y="11731"/>
                    </a:lnTo>
                    <a:cubicBezTo>
                      <a:pt x="14187" y="8459"/>
                      <a:pt x="16768" y="5932"/>
                      <a:pt x="19547" y="4197"/>
                    </a:cubicBezTo>
                    <a:cubicBezTo>
                      <a:pt x="23617" y="1421"/>
                      <a:pt x="28482" y="34"/>
                      <a:pt x="34041" y="34"/>
                    </a:cubicBezTo>
                    <a:cubicBezTo>
                      <a:pt x="42082" y="34"/>
                      <a:pt x="48931" y="3156"/>
                      <a:pt x="54490" y="9352"/>
                    </a:cubicBezTo>
                    <a:cubicBezTo>
                      <a:pt x="60149" y="15597"/>
                      <a:pt x="63027" y="24518"/>
                      <a:pt x="63027" y="36116"/>
                    </a:cubicBezTo>
                    <a:cubicBezTo>
                      <a:pt x="63027" y="51728"/>
                      <a:pt x="58957" y="62830"/>
                      <a:pt x="50917" y="69422"/>
                    </a:cubicBezTo>
                    <a:cubicBezTo>
                      <a:pt x="45755" y="73635"/>
                      <a:pt x="39699" y="75766"/>
                      <a:pt x="32849" y="75766"/>
                    </a:cubicBezTo>
                    <a:cubicBezTo>
                      <a:pt x="27390" y="75766"/>
                      <a:pt x="22823" y="74577"/>
                      <a:pt x="19150" y="72198"/>
                    </a:cubicBezTo>
                    <a:cubicBezTo>
                      <a:pt x="17016" y="70909"/>
                      <a:pt x="14634" y="68629"/>
                      <a:pt x="12003" y="65457"/>
                    </a:cubicBezTo>
                    <a:lnTo>
                      <a:pt x="12003" y="101936"/>
                    </a:lnTo>
                    <a:lnTo>
                      <a:pt x="91" y="101936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A1D3E5E-8862-4627-BEF0-84E9480CE746}"/>
                  </a:ext>
                </a:extLst>
              </p:cNvPr>
              <p:cNvSpPr/>
              <p:nvPr/>
            </p:nvSpPr>
            <p:spPr>
              <a:xfrm>
                <a:off x="3675821" y="2659606"/>
                <a:ext cx="62936" cy="101901"/>
              </a:xfrm>
              <a:custGeom>
                <a:avLst/>
                <a:gdLst>
                  <a:gd name="connsiteX0" fmla="*/ 31267 w 62936"/>
                  <a:gd name="connsiteY0" fmla="*/ 65259 h 101901"/>
                  <a:gd name="connsiteX1" fmla="*/ 45165 w 62936"/>
                  <a:gd name="connsiteY1" fmla="*/ 58320 h 101901"/>
                  <a:gd name="connsiteX2" fmla="*/ 50724 w 62936"/>
                  <a:gd name="connsiteY2" fmla="*/ 37107 h 101901"/>
                  <a:gd name="connsiteX3" fmla="*/ 48342 w 62936"/>
                  <a:gd name="connsiteY3" fmla="*/ 22436 h 101901"/>
                  <a:gd name="connsiteX4" fmla="*/ 31267 w 62936"/>
                  <a:gd name="connsiteY4" fmla="*/ 10739 h 101901"/>
                  <a:gd name="connsiteX5" fmla="*/ 14193 w 62936"/>
                  <a:gd name="connsiteY5" fmla="*/ 23229 h 101901"/>
                  <a:gd name="connsiteX6" fmla="*/ 11612 w 62936"/>
                  <a:gd name="connsiteY6" fmla="*/ 40081 h 101901"/>
                  <a:gd name="connsiteX7" fmla="*/ 14193 w 62936"/>
                  <a:gd name="connsiteY7" fmla="*/ 54157 h 101901"/>
                  <a:gd name="connsiteX8" fmla="*/ 31267 w 62936"/>
                  <a:gd name="connsiteY8" fmla="*/ 65259 h 101901"/>
                  <a:gd name="connsiteX9" fmla="*/ 97 w 62936"/>
                  <a:gd name="connsiteY9" fmla="*/ 2215 h 101901"/>
                  <a:gd name="connsiteX10" fmla="*/ 11810 w 62936"/>
                  <a:gd name="connsiteY10" fmla="*/ 2215 h 101901"/>
                  <a:gd name="connsiteX11" fmla="*/ 11810 w 62936"/>
                  <a:gd name="connsiteY11" fmla="*/ 11731 h 101901"/>
                  <a:gd name="connsiteX12" fmla="*/ 19553 w 62936"/>
                  <a:gd name="connsiteY12" fmla="*/ 4197 h 101901"/>
                  <a:gd name="connsiteX13" fmla="*/ 34047 w 62936"/>
                  <a:gd name="connsiteY13" fmla="*/ 34 h 101901"/>
                  <a:gd name="connsiteX14" fmla="*/ 54496 w 62936"/>
                  <a:gd name="connsiteY14" fmla="*/ 9352 h 101901"/>
                  <a:gd name="connsiteX15" fmla="*/ 63033 w 62936"/>
                  <a:gd name="connsiteY15" fmla="*/ 36116 h 101901"/>
                  <a:gd name="connsiteX16" fmla="*/ 50923 w 62936"/>
                  <a:gd name="connsiteY16" fmla="*/ 69422 h 101901"/>
                  <a:gd name="connsiteX17" fmla="*/ 32855 w 62936"/>
                  <a:gd name="connsiteY17" fmla="*/ 75766 h 101901"/>
                  <a:gd name="connsiteX18" fmla="*/ 19156 w 62936"/>
                  <a:gd name="connsiteY18" fmla="*/ 72198 h 101901"/>
                  <a:gd name="connsiteX19" fmla="*/ 12009 w 62936"/>
                  <a:gd name="connsiteY19" fmla="*/ 65457 h 101901"/>
                  <a:gd name="connsiteX20" fmla="*/ 12009 w 62936"/>
                  <a:gd name="connsiteY20" fmla="*/ 101936 h 101901"/>
                  <a:gd name="connsiteX21" fmla="*/ 97 w 62936"/>
                  <a:gd name="connsiteY21" fmla="*/ 101936 h 10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936" h="101901">
                    <a:moveTo>
                      <a:pt x="31267" y="65259"/>
                    </a:moveTo>
                    <a:cubicBezTo>
                      <a:pt x="36826" y="65259"/>
                      <a:pt x="41442" y="62979"/>
                      <a:pt x="45165" y="58320"/>
                    </a:cubicBezTo>
                    <a:cubicBezTo>
                      <a:pt x="48838" y="53562"/>
                      <a:pt x="50724" y="46524"/>
                      <a:pt x="50724" y="37107"/>
                    </a:cubicBezTo>
                    <a:cubicBezTo>
                      <a:pt x="50724" y="31457"/>
                      <a:pt x="49930" y="26550"/>
                      <a:pt x="48342" y="22436"/>
                    </a:cubicBezTo>
                    <a:cubicBezTo>
                      <a:pt x="45165" y="14655"/>
                      <a:pt x="39457" y="10739"/>
                      <a:pt x="31267" y="10739"/>
                    </a:cubicBezTo>
                    <a:cubicBezTo>
                      <a:pt x="22929" y="10739"/>
                      <a:pt x="17221" y="14903"/>
                      <a:pt x="14193" y="23229"/>
                    </a:cubicBezTo>
                    <a:cubicBezTo>
                      <a:pt x="12456" y="27591"/>
                      <a:pt x="11612" y="33241"/>
                      <a:pt x="11612" y="40081"/>
                    </a:cubicBezTo>
                    <a:cubicBezTo>
                      <a:pt x="11612" y="45632"/>
                      <a:pt x="12456" y="50340"/>
                      <a:pt x="14193" y="54157"/>
                    </a:cubicBezTo>
                    <a:cubicBezTo>
                      <a:pt x="17221" y="61591"/>
                      <a:pt x="22929" y="65259"/>
                      <a:pt x="31267" y="65259"/>
                    </a:cubicBezTo>
                    <a:close/>
                    <a:moveTo>
                      <a:pt x="97" y="2215"/>
                    </a:moveTo>
                    <a:lnTo>
                      <a:pt x="11810" y="2215"/>
                    </a:lnTo>
                    <a:lnTo>
                      <a:pt x="11810" y="11731"/>
                    </a:lnTo>
                    <a:cubicBezTo>
                      <a:pt x="14193" y="8459"/>
                      <a:pt x="16774" y="5932"/>
                      <a:pt x="19553" y="4197"/>
                    </a:cubicBezTo>
                    <a:cubicBezTo>
                      <a:pt x="23623" y="1421"/>
                      <a:pt x="28488" y="34"/>
                      <a:pt x="34047" y="34"/>
                    </a:cubicBezTo>
                    <a:cubicBezTo>
                      <a:pt x="42088" y="34"/>
                      <a:pt x="48937" y="3156"/>
                      <a:pt x="54496" y="9352"/>
                    </a:cubicBezTo>
                    <a:cubicBezTo>
                      <a:pt x="60155" y="15597"/>
                      <a:pt x="63033" y="24518"/>
                      <a:pt x="63033" y="36116"/>
                    </a:cubicBezTo>
                    <a:cubicBezTo>
                      <a:pt x="63033" y="51728"/>
                      <a:pt x="58963" y="62830"/>
                      <a:pt x="50923" y="69422"/>
                    </a:cubicBezTo>
                    <a:cubicBezTo>
                      <a:pt x="45761" y="73635"/>
                      <a:pt x="39705" y="75766"/>
                      <a:pt x="32855" y="75766"/>
                    </a:cubicBezTo>
                    <a:cubicBezTo>
                      <a:pt x="27396" y="75766"/>
                      <a:pt x="22829" y="74577"/>
                      <a:pt x="19156" y="72198"/>
                    </a:cubicBezTo>
                    <a:cubicBezTo>
                      <a:pt x="17022" y="70909"/>
                      <a:pt x="14640" y="68629"/>
                      <a:pt x="12009" y="65457"/>
                    </a:cubicBezTo>
                    <a:lnTo>
                      <a:pt x="12009" y="101936"/>
                    </a:lnTo>
                    <a:lnTo>
                      <a:pt x="97" y="101936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5CC3BC7-1465-4437-A905-EF103DD1D946}"/>
                  </a:ext>
                </a:extLst>
              </p:cNvPr>
              <p:cNvSpPr/>
              <p:nvPr/>
            </p:nvSpPr>
            <p:spPr>
              <a:xfrm>
                <a:off x="3748842" y="2659804"/>
                <a:ext cx="65517" cy="75732"/>
              </a:xfrm>
              <a:custGeom>
                <a:avLst/>
                <a:gdLst>
                  <a:gd name="connsiteX0" fmla="*/ 34053 w 65517"/>
                  <a:gd name="connsiteY0" fmla="*/ 34 h 75732"/>
                  <a:gd name="connsiteX1" fmla="*/ 48745 w 65517"/>
                  <a:gd name="connsiteY1" fmla="*/ 3602 h 75732"/>
                  <a:gd name="connsiteX2" fmla="*/ 59664 w 65517"/>
                  <a:gd name="connsiteY2" fmla="*/ 12920 h 75732"/>
                  <a:gd name="connsiteX3" fmla="*/ 64429 w 65517"/>
                  <a:gd name="connsiteY3" fmla="*/ 25410 h 75732"/>
                  <a:gd name="connsiteX4" fmla="*/ 65620 w 65517"/>
                  <a:gd name="connsiteY4" fmla="*/ 41270 h 75732"/>
                  <a:gd name="connsiteX5" fmla="*/ 13008 w 65517"/>
                  <a:gd name="connsiteY5" fmla="*/ 41270 h 75732"/>
                  <a:gd name="connsiteX6" fmla="*/ 18170 w 65517"/>
                  <a:gd name="connsiteY6" fmla="*/ 58717 h 75732"/>
                  <a:gd name="connsiteX7" fmla="*/ 33060 w 65517"/>
                  <a:gd name="connsiteY7" fmla="*/ 65259 h 75732"/>
                  <a:gd name="connsiteX8" fmla="*/ 48149 w 65517"/>
                  <a:gd name="connsiteY8" fmla="*/ 59113 h 75732"/>
                  <a:gd name="connsiteX9" fmla="*/ 52715 w 65517"/>
                  <a:gd name="connsiteY9" fmla="*/ 50786 h 75732"/>
                  <a:gd name="connsiteX10" fmla="*/ 64628 w 65517"/>
                  <a:gd name="connsiteY10" fmla="*/ 50786 h 75732"/>
                  <a:gd name="connsiteX11" fmla="*/ 61451 w 65517"/>
                  <a:gd name="connsiteY11" fmla="*/ 59708 h 75732"/>
                  <a:gd name="connsiteX12" fmla="*/ 55495 w 65517"/>
                  <a:gd name="connsiteY12" fmla="*/ 67440 h 75732"/>
                  <a:gd name="connsiteX13" fmla="*/ 41994 w 65517"/>
                  <a:gd name="connsiteY13" fmla="*/ 74577 h 75732"/>
                  <a:gd name="connsiteX14" fmla="*/ 32067 w 65517"/>
                  <a:gd name="connsiteY14" fmla="*/ 75766 h 75732"/>
                  <a:gd name="connsiteX15" fmla="*/ 9434 w 65517"/>
                  <a:gd name="connsiteY15" fmla="*/ 66052 h 75732"/>
                  <a:gd name="connsiteX16" fmla="*/ 103 w 65517"/>
                  <a:gd name="connsiteY16" fmla="*/ 38693 h 75732"/>
                  <a:gd name="connsiteX17" fmla="*/ 9434 w 65517"/>
                  <a:gd name="connsiteY17" fmla="*/ 10938 h 75732"/>
                  <a:gd name="connsiteX18" fmla="*/ 34053 w 65517"/>
                  <a:gd name="connsiteY18" fmla="*/ 34 h 75732"/>
                  <a:gd name="connsiteX19" fmla="*/ 53112 w 65517"/>
                  <a:gd name="connsiteY19" fmla="*/ 31754 h 75732"/>
                  <a:gd name="connsiteX20" fmla="*/ 49737 w 65517"/>
                  <a:gd name="connsiteY20" fmla="*/ 19264 h 75732"/>
                  <a:gd name="connsiteX21" fmla="*/ 33259 w 65517"/>
                  <a:gd name="connsiteY21" fmla="*/ 10541 h 75732"/>
                  <a:gd name="connsiteX22" fmla="*/ 19361 w 65517"/>
                  <a:gd name="connsiteY22" fmla="*/ 16489 h 75732"/>
                  <a:gd name="connsiteX23" fmla="*/ 13405 w 65517"/>
                  <a:gd name="connsiteY23" fmla="*/ 31754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4053" y="34"/>
                    </a:moveTo>
                    <a:cubicBezTo>
                      <a:pt x="39066" y="34"/>
                      <a:pt x="43980" y="1223"/>
                      <a:pt x="48745" y="3602"/>
                    </a:cubicBezTo>
                    <a:cubicBezTo>
                      <a:pt x="53509" y="5981"/>
                      <a:pt x="57133" y="9104"/>
                      <a:pt x="59664" y="12920"/>
                    </a:cubicBezTo>
                    <a:cubicBezTo>
                      <a:pt x="62047" y="16489"/>
                      <a:pt x="63635" y="20652"/>
                      <a:pt x="64429" y="25410"/>
                    </a:cubicBezTo>
                    <a:cubicBezTo>
                      <a:pt x="65223" y="28731"/>
                      <a:pt x="65620" y="34034"/>
                      <a:pt x="65620" y="41270"/>
                    </a:cubicBezTo>
                    <a:lnTo>
                      <a:pt x="13008" y="41270"/>
                    </a:lnTo>
                    <a:cubicBezTo>
                      <a:pt x="13256" y="48556"/>
                      <a:pt x="14993" y="54355"/>
                      <a:pt x="18170" y="58717"/>
                    </a:cubicBezTo>
                    <a:cubicBezTo>
                      <a:pt x="21346" y="63078"/>
                      <a:pt x="26310" y="65259"/>
                      <a:pt x="33060" y="65259"/>
                    </a:cubicBezTo>
                    <a:cubicBezTo>
                      <a:pt x="39413" y="65259"/>
                      <a:pt x="44426" y="63227"/>
                      <a:pt x="48149" y="59113"/>
                    </a:cubicBezTo>
                    <a:cubicBezTo>
                      <a:pt x="50234" y="56734"/>
                      <a:pt x="51772" y="53958"/>
                      <a:pt x="52715" y="50786"/>
                    </a:cubicBezTo>
                    <a:lnTo>
                      <a:pt x="64628" y="50786"/>
                    </a:lnTo>
                    <a:cubicBezTo>
                      <a:pt x="64231" y="53463"/>
                      <a:pt x="63139" y="56437"/>
                      <a:pt x="61451" y="59708"/>
                    </a:cubicBezTo>
                    <a:cubicBezTo>
                      <a:pt x="59714" y="62880"/>
                      <a:pt x="57728" y="65457"/>
                      <a:pt x="55495" y="67440"/>
                    </a:cubicBezTo>
                    <a:cubicBezTo>
                      <a:pt x="51921" y="71008"/>
                      <a:pt x="47404" y="73387"/>
                      <a:pt x="41994" y="74577"/>
                    </a:cubicBezTo>
                    <a:cubicBezTo>
                      <a:pt x="39066" y="75370"/>
                      <a:pt x="35740" y="75766"/>
                      <a:pt x="32067" y="75766"/>
                    </a:cubicBezTo>
                    <a:cubicBezTo>
                      <a:pt x="23183" y="75766"/>
                      <a:pt x="15638" y="72545"/>
                      <a:pt x="9434" y="66052"/>
                    </a:cubicBezTo>
                    <a:cubicBezTo>
                      <a:pt x="3180" y="59609"/>
                      <a:pt x="103" y="50489"/>
                      <a:pt x="103" y="38693"/>
                    </a:cubicBezTo>
                    <a:cubicBezTo>
                      <a:pt x="103" y="27343"/>
                      <a:pt x="3180" y="18075"/>
                      <a:pt x="9434" y="10938"/>
                    </a:cubicBezTo>
                    <a:cubicBezTo>
                      <a:pt x="15787" y="3701"/>
                      <a:pt x="23977" y="34"/>
                      <a:pt x="34053" y="34"/>
                    </a:cubicBezTo>
                    <a:close/>
                    <a:moveTo>
                      <a:pt x="53112" y="31754"/>
                    </a:moveTo>
                    <a:cubicBezTo>
                      <a:pt x="52715" y="26500"/>
                      <a:pt x="51574" y="22337"/>
                      <a:pt x="49737" y="19264"/>
                    </a:cubicBezTo>
                    <a:cubicBezTo>
                      <a:pt x="46412" y="13465"/>
                      <a:pt x="40902" y="10541"/>
                      <a:pt x="33259" y="10541"/>
                    </a:cubicBezTo>
                    <a:cubicBezTo>
                      <a:pt x="27700" y="10541"/>
                      <a:pt x="23034" y="12524"/>
                      <a:pt x="19361" y="16489"/>
                    </a:cubicBezTo>
                    <a:cubicBezTo>
                      <a:pt x="15638" y="20454"/>
                      <a:pt x="13653" y="25559"/>
                      <a:pt x="13405" y="31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3277913-29D5-4AEE-B6BD-67E44CA40CCB}"/>
                  </a:ext>
                </a:extLst>
              </p:cNvPr>
              <p:cNvSpPr/>
              <p:nvPr/>
            </p:nvSpPr>
            <p:spPr>
              <a:xfrm>
                <a:off x="3824063" y="2634428"/>
                <a:ext cx="63532" cy="101108"/>
              </a:xfrm>
              <a:custGeom>
                <a:avLst/>
                <a:gdLst>
                  <a:gd name="connsiteX0" fmla="*/ 12815 w 63532"/>
                  <a:gd name="connsiteY0" fmla="*/ 63673 h 101108"/>
                  <a:gd name="connsiteX1" fmla="*/ 17580 w 63532"/>
                  <a:gd name="connsiteY1" fmla="*/ 82903 h 101108"/>
                  <a:gd name="connsiteX2" fmla="*/ 33265 w 63532"/>
                  <a:gd name="connsiteY2" fmla="*/ 90635 h 101108"/>
                  <a:gd name="connsiteX3" fmla="*/ 46964 w 63532"/>
                  <a:gd name="connsiteY3" fmla="*/ 83498 h 101108"/>
                  <a:gd name="connsiteX4" fmla="*/ 52523 w 63532"/>
                  <a:gd name="connsiteY4" fmla="*/ 62880 h 101108"/>
                  <a:gd name="connsiteX5" fmla="*/ 46964 w 63532"/>
                  <a:gd name="connsiteY5" fmla="*/ 42856 h 101108"/>
                  <a:gd name="connsiteX6" fmla="*/ 33265 w 63532"/>
                  <a:gd name="connsiteY6" fmla="*/ 36314 h 101108"/>
                  <a:gd name="connsiteX7" fmla="*/ 18374 w 63532"/>
                  <a:gd name="connsiteY7" fmla="*/ 43253 h 101108"/>
                  <a:gd name="connsiteX8" fmla="*/ 12815 w 63532"/>
                  <a:gd name="connsiteY8" fmla="*/ 63673 h 101108"/>
                  <a:gd name="connsiteX9" fmla="*/ 30882 w 63532"/>
                  <a:gd name="connsiteY9" fmla="*/ 25806 h 101108"/>
                  <a:gd name="connsiteX10" fmla="*/ 44780 w 63532"/>
                  <a:gd name="connsiteY10" fmla="*/ 29177 h 101108"/>
                  <a:gd name="connsiteX11" fmla="*/ 51927 w 63532"/>
                  <a:gd name="connsiteY11" fmla="*/ 36314 h 101108"/>
                  <a:gd name="connsiteX12" fmla="*/ 51927 w 63532"/>
                  <a:gd name="connsiteY12" fmla="*/ 34 h 101108"/>
                  <a:gd name="connsiteX13" fmla="*/ 63641 w 63532"/>
                  <a:gd name="connsiteY13" fmla="*/ 34 h 101108"/>
                  <a:gd name="connsiteX14" fmla="*/ 63641 w 63532"/>
                  <a:gd name="connsiteY14" fmla="*/ 98565 h 101108"/>
                  <a:gd name="connsiteX15" fmla="*/ 52721 w 63532"/>
                  <a:gd name="connsiteY15" fmla="*/ 98565 h 101108"/>
                  <a:gd name="connsiteX16" fmla="*/ 52721 w 63532"/>
                  <a:gd name="connsiteY16" fmla="*/ 88653 h 101108"/>
                  <a:gd name="connsiteX17" fmla="*/ 42794 w 63532"/>
                  <a:gd name="connsiteY17" fmla="*/ 98169 h 101108"/>
                  <a:gd name="connsiteX18" fmla="*/ 29492 w 63532"/>
                  <a:gd name="connsiteY18" fmla="*/ 101142 h 101108"/>
                  <a:gd name="connsiteX19" fmla="*/ 8844 w 63532"/>
                  <a:gd name="connsiteY19" fmla="*/ 91032 h 101108"/>
                  <a:gd name="connsiteX20" fmla="*/ 109 w 63532"/>
                  <a:gd name="connsiteY20" fmla="*/ 64268 h 101108"/>
                  <a:gd name="connsiteX21" fmla="*/ 8050 w 63532"/>
                  <a:gd name="connsiteY21" fmla="*/ 37305 h 101108"/>
                  <a:gd name="connsiteX22" fmla="*/ 30882 w 63532"/>
                  <a:gd name="connsiteY22" fmla="*/ 25806 h 1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532" h="101108">
                    <a:moveTo>
                      <a:pt x="12815" y="63673"/>
                    </a:moveTo>
                    <a:cubicBezTo>
                      <a:pt x="12815" y="71355"/>
                      <a:pt x="14403" y="77749"/>
                      <a:pt x="17580" y="82903"/>
                    </a:cubicBezTo>
                    <a:cubicBezTo>
                      <a:pt x="20856" y="88058"/>
                      <a:pt x="26117" y="90635"/>
                      <a:pt x="33265" y="90635"/>
                    </a:cubicBezTo>
                    <a:cubicBezTo>
                      <a:pt x="38824" y="90635"/>
                      <a:pt x="43390" y="88256"/>
                      <a:pt x="46964" y="83498"/>
                    </a:cubicBezTo>
                    <a:cubicBezTo>
                      <a:pt x="50637" y="78641"/>
                      <a:pt x="52523" y="71752"/>
                      <a:pt x="52523" y="62880"/>
                    </a:cubicBezTo>
                    <a:cubicBezTo>
                      <a:pt x="52523" y="53760"/>
                      <a:pt x="50637" y="47119"/>
                      <a:pt x="46964" y="42856"/>
                    </a:cubicBezTo>
                    <a:cubicBezTo>
                      <a:pt x="43241" y="38495"/>
                      <a:pt x="38675" y="36314"/>
                      <a:pt x="33265" y="36314"/>
                    </a:cubicBezTo>
                    <a:cubicBezTo>
                      <a:pt x="27159" y="36314"/>
                      <a:pt x="22196" y="38643"/>
                      <a:pt x="18374" y="43253"/>
                    </a:cubicBezTo>
                    <a:cubicBezTo>
                      <a:pt x="14652" y="47912"/>
                      <a:pt x="12815" y="54702"/>
                      <a:pt x="12815" y="63673"/>
                    </a:cubicBezTo>
                    <a:close/>
                    <a:moveTo>
                      <a:pt x="30882" y="25806"/>
                    </a:moveTo>
                    <a:cubicBezTo>
                      <a:pt x="36441" y="25806"/>
                      <a:pt x="41057" y="26947"/>
                      <a:pt x="44780" y="29177"/>
                    </a:cubicBezTo>
                    <a:cubicBezTo>
                      <a:pt x="46864" y="30515"/>
                      <a:pt x="49247" y="32894"/>
                      <a:pt x="51927" y="36314"/>
                    </a:cubicBezTo>
                    <a:lnTo>
                      <a:pt x="51927" y="34"/>
                    </a:lnTo>
                    <a:lnTo>
                      <a:pt x="63641" y="34"/>
                    </a:lnTo>
                    <a:lnTo>
                      <a:pt x="63641" y="98565"/>
                    </a:lnTo>
                    <a:lnTo>
                      <a:pt x="52721" y="98565"/>
                    </a:lnTo>
                    <a:lnTo>
                      <a:pt x="52721" y="88653"/>
                    </a:lnTo>
                    <a:cubicBezTo>
                      <a:pt x="49942" y="93014"/>
                      <a:pt x="46616" y="96186"/>
                      <a:pt x="42794" y="98169"/>
                    </a:cubicBezTo>
                    <a:cubicBezTo>
                      <a:pt x="38923" y="100151"/>
                      <a:pt x="34505" y="101142"/>
                      <a:pt x="29492" y="101142"/>
                    </a:cubicBezTo>
                    <a:cubicBezTo>
                      <a:pt x="21551" y="101142"/>
                      <a:pt x="14652" y="97772"/>
                      <a:pt x="8844" y="91032"/>
                    </a:cubicBezTo>
                    <a:cubicBezTo>
                      <a:pt x="2987" y="84291"/>
                      <a:pt x="109" y="75370"/>
                      <a:pt x="109" y="64268"/>
                    </a:cubicBezTo>
                    <a:cubicBezTo>
                      <a:pt x="109" y="53859"/>
                      <a:pt x="2739" y="44839"/>
                      <a:pt x="8050" y="37305"/>
                    </a:cubicBezTo>
                    <a:cubicBezTo>
                      <a:pt x="13311" y="29672"/>
                      <a:pt x="20955" y="25806"/>
                      <a:pt x="30882" y="25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F9A333F-E78D-4E90-8A0C-D724D3B4292B}"/>
                  </a:ext>
                </a:extLst>
              </p:cNvPr>
              <p:cNvSpPr/>
              <p:nvPr/>
            </p:nvSpPr>
            <p:spPr>
              <a:xfrm>
                <a:off x="3896492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3BFE3BB-DD58-4CFF-AE16-BED854811B95}"/>
                  </a:ext>
                </a:extLst>
              </p:cNvPr>
              <p:cNvSpPr/>
              <p:nvPr/>
            </p:nvSpPr>
            <p:spPr>
              <a:xfrm>
                <a:off x="3948061" y="2634824"/>
                <a:ext cx="13302" cy="98134"/>
              </a:xfrm>
              <a:custGeom>
                <a:avLst/>
                <a:gdLst>
                  <a:gd name="connsiteX0" fmla="*/ 118 w 13302"/>
                  <a:gd name="connsiteY0" fmla="*/ 34 h 98134"/>
                  <a:gd name="connsiteX1" fmla="*/ 13420 w 13302"/>
                  <a:gd name="connsiteY1" fmla="*/ 34 h 98134"/>
                  <a:gd name="connsiteX2" fmla="*/ 13420 w 13302"/>
                  <a:gd name="connsiteY2" fmla="*/ 98169 h 98134"/>
                  <a:gd name="connsiteX3" fmla="*/ 118 w 13302"/>
                  <a:gd name="connsiteY3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02" h="98134">
                    <a:moveTo>
                      <a:pt x="118" y="34"/>
                    </a:moveTo>
                    <a:lnTo>
                      <a:pt x="13420" y="34"/>
                    </a:lnTo>
                    <a:lnTo>
                      <a:pt x="13420" y="98169"/>
                    </a:lnTo>
                    <a:lnTo>
                      <a:pt x="118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87593D9-F783-49B7-95D3-69638C5FE5DE}"/>
                  </a:ext>
                </a:extLst>
              </p:cNvPr>
              <p:cNvSpPr/>
              <p:nvPr/>
            </p:nvSpPr>
            <p:spPr>
              <a:xfrm>
                <a:off x="3972629" y="2634824"/>
                <a:ext cx="41296" cy="98134"/>
              </a:xfrm>
              <a:custGeom>
                <a:avLst/>
                <a:gdLst>
                  <a:gd name="connsiteX0" fmla="*/ 31291 w 41296"/>
                  <a:gd name="connsiteY0" fmla="*/ 34 h 98134"/>
                  <a:gd name="connsiteX1" fmla="*/ 41417 w 41296"/>
                  <a:gd name="connsiteY1" fmla="*/ 34 h 98134"/>
                  <a:gd name="connsiteX2" fmla="*/ 10246 w 41296"/>
                  <a:gd name="connsiteY2" fmla="*/ 98169 h 98134"/>
                  <a:gd name="connsiteX3" fmla="*/ 121 w 41296"/>
                  <a:gd name="connsiteY3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96" h="98134">
                    <a:moveTo>
                      <a:pt x="31291" y="34"/>
                    </a:moveTo>
                    <a:lnTo>
                      <a:pt x="41417" y="34"/>
                    </a:lnTo>
                    <a:lnTo>
                      <a:pt x="10246" y="98169"/>
                    </a:lnTo>
                    <a:lnTo>
                      <a:pt x="121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ECE60B9-3E88-46D7-8C29-1743F4ADDE42}"/>
                  </a:ext>
                </a:extLst>
              </p:cNvPr>
              <p:cNvSpPr/>
              <p:nvPr/>
            </p:nvSpPr>
            <p:spPr>
              <a:xfrm>
                <a:off x="4016058" y="2632247"/>
                <a:ext cx="95695" cy="103487"/>
              </a:xfrm>
              <a:custGeom>
                <a:avLst/>
                <a:gdLst>
                  <a:gd name="connsiteX0" fmla="*/ 47574 w 95695"/>
                  <a:gd name="connsiteY0" fmla="*/ 34 h 103487"/>
                  <a:gd name="connsiteX1" fmla="*/ 86091 w 95695"/>
                  <a:gd name="connsiteY1" fmla="*/ 16687 h 103487"/>
                  <a:gd name="connsiteX2" fmla="*/ 95819 w 95695"/>
                  <a:gd name="connsiteY2" fmla="*/ 49993 h 103487"/>
                  <a:gd name="connsiteX3" fmla="*/ 84701 w 95695"/>
                  <a:gd name="connsiteY3" fmla="*/ 86472 h 103487"/>
                  <a:gd name="connsiteX4" fmla="*/ 47376 w 95695"/>
                  <a:gd name="connsiteY4" fmla="*/ 103522 h 103487"/>
                  <a:gd name="connsiteX5" fmla="*/ 11639 w 95695"/>
                  <a:gd name="connsiteY5" fmla="*/ 88653 h 103487"/>
                  <a:gd name="connsiteX6" fmla="*/ 124 w 95695"/>
                  <a:gd name="connsiteY6" fmla="*/ 52174 h 103487"/>
                  <a:gd name="connsiteX7" fmla="*/ 10050 w 95695"/>
                  <a:gd name="connsiteY7" fmla="*/ 18075 h 103487"/>
                  <a:gd name="connsiteX8" fmla="*/ 47574 w 95695"/>
                  <a:gd name="connsiteY8" fmla="*/ 34 h 103487"/>
                  <a:gd name="connsiteX9" fmla="*/ 48964 w 95695"/>
                  <a:gd name="connsiteY9" fmla="*/ 91825 h 103487"/>
                  <a:gd name="connsiteX10" fmla="*/ 74377 w 95695"/>
                  <a:gd name="connsiteY10" fmla="*/ 79137 h 103487"/>
                  <a:gd name="connsiteX11" fmla="*/ 82319 w 95695"/>
                  <a:gd name="connsiteY11" fmla="*/ 50192 h 103487"/>
                  <a:gd name="connsiteX12" fmla="*/ 73186 w 95695"/>
                  <a:gd name="connsiteY12" fmla="*/ 22436 h 103487"/>
                  <a:gd name="connsiteX13" fmla="*/ 48368 w 95695"/>
                  <a:gd name="connsiteY13" fmla="*/ 11731 h 103487"/>
                  <a:gd name="connsiteX14" fmla="*/ 23353 w 95695"/>
                  <a:gd name="connsiteY14" fmla="*/ 22238 h 103487"/>
                  <a:gd name="connsiteX15" fmla="*/ 13823 w 95695"/>
                  <a:gd name="connsiteY15" fmla="*/ 52967 h 103487"/>
                  <a:gd name="connsiteX16" fmla="*/ 22161 w 95695"/>
                  <a:gd name="connsiteY16" fmla="*/ 80723 h 103487"/>
                  <a:gd name="connsiteX17" fmla="*/ 48964 w 95695"/>
                  <a:gd name="connsiteY17" fmla="*/ 91825 h 10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5695" h="103487">
                    <a:moveTo>
                      <a:pt x="47574" y="34"/>
                    </a:moveTo>
                    <a:cubicBezTo>
                      <a:pt x="64897" y="34"/>
                      <a:pt x="77752" y="5585"/>
                      <a:pt x="86091" y="16687"/>
                    </a:cubicBezTo>
                    <a:cubicBezTo>
                      <a:pt x="92543" y="25410"/>
                      <a:pt x="95819" y="36512"/>
                      <a:pt x="95819" y="49993"/>
                    </a:cubicBezTo>
                    <a:cubicBezTo>
                      <a:pt x="95819" y="64664"/>
                      <a:pt x="92097" y="76857"/>
                      <a:pt x="84701" y="86472"/>
                    </a:cubicBezTo>
                    <a:cubicBezTo>
                      <a:pt x="75965" y="97871"/>
                      <a:pt x="63507" y="103522"/>
                      <a:pt x="47376" y="103522"/>
                    </a:cubicBezTo>
                    <a:cubicBezTo>
                      <a:pt x="32287" y="103522"/>
                      <a:pt x="20374" y="98565"/>
                      <a:pt x="11639" y="88653"/>
                    </a:cubicBezTo>
                    <a:cubicBezTo>
                      <a:pt x="3945" y="79037"/>
                      <a:pt x="124" y="66845"/>
                      <a:pt x="124" y="52174"/>
                    </a:cubicBezTo>
                    <a:cubicBezTo>
                      <a:pt x="124" y="38990"/>
                      <a:pt x="3400" y="27591"/>
                      <a:pt x="10050" y="18075"/>
                    </a:cubicBezTo>
                    <a:cubicBezTo>
                      <a:pt x="18488" y="6080"/>
                      <a:pt x="30996" y="34"/>
                      <a:pt x="47574" y="34"/>
                    </a:cubicBezTo>
                    <a:close/>
                    <a:moveTo>
                      <a:pt x="48964" y="91825"/>
                    </a:moveTo>
                    <a:cubicBezTo>
                      <a:pt x="60728" y="91825"/>
                      <a:pt x="69215" y="87612"/>
                      <a:pt x="74377" y="79137"/>
                    </a:cubicBezTo>
                    <a:cubicBezTo>
                      <a:pt x="79638" y="70711"/>
                      <a:pt x="82319" y="61046"/>
                      <a:pt x="82319" y="50192"/>
                    </a:cubicBezTo>
                    <a:cubicBezTo>
                      <a:pt x="82319" y="38693"/>
                      <a:pt x="79241" y="29474"/>
                      <a:pt x="73186" y="22436"/>
                    </a:cubicBezTo>
                    <a:cubicBezTo>
                      <a:pt x="67081" y="15299"/>
                      <a:pt x="58792" y="11731"/>
                      <a:pt x="48368" y="11731"/>
                    </a:cubicBezTo>
                    <a:cubicBezTo>
                      <a:pt x="38144" y="11731"/>
                      <a:pt x="29805" y="15250"/>
                      <a:pt x="23353" y="22238"/>
                    </a:cubicBezTo>
                    <a:cubicBezTo>
                      <a:pt x="16999" y="29276"/>
                      <a:pt x="13823" y="39486"/>
                      <a:pt x="13823" y="52967"/>
                    </a:cubicBezTo>
                    <a:cubicBezTo>
                      <a:pt x="13823" y="63970"/>
                      <a:pt x="16602" y="73189"/>
                      <a:pt x="22161" y="80723"/>
                    </a:cubicBezTo>
                    <a:cubicBezTo>
                      <a:pt x="27720" y="88157"/>
                      <a:pt x="36655" y="91825"/>
                      <a:pt x="48964" y="91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1402248-EC64-4F61-B751-4DC124F75045}"/>
                  </a:ext>
                </a:extLst>
              </p:cNvPr>
              <p:cNvSpPr/>
              <p:nvPr/>
            </p:nvSpPr>
            <p:spPr>
              <a:xfrm>
                <a:off x="4117266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317ADE8-25E9-4810-87F8-A474F4824DA4}"/>
                  </a:ext>
                </a:extLst>
              </p:cNvPr>
              <p:cNvSpPr/>
              <p:nvPr/>
            </p:nvSpPr>
            <p:spPr>
              <a:xfrm>
                <a:off x="4155335" y="2634824"/>
                <a:ext cx="41296" cy="98134"/>
              </a:xfrm>
              <a:custGeom>
                <a:avLst/>
                <a:gdLst>
                  <a:gd name="connsiteX0" fmla="*/ 31305 w 41296"/>
                  <a:gd name="connsiteY0" fmla="*/ 34 h 98134"/>
                  <a:gd name="connsiteX1" fmla="*/ 41431 w 41296"/>
                  <a:gd name="connsiteY1" fmla="*/ 34 h 98134"/>
                  <a:gd name="connsiteX2" fmla="*/ 10260 w 41296"/>
                  <a:gd name="connsiteY2" fmla="*/ 98169 h 98134"/>
                  <a:gd name="connsiteX3" fmla="*/ 135 w 41296"/>
                  <a:gd name="connsiteY3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96" h="98134">
                    <a:moveTo>
                      <a:pt x="31305" y="34"/>
                    </a:moveTo>
                    <a:lnTo>
                      <a:pt x="41431" y="34"/>
                    </a:lnTo>
                    <a:lnTo>
                      <a:pt x="10260" y="98169"/>
                    </a:lnTo>
                    <a:lnTo>
                      <a:pt x="135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0E58F39-B6C8-47B9-8580-D90883F2BE60}"/>
                  </a:ext>
                </a:extLst>
              </p:cNvPr>
              <p:cNvSpPr/>
              <p:nvPr/>
            </p:nvSpPr>
            <p:spPr>
              <a:xfrm>
                <a:off x="4193404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4D9A938-BB95-49FA-98AA-C88F2BFF7470}"/>
                  </a:ext>
                </a:extLst>
              </p:cNvPr>
              <p:cNvSpPr/>
              <p:nvPr/>
            </p:nvSpPr>
            <p:spPr>
              <a:xfrm>
                <a:off x="4238019" y="2632445"/>
                <a:ext cx="78427" cy="103289"/>
              </a:xfrm>
              <a:custGeom>
                <a:avLst/>
                <a:gdLst>
                  <a:gd name="connsiteX0" fmla="*/ 12654 w 78427"/>
                  <a:gd name="connsiteY0" fmla="*/ 68827 h 103289"/>
                  <a:gd name="connsiteX1" fmla="*/ 16624 w 78427"/>
                  <a:gd name="connsiteY1" fmla="*/ 82507 h 103289"/>
                  <a:gd name="connsiteX2" fmla="*/ 40052 w 78427"/>
                  <a:gd name="connsiteY2" fmla="*/ 92221 h 103289"/>
                  <a:gd name="connsiteX3" fmla="*/ 53751 w 78427"/>
                  <a:gd name="connsiteY3" fmla="*/ 90040 h 103289"/>
                  <a:gd name="connsiteX4" fmla="*/ 65663 w 78427"/>
                  <a:gd name="connsiteY4" fmla="*/ 75172 h 103289"/>
                  <a:gd name="connsiteX5" fmla="*/ 60501 w 78427"/>
                  <a:gd name="connsiteY5" fmla="*/ 63871 h 103289"/>
                  <a:gd name="connsiteX6" fmla="*/ 44618 w 78427"/>
                  <a:gd name="connsiteY6" fmla="*/ 57923 h 103289"/>
                  <a:gd name="connsiteX7" fmla="*/ 31316 w 78427"/>
                  <a:gd name="connsiteY7" fmla="*/ 54950 h 103289"/>
                  <a:gd name="connsiteX8" fmla="*/ 12852 w 78427"/>
                  <a:gd name="connsiteY8" fmla="*/ 48606 h 103289"/>
                  <a:gd name="connsiteX9" fmla="*/ 3521 w 78427"/>
                  <a:gd name="connsiteY9" fmla="*/ 30168 h 103289"/>
                  <a:gd name="connsiteX10" fmla="*/ 12654 w 78427"/>
                  <a:gd name="connsiteY10" fmla="*/ 8559 h 103289"/>
                  <a:gd name="connsiteX11" fmla="*/ 38662 w 78427"/>
                  <a:gd name="connsiteY11" fmla="*/ 34 h 103289"/>
                  <a:gd name="connsiteX12" fmla="*/ 64869 w 78427"/>
                  <a:gd name="connsiteY12" fmla="*/ 7567 h 103289"/>
                  <a:gd name="connsiteX13" fmla="*/ 75590 w 78427"/>
                  <a:gd name="connsiteY13" fmla="*/ 31159 h 103289"/>
                  <a:gd name="connsiteX14" fmla="*/ 63082 w 78427"/>
                  <a:gd name="connsiteY14" fmla="*/ 31159 h 103289"/>
                  <a:gd name="connsiteX15" fmla="*/ 58913 w 78427"/>
                  <a:gd name="connsiteY15" fmla="*/ 19066 h 103289"/>
                  <a:gd name="connsiteX16" fmla="*/ 38265 w 78427"/>
                  <a:gd name="connsiteY16" fmla="*/ 11533 h 103289"/>
                  <a:gd name="connsiteX17" fmla="*/ 21191 w 78427"/>
                  <a:gd name="connsiteY17" fmla="*/ 16489 h 103289"/>
                  <a:gd name="connsiteX18" fmla="*/ 16227 w 78427"/>
                  <a:gd name="connsiteY18" fmla="*/ 27789 h 103289"/>
                  <a:gd name="connsiteX19" fmla="*/ 22183 w 78427"/>
                  <a:gd name="connsiteY19" fmla="*/ 38495 h 103289"/>
                  <a:gd name="connsiteX20" fmla="*/ 40052 w 78427"/>
                  <a:gd name="connsiteY20" fmla="*/ 43848 h 103289"/>
                  <a:gd name="connsiteX21" fmla="*/ 53751 w 78427"/>
                  <a:gd name="connsiteY21" fmla="*/ 46821 h 103289"/>
                  <a:gd name="connsiteX22" fmla="*/ 69237 w 78427"/>
                  <a:gd name="connsiteY22" fmla="*/ 53165 h 103289"/>
                  <a:gd name="connsiteX23" fmla="*/ 78568 w 78427"/>
                  <a:gd name="connsiteY23" fmla="*/ 73189 h 103289"/>
                  <a:gd name="connsiteX24" fmla="*/ 66656 w 78427"/>
                  <a:gd name="connsiteY24" fmla="*/ 96385 h 103289"/>
                  <a:gd name="connsiteX25" fmla="*/ 39059 w 78427"/>
                  <a:gd name="connsiteY25" fmla="*/ 103323 h 103289"/>
                  <a:gd name="connsiteX26" fmla="*/ 10470 w 78427"/>
                  <a:gd name="connsiteY26" fmla="*/ 94005 h 103289"/>
                  <a:gd name="connsiteX27" fmla="*/ 146 w 78427"/>
                  <a:gd name="connsiteY27" fmla="*/ 68827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8427" h="103289">
                    <a:moveTo>
                      <a:pt x="12654" y="68827"/>
                    </a:moveTo>
                    <a:cubicBezTo>
                      <a:pt x="13051" y="74378"/>
                      <a:pt x="14341" y="78938"/>
                      <a:pt x="16624" y="82507"/>
                    </a:cubicBezTo>
                    <a:cubicBezTo>
                      <a:pt x="21091" y="89000"/>
                      <a:pt x="28934" y="92221"/>
                      <a:pt x="40052" y="92221"/>
                    </a:cubicBezTo>
                    <a:cubicBezTo>
                      <a:pt x="45065" y="92221"/>
                      <a:pt x="49631" y="91527"/>
                      <a:pt x="53751" y="90040"/>
                    </a:cubicBezTo>
                    <a:cubicBezTo>
                      <a:pt x="61693" y="87265"/>
                      <a:pt x="65663" y="82309"/>
                      <a:pt x="65663" y="75172"/>
                    </a:cubicBezTo>
                    <a:cubicBezTo>
                      <a:pt x="65663" y="69918"/>
                      <a:pt x="63926" y="66151"/>
                      <a:pt x="60501" y="63871"/>
                    </a:cubicBezTo>
                    <a:cubicBezTo>
                      <a:pt x="57176" y="61641"/>
                      <a:pt x="51865" y="59658"/>
                      <a:pt x="44618" y="57923"/>
                    </a:cubicBezTo>
                    <a:lnTo>
                      <a:pt x="31316" y="54950"/>
                    </a:lnTo>
                    <a:cubicBezTo>
                      <a:pt x="22580" y="52967"/>
                      <a:pt x="16426" y="50886"/>
                      <a:pt x="12852" y="48606"/>
                    </a:cubicBezTo>
                    <a:cubicBezTo>
                      <a:pt x="6598" y="44542"/>
                      <a:pt x="3521" y="38396"/>
                      <a:pt x="3521" y="30168"/>
                    </a:cubicBezTo>
                    <a:cubicBezTo>
                      <a:pt x="3521" y="21346"/>
                      <a:pt x="6548" y="14110"/>
                      <a:pt x="12654" y="8559"/>
                    </a:cubicBezTo>
                    <a:cubicBezTo>
                      <a:pt x="18709" y="2909"/>
                      <a:pt x="27395" y="34"/>
                      <a:pt x="38662" y="34"/>
                    </a:cubicBezTo>
                    <a:cubicBezTo>
                      <a:pt x="48986" y="34"/>
                      <a:pt x="57722" y="2562"/>
                      <a:pt x="64869" y="7567"/>
                    </a:cubicBezTo>
                    <a:cubicBezTo>
                      <a:pt x="72017" y="12474"/>
                      <a:pt x="75590" y="20355"/>
                      <a:pt x="75590" y="31159"/>
                    </a:cubicBezTo>
                    <a:lnTo>
                      <a:pt x="63082" y="31159"/>
                    </a:lnTo>
                    <a:cubicBezTo>
                      <a:pt x="62387" y="26005"/>
                      <a:pt x="60998" y="21990"/>
                      <a:pt x="58913" y="19066"/>
                    </a:cubicBezTo>
                    <a:cubicBezTo>
                      <a:pt x="54793" y="14060"/>
                      <a:pt x="47894" y="11533"/>
                      <a:pt x="38265" y="11533"/>
                    </a:cubicBezTo>
                    <a:cubicBezTo>
                      <a:pt x="30323" y="11533"/>
                      <a:pt x="24616" y="13218"/>
                      <a:pt x="21191" y="16489"/>
                    </a:cubicBezTo>
                    <a:cubicBezTo>
                      <a:pt x="17865" y="19661"/>
                      <a:pt x="16227" y="23428"/>
                      <a:pt x="16227" y="27789"/>
                    </a:cubicBezTo>
                    <a:cubicBezTo>
                      <a:pt x="16227" y="32696"/>
                      <a:pt x="18213" y="36264"/>
                      <a:pt x="22183" y="38495"/>
                    </a:cubicBezTo>
                    <a:cubicBezTo>
                      <a:pt x="24814" y="39833"/>
                      <a:pt x="30770" y="41617"/>
                      <a:pt x="40052" y="43848"/>
                    </a:cubicBezTo>
                    <a:lnTo>
                      <a:pt x="53751" y="46821"/>
                    </a:lnTo>
                    <a:cubicBezTo>
                      <a:pt x="60353" y="48407"/>
                      <a:pt x="65515" y="50539"/>
                      <a:pt x="69237" y="53165"/>
                    </a:cubicBezTo>
                    <a:cubicBezTo>
                      <a:pt x="75441" y="57676"/>
                      <a:pt x="78568" y="64367"/>
                      <a:pt x="78568" y="73189"/>
                    </a:cubicBezTo>
                    <a:cubicBezTo>
                      <a:pt x="78568" y="84043"/>
                      <a:pt x="74598" y="91775"/>
                      <a:pt x="66656" y="96385"/>
                    </a:cubicBezTo>
                    <a:cubicBezTo>
                      <a:pt x="58715" y="100994"/>
                      <a:pt x="49483" y="103323"/>
                      <a:pt x="39059" y="103323"/>
                    </a:cubicBezTo>
                    <a:cubicBezTo>
                      <a:pt x="26849" y="103323"/>
                      <a:pt x="17319" y="100250"/>
                      <a:pt x="10470" y="94005"/>
                    </a:cubicBezTo>
                    <a:cubicBezTo>
                      <a:pt x="3422" y="87810"/>
                      <a:pt x="-3" y="79434"/>
                      <a:pt x="146" y="688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3892940-5A5B-422D-BA83-19BE3232EB8C}"/>
                  </a:ext>
                </a:extLst>
              </p:cNvPr>
              <p:cNvSpPr/>
              <p:nvPr/>
            </p:nvSpPr>
            <p:spPr>
              <a:xfrm>
                <a:off x="4333380" y="2634824"/>
                <a:ext cx="62936" cy="98134"/>
              </a:xfrm>
              <a:custGeom>
                <a:avLst/>
                <a:gdLst>
                  <a:gd name="connsiteX0" fmla="*/ 148 w 62936"/>
                  <a:gd name="connsiteY0" fmla="*/ 34 h 98134"/>
                  <a:gd name="connsiteX1" fmla="*/ 13450 w 62936"/>
                  <a:gd name="connsiteY1" fmla="*/ 34 h 98134"/>
                  <a:gd name="connsiteX2" fmla="*/ 13450 w 62936"/>
                  <a:gd name="connsiteY2" fmla="*/ 86472 h 98134"/>
                  <a:gd name="connsiteX3" fmla="*/ 63085 w 62936"/>
                  <a:gd name="connsiteY3" fmla="*/ 86472 h 98134"/>
                  <a:gd name="connsiteX4" fmla="*/ 63085 w 62936"/>
                  <a:gd name="connsiteY4" fmla="*/ 98169 h 98134"/>
                  <a:gd name="connsiteX5" fmla="*/ 148 w 62936"/>
                  <a:gd name="connsiteY5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936" h="98134">
                    <a:moveTo>
                      <a:pt x="148" y="34"/>
                    </a:moveTo>
                    <a:lnTo>
                      <a:pt x="13450" y="34"/>
                    </a:lnTo>
                    <a:lnTo>
                      <a:pt x="13450" y="86472"/>
                    </a:lnTo>
                    <a:lnTo>
                      <a:pt x="63085" y="86472"/>
                    </a:lnTo>
                    <a:lnTo>
                      <a:pt x="63085" y="98169"/>
                    </a:lnTo>
                    <a:lnTo>
                      <a:pt x="148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</p:grpSp>
        <p:grpSp>
          <p:nvGrpSpPr>
            <p:cNvPr id="43" name="Content Placeholder 5">
              <a:extLst>
                <a:ext uri="{FF2B5EF4-FFF2-40B4-BE49-F238E27FC236}">
                  <a16:creationId xmlns:a16="http://schemas.microsoft.com/office/drawing/2014/main" id="{328A1334-DA91-460C-88F9-DCC82A4830D4}"/>
                </a:ext>
              </a:extLst>
            </p:cNvPr>
            <p:cNvGrpSpPr/>
            <p:nvPr/>
          </p:nvGrpSpPr>
          <p:grpSpPr>
            <a:xfrm>
              <a:off x="4392530" y="2632247"/>
              <a:ext cx="1737866" cy="131044"/>
              <a:chOff x="4392530" y="2632247"/>
              <a:chExt cx="1737866" cy="131044"/>
            </a:xfrm>
            <a:solidFill>
              <a:srgbClr val="000000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A19E3B5-C420-4F31-A397-24190A097F96}"/>
                  </a:ext>
                </a:extLst>
              </p:cNvPr>
              <p:cNvSpPr/>
              <p:nvPr/>
            </p:nvSpPr>
            <p:spPr>
              <a:xfrm>
                <a:off x="4392530" y="2634824"/>
                <a:ext cx="85570" cy="98134"/>
              </a:xfrm>
              <a:custGeom>
                <a:avLst/>
                <a:gdLst>
                  <a:gd name="connsiteX0" fmla="*/ 14845 w 85570"/>
                  <a:gd name="connsiteY0" fmla="*/ 34 h 98134"/>
                  <a:gd name="connsiteX1" fmla="*/ 43038 w 85570"/>
                  <a:gd name="connsiteY1" fmla="*/ 83696 h 98134"/>
                  <a:gd name="connsiteX2" fmla="*/ 70833 w 85570"/>
                  <a:gd name="connsiteY2" fmla="*/ 34 h 98134"/>
                  <a:gd name="connsiteX3" fmla="*/ 85723 w 85570"/>
                  <a:gd name="connsiteY3" fmla="*/ 34 h 98134"/>
                  <a:gd name="connsiteX4" fmla="*/ 49986 w 85570"/>
                  <a:gd name="connsiteY4" fmla="*/ 98169 h 98134"/>
                  <a:gd name="connsiteX5" fmla="*/ 35890 w 85570"/>
                  <a:gd name="connsiteY5" fmla="*/ 98169 h 98134"/>
                  <a:gd name="connsiteX6" fmla="*/ 153 w 85570"/>
                  <a:gd name="connsiteY6" fmla="*/ 34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70" h="98134">
                    <a:moveTo>
                      <a:pt x="14845" y="34"/>
                    </a:moveTo>
                    <a:lnTo>
                      <a:pt x="43038" y="83696"/>
                    </a:lnTo>
                    <a:lnTo>
                      <a:pt x="70833" y="34"/>
                    </a:lnTo>
                    <a:lnTo>
                      <a:pt x="85723" y="34"/>
                    </a:lnTo>
                    <a:lnTo>
                      <a:pt x="49986" y="98169"/>
                    </a:lnTo>
                    <a:lnTo>
                      <a:pt x="35890" y="98169"/>
                    </a:lnTo>
                    <a:lnTo>
                      <a:pt x="153" y="34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B8350FF-DF0D-46C2-B793-56B92BC4ECAC}"/>
                  </a:ext>
                </a:extLst>
              </p:cNvPr>
              <p:cNvSpPr/>
              <p:nvPr/>
            </p:nvSpPr>
            <p:spPr>
              <a:xfrm>
                <a:off x="4480354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6B474F-F37F-4F03-B263-0BB1CFFC0583}"/>
                  </a:ext>
                </a:extLst>
              </p:cNvPr>
              <p:cNvSpPr/>
              <p:nvPr/>
            </p:nvSpPr>
            <p:spPr>
              <a:xfrm>
                <a:off x="4530533" y="2634824"/>
                <a:ext cx="81599" cy="98134"/>
              </a:xfrm>
              <a:custGeom>
                <a:avLst/>
                <a:gdLst>
                  <a:gd name="connsiteX0" fmla="*/ 44239 w 81599"/>
                  <a:gd name="connsiteY0" fmla="*/ 45037 h 98134"/>
                  <a:gd name="connsiteX1" fmla="*/ 58931 w 81599"/>
                  <a:gd name="connsiteY1" fmla="*/ 41270 h 98134"/>
                  <a:gd name="connsiteX2" fmla="*/ 64490 w 81599"/>
                  <a:gd name="connsiteY2" fmla="*/ 27789 h 98134"/>
                  <a:gd name="connsiteX3" fmla="*/ 56747 w 81599"/>
                  <a:gd name="connsiteY3" fmla="*/ 13515 h 98134"/>
                  <a:gd name="connsiteX4" fmla="*/ 45827 w 81599"/>
                  <a:gd name="connsiteY4" fmla="*/ 11533 h 98134"/>
                  <a:gd name="connsiteX5" fmla="*/ 13466 w 81599"/>
                  <a:gd name="connsiteY5" fmla="*/ 11533 h 98134"/>
                  <a:gd name="connsiteX6" fmla="*/ 13466 w 81599"/>
                  <a:gd name="connsiteY6" fmla="*/ 45037 h 98134"/>
                  <a:gd name="connsiteX7" fmla="*/ 164 w 81599"/>
                  <a:gd name="connsiteY7" fmla="*/ 34 h 98134"/>
                  <a:gd name="connsiteX8" fmla="*/ 45629 w 81599"/>
                  <a:gd name="connsiteY8" fmla="*/ 34 h 98134"/>
                  <a:gd name="connsiteX9" fmla="*/ 64093 w 81599"/>
                  <a:gd name="connsiteY9" fmla="*/ 3404 h 98134"/>
                  <a:gd name="connsiteX10" fmla="*/ 77991 w 81599"/>
                  <a:gd name="connsiteY10" fmla="*/ 26401 h 98134"/>
                  <a:gd name="connsiteX11" fmla="*/ 74218 w 81599"/>
                  <a:gd name="connsiteY11" fmla="*/ 41072 h 98134"/>
                  <a:gd name="connsiteX12" fmla="*/ 64093 w 81599"/>
                  <a:gd name="connsiteY12" fmla="*/ 49993 h 98134"/>
                  <a:gd name="connsiteX13" fmla="*/ 72630 w 81599"/>
                  <a:gd name="connsiteY13" fmla="*/ 56139 h 98134"/>
                  <a:gd name="connsiteX14" fmla="*/ 76005 w 81599"/>
                  <a:gd name="connsiteY14" fmla="*/ 68431 h 98134"/>
                  <a:gd name="connsiteX15" fmla="*/ 76402 w 81599"/>
                  <a:gd name="connsiteY15" fmla="*/ 81516 h 98134"/>
                  <a:gd name="connsiteX16" fmla="*/ 77395 w 81599"/>
                  <a:gd name="connsiteY16" fmla="*/ 90040 h 98134"/>
                  <a:gd name="connsiteX17" fmla="*/ 81763 w 81599"/>
                  <a:gd name="connsiteY17" fmla="*/ 95988 h 98134"/>
                  <a:gd name="connsiteX18" fmla="*/ 81763 w 81599"/>
                  <a:gd name="connsiteY18" fmla="*/ 98169 h 98134"/>
                  <a:gd name="connsiteX19" fmla="*/ 65284 w 81599"/>
                  <a:gd name="connsiteY19" fmla="*/ 98169 h 98134"/>
                  <a:gd name="connsiteX20" fmla="*/ 64292 w 81599"/>
                  <a:gd name="connsiteY20" fmla="*/ 94997 h 98134"/>
                  <a:gd name="connsiteX21" fmla="*/ 63696 w 81599"/>
                  <a:gd name="connsiteY21" fmla="*/ 87067 h 98134"/>
                  <a:gd name="connsiteX22" fmla="*/ 62902 w 81599"/>
                  <a:gd name="connsiteY22" fmla="*/ 70810 h 98134"/>
                  <a:gd name="connsiteX23" fmla="*/ 55754 w 81599"/>
                  <a:gd name="connsiteY23" fmla="*/ 57923 h 98134"/>
                  <a:gd name="connsiteX24" fmla="*/ 43644 w 81599"/>
                  <a:gd name="connsiteY24" fmla="*/ 56139 h 98134"/>
                  <a:gd name="connsiteX25" fmla="*/ 13466 w 81599"/>
                  <a:gd name="connsiteY25" fmla="*/ 56139 h 98134"/>
                  <a:gd name="connsiteX26" fmla="*/ 13466 w 81599"/>
                  <a:gd name="connsiteY26" fmla="*/ 98169 h 98134"/>
                  <a:gd name="connsiteX27" fmla="*/ 164 w 81599"/>
                  <a:gd name="connsiteY27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599" h="98134">
                    <a:moveTo>
                      <a:pt x="44239" y="45037"/>
                    </a:moveTo>
                    <a:cubicBezTo>
                      <a:pt x="50444" y="45037"/>
                      <a:pt x="55357" y="43798"/>
                      <a:pt x="58931" y="41270"/>
                    </a:cubicBezTo>
                    <a:cubicBezTo>
                      <a:pt x="62604" y="38792"/>
                      <a:pt x="64490" y="34282"/>
                      <a:pt x="64490" y="27789"/>
                    </a:cubicBezTo>
                    <a:cubicBezTo>
                      <a:pt x="64490" y="20801"/>
                      <a:pt x="61909" y="16043"/>
                      <a:pt x="56747" y="13515"/>
                    </a:cubicBezTo>
                    <a:cubicBezTo>
                      <a:pt x="54067" y="12226"/>
                      <a:pt x="50444" y="11533"/>
                      <a:pt x="45827" y="11533"/>
                    </a:cubicBezTo>
                    <a:lnTo>
                      <a:pt x="13466" y="11533"/>
                    </a:lnTo>
                    <a:lnTo>
                      <a:pt x="13466" y="45037"/>
                    </a:lnTo>
                    <a:close/>
                    <a:moveTo>
                      <a:pt x="164" y="34"/>
                    </a:moveTo>
                    <a:lnTo>
                      <a:pt x="45629" y="34"/>
                    </a:lnTo>
                    <a:cubicBezTo>
                      <a:pt x="53024" y="34"/>
                      <a:pt x="59179" y="1174"/>
                      <a:pt x="64093" y="3404"/>
                    </a:cubicBezTo>
                    <a:cubicBezTo>
                      <a:pt x="73325" y="7518"/>
                      <a:pt x="77991" y="15200"/>
                      <a:pt x="77991" y="26401"/>
                    </a:cubicBezTo>
                    <a:cubicBezTo>
                      <a:pt x="77991" y="32349"/>
                      <a:pt x="76700" y="37256"/>
                      <a:pt x="74218" y="41072"/>
                    </a:cubicBezTo>
                    <a:cubicBezTo>
                      <a:pt x="71836" y="44789"/>
                      <a:pt x="68461" y="47763"/>
                      <a:pt x="64093" y="49993"/>
                    </a:cubicBezTo>
                    <a:cubicBezTo>
                      <a:pt x="67915" y="51579"/>
                      <a:pt x="70744" y="53661"/>
                      <a:pt x="72630" y="56139"/>
                    </a:cubicBezTo>
                    <a:cubicBezTo>
                      <a:pt x="74616" y="58667"/>
                      <a:pt x="75708" y="62781"/>
                      <a:pt x="76005" y="68431"/>
                    </a:cubicBezTo>
                    <a:lnTo>
                      <a:pt x="76402" y="81516"/>
                    </a:lnTo>
                    <a:cubicBezTo>
                      <a:pt x="76502" y="85382"/>
                      <a:pt x="76849" y="88207"/>
                      <a:pt x="77395" y="90040"/>
                    </a:cubicBezTo>
                    <a:cubicBezTo>
                      <a:pt x="78189" y="93113"/>
                      <a:pt x="79629" y="95096"/>
                      <a:pt x="81763" y="95988"/>
                    </a:cubicBezTo>
                    <a:lnTo>
                      <a:pt x="81763" y="98169"/>
                    </a:lnTo>
                    <a:lnTo>
                      <a:pt x="65284" y="98169"/>
                    </a:lnTo>
                    <a:cubicBezTo>
                      <a:pt x="64887" y="97376"/>
                      <a:pt x="64540" y="96335"/>
                      <a:pt x="64292" y="94997"/>
                    </a:cubicBezTo>
                    <a:cubicBezTo>
                      <a:pt x="63994" y="93559"/>
                      <a:pt x="63795" y="90933"/>
                      <a:pt x="63696" y="87067"/>
                    </a:cubicBezTo>
                    <a:lnTo>
                      <a:pt x="62902" y="70810"/>
                    </a:lnTo>
                    <a:cubicBezTo>
                      <a:pt x="62505" y="64367"/>
                      <a:pt x="60122" y="60055"/>
                      <a:pt x="55754" y="57923"/>
                    </a:cubicBezTo>
                    <a:cubicBezTo>
                      <a:pt x="53074" y="56734"/>
                      <a:pt x="49054" y="56139"/>
                      <a:pt x="43644" y="56139"/>
                    </a:cubicBezTo>
                    <a:lnTo>
                      <a:pt x="13466" y="56139"/>
                    </a:lnTo>
                    <a:lnTo>
                      <a:pt x="13466" y="98169"/>
                    </a:lnTo>
                    <a:lnTo>
                      <a:pt x="164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8C2F7A2-B45B-4ED2-AA94-BBB906E614F0}"/>
                  </a:ext>
                </a:extLst>
              </p:cNvPr>
              <p:cNvSpPr/>
              <p:nvPr/>
            </p:nvSpPr>
            <p:spPr>
              <a:xfrm>
                <a:off x="4622133" y="2659804"/>
                <a:ext cx="65517" cy="75732"/>
              </a:xfrm>
              <a:custGeom>
                <a:avLst/>
                <a:gdLst>
                  <a:gd name="connsiteX0" fmla="*/ 34122 w 65517"/>
                  <a:gd name="connsiteY0" fmla="*/ 34 h 75732"/>
                  <a:gd name="connsiteX1" fmla="*/ 48813 w 65517"/>
                  <a:gd name="connsiteY1" fmla="*/ 3602 h 75732"/>
                  <a:gd name="connsiteX2" fmla="*/ 59733 w 65517"/>
                  <a:gd name="connsiteY2" fmla="*/ 12920 h 75732"/>
                  <a:gd name="connsiteX3" fmla="*/ 64498 w 65517"/>
                  <a:gd name="connsiteY3" fmla="*/ 25410 h 75732"/>
                  <a:gd name="connsiteX4" fmla="*/ 65689 w 65517"/>
                  <a:gd name="connsiteY4" fmla="*/ 41270 h 75732"/>
                  <a:gd name="connsiteX5" fmla="*/ 13076 w 65517"/>
                  <a:gd name="connsiteY5" fmla="*/ 41270 h 75732"/>
                  <a:gd name="connsiteX6" fmla="*/ 18238 w 65517"/>
                  <a:gd name="connsiteY6" fmla="*/ 58717 h 75732"/>
                  <a:gd name="connsiteX7" fmla="*/ 33129 w 65517"/>
                  <a:gd name="connsiteY7" fmla="*/ 65259 h 75732"/>
                  <a:gd name="connsiteX8" fmla="*/ 48218 w 65517"/>
                  <a:gd name="connsiteY8" fmla="*/ 59113 h 75732"/>
                  <a:gd name="connsiteX9" fmla="*/ 52784 w 65517"/>
                  <a:gd name="connsiteY9" fmla="*/ 50786 h 75732"/>
                  <a:gd name="connsiteX10" fmla="*/ 64696 w 65517"/>
                  <a:gd name="connsiteY10" fmla="*/ 50786 h 75732"/>
                  <a:gd name="connsiteX11" fmla="*/ 61520 w 65517"/>
                  <a:gd name="connsiteY11" fmla="*/ 59708 h 75732"/>
                  <a:gd name="connsiteX12" fmla="*/ 55564 w 65517"/>
                  <a:gd name="connsiteY12" fmla="*/ 67440 h 75732"/>
                  <a:gd name="connsiteX13" fmla="*/ 42063 w 65517"/>
                  <a:gd name="connsiteY13" fmla="*/ 74577 h 75732"/>
                  <a:gd name="connsiteX14" fmla="*/ 32136 w 65517"/>
                  <a:gd name="connsiteY14" fmla="*/ 75766 h 75732"/>
                  <a:gd name="connsiteX15" fmla="*/ 9503 w 65517"/>
                  <a:gd name="connsiteY15" fmla="*/ 66052 h 75732"/>
                  <a:gd name="connsiteX16" fmla="*/ 171 w 65517"/>
                  <a:gd name="connsiteY16" fmla="*/ 38693 h 75732"/>
                  <a:gd name="connsiteX17" fmla="*/ 9503 w 65517"/>
                  <a:gd name="connsiteY17" fmla="*/ 10938 h 75732"/>
                  <a:gd name="connsiteX18" fmla="*/ 34122 w 65517"/>
                  <a:gd name="connsiteY18" fmla="*/ 34 h 75732"/>
                  <a:gd name="connsiteX19" fmla="*/ 53181 w 65517"/>
                  <a:gd name="connsiteY19" fmla="*/ 31754 h 75732"/>
                  <a:gd name="connsiteX20" fmla="*/ 49806 w 65517"/>
                  <a:gd name="connsiteY20" fmla="*/ 19264 h 75732"/>
                  <a:gd name="connsiteX21" fmla="*/ 33327 w 65517"/>
                  <a:gd name="connsiteY21" fmla="*/ 10541 h 75732"/>
                  <a:gd name="connsiteX22" fmla="*/ 19430 w 65517"/>
                  <a:gd name="connsiteY22" fmla="*/ 16489 h 75732"/>
                  <a:gd name="connsiteX23" fmla="*/ 13474 w 65517"/>
                  <a:gd name="connsiteY23" fmla="*/ 31754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4122" y="34"/>
                    </a:moveTo>
                    <a:cubicBezTo>
                      <a:pt x="39135" y="34"/>
                      <a:pt x="44048" y="1223"/>
                      <a:pt x="48813" y="3602"/>
                    </a:cubicBezTo>
                    <a:cubicBezTo>
                      <a:pt x="53578" y="5981"/>
                      <a:pt x="57202" y="9104"/>
                      <a:pt x="59733" y="12920"/>
                    </a:cubicBezTo>
                    <a:cubicBezTo>
                      <a:pt x="62115" y="16489"/>
                      <a:pt x="63704" y="20652"/>
                      <a:pt x="64498" y="25410"/>
                    </a:cubicBezTo>
                    <a:cubicBezTo>
                      <a:pt x="65292" y="28731"/>
                      <a:pt x="65689" y="34034"/>
                      <a:pt x="65689" y="41270"/>
                    </a:cubicBezTo>
                    <a:lnTo>
                      <a:pt x="13076" y="41270"/>
                    </a:lnTo>
                    <a:cubicBezTo>
                      <a:pt x="13325" y="48556"/>
                      <a:pt x="15062" y="54355"/>
                      <a:pt x="18238" y="58717"/>
                    </a:cubicBezTo>
                    <a:cubicBezTo>
                      <a:pt x="21415" y="63078"/>
                      <a:pt x="26378" y="65259"/>
                      <a:pt x="33129" y="65259"/>
                    </a:cubicBezTo>
                    <a:cubicBezTo>
                      <a:pt x="39482" y="65259"/>
                      <a:pt x="44495" y="63227"/>
                      <a:pt x="48218" y="59113"/>
                    </a:cubicBezTo>
                    <a:cubicBezTo>
                      <a:pt x="50302" y="56734"/>
                      <a:pt x="51841" y="53958"/>
                      <a:pt x="52784" y="50786"/>
                    </a:cubicBezTo>
                    <a:lnTo>
                      <a:pt x="64696" y="50786"/>
                    </a:lnTo>
                    <a:cubicBezTo>
                      <a:pt x="64299" y="53463"/>
                      <a:pt x="63207" y="56437"/>
                      <a:pt x="61520" y="59708"/>
                    </a:cubicBezTo>
                    <a:cubicBezTo>
                      <a:pt x="59783" y="62880"/>
                      <a:pt x="57797" y="65457"/>
                      <a:pt x="55564" y="67440"/>
                    </a:cubicBezTo>
                    <a:cubicBezTo>
                      <a:pt x="51990" y="71008"/>
                      <a:pt x="47473" y="73387"/>
                      <a:pt x="42063" y="74577"/>
                    </a:cubicBezTo>
                    <a:cubicBezTo>
                      <a:pt x="39135" y="75370"/>
                      <a:pt x="35809" y="75766"/>
                      <a:pt x="32136" y="75766"/>
                    </a:cubicBezTo>
                    <a:cubicBezTo>
                      <a:pt x="23252" y="75766"/>
                      <a:pt x="15707" y="72545"/>
                      <a:pt x="9503" y="66052"/>
                    </a:cubicBezTo>
                    <a:cubicBezTo>
                      <a:pt x="3249" y="59609"/>
                      <a:pt x="171" y="50489"/>
                      <a:pt x="171" y="38693"/>
                    </a:cubicBezTo>
                    <a:cubicBezTo>
                      <a:pt x="171" y="27343"/>
                      <a:pt x="3249" y="18075"/>
                      <a:pt x="9503" y="10938"/>
                    </a:cubicBezTo>
                    <a:cubicBezTo>
                      <a:pt x="15856" y="3701"/>
                      <a:pt x="24046" y="34"/>
                      <a:pt x="34122" y="34"/>
                    </a:cubicBezTo>
                    <a:close/>
                    <a:moveTo>
                      <a:pt x="53181" y="31754"/>
                    </a:moveTo>
                    <a:cubicBezTo>
                      <a:pt x="52784" y="26500"/>
                      <a:pt x="51642" y="22337"/>
                      <a:pt x="49806" y="19264"/>
                    </a:cubicBezTo>
                    <a:cubicBezTo>
                      <a:pt x="46480" y="13465"/>
                      <a:pt x="40971" y="10541"/>
                      <a:pt x="33327" y="10541"/>
                    </a:cubicBezTo>
                    <a:cubicBezTo>
                      <a:pt x="27768" y="10541"/>
                      <a:pt x="23103" y="12524"/>
                      <a:pt x="19430" y="16489"/>
                    </a:cubicBezTo>
                    <a:cubicBezTo>
                      <a:pt x="15707" y="20454"/>
                      <a:pt x="13722" y="25559"/>
                      <a:pt x="13474" y="31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8FEF0B8-D779-4CA1-81A1-439141C1AA17}"/>
                  </a:ext>
                </a:extLst>
              </p:cNvPr>
              <p:cNvSpPr/>
              <p:nvPr/>
            </p:nvSpPr>
            <p:spPr>
              <a:xfrm>
                <a:off x="4697738" y="2660200"/>
                <a:ext cx="62738" cy="103091"/>
              </a:xfrm>
              <a:custGeom>
                <a:avLst/>
                <a:gdLst>
                  <a:gd name="connsiteX0" fmla="*/ 30157 w 62738"/>
                  <a:gd name="connsiteY0" fmla="*/ 34 h 103091"/>
                  <a:gd name="connsiteX1" fmla="*/ 44849 w 62738"/>
                  <a:gd name="connsiteY1" fmla="*/ 4197 h 103091"/>
                  <a:gd name="connsiteX2" fmla="*/ 51797 w 62738"/>
                  <a:gd name="connsiteY2" fmla="*/ 10938 h 103091"/>
                  <a:gd name="connsiteX3" fmla="*/ 51797 w 62738"/>
                  <a:gd name="connsiteY3" fmla="*/ 2016 h 103091"/>
                  <a:gd name="connsiteX4" fmla="*/ 62915 w 62738"/>
                  <a:gd name="connsiteY4" fmla="*/ 2016 h 103091"/>
                  <a:gd name="connsiteX5" fmla="*/ 62915 w 62738"/>
                  <a:gd name="connsiteY5" fmla="*/ 67043 h 103091"/>
                  <a:gd name="connsiteX6" fmla="*/ 58945 w 62738"/>
                  <a:gd name="connsiteY6" fmla="*/ 88454 h 103091"/>
                  <a:gd name="connsiteX7" fmla="*/ 30554 w 62738"/>
                  <a:gd name="connsiteY7" fmla="*/ 103125 h 103091"/>
                  <a:gd name="connsiteX8" fmla="*/ 11097 w 62738"/>
                  <a:gd name="connsiteY8" fmla="*/ 97772 h 103091"/>
                  <a:gd name="connsiteX9" fmla="*/ 2361 w 62738"/>
                  <a:gd name="connsiteY9" fmla="*/ 81714 h 103091"/>
                  <a:gd name="connsiteX10" fmla="*/ 14472 w 62738"/>
                  <a:gd name="connsiteY10" fmla="*/ 81714 h 103091"/>
                  <a:gd name="connsiteX11" fmla="*/ 18046 w 62738"/>
                  <a:gd name="connsiteY11" fmla="*/ 89049 h 103091"/>
                  <a:gd name="connsiteX12" fmla="*/ 30951 w 62738"/>
                  <a:gd name="connsiteY12" fmla="*/ 93014 h 103091"/>
                  <a:gd name="connsiteX13" fmla="*/ 49018 w 62738"/>
                  <a:gd name="connsiteY13" fmla="*/ 83300 h 103091"/>
                  <a:gd name="connsiteX14" fmla="*/ 51400 w 62738"/>
                  <a:gd name="connsiteY14" fmla="*/ 62880 h 103091"/>
                  <a:gd name="connsiteX15" fmla="*/ 42466 w 62738"/>
                  <a:gd name="connsiteY15" fmla="*/ 71008 h 103091"/>
                  <a:gd name="connsiteX16" fmla="*/ 29164 w 62738"/>
                  <a:gd name="connsiteY16" fmla="*/ 73585 h 103091"/>
                  <a:gd name="connsiteX17" fmla="*/ 8715 w 62738"/>
                  <a:gd name="connsiteY17" fmla="*/ 65457 h 103091"/>
                  <a:gd name="connsiteX18" fmla="*/ 177 w 62738"/>
                  <a:gd name="connsiteY18" fmla="*/ 38098 h 103091"/>
                  <a:gd name="connsiteX19" fmla="*/ 8913 w 62738"/>
                  <a:gd name="connsiteY19" fmla="*/ 10145 h 103091"/>
                  <a:gd name="connsiteX20" fmla="*/ 30157 w 62738"/>
                  <a:gd name="connsiteY20" fmla="*/ 34 h 103091"/>
                  <a:gd name="connsiteX21" fmla="*/ 51797 w 62738"/>
                  <a:gd name="connsiteY21" fmla="*/ 36711 h 103091"/>
                  <a:gd name="connsiteX22" fmla="*/ 46238 w 62738"/>
                  <a:gd name="connsiteY22" fmla="*/ 17084 h 103091"/>
                  <a:gd name="connsiteX23" fmla="*/ 32341 w 62738"/>
                  <a:gd name="connsiteY23" fmla="*/ 10541 h 103091"/>
                  <a:gd name="connsiteX24" fmla="*/ 14869 w 62738"/>
                  <a:gd name="connsiteY24" fmla="*/ 22436 h 103091"/>
                  <a:gd name="connsiteX25" fmla="*/ 12487 w 62738"/>
                  <a:gd name="connsiteY25" fmla="*/ 39090 h 103091"/>
                  <a:gd name="connsiteX26" fmla="*/ 17252 w 62738"/>
                  <a:gd name="connsiteY26" fmla="*/ 57527 h 103091"/>
                  <a:gd name="connsiteX27" fmla="*/ 30554 w 62738"/>
                  <a:gd name="connsiteY27" fmla="*/ 63871 h 103091"/>
                  <a:gd name="connsiteX28" fmla="*/ 48819 w 62738"/>
                  <a:gd name="connsiteY28" fmla="*/ 52174 h 103091"/>
                  <a:gd name="connsiteX29" fmla="*/ 51797 w 62738"/>
                  <a:gd name="connsiteY29" fmla="*/ 36711 h 103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738" h="103091">
                    <a:moveTo>
                      <a:pt x="30157" y="34"/>
                    </a:moveTo>
                    <a:cubicBezTo>
                      <a:pt x="35716" y="34"/>
                      <a:pt x="40580" y="1422"/>
                      <a:pt x="44849" y="4197"/>
                    </a:cubicBezTo>
                    <a:cubicBezTo>
                      <a:pt x="47082" y="5684"/>
                      <a:pt x="49415" y="7914"/>
                      <a:pt x="51797" y="10938"/>
                    </a:cubicBezTo>
                    <a:lnTo>
                      <a:pt x="51797" y="2016"/>
                    </a:lnTo>
                    <a:lnTo>
                      <a:pt x="62915" y="2016"/>
                    </a:lnTo>
                    <a:lnTo>
                      <a:pt x="62915" y="67043"/>
                    </a:lnTo>
                    <a:cubicBezTo>
                      <a:pt x="62915" y="76014"/>
                      <a:pt x="61575" y="83151"/>
                      <a:pt x="58945" y="88454"/>
                    </a:cubicBezTo>
                    <a:cubicBezTo>
                      <a:pt x="53882" y="98218"/>
                      <a:pt x="44451" y="103125"/>
                      <a:pt x="30554" y="103125"/>
                    </a:cubicBezTo>
                    <a:cubicBezTo>
                      <a:pt x="22860" y="103125"/>
                      <a:pt x="16358" y="101341"/>
                      <a:pt x="11097" y="97772"/>
                    </a:cubicBezTo>
                    <a:cubicBezTo>
                      <a:pt x="5786" y="94303"/>
                      <a:pt x="2858" y="88950"/>
                      <a:pt x="2361" y="81714"/>
                    </a:cubicBezTo>
                    <a:lnTo>
                      <a:pt x="14472" y="81714"/>
                    </a:lnTo>
                    <a:cubicBezTo>
                      <a:pt x="15117" y="84886"/>
                      <a:pt x="16309" y="87314"/>
                      <a:pt x="18046" y="89049"/>
                    </a:cubicBezTo>
                    <a:cubicBezTo>
                      <a:pt x="20677" y="91676"/>
                      <a:pt x="24995" y="93014"/>
                      <a:pt x="30951" y="93014"/>
                    </a:cubicBezTo>
                    <a:cubicBezTo>
                      <a:pt x="40084" y="93014"/>
                      <a:pt x="46089" y="89743"/>
                      <a:pt x="49018" y="83300"/>
                    </a:cubicBezTo>
                    <a:cubicBezTo>
                      <a:pt x="50705" y="79434"/>
                      <a:pt x="51500" y="72693"/>
                      <a:pt x="51400" y="62880"/>
                    </a:cubicBezTo>
                    <a:cubicBezTo>
                      <a:pt x="48869" y="66448"/>
                      <a:pt x="45891" y="69174"/>
                      <a:pt x="42466" y="71008"/>
                    </a:cubicBezTo>
                    <a:cubicBezTo>
                      <a:pt x="39141" y="72743"/>
                      <a:pt x="34723" y="73585"/>
                      <a:pt x="29164" y="73585"/>
                    </a:cubicBezTo>
                    <a:cubicBezTo>
                      <a:pt x="21322" y="73585"/>
                      <a:pt x="14522" y="70909"/>
                      <a:pt x="8715" y="65457"/>
                    </a:cubicBezTo>
                    <a:cubicBezTo>
                      <a:pt x="3007" y="59906"/>
                      <a:pt x="177" y="50786"/>
                      <a:pt x="177" y="38098"/>
                    </a:cubicBezTo>
                    <a:cubicBezTo>
                      <a:pt x="177" y="26203"/>
                      <a:pt x="3056" y="16885"/>
                      <a:pt x="8913" y="10145"/>
                    </a:cubicBezTo>
                    <a:cubicBezTo>
                      <a:pt x="14720" y="3404"/>
                      <a:pt x="21818" y="34"/>
                      <a:pt x="30157" y="34"/>
                    </a:cubicBezTo>
                    <a:close/>
                    <a:moveTo>
                      <a:pt x="51797" y="36711"/>
                    </a:moveTo>
                    <a:cubicBezTo>
                      <a:pt x="51797" y="27888"/>
                      <a:pt x="49911" y="21346"/>
                      <a:pt x="46238" y="17084"/>
                    </a:cubicBezTo>
                    <a:cubicBezTo>
                      <a:pt x="42665" y="12722"/>
                      <a:pt x="37999" y="10541"/>
                      <a:pt x="32341" y="10541"/>
                    </a:cubicBezTo>
                    <a:cubicBezTo>
                      <a:pt x="23853" y="10541"/>
                      <a:pt x="18046" y="14506"/>
                      <a:pt x="14869" y="22436"/>
                    </a:cubicBezTo>
                    <a:cubicBezTo>
                      <a:pt x="13281" y="26699"/>
                      <a:pt x="12487" y="32250"/>
                      <a:pt x="12487" y="39090"/>
                    </a:cubicBezTo>
                    <a:cubicBezTo>
                      <a:pt x="12487" y="47168"/>
                      <a:pt x="14075" y="53314"/>
                      <a:pt x="17252" y="57527"/>
                    </a:cubicBezTo>
                    <a:cubicBezTo>
                      <a:pt x="20528" y="61789"/>
                      <a:pt x="24995" y="63871"/>
                      <a:pt x="30554" y="63871"/>
                    </a:cubicBezTo>
                    <a:cubicBezTo>
                      <a:pt x="39289" y="63871"/>
                      <a:pt x="45345" y="60005"/>
                      <a:pt x="48819" y="52174"/>
                    </a:cubicBezTo>
                    <a:cubicBezTo>
                      <a:pt x="50805" y="47813"/>
                      <a:pt x="51797" y="42658"/>
                      <a:pt x="51797" y="367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A91479F-6158-4FFA-B9DE-F2BB12BC9D13}"/>
                  </a:ext>
                </a:extLst>
              </p:cNvPr>
              <p:cNvSpPr/>
              <p:nvPr/>
            </p:nvSpPr>
            <p:spPr>
              <a:xfrm>
                <a:off x="4778517" y="2634824"/>
                <a:ext cx="12309" cy="98134"/>
              </a:xfrm>
              <a:custGeom>
                <a:avLst/>
                <a:gdLst>
                  <a:gd name="connsiteX0" fmla="*/ 183 w 12309"/>
                  <a:gd name="connsiteY0" fmla="*/ 26996 h 98134"/>
                  <a:gd name="connsiteX1" fmla="*/ 12493 w 12309"/>
                  <a:gd name="connsiteY1" fmla="*/ 26996 h 98134"/>
                  <a:gd name="connsiteX2" fmla="*/ 12493 w 12309"/>
                  <a:gd name="connsiteY2" fmla="*/ 98169 h 98134"/>
                  <a:gd name="connsiteX3" fmla="*/ 183 w 12309"/>
                  <a:gd name="connsiteY3" fmla="*/ 98169 h 98134"/>
                  <a:gd name="connsiteX4" fmla="*/ 183 w 12309"/>
                  <a:gd name="connsiteY4" fmla="*/ 34 h 98134"/>
                  <a:gd name="connsiteX5" fmla="*/ 12493 w 12309"/>
                  <a:gd name="connsiteY5" fmla="*/ 34 h 98134"/>
                  <a:gd name="connsiteX6" fmla="*/ 12493 w 12309"/>
                  <a:gd name="connsiteY6" fmla="*/ 13713 h 98134"/>
                  <a:gd name="connsiteX7" fmla="*/ 183 w 12309"/>
                  <a:gd name="connsiteY7" fmla="*/ 13713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09" h="98134">
                    <a:moveTo>
                      <a:pt x="183" y="26996"/>
                    </a:moveTo>
                    <a:lnTo>
                      <a:pt x="12493" y="26996"/>
                    </a:lnTo>
                    <a:lnTo>
                      <a:pt x="12493" y="98169"/>
                    </a:lnTo>
                    <a:lnTo>
                      <a:pt x="183" y="98169"/>
                    </a:lnTo>
                    <a:close/>
                    <a:moveTo>
                      <a:pt x="183" y="34"/>
                    </a:moveTo>
                    <a:lnTo>
                      <a:pt x="12493" y="34"/>
                    </a:lnTo>
                    <a:lnTo>
                      <a:pt x="12493" y="13713"/>
                    </a:lnTo>
                    <a:lnTo>
                      <a:pt x="183" y="13713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89DE49F-971B-4DCE-9C66-BAB246697A83}"/>
                  </a:ext>
                </a:extLst>
              </p:cNvPr>
              <p:cNvSpPr/>
              <p:nvPr/>
            </p:nvSpPr>
            <p:spPr>
              <a:xfrm>
                <a:off x="4804581" y="2659606"/>
                <a:ext cx="59164" cy="76128"/>
              </a:xfrm>
              <a:custGeom>
                <a:avLst/>
                <a:gdLst>
                  <a:gd name="connsiteX0" fmla="*/ 11899 w 59164"/>
                  <a:gd name="connsiteY0" fmla="*/ 50985 h 76128"/>
                  <a:gd name="connsiteX1" fmla="*/ 14878 w 59164"/>
                  <a:gd name="connsiteY1" fmla="*/ 60104 h 76128"/>
                  <a:gd name="connsiteX2" fmla="*/ 30562 w 59164"/>
                  <a:gd name="connsiteY2" fmla="*/ 66052 h 76128"/>
                  <a:gd name="connsiteX3" fmla="*/ 42276 w 59164"/>
                  <a:gd name="connsiteY3" fmla="*/ 63078 h 76128"/>
                  <a:gd name="connsiteX4" fmla="*/ 47438 w 59164"/>
                  <a:gd name="connsiteY4" fmla="*/ 54157 h 76128"/>
                  <a:gd name="connsiteX5" fmla="*/ 43467 w 59164"/>
                  <a:gd name="connsiteY5" fmla="*/ 47020 h 76128"/>
                  <a:gd name="connsiteX6" fmla="*/ 33143 w 59164"/>
                  <a:gd name="connsiteY6" fmla="*/ 43649 h 76128"/>
                  <a:gd name="connsiteX7" fmla="*/ 23415 w 59164"/>
                  <a:gd name="connsiteY7" fmla="*/ 41270 h 76128"/>
                  <a:gd name="connsiteX8" fmla="*/ 9914 w 59164"/>
                  <a:gd name="connsiteY8" fmla="*/ 36116 h 76128"/>
                  <a:gd name="connsiteX9" fmla="*/ 2171 w 59164"/>
                  <a:gd name="connsiteY9" fmla="*/ 22635 h 76128"/>
                  <a:gd name="connsiteX10" fmla="*/ 9517 w 59164"/>
                  <a:gd name="connsiteY10" fmla="*/ 6378 h 76128"/>
                  <a:gd name="connsiteX11" fmla="*/ 29172 w 59164"/>
                  <a:gd name="connsiteY11" fmla="*/ 34 h 76128"/>
                  <a:gd name="connsiteX12" fmla="*/ 52600 w 59164"/>
                  <a:gd name="connsiteY12" fmla="*/ 9550 h 76128"/>
                  <a:gd name="connsiteX13" fmla="*/ 56968 w 59164"/>
                  <a:gd name="connsiteY13" fmla="*/ 22436 h 76128"/>
                  <a:gd name="connsiteX14" fmla="*/ 45651 w 59164"/>
                  <a:gd name="connsiteY14" fmla="*/ 22436 h 76128"/>
                  <a:gd name="connsiteX15" fmla="*/ 42673 w 59164"/>
                  <a:gd name="connsiteY15" fmla="*/ 15101 h 76128"/>
                  <a:gd name="connsiteX16" fmla="*/ 28378 w 59164"/>
                  <a:gd name="connsiteY16" fmla="*/ 10343 h 76128"/>
                  <a:gd name="connsiteX17" fmla="*/ 17856 w 59164"/>
                  <a:gd name="connsiteY17" fmla="*/ 12920 h 76128"/>
                  <a:gd name="connsiteX18" fmla="*/ 14481 w 59164"/>
                  <a:gd name="connsiteY18" fmla="*/ 19661 h 76128"/>
                  <a:gd name="connsiteX19" fmla="*/ 19047 w 59164"/>
                  <a:gd name="connsiteY19" fmla="*/ 27194 h 76128"/>
                  <a:gd name="connsiteX20" fmla="*/ 26988 w 59164"/>
                  <a:gd name="connsiteY20" fmla="*/ 30168 h 76128"/>
                  <a:gd name="connsiteX21" fmla="*/ 34930 w 59164"/>
                  <a:gd name="connsiteY21" fmla="*/ 32151 h 76128"/>
                  <a:gd name="connsiteX22" fmla="*/ 52401 w 59164"/>
                  <a:gd name="connsiteY22" fmla="*/ 38098 h 76128"/>
                  <a:gd name="connsiteX23" fmla="*/ 59350 w 59164"/>
                  <a:gd name="connsiteY23" fmla="*/ 52769 h 76128"/>
                  <a:gd name="connsiteX24" fmla="*/ 52004 w 59164"/>
                  <a:gd name="connsiteY24" fmla="*/ 69224 h 76128"/>
                  <a:gd name="connsiteX25" fmla="*/ 29967 w 59164"/>
                  <a:gd name="connsiteY25" fmla="*/ 76163 h 76128"/>
                  <a:gd name="connsiteX26" fmla="*/ 7333 w 59164"/>
                  <a:gd name="connsiteY26" fmla="*/ 69026 h 76128"/>
                  <a:gd name="connsiteX27" fmla="*/ 186 w 59164"/>
                  <a:gd name="connsiteY27" fmla="*/ 50985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9164" h="76128">
                    <a:moveTo>
                      <a:pt x="11899" y="50985"/>
                    </a:moveTo>
                    <a:cubicBezTo>
                      <a:pt x="12148" y="54950"/>
                      <a:pt x="13140" y="58023"/>
                      <a:pt x="14878" y="60104"/>
                    </a:cubicBezTo>
                    <a:cubicBezTo>
                      <a:pt x="17905" y="64069"/>
                      <a:pt x="23117" y="66052"/>
                      <a:pt x="30562" y="66052"/>
                    </a:cubicBezTo>
                    <a:cubicBezTo>
                      <a:pt x="35029" y="66052"/>
                      <a:pt x="38950" y="65061"/>
                      <a:pt x="42276" y="63078"/>
                    </a:cubicBezTo>
                    <a:cubicBezTo>
                      <a:pt x="45701" y="61096"/>
                      <a:pt x="47438" y="58122"/>
                      <a:pt x="47438" y="54157"/>
                    </a:cubicBezTo>
                    <a:cubicBezTo>
                      <a:pt x="47438" y="50985"/>
                      <a:pt x="46098" y="48606"/>
                      <a:pt x="43467" y="47020"/>
                    </a:cubicBezTo>
                    <a:cubicBezTo>
                      <a:pt x="41581" y="46127"/>
                      <a:pt x="38156" y="44988"/>
                      <a:pt x="33143" y="43649"/>
                    </a:cubicBezTo>
                    <a:lnTo>
                      <a:pt x="23415" y="41270"/>
                    </a:lnTo>
                    <a:cubicBezTo>
                      <a:pt x="17310" y="39684"/>
                      <a:pt x="12793" y="37999"/>
                      <a:pt x="9914" y="36116"/>
                    </a:cubicBezTo>
                    <a:cubicBezTo>
                      <a:pt x="4752" y="32944"/>
                      <a:pt x="2171" y="28483"/>
                      <a:pt x="2171" y="22635"/>
                    </a:cubicBezTo>
                    <a:cubicBezTo>
                      <a:pt x="2171" y="15894"/>
                      <a:pt x="4603" y="10492"/>
                      <a:pt x="9517" y="6378"/>
                    </a:cubicBezTo>
                    <a:cubicBezTo>
                      <a:pt x="14381" y="2165"/>
                      <a:pt x="20933" y="34"/>
                      <a:pt x="29172" y="34"/>
                    </a:cubicBezTo>
                    <a:cubicBezTo>
                      <a:pt x="39993" y="34"/>
                      <a:pt x="47835" y="3206"/>
                      <a:pt x="52600" y="9550"/>
                    </a:cubicBezTo>
                    <a:cubicBezTo>
                      <a:pt x="55628" y="13515"/>
                      <a:pt x="57067" y="17827"/>
                      <a:pt x="56968" y="22436"/>
                    </a:cubicBezTo>
                    <a:lnTo>
                      <a:pt x="45651" y="22436"/>
                    </a:lnTo>
                    <a:cubicBezTo>
                      <a:pt x="45353" y="19661"/>
                      <a:pt x="44361" y="17232"/>
                      <a:pt x="42673" y="15101"/>
                    </a:cubicBezTo>
                    <a:cubicBezTo>
                      <a:pt x="39893" y="11929"/>
                      <a:pt x="35129" y="10343"/>
                      <a:pt x="28378" y="10343"/>
                    </a:cubicBezTo>
                    <a:cubicBezTo>
                      <a:pt x="23713" y="10343"/>
                      <a:pt x="20238" y="11235"/>
                      <a:pt x="17856" y="12920"/>
                    </a:cubicBezTo>
                    <a:cubicBezTo>
                      <a:pt x="15573" y="14655"/>
                      <a:pt x="14481" y="16885"/>
                      <a:pt x="14481" y="19661"/>
                    </a:cubicBezTo>
                    <a:cubicBezTo>
                      <a:pt x="14481" y="22833"/>
                      <a:pt x="15970" y="25360"/>
                      <a:pt x="19047" y="27194"/>
                    </a:cubicBezTo>
                    <a:cubicBezTo>
                      <a:pt x="20883" y="28384"/>
                      <a:pt x="23514" y="29375"/>
                      <a:pt x="26988" y="30168"/>
                    </a:cubicBezTo>
                    <a:lnTo>
                      <a:pt x="34930" y="32151"/>
                    </a:lnTo>
                    <a:cubicBezTo>
                      <a:pt x="43517" y="34282"/>
                      <a:pt x="49324" y="36264"/>
                      <a:pt x="52401" y="38098"/>
                    </a:cubicBezTo>
                    <a:cubicBezTo>
                      <a:pt x="57017" y="41270"/>
                      <a:pt x="59350" y="46177"/>
                      <a:pt x="59350" y="52769"/>
                    </a:cubicBezTo>
                    <a:cubicBezTo>
                      <a:pt x="59350" y="59113"/>
                      <a:pt x="56869" y="64615"/>
                      <a:pt x="52004" y="69224"/>
                    </a:cubicBezTo>
                    <a:cubicBezTo>
                      <a:pt x="47239" y="73833"/>
                      <a:pt x="39893" y="76163"/>
                      <a:pt x="29967" y="76163"/>
                    </a:cubicBezTo>
                    <a:cubicBezTo>
                      <a:pt x="19345" y="76163"/>
                      <a:pt x="11800" y="73784"/>
                      <a:pt x="7333" y="69026"/>
                    </a:cubicBezTo>
                    <a:cubicBezTo>
                      <a:pt x="2965" y="64168"/>
                      <a:pt x="583" y="58122"/>
                      <a:pt x="186" y="509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97DF3AE-5330-4F2F-8747-7424A0C2AA59}"/>
                  </a:ext>
                </a:extLst>
              </p:cNvPr>
              <p:cNvSpPr/>
              <p:nvPr/>
            </p:nvSpPr>
            <p:spPr>
              <a:xfrm>
                <a:off x="4870315" y="2641366"/>
                <a:ext cx="33354" cy="92782"/>
              </a:xfrm>
              <a:custGeom>
                <a:avLst/>
                <a:gdLst>
                  <a:gd name="connsiteX0" fmla="*/ 9920 w 33354"/>
                  <a:gd name="connsiteY0" fmla="*/ 34 h 92782"/>
                  <a:gd name="connsiteX1" fmla="*/ 22030 w 33354"/>
                  <a:gd name="connsiteY1" fmla="*/ 34 h 92782"/>
                  <a:gd name="connsiteX2" fmla="*/ 22030 w 33354"/>
                  <a:gd name="connsiteY2" fmla="*/ 20057 h 92782"/>
                  <a:gd name="connsiteX3" fmla="*/ 33546 w 33354"/>
                  <a:gd name="connsiteY3" fmla="*/ 20057 h 92782"/>
                  <a:gd name="connsiteX4" fmla="*/ 33546 w 33354"/>
                  <a:gd name="connsiteY4" fmla="*/ 29970 h 92782"/>
                  <a:gd name="connsiteX5" fmla="*/ 22030 w 33354"/>
                  <a:gd name="connsiteY5" fmla="*/ 29970 h 92782"/>
                  <a:gd name="connsiteX6" fmla="*/ 22030 w 33354"/>
                  <a:gd name="connsiteY6" fmla="*/ 76559 h 92782"/>
                  <a:gd name="connsiteX7" fmla="*/ 24611 w 33354"/>
                  <a:gd name="connsiteY7" fmla="*/ 81516 h 92782"/>
                  <a:gd name="connsiteX8" fmla="*/ 29178 w 33354"/>
                  <a:gd name="connsiteY8" fmla="*/ 82309 h 92782"/>
                  <a:gd name="connsiteX9" fmla="*/ 31163 w 33354"/>
                  <a:gd name="connsiteY9" fmla="*/ 82309 h 92782"/>
                  <a:gd name="connsiteX10" fmla="*/ 33546 w 33354"/>
                  <a:gd name="connsiteY10" fmla="*/ 82110 h 92782"/>
                  <a:gd name="connsiteX11" fmla="*/ 33546 w 33354"/>
                  <a:gd name="connsiteY11" fmla="*/ 91626 h 92782"/>
                  <a:gd name="connsiteX12" fmla="*/ 29178 w 33354"/>
                  <a:gd name="connsiteY12" fmla="*/ 92419 h 92782"/>
                  <a:gd name="connsiteX13" fmla="*/ 24214 w 33354"/>
                  <a:gd name="connsiteY13" fmla="*/ 92816 h 92782"/>
                  <a:gd name="connsiteX14" fmla="*/ 12898 w 33354"/>
                  <a:gd name="connsiteY14" fmla="*/ 88454 h 92782"/>
                  <a:gd name="connsiteX15" fmla="*/ 9920 w 33354"/>
                  <a:gd name="connsiteY15" fmla="*/ 77352 h 92782"/>
                  <a:gd name="connsiteX16" fmla="*/ 9920 w 33354"/>
                  <a:gd name="connsiteY16" fmla="*/ 29970 h 92782"/>
                  <a:gd name="connsiteX17" fmla="*/ 191 w 33354"/>
                  <a:gd name="connsiteY17" fmla="*/ 29970 h 92782"/>
                  <a:gd name="connsiteX18" fmla="*/ 191 w 33354"/>
                  <a:gd name="connsiteY18" fmla="*/ 20057 h 92782"/>
                  <a:gd name="connsiteX19" fmla="*/ 9920 w 33354"/>
                  <a:gd name="connsiteY19" fmla="*/ 20057 h 9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54" h="92782">
                    <a:moveTo>
                      <a:pt x="9920" y="34"/>
                    </a:moveTo>
                    <a:lnTo>
                      <a:pt x="22030" y="34"/>
                    </a:lnTo>
                    <a:lnTo>
                      <a:pt x="22030" y="20057"/>
                    </a:lnTo>
                    <a:lnTo>
                      <a:pt x="33546" y="20057"/>
                    </a:lnTo>
                    <a:lnTo>
                      <a:pt x="33546" y="29970"/>
                    </a:lnTo>
                    <a:lnTo>
                      <a:pt x="22030" y="29970"/>
                    </a:lnTo>
                    <a:lnTo>
                      <a:pt x="22030" y="76559"/>
                    </a:lnTo>
                    <a:cubicBezTo>
                      <a:pt x="22030" y="79087"/>
                      <a:pt x="22874" y="80723"/>
                      <a:pt x="24611" y="81516"/>
                    </a:cubicBezTo>
                    <a:cubicBezTo>
                      <a:pt x="25505" y="82061"/>
                      <a:pt x="27043" y="82309"/>
                      <a:pt x="29178" y="82309"/>
                    </a:cubicBezTo>
                    <a:cubicBezTo>
                      <a:pt x="29823" y="82309"/>
                      <a:pt x="30468" y="82309"/>
                      <a:pt x="31163" y="82309"/>
                    </a:cubicBezTo>
                    <a:cubicBezTo>
                      <a:pt x="31808" y="82309"/>
                      <a:pt x="32603" y="82259"/>
                      <a:pt x="33546" y="82110"/>
                    </a:cubicBezTo>
                    <a:lnTo>
                      <a:pt x="33546" y="91626"/>
                    </a:lnTo>
                    <a:cubicBezTo>
                      <a:pt x="32057" y="92023"/>
                      <a:pt x="30617" y="92271"/>
                      <a:pt x="29178" y="92419"/>
                    </a:cubicBezTo>
                    <a:cubicBezTo>
                      <a:pt x="27689" y="92667"/>
                      <a:pt x="26051" y="92816"/>
                      <a:pt x="24214" y="92816"/>
                    </a:cubicBezTo>
                    <a:cubicBezTo>
                      <a:pt x="18655" y="92816"/>
                      <a:pt x="14883" y="91379"/>
                      <a:pt x="12898" y="88454"/>
                    </a:cubicBezTo>
                    <a:cubicBezTo>
                      <a:pt x="10912" y="85580"/>
                      <a:pt x="9920" y="81862"/>
                      <a:pt x="9920" y="77352"/>
                    </a:cubicBezTo>
                    <a:lnTo>
                      <a:pt x="9920" y="29970"/>
                    </a:lnTo>
                    <a:lnTo>
                      <a:pt x="191" y="29970"/>
                    </a:lnTo>
                    <a:lnTo>
                      <a:pt x="191" y="20057"/>
                    </a:lnTo>
                    <a:lnTo>
                      <a:pt x="9920" y="20057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4085BBB-0E04-44E8-A5E4-CE8F59BE637A}"/>
                  </a:ext>
                </a:extLst>
              </p:cNvPr>
              <p:cNvSpPr/>
              <p:nvPr/>
            </p:nvSpPr>
            <p:spPr>
              <a:xfrm>
                <a:off x="4911560" y="2659804"/>
                <a:ext cx="65517" cy="75732"/>
              </a:xfrm>
              <a:custGeom>
                <a:avLst/>
                <a:gdLst>
                  <a:gd name="connsiteX0" fmla="*/ 34144 w 65517"/>
                  <a:gd name="connsiteY0" fmla="*/ 34 h 75732"/>
                  <a:gd name="connsiteX1" fmla="*/ 48836 w 65517"/>
                  <a:gd name="connsiteY1" fmla="*/ 3602 h 75732"/>
                  <a:gd name="connsiteX2" fmla="*/ 59756 w 65517"/>
                  <a:gd name="connsiteY2" fmla="*/ 12920 h 75732"/>
                  <a:gd name="connsiteX3" fmla="*/ 64521 w 65517"/>
                  <a:gd name="connsiteY3" fmla="*/ 25410 h 75732"/>
                  <a:gd name="connsiteX4" fmla="*/ 65712 w 65517"/>
                  <a:gd name="connsiteY4" fmla="*/ 41270 h 75732"/>
                  <a:gd name="connsiteX5" fmla="*/ 13099 w 65517"/>
                  <a:gd name="connsiteY5" fmla="*/ 41270 h 75732"/>
                  <a:gd name="connsiteX6" fmla="*/ 18261 w 65517"/>
                  <a:gd name="connsiteY6" fmla="*/ 58717 h 75732"/>
                  <a:gd name="connsiteX7" fmla="*/ 33152 w 65517"/>
                  <a:gd name="connsiteY7" fmla="*/ 65259 h 75732"/>
                  <a:gd name="connsiteX8" fmla="*/ 48240 w 65517"/>
                  <a:gd name="connsiteY8" fmla="*/ 59113 h 75732"/>
                  <a:gd name="connsiteX9" fmla="*/ 52807 w 65517"/>
                  <a:gd name="connsiteY9" fmla="*/ 50786 h 75732"/>
                  <a:gd name="connsiteX10" fmla="*/ 64719 w 65517"/>
                  <a:gd name="connsiteY10" fmla="*/ 50786 h 75732"/>
                  <a:gd name="connsiteX11" fmla="*/ 61542 w 65517"/>
                  <a:gd name="connsiteY11" fmla="*/ 59708 h 75732"/>
                  <a:gd name="connsiteX12" fmla="*/ 55586 w 65517"/>
                  <a:gd name="connsiteY12" fmla="*/ 67440 h 75732"/>
                  <a:gd name="connsiteX13" fmla="*/ 42086 w 65517"/>
                  <a:gd name="connsiteY13" fmla="*/ 74577 h 75732"/>
                  <a:gd name="connsiteX14" fmla="*/ 32159 w 65517"/>
                  <a:gd name="connsiteY14" fmla="*/ 75766 h 75732"/>
                  <a:gd name="connsiteX15" fmla="*/ 9526 w 65517"/>
                  <a:gd name="connsiteY15" fmla="*/ 66052 h 75732"/>
                  <a:gd name="connsiteX16" fmla="*/ 194 w 65517"/>
                  <a:gd name="connsiteY16" fmla="*/ 38693 h 75732"/>
                  <a:gd name="connsiteX17" fmla="*/ 9526 w 65517"/>
                  <a:gd name="connsiteY17" fmla="*/ 10938 h 75732"/>
                  <a:gd name="connsiteX18" fmla="*/ 34144 w 65517"/>
                  <a:gd name="connsiteY18" fmla="*/ 34 h 75732"/>
                  <a:gd name="connsiteX19" fmla="*/ 53204 w 65517"/>
                  <a:gd name="connsiteY19" fmla="*/ 31754 h 75732"/>
                  <a:gd name="connsiteX20" fmla="*/ 49829 w 65517"/>
                  <a:gd name="connsiteY20" fmla="*/ 19264 h 75732"/>
                  <a:gd name="connsiteX21" fmla="*/ 33350 w 65517"/>
                  <a:gd name="connsiteY21" fmla="*/ 10541 h 75732"/>
                  <a:gd name="connsiteX22" fmla="*/ 19452 w 65517"/>
                  <a:gd name="connsiteY22" fmla="*/ 16489 h 75732"/>
                  <a:gd name="connsiteX23" fmla="*/ 13496 w 65517"/>
                  <a:gd name="connsiteY23" fmla="*/ 31754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4144" y="34"/>
                    </a:moveTo>
                    <a:cubicBezTo>
                      <a:pt x="39157" y="34"/>
                      <a:pt x="44071" y="1223"/>
                      <a:pt x="48836" y="3602"/>
                    </a:cubicBezTo>
                    <a:cubicBezTo>
                      <a:pt x="53601" y="5981"/>
                      <a:pt x="57224" y="9104"/>
                      <a:pt x="59756" y="12920"/>
                    </a:cubicBezTo>
                    <a:cubicBezTo>
                      <a:pt x="62138" y="16489"/>
                      <a:pt x="63726" y="20652"/>
                      <a:pt x="64521" y="25410"/>
                    </a:cubicBezTo>
                    <a:cubicBezTo>
                      <a:pt x="65315" y="28731"/>
                      <a:pt x="65712" y="34034"/>
                      <a:pt x="65712" y="41270"/>
                    </a:cubicBezTo>
                    <a:lnTo>
                      <a:pt x="13099" y="41270"/>
                    </a:lnTo>
                    <a:cubicBezTo>
                      <a:pt x="13347" y="48556"/>
                      <a:pt x="15085" y="54355"/>
                      <a:pt x="18261" y="58717"/>
                    </a:cubicBezTo>
                    <a:cubicBezTo>
                      <a:pt x="21438" y="63078"/>
                      <a:pt x="26401" y="65259"/>
                      <a:pt x="33152" y="65259"/>
                    </a:cubicBezTo>
                    <a:cubicBezTo>
                      <a:pt x="39505" y="65259"/>
                      <a:pt x="44518" y="63227"/>
                      <a:pt x="48240" y="59113"/>
                    </a:cubicBezTo>
                    <a:cubicBezTo>
                      <a:pt x="50325" y="56734"/>
                      <a:pt x="51864" y="53958"/>
                      <a:pt x="52807" y="50786"/>
                    </a:cubicBezTo>
                    <a:lnTo>
                      <a:pt x="64719" y="50786"/>
                    </a:lnTo>
                    <a:cubicBezTo>
                      <a:pt x="64322" y="53463"/>
                      <a:pt x="63230" y="56437"/>
                      <a:pt x="61542" y="59708"/>
                    </a:cubicBezTo>
                    <a:cubicBezTo>
                      <a:pt x="59805" y="62880"/>
                      <a:pt x="57820" y="65457"/>
                      <a:pt x="55586" y="67440"/>
                    </a:cubicBezTo>
                    <a:cubicBezTo>
                      <a:pt x="52013" y="71008"/>
                      <a:pt x="47496" y="73387"/>
                      <a:pt x="42086" y="74577"/>
                    </a:cubicBezTo>
                    <a:cubicBezTo>
                      <a:pt x="39157" y="75370"/>
                      <a:pt x="35832" y="75766"/>
                      <a:pt x="32159" y="75766"/>
                    </a:cubicBezTo>
                    <a:cubicBezTo>
                      <a:pt x="23274" y="75766"/>
                      <a:pt x="15730" y="72545"/>
                      <a:pt x="9526" y="66052"/>
                    </a:cubicBezTo>
                    <a:cubicBezTo>
                      <a:pt x="3271" y="59609"/>
                      <a:pt x="194" y="50489"/>
                      <a:pt x="194" y="38693"/>
                    </a:cubicBezTo>
                    <a:cubicBezTo>
                      <a:pt x="194" y="27343"/>
                      <a:pt x="3271" y="18075"/>
                      <a:pt x="9526" y="10938"/>
                    </a:cubicBezTo>
                    <a:cubicBezTo>
                      <a:pt x="15879" y="3701"/>
                      <a:pt x="24068" y="34"/>
                      <a:pt x="34144" y="34"/>
                    </a:cubicBezTo>
                    <a:close/>
                    <a:moveTo>
                      <a:pt x="53204" y="31754"/>
                    </a:moveTo>
                    <a:cubicBezTo>
                      <a:pt x="52807" y="26500"/>
                      <a:pt x="51665" y="22337"/>
                      <a:pt x="49829" y="19264"/>
                    </a:cubicBezTo>
                    <a:cubicBezTo>
                      <a:pt x="46503" y="13465"/>
                      <a:pt x="40994" y="10541"/>
                      <a:pt x="33350" y="10541"/>
                    </a:cubicBezTo>
                    <a:cubicBezTo>
                      <a:pt x="27791" y="10541"/>
                      <a:pt x="23125" y="12524"/>
                      <a:pt x="19452" y="16489"/>
                    </a:cubicBezTo>
                    <a:cubicBezTo>
                      <a:pt x="15730" y="20454"/>
                      <a:pt x="13744" y="25559"/>
                      <a:pt x="13496" y="31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CAB26C2-E464-439E-A670-B0199018BBCB}"/>
                  </a:ext>
                </a:extLst>
              </p:cNvPr>
              <p:cNvSpPr/>
              <p:nvPr/>
            </p:nvSpPr>
            <p:spPr>
              <a:xfrm>
                <a:off x="4992129" y="2659804"/>
                <a:ext cx="34942" cy="73155"/>
              </a:xfrm>
              <a:custGeom>
                <a:avLst/>
                <a:gdLst>
                  <a:gd name="connsiteX0" fmla="*/ 200 w 34942"/>
                  <a:gd name="connsiteY0" fmla="*/ 1620 h 73155"/>
                  <a:gd name="connsiteX1" fmla="*/ 11715 w 34942"/>
                  <a:gd name="connsiteY1" fmla="*/ 1620 h 73155"/>
                  <a:gd name="connsiteX2" fmla="*/ 11715 w 34942"/>
                  <a:gd name="connsiteY2" fmla="*/ 13911 h 73155"/>
                  <a:gd name="connsiteX3" fmla="*/ 18466 w 34942"/>
                  <a:gd name="connsiteY3" fmla="*/ 5188 h 73155"/>
                  <a:gd name="connsiteX4" fmla="*/ 31172 w 34942"/>
                  <a:gd name="connsiteY4" fmla="*/ 34 h 73155"/>
                  <a:gd name="connsiteX5" fmla="*/ 32363 w 34942"/>
                  <a:gd name="connsiteY5" fmla="*/ 232 h 73155"/>
                  <a:gd name="connsiteX6" fmla="*/ 35143 w 34942"/>
                  <a:gd name="connsiteY6" fmla="*/ 430 h 73155"/>
                  <a:gd name="connsiteX7" fmla="*/ 35143 w 34942"/>
                  <a:gd name="connsiteY7" fmla="*/ 13118 h 73155"/>
                  <a:gd name="connsiteX8" fmla="*/ 32959 w 34942"/>
                  <a:gd name="connsiteY8" fmla="*/ 12920 h 73155"/>
                  <a:gd name="connsiteX9" fmla="*/ 31172 w 34942"/>
                  <a:gd name="connsiteY9" fmla="*/ 12722 h 73155"/>
                  <a:gd name="connsiteX10" fmla="*/ 17076 w 34942"/>
                  <a:gd name="connsiteY10" fmla="*/ 18669 h 73155"/>
                  <a:gd name="connsiteX11" fmla="*/ 12311 w 34942"/>
                  <a:gd name="connsiteY11" fmla="*/ 31952 h 73155"/>
                  <a:gd name="connsiteX12" fmla="*/ 12311 w 34942"/>
                  <a:gd name="connsiteY12" fmla="*/ 73189 h 73155"/>
                  <a:gd name="connsiteX13" fmla="*/ 200 w 34942"/>
                  <a:gd name="connsiteY13" fmla="*/ 73189 h 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942" h="73155">
                    <a:moveTo>
                      <a:pt x="200" y="1620"/>
                    </a:moveTo>
                    <a:lnTo>
                      <a:pt x="11715" y="1620"/>
                    </a:lnTo>
                    <a:lnTo>
                      <a:pt x="11715" y="13911"/>
                    </a:lnTo>
                    <a:cubicBezTo>
                      <a:pt x="12609" y="11532"/>
                      <a:pt x="14892" y="8658"/>
                      <a:pt x="18466" y="5188"/>
                    </a:cubicBezTo>
                    <a:cubicBezTo>
                      <a:pt x="22139" y="1768"/>
                      <a:pt x="26407" y="34"/>
                      <a:pt x="31172" y="34"/>
                    </a:cubicBezTo>
                    <a:cubicBezTo>
                      <a:pt x="31420" y="34"/>
                      <a:pt x="31817" y="133"/>
                      <a:pt x="32363" y="232"/>
                    </a:cubicBezTo>
                    <a:cubicBezTo>
                      <a:pt x="32860" y="232"/>
                      <a:pt x="33803" y="331"/>
                      <a:pt x="35143" y="430"/>
                    </a:cubicBezTo>
                    <a:lnTo>
                      <a:pt x="35143" y="13118"/>
                    </a:lnTo>
                    <a:cubicBezTo>
                      <a:pt x="34349" y="13019"/>
                      <a:pt x="33604" y="12920"/>
                      <a:pt x="32959" y="12920"/>
                    </a:cubicBezTo>
                    <a:cubicBezTo>
                      <a:pt x="32413" y="12821"/>
                      <a:pt x="31817" y="12722"/>
                      <a:pt x="31172" y="12722"/>
                    </a:cubicBezTo>
                    <a:cubicBezTo>
                      <a:pt x="25067" y="12722"/>
                      <a:pt x="20352" y="14704"/>
                      <a:pt x="17076" y="18669"/>
                    </a:cubicBezTo>
                    <a:cubicBezTo>
                      <a:pt x="13899" y="22535"/>
                      <a:pt x="12311" y="26947"/>
                      <a:pt x="12311" y="31952"/>
                    </a:cubicBezTo>
                    <a:lnTo>
                      <a:pt x="12311" y="73189"/>
                    </a:lnTo>
                    <a:lnTo>
                      <a:pt x="200" y="7318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406237A-A331-4DF2-B142-A9BD8DA3BA1D}"/>
                  </a:ext>
                </a:extLst>
              </p:cNvPr>
              <p:cNvSpPr/>
              <p:nvPr/>
            </p:nvSpPr>
            <p:spPr>
              <a:xfrm>
                <a:off x="5032993" y="2659606"/>
                <a:ext cx="59164" cy="76128"/>
              </a:xfrm>
              <a:custGeom>
                <a:avLst/>
                <a:gdLst>
                  <a:gd name="connsiteX0" fmla="*/ 11917 w 59164"/>
                  <a:gd name="connsiteY0" fmla="*/ 50985 h 76128"/>
                  <a:gd name="connsiteX1" fmla="*/ 14896 w 59164"/>
                  <a:gd name="connsiteY1" fmla="*/ 60104 h 76128"/>
                  <a:gd name="connsiteX2" fmla="*/ 30580 w 59164"/>
                  <a:gd name="connsiteY2" fmla="*/ 66052 h 76128"/>
                  <a:gd name="connsiteX3" fmla="*/ 42294 w 59164"/>
                  <a:gd name="connsiteY3" fmla="*/ 63078 h 76128"/>
                  <a:gd name="connsiteX4" fmla="*/ 47456 w 59164"/>
                  <a:gd name="connsiteY4" fmla="*/ 54157 h 76128"/>
                  <a:gd name="connsiteX5" fmla="*/ 43485 w 59164"/>
                  <a:gd name="connsiteY5" fmla="*/ 47020 h 76128"/>
                  <a:gd name="connsiteX6" fmla="*/ 33161 w 59164"/>
                  <a:gd name="connsiteY6" fmla="*/ 43649 h 76128"/>
                  <a:gd name="connsiteX7" fmla="*/ 23433 w 59164"/>
                  <a:gd name="connsiteY7" fmla="*/ 41270 h 76128"/>
                  <a:gd name="connsiteX8" fmla="*/ 9932 w 59164"/>
                  <a:gd name="connsiteY8" fmla="*/ 36116 h 76128"/>
                  <a:gd name="connsiteX9" fmla="*/ 2189 w 59164"/>
                  <a:gd name="connsiteY9" fmla="*/ 22635 h 76128"/>
                  <a:gd name="connsiteX10" fmla="*/ 9535 w 59164"/>
                  <a:gd name="connsiteY10" fmla="*/ 6378 h 76128"/>
                  <a:gd name="connsiteX11" fmla="*/ 29190 w 59164"/>
                  <a:gd name="connsiteY11" fmla="*/ 34 h 76128"/>
                  <a:gd name="connsiteX12" fmla="*/ 52618 w 59164"/>
                  <a:gd name="connsiteY12" fmla="*/ 9550 h 76128"/>
                  <a:gd name="connsiteX13" fmla="*/ 56986 w 59164"/>
                  <a:gd name="connsiteY13" fmla="*/ 22436 h 76128"/>
                  <a:gd name="connsiteX14" fmla="*/ 45669 w 59164"/>
                  <a:gd name="connsiteY14" fmla="*/ 22436 h 76128"/>
                  <a:gd name="connsiteX15" fmla="*/ 42691 w 59164"/>
                  <a:gd name="connsiteY15" fmla="*/ 15101 h 76128"/>
                  <a:gd name="connsiteX16" fmla="*/ 28396 w 59164"/>
                  <a:gd name="connsiteY16" fmla="*/ 10343 h 76128"/>
                  <a:gd name="connsiteX17" fmla="*/ 17874 w 59164"/>
                  <a:gd name="connsiteY17" fmla="*/ 12920 h 76128"/>
                  <a:gd name="connsiteX18" fmla="*/ 14499 w 59164"/>
                  <a:gd name="connsiteY18" fmla="*/ 19661 h 76128"/>
                  <a:gd name="connsiteX19" fmla="*/ 19065 w 59164"/>
                  <a:gd name="connsiteY19" fmla="*/ 27194 h 76128"/>
                  <a:gd name="connsiteX20" fmla="*/ 27006 w 59164"/>
                  <a:gd name="connsiteY20" fmla="*/ 30168 h 76128"/>
                  <a:gd name="connsiteX21" fmla="*/ 34948 w 59164"/>
                  <a:gd name="connsiteY21" fmla="*/ 32151 h 76128"/>
                  <a:gd name="connsiteX22" fmla="*/ 52419 w 59164"/>
                  <a:gd name="connsiteY22" fmla="*/ 38098 h 76128"/>
                  <a:gd name="connsiteX23" fmla="*/ 59368 w 59164"/>
                  <a:gd name="connsiteY23" fmla="*/ 52769 h 76128"/>
                  <a:gd name="connsiteX24" fmla="*/ 52022 w 59164"/>
                  <a:gd name="connsiteY24" fmla="*/ 69224 h 76128"/>
                  <a:gd name="connsiteX25" fmla="*/ 29985 w 59164"/>
                  <a:gd name="connsiteY25" fmla="*/ 76163 h 76128"/>
                  <a:gd name="connsiteX26" fmla="*/ 7351 w 59164"/>
                  <a:gd name="connsiteY26" fmla="*/ 69026 h 76128"/>
                  <a:gd name="connsiteX27" fmla="*/ 204 w 59164"/>
                  <a:gd name="connsiteY27" fmla="*/ 50985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9164" h="76128">
                    <a:moveTo>
                      <a:pt x="11917" y="50985"/>
                    </a:moveTo>
                    <a:cubicBezTo>
                      <a:pt x="12166" y="54950"/>
                      <a:pt x="13158" y="58023"/>
                      <a:pt x="14896" y="60104"/>
                    </a:cubicBezTo>
                    <a:cubicBezTo>
                      <a:pt x="17923" y="64069"/>
                      <a:pt x="23135" y="66052"/>
                      <a:pt x="30580" y="66052"/>
                    </a:cubicBezTo>
                    <a:cubicBezTo>
                      <a:pt x="35047" y="66052"/>
                      <a:pt x="38968" y="65061"/>
                      <a:pt x="42294" y="63078"/>
                    </a:cubicBezTo>
                    <a:cubicBezTo>
                      <a:pt x="45719" y="61096"/>
                      <a:pt x="47456" y="58122"/>
                      <a:pt x="47456" y="54157"/>
                    </a:cubicBezTo>
                    <a:cubicBezTo>
                      <a:pt x="47456" y="50985"/>
                      <a:pt x="46116" y="48606"/>
                      <a:pt x="43485" y="47020"/>
                    </a:cubicBezTo>
                    <a:cubicBezTo>
                      <a:pt x="41599" y="46127"/>
                      <a:pt x="38174" y="44988"/>
                      <a:pt x="33161" y="43649"/>
                    </a:cubicBezTo>
                    <a:lnTo>
                      <a:pt x="23433" y="41270"/>
                    </a:lnTo>
                    <a:cubicBezTo>
                      <a:pt x="17328" y="39684"/>
                      <a:pt x="12811" y="37999"/>
                      <a:pt x="9932" y="36116"/>
                    </a:cubicBezTo>
                    <a:cubicBezTo>
                      <a:pt x="4770" y="32944"/>
                      <a:pt x="2189" y="28483"/>
                      <a:pt x="2189" y="22635"/>
                    </a:cubicBezTo>
                    <a:cubicBezTo>
                      <a:pt x="2189" y="15894"/>
                      <a:pt x="4621" y="10492"/>
                      <a:pt x="9535" y="6378"/>
                    </a:cubicBezTo>
                    <a:cubicBezTo>
                      <a:pt x="14399" y="2165"/>
                      <a:pt x="20951" y="34"/>
                      <a:pt x="29190" y="34"/>
                    </a:cubicBezTo>
                    <a:cubicBezTo>
                      <a:pt x="40011" y="34"/>
                      <a:pt x="47853" y="3206"/>
                      <a:pt x="52618" y="9550"/>
                    </a:cubicBezTo>
                    <a:cubicBezTo>
                      <a:pt x="55646" y="13515"/>
                      <a:pt x="57085" y="17827"/>
                      <a:pt x="56986" y="22436"/>
                    </a:cubicBezTo>
                    <a:lnTo>
                      <a:pt x="45669" y="22436"/>
                    </a:lnTo>
                    <a:cubicBezTo>
                      <a:pt x="45371" y="19661"/>
                      <a:pt x="44379" y="17232"/>
                      <a:pt x="42691" y="15101"/>
                    </a:cubicBezTo>
                    <a:cubicBezTo>
                      <a:pt x="39911" y="11929"/>
                      <a:pt x="35147" y="10343"/>
                      <a:pt x="28396" y="10343"/>
                    </a:cubicBezTo>
                    <a:cubicBezTo>
                      <a:pt x="23731" y="10343"/>
                      <a:pt x="20256" y="11235"/>
                      <a:pt x="17874" y="12920"/>
                    </a:cubicBezTo>
                    <a:cubicBezTo>
                      <a:pt x="15590" y="14655"/>
                      <a:pt x="14499" y="16885"/>
                      <a:pt x="14499" y="19661"/>
                    </a:cubicBezTo>
                    <a:cubicBezTo>
                      <a:pt x="14499" y="22833"/>
                      <a:pt x="15988" y="25360"/>
                      <a:pt x="19065" y="27194"/>
                    </a:cubicBezTo>
                    <a:cubicBezTo>
                      <a:pt x="20901" y="28384"/>
                      <a:pt x="23532" y="29375"/>
                      <a:pt x="27006" y="30168"/>
                    </a:cubicBezTo>
                    <a:lnTo>
                      <a:pt x="34948" y="32151"/>
                    </a:lnTo>
                    <a:cubicBezTo>
                      <a:pt x="43535" y="34282"/>
                      <a:pt x="49342" y="36264"/>
                      <a:pt x="52419" y="38098"/>
                    </a:cubicBezTo>
                    <a:cubicBezTo>
                      <a:pt x="57035" y="41270"/>
                      <a:pt x="59368" y="46177"/>
                      <a:pt x="59368" y="52769"/>
                    </a:cubicBezTo>
                    <a:cubicBezTo>
                      <a:pt x="59368" y="59113"/>
                      <a:pt x="56887" y="64615"/>
                      <a:pt x="52022" y="69224"/>
                    </a:cubicBezTo>
                    <a:cubicBezTo>
                      <a:pt x="47257" y="73833"/>
                      <a:pt x="39911" y="76163"/>
                      <a:pt x="29985" y="76163"/>
                    </a:cubicBezTo>
                    <a:cubicBezTo>
                      <a:pt x="19363" y="76163"/>
                      <a:pt x="11818" y="73784"/>
                      <a:pt x="7351" y="69026"/>
                    </a:cubicBezTo>
                    <a:cubicBezTo>
                      <a:pt x="2983" y="64168"/>
                      <a:pt x="601" y="58122"/>
                      <a:pt x="204" y="509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4A722BC-6C21-4629-9BC4-A5F4FAE08661}"/>
                  </a:ext>
                </a:extLst>
              </p:cNvPr>
              <p:cNvSpPr/>
              <p:nvPr/>
            </p:nvSpPr>
            <p:spPr>
              <a:xfrm>
                <a:off x="5097138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821842-B527-402F-B0E5-25EC31B19640}"/>
                  </a:ext>
                </a:extLst>
              </p:cNvPr>
              <p:cNvSpPr/>
              <p:nvPr/>
            </p:nvSpPr>
            <p:spPr>
              <a:xfrm>
                <a:off x="5144724" y="2633238"/>
                <a:ext cx="31170" cy="127674"/>
              </a:xfrm>
              <a:custGeom>
                <a:avLst/>
                <a:gdLst>
                  <a:gd name="connsiteX0" fmla="*/ 31184 w 31170"/>
                  <a:gd name="connsiteY0" fmla="*/ 34 h 127674"/>
                  <a:gd name="connsiteX1" fmla="*/ 17485 w 31170"/>
                  <a:gd name="connsiteY1" fmla="*/ 29970 h 127674"/>
                  <a:gd name="connsiteX2" fmla="*/ 12919 w 31170"/>
                  <a:gd name="connsiteY2" fmla="*/ 63871 h 127674"/>
                  <a:gd name="connsiteX3" fmla="*/ 18279 w 31170"/>
                  <a:gd name="connsiteY3" fmla="*/ 99160 h 127674"/>
                  <a:gd name="connsiteX4" fmla="*/ 31383 w 31170"/>
                  <a:gd name="connsiteY4" fmla="*/ 127708 h 127674"/>
                  <a:gd name="connsiteX5" fmla="*/ 23243 w 31170"/>
                  <a:gd name="connsiteY5" fmla="*/ 127708 h 127674"/>
                  <a:gd name="connsiteX6" fmla="*/ 11132 w 31170"/>
                  <a:gd name="connsiteY6" fmla="*/ 108280 h 127674"/>
                  <a:gd name="connsiteX7" fmla="*/ 6168 w 31170"/>
                  <a:gd name="connsiteY7" fmla="*/ 96781 h 127674"/>
                  <a:gd name="connsiteX8" fmla="*/ 1006 w 31170"/>
                  <a:gd name="connsiteY8" fmla="*/ 75766 h 127674"/>
                  <a:gd name="connsiteX9" fmla="*/ 212 w 31170"/>
                  <a:gd name="connsiteY9" fmla="*/ 64664 h 127674"/>
                  <a:gd name="connsiteX10" fmla="*/ 6367 w 31170"/>
                  <a:gd name="connsiteY10" fmla="*/ 29375 h 127674"/>
                  <a:gd name="connsiteX11" fmla="*/ 22846 w 31170"/>
                  <a:gd name="connsiteY11" fmla="*/ 34 h 1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170" h="127674">
                    <a:moveTo>
                      <a:pt x="31184" y="34"/>
                    </a:moveTo>
                    <a:cubicBezTo>
                      <a:pt x="24136" y="13664"/>
                      <a:pt x="19570" y="23626"/>
                      <a:pt x="17485" y="29970"/>
                    </a:cubicBezTo>
                    <a:cubicBezTo>
                      <a:pt x="14408" y="39783"/>
                      <a:pt x="12919" y="51084"/>
                      <a:pt x="12919" y="63871"/>
                    </a:cubicBezTo>
                    <a:cubicBezTo>
                      <a:pt x="12919" y="76708"/>
                      <a:pt x="14705" y="88454"/>
                      <a:pt x="18279" y="99160"/>
                    </a:cubicBezTo>
                    <a:cubicBezTo>
                      <a:pt x="20513" y="105752"/>
                      <a:pt x="24881" y="115268"/>
                      <a:pt x="31383" y="127708"/>
                    </a:cubicBezTo>
                    <a:lnTo>
                      <a:pt x="23243" y="127708"/>
                    </a:lnTo>
                    <a:cubicBezTo>
                      <a:pt x="16740" y="117498"/>
                      <a:pt x="12720" y="111055"/>
                      <a:pt x="11132" y="108280"/>
                    </a:cubicBezTo>
                    <a:cubicBezTo>
                      <a:pt x="9643" y="105504"/>
                      <a:pt x="8005" y="101638"/>
                      <a:pt x="6168" y="96781"/>
                    </a:cubicBezTo>
                    <a:cubicBezTo>
                      <a:pt x="3637" y="90189"/>
                      <a:pt x="1900" y="83201"/>
                      <a:pt x="1006" y="75766"/>
                    </a:cubicBezTo>
                    <a:cubicBezTo>
                      <a:pt x="460" y="71801"/>
                      <a:pt x="212" y="68134"/>
                      <a:pt x="212" y="64664"/>
                    </a:cubicBezTo>
                    <a:cubicBezTo>
                      <a:pt x="212" y="51480"/>
                      <a:pt x="2247" y="39684"/>
                      <a:pt x="6367" y="29375"/>
                    </a:cubicBezTo>
                    <a:cubicBezTo>
                      <a:pt x="8997" y="22932"/>
                      <a:pt x="14507" y="13119"/>
                      <a:pt x="22846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5D9D6F6-B8C0-43F9-8A94-BAF86F23B626}"/>
                  </a:ext>
                </a:extLst>
              </p:cNvPr>
              <p:cNvSpPr/>
              <p:nvPr/>
            </p:nvSpPr>
            <p:spPr>
              <a:xfrm>
                <a:off x="5186779" y="2632247"/>
                <a:ext cx="87158" cy="103289"/>
              </a:xfrm>
              <a:custGeom>
                <a:avLst/>
                <a:gdLst>
                  <a:gd name="connsiteX0" fmla="*/ 46078 w 87158"/>
                  <a:gd name="connsiteY0" fmla="*/ 34 h 103289"/>
                  <a:gd name="connsiteX1" fmla="*/ 75065 w 87158"/>
                  <a:gd name="connsiteY1" fmla="*/ 9946 h 103289"/>
                  <a:gd name="connsiteX2" fmla="*/ 86580 w 87158"/>
                  <a:gd name="connsiteY2" fmla="*/ 32151 h 103289"/>
                  <a:gd name="connsiteX3" fmla="*/ 73476 w 87158"/>
                  <a:gd name="connsiteY3" fmla="*/ 32151 h 103289"/>
                  <a:gd name="connsiteX4" fmla="*/ 64741 w 87158"/>
                  <a:gd name="connsiteY4" fmla="*/ 17083 h 103289"/>
                  <a:gd name="connsiteX5" fmla="*/ 46277 w 87158"/>
                  <a:gd name="connsiteY5" fmla="*/ 11532 h 103289"/>
                  <a:gd name="connsiteX6" fmla="*/ 22849 w 87158"/>
                  <a:gd name="connsiteY6" fmla="*/ 21842 h 103289"/>
                  <a:gd name="connsiteX7" fmla="*/ 13915 w 87158"/>
                  <a:gd name="connsiteY7" fmla="*/ 52967 h 103289"/>
                  <a:gd name="connsiteX8" fmla="*/ 21856 w 87158"/>
                  <a:gd name="connsiteY8" fmla="*/ 80921 h 103289"/>
                  <a:gd name="connsiteX9" fmla="*/ 45880 w 87158"/>
                  <a:gd name="connsiteY9" fmla="*/ 91626 h 103289"/>
                  <a:gd name="connsiteX10" fmla="*/ 68314 w 87158"/>
                  <a:gd name="connsiteY10" fmla="*/ 80326 h 103289"/>
                  <a:gd name="connsiteX11" fmla="*/ 74469 w 87158"/>
                  <a:gd name="connsiteY11" fmla="*/ 64664 h 103289"/>
                  <a:gd name="connsiteX12" fmla="*/ 87374 w 87158"/>
                  <a:gd name="connsiteY12" fmla="*/ 64664 h 103289"/>
                  <a:gd name="connsiteX13" fmla="*/ 75859 w 87158"/>
                  <a:gd name="connsiteY13" fmla="*/ 90635 h 103289"/>
                  <a:gd name="connsiteX14" fmla="*/ 44291 w 87158"/>
                  <a:gd name="connsiteY14" fmla="*/ 103323 h 103289"/>
                  <a:gd name="connsiteX15" fmla="*/ 15503 w 87158"/>
                  <a:gd name="connsiteY15" fmla="*/ 93014 h 103289"/>
                  <a:gd name="connsiteX16" fmla="*/ 216 w 87158"/>
                  <a:gd name="connsiteY16" fmla="*/ 50588 h 103289"/>
                  <a:gd name="connsiteX17" fmla="*/ 11731 w 87158"/>
                  <a:gd name="connsiteY17" fmla="*/ 15101 h 103289"/>
                  <a:gd name="connsiteX18" fmla="*/ 46078 w 87158"/>
                  <a:gd name="connsiteY18" fmla="*/ 34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7158" h="103289">
                    <a:moveTo>
                      <a:pt x="46078" y="34"/>
                    </a:moveTo>
                    <a:cubicBezTo>
                      <a:pt x="58487" y="34"/>
                      <a:pt x="68166" y="3355"/>
                      <a:pt x="75065" y="9946"/>
                    </a:cubicBezTo>
                    <a:cubicBezTo>
                      <a:pt x="81914" y="16439"/>
                      <a:pt x="85786" y="23824"/>
                      <a:pt x="86580" y="32151"/>
                    </a:cubicBezTo>
                    <a:lnTo>
                      <a:pt x="73476" y="32151"/>
                    </a:lnTo>
                    <a:cubicBezTo>
                      <a:pt x="71987" y="25807"/>
                      <a:pt x="69109" y="20801"/>
                      <a:pt x="64741" y="17083"/>
                    </a:cubicBezTo>
                    <a:cubicBezTo>
                      <a:pt x="60373" y="13416"/>
                      <a:pt x="54218" y="11532"/>
                      <a:pt x="46277" y="11532"/>
                    </a:cubicBezTo>
                    <a:cubicBezTo>
                      <a:pt x="36598" y="11532"/>
                      <a:pt x="28805" y="15002"/>
                      <a:pt x="22849" y="21842"/>
                    </a:cubicBezTo>
                    <a:cubicBezTo>
                      <a:pt x="16893" y="28582"/>
                      <a:pt x="13915" y="38990"/>
                      <a:pt x="13915" y="52967"/>
                    </a:cubicBezTo>
                    <a:cubicBezTo>
                      <a:pt x="13915" y="64466"/>
                      <a:pt x="16546" y="73784"/>
                      <a:pt x="21856" y="80921"/>
                    </a:cubicBezTo>
                    <a:cubicBezTo>
                      <a:pt x="27267" y="88058"/>
                      <a:pt x="35258" y="91626"/>
                      <a:pt x="45880" y="91626"/>
                    </a:cubicBezTo>
                    <a:cubicBezTo>
                      <a:pt x="55806" y="91626"/>
                      <a:pt x="63252" y="87860"/>
                      <a:pt x="68314" y="80326"/>
                    </a:cubicBezTo>
                    <a:cubicBezTo>
                      <a:pt x="71094" y="76361"/>
                      <a:pt x="73129" y="71157"/>
                      <a:pt x="74469" y="64664"/>
                    </a:cubicBezTo>
                    <a:lnTo>
                      <a:pt x="87374" y="64664"/>
                    </a:lnTo>
                    <a:cubicBezTo>
                      <a:pt x="86282" y="74973"/>
                      <a:pt x="82460" y="83647"/>
                      <a:pt x="75859" y="90635"/>
                    </a:cubicBezTo>
                    <a:cubicBezTo>
                      <a:pt x="68017" y="99110"/>
                      <a:pt x="57494" y="103323"/>
                      <a:pt x="44291" y="103323"/>
                    </a:cubicBezTo>
                    <a:cubicBezTo>
                      <a:pt x="32875" y="103323"/>
                      <a:pt x="23296" y="99903"/>
                      <a:pt x="15503" y="93014"/>
                    </a:cubicBezTo>
                    <a:cubicBezTo>
                      <a:pt x="5278" y="83895"/>
                      <a:pt x="216" y="69769"/>
                      <a:pt x="216" y="50588"/>
                    </a:cubicBezTo>
                    <a:cubicBezTo>
                      <a:pt x="216" y="36215"/>
                      <a:pt x="4038" y="24369"/>
                      <a:pt x="11731" y="15101"/>
                    </a:cubicBezTo>
                    <a:cubicBezTo>
                      <a:pt x="20070" y="5089"/>
                      <a:pt x="31486" y="34"/>
                      <a:pt x="46078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D061A05-E56A-4BD6-8CE1-180DB739B41D}"/>
                  </a:ext>
                </a:extLst>
              </p:cNvPr>
              <p:cNvSpPr/>
              <p:nvPr/>
            </p:nvSpPr>
            <p:spPr>
              <a:xfrm>
                <a:off x="5279781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E87763F-D114-4733-8241-4C6823F33279}"/>
                  </a:ext>
                </a:extLst>
              </p:cNvPr>
              <p:cNvSpPr/>
              <p:nvPr/>
            </p:nvSpPr>
            <p:spPr>
              <a:xfrm>
                <a:off x="5321820" y="2659407"/>
                <a:ext cx="61348" cy="75534"/>
              </a:xfrm>
              <a:custGeom>
                <a:avLst/>
                <a:gdLst>
                  <a:gd name="connsiteX0" fmla="*/ 32787 w 61348"/>
                  <a:gd name="connsiteY0" fmla="*/ 34 h 75534"/>
                  <a:gd name="connsiteX1" fmla="*/ 52442 w 61348"/>
                  <a:gd name="connsiteY1" fmla="*/ 5981 h 75534"/>
                  <a:gd name="connsiteX2" fmla="*/ 61575 w 61348"/>
                  <a:gd name="connsiteY2" fmla="*/ 26005 h 75534"/>
                  <a:gd name="connsiteX3" fmla="*/ 49861 w 61348"/>
                  <a:gd name="connsiteY3" fmla="*/ 26005 h 75534"/>
                  <a:gd name="connsiteX4" fmla="*/ 44898 w 61348"/>
                  <a:gd name="connsiteY4" fmla="*/ 15101 h 75534"/>
                  <a:gd name="connsiteX5" fmla="*/ 32787 w 61348"/>
                  <a:gd name="connsiteY5" fmla="*/ 10740 h 75534"/>
                  <a:gd name="connsiteX6" fmla="*/ 16308 w 61348"/>
                  <a:gd name="connsiteY6" fmla="*/ 22040 h 75534"/>
                  <a:gd name="connsiteX7" fmla="*/ 13131 w 61348"/>
                  <a:gd name="connsiteY7" fmla="*/ 39883 h 75534"/>
                  <a:gd name="connsiteX8" fmla="*/ 17499 w 61348"/>
                  <a:gd name="connsiteY8" fmla="*/ 58122 h 75534"/>
                  <a:gd name="connsiteX9" fmla="*/ 31993 w 61348"/>
                  <a:gd name="connsiteY9" fmla="*/ 65457 h 75534"/>
                  <a:gd name="connsiteX10" fmla="*/ 43706 w 61348"/>
                  <a:gd name="connsiteY10" fmla="*/ 60897 h 75534"/>
                  <a:gd name="connsiteX11" fmla="*/ 49861 w 61348"/>
                  <a:gd name="connsiteY11" fmla="*/ 48209 h 75534"/>
                  <a:gd name="connsiteX12" fmla="*/ 61575 w 61348"/>
                  <a:gd name="connsiteY12" fmla="*/ 48209 h 75534"/>
                  <a:gd name="connsiteX13" fmla="*/ 51449 w 61348"/>
                  <a:gd name="connsiteY13" fmla="*/ 69026 h 75534"/>
                  <a:gd name="connsiteX14" fmla="*/ 31000 w 61348"/>
                  <a:gd name="connsiteY14" fmla="*/ 75568 h 75534"/>
                  <a:gd name="connsiteX15" fmla="*/ 8565 w 61348"/>
                  <a:gd name="connsiteY15" fmla="*/ 65457 h 75534"/>
                  <a:gd name="connsiteX16" fmla="*/ 226 w 61348"/>
                  <a:gd name="connsiteY16" fmla="*/ 39883 h 75534"/>
                  <a:gd name="connsiteX17" fmla="*/ 9359 w 61348"/>
                  <a:gd name="connsiteY17" fmla="*/ 10541 h 75534"/>
                  <a:gd name="connsiteX18" fmla="*/ 32787 w 61348"/>
                  <a:gd name="connsiteY18" fmla="*/ 34 h 7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348" h="75534">
                    <a:moveTo>
                      <a:pt x="32787" y="34"/>
                    </a:moveTo>
                    <a:cubicBezTo>
                      <a:pt x="40828" y="34"/>
                      <a:pt x="47379" y="2016"/>
                      <a:pt x="52442" y="5981"/>
                    </a:cubicBezTo>
                    <a:cubicBezTo>
                      <a:pt x="57455" y="9847"/>
                      <a:pt x="60483" y="16489"/>
                      <a:pt x="61575" y="26005"/>
                    </a:cubicBezTo>
                    <a:lnTo>
                      <a:pt x="49861" y="26005"/>
                    </a:lnTo>
                    <a:cubicBezTo>
                      <a:pt x="49067" y="21643"/>
                      <a:pt x="47379" y="18025"/>
                      <a:pt x="44898" y="15101"/>
                    </a:cubicBezTo>
                    <a:cubicBezTo>
                      <a:pt x="42366" y="12226"/>
                      <a:pt x="38346" y="10740"/>
                      <a:pt x="32787" y="10740"/>
                    </a:cubicBezTo>
                    <a:cubicBezTo>
                      <a:pt x="25093" y="10740"/>
                      <a:pt x="19584" y="14506"/>
                      <a:pt x="16308" y="22040"/>
                    </a:cubicBezTo>
                    <a:cubicBezTo>
                      <a:pt x="14174" y="26798"/>
                      <a:pt x="13131" y="32745"/>
                      <a:pt x="13131" y="39883"/>
                    </a:cubicBezTo>
                    <a:cubicBezTo>
                      <a:pt x="13131" y="47020"/>
                      <a:pt x="14571" y="53116"/>
                      <a:pt x="17499" y="58122"/>
                    </a:cubicBezTo>
                    <a:cubicBezTo>
                      <a:pt x="20527" y="63029"/>
                      <a:pt x="25342" y="65457"/>
                      <a:pt x="31993" y="65457"/>
                    </a:cubicBezTo>
                    <a:cubicBezTo>
                      <a:pt x="36857" y="65457"/>
                      <a:pt x="40778" y="63970"/>
                      <a:pt x="43706" y="60897"/>
                    </a:cubicBezTo>
                    <a:cubicBezTo>
                      <a:pt x="46585" y="57725"/>
                      <a:pt x="48670" y="53512"/>
                      <a:pt x="49861" y="48209"/>
                    </a:cubicBezTo>
                    <a:lnTo>
                      <a:pt x="61575" y="48209"/>
                    </a:lnTo>
                    <a:cubicBezTo>
                      <a:pt x="60235" y="57725"/>
                      <a:pt x="56860" y="64664"/>
                      <a:pt x="51449" y="69026"/>
                    </a:cubicBezTo>
                    <a:cubicBezTo>
                      <a:pt x="46139" y="73387"/>
                      <a:pt x="39339" y="75568"/>
                      <a:pt x="31000" y="75568"/>
                    </a:cubicBezTo>
                    <a:cubicBezTo>
                      <a:pt x="21569" y="75568"/>
                      <a:pt x="14124" y="72198"/>
                      <a:pt x="8565" y="65457"/>
                    </a:cubicBezTo>
                    <a:cubicBezTo>
                      <a:pt x="3006" y="58617"/>
                      <a:pt x="226" y="50093"/>
                      <a:pt x="226" y="39883"/>
                    </a:cubicBezTo>
                    <a:cubicBezTo>
                      <a:pt x="226" y="27343"/>
                      <a:pt x="3254" y="17579"/>
                      <a:pt x="9359" y="10541"/>
                    </a:cubicBezTo>
                    <a:cubicBezTo>
                      <a:pt x="15415" y="3553"/>
                      <a:pt x="23257" y="34"/>
                      <a:pt x="32787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33AC475-4954-4F1F-9F6B-7665D013D181}"/>
                  </a:ext>
                </a:extLst>
              </p:cNvPr>
              <p:cNvSpPr/>
              <p:nvPr/>
            </p:nvSpPr>
            <p:spPr>
              <a:xfrm>
                <a:off x="5390321" y="2659407"/>
                <a:ext cx="66708" cy="76128"/>
              </a:xfrm>
              <a:custGeom>
                <a:avLst/>
                <a:gdLst>
                  <a:gd name="connsiteX0" fmla="*/ 33586 w 66708"/>
                  <a:gd name="connsiteY0" fmla="*/ 65854 h 76128"/>
                  <a:gd name="connsiteX1" fmla="*/ 49867 w 66708"/>
                  <a:gd name="connsiteY1" fmla="*/ 56932 h 76128"/>
                  <a:gd name="connsiteX2" fmla="*/ 54433 w 66708"/>
                  <a:gd name="connsiteY2" fmla="*/ 36711 h 76128"/>
                  <a:gd name="connsiteX3" fmla="*/ 51256 w 66708"/>
                  <a:gd name="connsiteY3" fmla="*/ 20256 h 76128"/>
                  <a:gd name="connsiteX4" fmla="*/ 33586 w 66708"/>
                  <a:gd name="connsiteY4" fmla="*/ 10541 h 76128"/>
                  <a:gd name="connsiteX5" fmla="*/ 17505 w 66708"/>
                  <a:gd name="connsiteY5" fmla="*/ 19066 h 76128"/>
                  <a:gd name="connsiteX6" fmla="*/ 12541 w 66708"/>
                  <a:gd name="connsiteY6" fmla="*/ 39090 h 76128"/>
                  <a:gd name="connsiteX7" fmla="*/ 17505 w 66708"/>
                  <a:gd name="connsiteY7" fmla="*/ 58320 h 76128"/>
                  <a:gd name="connsiteX8" fmla="*/ 33586 w 66708"/>
                  <a:gd name="connsiteY8" fmla="*/ 65854 h 76128"/>
                  <a:gd name="connsiteX9" fmla="*/ 33983 w 66708"/>
                  <a:gd name="connsiteY9" fmla="*/ 34 h 76128"/>
                  <a:gd name="connsiteX10" fmla="*/ 57411 w 66708"/>
                  <a:gd name="connsiteY10" fmla="*/ 9352 h 76128"/>
                  <a:gd name="connsiteX11" fmla="*/ 66941 w 66708"/>
                  <a:gd name="connsiteY11" fmla="*/ 36314 h 76128"/>
                  <a:gd name="connsiteX12" fmla="*/ 58404 w 66708"/>
                  <a:gd name="connsiteY12" fmla="*/ 64862 h 76128"/>
                  <a:gd name="connsiteX13" fmla="*/ 32395 w 66708"/>
                  <a:gd name="connsiteY13" fmla="*/ 76163 h 76128"/>
                  <a:gd name="connsiteX14" fmla="*/ 8769 w 66708"/>
                  <a:gd name="connsiteY14" fmla="*/ 66250 h 76128"/>
                  <a:gd name="connsiteX15" fmla="*/ 232 w 66708"/>
                  <a:gd name="connsiteY15" fmla="*/ 39288 h 76128"/>
                  <a:gd name="connsiteX16" fmla="*/ 9365 w 66708"/>
                  <a:gd name="connsiteY16" fmla="*/ 10740 h 76128"/>
                  <a:gd name="connsiteX17" fmla="*/ 33983 w 66708"/>
                  <a:gd name="connsiteY17" fmla="*/ 34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586" y="65854"/>
                    </a:moveTo>
                    <a:cubicBezTo>
                      <a:pt x="41528" y="65854"/>
                      <a:pt x="46938" y="62880"/>
                      <a:pt x="49867" y="56932"/>
                    </a:cubicBezTo>
                    <a:cubicBezTo>
                      <a:pt x="52894" y="50886"/>
                      <a:pt x="54433" y="44145"/>
                      <a:pt x="54433" y="36711"/>
                    </a:cubicBezTo>
                    <a:cubicBezTo>
                      <a:pt x="54433" y="29970"/>
                      <a:pt x="53341" y="24518"/>
                      <a:pt x="51256" y="20256"/>
                    </a:cubicBezTo>
                    <a:cubicBezTo>
                      <a:pt x="47782" y="13812"/>
                      <a:pt x="41925" y="10541"/>
                      <a:pt x="33586" y="10541"/>
                    </a:cubicBezTo>
                    <a:cubicBezTo>
                      <a:pt x="26290" y="10541"/>
                      <a:pt x="20930" y="13416"/>
                      <a:pt x="17505" y="19066"/>
                    </a:cubicBezTo>
                    <a:cubicBezTo>
                      <a:pt x="14179" y="24617"/>
                      <a:pt x="12541" y="31308"/>
                      <a:pt x="12541" y="39090"/>
                    </a:cubicBezTo>
                    <a:cubicBezTo>
                      <a:pt x="12541" y="46772"/>
                      <a:pt x="14179" y="53165"/>
                      <a:pt x="17505" y="58320"/>
                    </a:cubicBezTo>
                    <a:cubicBezTo>
                      <a:pt x="20930" y="63375"/>
                      <a:pt x="26290" y="65854"/>
                      <a:pt x="33586" y="65854"/>
                    </a:cubicBezTo>
                    <a:close/>
                    <a:moveTo>
                      <a:pt x="33983" y="34"/>
                    </a:moveTo>
                    <a:cubicBezTo>
                      <a:pt x="43215" y="34"/>
                      <a:pt x="51058" y="3156"/>
                      <a:pt x="57411" y="9352"/>
                    </a:cubicBezTo>
                    <a:cubicBezTo>
                      <a:pt x="63764" y="15448"/>
                      <a:pt x="66941" y="24419"/>
                      <a:pt x="66941" y="36314"/>
                    </a:cubicBezTo>
                    <a:cubicBezTo>
                      <a:pt x="66941" y="47813"/>
                      <a:pt x="64062" y="57329"/>
                      <a:pt x="58404" y="64862"/>
                    </a:cubicBezTo>
                    <a:cubicBezTo>
                      <a:pt x="52845" y="72396"/>
                      <a:pt x="44159" y="76163"/>
                      <a:pt x="32395" y="76163"/>
                    </a:cubicBezTo>
                    <a:cubicBezTo>
                      <a:pt x="22468" y="76163"/>
                      <a:pt x="14576" y="72892"/>
                      <a:pt x="8769" y="66250"/>
                    </a:cubicBezTo>
                    <a:cubicBezTo>
                      <a:pt x="3061" y="59510"/>
                      <a:pt x="232" y="50539"/>
                      <a:pt x="232" y="39288"/>
                    </a:cubicBezTo>
                    <a:cubicBezTo>
                      <a:pt x="232" y="27393"/>
                      <a:pt x="3260" y="17877"/>
                      <a:pt x="9365" y="10740"/>
                    </a:cubicBezTo>
                    <a:cubicBezTo>
                      <a:pt x="15420" y="3602"/>
                      <a:pt x="23659" y="34"/>
                      <a:pt x="33983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F07823-7C5C-4A2E-87D0-24C4A154D0E7}"/>
                  </a:ext>
                </a:extLst>
              </p:cNvPr>
              <p:cNvSpPr/>
              <p:nvPr/>
            </p:nvSpPr>
            <p:spPr>
              <a:xfrm>
                <a:off x="5466336" y="2634428"/>
                <a:ext cx="63532" cy="101108"/>
              </a:xfrm>
              <a:custGeom>
                <a:avLst/>
                <a:gdLst>
                  <a:gd name="connsiteX0" fmla="*/ 12944 w 63532"/>
                  <a:gd name="connsiteY0" fmla="*/ 63673 h 101108"/>
                  <a:gd name="connsiteX1" fmla="*/ 17709 w 63532"/>
                  <a:gd name="connsiteY1" fmla="*/ 82903 h 101108"/>
                  <a:gd name="connsiteX2" fmla="*/ 33394 w 63532"/>
                  <a:gd name="connsiteY2" fmla="*/ 90635 h 101108"/>
                  <a:gd name="connsiteX3" fmla="*/ 47093 w 63532"/>
                  <a:gd name="connsiteY3" fmla="*/ 83498 h 101108"/>
                  <a:gd name="connsiteX4" fmla="*/ 52652 w 63532"/>
                  <a:gd name="connsiteY4" fmla="*/ 62880 h 101108"/>
                  <a:gd name="connsiteX5" fmla="*/ 47093 w 63532"/>
                  <a:gd name="connsiteY5" fmla="*/ 42856 h 101108"/>
                  <a:gd name="connsiteX6" fmla="*/ 33394 w 63532"/>
                  <a:gd name="connsiteY6" fmla="*/ 36314 h 101108"/>
                  <a:gd name="connsiteX7" fmla="*/ 18503 w 63532"/>
                  <a:gd name="connsiteY7" fmla="*/ 43253 h 101108"/>
                  <a:gd name="connsiteX8" fmla="*/ 12944 w 63532"/>
                  <a:gd name="connsiteY8" fmla="*/ 63673 h 101108"/>
                  <a:gd name="connsiteX9" fmla="*/ 31011 w 63532"/>
                  <a:gd name="connsiteY9" fmla="*/ 25806 h 101108"/>
                  <a:gd name="connsiteX10" fmla="*/ 44909 w 63532"/>
                  <a:gd name="connsiteY10" fmla="*/ 29177 h 101108"/>
                  <a:gd name="connsiteX11" fmla="*/ 52056 w 63532"/>
                  <a:gd name="connsiteY11" fmla="*/ 36314 h 101108"/>
                  <a:gd name="connsiteX12" fmla="*/ 52056 w 63532"/>
                  <a:gd name="connsiteY12" fmla="*/ 34 h 101108"/>
                  <a:gd name="connsiteX13" fmla="*/ 63770 w 63532"/>
                  <a:gd name="connsiteY13" fmla="*/ 34 h 101108"/>
                  <a:gd name="connsiteX14" fmla="*/ 63770 w 63532"/>
                  <a:gd name="connsiteY14" fmla="*/ 98565 h 101108"/>
                  <a:gd name="connsiteX15" fmla="*/ 52851 w 63532"/>
                  <a:gd name="connsiteY15" fmla="*/ 98565 h 101108"/>
                  <a:gd name="connsiteX16" fmla="*/ 52851 w 63532"/>
                  <a:gd name="connsiteY16" fmla="*/ 88653 h 101108"/>
                  <a:gd name="connsiteX17" fmla="*/ 42924 w 63532"/>
                  <a:gd name="connsiteY17" fmla="*/ 98169 h 101108"/>
                  <a:gd name="connsiteX18" fmla="*/ 29622 w 63532"/>
                  <a:gd name="connsiteY18" fmla="*/ 101142 h 101108"/>
                  <a:gd name="connsiteX19" fmla="*/ 8974 w 63532"/>
                  <a:gd name="connsiteY19" fmla="*/ 91032 h 101108"/>
                  <a:gd name="connsiteX20" fmla="*/ 238 w 63532"/>
                  <a:gd name="connsiteY20" fmla="*/ 64268 h 101108"/>
                  <a:gd name="connsiteX21" fmla="*/ 8179 w 63532"/>
                  <a:gd name="connsiteY21" fmla="*/ 37305 h 101108"/>
                  <a:gd name="connsiteX22" fmla="*/ 31011 w 63532"/>
                  <a:gd name="connsiteY22" fmla="*/ 25806 h 1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532" h="101108">
                    <a:moveTo>
                      <a:pt x="12944" y="63673"/>
                    </a:moveTo>
                    <a:cubicBezTo>
                      <a:pt x="12944" y="71355"/>
                      <a:pt x="14533" y="77749"/>
                      <a:pt x="17709" y="82903"/>
                    </a:cubicBezTo>
                    <a:cubicBezTo>
                      <a:pt x="20985" y="88058"/>
                      <a:pt x="26246" y="90635"/>
                      <a:pt x="33394" y="90635"/>
                    </a:cubicBezTo>
                    <a:cubicBezTo>
                      <a:pt x="38953" y="90635"/>
                      <a:pt x="43519" y="88256"/>
                      <a:pt x="47093" y="83498"/>
                    </a:cubicBezTo>
                    <a:cubicBezTo>
                      <a:pt x="50766" y="78641"/>
                      <a:pt x="52652" y="71752"/>
                      <a:pt x="52652" y="62880"/>
                    </a:cubicBezTo>
                    <a:cubicBezTo>
                      <a:pt x="52652" y="53760"/>
                      <a:pt x="50766" y="47119"/>
                      <a:pt x="47093" y="42856"/>
                    </a:cubicBezTo>
                    <a:cubicBezTo>
                      <a:pt x="43370" y="38495"/>
                      <a:pt x="38804" y="36314"/>
                      <a:pt x="33394" y="36314"/>
                    </a:cubicBezTo>
                    <a:cubicBezTo>
                      <a:pt x="27289" y="36314"/>
                      <a:pt x="22325" y="38643"/>
                      <a:pt x="18503" y="43253"/>
                    </a:cubicBezTo>
                    <a:cubicBezTo>
                      <a:pt x="14781" y="47912"/>
                      <a:pt x="12944" y="54702"/>
                      <a:pt x="12944" y="63673"/>
                    </a:cubicBezTo>
                    <a:close/>
                    <a:moveTo>
                      <a:pt x="31011" y="25806"/>
                    </a:moveTo>
                    <a:cubicBezTo>
                      <a:pt x="36570" y="25806"/>
                      <a:pt x="41186" y="26947"/>
                      <a:pt x="44909" y="29177"/>
                    </a:cubicBezTo>
                    <a:cubicBezTo>
                      <a:pt x="46994" y="30515"/>
                      <a:pt x="49376" y="32894"/>
                      <a:pt x="52056" y="36314"/>
                    </a:cubicBezTo>
                    <a:lnTo>
                      <a:pt x="52056" y="34"/>
                    </a:lnTo>
                    <a:lnTo>
                      <a:pt x="63770" y="34"/>
                    </a:lnTo>
                    <a:lnTo>
                      <a:pt x="63770" y="98565"/>
                    </a:lnTo>
                    <a:lnTo>
                      <a:pt x="52851" y="98565"/>
                    </a:lnTo>
                    <a:lnTo>
                      <a:pt x="52851" y="88653"/>
                    </a:lnTo>
                    <a:cubicBezTo>
                      <a:pt x="50071" y="93014"/>
                      <a:pt x="46746" y="96186"/>
                      <a:pt x="42924" y="98169"/>
                    </a:cubicBezTo>
                    <a:cubicBezTo>
                      <a:pt x="39052" y="100151"/>
                      <a:pt x="34635" y="101142"/>
                      <a:pt x="29622" y="101142"/>
                    </a:cubicBezTo>
                    <a:cubicBezTo>
                      <a:pt x="21680" y="101142"/>
                      <a:pt x="14781" y="97772"/>
                      <a:pt x="8974" y="91032"/>
                    </a:cubicBezTo>
                    <a:cubicBezTo>
                      <a:pt x="3117" y="84291"/>
                      <a:pt x="238" y="75370"/>
                      <a:pt x="238" y="64268"/>
                    </a:cubicBezTo>
                    <a:cubicBezTo>
                      <a:pt x="238" y="53859"/>
                      <a:pt x="2869" y="44839"/>
                      <a:pt x="8179" y="37305"/>
                    </a:cubicBezTo>
                    <a:cubicBezTo>
                      <a:pt x="13441" y="29672"/>
                      <a:pt x="21084" y="25806"/>
                      <a:pt x="31011" y="25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3FFB891-1E87-4D6A-882F-E65D0D12D956}"/>
                  </a:ext>
                </a:extLst>
              </p:cNvPr>
              <p:cNvSpPr/>
              <p:nvPr/>
            </p:nvSpPr>
            <p:spPr>
              <a:xfrm>
                <a:off x="5543529" y="2659804"/>
                <a:ext cx="65517" cy="75732"/>
              </a:xfrm>
              <a:custGeom>
                <a:avLst/>
                <a:gdLst>
                  <a:gd name="connsiteX0" fmla="*/ 34194 w 65517"/>
                  <a:gd name="connsiteY0" fmla="*/ 34 h 75732"/>
                  <a:gd name="connsiteX1" fmla="*/ 48886 w 65517"/>
                  <a:gd name="connsiteY1" fmla="*/ 3602 h 75732"/>
                  <a:gd name="connsiteX2" fmla="*/ 59805 w 65517"/>
                  <a:gd name="connsiteY2" fmla="*/ 12920 h 75732"/>
                  <a:gd name="connsiteX3" fmla="*/ 64570 w 65517"/>
                  <a:gd name="connsiteY3" fmla="*/ 25410 h 75732"/>
                  <a:gd name="connsiteX4" fmla="*/ 65762 w 65517"/>
                  <a:gd name="connsiteY4" fmla="*/ 41270 h 75732"/>
                  <a:gd name="connsiteX5" fmla="*/ 13149 w 65517"/>
                  <a:gd name="connsiteY5" fmla="*/ 41270 h 75732"/>
                  <a:gd name="connsiteX6" fmla="*/ 18311 w 65517"/>
                  <a:gd name="connsiteY6" fmla="*/ 58717 h 75732"/>
                  <a:gd name="connsiteX7" fmla="*/ 33201 w 65517"/>
                  <a:gd name="connsiteY7" fmla="*/ 65259 h 75732"/>
                  <a:gd name="connsiteX8" fmla="*/ 48290 w 65517"/>
                  <a:gd name="connsiteY8" fmla="*/ 59113 h 75732"/>
                  <a:gd name="connsiteX9" fmla="*/ 52857 w 65517"/>
                  <a:gd name="connsiteY9" fmla="*/ 50786 h 75732"/>
                  <a:gd name="connsiteX10" fmla="*/ 64769 w 65517"/>
                  <a:gd name="connsiteY10" fmla="*/ 50786 h 75732"/>
                  <a:gd name="connsiteX11" fmla="*/ 61592 w 65517"/>
                  <a:gd name="connsiteY11" fmla="*/ 59708 h 75732"/>
                  <a:gd name="connsiteX12" fmla="*/ 55636 w 65517"/>
                  <a:gd name="connsiteY12" fmla="*/ 67440 h 75732"/>
                  <a:gd name="connsiteX13" fmla="*/ 42136 w 65517"/>
                  <a:gd name="connsiteY13" fmla="*/ 74577 h 75732"/>
                  <a:gd name="connsiteX14" fmla="*/ 32209 w 65517"/>
                  <a:gd name="connsiteY14" fmla="*/ 75766 h 75732"/>
                  <a:gd name="connsiteX15" fmla="*/ 9575 w 65517"/>
                  <a:gd name="connsiteY15" fmla="*/ 66052 h 75732"/>
                  <a:gd name="connsiteX16" fmla="*/ 244 w 65517"/>
                  <a:gd name="connsiteY16" fmla="*/ 38693 h 75732"/>
                  <a:gd name="connsiteX17" fmla="*/ 9575 w 65517"/>
                  <a:gd name="connsiteY17" fmla="*/ 10938 h 75732"/>
                  <a:gd name="connsiteX18" fmla="*/ 34194 w 65517"/>
                  <a:gd name="connsiteY18" fmla="*/ 34 h 75732"/>
                  <a:gd name="connsiteX19" fmla="*/ 53254 w 65517"/>
                  <a:gd name="connsiteY19" fmla="*/ 31754 h 75732"/>
                  <a:gd name="connsiteX20" fmla="*/ 49879 w 65517"/>
                  <a:gd name="connsiteY20" fmla="*/ 19264 h 75732"/>
                  <a:gd name="connsiteX21" fmla="*/ 33400 w 65517"/>
                  <a:gd name="connsiteY21" fmla="*/ 10541 h 75732"/>
                  <a:gd name="connsiteX22" fmla="*/ 19502 w 65517"/>
                  <a:gd name="connsiteY22" fmla="*/ 16489 h 75732"/>
                  <a:gd name="connsiteX23" fmla="*/ 13546 w 65517"/>
                  <a:gd name="connsiteY23" fmla="*/ 31754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4194" y="34"/>
                    </a:moveTo>
                    <a:cubicBezTo>
                      <a:pt x="39207" y="34"/>
                      <a:pt x="44121" y="1223"/>
                      <a:pt x="48886" y="3602"/>
                    </a:cubicBezTo>
                    <a:cubicBezTo>
                      <a:pt x="53651" y="5981"/>
                      <a:pt x="57274" y="9104"/>
                      <a:pt x="59805" y="12920"/>
                    </a:cubicBezTo>
                    <a:cubicBezTo>
                      <a:pt x="62188" y="16489"/>
                      <a:pt x="63776" y="20652"/>
                      <a:pt x="64570" y="25410"/>
                    </a:cubicBezTo>
                    <a:cubicBezTo>
                      <a:pt x="65365" y="28731"/>
                      <a:pt x="65762" y="34034"/>
                      <a:pt x="65762" y="41270"/>
                    </a:cubicBezTo>
                    <a:lnTo>
                      <a:pt x="13149" y="41270"/>
                    </a:lnTo>
                    <a:cubicBezTo>
                      <a:pt x="13397" y="48556"/>
                      <a:pt x="15134" y="54355"/>
                      <a:pt x="18311" y="58717"/>
                    </a:cubicBezTo>
                    <a:cubicBezTo>
                      <a:pt x="21488" y="63078"/>
                      <a:pt x="26451" y="65259"/>
                      <a:pt x="33201" y="65259"/>
                    </a:cubicBezTo>
                    <a:cubicBezTo>
                      <a:pt x="39555" y="65259"/>
                      <a:pt x="44568" y="63227"/>
                      <a:pt x="48290" y="59113"/>
                    </a:cubicBezTo>
                    <a:cubicBezTo>
                      <a:pt x="50375" y="56734"/>
                      <a:pt x="51914" y="53958"/>
                      <a:pt x="52857" y="50786"/>
                    </a:cubicBezTo>
                    <a:lnTo>
                      <a:pt x="64769" y="50786"/>
                    </a:lnTo>
                    <a:cubicBezTo>
                      <a:pt x="64372" y="53463"/>
                      <a:pt x="63280" y="56437"/>
                      <a:pt x="61592" y="59708"/>
                    </a:cubicBezTo>
                    <a:cubicBezTo>
                      <a:pt x="59855" y="62880"/>
                      <a:pt x="57870" y="65457"/>
                      <a:pt x="55636" y="67440"/>
                    </a:cubicBezTo>
                    <a:cubicBezTo>
                      <a:pt x="52062" y="71008"/>
                      <a:pt x="47546" y="73387"/>
                      <a:pt x="42136" y="74577"/>
                    </a:cubicBezTo>
                    <a:cubicBezTo>
                      <a:pt x="39207" y="75370"/>
                      <a:pt x="35882" y="75766"/>
                      <a:pt x="32209" y="75766"/>
                    </a:cubicBezTo>
                    <a:cubicBezTo>
                      <a:pt x="23324" y="75766"/>
                      <a:pt x="15780" y="72545"/>
                      <a:pt x="9575" y="66052"/>
                    </a:cubicBezTo>
                    <a:cubicBezTo>
                      <a:pt x="3321" y="59609"/>
                      <a:pt x="244" y="50489"/>
                      <a:pt x="244" y="38693"/>
                    </a:cubicBezTo>
                    <a:cubicBezTo>
                      <a:pt x="244" y="27343"/>
                      <a:pt x="3321" y="18075"/>
                      <a:pt x="9575" y="10938"/>
                    </a:cubicBezTo>
                    <a:cubicBezTo>
                      <a:pt x="15928" y="3701"/>
                      <a:pt x="24118" y="34"/>
                      <a:pt x="34194" y="34"/>
                    </a:cubicBezTo>
                    <a:close/>
                    <a:moveTo>
                      <a:pt x="53254" y="31754"/>
                    </a:moveTo>
                    <a:cubicBezTo>
                      <a:pt x="52857" y="26500"/>
                      <a:pt x="51715" y="22337"/>
                      <a:pt x="49879" y="19264"/>
                    </a:cubicBezTo>
                    <a:cubicBezTo>
                      <a:pt x="46553" y="13465"/>
                      <a:pt x="41044" y="10541"/>
                      <a:pt x="33400" y="10541"/>
                    </a:cubicBezTo>
                    <a:cubicBezTo>
                      <a:pt x="27841" y="10541"/>
                      <a:pt x="23175" y="12524"/>
                      <a:pt x="19502" y="16489"/>
                    </a:cubicBezTo>
                    <a:cubicBezTo>
                      <a:pt x="15780" y="20454"/>
                      <a:pt x="13794" y="25559"/>
                      <a:pt x="13546" y="31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C10DC06-366F-4FF3-8276-CFCEC9089928}"/>
                  </a:ext>
                </a:extLst>
              </p:cNvPr>
              <p:cNvSpPr/>
              <p:nvPr/>
            </p:nvSpPr>
            <p:spPr>
              <a:xfrm>
                <a:off x="5614965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EB89F4-6459-49AB-AB2B-DB43AC449BBB}"/>
                  </a:ext>
                </a:extLst>
              </p:cNvPr>
              <p:cNvSpPr/>
              <p:nvPr/>
            </p:nvSpPr>
            <p:spPr>
              <a:xfrm>
                <a:off x="5653034" y="2634824"/>
                <a:ext cx="41296" cy="98134"/>
              </a:xfrm>
              <a:custGeom>
                <a:avLst/>
                <a:gdLst>
                  <a:gd name="connsiteX0" fmla="*/ 31423 w 41296"/>
                  <a:gd name="connsiteY0" fmla="*/ 34 h 98134"/>
                  <a:gd name="connsiteX1" fmla="*/ 41549 w 41296"/>
                  <a:gd name="connsiteY1" fmla="*/ 34 h 98134"/>
                  <a:gd name="connsiteX2" fmla="*/ 10378 w 41296"/>
                  <a:gd name="connsiteY2" fmla="*/ 98169 h 98134"/>
                  <a:gd name="connsiteX3" fmla="*/ 253 w 41296"/>
                  <a:gd name="connsiteY3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96" h="98134">
                    <a:moveTo>
                      <a:pt x="31423" y="34"/>
                    </a:moveTo>
                    <a:lnTo>
                      <a:pt x="41549" y="34"/>
                    </a:lnTo>
                    <a:lnTo>
                      <a:pt x="10378" y="98169"/>
                    </a:lnTo>
                    <a:lnTo>
                      <a:pt x="253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9268AC7-8FFD-4035-93D7-398A46BC5C4D}"/>
                  </a:ext>
                </a:extLst>
              </p:cNvPr>
              <p:cNvSpPr/>
              <p:nvPr/>
            </p:nvSpPr>
            <p:spPr>
              <a:xfrm>
                <a:off x="5691102" y="273295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71F7706-E322-45B5-A716-59519B27F475}"/>
                  </a:ext>
                </a:extLst>
              </p:cNvPr>
              <p:cNvSpPr/>
              <p:nvPr/>
            </p:nvSpPr>
            <p:spPr>
              <a:xfrm>
                <a:off x="5732744" y="2634824"/>
                <a:ext cx="85570" cy="98134"/>
              </a:xfrm>
              <a:custGeom>
                <a:avLst/>
                <a:gdLst>
                  <a:gd name="connsiteX0" fmla="*/ 14951 w 85570"/>
                  <a:gd name="connsiteY0" fmla="*/ 34 h 98134"/>
                  <a:gd name="connsiteX1" fmla="*/ 43143 w 85570"/>
                  <a:gd name="connsiteY1" fmla="*/ 83696 h 98134"/>
                  <a:gd name="connsiteX2" fmla="*/ 70939 w 85570"/>
                  <a:gd name="connsiteY2" fmla="*/ 34 h 98134"/>
                  <a:gd name="connsiteX3" fmla="*/ 85829 w 85570"/>
                  <a:gd name="connsiteY3" fmla="*/ 34 h 98134"/>
                  <a:gd name="connsiteX4" fmla="*/ 50092 w 85570"/>
                  <a:gd name="connsiteY4" fmla="*/ 98169 h 98134"/>
                  <a:gd name="connsiteX5" fmla="*/ 35996 w 85570"/>
                  <a:gd name="connsiteY5" fmla="*/ 98169 h 98134"/>
                  <a:gd name="connsiteX6" fmla="*/ 259 w 85570"/>
                  <a:gd name="connsiteY6" fmla="*/ 34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70" h="98134">
                    <a:moveTo>
                      <a:pt x="14951" y="34"/>
                    </a:moveTo>
                    <a:lnTo>
                      <a:pt x="43143" y="83696"/>
                    </a:lnTo>
                    <a:lnTo>
                      <a:pt x="70939" y="34"/>
                    </a:lnTo>
                    <a:lnTo>
                      <a:pt x="85829" y="34"/>
                    </a:lnTo>
                    <a:lnTo>
                      <a:pt x="50092" y="98169"/>
                    </a:lnTo>
                    <a:lnTo>
                      <a:pt x="35996" y="98169"/>
                    </a:lnTo>
                    <a:lnTo>
                      <a:pt x="259" y="34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030E771-6361-4310-80CE-785A1BAB3D12}"/>
                  </a:ext>
                </a:extLst>
              </p:cNvPr>
              <p:cNvSpPr/>
              <p:nvPr/>
            </p:nvSpPr>
            <p:spPr>
              <a:xfrm>
                <a:off x="5831277" y="2634824"/>
                <a:ext cx="78025" cy="98134"/>
              </a:xfrm>
              <a:custGeom>
                <a:avLst/>
                <a:gdLst>
                  <a:gd name="connsiteX0" fmla="*/ 266 w 78025"/>
                  <a:gd name="connsiteY0" fmla="*/ 34 h 98134"/>
                  <a:gd name="connsiteX1" fmla="*/ 13767 w 78025"/>
                  <a:gd name="connsiteY1" fmla="*/ 34 h 98134"/>
                  <a:gd name="connsiteX2" fmla="*/ 13767 w 78025"/>
                  <a:gd name="connsiteY2" fmla="*/ 40676 h 98134"/>
                  <a:gd name="connsiteX3" fmla="*/ 64791 w 78025"/>
                  <a:gd name="connsiteY3" fmla="*/ 40676 h 98134"/>
                  <a:gd name="connsiteX4" fmla="*/ 64791 w 78025"/>
                  <a:gd name="connsiteY4" fmla="*/ 34 h 98134"/>
                  <a:gd name="connsiteX5" fmla="*/ 78292 w 78025"/>
                  <a:gd name="connsiteY5" fmla="*/ 34 h 98134"/>
                  <a:gd name="connsiteX6" fmla="*/ 78292 w 78025"/>
                  <a:gd name="connsiteY6" fmla="*/ 98169 h 98134"/>
                  <a:gd name="connsiteX7" fmla="*/ 64791 w 78025"/>
                  <a:gd name="connsiteY7" fmla="*/ 98169 h 98134"/>
                  <a:gd name="connsiteX8" fmla="*/ 64791 w 78025"/>
                  <a:gd name="connsiteY8" fmla="*/ 52372 h 98134"/>
                  <a:gd name="connsiteX9" fmla="*/ 13767 w 78025"/>
                  <a:gd name="connsiteY9" fmla="*/ 52372 h 98134"/>
                  <a:gd name="connsiteX10" fmla="*/ 13767 w 78025"/>
                  <a:gd name="connsiteY10" fmla="*/ 98169 h 98134"/>
                  <a:gd name="connsiteX11" fmla="*/ 266 w 78025"/>
                  <a:gd name="connsiteY11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025" h="98134">
                    <a:moveTo>
                      <a:pt x="266" y="34"/>
                    </a:moveTo>
                    <a:lnTo>
                      <a:pt x="13767" y="34"/>
                    </a:lnTo>
                    <a:lnTo>
                      <a:pt x="13767" y="40676"/>
                    </a:lnTo>
                    <a:lnTo>
                      <a:pt x="64791" y="40676"/>
                    </a:lnTo>
                    <a:lnTo>
                      <a:pt x="64791" y="34"/>
                    </a:lnTo>
                    <a:lnTo>
                      <a:pt x="78292" y="34"/>
                    </a:lnTo>
                    <a:lnTo>
                      <a:pt x="78292" y="98169"/>
                    </a:lnTo>
                    <a:lnTo>
                      <a:pt x="64791" y="98169"/>
                    </a:lnTo>
                    <a:lnTo>
                      <a:pt x="64791" y="52372"/>
                    </a:lnTo>
                    <a:lnTo>
                      <a:pt x="13767" y="52372"/>
                    </a:lnTo>
                    <a:lnTo>
                      <a:pt x="13767" y="98169"/>
                    </a:lnTo>
                    <a:lnTo>
                      <a:pt x="266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E485F31-CE45-4604-923D-B82F9C10FD5F}"/>
                  </a:ext>
                </a:extLst>
              </p:cNvPr>
              <p:cNvSpPr/>
              <p:nvPr/>
            </p:nvSpPr>
            <p:spPr>
              <a:xfrm>
                <a:off x="5930619" y="2634824"/>
                <a:ext cx="81202" cy="98134"/>
              </a:xfrm>
              <a:custGeom>
                <a:avLst/>
                <a:gdLst>
                  <a:gd name="connsiteX0" fmla="*/ 37401 w 81202"/>
                  <a:gd name="connsiteY0" fmla="*/ 86868 h 98134"/>
                  <a:gd name="connsiteX1" fmla="*/ 48519 w 81202"/>
                  <a:gd name="connsiteY1" fmla="*/ 85481 h 98134"/>
                  <a:gd name="connsiteX2" fmla="*/ 61225 w 81202"/>
                  <a:gd name="connsiteY2" fmla="*/ 75370 h 98134"/>
                  <a:gd name="connsiteX3" fmla="*/ 66784 w 81202"/>
                  <a:gd name="connsiteY3" fmla="*/ 60104 h 98134"/>
                  <a:gd name="connsiteX4" fmla="*/ 67777 w 81202"/>
                  <a:gd name="connsiteY4" fmla="*/ 49795 h 98134"/>
                  <a:gd name="connsiteX5" fmla="*/ 60431 w 81202"/>
                  <a:gd name="connsiteY5" fmla="*/ 21643 h 98134"/>
                  <a:gd name="connsiteX6" fmla="*/ 37202 w 81202"/>
                  <a:gd name="connsiteY6" fmla="*/ 11533 h 98134"/>
                  <a:gd name="connsiteX7" fmla="*/ 13576 w 81202"/>
                  <a:gd name="connsiteY7" fmla="*/ 11533 h 98134"/>
                  <a:gd name="connsiteX8" fmla="*/ 13576 w 81202"/>
                  <a:gd name="connsiteY8" fmla="*/ 86868 h 98134"/>
                  <a:gd name="connsiteX9" fmla="*/ 274 w 81202"/>
                  <a:gd name="connsiteY9" fmla="*/ 34 h 98134"/>
                  <a:gd name="connsiteX10" fmla="*/ 39982 w 81202"/>
                  <a:gd name="connsiteY10" fmla="*/ 34 h 98134"/>
                  <a:gd name="connsiteX11" fmla="*/ 71351 w 81202"/>
                  <a:gd name="connsiteY11" fmla="*/ 14506 h 98134"/>
                  <a:gd name="connsiteX12" fmla="*/ 81476 w 81202"/>
                  <a:gd name="connsiteY12" fmla="*/ 47614 h 98134"/>
                  <a:gd name="connsiteX13" fmla="*/ 75520 w 81202"/>
                  <a:gd name="connsiteY13" fmla="*/ 75766 h 98134"/>
                  <a:gd name="connsiteX14" fmla="*/ 39783 w 81202"/>
                  <a:gd name="connsiteY14" fmla="*/ 98169 h 98134"/>
                  <a:gd name="connsiteX15" fmla="*/ 274 w 81202"/>
                  <a:gd name="connsiteY15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1202" h="98134">
                    <a:moveTo>
                      <a:pt x="37401" y="86868"/>
                    </a:moveTo>
                    <a:cubicBezTo>
                      <a:pt x="41868" y="86868"/>
                      <a:pt x="45590" y="86422"/>
                      <a:pt x="48519" y="85481"/>
                    </a:cubicBezTo>
                    <a:cubicBezTo>
                      <a:pt x="53681" y="83796"/>
                      <a:pt x="57900" y="80425"/>
                      <a:pt x="61225" y="75370"/>
                    </a:cubicBezTo>
                    <a:cubicBezTo>
                      <a:pt x="63707" y="71405"/>
                      <a:pt x="65593" y="66349"/>
                      <a:pt x="66784" y="60104"/>
                    </a:cubicBezTo>
                    <a:cubicBezTo>
                      <a:pt x="67430" y="56437"/>
                      <a:pt x="67777" y="52967"/>
                      <a:pt x="67777" y="49795"/>
                    </a:cubicBezTo>
                    <a:cubicBezTo>
                      <a:pt x="67777" y="37652"/>
                      <a:pt x="65295" y="28285"/>
                      <a:pt x="60431" y="21643"/>
                    </a:cubicBezTo>
                    <a:cubicBezTo>
                      <a:pt x="55666" y="14903"/>
                      <a:pt x="47923" y="11533"/>
                      <a:pt x="37202" y="11533"/>
                    </a:cubicBezTo>
                    <a:lnTo>
                      <a:pt x="13576" y="11533"/>
                    </a:lnTo>
                    <a:lnTo>
                      <a:pt x="13576" y="86868"/>
                    </a:lnTo>
                    <a:close/>
                    <a:moveTo>
                      <a:pt x="274" y="34"/>
                    </a:moveTo>
                    <a:lnTo>
                      <a:pt x="39982" y="34"/>
                    </a:lnTo>
                    <a:cubicBezTo>
                      <a:pt x="53482" y="34"/>
                      <a:pt x="63905" y="4891"/>
                      <a:pt x="71351" y="14506"/>
                    </a:cubicBezTo>
                    <a:cubicBezTo>
                      <a:pt x="78101" y="23130"/>
                      <a:pt x="81476" y="34133"/>
                      <a:pt x="81476" y="47614"/>
                    </a:cubicBezTo>
                    <a:cubicBezTo>
                      <a:pt x="81476" y="58072"/>
                      <a:pt x="79491" y="67440"/>
                      <a:pt x="75520" y="75766"/>
                    </a:cubicBezTo>
                    <a:cubicBezTo>
                      <a:pt x="68621" y="90734"/>
                      <a:pt x="56708" y="98169"/>
                      <a:pt x="39783" y="98169"/>
                    </a:cubicBezTo>
                    <a:lnTo>
                      <a:pt x="274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0A2DD42-25F2-4134-B52D-E29D80F94240}"/>
                  </a:ext>
                </a:extLst>
              </p:cNvPr>
              <p:cNvSpPr/>
              <p:nvPr/>
            </p:nvSpPr>
            <p:spPr>
              <a:xfrm>
                <a:off x="6028981" y="2634824"/>
                <a:ext cx="62936" cy="98134"/>
              </a:xfrm>
              <a:custGeom>
                <a:avLst/>
                <a:gdLst>
                  <a:gd name="connsiteX0" fmla="*/ 282 w 62936"/>
                  <a:gd name="connsiteY0" fmla="*/ 34 h 98134"/>
                  <a:gd name="connsiteX1" fmla="*/ 13584 w 62936"/>
                  <a:gd name="connsiteY1" fmla="*/ 34 h 98134"/>
                  <a:gd name="connsiteX2" fmla="*/ 13584 w 62936"/>
                  <a:gd name="connsiteY2" fmla="*/ 86472 h 98134"/>
                  <a:gd name="connsiteX3" fmla="*/ 63218 w 62936"/>
                  <a:gd name="connsiteY3" fmla="*/ 86472 h 98134"/>
                  <a:gd name="connsiteX4" fmla="*/ 63218 w 62936"/>
                  <a:gd name="connsiteY4" fmla="*/ 98169 h 98134"/>
                  <a:gd name="connsiteX5" fmla="*/ 282 w 62936"/>
                  <a:gd name="connsiteY5" fmla="*/ 98169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936" h="98134">
                    <a:moveTo>
                      <a:pt x="282" y="34"/>
                    </a:moveTo>
                    <a:lnTo>
                      <a:pt x="13584" y="34"/>
                    </a:lnTo>
                    <a:lnTo>
                      <a:pt x="13584" y="86472"/>
                    </a:lnTo>
                    <a:lnTo>
                      <a:pt x="63218" y="86472"/>
                    </a:lnTo>
                    <a:lnTo>
                      <a:pt x="63218" y="98169"/>
                    </a:lnTo>
                    <a:lnTo>
                      <a:pt x="282" y="98169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1DDB0CC-4A73-4EFA-AEFA-7A4A31C42F60}"/>
                  </a:ext>
                </a:extLst>
              </p:cNvPr>
              <p:cNvSpPr/>
              <p:nvPr/>
            </p:nvSpPr>
            <p:spPr>
              <a:xfrm>
                <a:off x="6099226" y="2633238"/>
                <a:ext cx="31170" cy="127674"/>
              </a:xfrm>
              <a:custGeom>
                <a:avLst/>
                <a:gdLst>
                  <a:gd name="connsiteX0" fmla="*/ 486 w 31170"/>
                  <a:gd name="connsiteY0" fmla="*/ 127708 h 127674"/>
                  <a:gd name="connsiteX1" fmla="*/ 14185 w 31170"/>
                  <a:gd name="connsiteY1" fmla="*/ 97574 h 127674"/>
                  <a:gd name="connsiteX2" fmla="*/ 18950 w 31170"/>
                  <a:gd name="connsiteY2" fmla="*/ 63871 h 127674"/>
                  <a:gd name="connsiteX3" fmla="*/ 13391 w 31170"/>
                  <a:gd name="connsiteY3" fmla="*/ 28582 h 127674"/>
                  <a:gd name="connsiteX4" fmla="*/ 288 w 31170"/>
                  <a:gd name="connsiteY4" fmla="*/ 34 h 127674"/>
                  <a:gd name="connsiteX5" fmla="*/ 8428 w 31170"/>
                  <a:gd name="connsiteY5" fmla="*/ 34 h 127674"/>
                  <a:gd name="connsiteX6" fmla="*/ 20737 w 31170"/>
                  <a:gd name="connsiteY6" fmla="*/ 20454 h 127674"/>
                  <a:gd name="connsiteX7" fmla="*/ 25502 w 31170"/>
                  <a:gd name="connsiteY7" fmla="*/ 30961 h 127674"/>
                  <a:gd name="connsiteX8" fmla="*/ 30068 w 31170"/>
                  <a:gd name="connsiteY8" fmla="*/ 47416 h 127674"/>
                  <a:gd name="connsiteX9" fmla="*/ 31458 w 31170"/>
                  <a:gd name="connsiteY9" fmla="*/ 63078 h 127674"/>
                  <a:gd name="connsiteX10" fmla="*/ 25303 w 31170"/>
                  <a:gd name="connsiteY10" fmla="*/ 98367 h 127674"/>
                  <a:gd name="connsiteX11" fmla="*/ 8825 w 31170"/>
                  <a:gd name="connsiteY11" fmla="*/ 127708 h 1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170" h="127674">
                    <a:moveTo>
                      <a:pt x="486" y="127708"/>
                    </a:moveTo>
                    <a:cubicBezTo>
                      <a:pt x="7485" y="113831"/>
                      <a:pt x="12051" y="103769"/>
                      <a:pt x="14185" y="97574"/>
                    </a:cubicBezTo>
                    <a:cubicBezTo>
                      <a:pt x="17362" y="87959"/>
                      <a:pt x="18950" y="76708"/>
                      <a:pt x="18950" y="63871"/>
                    </a:cubicBezTo>
                    <a:cubicBezTo>
                      <a:pt x="18950" y="50935"/>
                      <a:pt x="17064" y="39189"/>
                      <a:pt x="13391" y="28582"/>
                    </a:cubicBezTo>
                    <a:cubicBezTo>
                      <a:pt x="11108" y="21990"/>
                      <a:pt x="6740" y="12474"/>
                      <a:pt x="288" y="34"/>
                    </a:cubicBezTo>
                    <a:lnTo>
                      <a:pt x="8428" y="34"/>
                    </a:lnTo>
                    <a:cubicBezTo>
                      <a:pt x="15277" y="11037"/>
                      <a:pt x="19397" y="17827"/>
                      <a:pt x="20737" y="20454"/>
                    </a:cubicBezTo>
                    <a:cubicBezTo>
                      <a:pt x="22176" y="22982"/>
                      <a:pt x="23765" y="26501"/>
                      <a:pt x="25502" y="30961"/>
                    </a:cubicBezTo>
                    <a:cubicBezTo>
                      <a:pt x="27587" y="36512"/>
                      <a:pt x="29125" y="42014"/>
                      <a:pt x="30068" y="47416"/>
                    </a:cubicBezTo>
                    <a:cubicBezTo>
                      <a:pt x="30962" y="52868"/>
                      <a:pt x="31458" y="58072"/>
                      <a:pt x="31458" y="63078"/>
                    </a:cubicBezTo>
                    <a:cubicBezTo>
                      <a:pt x="31458" y="76311"/>
                      <a:pt x="29374" y="88058"/>
                      <a:pt x="25303" y="98367"/>
                    </a:cubicBezTo>
                    <a:cubicBezTo>
                      <a:pt x="22623" y="104959"/>
                      <a:pt x="17163" y="114723"/>
                      <a:pt x="8825" y="1277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A639E8-C07F-466F-AB36-C893716A6591}"/>
                </a:ext>
              </a:extLst>
            </p:cNvPr>
            <p:cNvSpPr/>
            <p:nvPr/>
          </p:nvSpPr>
          <p:spPr>
            <a:xfrm>
              <a:off x="2545014" y="2865210"/>
              <a:ext cx="182704" cy="182441"/>
            </a:xfrm>
            <a:custGeom>
              <a:avLst/>
              <a:gdLst>
                <a:gd name="connsiteX0" fmla="*/ -6 w 182704"/>
                <a:gd name="connsiteY0" fmla="*/ -20 h 182441"/>
                <a:gd name="connsiteX1" fmla="*/ 182699 w 182704"/>
                <a:gd name="connsiteY1" fmla="*/ -20 h 182441"/>
                <a:gd name="connsiteX2" fmla="*/ 182699 w 182704"/>
                <a:gd name="connsiteY2" fmla="*/ 182422 h 182441"/>
                <a:gd name="connsiteX3" fmla="*/ -6 w 182704"/>
                <a:gd name="connsiteY3" fmla="*/ 182422 h 18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704" h="182441">
                  <a:moveTo>
                    <a:pt x="-6" y="-20"/>
                  </a:moveTo>
                  <a:lnTo>
                    <a:pt x="182699" y="-20"/>
                  </a:lnTo>
                  <a:lnTo>
                    <a:pt x="182699" y="182422"/>
                  </a:lnTo>
                  <a:lnTo>
                    <a:pt x="-6" y="182422"/>
                  </a:lnTo>
                  <a:close/>
                </a:path>
              </a:pathLst>
            </a:custGeom>
            <a:solidFill>
              <a:srgbClr val="006600"/>
            </a:solidFill>
            <a:ln w="9134" cap="flat">
              <a:solidFill>
                <a:srgbClr val="00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grpSp>
          <p:nvGrpSpPr>
            <p:cNvPr id="45" name="Content Placeholder 5">
              <a:extLst>
                <a:ext uri="{FF2B5EF4-FFF2-40B4-BE49-F238E27FC236}">
                  <a16:creationId xmlns:a16="http://schemas.microsoft.com/office/drawing/2014/main" id="{4C963767-91B8-464F-8E61-D2FE6486A7AF}"/>
                </a:ext>
              </a:extLst>
            </p:cNvPr>
            <p:cNvGrpSpPr/>
            <p:nvPr/>
          </p:nvGrpSpPr>
          <p:grpSpPr>
            <a:xfrm>
              <a:off x="2885562" y="2905887"/>
              <a:ext cx="767868" cy="128665"/>
              <a:chOff x="2885562" y="2905887"/>
              <a:chExt cx="767868" cy="128665"/>
            </a:xfrm>
            <a:solidFill>
              <a:srgbClr val="00000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475DDA0-D484-4C29-A417-9EAB08DAD67D}"/>
                  </a:ext>
                </a:extLst>
              </p:cNvPr>
              <p:cNvSpPr/>
              <p:nvPr/>
            </p:nvSpPr>
            <p:spPr>
              <a:xfrm>
                <a:off x="2885562" y="2906085"/>
                <a:ext cx="78427" cy="103289"/>
              </a:xfrm>
              <a:custGeom>
                <a:avLst/>
                <a:gdLst>
                  <a:gd name="connsiteX0" fmla="*/ 12547 w 78427"/>
                  <a:gd name="connsiteY0" fmla="*/ 68849 h 103289"/>
                  <a:gd name="connsiteX1" fmla="*/ 16518 w 78427"/>
                  <a:gd name="connsiteY1" fmla="*/ 82528 h 103289"/>
                  <a:gd name="connsiteX2" fmla="*/ 39945 w 78427"/>
                  <a:gd name="connsiteY2" fmla="*/ 92243 h 103289"/>
                  <a:gd name="connsiteX3" fmla="*/ 53645 w 78427"/>
                  <a:gd name="connsiteY3" fmla="*/ 90062 h 103289"/>
                  <a:gd name="connsiteX4" fmla="*/ 65557 w 78427"/>
                  <a:gd name="connsiteY4" fmla="*/ 75193 h 103289"/>
                  <a:gd name="connsiteX5" fmla="*/ 60395 w 78427"/>
                  <a:gd name="connsiteY5" fmla="*/ 63893 h 103289"/>
                  <a:gd name="connsiteX6" fmla="*/ 44512 w 78427"/>
                  <a:gd name="connsiteY6" fmla="*/ 57945 h 103289"/>
                  <a:gd name="connsiteX7" fmla="*/ 31210 w 78427"/>
                  <a:gd name="connsiteY7" fmla="*/ 54971 h 103289"/>
                  <a:gd name="connsiteX8" fmla="*/ 12746 w 78427"/>
                  <a:gd name="connsiteY8" fmla="*/ 48627 h 103289"/>
                  <a:gd name="connsiteX9" fmla="*/ 3414 w 78427"/>
                  <a:gd name="connsiteY9" fmla="*/ 30190 h 103289"/>
                  <a:gd name="connsiteX10" fmla="*/ 12547 w 78427"/>
                  <a:gd name="connsiteY10" fmla="*/ 8580 h 103289"/>
                  <a:gd name="connsiteX11" fmla="*/ 38556 w 78427"/>
                  <a:gd name="connsiteY11" fmla="*/ 55 h 103289"/>
                  <a:gd name="connsiteX12" fmla="*/ 64763 w 78427"/>
                  <a:gd name="connsiteY12" fmla="*/ 7589 h 103289"/>
                  <a:gd name="connsiteX13" fmla="*/ 75484 w 78427"/>
                  <a:gd name="connsiteY13" fmla="*/ 31181 h 103289"/>
                  <a:gd name="connsiteX14" fmla="*/ 62976 w 78427"/>
                  <a:gd name="connsiteY14" fmla="*/ 31181 h 103289"/>
                  <a:gd name="connsiteX15" fmla="*/ 58807 w 78427"/>
                  <a:gd name="connsiteY15" fmla="*/ 19088 h 103289"/>
                  <a:gd name="connsiteX16" fmla="*/ 38159 w 78427"/>
                  <a:gd name="connsiteY16" fmla="*/ 11554 h 103289"/>
                  <a:gd name="connsiteX17" fmla="*/ 21084 w 78427"/>
                  <a:gd name="connsiteY17" fmla="*/ 16510 h 103289"/>
                  <a:gd name="connsiteX18" fmla="*/ 16121 w 78427"/>
                  <a:gd name="connsiteY18" fmla="*/ 27811 h 103289"/>
                  <a:gd name="connsiteX19" fmla="*/ 22077 w 78427"/>
                  <a:gd name="connsiteY19" fmla="*/ 38516 h 103289"/>
                  <a:gd name="connsiteX20" fmla="*/ 39945 w 78427"/>
                  <a:gd name="connsiteY20" fmla="*/ 43869 h 103289"/>
                  <a:gd name="connsiteX21" fmla="*/ 53645 w 78427"/>
                  <a:gd name="connsiteY21" fmla="*/ 46843 h 103289"/>
                  <a:gd name="connsiteX22" fmla="*/ 69131 w 78427"/>
                  <a:gd name="connsiteY22" fmla="*/ 53187 h 103289"/>
                  <a:gd name="connsiteX23" fmla="*/ 78462 w 78427"/>
                  <a:gd name="connsiteY23" fmla="*/ 73211 h 103289"/>
                  <a:gd name="connsiteX24" fmla="*/ 66550 w 78427"/>
                  <a:gd name="connsiteY24" fmla="*/ 96406 h 103289"/>
                  <a:gd name="connsiteX25" fmla="*/ 38953 w 78427"/>
                  <a:gd name="connsiteY25" fmla="*/ 103345 h 103289"/>
                  <a:gd name="connsiteX26" fmla="*/ 10363 w 78427"/>
                  <a:gd name="connsiteY26" fmla="*/ 94027 h 103289"/>
                  <a:gd name="connsiteX27" fmla="*/ 39 w 78427"/>
                  <a:gd name="connsiteY27" fmla="*/ 68849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8427" h="103289">
                    <a:moveTo>
                      <a:pt x="12547" y="68849"/>
                    </a:moveTo>
                    <a:cubicBezTo>
                      <a:pt x="12944" y="74400"/>
                      <a:pt x="14235" y="78960"/>
                      <a:pt x="16518" y="82528"/>
                    </a:cubicBezTo>
                    <a:cubicBezTo>
                      <a:pt x="20985" y="89021"/>
                      <a:pt x="28827" y="92243"/>
                      <a:pt x="39945" y="92243"/>
                    </a:cubicBezTo>
                    <a:cubicBezTo>
                      <a:pt x="44959" y="92243"/>
                      <a:pt x="49525" y="91549"/>
                      <a:pt x="53645" y="90062"/>
                    </a:cubicBezTo>
                    <a:cubicBezTo>
                      <a:pt x="61586" y="87286"/>
                      <a:pt x="65557" y="82330"/>
                      <a:pt x="65557" y="75193"/>
                    </a:cubicBezTo>
                    <a:cubicBezTo>
                      <a:pt x="65557" y="69939"/>
                      <a:pt x="63820" y="66173"/>
                      <a:pt x="60395" y="63893"/>
                    </a:cubicBezTo>
                    <a:cubicBezTo>
                      <a:pt x="57069" y="61662"/>
                      <a:pt x="51759" y="59680"/>
                      <a:pt x="44512" y="57945"/>
                    </a:cubicBezTo>
                    <a:lnTo>
                      <a:pt x="31210" y="54971"/>
                    </a:lnTo>
                    <a:cubicBezTo>
                      <a:pt x="22474" y="52989"/>
                      <a:pt x="16319" y="50907"/>
                      <a:pt x="12746" y="48627"/>
                    </a:cubicBezTo>
                    <a:cubicBezTo>
                      <a:pt x="6492" y="44563"/>
                      <a:pt x="3414" y="38417"/>
                      <a:pt x="3414" y="30190"/>
                    </a:cubicBezTo>
                    <a:cubicBezTo>
                      <a:pt x="3414" y="21368"/>
                      <a:pt x="6442" y="14131"/>
                      <a:pt x="12547" y="8580"/>
                    </a:cubicBezTo>
                    <a:cubicBezTo>
                      <a:pt x="18603" y="2930"/>
                      <a:pt x="27289" y="55"/>
                      <a:pt x="38556" y="55"/>
                    </a:cubicBezTo>
                    <a:cubicBezTo>
                      <a:pt x="48880" y="55"/>
                      <a:pt x="57615" y="2583"/>
                      <a:pt x="64763" y="7589"/>
                    </a:cubicBezTo>
                    <a:cubicBezTo>
                      <a:pt x="71910" y="12496"/>
                      <a:pt x="75484" y="20376"/>
                      <a:pt x="75484" y="31181"/>
                    </a:cubicBezTo>
                    <a:lnTo>
                      <a:pt x="62976" y="31181"/>
                    </a:lnTo>
                    <a:cubicBezTo>
                      <a:pt x="62281" y="26026"/>
                      <a:pt x="60891" y="22012"/>
                      <a:pt x="58807" y="19088"/>
                    </a:cubicBezTo>
                    <a:cubicBezTo>
                      <a:pt x="54687" y="14082"/>
                      <a:pt x="47788" y="11554"/>
                      <a:pt x="38159" y="11554"/>
                    </a:cubicBezTo>
                    <a:cubicBezTo>
                      <a:pt x="30217" y="11554"/>
                      <a:pt x="24509" y="13239"/>
                      <a:pt x="21084" y="16510"/>
                    </a:cubicBezTo>
                    <a:cubicBezTo>
                      <a:pt x="17759" y="19682"/>
                      <a:pt x="16121" y="23449"/>
                      <a:pt x="16121" y="27811"/>
                    </a:cubicBezTo>
                    <a:cubicBezTo>
                      <a:pt x="16121" y="32717"/>
                      <a:pt x="18106" y="36286"/>
                      <a:pt x="22077" y="38516"/>
                    </a:cubicBezTo>
                    <a:cubicBezTo>
                      <a:pt x="24708" y="39855"/>
                      <a:pt x="30664" y="41639"/>
                      <a:pt x="39945" y="43869"/>
                    </a:cubicBezTo>
                    <a:lnTo>
                      <a:pt x="53645" y="46843"/>
                    </a:lnTo>
                    <a:cubicBezTo>
                      <a:pt x="60246" y="48429"/>
                      <a:pt x="65408" y="50560"/>
                      <a:pt x="69131" y="53187"/>
                    </a:cubicBezTo>
                    <a:cubicBezTo>
                      <a:pt x="75335" y="57697"/>
                      <a:pt x="78462" y="64388"/>
                      <a:pt x="78462" y="73211"/>
                    </a:cubicBezTo>
                    <a:cubicBezTo>
                      <a:pt x="78462" y="84065"/>
                      <a:pt x="74491" y="91797"/>
                      <a:pt x="66550" y="96406"/>
                    </a:cubicBezTo>
                    <a:cubicBezTo>
                      <a:pt x="58608" y="101015"/>
                      <a:pt x="49376" y="103345"/>
                      <a:pt x="38953" y="103345"/>
                    </a:cubicBezTo>
                    <a:cubicBezTo>
                      <a:pt x="26743" y="103345"/>
                      <a:pt x="17213" y="100272"/>
                      <a:pt x="10363" y="94027"/>
                    </a:cubicBezTo>
                    <a:cubicBezTo>
                      <a:pt x="3315" y="87832"/>
                      <a:pt x="-110" y="79456"/>
                      <a:pt x="39" y="688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D8D1BA2-5824-4CA5-B31F-24F831E4E1FC}"/>
                  </a:ext>
                </a:extLst>
              </p:cNvPr>
              <p:cNvSpPr/>
              <p:nvPr/>
            </p:nvSpPr>
            <p:spPr>
              <a:xfrm>
                <a:off x="2982119" y="2908464"/>
                <a:ext cx="73459" cy="98134"/>
              </a:xfrm>
              <a:custGeom>
                <a:avLst/>
                <a:gdLst>
                  <a:gd name="connsiteX0" fmla="*/ 42 w 73459"/>
                  <a:gd name="connsiteY0" fmla="*/ 55 h 98134"/>
                  <a:gd name="connsiteX1" fmla="*/ 44316 w 73459"/>
                  <a:gd name="connsiteY1" fmla="*/ 55 h 98134"/>
                  <a:gd name="connsiteX2" fmla="*/ 65361 w 73459"/>
                  <a:gd name="connsiteY2" fmla="*/ 7589 h 98134"/>
                  <a:gd name="connsiteX3" fmla="*/ 73501 w 73459"/>
                  <a:gd name="connsiteY3" fmla="*/ 28207 h 98134"/>
                  <a:gd name="connsiteX4" fmla="*/ 66155 w 73459"/>
                  <a:gd name="connsiteY4" fmla="*/ 48231 h 98134"/>
                  <a:gd name="connsiteX5" fmla="*/ 44316 w 73459"/>
                  <a:gd name="connsiteY5" fmla="*/ 56756 h 98134"/>
                  <a:gd name="connsiteX6" fmla="*/ 13344 w 73459"/>
                  <a:gd name="connsiteY6" fmla="*/ 56756 h 98134"/>
                  <a:gd name="connsiteX7" fmla="*/ 13344 w 73459"/>
                  <a:gd name="connsiteY7" fmla="*/ 98190 h 98134"/>
                  <a:gd name="connsiteX8" fmla="*/ 42 w 73459"/>
                  <a:gd name="connsiteY8" fmla="*/ 98190 h 98134"/>
                  <a:gd name="connsiteX9" fmla="*/ 60000 w 73459"/>
                  <a:gd name="connsiteY9" fmla="*/ 28207 h 98134"/>
                  <a:gd name="connsiteX10" fmla="*/ 51860 w 73459"/>
                  <a:gd name="connsiteY10" fmla="*/ 13537 h 98134"/>
                  <a:gd name="connsiteX11" fmla="*/ 39750 w 73459"/>
                  <a:gd name="connsiteY11" fmla="*/ 11554 h 98134"/>
                  <a:gd name="connsiteX12" fmla="*/ 13344 w 73459"/>
                  <a:gd name="connsiteY12" fmla="*/ 11554 h 98134"/>
                  <a:gd name="connsiteX13" fmla="*/ 13344 w 73459"/>
                  <a:gd name="connsiteY13" fmla="*/ 45455 h 98134"/>
                  <a:gd name="connsiteX14" fmla="*/ 39750 w 73459"/>
                  <a:gd name="connsiteY14" fmla="*/ 45455 h 98134"/>
                  <a:gd name="connsiteX15" fmla="*/ 54441 w 73459"/>
                  <a:gd name="connsiteY15" fmla="*/ 41688 h 98134"/>
                  <a:gd name="connsiteX16" fmla="*/ 60000 w 73459"/>
                  <a:gd name="connsiteY16" fmla="*/ 28207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459" h="98134">
                    <a:moveTo>
                      <a:pt x="42" y="55"/>
                    </a:moveTo>
                    <a:lnTo>
                      <a:pt x="44316" y="55"/>
                    </a:lnTo>
                    <a:cubicBezTo>
                      <a:pt x="53052" y="55"/>
                      <a:pt x="60050" y="2583"/>
                      <a:pt x="65361" y="7589"/>
                    </a:cubicBezTo>
                    <a:cubicBezTo>
                      <a:pt x="70771" y="12496"/>
                      <a:pt x="73501" y="19385"/>
                      <a:pt x="73501" y="28207"/>
                    </a:cubicBezTo>
                    <a:cubicBezTo>
                      <a:pt x="73501" y="35889"/>
                      <a:pt x="71019" y="42581"/>
                      <a:pt x="66155" y="48231"/>
                    </a:cubicBezTo>
                    <a:cubicBezTo>
                      <a:pt x="61390" y="53931"/>
                      <a:pt x="54094" y="56756"/>
                      <a:pt x="44316" y="56756"/>
                    </a:cubicBezTo>
                    <a:lnTo>
                      <a:pt x="13344" y="56756"/>
                    </a:lnTo>
                    <a:lnTo>
                      <a:pt x="13344" y="98190"/>
                    </a:lnTo>
                    <a:lnTo>
                      <a:pt x="42" y="98190"/>
                    </a:lnTo>
                    <a:close/>
                    <a:moveTo>
                      <a:pt x="60000" y="28207"/>
                    </a:moveTo>
                    <a:cubicBezTo>
                      <a:pt x="60000" y="21070"/>
                      <a:pt x="57270" y="16213"/>
                      <a:pt x="51860" y="13537"/>
                    </a:cubicBezTo>
                    <a:cubicBezTo>
                      <a:pt x="48932" y="12248"/>
                      <a:pt x="44911" y="11554"/>
                      <a:pt x="39750" y="11554"/>
                    </a:cubicBezTo>
                    <a:lnTo>
                      <a:pt x="13344" y="11554"/>
                    </a:lnTo>
                    <a:lnTo>
                      <a:pt x="13344" y="45455"/>
                    </a:lnTo>
                    <a:lnTo>
                      <a:pt x="39750" y="45455"/>
                    </a:lnTo>
                    <a:cubicBezTo>
                      <a:pt x="45805" y="45455"/>
                      <a:pt x="50719" y="44216"/>
                      <a:pt x="54441" y="41688"/>
                    </a:cubicBezTo>
                    <a:cubicBezTo>
                      <a:pt x="58114" y="39210"/>
                      <a:pt x="60000" y="34700"/>
                      <a:pt x="60000" y="282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152B0A7-6902-4629-99D9-EDD560619039}"/>
                  </a:ext>
                </a:extLst>
              </p:cNvPr>
              <p:cNvSpPr/>
              <p:nvPr/>
            </p:nvSpPr>
            <p:spPr>
              <a:xfrm>
                <a:off x="3075296" y="2908464"/>
                <a:ext cx="13302" cy="98134"/>
              </a:xfrm>
              <a:custGeom>
                <a:avLst/>
                <a:gdLst>
                  <a:gd name="connsiteX0" fmla="*/ 49 w 13302"/>
                  <a:gd name="connsiteY0" fmla="*/ 55 h 98134"/>
                  <a:gd name="connsiteX1" fmla="*/ 13351 w 13302"/>
                  <a:gd name="connsiteY1" fmla="*/ 55 h 98134"/>
                  <a:gd name="connsiteX2" fmla="*/ 13351 w 13302"/>
                  <a:gd name="connsiteY2" fmla="*/ 98190 h 98134"/>
                  <a:gd name="connsiteX3" fmla="*/ 49 w 13302"/>
                  <a:gd name="connsiteY3" fmla="*/ 98190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02" h="98134">
                    <a:moveTo>
                      <a:pt x="49" y="55"/>
                    </a:moveTo>
                    <a:lnTo>
                      <a:pt x="13351" y="55"/>
                    </a:lnTo>
                    <a:lnTo>
                      <a:pt x="13351" y="98190"/>
                    </a:lnTo>
                    <a:lnTo>
                      <a:pt x="49" y="98190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14624A1-1BE0-4DA7-AF85-150E1F77108B}"/>
                  </a:ext>
                </a:extLst>
              </p:cNvPr>
              <p:cNvSpPr/>
              <p:nvPr/>
            </p:nvSpPr>
            <p:spPr>
              <a:xfrm>
                <a:off x="3099862" y="300659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1F9F5C-FF82-421D-BEF1-59B33067D317}"/>
                  </a:ext>
                </a:extLst>
              </p:cNvPr>
              <p:cNvSpPr/>
              <p:nvPr/>
            </p:nvSpPr>
            <p:spPr>
              <a:xfrm>
                <a:off x="3147461" y="2906878"/>
                <a:ext cx="31170" cy="127674"/>
              </a:xfrm>
              <a:custGeom>
                <a:avLst/>
                <a:gdLst>
                  <a:gd name="connsiteX0" fmla="*/ 31027 w 31170"/>
                  <a:gd name="connsiteY0" fmla="*/ 55 h 127674"/>
                  <a:gd name="connsiteX1" fmla="*/ 17328 w 31170"/>
                  <a:gd name="connsiteY1" fmla="*/ 29992 h 127674"/>
                  <a:gd name="connsiteX2" fmla="*/ 12761 w 31170"/>
                  <a:gd name="connsiteY2" fmla="*/ 63893 h 127674"/>
                  <a:gd name="connsiteX3" fmla="*/ 18122 w 31170"/>
                  <a:gd name="connsiteY3" fmla="*/ 99182 h 127674"/>
                  <a:gd name="connsiteX4" fmla="*/ 31225 w 31170"/>
                  <a:gd name="connsiteY4" fmla="*/ 127730 h 127674"/>
                  <a:gd name="connsiteX5" fmla="*/ 23085 w 31170"/>
                  <a:gd name="connsiteY5" fmla="*/ 127730 h 127674"/>
                  <a:gd name="connsiteX6" fmla="*/ 10975 w 31170"/>
                  <a:gd name="connsiteY6" fmla="*/ 108301 h 127674"/>
                  <a:gd name="connsiteX7" fmla="*/ 6011 w 31170"/>
                  <a:gd name="connsiteY7" fmla="*/ 96803 h 127674"/>
                  <a:gd name="connsiteX8" fmla="*/ 849 w 31170"/>
                  <a:gd name="connsiteY8" fmla="*/ 75788 h 127674"/>
                  <a:gd name="connsiteX9" fmla="*/ 55 w 31170"/>
                  <a:gd name="connsiteY9" fmla="*/ 64686 h 127674"/>
                  <a:gd name="connsiteX10" fmla="*/ 6210 w 31170"/>
                  <a:gd name="connsiteY10" fmla="*/ 29397 h 127674"/>
                  <a:gd name="connsiteX11" fmla="*/ 22688 w 31170"/>
                  <a:gd name="connsiteY11" fmla="*/ 55 h 1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170" h="127674">
                    <a:moveTo>
                      <a:pt x="31027" y="55"/>
                    </a:moveTo>
                    <a:cubicBezTo>
                      <a:pt x="23979" y="13685"/>
                      <a:pt x="19412" y="23647"/>
                      <a:pt x="17328" y="29992"/>
                    </a:cubicBezTo>
                    <a:cubicBezTo>
                      <a:pt x="14250" y="39805"/>
                      <a:pt x="12761" y="51105"/>
                      <a:pt x="12761" y="63893"/>
                    </a:cubicBezTo>
                    <a:cubicBezTo>
                      <a:pt x="12761" y="76729"/>
                      <a:pt x="14548" y="88476"/>
                      <a:pt x="18122" y="99182"/>
                    </a:cubicBezTo>
                    <a:cubicBezTo>
                      <a:pt x="20356" y="105774"/>
                      <a:pt x="24723" y="115290"/>
                      <a:pt x="31225" y="127730"/>
                    </a:cubicBezTo>
                    <a:lnTo>
                      <a:pt x="23085" y="127730"/>
                    </a:lnTo>
                    <a:cubicBezTo>
                      <a:pt x="16583" y="117520"/>
                      <a:pt x="12563" y="111077"/>
                      <a:pt x="10975" y="108301"/>
                    </a:cubicBezTo>
                    <a:cubicBezTo>
                      <a:pt x="9486" y="105526"/>
                      <a:pt x="7848" y="101660"/>
                      <a:pt x="6011" y="96803"/>
                    </a:cubicBezTo>
                    <a:cubicBezTo>
                      <a:pt x="3480" y="90211"/>
                      <a:pt x="1743" y="83222"/>
                      <a:pt x="849" y="75788"/>
                    </a:cubicBezTo>
                    <a:cubicBezTo>
                      <a:pt x="303" y="71823"/>
                      <a:pt x="55" y="68155"/>
                      <a:pt x="55" y="64686"/>
                    </a:cubicBezTo>
                    <a:cubicBezTo>
                      <a:pt x="55" y="51502"/>
                      <a:pt x="2090" y="39706"/>
                      <a:pt x="6210" y="29397"/>
                    </a:cubicBezTo>
                    <a:cubicBezTo>
                      <a:pt x="8840" y="22954"/>
                      <a:pt x="14350" y="13140"/>
                      <a:pt x="22688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2945059-07B3-456E-9F62-A8F23608C6D5}"/>
                  </a:ext>
                </a:extLst>
              </p:cNvPr>
              <p:cNvSpPr/>
              <p:nvPr/>
            </p:nvSpPr>
            <p:spPr>
              <a:xfrm>
                <a:off x="3189515" y="2905887"/>
                <a:ext cx="87158" cy="103289"/>
              </a:xfrm>
              <a:custGeom>
                <a:avLst/>
                <a:gdLst>
                  <a:gd name="connsiteX0" fmla="*/ 45921 w 87158"/>
                  <a:gd name="connsiteY0" fmla="*/ 55 h 103289"/>
                  <a:gd name="connsiteX1" fmla="*/ 74908 w 87158"/>
                  <a:gd name="connsiteY1" fmla="*/ 9968 h 103289"/>
                  <a:gd name="connsiteX2" fmla="*/ 86423 w 87158"/>
                  <a:gd name="connsiteY2" fmla="*/ 32172 h 103289"/>
                  <a:gd name="connsiteX3" fmla="*/ 73319 w 87158"/>
                  <a:gd name="connsiteY3" fmla="*/ 32172 h 103289"/>
                  <a:gd name="connsiteX4" fmla="*/ 64584 w 87158"/>
                  <a:gd name="connsiteY4" fmla="*/ 17105 h 103289"/>
                  <a:gd name="connsiteX5" fmla="*/ 46119 w 87158"/>
                  <a:gd name="connsiteY5" fmla="*/ 11554 h 103289"/>
                  <a:gd name="connsiteX6" fmla="*/ 22692 w 87158"/>
                  <a:gd name="connsiteY6" fmla="*/ 21863 h 103289"/>
                  <a:gd name="connsiteX7" fmla="*/ 13758 w 87158"/>
                  <a:gd name="connsiteY7" fmla="*/ 52989 h 103289"/>
                  <a:gd name="connsiteX8" fmla="*/ 21699 w 87158"/>
                  <a:gd name="connsiteY8" fmla="*/ 80942 h 103289"/>
                  <a:gd name="connsiteX9" fmla="*/ 45722 w 87158"/>
                  <a:gd name="connsiteY9" fmla="*/ 91648 h 103289"/>
                  <a:gd name="connsiteX10" fmla="*/ 68157 w 87158"/>
                  <a:gd name="connsiteY10" fmla="*/ 80348 h 103289"/>
                  <a:gd name="connsiteX11" fmla="*/ 74312 w 87158"/>
                  <a:gd name="connsiteY11" fmla="*/ 64686 h 103289"/>
                  <a:gd name="connsiteX12" fmla="*/ 87217 w 87158"/>
                  <a:gd name="connsiteY12" fmla="*/ 64686 h 103289"/>
                  <a:gd name="connsiteX13" fmla="*/ 75702 w 87158"/>
                  <a:gd name="connsiteY13" fmla="*/ 90657 h 103289"/>
                  <a:gd name="connsiteX14" fmla="*/ 44134 w 87158"/>
                  <a:gd name="connsiteY14" fmla="*/ 103345 h 103289"/>
                  <a:gd name="connsiteX15" fmla="*/ 15346 w 87158"/>
                  <a:gd name="connsiteY15" fmla="*/ 93036 h 103289"/>
                  <a:gd name="connsiteX16" fmla="*/ 59 w 87158"/>
                  <a:gd name="connsiteY16" fmla="*/ 50610 h 103289"/>
                  <a:gd name="connsiteX17" fmla="*/ 11574 w 87158"/>
                  <a:gd name="connsiteY17" fmla="*/ 15123 h 103289"/>
                  <a:gd name="connsiteX18" fmla="*/ 45921 w 87158"/>
                  <a:gd name="connsiteY18" fmla="*/ 55 h 10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7158" h="103289">
                    <a:moveTo>
                      <a:pt x="45921" y="55"/>
                    </a:moveTo>
                    <a:cubicBezTo>
                      <a:pt x="58330" y="55"/>
                      <a:pt x="68008" y="3376"/>
                      <a:pt x="74908" y="9968"/>
                    </a:cubicBezTo>
                    <a:cubicBezTo>
                      <a:pt x="81757" y="16461"/>
                      <a:pt x="85629" y="23846"/>
                      <a:pt x="86423" y="32172"/>
                    </a:cubicBezTo>
                    <a:lnTo>
                      <a:pt x="73319" y="32172"/>
                    </a:lnTo>
                    <a:cubicBezTo>
                      <a:pt x="71830" y="25828"/>
                      <a:pt x="68951" y="20822"/>
                      <a:pt x="64584" y="17105"/>
                    </a:cubicBezTo>
                    <a:cubicBezTo>
                      <a:pt x="60216" y="13437"/>
                      <a:pt x="54061" y="11554"/>
                      <a:pt x="46119" y="11554"/>
                    </a:cubicBezTo>
                    <a:cubicBezTo>
                      <a:pt x="36441" y="11554"/>
                      <a:pt x="28648" y="15023"/>
                      <a:pt x="22692" y="21863"/>
                    </a:cubicBezTo>
                    <a:cubicBezTo>
                      <a:pt x="16736" y="28604"/>
                      <a:pt x="13758" y="39012"/>
                      <a:pt x="13758" y="52989"/>
                    </a:cubicBezTo>
                    <a:cubicBezTo>
                      <a:pt x="13758" y="64487"/>
                      <a:pt x="16388" y="73805"/>
                      <a:pt x="21699" y="80942"/>
                    </a:cubicBezTo>
                    <a:cubicBezTo>
                      <a:pt x="27109" y="88079"/>
                      <a:pt x="35101" y="91648"/>
                      <a:pt x="45722" y="91648"/>
                    </a:cubicBezTo>
                    <a:cubicBezTo>
                      <a:pt x="55649" y="91648"/>
                      <a:pt x="63095" y="87881"/>
                      <a:pt x="68157" y="80348"/>
                    </a:cubicBezTo>
                    <a:cubicBezTo>
                      <a:pt x="70937" y="76382"/>
                      <a:pt x="72972" y="71178"/>
                      <a:pt x="74312" y="64686"/>
                    </a:cubicBezTo>
                    <a:lnTo>
                      <a:pt x="87217" y="64686"/>
                    </a:lnTo>
                    <a:cubicBezTo>
                      <a:pt x="86125" y="74995"/>
                      <a:pt x="82303" y="83668"/>
                      <a:pt x="75702" y="90657"/>
                    </a:cubicBezTo>
                    <a:cubicBezTo>
                      <a:pt x="67859" y="99132"/>
                      <a:pt x="57337" y="103345"/>
                      <a:pt x="44134" y="103345"/>
                    </a:cubicBezTo>
                    <a:cubicBezTo>
                      <a:pt x="32718" y="103345"/>
                      <a:pt x="23139" y="99925"/>
                      <a:pt x="15346" y="93036"/>
                    </a:cubicBezTo>
                    <a:cubicBezTo>
                      <a:pt x="5121" y="83916"/>
                      <a:pt x="59" y="69791"/>
                      <a:pt x="59" y="50610"/>
                    </a:cubicBezTo>
                    <a:cubicBezTo>
                      <a:pt x="59" y="36236"/>
                      <a:pt x="3880" y="24391"/>
                      <a:pt x="11574" y="15123"/>
                    </a:cubicBezTo>
                    <a:cubicBezTo>
                      <a:pt x="19912" y="5111"/>
                      <a:pt x="31328" y="55"/>
                      <a:pt x="45921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34D632B-CD84-4C4F-AD33-574B4DEA8088}"/>
                  </a:ext>
                </a:extLst>
              </p:cNvPr>
              <p:cNvSpPr/>
              <p:nvPr/>
            </p:nvSpPr>
            <p:spPr>
              <a:xfrm>
                <a:off x="3282509" y="3006599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F306FF6-789C-45AA-A182-757FD5E104AC}"/>
                  </a:ext>
                </a:extLst>
              </p:cNvPr>
              <p:cNvSpPr/>
              <p:nvPr/>
            </p:nvSpPr>
            <p:spPr>
              <a:xfrm>
                <a:off x="3324547" y="2933048"/>
                <a:ext cx="61348" cy="75534"/>
              </a:xfrm>
              <a:custGeom>
                <a:avLst/>
                <a:gdLst>
                  <a:gd name="connsiteX0" fmla="*/ 32630 w 61348"/>
                  <a:gd name="connsiteY0" fmla="*/ 55 h 75534"/>
                  <a:gd name="connsiteX1" fmla="*/ 52285 w 61348"/>
                  <a:gd name="connsiteY1" fmla="*/ 6003 h 75534"/>
                  <a:gd name="connsiteX2" fmla="*/ 61418 w 61348"/>
                  <a:gd name="connsiteY2" fmla="*/ 26026 h 75534"/>
                  <a:gd name="connsiteX3" fmla="*/ 49704 w 61348"/>
                  <a:gd name="connsiteY3" fmla="*/ 26026 h 75534"/>
                  <a:gd name="connsiteX4" fmla="*/ 44740 w 61348"/>
                  <a:gd name="connsiteY4" fmla="*/ 15123 h 75534"/>
                  <a:gd name="connsiteX5" fmla="*/ 32630 w 61348"/>
                  <a:gd name="connsiteY5" fmla="*/ 10761 h 75534"/>
                  <a:gd name="connsiteX6" fmla="*/ 16151 w 61348"/>
                  <a:gd name="connsiteY6" fmla="*/ 22061 h 75534"/>
                  <a:gd name="connsiteX7" fmla="*/ 12974 w 61348"/>
                  <a:gd name="connsiteY7" fmla="*/ 39904 h 75534"/>
                  <a:gd name="connsiteX8" fmla="*/ 17342 w 61348"/>
                  <a:gd name="connsiteY8" fmla="*/ 58143 h 75534"/>
                  <a:gd name="connsiteX9" fmla="*/ 31835 w 61348"/>
                  <a:gd name="connsiteY9" fmla="*/ 65479 h 75534"/>
                  <a:gd name="connsiteX10" fmla="*/ 43549 w 61348"/>
                  <a:gd name="connsiteY10" fmla="*/ 60919 h 75534"/>
                  <a:gd name="connsiteX11" fmla="*/ 49704 w 61348"/>
                  <a:gd name="connsiteY11" fmla="*/ 48231 h 75534"/>
                  <a:gd name="connsiteX12" fmla="*/ 61418 w 61348"/>
                  <a:gd name="connsiteY12" fmla="*/ 48231 h 75534"/>
                  <a:gd name="connsiteX13" fmla="*/ 51292 w 61348"/>
                  <a:gd name="connsiteY13" fmla="*/ 69047 h 75534"/>
                  <a:gd name="connsiteX14" fmla="*/ 30843 w 61348"/>
                  <a:gd name="connsiteY14" fmla="*/ 75590 h 75534"/>
                  <a:gd name="connsiteX15" fmla="*/ 8408 w 61348"/>
                  <a:gd name="connsiteY15" fmla="*/ 65479 h 75534"/>
                  <a:gd name="connsiteX16" fmla="*/ 69 w 61348"/>
                  <a:gd name="connsiteY16" fmla="*/ 39904 h 75534"/>
                  <a:gd name="connsiteX17" fmla="*/ 9202 w 61348"/>
                  <a:gd name="connsiteY17" fmla="*/ 10563 h 75534"/>
                  <a:gd name="connsiteX18" fmla="*/ 32630 w 61348"/>
                  <a:gd name="connsiteY18" fmla="*/ 55 h 7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348" h="75534">
                    <a:moveTo>
                      <a:pt x="32630" y="55"/>
                    </a:moveTo>
                    <a:cubicBezTo>
                      <a:pt x="40670" y="55"/>
                      <a:pt x="47222" y="2038"/>
                      <a:pt x="52285" y="6003"/>
                    </a:cubicBezTo>
                    <a:cubicBezTo>
                      <a:pt x="57298" y="9869"/>
                      <a:pt x="60326" y="16510"/>
                      <a:pt x="61418" y="26026"/>
                    </a:cubicBezTo>
                    <a:lnTo>
                      <a:pt x="49704" y="26026"/>
                    </a:lnTo>
                    <a:cubicBezTo>
                      <a:pt x="48910" y="21665"/>
                      <a:pt x="47222" y="18047"/>
                      <a:pt x="44740" y="15123"/>
                    </a:cubicBezTo>
                    <a:cubicBezTo>
                      <a:pt x="42209" y="12248"/>
                      <a:pt x="38189" y="10761"/>
                      <a:pt x="32630" y="10761"/>
                    </a:cubicBezTo>
                    <a:cubicBezTo>
                      <a:pt x="24936" y="10761"/>
                      <a:pt x="19427" y="14528"/>
                      <a:pt x="16151" y="22061"/>
                    </a:cubicBezTo>
                    <a:cubicBezTo>
                      <a:pt x="14017" y="26819"/>
                      <a:pt x="12974" y="32767"/>
                      <a:pt x="12974" y="39904"/>
                    </a:cubicBezTo>
                    <a:cubicBezTo>
                      <a:pt x="12974" y="47041"/>
                      <a:pt x="14414" y="53138"/>
                      <a:pt x="17342" y="58143"/>
                    </a:cubicBezTo>
                    <a:cubicBezTo>
                      <a:pt x="20370" y="63050"/>
                      <a:pt x="25184" y="65479"/>
                      <a:pt x="31835" y="65479"/>
                    </a:cubicBezTo>
                    <a:cubicBezTo>
                      <a:pt x="36700" y="65479"/>
                      <a:pt x="40621" y="63992"/>
                      <a:pt x="43549" y="60919"/>
                    </a:cubicBezTo>
                    <a:cubicBezTo>
                      <a:pt x="46428" y="57747"/>
                      <a:pt x="48513" y="53534"/>
                      <a:pt x="49704" y="48231"/>
                    </a:cubicBezTo>
                    <a:lnTo>
                      <a:pt x="61418" y="48231"/>
                    </a:lnTo>
                    <a:cubicBezTo>
                      <a:pt x="60078" y="57747"/>
                      <a:pt x="56702" y="64686"/>
                      <a:pt x="51292" y="69047"/>
                    </a:cubicBezTo>
                    <a:cubicBezTo>
                      <a:pt x="45981" y="73409"/>
                      <a:pt x="39181" y="75590"/>
                      <a:pt x="30843" y="75590"/>
                    </a:cubicBezTo>
                    <a:cubicBezTo>
                      <a:pt x="21412" y="75590"/>
                      <a:pt x="13967" y="72219"/>
                      <a:pt x="8408" y="65479"/>
                    </a:cubicBezTo>
                    <a:cubicBezTo>
                      <a:pt x="2849" y="58639"/>
                      <a:pt x="69" y="50114"/>
                      <a:pt x="69" y="39904"/>
                    </a:cubicBezTo>
                    <a:cubicBezTo>
                      <a:pt x="69" y="27365"/>
                      <a:pt x="3097" y="17601"/>
                      <a:pt x="9202" y="10563"/>
                    </a:cubicBezTo>
                    <a:cubicBezTo>
                      <a:pt x="15257" y="3574"/>
                      <a:pt x="23100" y="55"/>
                      <a:pt x="32630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9CD050B-25EF-4913-BF41-EE1BA8AB2350}"/>
                  </a:ext>
                </a:extLst>
              </p:cNvPr>
              <p:cNvSpPr/>
              <p:nvPr/>
            </p:nvSpPr>
            <p:spPr>
              <a:xfrm>
                <a:off x="3393056" y="2933048"/>
                <a:ext cx="66708" cy="76128"/>
              </a:xfrm>
              <a:custGeom>
                <a:avLst/>
                <a:gdLst>
                  <a:gd name="connsiteX0" fmla="*/ 33429 w 66708"/>
                  <a:gd name="connsiteY0" fmla="*/ 65875 h 76128"/>
                  <a:gd name="connsiteX1" fmla="*/ 49709 w 66708"/>
                  <a:gd name="connsiteY1" fmla="*/ 56954 h 76128"/>
                  <a:gd name="connsiteX2" fmla="*/ 54276 w 66708"/>
                  <a:gd name="connsiteY2" fmla="*/ 36732 h 76128"/>
                  <a:gd name="connsiteX3" fmla="*/ 51099 w 66708"/>
                  <a:gd name="connsiteY3" fmla="*/ 20277 h 76128"/>
                  <a:gd name="connsiteX4" fmla="*/ 33429 w 66708"/>
                  <a:gd name="connsiteY4" fmla="*/ 10563 h 76128"/>
                  <a:gd name="connsiteX5" fmla="*/ 17348 w 66708"/>
                  <a:gd name="connsiteY5" fmla="*/ 19088 h 76128"/>
                  <a:gd name="connsiteX6" fmla="*/ 12384 w 66708"/>
                  <a:gd name="connsiteY6" fmla="*/ 39111 h 76128"/>
                  <a:gd name="connsiteX7" fmla="*/ 17348 w 66708"/>
                  <a:gd name="connsiteY7" fmla="*/ 58342 h 76128"/>
                  <a:gd name="connsiteX8" fmla="*/ 33429 w 66708"/>
                  <a:gd name="connsiteY8" fmla="*/ 65875 h 76128"/>
                  <a:gd name="connsiteX9" fmla="*/ 33826 w 66708"/>
                  <a:gd name="connsiteY9" fmla="*/ 55 h 76128"/>
                  <a:gd name="connsiteX10" fmla="*/ 57254 w 66708"/>
                  <a:gd name="connsiteY10" fmla="*/ 9373 h 76128"/>
                  <a:gd name="connsiteX11" fmla="*/ 66784 w 66708"/>
                  <a:gd name="connsiteY11" fmla="*/ 36336 h 76128"/>
                  <a:gd name="connsiteX12" fmla="*/ 58246 w 66708"/>
                  <a:gd name="connsiteY12" fmla="*/ 64884 h 76128"/>
                  <a:gd name="connsiteX13" fmla="*/ 32238 w 66708"/>
                  <a:gd name="connsiteY13" fmla="*/ 76184 h 76128"/>
                  <a:gd name="connsiteX14" fmla="*/ 8612 w 66708"/>
                  <a:gd name="connsiteY14" fmla="*/ 66272 h 76128"/>
                  <a:gd name="connsiteX15" fmla="*/ 75 w 66708"/>
                  <a:gd name="connsiteY15" fmla="*/ 39309 h 76128"/>
                  <a:gd name="connsiteX16" fmla="*/ 9207 w 66708"/>
                  <a:gd name="connsiteY16" fmla="*/ 10761 h 76128"/>
                  <a:gd name="connsiteX17" fmla="*/ 33826 w 66708"/>
                  <a:gd name="connsiteY17" fmla="*/ 55 h 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6708" h="76128">
                    <a:moveTo>
                      <a:pt x="33429" y="65875"/>
                    </a:moveTo>
                    <a:cubicBezTo>
                      <a:pt x="41371" y="65875"/>
                      <a:pt x="46781" y="62901"/>
                      <a:pt x="49709" y="56954"/>
                    </a:cubicBezTo>
                    <a:cubicBezTo>
                      <a:pt x="52737" y="50907"/>
                      <a:pt x="54276" y="44167"/>
                      <a:pt x="54276" y="36732"/>
                    </a:cubicBezTo>
                    <a:cubicBezTo>
                      <a:pt x="54276" y="29992"/>
                      <a:pt x="53184" y="24540"/>
                      <a:pt x="51099" y="20277"/>
                    </a:cubicBezTo>
                    <a:cubicBezTo>
                      <a:pt x="47625" y="13834"/>
                      <a:pt x="41768" y="10563"/>
                      <a:pt x="33429" y="10563"/>
                    </a:cubicBezTo>
                    <a:cubicBezTo>
                      <a:pt x="26133" y="10563"/>
                      <a:pt x="20772" y="13437"/>
                      <a:pt x="17348" y="19088"/>
                    </a:cubicBezTo>
                    <a:cubicBezTo>
                      <a:pt x="14022" y="24639"/>
                      <a:pt x="12384" y="31330"/>
                      <a:pt x="12384" y="39111"/>
                    </a:cubicBezTo>
                    <a:cubicBezTo>
                      <a:pt x="12384" y="46793"/>
                      <a:pt x="14022" y="53187"/>
                      <a:pt x="17348" y="58342"/>
                    </a:cubicBezTo>
                    <a:cubicBezTo>
                      <a:pt x="20772" y="63397"/>
                      <a:pt x="26133" y="65875"/>
                      <a:pt x="33429" y="65875"/>
                    </a:cubicBezTo>
                    <a:close/>
                    <a:moveTo>
                      <a:pt x="33826" y="55"/>
                    </a:moveTo>
                    <a:cubicBezTo>
                      <a:pt x="43058" y="55"/>
                      <a:pt x="50901" y="3178"/>
                      <a:pt x="57254" y="9373"/>
                    </a:cubicBezTo>
                    <a:cubicBezTo>
                      <a:pt x="63607" y="15470"/>
                      <a:pt x="66784" y="24440"/>
                      <a:pt x="66784" y="36336"/>
                    </a:cubicBezTo>
                    <a:cubicBezTo>
                      <a:pt x="66784" y="47834"/>
                      <a:pt x="63905" y="57350"/>
                      <a:pt x="58246" y="64884"/>
                    </a:cubicBezTo>
                    <a:cubicBezTo>
                      <a:pt x="52687" y="72418"/>
                      <a:pt x="44001" y="76184"/>
                      <a:pt x="32238" y="76184"/>
                    </a:cubicBezTo>
                    <a:cubicBezTo>
                      <a:pt x="22311" y="76184"/>
                      <a:pt x="14419" y="72913"/>
                      <a:pt x="8612" y="66272"/>
                    </a:cubicBezTo>
                    <a:cubicBezTo>
                      <a:pt x="2904" y="59531"/>
                      <a:pt x="75" y="50560"/>
                      <a:pt x="75" y="39309"/>
                    </a:cubicBezTo>
                    <a:cubicBezTo>
                      <a:pt x="75" y="27414"/>
                      <a:pt x="3102" y="17898"/>
                      <a:pt x="9207" y="10761"/>
                    </a:cubicBezTo>
                    <a:cubicBezTo>
                      <a:pt x="15263" y="3624"/>
                      <a:pt x="23502" y="55"/>
                      <a:pt x="33826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7344D16-B55F-47D2-B4FC-108CC118E19A}"/>
                  </a:ext>
                </a:extLst>
              </p:cNvPr>
              <p:cNvSpPr/>
              <p:nvPr/>
            </p:nvSpPr>
            <p:spPr>
              <a:xfrm>
                <a:off x="3469060" y="2908068"/>
                <a:ext cx="63532" cy="101108"/>
              </a:xfrm>
              <a:custGeom>
                <a:avLst/>
                <a:gdLst>
                  <a:gd name="connsiteX0" fmla="*/ 12787 w 63532"/>
                  <a:gd name="connsiteY0" fmla="*/ 63694 h 101108"/>
                  <a:gd name="connsiteX1" fmla="*/ 17552 w 63532"/>
                  <a:gd name="connsiteY1" fmla="*/ 82925 h 101108"/>
                  <a:gd name="connsiteX2" fmla="*/ 33237 w 63532"/>
                  <a:gd name="connsiteY2" fmla="*/ 90657 h 101108"/>
                  <a:gd name="connsiteX3" fmla="*/ 46936 w 63532"/>
                  <a:gd name="connsiteY3" fmla="*/ 83520 h 101108"/>
                  <a:gd name="connsiteX4" fmla="*/ 52495 w 63532"/>
                  <a:gd name="connsiteY4" fmla="*/ 62901 h 101108"/>
                  <a:gd name="connsiteX5" fmla="*/ 46936 w 63532"/>
                  <a:gd name="connsiteY5" fmla="*/ 42878 h 101108"/>
                  <a:gd name="connsiteX6" fmla="*/ 33237 w 63532"/>
                  <a:gd name="connsiteY6" fmla="*/ 36335 h 101108"/>
                  <a:gd name="connsiteX7" fmla="*/ 18346 w 63532"/>
                  <a:gd name="connsiteY7" fmla="*/ 43274 h 101108"/>
                  <a:gd name="connsiteX8" fmla="*/ 12787 w 63532"/>
                  <a:gd name="connsiteY8" fmla="*/ 63694 h 101108"/>
                  <a:gd name="connsiteX9" fmla="*/ 30854 w 63532"/>
                  <a:gd name="connsiteY9" fmla="*/ 25828 h 101108"/>
                  <a:gd name="connsiteX10" fmla="*/ 44752 w 63532"/>
                  <a:gd name="connsiteY10" fmla="*/ 29198 h 101108"/>
                  <a:gd name="connsiteX11" fmla="*/ 51899 w 63532"/>
                  <a:gd name="connsiteY11" fmla="*/ 36335 h 101108"/>
                  <a:gd name="connsiteX12" fmla="*/ 51899 w 63532"/>
                  <a:gd name="connsiteY12" fmla="*/ 55 h 101108"/>
                  <a:gd name="connsiteX13" fmla="*/ 63613 w 63532"/>
                  <a:gd name="connsiteY13" fmla="*/ 55 h 101108"/>
                  <a:gd name="connsiteX14" fmla="*/ 63613 w 63532"/>
                  <a:gd name="connsiteY14" fmla="*/ 98587 h 101108"/>
                  <a:gd name="connsiteX15" fmla="*/ 52693 w 63532"/>
                  <a:gd name="connsiteY15" fmla="*/ 98587 h 101108"/>
                  <a:gd name="connsiteX16" fmla="*/ 52693 w 63532"/>
                  <a:gd name="connsiteY16" fmla="*/ 88674 h 101108"/>
                  <a:gd name="connsiteX17" fmla="*/ 42766 w 63532"/>
                  <a:gd name="connsiteY17" fmla="*/ 98190 h 101108"/>
                  <a:gd name="connsiteX18" fmla="*/ 29464 w 63532"/>
                  <a:gd name="connsiteY18" fmla="*/ 101164 h 101108"/>
                  <a:gd name="connsiteX19" fmla="*/ 8816 w 63532"/>
                  <a:gd name="connsiteY19" fmla="*/ 91053 h 101108"/>
                  <a:gd name="connsiteX20" fmla="*/ 81 w 63532"/>
                  <a:gd name="connsiteY20" fmla="*/ 64289 h 101108"/>
                  <a:gd name="connsiteX21" fmla="*/ 8022 w 63532"/>
                  <a:gd name="connsiteY21" fmla="*/ 37327 h 101108"/>
                  <a:gd name="connsiteX22" fmla="*/ 30854 w 63532"/>
                  <a:gd name="connsiteY22" fmla="*/ 25828 h 1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532" h="101108">
                    <a:moveTo>
                      <a:pt x="12787" y="63694"/>
                    </a:moveTo>
                    <a:cubicBezTo>
                      <a:pt x="12787" y="71377"/>
                      <a:pt x="14376" y="77770"/>
                      <a:pt x="17552" y="82925"/>
                    </a:cubicBezTo>
                    <a:cubicBezTo>
                      <a:pt x="20828" y="88079"/>
                      <a:pt x="26089" y="90657"/>
                      <a:pt x="33237" y="90657"/>
                    </a:cubicBezTo>
                    <a:cubicBezTo>
                      <a:pt x="38796" y="90657"/>
                      <a:pt x="43362" y="88278"/>
                      <a:pt x="46936" y="83520"/>
                    </a:cubicBezTo>
                    <a:cubicBezTo>
                      <a:pt x="50609" y="78662"/>
                      <a:pt x="52495" y="71773"/>
                      <a:pt x="52495" y="62901"/>
                    </a:cubicBezTo>
                    <a:cubicBezTo>
                      <a:pt x="52495" y="53782"/>
                      <a:pt x="50609" y="47140"/>
                      <a:pt x="46936" y="42878"/>
                    </a:cubicBezTo>
                    <a:cubicBezTo>
                      <a:pt x="43213" y="38516"/>
                      <a:pt x="38647" y="36335"/>
                      <a:pt x="33237" y="36335"/>
                    </a:cubicBezTo>
                    <a:cubicBezTo>
                      <a:pt x="27132" y="36335"/>
                      <a:pt x="22168" y="38665"/>
                      <a:pt x="18346" y="43274"/>
                    </a:cubicBezTo>
                    <a:cubicBezTo>
                      <a:pt x="14624" y="47933"/>
                      <a:pt x="12787" y="54723"/>
                      <a:pt x="12787" y="63694"/>
                    </a:cubicBezTo>
                    <a:close/>
                    <a:moveTo>
                      <a:pt x="30854" y="25828"/>
                    </a:moveTo>
                    <a:cubicBezTo>
                      <a:pt x="36413" y="25828"/>
                      <a:pt x="41029" y="26968"/>
                      <a:pt x="44752" y="29198"/>
                    </a:cubicBezTo>
                    <a:cubicBezTo>
                      <a:pt x="46836" y="30537"/>
                      <a:pt x="49219" y="32916"/>
                      <a:pt x="51899" y="36335"/>
                    </a:cubicBezTo>
                    <a:lnTo>
                      <a:pt x="51899" y="55"/>
                    </a:lnTo>
                    <a:lnTo>
                      <a:pt x="63613" y="55"/>
                    </a:lnTo>
                    <a:lnTo>
                      <a:pt x="63613" y="98587"/>
                    </a:lnTo>
                    <a:lnTo>
                      <a:pt x="52693" y="98587"/>
                    </a:lnTo>
                    <a:lnTo>
                      <a:pt x="52693" y="88674"/>
                    </a:lnTo>
                    <a:cubicBezTo>
                      <a:pt x="49914" y="93036"/>
                      <a:pt x="46588" y="96208"/>
                      <a:pt x="42766" y="98190"/>
                    </a:cubicBezTo>
                    <a:cubicBezTo>
                      <a:pt x="38895" y="100173"/>
                      <a:pt x="34478" y="101164"/>
                      <a:pt x="29464" y="101164"/>
                    </a:cubicBezTo>
                    <a:cubicBezTo>
                      <a:pt x="21523" y="101164"/>
                      <a:pt x="14624" y="97794"/>
                      <a:pt x="8816" y="91053"/>
                    </a:cubicBezTo>
                    <a:cubicBezTo>
                      <a:pt x="2960" y="84313"/>
                      <a:pt x="81" y="75391"/>
                      <a:pt x="81" y="64289"/>
                    </a:cubicBezTo>
                    <a:cubicBezTo>
                      <a:pt x="81" y="53881"/>
                      <a:pt x="2711" y="44860"/>
                      <a:pt x="8022" y="37327"/>
                    </a:cubicBezTo>
                    <a:cubicBezTo>
                      <a:pt x="13284" y="29694"/>
                      <a:pt x="20927" y="25828"/>
                      <a:pt x="30854" y="25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83DFDC-4B4D-4B3E-B72E-2D1F9F696C1E}"/>
                  </a:ext>
                </a:extLst>
              </p:cNvPr>
              <p:cNvSpPr/>
              <p:nvPr/>
            </p:nvSpPr>
            <p:spPr>
              <a:xfrm>
                <a:off x="3546256" y="2933444"/>
                <a:ext cx="65517" cy="75732"/>
              </a:xfrm>
              <a:custGeom>
                <a:avLst/>
                <a:gdLst>
                  <a:gd name="connsiteX0" fmla="*/ 34037 w 65517"/>
                  <a:gd name="connsiteY0" fmla="*/ 55 h 75732"/>
                  <a:gd name="connsiteX1" fmla="*/ 48729 w 65517"/>
                  <a:gd name="connsiteY1" fmla="*/ 3624 h 75732"/>
                  <a:gd name="connsiteX2" fmla="*/ 59648 w 65517"/>
                  <a:gd name="connsiteY2" fmla="*/ 12942 h 75732"/>
                  <a:gd name="connsiteX3" fmla="*/ 64413 w 65517"/>
                  <a:gd name="connsiteY3" fmla="*/ 25432 h 75732"/>
                  <a:gd name="connsiteX4" fmla="*/ 65604 w 65517"/>
                  <a:gd name="connsiteY4" fmla="*/ 41292 h 75732"/>
                  <a:gd name="connsiteX5" fmla="*/ 12992 w 65517"/>
                  <a:gd name="connsiteY5" fmla="*/ 41292 h 75732"/>
                  <a:gd name="connsiteX6" fmla="*/ 18154 w 65517"/>
                  <a:gd name="connsiteY6" fmla="*/ 58738 h 75732"/>
                  <a:gd name="connsiteX7" fmla="*/ 33044 w 65517"/>
                  <a:gd name="connsiteY7" fmla="*/ 65280 h 75732"/>
                  <a:gd name="connsiteX8" fmla="*/ 48133 w 65517"/>
                  <a:gd name="connsiteY8" fmla="*/ 59134 h 75732"/>
                  <a:gd name="connsiteX9" fmla="*/ 52699 w 65517"/>
                  <a:gd name="connsiteY9" fmla="*/ 50808 h 75732"/>
                  <a:gd name="connsiteX10" fmla="*/ 64612 w 65517"/>
                  <a:gd name="connsiteY10" fmla="*/ 50808 h 75732"/>
                  <a:gd name="connsiteX11" fmla="*/ 61435 w 65517"/>
                  <a:gd name="connsiteY11" fmla="*/ 59729 h 75732"/>
                  <a:gd name="connsiteX12" fmla="*/ 55479 w 65517"/>
                  <a:gd name="connsiteY12" fmla="*/ 67461 h 75732"/>
                  <a:gd name="connsiteX13" fmla="*/ 41978 w 65517"/>
                  <a:gd name="connsiteY13" fmla="*/ 74598 h 75732"/>
                  <a:gd name="connsiteX14" fmla="*/ 32051 w 65517"/>
                  <a:gd name="connsiteY14" fmla="*/ 75788 h 75732"/>
                  <a:gd name="connsiteX15" fmla="*/ 9418 w 65517"/>
                  <a:gd name="connsiteY15" fmla="*/ 66073 h 75732"/>
                  <a:gd name="connsiteX16" fmla="*/ 87 w 65517"/>
                  <a:gd name="connsiteY16" fmla="*/ 38715 h 75732"/>
                  <a:gd name="connsiteX17" fmla="*/ 9418 w 65517"/>
                  <a:gd name="connsiteY17" fmla="*/ 10959 h 75732"/>
                  <a:gd name="connsiteX18" fmla="*/ 34037 w 65517"/>
                  <a:gd name="connsiteY18" fmla="*/ 55 h 75732"/>
                  <a:gd name="connsiteX19" fmla="*/ 53097 w 65517"/>
                  <a:gd name="connsiteY19" fmla="*/ 31776 h 75732"/>
                  <a:gd name="connsiteX20" fmla="*/ 49721 w 65517"/>
                  <a:gd name="connsiteY20" fmla="*/ 19286 h 75732"/>
                  <a:gd name="connsiteX21" fmla="*/ 33243 w 65517"/>
                  <a:gd name="connsiteY21" fmla="*/ 10563 h 75732"/>
                  <a:gd name="connsiteX22" fmla="*/ 19345 w 65517"/>
                  <a:gd name="connsiteY22" fmla="*/ 16510 h 75732"/>
                  <a:gd name="connsiteX23" fmla="*/ 13389 w 65517"/>
                  <a:gd name="connsiteY23" fmla="*/ 31776 h 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5517" h="75732">
                    <a:moveTo>
                      <a:pt x="34037" y="55"/>
                    </a:moveTo>
                    <a:cubicBezTo>
                      <a:pt x="39050" y="55"/>
                      <a:pt x="43964" y="1245"/>
                      <a:pt x="48729" y="3624"/>
                    </a:cubicBezTo>
                    <a:cubicBezTo>
                      <a:pt x="53493" y="6003"/>
                      <a:pt x="57117" y="9125"/>
                      <a:pt x="59648" y="12942"/>
                    </a:cubicBezTo>
                    <a:cubicBezTo>
                      <a:pt x="62031" y="16510"/>
                      <a:pt x="63619" y="20674"/>
                      <a:pt x="64413" y="25432"/>
                    </a:cubicBezTo>
                    <a:cubicBezTo>
                      <a:pt x="65207" y="28752"/>
                      <a:pt x="65604" y="34056"/>
                      <a:pt x="65604" y="41292"/>
                    </a:cubicBezTo>
                    <a:lnTo>
                      <a:pt x="12992" y="41292"/>
                    </a:lnTo>
                    <a:cubicBezTo>
                      <a:pt x="13240" y="48578"/>
                      <a:pt x="14977" y="54376"/>
                      <a:pt x="18154" y="58738"/>
                    </a:cubicBezTo>
                    <a:cubicBezTo>
                      <a:pt x="21330" y="63100"/>
                      <a:pt x="26294" y="65280"/>
                      <a:pt x="33044" y="65280"/>
                    </a:cubicBezTo>
                    <a:cubicBezTo>
                      <a:pt x="39397" y="65280"/>
                      <a:pt x="44410" y="63248"/>
                      <a:pt x="48133" y="59134"/>
                    </a:cubicBezTo>
                    <a:cubicBezTo>
                      <a:pt x="50218" y="56755"/>
                      <a:pt x="51756" y="53980"/>
                      <a:pt x="52699" y="50808"/>
                    </a:cubicBezTo>
                    <a:lnTo>
                      <a:pt x="64612" y="50808"/>
                    </a:lnTo>
                    <a:cubicBezTo>
                      <a:pt x="64215" y="53484"/>
                      <a:pt x="63123" y="56458"/>
                      <a:pt x="61435" y="59729"/>
                    </a:cubicBezTo>
                    <a:cubicBezTo>
                      <a:pt x="59698" y="62901"/>
                      <a:pt x="57713" y="65479"/>
                      <a:pt x="55479" y="67461"/>
                    </a:cubicBezTo>
                    <a:cubicBezTo>
                      <a:pt x="51905" y="71030"/>
                      <a:pt x="47389" y="73409"/>
                      <a:pt x="41978" y="74598"/>
                    </a:cubicBezTo>
                    <a:cubicBezTo>
                      <a:pt x="39050" y="75391"/>
                      <a:pt x="35724" y="75788"/>
                      <a:pt x="32051" y="75788"/>
                    </a:cubicBezTo>
                    <a:cubicBezTo>
                      <a:pt x="23167" y="75788"/>
                      <a:pt x="15622" y="72566"/>
                      <a:pt x="9418" y="66073"/>
                    </a:cubicBezTo>
                    <a:cubicBezTo>
                      <a:pt x="3164" y="59630"/>
                      <a:pt x="87" y="50511"/>
                      <a:pt x="87" y="38715"/>
                    </a:cubicBezTo>
                    <a:cubicBezTo>
                      <a:pt x="87" y="27365"/>
                      <a:pt x="3164" y="18096"/>
                      <a:pt x="9418" y="10959"/>
                    </a:cubicBezTo>
                    <a:cubicBezTo>
                      <a:pt x="15771" y="3723"/>
                      <a:pt x="23961" y="55"/>
                      <a:pt x="34037" y="55"/>
                    </a:cubicBezTo>
                    <a:close/>
                    <a:moveTo>
                      <a:pt x="53097" y="31776"/>
                    </a:moveTo>
                    <a:cubicBezTo>
                      <a:pt x="52699" y="26522"/>
                      <a:pt x="51558" y="22359"/>
                      <a:pt x="49721" y="19286"/>
                    </a:cubicBezTo>
                    <a:cubicBezTo>
                      <a:pt x="46396" y="13487"/>
                      <a:pt x="40886" y="10563"/>
                      <a:pt x="33243" y="10563"/>
                    </a:cubicBezTo>
                    <a:cubicBezTo>
                      <a:pt x="27684" y="10563"/>
                      <a:pt x="23018" y="12545"/>
                      <a:pt x="19345" y="16510"/>
                    </a:cubicBezTo>
                    <a:cubicBezTo>
                      <a:pt x="15622" y="20475"/>
                      <a:pt x="13637" y="25580"/>
                      <a:pt x="13389" y="317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4BC7091-0B5B-43FA-B9A6-1045BC56B2F4}"/>
                  </a:ext>
                </a:extLst>
              </p:cNvPr>
              <p:cNvSpPr/>
              <p:nvPr/>
            </p:nvSpPr>
            <p:spPr>
              <a:xfrm>
                <a:off x="3622260" y="2906878"/>
                <a:ext cx="31170" cy="127674"/>
              </a:xfrm>
              <a:custGeom>
                <a:avLst/>
                <a:gdLst>
                  <a:gd name="connsiteX0" fmla="*/ 291 w 31170"/>
                  <a:gd name="connsiteY0" fmla="*/ 127730 h 127674"/>
                  <a:gd name="connsiteX1" fmla="*/ 13990 w 31170"/>
                  <a:gd name="connsiteY1" fmla="*/ 97596 h 127674"/>
                  <a:gd name="connsiteX2" fmla="*/ 18755 w 31170"/>
                  <a:gd name="connsiteY2" fmla="*/ 63893 h 127674"/>
                  <a:gd name="connsiteX3" fmla="*/ 13196 w 31170"/>
                  <a:gd name="connsiteY3" fmla="*/ 28604 h 127674"/>
                  <a:gd name="connsiteX4" fmla="*/ 93 w 31170"/>
                  <a:gd name="connsiteY4" fmla="*/ 55 h 127674"/>
                  <a:gd name="connsiteX5" fmla="*/ 8233 w 31170"/>
                  <a:gd name="connsiteY5" fmla="*/ 55 h 127674"/>
                  <a:gd name="connsiteX6" fmla="*/ 20542 w 31170"/>
                  <a:gd name="connsiteY6" fmla="*/ 20475 h 127674"/>
                  <a:gd name="connsiteX7" fmla="*/ 25307 w 31170"/>
                  <a:gd name="connsiteY7" fmla="*/ 30983 h 127674"/>
                  <a:gd name="connsiteX8" fmla="*/ 29873 w 31170"/>
                  <a:gd name="connsiteY8" fmla="*/ 47438 h 127674"/>
                  <a:gd name="connsiteX9" fmla="*/ 31263 w 31170"/>
                  <a:gd name="connsiteY9" fmla="*/ 63100 h 127674"/>
                  <a:gd name="connsiteX10" fmla="*/ 25108 w 31170"/>
                  <a:gd name="connsiteY10" fmla="*/ 98389 h 127674"/>
                  <a:gd name="connsiteX11" fmla="*/ 8630 w 31170"/>
                  <a:gd name="connsiteY11" fmla="*/ 127730 h 1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170" h="127674">
                    <a:moveTo>
                      <a:pt x="291" y="127730"/>
                    </a:moveTo>
                    <a:cubicBezTo>
                      <a:pt x="7290" y="113852"/>
                      <a:pt x="11856" y="103791"/>
                      <a:pt x="13990" y="97596"/>
                    </a:cubicBezTo>
                    <a:cubicBezTo>
                      <a:pt x="17167" y="87980"/>
                      <a:pt x="18755" y="76729"/>
                      <a:pt x="18755" y="63893"/>
                    </a:cubicBezTo>
                    <a:cubicBezTo>
                      <a:pt x="18755" y="50957"/>
                      <a:pt x="16869" y="39210"/>
                      <a:pt x="13196" y="28604"/>
                    </a:cubicBezTo>
                    <a:cubicBezTo>
                      <a:pt x="10913" y="22012"/>
                      <a:pt x="6545" y="12496"/>
                      <a:pt x="93" y="55"/>
                    </a:cubicBezTo>
                    <a:lnTo>
                      <a:pt x="8233" y="55"/>
                    </a:lnTo>
                    <a:cubicBezTo>
                      <a:pt x="15082" y="11058"/>
                      <a:pt x="19202" y="17849"/>
                      <a:pt x="20542" y="20475"/>
                    </a:cubicBezTo>
                    <a:cubicBezTo>
                      <a:pt x="21982" y="23003"/>
                      <a:pt x="23570" y="26522"/>
                      <a:pt x="25307" y="30983"/>
                    </a:cubicBezTo>
                    <a:cubicBezTo>
                      <a:pt x="27392" y="36534"/>
                      <a:pt x="28930" y="42035"/>
                      <a:pt x="29873" y="47438"/>
                    </a:cubicBezTo>
                    <a:cubicBezTo>
                      <a:pt x="30767" y="52890"/>
                      <a:pt x="31263" y="58094"/>
                      <a:pt x="31263" y="63100"/>
                    </a:cubicBezTo>
                    <a:cubicBezTo>
                      <a:pt x="31263" y="76333"/>
                      <a:pt x="29179" y="88079"/>
                      <a:pt x="25108" y="98389"/>
                    </a:cubicBezTo>
                    <a:cubicBezTo>
                      <a:pt x="22428" y="104980"/>
                      <a:pt x="16968" y="114744"/>
                      <a:pt x="8630" y="127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F76FCD-497B-4443-8B60-54BAD891E896}"/>
                </a:ext>
              </a:extLst>
            </p:cNvPr>
            <p:cNvSpPr/>
            <p:nvPr/>
          </p:nvSpPr>
          <p:spPr>
            <a:xfrm>
              <a:off x="2545014" y="3138848"/>
              <a:ext cx="182704" cy="182437"/>
            </a:xfrm>
            <a:custGeom>
              <a:avLst/>
              <a:gdLst>
                <a:gd name="connsiteX0" fmla="*/ -6 w 182704"/>
                <a:gd name="connsiteY0" fmla="*/ -28 h 182437"/>
                <a:gd name="connsiteX1" fmla="*/ 182699 w 182704"/>
                <a:gd name="connsiteY1" fmla="*/ -28 h 182437"/>
                <a:gd name="connsiteX2" fmla="*/ 182699 w 182704"/>
                <a:gd name="connsiteY2" fmla="*/ 182410 h 182437"/>
                <a:gd name="connsiteX3" fmla="*/ -6 w 182704"/>
                <a:gd name="connsiteY3" fmla="*/ 182410 h 18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704" h="182437">
                  <a:moveTo>
                    <a:pt x="-6" y="-28"/>
                  </a:moveTo>
                  <a:lnTo>
                    <a:pt x="182699" y="-28"/>
                  </a:lnTo>
                  <a:lnTo>
                    <a:pt x="182699" y="182410"/>
                  </a:lnTo>
                  <a:lnTo>
                    <a:pt x="-6" y="182410"/>
                  </a:lnTo>
                  <a:close/>
                </a:path>
              </a:pathLst>
            </a:custGeom>
            <a:solidFill>
              <a:srgbClr val="FF8000"/>
            </a:solidFill>
            <a:ln w="9134" cap="flat">
              <a:solidFill>
                <a:srgbClr val="000000"/>
              </a:solidFill>
              <a:prstDash val="solid"/>
              <a:miter/>
            </a:ln>
          </p:spPr>
          <p:txBody>
            <a:bodyPr wrap="none" rtlCol="0" anchor="ctr"/>
            <a:lstStyle/>
            <a:p>
              <a:endParaRPr lang="en-US"/>
            </a:p>
          </p:txBody>
        </p:sp>
        <p:grpSp>
          <p:nvGrpSpPr>
            <p:cNvPr id="47" name="Content Placeholder 5">
              <a:extLst>
                <a:ext uri="{FF2B5EF4-FFF2-40B4-BE49-F238E27FC236}">
                  <a16:creationId xmlns:a16="http://schemas.microsoft.com/office/drawing/2014/main" id="{96CE4D0B-F5CD-4FE2-BE71-C05692594F75}"/>
                </a:ext>
              </a:extLst>
            </p:cNvPr>
            <p:cNvGrpSpPr/>
            <p:nvPr/>
          </p:nvGrpSpPr>
          <p:grpSpPr>
            <a:xfrm>
              <a:off x="2897444" y="3182105"/>
              <a:ext cx="720062" cy="98134"/>
              <a:chOff x="2897444" y="3182105"/>
              <a:chExt cx="720062" cy="98134"/>
            </a:xfrm>
            <a:solidFill>
              <a:srgbClr val="000000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509DF51-A544-4B01-B798-8C484C5BF301}"/>
                  </a:ext>
                </a:extLst>
              </p:cNvPr>
              <p:cNvSpPr/>
              <p:nvPr/>
            </p:nvSpPr>
            <p:spPr>
              <a:xfrm>
                <a:off x="2897444" y="3182105"/>
                <a:ext cx="78025" cy="98134"/>
              </a:xfrm>
              <a:custGeom>
                <a:avLst/>
                <a:gdLst>
                  <a:gd name="connsiteX0" fmla="*/ 35 w 78025"/>
                  <a:gd name="connsiteY0" fmla="*/ 77 h 98134"/>
                  <a:gd name="connsiteX1" fmla="*/ 13536 w 78025"/>
                  <a:gd name="connsiteY1" fmla="*/ 77 h 98134"/>
                  <a:gd name="connsiteX2" fmla="*/ 13536 w 78025"/>
                  <a:gd name="connsiteY2" fmla="*/ 40719 h 98134"/>
                  <a:gd name="connsiteX3" fmla="*/ 64560 w 78025"/>
                  <a:gd name="connsiteY3" fmla="*/ 40719 h 98134"/>
                  <a:gd name="connsiteX4" fmla="*/ 64560 w 78025"/>
                  <a:gd name="connsiteY4" fmla="*/ 77 h 98134"/>
                  <a:gd name="connsiteX5" fmla="*/ 78061 w 78025"/>
                  <a:gd name="connsiteY5" fmla="*/ 77 h 98134"/>
                  <a:gd name="connsiteX6" fmla="*/ 78061 w 78025"/>
                  <a:gd name="connsiteY6" fmla="*/ 98212 h 98134"/>
                  <a:gd name="connsiteX7" fmla="*/ 64560 w 78025"/>
                  <a:gd name="connsiteY7" fmla="*/ 98212 h 98134"/>
                  <a:gd name="connsiteX8" fmla="*/ 64560 w 78025"/>
                  <a:gd name="connsiteY8" fmla="*/ 52416 h 98134"/>
                  <a:gd name="connsiteX9" fmla="*/ 13536 w 78025"/>
                  <a:gd name="connsiteY9" fmla="*/ 52416 h 98134"/>
                  <a:gd name="connsiteX10" fmla="*/ 13536 w 78025"/>
                  <a:gd name="connsiteY10" fmla="*/ 98212 h 98134"/>
                  <a:gd name="connsiteX11" fmla="*/ 35 w 78025"/>
                  <a:gd name="connsiteY11" fmla="*/ 982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025" h="98134">
                    <a:moveTo>
                      <a:pt x="35" y="77"/>
                    </a:moveTo>
                    <a:lnTo>
                      <a:pt x="13536" y="77"/>
                    </a:lnTo>
                    <a:lnTo>
                      <a:pt x="13536" y="40719"/>
                    </a:lnTo>
                    <a:lnTo>
                      <a:pt x="64560" y="40719"/>
                    </a:lnTo>
                    <a:lnTo>
                      <a:pt x="64560" y="77"/>
                    </a:lnTo>
                    <a:lnTo>
                      <a:pt x="78061" y="77"/>
                    </a:lnTo>
                    <a:lnTo>
                      <a:pt x="78061" y="98212"/>
                    </a:lnTo>
                    <a:lnTo>
                      <a:pt x="64560" y="98212"/>
                    </a:lnTo>
                    <a:lnTo>
                      <a:pt x="64560" y="52416"/>
                    </a:lnTo>
                    <a:lnTo>
                      <a:pt x="13536" y="52416"/>
                    </a:lnTo>
                    <a:lnTo>
                      <a:pt x="13536" y="98212"/>
                    </a:lnTo>
                    <a:lnTo>
                      <a:pt x="35" y="982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47DF29-20B1-4708-B2C6-3547F9F92BAF}"/>
                  </a:ext>
                </a:extLst>
              </p:cNvPr>
              <p:cNvSpPr/>
              <p:nvPr/>
            </p:nvSpPr>
            <p:spPr>
              <a:xfrm>
                <a:off x="2996790" y="3182105"/>
                <a:ext cx="81202" cy="98134"/>
              </a:xfrm>
              <a:custGeom>
                <a:avLst/>
                <a:gdLst>
                  <a:gd name="connsiteX0" fmla="*/ 37170 w 81202"/>
                  <a:gd name="connsiteY0" fmla="*/ 86912 h 98134"/>
                  <a:gd name="connsiteX1" fmla="*/ 48288 w 81202"/>
                  <a:gd name="connsiteY1" fmla="*/ 85524 h 98134"/>
                  <a:gd name="connsiteX2" fmla="*/ 60994 w 81202"/>
                  <a:gd name="connsiteY2" fmla="*/ 75413 h 98134"/>
                  <a:gd name="connsiteX3" fmla="*/ 66553 w 81202"/>
                  <a:gd name="connsiteY3" fmla="*/ 60147 h 98134"/>
                  <a:gd name="connsiteX4" fmla="*/ 67546 w 81202"/>
                  <a:gd name="connsiteY4" fmla="*/ 49838 h 98134"/>
                  <a:gd name="connsiteX5" fmla="*/ 60200 w 81202"/>
                  <a:gd name="connsiteY5" fmla="*/ 21686 h 98134"/>
                  <a:gd name="connsiteX6" fmla="*/ 36971 w 81202"/>
                  <a:gd name="connsiteY6" fmla="*/ 11576 h 98134"/>
                  <a:gd name="connsiteX7" fmla="*/ 13345 w 81202"/>
                  <a:gd name="connsiteY7" fmla="*/ 11576 h 98134"/>
                  <a:gd name="connsiteX8" fmla="*/ 13345 w 81202"/>
                  <a:gd name="connsiteY8" fmla="*/ 86912 h 98134"/>
                  <a:gd name="connsiteX9" fmla="*/ 43 w 81202"/>
                  <a:gd name="connsiteY9" fmla="*/ 77 h 98134"/>
                  <a:gd name="connsiteX10" fmla="*/ 39751 w 81202"/>
                  <a:gd name="connsiteY10" fmla="*/ 77 h 98134"/>
                  <a:gd name="connsiteX11" fmla="*/ 71120 w 81202"/>
                  <a:gd name="connsiteY11" fmla="*/ 14549 h 98134"/>
                  <a:gd name="connsiteX12" fmla="*/ 81245 w 81202"/>
                  <a:gd name="connsiteY12" fmla="*/ 47657 h 98134"/>
                  <a:gd name="connsiteX13" fmla="*/ 75289 w 81202"/>
                  <a:gd name="connsiteY13" fmla="*/ 75809 h 98134"/>
                  <a:gd name="connsiteX14" fmla="*/ 39552 w 81202"/>
                  <a:gd name="connsiteY14" fmla="*/ 98212 h 98134"/>
                  <a:gd name="connsiteX15" fmla="*/ 43 w 81202"/>
                  <a:gd name="connsiteY15" fmla="*/ 982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1202" h="98134">
                    <a:moveTo>
                      <a:pt x="37170" y="86912"/>
                    </a:moveTo>
                    <a:cubicBezTo>
                      <a:pt x="41637" y="86912"/>
                      <a:pt x="45359" y="86465"/>
                      <a:pt x="48288" y="85524"/>
                    </a:cubicBezTo>
                    <a:cubicBezTo>
                      <a:pt x="53450" y="83839"/>
                      <a:pt x="57669" y="80468"/>
                      <a:pt x="60994" y="75413"/>
                    </a:cubicBezTo>
                    <a:cubicBezTo>
                      <a:pt x="63476" y="71448"/>
                      <a:pt x="65362" y="66392"/>
                      <a:pt x="66553" y="60147"/>
                    </a:cubicBezTo>
                    <a:cubicBezTo>
                      <a:pt x="67199" y="56480"/>
                      <a:pt x="67546" y="53010"/>
                      <a:pt x="67546" y="49838"/>
                    </a:cubicBezTo>
                    <a:cubicBezTo>
                      <a:pt x="67546" y="37695"/>
                      <a:pt x="65064" y="28328"/>
                      <a:pt x="60200" y="21686"/>
                    </a:cubicBezTo>
                    <a:cubicBezTo>
                      <a:pt x="55435" y="14946"/>
                      <a:pt x="47692" y="11576"/>
                      <a:pt x="36971" y="11576"/>
                    </a:cubicBezTo>
                    <a:lnTo>
                      <a:pt x="13345" y="11576"/>
                    </a:lnTo>
                    <a:lnTo>
                      <a:pt x="13345" y="86912"/>
                    </a:lnTo>
                    <a:close/>
                    <a:moveTo>
                      <a:pt x="43" y="77"/>
                    </a:moveTo>
                    <a:lnTo>
                      <a:pt x="39751" y="77"/>
                    </a:lnTo>
                    <a:cubicBezTo>
                      <a:pt x="53251" y="77"/>
                      <a:pt x="63675" y="4934"/>
                      <a:pt x="71120" y="14549"/>
                    </a:cubicBezTo>
                    <a:cubicBezTo>
                      <a:pt x="77870" y="23173"/>
                      <a:pt x="81245" y="34176"/>
                      <a:pt x="81245" y="47657"/>
                    </a:cubicBezTo>
                    <a:cubicBezTo>
                      <a:pt x="81245" y="58115"/>
                      <a:pt x="79260" y="67483"/>
                      <a:pt x="75289" y="75809"/>
                    </a:cubicBezTo>
                    <a:cubicBezTo>
                      <a:pt x="68390" y="90777"/>
                      <a:pt x="56478" y="98212"/>
                      <a:pt x="39552" y="98212"/>
                    </a:cubicBezTo>
                    <a:lnTo>
                      <a:pt x="43" y="982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07F3E5-7BD5-4BA2-A5BA-CE54878605AB}"/>
                  </a:ext>
                </a:extLst>
              </p:cNvPr>
              <p:cNvSpPr/>
              <p:nvPr/>
            </p:nvSpPr>
            <p:spPr>
              <a:xfrm>
                <a:off x="3094748" y="3182105"/>
                <a:ext cx="94107" cy="98134"/>
              </a:xfrm>
              <a:custGeom>
                <a:avLst/>
                <a:gdLst>
                  <a:gd name="connsiteX0" fmla="*/ 51 w 94107"/>
                  <a:gd name="connsiteY0" fmla="*/ 77 h 98134"/>
                  <a:gd name="connsiteX1" fmla="*/ 19110 w 94107"/>
                  <a:gd name="connsiteY1" fmla="*/ 77 h 98134"/>
                  <a:gd name="connsiteX2" fmla="*/ 47303 w 94107"/>
                  <a:gd name="connsiteY2" fmla="*/ 83145 h 98134"/>
                  <a:gd name="connsiteX3" fmla="*/ 75297 w 94107"/>
                  <a:gd name="connsiteY3" fmla="*/ 77 h 98134"/>
                  <a:gd name="connsiteX4" fmla="*/ 94158 w 94107"/>
                  <a:gd name="connsiteY4" fmla="*/ 77 h 98134"/>
                  <a:gd name="connsiteX5" fmla="*/ 94158 w 94107"/>
                  <a:gd name="connsiteY5" fmla="*/ 98212 h 98134"/>
                  <a:gd name="connsiteX6" fmla="*/ 81650 w 94107"/>
                  <a:gd name="connsiteY6" fmla="*/ 98212 h 98134"/>
                  <a:gd name="connsiteX7" fmla="*/ 81650 w 94107"/>
                  <a:gd name="connsiteY7" fmla="*/ 40322 h 98134"/>
                  <a:gd name="connsiteX8" fmla="*/ 81650 w 94107"/>
                  <a:gd name="connsiteY8" fmla="*/ 30410 h 98134"/>
                  <a:gd name="connsiteX9" fmla="*/ 81849 w 94107"/>
                  <a:gd name="connsiteY9" fmla="*/ 15541 h 98134"/>
                  <a:gd name="connsiteX10" fmla="*/ 53855 w 94107"/>
                  <a:gd name="connsiteY10" fmla="*/ 98212 h 98134"/>
                  <a:gd name="connsiteX11" fmla="*/ 40553 w 94107"/>
                  <a:gd name="connsiteY11" fmla="*/ 98212 h 98134"/>
                  <a:gd name="connsiteX12" fmla="*/ 12360 w 94107"/>
                  <a:gd name="connsiteY12" fmla="*/ 15541 h 98134"/>
                  <a:gd name="connsiteX13" fmla="*/ 12360 w 94107"/>
                  <a:gd name="connsiteY13" fmla="*/ 18514 h 98134"/>
                  <a:gd name="connsiteX14" fmla="*/ 12559 w 94107"/>
                  <a:gd name="connsiteY14" fmla="*/ 29418 h 98134"/>
                  <a:gd name="connsiteX15" fmla="*/ 12757 w 94107"/>
                  <a:gd name="connsiteY15" fmla="*/ 40322 h 98134"/>
                  <a:gd name="connsiteX16" fmla="*/ 12757 w 94107"/>
                  <a:gd name="connsiteY16" fmla="*/ 98212 h 98134"/>
                  <a:gd name="connsiteX17" fmla="*/ 51 w 94107"/>
                  <a:gd name="connsiteY17" fmla="*/ 982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07" h="98134">
                    <a:moveTo>
                      <a:pt x="51" y="77"/>
                    </a:moveTo>
                    <a:lnTo>
                      <a:pt x="19110" y="77"/>
                    </a:lnTo>
                    <a:lnTo>
                      <a:pt x="47303" y="83145"/>
                    </a:lnTo>
                    <a:lnTo>
                      <a:pt x="75297" y="77"/>
                    </a:lnTo>
                    <a:lnTo>
                      <a:pt x="94158" y="77"/>
                    </a:lnTo>
                    <a:lnTo>
                      <a:pt x="94158" y="98212"/>
                    </a:lnTo>
                    <a:lnTo>
                      <a:pt x="81650" y="98212"/>
                    </a:lnTo>
                    <a:lnTo>
                      <a:pt x="81650" y="40322"/>
                    </a:lnTo>
                    <a:cubicBezTo>
                      <a:pt x="81650" y="38340"/>
                      <a:pt x="81650" y="35069"/>
                      <a:pt x="81650" y="30410"/>
                    </a:cubicBezTo>
                    <a:cubicBezTo>
                      <a:pt x="81749" y="25800"/>
                      <a:pt x="81849" y="20844"/>
                      <a:pt x="81849" y="15541"/>
                    </a:cubicBezTo>
                    <a:lnTo>
                      <a:pt x="53855" y="98212"/>
                    </a:lnTo>
                    <a:lnTo>
                      <a:pt x="40553" y="98212"/>
                    </a:lnTo>
                    <a:lnTo>
                      <a:pt x="12360" y="15541"/>
                    </a:lnTo>
                    <a:lnTo>
                      <a:pt x="12360" y="18514"/>
                    </a:lnTo>
                    <a:cubicBezTo>
                      <a:pt x="12360" y="20893"/>
                      <a:pt x="12410" y="24561"/>
                      <a:pt x="12559" y="29418"/>
                    </a:cubicBezTo>
                    <a:cubicBezTo>
                      <a:pt x="12658" y="34325"/>
                      <a:pt x="12757" y="37943"/>
                      <a:pt x="12757" y="40322"/>
                    </a:cubicBezTo>
                    <a:lnTo>
                      <a:pt x="12757" y="98212"/>
                    </a:lnTo>
                    <a:lnTo>
                      <a:pt x="51" y="982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BDB720E-10F8-4F49-9A22-08BBA325C821}"/>
                  </a:ext>
                </a:extLst>
              </p:cNvPr>
              <p:cNvSpPr/>
              <p:nvPr/>
            </p:nvSpPr>
            <p:spPr>
              <a:xfrm>
                <a:off x="3212260" y="3182105"/>
                <a:ext cx="13302" cy="98134"/>
              </a:xfrm>
              <a:custGeom>
                <a:avLst/>
                <a:gdLst>
                  <a:gd name="connsiteX0" fmla="*/ 60 w 13302"/>
                  <a:gd name="connsiteY0" fmla="*/ 77 h 98134"/>
                  <a:gd name="connsiteX1" fmla="*/ 13362 w 13302"/>
                  <a:gd name="connsiteY1" fmla="*/ 77 h 98134"/>
                  <a:gd name="connsiteX2" fmla="*/ 13362 w 13302"/>
                  <a:gd name="connsiteY2" fmla="*/ 98212 h 98134"/>
                  <a:gd name="connsiteX3" fmla="*/ 60 w 13302"/>
                  <a:gd name="connsiteY3" fmla="*/ 98212 h 9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02" h="98134">
                    <a:moveTo>
                      <a:pt x="60" y="77"/>
                    </a:moveTo>
                    <a:lnTo>
                      <a:pt x="13362" y="77"/>
                    </a:lnTo>
                    <a:lnTo>
                      <a:pt x="13362" y="98212"/>
                    </a:lnTo>
                    <a:lnTo>
                      <a:pt x="60" y="98212"/>
                    </a:lnTo>
                    <a:close/>
                  </a:path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29A63E0-98D2-45D5-9157-525AE130AA77}"/>
                  </a:ext>
                </a:extLst>
              </p:cNvPr>
              <p:cNvSpPr/>
              <p:nvPr/>
            </p:nvSpPr>
            <p:spPr>
              <a:xfrm>
                <a:off x="3236827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4E11F7A-846F-4B7F-9728-C7E6AD5BA277}"/>
                  </a:ext>
                </a:extLst>
              </p:cNvPr>
              <p:cNvSpPr/>
              <p:nvPr/>
            </p:nvSpPr>
            <p:spPr>
              <a:xfrm>
                <a:off x="3274895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EB660D-0B1E-4E9E-A025-5D3F0D70CE35}"/>
                  </a:ext>
                </a:extLst>
              </p:cNvPr>
              <p:cNvSpPr/>
              <p:nvPr/>
            </p:nvSpPr>
            <p:spPr>
              <a:xfrm>
                <a:off x="3312962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6042A82-1DF9-4CC2-93CD-198A950629E9}"/>
                  </a:ext>
                </a:extLst>
              </p:cNvPr>
              <p:cNvSpPr/>
              <p:nvPr/>
            </p:nvSpPr>
            <p:spPr>
              <a:xfrm>
                <a:off x="3351031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6688839-5ED2-49AC-8053-3A1CEE750F5B}"/>
                  </a:ext>
                </a:extLst>
              </p:cNvPr>
              <p:cNvSpPr/>
              <p:nvPr/>
            </p:nvSpPr>
            <p:spPr>
              <a:xfrm>
                <a:off x="3389098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92D5028-9CDB-47D3-BEFA-323FCE742168}"/>
                  </a:ext>
                </a:extLst>
              </p:cNvPr>
              <p:cNvSpPr/>
              <p:nvPr/>
            </p:nvSpPr>
            <p:spPr>
              <a:xfrm>
                <a:off x="3427167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787B09C-E0A1-414E-B8F6-32632077F4F2}"/>
                  </a:ext>
                </a:extLst>
              </p:cNvPr>
              <p:cNvSpPr/>
              <p:nvPr/>
            </p:nvSpPr>
            <p:spPr>
              <a:xfrm>
                <a:off x="3465234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07F1FFA-3EE4-4631-B85A-F313927F4034}"/>
                  </a:ext>
                </a:extLst>
              </p:cNvPr>
              <p:cNvSpPr/>
              <p:nvPr/>
            </p:nvSpPr>
            <p:spPr>
              <a:xfrm>
                <a:off x="3503303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509C0C9-DEF9-46EC-9B65-090CD7BCCDAC}"/>
                  </a:ext>
                </a:extLst>
              </p:cNvPr>
              <p:cNvSpPr/>
              <p:nvPr/>
            </p:nvSpPr>
            <p:spPr>
              <a:xfrm>
                <a:off x="3541370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0628FCB-DA3B-4AB2-83DA-C31D37A0BFB0}"/>
                  </a:ext>
                </a:extLst>
              </p:cNvPr>
              <p:cNvSpPr/>
              <p:nvPr/>
            </p:nvSpPr>
            <p:spPr>
              <a:xfrm>
                <a:off x="3579439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4F7736-6158-4046-9CB0-EBACF309BAC3}"/>
                  </a:ext>
                </a:extLst>
              </p:cNvPr>
              <p:cNvSpPr/>
              <p:nvPr/>
            </p:nvSpPr>
            <p:spPr>
              <a:xfrm>
                <a:off x="3617506" y="3280240"/>
                <a:ext cx="12706" cy="12688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12688"/>
                </a:pathLst>
              </a:custGeom>
              <a:solidFill>
                <a:srgbClr val="000000"/>
              </a:solidFill>
              <a:ln w="12706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endParaRPr lang="en-US"/>
              </a:p>
            </p:txBody>
          </p:sp>
        </p:grpSp>
      </p:grp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3C1F7705-515D-4FC1-ACBA-F70C5F93B15A}"/>
              </a:ext>
            </a:extLst>
          </p:cNvPr>
          <p:cNvSpPr txBox="1">
            <a:spLocks/>
          </p:cNvSpPr>
          <p:nvPr/>
        </p:nvSpPr>
        <p:spPr>
          <a:xfrm>
            <a:off x="594477" y="1889034"/>
            <a:ext cx="4544454" cy="406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Command Based Two-sided Communication between Frontend PC and Frontend Firmware</a:t>
            </a:r>
          </a:p>
          <a:p>
            <a:r>
              <a:rPr lang="en-US" dirty="0"/>
              <a:t>Used to control the firmware settings and mode of operation</a:t>
            </a:r>
          </a:p>
          <a:p>
            <a:r>
              <a:rPr lang="en-US" dirty="0"/>
              <a:t>Twiddles Memory Mapped Registers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37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D46A-04BA-43F9-A014-3219FB7E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72490"/>
          </a:xfrm>
        </p:spPr>
        <p:txBody>
          <a:bodyPr/>
          <a:lstStyle/>
          <a:p>
            <a:r>
              <a:rPr lang="en-US" dirty="0"/>
              <a:t>Select Frontend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1EC64-1CC1-46D6-8928-1FC5ADCC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83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C717DE-D452-4716-853C-D30E60EED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192" y="3194740"/>
            <a:ext cx="9406810" cy="297746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62BF82-F10E-4CA2-951D-2D753A173C75}"/>
              </a:ext>
            </a:extLst>
          </p:cNvPr>
          <p:cNvSpPr txBox="1">
            <a:spLocks/>
          </p:cNvSpPr>
          <p:nvPr/>
        </p:nvSpPr>
        <p:spPr>
          <a:xfrm>
            <a:off x="1260703" y="1435584"/>
            <a:ext cx="8967787" cy="1098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RPC Layer (</a:t>
            </a:r>
            <a:r>
              <a:rPr lang="en-US" dirty="0" err="1"/>
              <a:t>zerorpc</a:t>
            </a:r>
            <a:r>
              <a:rPr lang="en-US" dirty="0"/>
              <a:t>)</a:t>
            </a:r>
          </a:p>
          <a:p>
            <a:r>
              <a:rPr lang="en-US" dirty="0"/>
              <a:t>Callable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20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60E8F6-85D2-4B5B-8520-0716813B4281}"/>
              </a:ext>
            </a:extLst>
          </p:cNvPr>
          <p:cNvSpPr/>
          <p:nvPr/>
        </p:nvSpPr>
        <p:spPr>
          <a:xfrm>
            <a:off x="1475668" y="2170044"/>
            <a:ext cx="8538275" cy="3595755"/>
          </a:xfrm>
          <a:prstGeom prst="rect">
            <a:avLst/>
          </a:prstGeom>
          <a:solidFill>
            <a:schemeClr val="tx1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1FBD2-2AC2-4395-BC57-BB847C12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Full/Empty Memory Synchronizer State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F88CC-6128-4A8A-AD66-466EF6D3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79C536-4954-4720-BCA9-BC3F9A8E8306}"/>
              </a:ext>
            </a:extLst>
          </p:cNvPr>
          <p:cNvGraphicFramePr>
            <a:graphicFrameLocks noGrp="1"/>
          </p:cNvGraphicFramePr>
          <p:nvPr/>
        </p:nvGraphicFramePr>
        <p:xfrm>
          <a:off x="1475669" y="2170044"/>
          <a:ext cx="8538274" cy="3595755"/>
        </p:xfrm>
        <a:graphic>
          <a:graphicData uri="http://schemas.openxmlformats.org/drawingml/2006/table">
            <a:tbl>
              <a:tblPr firstRow="1" firstCol="1" bandRow="1"/>
              <a:tblGrid>
                <a:gridCol w="854074">
                  <a:extLst>
                    <a:ext uri="{9D8B030D-6E8A-4147-A177-3AD203B41FA5}">
                      <a16:colId xmlns:a16="http://schemas.microsoft.com/office/drawing/2014/main" val="3753074768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364626631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301232742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4162591317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393013651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581634716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786860352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967099910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4188303857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838845409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17795538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009822339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1134190730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648107166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169934193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456997782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398334086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351158813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4087714577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729365697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4896465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4051166721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1765775045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3019001564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4169851912"/>
                    </a:ext>
                  </a:extLst>
                </a:gridCol>
                <a:gridCol w="307368">
                  <a:extLst>
                    <a:ext uri="{9D8B030D-6E8A-4147-A177-3AD203B41FA5}">
                      <a16:colId xmlns:a16="http://schemas.microsoft.com/office/drawing/2014/main" val="2989631441"/>
                    </a:ext>
                  </a:extLst>
                </a:gridCol>
              </a:tblGrid>
              <a:tr h="6275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Signal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Stable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 Domain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Stable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Domain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Stable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2336841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set_full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38511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set_empty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96636"/>
                  </a:ext>
                </a:extLst>
              </a:tr>
              <a:tr h="228320">
                <a:tc gridSpan="2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2242083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 latch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26498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 int reg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87192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 reg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43547"/>
                  </a:ext>
                </a:extLst>
              </a:tr>
              <a:tr h="228320">
                <a:tc gridSpan="2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1255209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ack latch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68085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ack int reg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13923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ack reg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093345"/>
                  </a:ext>
                </a:extLst>
              </a:tr>
              <a:tr h="228320">
                <a:tc gridSpan="2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3034317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empty flag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92233"/>
                  </a:ext>
                </a:extLst>
              </a:tr>
              <a:tr h="228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flag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99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00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FB37-55BF-4FF9-8CF7-DF94D82B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29" y="460835"/>
            <a:ext cx="9692640" cy="1325562"/>
          </a:xfrm>
        </p:spPr>
        <p:txBody>
          <a:bodyPr>
            <a:noAutofit/>
          </a:bodyPr>
          <a:lstStyle/>
          <a:p>
            <a:r>
              <a:rPr lang="en-US" sz="3600" dirty="0"/>
              <a:t>Behavioral Simulation of </a:t>
            </a:r>
            <a:r>
              <a:rPr lang="en-US" sz="3600" u="sng" dirty="0"/>
              <a:t>Multiple Pixels</a:t>
            </a:r>
            <a:r>
              <a:rPr lang="en-US" sz="3600" dirty="0"/>
              <a:t> Being Buffered Through the Full/Empty Memory Synchronizer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450404-EED5-44E6-90BF-86A2BE69C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42" y="2754986"/>
            <a:ext cx="9431657" cy="32016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9F83B-CD04-4B72-A8FC-E6A32E47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F99BD-91BA-43B3-8271-EEE431577082}"/>
              </a:ext>
            </a:extLst>
          </p:cNvPr>
          <p:cNvSpPr txBox="1"/>
          <p:nvPr/>
        </p:nvSpPr>
        <p:spPr>
          <a:xfrm>
            <a:off x="1686308" y="3095764"/>
            <a:ext cx="1063243" cy="230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B700A-C09A-45C2-AEF5-7575743B7CCF}"/>
              </a:ext>
            </a:extLst>
          </p:cNvPr>
          <p:cNvSpPr txBox="1"/>
          <p:nvPr/>
        </p:nvSpPr>
        <p:spPr>
          <a:xfrm>
            <a:off x="1686308" y="2843391"/>
            <a:ext cx="1063243" cy="2308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16CE3-7825-4387-9AB1-E556B67B2034}"/>
              </a:ext>
            </a:extLst>
          </p:cNvPr>
          <p:cNvSpPr txBox="1"/>
          <p:nvPr/>
        </p:nvSpPr>
        <p:spPr>
          <a:xfrm>
            <a:off x="1686307" y="3387630"/>
            <a:ext cx="1063243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77980-22D1-454E-A71C-F35B4F717F38}"/>
              </a:ext>
            </a:extLst>
          </p:cNvPr>
          <p:cNvSpPr txBox="1"/>
          <p:nvPr/>
        </p:nvSpPr>
        <p:spPr>
          <a:xfrm>
            <a:off x="1686306" y="3882334"/>
            <a:ext cx="1063243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A9B15-1AF2-476B-B3CF-8D3F44F8E584}"/>
              </a:ext>
            </a:extLst>
          </p:cNvPr>
          <p:cNvSpPr txBox="1"/>
          <p:nvPr/>
        </p:nvSpPr>
        <p:spPr>
          <a:xfrm>
            <a:off x="1686306" y="4377038"/>
            <a:ext cx="1063243" cy="461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80306-97EB-4E3D-B03B-139947227FB5}"/>
              </a:ext>
            </a:extLst>
          </p:cNvPr>
          <p:cNvSpPr txBox="1"/>
          <p:nvPr/>
        </p:nvSpPr>
        <p:spPr>
          <a:xfrm>
            <a:off x="1686306" y="4871094"/>
            <a:ext cx="1063243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C34EEA-5072-4180-82DA-217F3E3BDD7C}"/>
              </a:ext>
            </a:extLst>
          </p:cNvPr>
          <p:cNvCxnSpPr>
            <a:cxnSpLocks/>
          </p:cNvCxnSpPr>
          <p:nvPr/>
        </p:nvCxnSpPr>
        <p:spPr>
          <a:xfrm>
            <a:off x="793749" y="4356099"/>
            <a:ext cx="10160763" cy="2073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606E34-2B44-448B-937B-D265DE7F8B31}"/>
              </a:ext>
            </a:extLst>
          </p:cNvPr>
          <p:cNvCxnSpPr>
            <a:cxnSpLocks/>
          </p:cNvCxnSpPr>
          <p:nvPr/>
        </p:nvCxnSpPr>
        <p:spPr>
          <a:xfrm>
            <a:off x="793749" y="3340099"/>
            <a:ext cx="1016076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FE36E-3889-46A7-8F80-3D5CF43A02CE}"/>
              </a:ext>
            </a:extLst>
          </p:cNvPr>
          <p:cNvCxnSpPr>
            <a:cxnSpLocks/>
          </p:cNvCxnSpPr>
          <p:nvPr/>
        </p:nvCxnSpPr>
        <p:spPr>
          <a:xfrm>
            <a:off x="793749" y="5359478"/>
            <a:ext cx="10160763" cy="2073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C14DA7-628B-4BF9-ABE0-08A4CC22F251}"/>
              </a:ext>
            </a:extLst>
          </p:cNvPr>
          <p:cNvSpPr txBox="1"/>
          <p:nvPr/>
        </p:nvSpPr>
        <p:spPr>
          <a:xfrm>
            <a:off x="563239" y="373336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79B01-0A7B-4A97-BDC5-543ED241B5ED}"/>
              </a:ext>
            </a:extLst>
          </p:cNvPr>
          <p:cNvSpPr txBox="1"/>
          <p:nvPr/>
        </p:nvSpPr>
        <p:spPr>
          <a:xfrm>
            <a:off x="607526" y="475763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Ack.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555C5E6-7C33-47C6-85D5-96D0B8413C9D}"/>
              </a:ext>
            </a:extLst>
          </p:cNvPr>
          <p:cNvSpPr/>
          <p:nvPr/>
        </p:nvSpPr>
        <p:spPr>
          <a:xfrm>
            <a:off x="1176537" y="3581027"/>
            <a:ext cx="454144" cy="72761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176385E-D4CD-4C37-B946-FBB3E778B37D}"/>
              </a:ext>
            </a:extLst>
          </p:cNvPr>
          <p:cNvSpPr/>
          <p:nvPr/>
        </p:nvSpPr>
        <p:spPr>
          <a:xfrm>
            <a:off x="1176537" y="4602909"/>
            <a:ext cx="454144" cy="727617"/>
          </a:xfrm>
          <a:prstGeom prst="leftBrac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51F79-84FD-4DE9-A17A-9C31970F1DF9}"/>
              </a:ext>
            </a:extLst>
          </p:cNvPr>
          <p:cNvSpPr txBox="1"/>
          <p:nvPr/>
        </p:nvSpPr>
        <p:spPr>
          <a:xfrm>
            <a:off x="5330400" y="2158820"/>
            <a:ext cx="1696298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Writer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34CB8-6FE3-4FA8-B0D8-D78A2CB61F32}"/>
              </a:ext>
            </a:extLst>
          </p:cNvPr>
          <p:cNvSpPr txBox="1"/>
          <p:nvPr/>
        </p:nvSpPr>
        <p:spPr>
          <a:xfrm>
            <a:off x="7195823" y="2158819"/>
            <a:ext cx="1696298" cy="2769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F26181-9148-491D-9B5A-9D4A07973510}"/>
              </a:ext>
            </a:extLst>
          </p:cNvPr>
          <p:cNvSpPr txBox="1"/>
          <p:nvPr/>
        </p:nvSpPr>
        <p:spPr>
          <a:xfrm>
            <a:off x="1686305" y="5388893"/>
            <a:ext cx="1063243" cy="2308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74D9EF-FAC2-42F8-941E-DF6F799E4E31}"/>
              </a:ext>
            </a:extLst>
          </p:cNvPr>
          <p:cNvSpPr txBox="1"/>
          <p:nvPr/>
        </p:nvSpPr>
        <p:spPr>
          <a:xfrm>
            <a:off x="1686305" y="5644177"/>
            <a:ext cx="1063243" cy="230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69410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BB4-5A84-456B-AE6C-C4ED58C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Write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53A26-BD4B-46D4-B69F-DA51AAAD1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99FF"/>
                </a:solidFill>
              </a:rPr>
              <a:t>Array Layout</a:t>
            </a:r>
          </a:p>
          <a:p>
            <a:r>
              <a:rPr lang="en-US" dirty="0">
                <a:solidFill>
                  <a:srgbClr val="0099FF"/>
                </a:solidFill>
              </a:rPr>
              <a:t>Pixel Layout</a:t>
            </a:r>
          </a:p>
          <a:p>
            <a:r>
              <a:rPr lang="en-US" dirty="0">
                <a:solidFill>
                  <a:srgbClr val="0099FF"/>
                </a:solidFill>
              </a:rPr>
              <a:t>Array Write Process</a:t>
            </a:r>
          </a:p>
          <a:p>
            <a:r>
              <a:rPr lang="en-US" dirty="0">
                <a:solidFill>
                  <a:srgbClr val="0099FF"/>
                </a:solidFill>
              </a:rPr>
              <a:t>Data Processing &amp;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DE788-26B7-4EAF-9665-5A081A4E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34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252C-7B67-4833-8DE2-7F05413A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TCSA, NSLEDS, and HDILED Array Quadrant Layouts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6A9C-6E6B-4459-9C68-CE2095E9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87</a:t>
            </a:fld>
            <a:endParaRPr lang="en-US"/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BAADEE8-A08F-4B3E-93FB-0C0E03206378}"/>
              </a:ext>
            </a:extLst>
          </p:cNvPr>
          <p:cNvGrpSpPr/>
          <p:nvPr/>
        </p:nvGrpSpPr>
        <p:grpSpPr>
          <a:xfrm>
            <a:off x="-69212" y="2095268"/>
            <a:ext cx="11165115" cy="4568735"/>
            <a:chOff x="-145168" y="1671791"/>
            <a:chExt cx="12200009" cy="4992203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8B70D20-9A8C-44A8-8669-F4D6E33D0591}"/>
                </a:ext>
              </a:extLst>
            </p:cNvPr>
            <p:cNvSpPr txBox="1"/>
            <p:nvPr/>
          </p:nvSpPr>
          <p:spPr>
            <a:xfrm>
              <a:off x="4921677" y="1683622"/>
              <a:ext cx="2799384" cy="1109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6000" dirty="0">
                  <a:latin typeface="Calibri" panose="020F0502020204030204"/>
                </a:rPr>
                <a:t>NSLEDS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2C1415-9D9D-4093-A44A-5B7338F5BD4E}"/>
                </a:ext>
              </a:extLst>
            </p:cNvPr>
            <p:cNvSpPr txBox="1"/>
            <p:nvPr/>
          </p:nvSpPr>
          <p:spPr>
            <a:xfrm>
              <a:off x="9061211" y="1677480"/>
              <a:ext cx="2734575" cy="1109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6000" dirty="0">
                  <a:latin typeface="Calibri" panose="020F0502020204030204"/>
                </a:rPr>
                <a:t>HDILED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2828FD1-2E83-4234-8A42-BF8BE7B1C842}"/>
                </a:ext>
              </a:extLst>
            </p:cNvPr>
            <p:cNvGrpSpPr/>
            <p:nvPr/>
          </p:nvGrpSpPr>
          <p:grpSpPr>
            <a:xfrm>
              <a:off x="3900908" y="2565679"/>
              <a:ext cx="4111486" cy="4098315"/>
              <a:chOff x="-142392" y="844463"/>
              <a:chExt cx="5873538" cy="5854715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6870EC72-9F15-411E-A5C7-DA7D6A6F3F60}"/>
                  </a:ext>
                </a:extLst>
              </p:cNvPr>
              <p:cNvSpPr/>
              <p:nvPr/>
            </p:nvSpPr>
            <p:spPr>
              <a:xfrm>
                <a:off x="562072" y="844463"/>
                <a:ext cx="5169074" cy="5169074"/>
              </a:xfrm>
              <a:prstGeom prst="rect">
                <a:avLst/>
              </a:prstGeom>
              <a:solidFill>
                <a:srgbClr val="70AD47"/>
              </a:solidFill>
              <a:ln w="47625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88C70C5-333B-4592-B59B-620117C29C5D}"/>
                  </a:ext>
                </a:extLst>
              </p:cNvPr>
              <p:cNvCxnSpPr>
                <a:cxnSpLocks/>
                <a:stCxn id="237" idx="0"/>
                <a:endCxn id="237" idx="2"/>
              </p:cNvCxnSpPr>
              <p:nvPr/>
            </p:nvCxnSpPr>
            <p:spPr>
              <a:xfrm>
                <a:off x="3146609" y="844463"/>
                <a:ext cx="0" cy="5169074"/>
              </a:xfrm>
              <a:prstGeom prst="line">
                <a:avLst/>
              </a:prstGeom>
              <a:noFill/>
              <a:ln w="50800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FE0FBC3D-684C-4CE9-94B6-3BEAEFE81EC3}"/>
                  </a:ext>
                </a:extLst>
              </p:cNvPr>
              <p:cNvCxnSpPr>
                <a:cxnSpLocks/>
                <a:stCxn id="237" idx="3"/>
                <a:endCxn id="237" idx="1"/>
              </p:cNvCxnSpPr>
              <p:nvPr/>
            </p:nvCxnSpPr>
            <p:spPr>
              <a:xfrm flipH="1">
                <a:off x="562072" y="3429000"/>
                <a:ext cx="5169074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811BE8C-0A24-4189-B04C-F00BA5A43239}"/>
                  </a:ext>
                </a:extLst>
              </p:cNvPr>
              <p:cNvSpPr txBox="1"/>
              <p:nvPr/>
            </p:nvSpPr>
            <p:spPr>
              <a:xfrm>
                <a:off x="1367914" y="1675067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Q1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843CAD8-E359-4458-B9E0-811E79C78B89}"/>
                  </a:ext>
                </a:extLst>
              </p:cNvPr>
              <p:cNvSpPr txBox="1"/>
              <p:nvPr/>
            </p:nvSpPr>
            <p:spPr>
              <a:xfrm>
                <a:off x="3601724" y="1675067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Q2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453EE2C-00E0-484F-9689-674F665FF98D}"/>
                  </a:ext>
                </a:extLst>
              </p:cNvPr>
              <p:cNvSpPr txBox="1"/>
              <p:nvPr/>
            </p:nvSpPr>
            <p:spPr>
              <a:xfrm>
                <a:off x="1367914" y="4259603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Q3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10528866-16B0-454F-8AAD-BB012B7245DC}"/>
                  </a:ext>
                </a:extLst>
              </p:cNvPr>
              <p:cNvSpPr txBox="1"/>
              <p:nvPr/>
            </p:nvSpPr>
            <p:spPr>
              <a:xfrm>
                <a:off x="3601724" y="4259603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Q4</a:t>
                </a:r>
              </a:p>
            </p:txBody>
          </p: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56BC1F9D-1DE4-4E30-AB26-3985947E2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72" y="6154664"/>
                <a:ext cx="516907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F22D468F-4651-438F-953D-17E754159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75" y="844463"/>
                <a:ext cx="0" cy="5169074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81ABFA1-160D-41E4-AE24-99C63BFFBDF6}"/>
                  </a:ext>
                </a:extLst>
              </p:cNvPr>
              <p:cNvSpPr txBox="1"/>
              <p:nvPr/>
            </p:nvSpPr>
            <p:spPr>
              <a:xfrm rot="16200000">
                <a:off x="-388795" y="3099240"/>
                <a:ext cx="1152326" cy="65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1024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8028C347-9B4C-4E42-9818-A2011B28B156}"/>
                  </a:ext>
                </a:extLst>
              </p:cNvPr>
              <p:cNvSpPr txBox="1"/>
              <p:nvPr/>
            </p:nvSpPr>
            <p:spPr>
              <a:xfrm>
                <a:off x="2651151" y="6039659"/>
                <a:ext cx="1152327" cy="65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1024</a:t>
                </a:r>
              </a:p>
            </p:txBody>
          </p: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B7B46659-FDF4-4325-BAC5-8AB132035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05" y="3276600"/>
                <a:ext cx="251870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9CAF781-AC30-4FA1-8C21-CDDF0F4E3D27}"/>
                  </a:ext>
                </a:extLst>
              </p:cNvPr>
              <p:cNvSpPr txBox="1"/>
              <p:nvPr/>
            </p:nvSpPr>
            <p:spPr>
              <a:xfrm>
                <a:off x="1462336" y="2708846"/>
                <a:ext cx="930199" cy="65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512</a:t>
                </a:r>
              </a:p>
            </p:txBody>
          </p: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CD9BD6E2-30EC-44C8-BEED-42AE4D128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951" y="3469700"/>
                <a:ext cx="0" cy="25221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882DB4D-1EEB-4E72-8054-E24E93DD5622}"/>
                  </a:ext>
                </a:extLst>
              </p:cNvPr>
              <p:cNvSpPr txBox="1"/>
              <p:nvPr/>
            </p:nvSpPr>
            <p:spPr>
              <a:xfrm rot="16200000">
                <a:off x="2259047" y="4415704"/>
                <a:ext cx="930197" cy="65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512</a:t>
                </a: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723FC2-94FD-4E34-A72A-D2BBBC19F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349" y="844463"/>
                <a:ext cx="258723" cy="6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ABC0348-F701-4B2B-A17C-639AD2EE08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349" y="6010962"/>
                <a:ext cx="258723" cy="6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7527B6FC-6047-4054-BC75-A6E2E97D2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72" y="6010962"/>
                <a:ext cx="0" cy="24635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A9C4CF4-8154-472D-AAE2-2B18D8CFFE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884" y="3463448"/>
                <a:ext cx="258723" cy="6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C9DB158-9515-40F5-B239-D5D1916694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8137" y="5991800"/>
                <a:ext cx="258723" cy="6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E2A288E7-E786-456D-9DD8-261ABB0BF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05" y="3151190"/>
                <a:ext cx="0" cy="24635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CECEDB0-DA5F-44D5-84AD-F588CE1F8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146" y="6010962"/>
                <a:ext cx="0" cy="24635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A69AF010-17CA-45DD-A4D9-78002FF33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484" y="3151190"/>
                <a:ext cx="0" cy="24635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AF067D9-111C-4685-A3A8-1B7030F4E58C}"/>
                </a:ext>
              </a:extLst>
            </p:cNvPr>
            <p:cNvGrpSpPr/>
            <p:nvPr/>
          </p:nvGrpSpPr>
          <p:grpSpPr>
            <a:xfrm>
              <a:off x="7940308" y="2551915"/>
              <a:ext cx="4114533" cy="4099732"/>
              <a:chOff x="5759554" y="844463"/>
              <a:chExt cx="5877890" cy="5856740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62C39B0-BEAB-4E8B-8BC0-6C912D226EDC}"/>
                  </a:ext>
                </a:extLst>
              </p:cNvPr>
              <p:cNvSpPr/>
              <p:nvPr/>
            </p:nvSpPr>
            <p:spPr>
              <a:xfrm>
                <a:off x="6468370" y="844463"/>
                <a:ext cx="5169074" cy="5169074"/>
              </a:xfrm>
              <a:prstGeom prst="rect">
                <a:avLst/>
              </a:prstGeom>
              <a:solidFill>
                <a:srgbClr val="FFC000"/>
              </a:solidFill>
              <a:ln w="47625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EA4CCF10-9CAD-4354-A651-B34D922A6F26}"/>
                  </a:ext>
                </a:extLst>
              </p:cNvPr>
              <p:cNvCxnSpPr>
                <a:cxnSpLocks/>
                <a:stCxn id="261" idx="0"/>
                <a:endCxn id="261" idx="2"/>
              </p:cNvCxnSpPr>
              <p:nvPr/>
            </p:nvCxnSpPr>
            <p:spPr>
              <a:xfrm>
                <a:off x="9052907" y="844463"/>
                <a:ext cx="0" cy="5169074"/>
              </a:xfrm>
              <a:prstGeom prst="line">
                <a:avLst/>
              </a:prstGeom>
              <a:noFill/>
              <a:ln w="50800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5BF0813C-CD49-4887-9D8B-16ED0435ED6F}"/>
                  </a:ext>
                </a:extLst>
              </p:cNvPr>
              <p:cNvCxnSpPr>
                <a:cxnSpLocks/>
                <a:stCxn id="261" idx="3"/>
                <a:endCxn id="261" idx="1"/>
              </p:cNvCxnSpPr>
              <p:nvPr/>
            </p:nvCxnSpPr>
            <p:spPr>
              <a:xfrm flipH="1">
                <a:off x="6468370" y="3429000"/>
                <a:ext cx="5169074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1051A8B3-3310-4A09-ACBD-3240C75EB35F}"/>
                  </a:ext>
                </a:extLst>
              </p:cNvPr>
              <p:cNvSpPr txBox="1"/>
              <p:nvPr/>
            </p:nvSpPr>
            <p:spPr>
              <a:xfrm>
                <a:off x="7274213" y="1675068"/>
                <a:ext cx="1427966" cy="109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Q1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11BBF8D-BF2A-40D3-B842-C80B17B9EE58}"/>
                  </a:ext>
                </a:extLst>
              </p:cNvPr>
              <p:cNvSpPr txBox="1"/>
              <p:nvPr/>
            </p:nvSpPr>
            <p:spPr>
              <a:xfrm>
                <a:off x="9508023" y="1675068"/>
                <a:ext cx="1427966" cy="109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Q2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8C3E231E-ACAA-47F4-9DA6-8493F821ADAA}"/>
                  </a:ext>
                </a:extLst>
              </p:cNvPr>
              <p:cNvSpPr txBox="1"/>
              <p:nvPr/>
            </p:nvSpPr>
            <p:spPr>
              <a:xfrm>
                <a:off x="7274213" y="4259604"/>
                <a:ext cx="1427966" cy="109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Q3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C856112-E994-4AF7-8DE4-2E2ED631DA80}"/>
                  </a:ext>
                </a:extLst>
              </p:cNvPr>
              <p:cNvSpPr txBox="1"/>
              <p:nvPr/>
            </p:nvSpPr>
            <p:spPr>
              <a:xfrm>
                <a:off x="9508023" y="4259604"/>
                <a:ext cx="1427966" cy="109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Q4</a:t>
                </a:r>
              </a:p>
            </p:txBody>
          </p: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6B867CAB-30A7-4410-8AB5-A9FB7A34E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370" y="6154664"/>
                <a:ext cx="516907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8A908CD-B42F-41CD-9F17-2C8F8AC89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373" y="844463"/>
                <a:ext cx="0" cy="5169074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60D6C370-8B8F-4AE8-89C7-AF04BD893B2B}"/>
                  </a:ext>
                </a:extLst>
              </p:cNvPr>
              <p:cNvSpPr txBox="1"/>
              <p:nvPr/>
            </p:nvSpPr>
            <p:spPr>
              <a:xfrm rot="16200000">
                <a:off x="5513151" y="3099238"/>
                <a:ext cx="1152326" cy="65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2048</a:t>
                </a:r>
              </a:p>
            </p:txBody>
          </p: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38DB3F6-007A-4595-8B17-F8AF4E972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203" y="3276600"/>
                <a:ext cx="251870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8AB3F4D8-86B3-46F6-9D2D-E78588D75994}"/>
                  </a:ext>
                </a:extLst>
              </p:cNvPr>
              <p:cNvSpPr txBox="1"/>
              <p:nvPr/>
            </p:nvSpPr>
            <p:spPr>
              <a:xfrm>
                <a:off x="7368631" y="2706669"/>
                <a:ext cx="1152326" cy="65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1024</a:t>
                </a:r>
              </a:p>
            </p:txBody>
          </p: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F00AB644-1FCB-45C8-ACA9-44E1929FC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2249" y="3469700"/>
                <a:ext cx="0" cy="25221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D1931D85-5AFC-4DB9-8414-54268D1121AA}"/>
                  </a:ext>
                </a:extLst>
              </p:cNvPr>
              <p:cNvSpPr txBox="1"/>
              <p:nvPr/>
            </p:nvSpPr>
            <p:spPr>
              <a:xfrm rot="16200000">
                <a:off x="8056458" y="4415701"/>
                <a:ext cx="1152326" cy="659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1024</a:t>
                </a:r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3E05CE19-51B6-454F-BF31-330BEFA093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9647" y="844463"/>
                <a:ext cx="258723" cy="6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8F8CE713-2D61-4862-89B5-EAE1362F8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9647" y="6010962"/>
                <a:ext cx="258723" cy="6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97F0434-815D-43C5-9A37-81847A703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370" y="6010962"/>
                <a:ext cx="0" cy="24635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F3A65E7C-5AE9-4586-9CA4-9E902B31E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48182" y="3463448"/>
                <a:ext cx="258723" cy="6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1A78D914-443A-4AFD-95AC-0D533D7660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4435" y="5991800"/>
                <a:ext cx="258723" cy="6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9959D26A-45FC-4B76-8BEC-2502ADCA3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203" y="3151190"/>
                <a:ext cx="0" cy="24635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5E308E8B-269F-4B05-8734-A6E448E5E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37444" y="6010962"/>
                <a:ext cx="0" cy="24635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9E4DE4E6-210D-46C2-A10D-023D568BE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2782" y="3151190"/>
                <a:ext cx="0" cy="24635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2BF3ED69-5345-43E4-BB7D-E54EECCC911C}"/>
                  </a:ext>
                </a:extLst>
              </p:cNvPr>
              <p:cNvSpPr txBox="1"/>
              <p:nvPr/>
            </p:nvSpPr>
            <p:spPr>
              <a:xfrm>
                <a:off x="8573391" y="6041684"/>
                <a:ext cx="1152327" cy="65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2048</a:t>
                </a: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C394EC9-3150-4065-A77D-B2358A9C118C}"/>
                </a:ext>
              </a:extLst>
            </p:cNvPr>
            <p:cNvGrpSpPr/>
            <p:nvPr/>
          </p:nvGrpSpPr>
          <p:grpSpPr>
            <a:xfrm>
              <a:off x="-145168" y="2551915"/>
              <a:ext cx="4114535" cy="4099732"/>
              <a:chOff x="5759548" y="844463"/>
              <a:chExt cx="5877896" cy="5856740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36D3328E-58AA-4208-973C-F49656F297DD}"/>
                  </a:ext>
                </a:extLst>
              </p:cNvPr>
              <p:cNvSpPr/>
              <p:nvPr/>
            </p:nvSpPr>
            <p:spPr>
              <a:xfrm>
                <a:off x="6468369" y="844463"/>
                <a:ext cx="5169075" cy="5169074"/>
              </a:xfrm>
              <a:prstGeom prst="rect">
                <a:avLst/>
              </a:prstGeom>
              <a:solidFill>
                <a:srgbClr val="5B9BD5"/>
              </a:solidFill>
              <a:ln w="47625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DED1701-0499-48DA-BAEC-6028E8A772EE}"/>
                  </a:ext>
                </a:extLst>
              </p:cNvPr>
              <p:cNvCxnSpPr>
                <a:cxnSpLocks/>
                <a:stCxn id="285" idx="0"/>
                <a:endCxn id="285" idx="2"/>
              </p:cNvCxnSpPr>
              <p:nvPr/>
            </p:nvCxnSpPr>
            <p:spPr>
              <a:xfrm>
                <a:off x="9052907" y="844463"/>
                <a:ext cx="0" cy="5169074"/>
              </a:xfrm>
              <a:prstGeom prst="line">
                <a:avLst/>
              </a:prstGeom>
              <a:noFill/>
              <a:ln w="50800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6D99B6D3-E466-4F63-A48B-00A6724EAED2}"/>
                  </a:ext>
                </a:extLst>
              </p:cNvPr>
              <p:cNvCxnSpPr>
                <a:cxnSpLocks/>
                <a:stCxn id="285" idx="3"/>
                <a:endCxn id="285" idx="1"/>
              </p:cNvCxnSpPr>
              <p:nvPr/>
            </p:nvCxnSpPr>
            <p:spPr>
              <a:xfrm flipH="1">
                <a:off x="6468370" y="3429000"/>
                <a:ext cx="5169074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4472C4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475BFED-C973-4223-8827-AEA2FE036ECF}"/>
                  </a:ext>
                </a:extLst>
              </p:cNvPr>
              <p:cNvSpPr txBox="1"/>
              <p:nvPr/>
            </p:nvSpPr>
            <p:spPr>
              <a:xfrm>
                <a:off x="7274213" y="1675067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Q1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BDFEB536-B73C-447F-9A33-9B380DE85662}"/>
                  </a:ext>
                </a:extLst>
              </p:cNvPr>
              <p:cNvSpPr txBox="1"/>
              <p:nvPr/>
            </p:nvSpPr>
            <p:spPr>
              <a:xfrm>
                <a:off x="9508022" y="1675067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Q2</a:t>
                </a:r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6C61F09E-D78D-4C15-821F-5083E5434F27}"/>
                  </a:ext>
                </a:extLst>
              </p:cNvPr>
              <p:cNvSpPr txBox="1"/>
              <p:nvPr/>
            </p:nvSpPr>
            <p:spPr>
              <a:xfrm>
                <a:off x="7274213" y="4259604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Q3</a:t>
                </a: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D421A890-CD9A-4869-923E-85DFF83653D9}"/>
                  </a:ext>
                </a:extLst>
              </p:cNvPr>
              <p:cNvSpPr txBox="1"/>
              <p:nvPr/>
            </p:nvSpPr>
            <p:spPr>
              <a:xfrm>
                <a:off x="9508022" y="4259604"/>
                <a:ext cx="1427966" cy="109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Calibri" panose="020F0502020204030204"/>
                  </a:rPr>
                  <a:t>Q4</a:t>
                </a:r>
              </a:p>
            </p:txBody>
          </p: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8170B11C-4FAF-4125-8198-48908C90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370" y="6154664"/>
                <a:ext cx="516907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AEF9BFBE-CAA2-435F-AC80-E99129FA0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373" y="844463"/>
                <a:ext cx="0" cy="5169074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3F16799D-AF7C-472E-BB07-888CE6DA6E26}"/>
                  </a:ext>
                </a:extLst>
              </p:cNvPr>
              <p:cNvSpPr txBox="1"/>
              <p:nvPr/>
            </p:nvSpPr>
            <p:spPr>
              <a:xfrm rot="16200000">
                <a:off x="5624209" y="3099240"/>
                <a:ext cx="930198" cy="65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512</a:t>
                </a:r>
              </a:p>
            </p:txBody>
          </p: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518E3458-D0C1-4A71-BA9D-39220E130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203" y="3276600"/>
                <a:ext cx="251870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ABE352B4-DB31-4579-BD2B-CA30C4C6A3B7}"/>
                  </a:ext>
                </a:extLst>
              </p:cNvPr>
              <p:cNvSpPr txBox="1"/>
              <p:nvPr/>
            </p:nvSpPr>
            <p:spPr>
              <a:xfrm>
                <a:off x="7368629" y="2711026"/>
                <a:ext cx="930196" cy="65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256</a:t>
                </a:r>
              </a:p>
            </p:txBody>
          </p: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A743BD7F-B926-4828-A7DB-243F7C126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2249" y="3469700"/>
                <a:ext cx="0" cy="25221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2EC7C564-CFA5-4C24-83D0-B11BED4EE790}"/>
                  </a:ext>
                </a:extLst>
              </p:cNvPr>
              <p:cNvSpPr txBox="1"/>
              <p:nvPr/>
            </p:nvSpPr>
            <p:spPr>
              <a:xfrm rot="16200000">
                <a:off x="8248609" y="4459669"/>
                <a:ext cx="820280" cy="57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256</a:t>
                </a: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DF8A8BEA-E8D1-4999-852D-1C7FD452C3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9647" y="844463"/>
                <a:ext cx="258723" cy="6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42B44E9D-F593-4CB3-A84C-75C26ADB1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9647" y="6010962"/>
                <a:ext cx="258723" cy="6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803B0139-69C7-4488-B8DE-B9F3F0EFA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370" y="6010962"/>
                <a:ext cx="0" cy="24635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8F020CA5-5713-416D-A3F3-BD486065D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48182" y="3463448"/>
                <a:ext cx="258723" cy="6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5D31E115-540F-45C2-A02C-743E108D1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4435" y="5991800"/>
                <a:ext cx="258723" cy="6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46E671F6-3B4D-497D-883E-1292991F6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203" y="3151190"/>
                <a:ext cx="0" cy="24635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AE52FD7A-7088-4446-AA17-5E46280F8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37444" y="6010962"/>
                <a:ext cx="0" cy="24635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9E3C1854-FEE4-4C7E-BEFB-ECB4EEF81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2782" y="3151190"/>
                <a:ext cx="0" cy="24635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8FA87754-C7A4-48E3-A5A7-B96D1121CBFB}"/>
                  </a:ext>
                </a:extLst>
              </p:cNvPr>
              <p:cNvSpPr txBox="1"/>
              <p:nvPr/>
            </p:nvSpPr>
            <p:spPr>
              <a:xfrm>
                <a:off x="8649590" y="6041684"/>
                <a:ext cx="930196" cy="65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512</a:t>
                </a:r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4752480-AE4E-4A4C-BA31-690D80CF9FCE}"/>
                </a:ext>
              </a:extLst>
            </p:cNvPr>
            <p:cNvSpPr txBox="1"/>
            <p:nvPr/>
          </p:nvSpPr>
          <p:spPr>
            <a:xfrm>
              <a:off x="1294950" y="1671791"/>
              <a:ext cx="1910700" cy="1109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6000" dirty="0">
                  <a:latin typeface="Calibri" panose="020F0502020204030204"/>
                </a:rPr>
                <a:t>TCSA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229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399908-F6E1-4C2A-A355-4617C6601EBF}"/>
              </a:ext>
            </a:extLst>
          </p:cNvPr>
          <p:cNvGrpSpPr/>
          <p:nvPr/>
        </p:nvGrpSpPr>
        <p:grpSpPr>
          <a:xfrm>
            <a:off x="5780623" y="1955261"/>
            <a:ext cx="5018918" cy="4541269"/>
            <a:chOff x="3701888" y="1158365"/>
            <a:chExt cx="5018918" cy="4541269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A7ECC77-0251-416B-B296-4CCE41637209}"/>
                </a:ext>
              </a:extLst>
            </p:cNvPr>
            <p:cNvSpPr/>
            <p:nvPr/>
          </p:nvSpPr>
          <p:spPr>
            <a:xfrm>
              <a:off x="4906898" y="1996044"/>
              <a:ext cx="405263" cy="405263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858AFB3-B07A-4769-BCFC-CEA230BFA609}"/>
                </a:ext>
              </a:extLst>
            </p:cNvPr>
            <p:cNvSpPr/>
            <p:nvPr/>
          </p:nvSpPr>
          <p:spPr>
            <a:xfrm>
              <a:off x="4906898" y="2401307"/>
              <a:ext cx="405263" cy="405263"/>
            </a:xfrm>
            <a:prstGeom prst="rect">
              <a:avLst/>
            </a:prstGeom>
            <a:solidFill>
              <a:srgbClr val="00FF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CB90973-A731-47BE-AAFD-22A0E05F63A7}"/>
                </a:ext>
              </a:extLst>
            </p:cNvPr>
            <p:cNvSpPr/>
            <p:nvPr/>
          </p:nvSpPr>
          <p:spPr>
            <a:xfrm>
              <a:off x="5312161" y="1996044"/>
              <a:ext cx="405263" cy="405263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1814A8-D9D1-492C-A9F7-8F7D894A484D}"/>
                </a:ext>
              </a:extLst>
            </p:cNvPr>
            <p:cNvSpPr/>
            <p:nvPr/>
          </p:nvSpPr>
          <p:spPr>
            <a:xfrm>
              <a:off x="5312161" y="2401307"/>
              <a:ext cx="405263" cy="405263"/>
            </a:xfrm>
            <a:prstGeom prst="rect">
              <a:avLst/>
            </a:prstGeom>
            <a:solidFill>
              <a:srgbClr val="0000FF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15AB163-9EF5-43BF-A312-732F2AB1BD90}"/>
                </a:ext>
              </a:extLst>
            </p:cNvPr>
            <p:cNvSpPr/>
            <p:nvPr/>
          </p:nvSpPr>
          <p:spPr>
            <a:xfrm>
              <a:off x="4906898" y="1996044"/>
              <a:ext cx="810526" cy="810526"/>
            </a:xfrm>
            <a:prstGeom prst="rect">
              <a:avLst/>
            </a:prstGeom>
            <a:noFill/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130C10B-C3CD-4F60-9181-82D44BEF0A1D}"/>
                </a:ext>
              </a:extLst>
            </p:cNvPr>
            <p:cNvSpPr/>
            <p:nvPr/>
          </p:nvSpPr>
          <p:spPr>
            <a:xfrm>
              <a:off x="4906898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61B952E-0712-4B6F-B97B-5E304D39EC1E}"/>
                </a:ext>
              </a:extLst>
            </p:cNvPr>
            <p:cNvSpPr/>
            <p:nvPr/>
          </p:nvSpPr>
          <p:spPr>
            <a:xfrm>
              <a:off x="4906898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7C5084-8277-4C6D-8782-763D39C46D19}"/>
                </a:ext>
              </a:extLst>
            </p:cNvPr>
            <p:cNvSpPr/>
            <p:nvPr/>
          </p:nvSpPr>
          <p:spPr>
            <a:xfrm>
              <a:off x="5312161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AC69F8A-9804-40B9-A912-84FC78E509D3}"/>
                </a:ext>
              </a:extLst>
            </p:cNvPr>
            <p:cNvSpPr/>
            <p:nvPr/>
          </p:nvSpPr>
          <p:spPr>
            <a:xfrm>
              <a:off x="5312161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C61F88D-D2CE-495C-8E8F-226471274FDF}"/>
                </a:ext>
              </a:extLst>
            </p:cNvPr>
            <p:cNvSpPr/>
            <p:nvPr/>
          </p:nvSpPr>
          <p:spPr>
            <a:xfrm>
              <a:off x="4906898" y="2806570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833D838-FAAC-4FFB-B96A-5CD7349A4C19}"/>
                </a:ext>
              </a:extLst>
            </p:cNvPr>
            <p:cNvSpPr/>
            <p:nvPr/>
          </p:nvSpPr>
          <p:spPr>
            <a:xfrm>
              <a:off x="4906898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DE7683E-EC15-45AB-BF32-DDF2EA0FD02E}"/>
                </a:ext>
              </a:extLst>
            </p:cNvPr>
            <p:cNvSpPr/>
            <p:nvPr/>
          </p:nvSpPr>
          <p:spPr>
            <a:xfrm>
              <a:off x="4906898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0E07F4E-33FA-4568-A2CB-3F16C51C6952}"/>
                </a:ext>
              </a:extLst>
            </p:cNvPr>
            <p:cNvSpPr/>
            <p:nvPr/>
          </p:nvSpPr>
          <p:spPr>
            <a:xfrm>
              <a:off x="5312161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67BAC4C-24A4-4B04-AB01-1E7977C3CC6B}"/>
                </a:ext>
              </a:extLst>
            </p:cNvPr>
            <p:cNvSpPr/>
            <p:nvPr/>
          </p:nvSpPr>
          <p:spPr>
            <a:xfrm>
              <a:off x="5312161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AA9867D-1161-4F8F-A6D3-40BD17AAB21B}"/>
                </a:ext>
              </a:extLst>
            </p:cNvPr>
            <p:cNvSpPr/>
            <p:nvPr/>
          </p:nvSpPr>
          <p:spPr>
            <a:xfrm>
              <a:off x="4906898" y="3617096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AE58F17-74B3-4207-80AD-DE2DA4CC45E5}"/>
                </a:ext>
              </a:extLst>
            </p:cNvPr>
            <p:cNvSpPr/>
            <p:nvPr/>
          </p:nvSpPr>
          <p:spPr>
            <a:xfrm>
              <a:off x="4906898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04D3754-EF4A-4CB3-9A23-B124FE47D0A2}"/>
                </a:ext>
              </a:extLst>
            </p:cNvPr>
            <p:cNvSpPr/>
            <p:nvPr/>
          </p:nvSpPr>
          <p:spPr>
            <a:xfrm>
              <a:off x="4906898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6E9EC9E-8837-474D-8D5C-3B9B424D1A9A}"/>
                </a:ext>
              </a:extLst>
            </p:cNvPr>
            <p:cNvSpPr/>
            <p:nvPr/>
          </p:nvSpPr>
          <p:spPr>
            <a:xfrm>
              <a:off x="5312161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E53C083-4D5D-4BA0-B6B2-77C0E3D342EC}"/>
                </a:ext>
              </a:extLst>
            </p:cNvPr>
            <p:cNvSpPr/>
            <p:nvPr/>
          </p:nvSpPr>
          <p:spPr>
            <a:xfrm>
              <a:off x="5312161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CB6B2DB-C3C3-43B9-9793-9F35A0DA3EA2}"/>
                </a:ext>
              </a:extLst>
            </p:cNvPr>
            <p:cNvSpPr/>
            <p:nvPr/>
          </p:nvSpPr>
          <p:spPr>
            <a:xfrm>
              <a:off x="4906898" y="4427622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E41D7BD-B9FA-4787-B78E-FC5AF56A74B7}"/>
                </a:ext>
              </a:extLst>
            </p:cNvPr>
            <p:cNvSpPr/>
            <p:nvPr/>
          </p:nvSpPr>
          <p:spPr>
            <a:xfrm>
              <a:off x="5717424" y="1996044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77C99A-FA65-4895-9418-B458AE21AF43}"/>
                </a:ext>
              </a:extLst>
            </p:cNvPr>
            <p:cNvSpPr/>
            <p:nvPr/>
          </p:nvSpPr>
          <p:spPr>
            <a:xfrm>
              <a:off x="5717424" y="2401307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10CA48D-A8A7-46CA-855B-C049D2DF0098}"/>
                </a:ext>
              </a:extLst>
            </p:cNvPr>
            <p:cNvSpPr/>
            <p:nvPr/>
          </p:nvSpPr>
          <p:spPr>
            <a:xfrm>
              <a:off x="6122687" y="1996044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C032969-F34A-485E-A6D7-20E9FED98633}"/>
                </a:ext>
              </a:extLst>
            </p:cNvPr>
            <p:cNvSpPr/>
            <p:nvPr/>
          </p:nvSpPr>
          <p:spPr>
            <a:xfrm>
              <a:off x="6122687" y="2401307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4A6751D-7D16-49D7-99E4-E40FDAE586D1}"/>
                </a:ext>
              </a:extLst>
            </p:cNvPr>
            <p:cNvSpPr/>
            <p:nvPr/>
          </p:nvSpPr>
          <p:spPr>
            <a:xfrm>
              <a:off x="5717424" y="1996044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A4EA75B-58CA-4BD0-A714-8963C689D08A}"/>
                </a:ext>
              </a:extLst>
            </p:cNvPr>
            <p:cNvSpPr/>
            <p:nvPr/>
          </p:nvSpPr>
          <p:spPr>
            <a:xfrm>
              <a:off x="5717424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FA5136-2BEA-491E-8939-3F5A01302D66}"/>
                </a:ext>
              </a:extLst>
            </p:cNvPr>
            <p:cNvSpPr/>
            <p:nvPr/>
          </p:nvSpPr>
          <p:spPr>
            <a:xfrm>
              <a:off x="5717424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53A45A2-5844-4306-8AE9-0EF768C05CB4}"/>
                </a:ext>
              </a:extLst>
            </p:cNvPr>
            <p:cNvSpPr/>
            <p:nvPr/>
          </p:nvSpPr>
          <p:spPr>
            <a:xfrm>
              <a:off x="6122687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940D07B-DBF4-4646-A20F-A97EFAF6BD2D}"/>
                </a:ext>
              </a:extLst>
            </p:cNvPr>
            <p:cNvSpPr/>
            <p:nvPr/>
          </p:nvSpPr>
          <p:spPr>
            <a:xfrm>
              <a:off x="6122687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C164319-CECD-4FF1-AB72-1308EA44E30E}"/>
                </a:ext>
              </a:extLst>
            </p:cNvPr>
            <p:cNvSpPr/>
            <p:nvPr/>
          </p:nvSpPr>
          <p:spPr>
            <a:xfrm>
              <a:off x="5717424" y="2806570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BFCCAF8-11C0-4B60-B114-E4E3F37D6599}"/>
                </a:ext>
              </a:extLst>
            </p:cNvPr>
            <p:cNvSpPr/>
            <p:nvPr/>
          </p:nvSpPr>
          <p:spPr>
            <a:xfrm>
              <a:off x="5717424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4ED25A-CB05-4C48-AF34-5737C2DA4C2B}"/>
                </a:ext>
              </a:extLst>
            </p:cNvPr>
            <p:cNvSpPr/>
            <p:nvPr/>
          </p:nvSpPr>
          <p:spPr>
            <a:xfrm>
              <a:off x="5717424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2F780E4-554D-452A-9A6A-3C7431E33FE7}"/>
                </a:ext>
              </a:extLst>
            </p:cNvPr>
            <p:cNvSpPr/>
            <p:nvPr/>
          </p:nvSpPr>
          <p:spPr>
            <a:xfrm>
              <a:off x="6122687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EBE96CE-A1CF-4949-A33D-7E3DA767F551}"/>
                </a:ext>
              </a:extLst>
            </p:cNvPr>
            <p:cNvSpPr/>
            <p:nvPr/>
          </p:nvSpPr>
          <p:spPr>
            <a:xfrm>
              <a:off x="6122687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F7CDE2C-5263-4F66-9AF8-100DBEE31A4A}"/>
                </a:ext>
              </a:extLst>
            </p:cNvPr>
            <p:cNvSpPr/>
            <p:nvPr/>
          </p:nvSpPr>
          <p:spPr>
            <a:xfrm>
              <a:off x="5717424" y="3617096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C7D973C-0C6D-4EED-9CE1-40E9C9812920}"/>
                </a:ext>
              </a:extLst>
            </p:cNvPr>
            <p:cNvSpPr/>
            <p:nvPr/>
          </p:nvSpPr>
          <p:spPr>
            <a:xfrm>
              <a:off x="5717424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523CA21-6C1E-484D-8C7E-C22D0716B83E}"/>
                </a:ext>
              </a:extLst>
            </p:cNvPr>
            <p:cNvSpPr/>
            <p:nvPr/>
          </p:nvSpPr>
          <p:spPr>
            <a:xfrm>
              <a:off x="5717424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E135C3A-7F29-470E-8F5D-7E4D705D0643}"/>
                </a:ext>
              </a:extLst>
            </p:cNvPr>
            <p:cNvSpPr/>
            <p:nvPr/>
          </p:nvSpPr>
          <p:spPr>
            <a:xfrm>
              <a:off x="6122687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B584066-D415-44B4-B7F5-6500B2460031}"/>
                </a:ext>
              </a:extLst>
            </p:cNvPr>
            <p:cNvSpPr/>
            <p:nvPr/>
          </p:nvSpPr>
          <p:spPr>
            <a:xfrm>
              <a:off x="6122687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2109574-95CA-47E1-8567-A1B36C2FB9B7}"/>
                </a:ext>
              </a:extLst>
            </p:cNvPr>
            <p:cNvSpPr/>
            <p:nvPr/>
          </p:nvSpPr>
          <p:spPr>
            <a:xfrm>
              <a:off x="5717424" y="4427622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9788586-103A-4427-B976-5763A1C54F7D}"/>
                </a:ext>
              </a:extLst>
            </p:cNvPr>
            <p:cNvSpPr/>
            <p:nvPr/>
          </p:nvSpPr>
          <p:spPr>
            <a:xfrm>
              <a:off x="6527950" y="1996044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E1F2DE3-CAF8-4078-81BC-AEA018656483}"/>
                </a:ext>
              </a:extLst>
            </p:cNvPr>
            <p:cNvSpPr/>
            <p:nvPr/>
          </p:nvSpPr>
          <p:spPr>
            <a:xfrm>
              <a:off x="6527950" y="2401307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9744AC8-A0DC-4E61-9F5B-773C79F0C52B}"/>
                </a:ext>
              </a:extLst>
            </p:cNvPr>
            <p:cNvSpPr/>
            <p:nvPr/>
          </p:nvSpPr>
          <p:spPr>
            <a:xfrm>
              <a:off x="6933213" y="1996044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108AC3E-76E1-4A18-996E-E9E4398F4BD3}"/>
                </a:ext>
              </a:extLst>
            </p:cNvPr>
            <p:cNvSpPr/>
            <p:nvPr/>
          </p:nvSpPr>
          <p:spPr>
            <a:xfrm>
              <a:off x="6933213" y="2401307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85F8DD7-4D33-4879-B807-3617489561DB}"/>
                </a:ext>
              </a:extLst>
            </p:cNvPr>
            <p:cNvSpPr/>
            <p:nvPr/>
          </p:nvSpPr>
          <p:spPr>
            <a:xfrm>
              <a:off x="6527950" y="1996044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5040BBC-AAC1-41DC-95C9-5D6746E74351}"/>
                </a:ext>
              </a:extLst>
            </p:cNvPr>
            <p:cNvSpPr/>
            <p:nvPr/>
          </p:nvSpPr>
          <p:spPr>
            <a:xfrm>
              <a:off x="6527950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A9756F4-CDF6-4D80-9F26-703E3D35EBFB}"/>
                </a:ext>
              </a:extLst>
            </p:cNvPr>
            <p:cNvSpPr/>
            <p:nvPr/>
          </p:nvSpPr>
          <p:spPr>
            <a:xfrm>
              <a:off x="6527950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7F2BFB-81F7-4E2A-B4CA-6F89A200B5FA}"/>
                </a:ext>
              </a:extLst>
            </p:cNvPr>
            <p:cNvSpPr/>
            <p:nvPr/>
          </p:nvSpPr>
          <p:spPr>
            <a:xfrm>
              <a:off x="6933213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68A3C16-C852-4B81-AD11-2914AF5AE777}"/>
                </a:ext>
              </a:extLst>
            </p:cNvPr>
            <p:cNvSpPr/>
            <p:nvPr/>
          </p:nvSpPr>
          <p:spPr>
            <a:xfrm>
              <a:off x="6933213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46AD112-A465-48B0-83EF-452854099C2A}"/>
                </a:ext>
              </a:extLst>
            </p:cNvPr>
            <p:cNvSpPr/>
            <p:nvPr/>
          </p:nvSpPr>
          <p:spPr>
            <a:xfrm>
              <a:off x="6527950" y="2806570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CE77D64-82D4-41D7-AD2A-2E03A1DAE52C}"/>
                </a:ext>
              </a:extLst>
            </p:cNvPr>
            <p:cNvSpPr/>
            <p:nvPr/>
          </p:nvSpPr>
          <p:spPr>
            <a:xfrm>
              <a:off x="6527950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3DF5529-DC44-4E09-9349-841DF7A382C1}"/>
                </a:ext>
              </a:extLst>
            </p:cNvPr>
            <p:cNvSpPr/>
            <p:nvPr/>
          </p:nvSpPr>
          <p:spPr>
            <a:xfrm>
              <a:off x="6527950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39960BA-A02B-4F0A-B97C-11E58B845CD2}"/>
                </a:ext>
              </a:extLst>
            </p:cNvPr>
            <p:cNvSpPr/>
            <p:nvPr/>
          </p:nvSpPr>
          <p:spPr>
            <a:xfrm>
              <a:off x="6933213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CF808E0-57C3-4AC1-B43D-FBE2F82911AD}"/>
                </a:ext>
              </a:extLst>
            </p:cNvPr>
            <p:cNvSpPr/>
            <p:nvPr/>
          </p:nvSpPr>
          <p:spPr>
            <a:xfrm>
              <a:off x="6933213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0F6271D-8B37-40FD-9DC0-2A85BB4C60E2}"/>
                </a:ext>
              </a:extLst>
            </p:cNvPr>
            <p:cNvSpPr/>
            <p:nvPr/>
          </p:nvSpPr>
          <p:spPr>
            <a:xfrm>
              <a:off x="6527950" y="3617096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427EAE6-14C7-4043-A019-2D2B6427D55E}"/>
                </a:ext>
              </a:extLst>
            </p:cNvPr>
            <p:cNvSpPr/>
            <p:nvPr/>
          </p:nvSpPr>
          <p:spPr>
            <a:xfrm>
              <a:off x="6527950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E5EFB91-4286-44A5-9B44-768436DDD4DB}"/>
                </a:ext>
              </a:extLst>
            </p:cNvPr>
            <p:cNvSpPr/>
            <p:nvPr/>
          </p:nvSpPr>
          <p:spPr>
            <a:xfrm>
              <a:off x="6527950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840CB11-315B-450F-AF53-08898D4EAFD0}"/>
                </a:ext>
              </a:extLst>
            </p:cNvPr>
            <p:cNvSpPr/>
            <p:nvPr/>
          </p:nvSpPr>
          <p:spPr>
            <a:xfrm>
              <a:off x="6933213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D109EFB-DDBA-4889-A8D7-B03231429FF3}"/>
                </a:ext>
              </a:extLst>
            </p:cNvPr>
            <p:cNvSpPr/>
            <p:nvPr/>
          </p:nvSpPr>
          <p:spPr>
            <a:xfrm>
              <a:off x="6933213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C947ABB-81F1-400E-9F82-13C183AAE132}"/>
                </a:ext>
              </a:extLst>
            </p:cNvPr>
            <p:cNvSpPr/>
            <p:nvPr/>
          </p:nvSpPr>
          <p:spPr>
            <a:xfrm>
              <a:off x="6527950" y="4427622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1AE79BF0-340B-49B1-BA04-AB48CDAE67F0}"/>
                </a:ext>
              </a:extLst>
            </p:cNvPr>
            <p:cNvSpPr/>
            <p:nvPr/>
          </p:nvSpPr>
          <p:spPr>
            <a:xfrm>
              <a:off x="7338476" y="1996044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D7DA5DA-A3A4-470D-A799-D583EE158831}"/>
                </a:ext>
              </a:extLst>
            </p:cNvPr>
            <p:cNvSpPr/>
            <p:nvPr/>
          </p:nvSpPr>
          <p:spPr>
            <a:xfrm>
              <a:off x="7338476" y="2401307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664CB0-D518-443C-AECE-06BAC1B78646}"/>
                </a:ext>
              </a:extLst>
            </p:cNvPr>
            <p:cNvSpPr/>
            <p:nvPr/>
          </p:nvSpPr>
          <p:spPr>
            <a:xfrm>
              <a:off x="7743739" y="1996044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377E7D4-FDB0-4EDE-B337-00F84FB45434}"/>
                </a:ext>
              </a:extLst>
            </p:cNvPr>
            <p:cNvSpPr/>
            <p:nvPr/>
          </p:nvSpPr>
          <p:spPr>
            <a:xfrm>
              <a:off x="7743739" y="2401307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5A628B6-99CB-4C49-802D-58A92FDA1A72}"/>
                </a:ext>
              </a:extLst>
            </p:cNvPr>
            <p:cNvSpPr/>
            <p:nvPr/>
          </p:nvSpPr>
          <p:spPr>
            <a:xfrm>
              <a:off x="7338476" y="1996044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E7113FC-987F-4DD2-93ED-4D0D9E363445}"/>
                </a:ext>
              </a:extLst>
            </p:cNvPr>
            <p:cNvSpPr/>
            <p:nvPr/>
          </p:nvSpPr>
          <p:spPr>
            <a:xfrm>
              <a:off x="7338476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4C5EFD3-4CD6-4B70-A8F2-38D73858A39B}"/>
                </a:ext>
              </a:extLst>
            </p:cNvPr>
            <p:cNvSpPr/>
            <p:nvPr/>
          </p:nvSpPr>
          <p:spPr>
            <a:xfrm>
              <a:off x="7338476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530821A-EF0B-455C-B021-01F6C746F752}"/>
                </a:ext>
              </a:extLst>
            </p:cNvPr>
            <p:cNvSpPr/>
            <p:nvPr/>
          </p:nvSpPr>
          <p:spPr>
            <a:xfrm>
              <a:off x="7743739" y="2806570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89E5756-37EB-4B95-A513-A90225CCE7E6}"/>
                </a:ext>
              </a:extLst>
            </p:cNvPr>
            <p:cNvSpPr/>
            <p:nvPr/>
          </p:nvSpPr>
          <p:spPr>
            <a:xfrm>
              <a:off x="7743739" y="3211833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CB64F2F-715D-4132-8568-C6D02D297865}"/>
                </a:ext>
              </a:extLst>
            </p:cNvPr>
            <p:cNvSpPr/>
            <p:nvPr/>
          </p:nvSpPr>
          <p:spPr>
            <a:xfrm>
              <a:off x="7338476" y="2806570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03EE37C-29A6-4541-9759-591C097D3076}"/>
                </a:ext>
              </a:extLst>
            </p:cNvPr>
            <p:cNvSpPr/>
            <p:nvPr/>
          </p:nvSpPr>
          <p:spPr>
            <a:xfrm>
              <a:off x="7338476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0DDEA22-D2A7-49C9-8329-45212C384E01}"/>
                </a:ext>
              </a:extLst>
            </p:cNvPr>
            <p:cNvSpPr/>
            <p:nvPr/>
          </p:nvSpPr>
          <p:spPr>
            <a:xfrm>
              <a:off x="7338476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21529CB-78F0-421E-9E33-6A7BFA118B0B}"/>
                </a:ext>
              </a:extLst>
            </p:cNvPr>
            <p:cNvSpPr/>
            <p:nvPr/>
          </p:nvSpPr>
          <p:spPr>
            <a:xfrm>
              <a:off x="7743739" y="3617096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AA9A6FA-0381-4FAB-9EBF-A7A2A8D112B2}"/>
                </a:ext>
              </a:extLst>
            </p:cNvPr>
            <p:cNvSpPr/>
            <p:nvPr/>
          </p:nvSpPr>
          <p:spPr>
            <a:xfrm>
              <a:off x="7743739" y="4022359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E452DA2-7637-4D5C-A4C9-C6DED3EE514A}"/>
                </a:ext>
              </a:extLst>
            </p:cNvPr>
            <p:cNvSpPr/>
            <p:nvPr/>
          </p:nvSpPr>
          <p:spPr>
            <a:xfrm>
              <a:off x="7338476" y="3617096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5D2B926-042D-493E-B3C9-6C6C9FD0AB53}"/>
                </a:ext>
              </a:extLst>
            </p:cNvPr>
            <p:cNvSpPr/>
            <p:nvPr/>
          </p:nvSpPr>
          <p:spPr>
            <a:xfrm>
              <a:off x="7338476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FD25921-F209-4E0C-B20D-3870FB323365}"/>
                </a:ext>
              </a:extLst>
            </p:cNvPr>
            <p:cNvSpPr/>
            <p:nvPr/>
          </p:nvSpPr>
          <p:spPr>
            <a:xfrm>
              <a:off x="7338476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85B4EDA-58E1-4BF3-A943-302BC695DFD4}"/>
                </a:ext>
              </a:extLst>
            </p:cNvPr>
            <p:cNvSpPr/>
            <p:nvPr/>
          </p:nvSpPr>
          <p:spPr>
            <a:xfrm>
              <a:off x="7743739" y="4427622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B86EFD98-2596-4454-8307-4DD8CE2AFCEA}"/>
                </a:ext>
              </a:extLst>
            </p:cNvPr>
            <p:cNvSpPr/>
            <p:nvPr/>
          </p:nvSpPr>
          <p:spPr>
            <a:xfrm>
              <a:off x="7743739" y="4832885"/>
              <a:ext cx="405263" cy="40526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615CA58-D692-4297-9BFD-7C5E6B450400}"/>
                </a:ext>
              </a:extLst>
            </p:cNvPr>
            <p:cNvSpPr/>
            <p:nvPr/>
          </p:nvSpPr>
          <p:spPr>
            <a:xfrm>
              <a:off x="7338476" y="4427622"/>
              <a:ext cx="810526" cy="810526"/>
            </a:xfrm>
            <a:prstGeom prst="rect">
              <a:avLst/>
            </a:prstGeom>
            <a:solidFill>
              <a:srgbClr val="002060"/>
            </a:solidFill>
            <a:ln w="762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939718B-E7C7-44C1-A884-3ADBB065A993}"/>
                </a:ext>
              </a:extLst>
            </p:cNvPr>
            <p:cNvCxnSpPr/>
            <p:nvPr/>
          </p:nvCxnSpPr>
          <p:spPr>
            <a:xfrm>
              <a:off x="4514669" y="2806570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6DE24F4-88A4-4CCC-9006-0EC9992B48CC}"/>
                </a:ext>
              </a:extLst>
            </p:cNvPr>
            <p:cNvCxnSpPr/>
            <p:nvPr/>
          </p:nvCxnSpPr>
          <p:spPr>
            <a:xfrm>
              <a:off x="4514669" y="2403657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038A12-2672-4A89-98C3-1BCE6309F82F}"/>
                </a:ext>
              </a:extLst>
            </p:cNvPr>
            <p:cNvCxnSpPr/>
            <p:nvPr/>
          </p:nvCxnSpPr>
          <p:spPr>
            <a:xfrm>
              <a:off x="4514669" y="3216457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7BF0BCB-B718-48A1-A161-2EA178DB4332}"/>
                </a:ext>
              </a:extLst>
            </p:cNvPr>
            <p:cNvCxnSpPr/>
            <p:nvPr/>
          </p:nvCxnSpPr>
          <p:spPr>
            <a:xfrm>
              <a:off x="4514669" y="3617096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6BB1115-89CB-49D3-A5E1-1C07A20D9BB0}"/>
                </a:ext>
              </a:extLst>
            </p:cNvPr>
            <p:cNvCxnSpPr/>
            <p:nvPr/>
          </p:nvCxnSpPr>
          <p:spPr>
            <a:xfrm>
              <a:off x="4527369" y="4022359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4E0DA3F-B018-47B4-9A3D-709194F1EF4D}"/>
                </a:ext>
              </a:extLst>
            </p:cNvPr>
            <p:cNvCxnSpPr/>
            <p:nvPr/>
          </p:nvCxnSpPr>
          <p:spPr>
            <a:xfrm>
              <a:off x="4527369" y="4427622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9FD3971-65A2-46D3-9A57-F05D17FA826C}"/>
                </a:ext>
              </a:extLst>
            </p:cNvPr>
            <p:cNvCxnSpPr/>
            <p:nvPr/>
          </p:nvCxnSpPr>
          <p:spPr>
            <a:xfrm>
              <a:off x="4527369" y="4832885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dash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49D26AD-AC0F-4CF1-829B-D93CBDB7CF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60935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409DD69-837D-4FDC-A83E-5CC89C1FB1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55672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43A9677-780F-4F71-AD2F-27624D7047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43587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6FEBF79-4EDC-4C52-A974-A994401DC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45146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BE679AE-9119-4F6C-A84C-5A3FFB9211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9883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BF37C2B-850A-476B-9F7F-768DEE1411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19017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DFC66C6-5DBA-45CA-BDA4-06FEC7BCD9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29357" y="3563001"/>
              <a:ext cx="3965608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</a:ln>
            <a:effectLst/>
          </p:spPr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1E9F8CB9-5D36-49AB-AE0D-555B768020A1}"/>
                </a:ext>
              </a:extLst>
            </p:cNvPr>
            <p:cNvSpPr txBox="1"/>
            <p:nvPr/>
          </p:nvSpPr>
          <p:spPr>
            <a:xfrm>
              <a:off x="4906897" y="1583973"/>
              <a:ext cx="3544560" cy="646331"/>
            </a:xfrm>
            <a:prstGeom prst="rect">
              <a:avLst/>
            </a:prstGeom>
            <a:noFill/>
          </p:spPr>
          <p:txBody>
            <a:bodyPr wrap="square" numCol="8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LnTx/>
                  <a:uFillTx/>
                </a:rPr>
                <a:t>0	1	2	3	4	5	6	7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9D44E0A-84E1-4A41-8455-C94875858CBE}"/>
                </a:ext>
              </a:extLst>
            </p:cNvPr>
            <p:cNvSpPr txBox="1"/>
            <p:nvPr/>
          </p:nvSpPr>
          <p:spPr>
            <a:xfrm>
              <a:off x="4516169" y="1901346"/>
              <a:ext cx="312906" cy="336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1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2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3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4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5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6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7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497C024-6F11-46C6-83C6-4791F650F0F1}"/>
                </a:ext>
              </a:extLst>
            </p:cNvPr>
            <p:cNvSpPr txBox="1"/>
            <p:nvPr/>
          </p:nvSpPr>
          <p:spPr>
            <a:xfrm>
              <a:off x="3701888" y="341446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Rows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2DEF7D2-51E5-4D45-9268-BAED8ABF753B}"/>
                </a:ext>
              </a:extLst>
            </p:cNvPr>
            <p:cNvSpPr txBox="1"/>
            <p:nvPr/>
          </p:nvSpPr>
          <p:spPr>
            <a:xfrm>
              <a:off x="5959029" y="1158365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Columns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F585E70-47B0-46AF-A778-C8427C59AD92}"/>
                </a:ext>
              </a:extLst>
            </p:cNvPr>
            <p:cNvSpPr txBox="1"/>
            <p:nvPr/>
          </p:nvSpPr>
          <p:spPr>
            <a:xfrm>
              <a:off x="8305308" y="1867398"/>
              <a:ext cx="415498" cy="336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2ACDB94-DBDF-4B3E-963C-E8E7B6722779}"/>
                </a:ext>
              </a:extLst>
            </p:cNvPr>
            <p:cNvSpPr txBox="1"/>
            <p:nvPr/>
          </p:nvSpPr>
          <p:spPr>
            <a:xfrm rot="5400000">
              <a:off x="6396280" y="3810784"/>
              <a:ext cx="415498" cy="336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</a:rPr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65C8E5-325D-41F7-A655-0E7680A5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2914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NSLEDS/HDILED Array Super Pixel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7B69A-F7A7-438F-9974-43BF9E48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C9243E-7814-44B6-A47F-107AB86EBD5E}"/>
              </a:ext>
            </a:extLst>
          </p:cNvPr>
          <p:cNvGrpSpPr/>
          <p:nvPr/>
        </p:nvGrpSpPr>
        <p:grpSpPr>
          <a:xfrm>
            <a:off x="702186" y="2143081"/>
            <a:ext cx="4165810" cy="4027677"/>
            <a:chOff x="730858" y="1786372"/>
            <a:chExt cx="4801925" cy="46426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8008C4-46B2-4C07-90B1-5CC8FB491C50}"/>
                </a:ext>
              </a:extLst>
            </p:cNvPr>
            <p:cNvSpPr/>
            <p:nvPr/>
          </p:nvSpPr>
          <p:spPr>
            <a:xfrm>
              <a:off x="2339074" y="2859856"/>
              <a:ext cx="1277484" cy="1277484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p|ch1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749897-5FEB-451D-BB47-DCC03E9D70B9}"/>
                </a:ext>
              </a:extLst>
            </p:cNvPr>
            <p:cNvSpPr/>
            <p:nvPr/>
          </p:nvSpPr>
          <p:spPr>
            <a:xfrm>
              <a:off x="2339074" y="4137340"/>
              <a:ext cx="1277484" cy="1277484"/>
            </a:xfrm>
            <a:prstGeom prst="rect">
              <a:avLst/>
            </a:prstGeom>
            <a:solidFill>
              <a:srgbClr val="00FF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p|ch1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5955CA-3117-48CA-8F4E-1607FE930B79}"/>
                </a:ext>
              </a:extLst>
            </p:cNvPr>
            <p:cNvSpPr/>
            <p:nvPr/>
          </p:nvSpPr>
          <p:spPr>
            <a:xfrm>
              <a:off x="3616557" y="2859856"/>
              <a:ext cx="1277484" cy="1277484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n|ch0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0E7365-E1FD-48B8-BDC2-29C6D0471888}"/>
                </a:ext>
              </a:extLst>
            </p:cNvPr>
            <p:cNvSpPr/>
            <p:nvPr/>
          </p:nvSpPr>
          <p:spPr>
            <a:xfrm>
              <a:off x="3616557" y="4137340"/>
              <a:ext cx="1277484" cy="1277484"/>
            </a:xfrm>
            <a:prstGeom prst="rect">
              <a:avLst/>
            </a:prstGeom>
            <a:solidFill>
              <a:srgbClr val="0000FF"/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n|ch0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97FA4-FA40-4EBC-8CBF-387D2C016B97}"/>
                </a:ext>
              </a:extLst>
            </p:cNvPr>
            <p:cNvSpPr txBox="1"/>
            <p:nvPr/>
          </p:nvSpPr>
          <p:spPr>
            <a:xfrm>
              <a:off x="730858" y="3236034"/>
              <a:ext cx="1469723" cy="568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latin typeface="Calibri" panose="020F0502020204030204"/>
                </a:rPr>
                <a:t>LOAD=0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B3F356-DEC2-40E5-8593-13E6DC85AD1A}"/>
                </a:ext>
              </a:extLst>
            </p:cNvPr>
            <p:cNvSpPr txBox="1"/>
            <p:nvPr/>
          </p:nvSpPr>
          <p:spPr>
            <a:xfrm>
              <a:off x="730858" y="4514809"/>
              <a:ext cx="1469723" cy="568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800" dirty="0">
                  <a:latin typeface="Calibri" panose="020F0502020204030204"/>
                </a:rPr>
                <a:t>LOAD=1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7A09FE-FD8A-4FF0-A9E9-C449B12DDA9D}"/>
                </a:ext>
              </a:extLst>
            </p:cNvPr>
            <p:cNvSpPr/>
            <p:nvPr/>
          </p:nvSpPr>
          <p:spPr>
            <a:xfrm>
              <a:off x="2401322" y="2909749"/>
              <a:ext cx="2438583" cy="1177700"/>
            </a:xfrm>
            <a:prstGeom prst="rect">
              <a:avLst/>
            </a:prstGeom>
            <a:noFill/>
            <a:ln w="1778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5FDCAA-CCBA-4B7C-A4C5-D1A1BB90CADE}"/>
                </a:ext>
              </a:extLst>
            </p:cNvPr>
            <p:cNvSpPr/>
            <p:nvPr/>
          </p:nvSpPr>
          <p:spPr>
            <a:xfrm>
              <a:off x="2401322" y="4187231"/>
              <a:ext cx="2438583" cy="1177700"/>
            </a:xfrm>
            <a:prstGeom prst="rect">
              <a:avLst/>
            </a:prstGeom>
            <a:noFill/>
            <a:ln w="177800" cap="flat" cmpd="sng" algn="ctr">
              <a:solidFill>
                <a:srgbClr val="00808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5B2C9E-F058-4976-966E-5C55BC29AF59}"/>
                </a:ext>
              </a:extLst>
            </p:cNvPr>
            <p:cNvSpPr/>
            <p:nvPr/>
          </p:nvSpPr>
          <p:spPr>
            <a:xfrm>
              <a:off x="2339074" y="2859856"/>
              <a:ext cx="2554967" cy="2554967"/>
            </a:xfrm>
            <a:prstGeom prst="rect">
              <a:avLst/>
            </a:prstGeom>
            <a:noFill/>
            <a:ln w="1270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7BA8A9-8953-438B-A2C3-F955F24CB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332" y="4137339"/>
              <a:ext cx="3832451" cy="0"/>
            </a:xfrm>
            <a:prstGeom prst="line">
              <a:avLst/>
            </a:prstGeom>
            <a:noFill/>
            <a:ln w="698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30B72953-1C00-443D-A540-E64315C700C7}"/>
                </a:ext>
              </a:extLst>
            </p:cNvPr>
            <p:cNvSpPr/>
            <p:nvPr/>
          </p:nvSpPr>
          <p:spPr>
            <a:xfrm rot="16200000">
              <a:off x="3313164" y="1249276"/>
              <a:ext cx="576492" cy="2802385"/>
            </a:xfrm>
            <a:prstGeom prst="rightBrace">
              <a:avLst>
                <a:gd name="adj1" fmla="val 36711"/>
                <a:gd name="adj2" fmla="val 50000"/>
              </a:avLst>
            </a:prstGeom>
            <a:noFill/>
            <a:ln w="444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584707-5B01-4F8F-A434-4621EE366071}"/>
                </a:ext>
              </a:extLst>
            </p:cNvPr>
            <p:cNvSpPr txBox="1"/>
            <p:nvPr/>
          </p:nvSpPr>
          <p:spPr>
            <a:xfrm>
              <a:off x="2219849" y="1786372"/>
              <a:ext cx="2678934" cy="434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latin typeface="Calibri" panose="020F0502020204030204"/>
                </a:rPr>
                <a:t>Shared Drive Strength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4637E0EE-CE32-4658-B93D-B7920498C2A7}"/>
                </a:ext>
              </a:extLst>
            </p:cNvPr>
            <p:cNvSpPr/>
            <p:nvPr/>
          </p:nvSpPr>
          <p:spPr>
            <a:xfrm rot="5400000">
              <a:off x="3313164" y="4173127"/>
              <a:ext cx="576492" cy="2802385"/>
            </a:xfrm>
            <a:prstGeom prst="rightBrace">
              <a:avLst>
                <a:gd name="adj1" fmla="val 36711"/>
                <a:gd name="adj2" fmla="val 50000"/>
              </a:avLst>
            </a:prstGeom>
            <a:noFill/>
            <a:ln w="444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0C26C9-580F-4081-AC83-40C988CD752F}"/>
                </a:ext>
              </a:extLst>
            </p:cNvPr>
            <p:cNvSpPr txBox="1"/>
            <p:nvPr/>
          </p:nvSpPr>
          <p:spPr>
            <a:xfrm>
              <a:off x="2219849" y="5994299"/>
              <a:ext cx="2678934" cy="434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dirty="0">
                  <a:latin typeface="Calibri" panose="020F0502020204030204"/>
                </a:rPr>
                <a:t>Shared Drive Strength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FA91F9-C67B-4A0E-8CE5-517B2D4901C0}"/>
              </a:ext>
            </a:extLst>
          </p:cNvPr>
          <p:cNvSpPr txBox="1"/>
          <p:nvPr/>
        </p:nvSpPr>
        <p:spPr>
          <a:xfrm>
            <a:off x="7286928" y="1386521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99FF"/>
                </a:solidFill>
              </a:rPr>
              <a:t>Tiled Super Pixels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7D0B7B8-3B8C-4237-8713-BD6C359DD62F}"/>
              </a:ext>
            </a:extLst>
          </p:cNvPr>
          <p:cNvSpPr txBox="1"/>
          <p:nvPr/>
        </p:nvSpPr>
        <p:spPr>
          <a:xfrm>
            <a:off x="2201843" y="1386521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99FF"/>
                </a:solidFill>
              </a:rPr>
              <a:t>Super Pixels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30B023-26A3-46E3-A85E-A68D0B75C6F2}"/>
              </a:ext>
            </a:extLst>
          </p:cNvPr>
          <p:cNvCxnSpPr>
            <a:cxnSpLocks/>
          </p:cNvCxnSpPr>
          <p:nvPr/>
        </p:nvCxnSpPr>
        <p:spPr>
          <a:xfrm>
            <a:off x="5596466" y="1287478"/>
            <a:ext cx="0" cy="523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7582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DCC6-7B80-49CC-B3C9-B28B37E8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4427702" cy="790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500" dirty="0"/>
              <a:t>Interleaved Array Write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F5365-839C-4F40-AE91-3C1A917E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560614FF-A560-4605-8C7C-936CC792359B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89</a:t>
            </a:fld>
            <a:endParaRPr lang="en-US"/>
          </a:p>
        </p:txBody>
      </p:sp>
      <p:grpSp>
        <p:nvGrpSpPr>
          <p:cNvPr id="1252" name="Group 1251">
            <a:extLst>
              <a:ext uri="{FF2B5EF4-FFF2-40B4-BE49-F238E27FC236}">
                <a16:creationId xmlns:a16="http://schemas.microsoft.com/office/drawing/2014/main" id="{E6C0FDBB-2B64-477F-9724-9874D743B6B7}"/>
              </a:ext>
            </a:extLst>
          </p:cNvPr>
          <p:cNvGrpSpPr/>
          <p:nvPr/>
        </p:nvGrpSpPr>
        <p:grpSpPr>
          <a:xfrm>
            <a:off x="5410199" y="77259"/>
            <a:ext cx="5545667" cy="6688666"/>
            <a:chOff x="2191343" y="620720"/>
            <a:chExt cx="4123251" cy="560530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ECA979-0059-4D01-987D-8516A62C55CB}"/>
                </a:ext>
              </a:extLst>
            </p:cNvPr>
            <p:cNvSpPr/>
            <p:nvPr/>
          </p:nvSpPr>
          <p:spPr>
            <a:xfrm>
              <a:off x="3624894" y="3384719"/>
              <a:ext cx="308280" cy="154312"/>
            </a:xfrm>
            <a:custGeom>
              <a:avLst/>
              <a:gdLst>
                <a:gd name="connsiteX0" fmla="*/ 0 w 308280"/>
                <a:gd name="connsiteY0" fmla="*/ 0 h 154312"/>
                <a:gd name="connsiteX1" fmla="*/ 308280 w 308280"/>
                <a:gd name="connsiteY1" fmla="*/ 0 h 154312"/>
                <a:gd name="connsiteX2" fmla="*/ 308280 w 308280"/>
                <a:gd name="connsiteY2" fmla="*/ 154312 h 154312"/>
                <a:gd name="connsiteX3" fmla="*/ 0 w 30828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12">
                  <a:moveTo>
                    <a:pt x="0" y="0"/>
                  </a:moveTo>
                  <a:lnTo>
                    <a:pt x="308280" y="0"/>
                  </a:lnTo>
                  <a:lnTo>
                    <a:pt x="308280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60E35C-4AD7-4477-98BD-64B5727EB4B0}"/>
                </a:ext>
              </a:extLst>
            </p:cNvPr>
            <p:cNvSpPr/>
            <p:nvPr/>
          </p:nvSpPr>
          <p:spPr>
            <a:xfrm>
              <a:off x="3624894" y="890051"/>
              <a:ext cx="308280" cy="154307"/>
            </a:xfrm>
            <a:custGeom>
              <a:avLst/>
              <a:gdLst>
                <a:gd name="connsiteX0" fmla="*/ 0 w 308280"/>
                <a:gd name="connsiteY0" fmla="*/ 0 h 154307"/>
                <a:gd name="connsiteX1" fmla="*/ 308280 w 308280"/>
                <a:gd name="connsiteY1" fmla="*/ 0 h 154307"/>
                <a:gd name="connsiteX2" fmla="*/ 308280 w 308280"/>
                <a:gd name="connsiteY2" fmla="*/ 154307 h 154307"/>
                <a:gd name="connsiteX3" fmla="*/ 0 w 30828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7">
                  <a:moveTo>
                    <a:pt x="0" y="0"/>
                  </a:moveTo>
                  <a:lnTo>
                    <a:pt x="308280" y="0"/>
                  </a:lnTo>
                  <a:lnTo>
                    <a:pt x="308280" y="154307"/>
                  </a:lnTo>
                  <a:lnTo>
                    <a:pt x="0" y="154307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91F3C0-5567-4BAA-87B1-9278FFC850BC}"/>
                </a:ext>
              </a:extLst>
            </p:cNvPr>
            <p:cNvSpPr/>
            <p:nvPr/>
          </p:nvSpPr>
          <p:spPr>
            <a:xfrm>
              <a:off x="3624894" y="1044358"/>
              <a:ext cx="308280" cy="154306"/>
            </a:xfrm>
            <a:custGeom>
              <a:avLst/>
              <a:gdLst>
                <a:gd name="connsiteX0" fmla="*/ 0 w 308280"/>
                <a:gd name="connsiteY0" fmla="*/ 0 h 154306"/>
                <a:gd name="connsiteX1" fmla="*/ 308280 w 308280"/>
                <a:gd name="connsiteY1" fmla="*/ 0 h 154306"/>
                <a:gd name="connsiteX2" fmla="*/ 308280 w 308280"/>
                <a:gd name="connsiteY2" fmla="*/ 154307 h 154306"/>
                <a:gd name="connsiteX3" fmla="*/ 0 w 308280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6">
                  <a:moveTo>
                    <a:pt x="0" y="0"/>
                  </a:moveTo>
                  <a:lnTo>
                    <a:pt x="308280" y="0"/>
                  </a:lnTo>
                  <a:lnTo>
                    <a:pt x="308280" y="154307"/>
                  </a:lnTo>
                  <a:lnTo>
                    <a:pt x="0" y="154307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F87B23-8986-4A7C-BF4C-2C2F4C368B16}"/>
                </a:ext>
              </a:extLst>
            </p:cNvPr>
            <p:cNvSpPr/>
            <p:nvPr/>
          </p:nvSpPr>
          <p:spPr>
            <a:xfrm>
              <a:off x="3624894" y="1224368"/>
              <a:ext cx="308280" cy="154338"/>
            </a:xfrm>
            <a:custGeom>
              <a:avLst/>
              <a:gdLst>
                <a:gd name="connsiteX0" fmla="*/ 0 w 308280"/>
                <a:gd name="connsiteY0" fmla="*/ 0 h 154338"/>
                <a:gd name="connsiteX1" fmla="*/ 308280 w 308280"/>
                <a:gd name="connsiteY1" fmla="*/ 0 h 154338"/>
                <a:gd name="connsiteX2" fmla="*/ 308280 w 308280"/>
                <a:gd name="connsiteY2" fmla="*/ 154338 h 154338"/>
                <a:gd name="connsiteX3" fmla="*/ 0 w 308280"/>
                <a:gd name="connsiteY3" fmla="*/ 154338 h 15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38">
                  <a:moveTo>
                    <a:pt x="0" y="0"/>
                  </a:moveTo>
                  <a:lnTo>
                    <a:pt x="308280" y="0"/>
                  </a:lnTo>
                  <a:lnTo>
                    <a:pt x="308280" y="154338"/>
                  </a:lnTo>
                  <a:lnTo>
                    <a:pt x="0" y="154338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B9A90A9-76BD-4A58-8B6F-AB91E448AC2C}"/>
                </a:ext>
              </a:extLst>
            </p:cNvPr>
            <p:cNvSpPr/>
            <p:nvPr/>
          </p:nvSpPr>
          <p:spPr>
            <a:xfrm>
              <a:off x="3624894" y="1378707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F11ED2-9A01-42EB-9225-BBD46A8D12CE}"/>
                </a:ext>
              </a:extLst>
            </p:cNvPr>
            <p:cNvSpPr/>
            <p:nvPr/>
          </p:nvSpPr>
          <p:spPr>
            <a:xfrm>
              <a:off x="3624894" y="1558718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20A06B-3942-4D18-B419-C5D40B4D0833}"/>
                </a:ext>
              </a:extLst>
            </p:cNvPr>
            <p:cNvSpPr/>
            <p:nvPr/>
          </p:nvSpPr>
          <p:spPr>
            <a:xfrm>
              <a:off x="3624894" y="1713023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FE6D34-B2DB-474B-9BF3-F760AA93B1C0}"/>
                </a:ext>
              </a:extLst>
            </p:cNvPr>
            <p:cNvSpPr/>
            <p:nvPr/>
          </p:nvSpPr>
          <p:spPr>
            <a:xfrm>
              <a:off x="3624894" y="1893062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7649F7E-FC3B-4476-BA6B-511367FF916A}"/>
                </a:ext>
              </a:extLst>
            </p:cNvPr>
            <p:cNvSpPr/>
            <p:nvPr/>
          </p:nvSpPr>
          <p:spPr>
            <a:xfrm>
              <a:off x="3624894" y="2047368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222233-5E49-4108-AF03-74BD7764DE3E}"/>
                </a:ext>
              </a:extLst>
            </p:cNvPr>
            <p:cNvSpPr/>
            <p:nvPr/>
          </p:nvSpPr>
          <p:spPr>
            <a:xfrm>
              <a:off x="3624894" y="2227407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27B5E63-7046-4D13-BBC7-59491E4004D1}"/>
                </a:ext>
              </a:extLst>
            </p:cNvPr>
            <p:cNvSpPr/>
            <p:nvPr/>
          </p:nvSpPr>
          <p:spPr>
            <a:xfrm>
              <a:off x="3624894" y="2381713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2D5234F-2022-4A9C-9AAF-933E55BF459F}"/>
                </a:ext>
              </a:extLst>
            </p:cNvPr>
            <p:cNvSpPr/>
            <p:nvPr/>
          </p:nvSpPr>
          <p:spPr>
            <a:xfrm>
              <a:off x="3624894" y="2561724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EF5953-F30E-48F3-9EF2-D5B60B01F42D}"/>
                </a:ext>
              </a:extLst>
            </p:cNvPr>
            <p:cNvSpPr/>
            <p:nvPr/>
          </p:nvSpPr>
          <p:spPr>
            <a:xfrm>
              <a:off x="3624894" y="2716029"/>
              <a:ext cx="308280" cy="154333"/>
            </a:xfrm>
            <a:custGeom>
              <a:avLst/>
              <a:gdLst>
                <a:gd name="connsiteX0" fmla="*/ 0 w 308280"/>
                <a:gd name="connsiteY0" fmla="*/ 0 h 154333"/>
                <a:gd name="connsiteX1" fmla="*/ 308280 w 308280"/>
                <a:gd name="connsiteY1" fmla="*/ 0 h 154333"/>
                <a:gd name="connsiteX2" fmla="*/ 308280 w 308280"/>
                <a:gd name="connsiteY2" fmla="*/ 154334 h 154333"/>
                <a:gd name="connsiteX3" fmla="*/ 0 w 30828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33">
                  <a:moveTo>
                    <a:pt x="0" y="0"/>
                  </a:moveTo>
                  <a:lnTo>
                    <a:pt x="308280" y="0"/>
                  </a:lnTo>
                  <a:lnTo>
                    <a:pt x="308280" y="154334"/>
                  </a:lnTo>
                  <a:lnTo>
                    <a:pt x="0" y="154334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3FF5444-84F8-47DA-B8B6-25E6D0FCF91F}"/>
                </a:ext>
              </a:extLst>
            </p:cNvPr>
            <p:cNvSpPr/>
            <p:nvPr/>
          </p:nvSpPr>
          <p:spPr>
            <a:xfrm>
              <a:off x="3624894" y="2896068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ECD82C-58F1-40A0-B348-D9E310DC22DA}"/>
                </a:ext>
              </a:extLst>
            </p:cNvPr>
            <p:cNvSpPr/>
            <p:nvPr/>
          </p:nvSpPr>
          <p:spPr>
            <a:xfrm>
              <a:off x="3624894" y="3050374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02AFE52-F6C9-4CED-BC7D-D4980511E935}"/>
                </a:ext>
              </a:extLst>
            </p:cNvPr>
            <p:cNvSpPr/>
            <p:nvPr/>
          </p:nvSpPr>
          <p:spPr>
            <a:xfrm>
              <a:off x="3624894" y="3230413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0591A5-30CD-47DE-9B58-BDFE047F3955}"/>
                </a:ext>
              </a:extLst>
            </p:cNvPr>
            <p:cNvSpPr/>
            <p:nvPr/>
          </p:nvSpPr>
          <p:spPr>
            <a:xfrm>
              <a:off x="3624894" y="3551877"/>
              <a:ext cx="308280" cy="154312"/>
            </a:xfrm>
            <a:custGeom>
              <a:avLst/>
              <a:gdLst>
                <a:gd name="connsiteX0" fmla="*/ 0 w 308280"/>
                <a:gd name="connsiteY0" fmla="*/ 0 h 154312"/>
                <a:gd name="connsiteX1" fmla="*/ 308280 w 308280"/>
                <a:gd name="connsiteY1" fmla="*/ 0 h 154312"/>
                <a:gd name="connsiteX2" fmla="*/ 308280 w 308280"/>
                <a:gd name="connsiteY2" fmla="*/ 154312 h 154312"/>
                <a:gd name="connsiteX3" fmla="*/ 0 w 30828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12">
                  <a:moveTo>
                    <a:pt x="0" y="0"/>
                  </a:moveTo>
                  <a:lnTo>
                    <a:pt x="308280" y="0"/>
                  </a:lnTo>
                  <a:lnTo>
                    <a:pt x="308280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1C2FDF-77C6-402F-9787-240042CAC8E2}"/>
                </a:ext>
              </a:extLst>
            </p:cNvPr>
            <p:cNvSpPr/>
            <p:nvPr/>
          </p:nvSpPr>
          <p:spPr>
            <a:xfrm>
              <a:off x="3624894" y="3706189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9378A62-7D26-4745-B405-C6C417D0F99A}"/>
                </a:ext>
              </a:extLst>
            </p:cNvPr>
            <p:cNvSpPr/>
            <p:nvPr/>
          </p:nvSpPr>
          <p:spPr>
            <a:xfrm>
              <a:off x="3624894" y="3886222"/>
              <a:ext cx="308280" cy="154312"/>
            </a:xfrm>
            <a:custGeom>
              <a:avLst/>
              <a:gdLst>
                <a:gd name="connsiteX0" fmla="*/ 0 w 308280"/>
                <a:gd name="connsiteY0" fmla="*/ 0 h 154312"/>
                <a:gd name="connsiteX1" fmla="*/ 308280 w 308280"/>
                <a:gd name="connsiteY1" fmla="*/ 0 h 154312"/>
                <a:gd name="connsiteX2" fmla="*/ 308280 w 308280"/>
                <a:gd name="connsiteY2" fmla="*/ 154312 h 154312"/>
                <a:gd name="connsiteX3" fmla="*/ 0 w 30828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12">
                  <a:moveTo>
                    <a:pt x="0" y="0"/>
                  </a:moveTo>
                  <a:lnTo>
                    <a:pt x="308280" y="0"/>
                  </a:lnTo>
                  <a:lnTo>
                    <a:pt x="308280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88D16F-2485-4867-8E85-0E1BEF4FAE6E}"/>
                </a:ext>
              </a:extLst>
            </p:cNvPr>
            <p:cNvSpPr/>
            <p:nvPr/>
          </p:nvSpPr>
          <p:spPr>
            <a:xfrm>
              <a:off x="3624894" y="4040534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A16AA2-C999-48D2-BCCE-DC434CB9F33C}"/>
                </a:ext>
              </a:extLst>
            </p:cNvPr>
            <p:cNvSpPr/>
            <p:nvPr/>
          </p:nvSpPr>
          <p:spPr>
            <a:xfrm>
              <a:off x="3624894" y="4220573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776FEC-AC98-40A9-BAE8-12D70409DA2C}"/>
                </a:ext>
              </a:extLst>
            </p:cNvPr>
            <p:cNvSpPr/>
            <p:nvPr/>
          </p:nvSpPr>
          <p:spPr>
            <a:xfrm>
              <a:off x="3624894" y="4374879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47ABD3A-0860-4186-9295-5A47BE806AB7}"/>
                </a:ext>
              </a:extLst>
            </p:cNvPr>
            <p:cNvSpPr/>
            <p:nvPr/>
          </p:nvSpPr>
          <p:spPr>
            <a:xfrm>
              <a:off x="3624894" y="4554890"/>
              <a:ext cx="308280" cy="154333"/>
            </a:xfrm>
            <a:custGeom>
              <a:avLst/>
              <a:gdLst>
                <a:gd name="connsiteX0" fmla="*/ 0 w 308280"/>
                <a:gd name="connsiteY0" fmla="*/ 0 h 154333"/>
                <a:gd name="connsiteX1" fmla="*/ 308280 w 308280"/>
                <a:gd name="connsiteY1" fmla="*/ 0 h 154333"/>
                <a:gd name="connsiteX2" fmla="*/ 308280 w 308280"/>
                <a:gd name="connsiteY2" fmla="*/ 154334 h 154333"/>
                <a:gd name="connsiteX3" fmla="*/ 0 w 30828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33">
                  <a:moveTo>
                    <a:pt x="0" y="0"/>
                  </a:moveTo>
                  <a:lnTo>
                    <a:pt x="308280" y="0"/>
                  </a:lnTo>
                  <a:lnTo>
                    <a:pt x="308280" y="154334"/>
                  </a:lnTo>
                  <a:lnTo>
                    <a:pt x="0" y="154334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9322EB5-AE9E-48BF-B2FD-26E9820A214B}"/>
                </a:ext>
              </a:extLst>
            </p:cNvPr>
            <p:cNvSpPr/>
            <p:nvPr/>
          </p:nvSpPr>
          <p:spPr>
            <a:xfrm>
              <a:off x="3624894" y="4709224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65780-B926-4A34-8FB6-079E782DAEB2}"/>
                </a:ext>
              </a:extLst>
            </p:cNvPr>
            <p:cNvSpPr/>
            <p:nvPr/>
          </p:nvSpPr>
          <p:spPr>
            <a:xfrm>
              <a:off x="3624894" y="4889235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9D7DFB8-DF37-4D2B-B3A7-10E9CFB7007F}"/>
                </a:ext>
              </a:extLst>
            </p:cNvPr>
            <p:cNvSpPr/>
            <p:nvPr/>
          </p:nvSpPr>
          <p:spPr>
            <a:xfrm>
              <a:off x="3624894" y="5043540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6 h 154305"/>
                <a:gd name="connsiteX3" fmla="*/ 0 w 30828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6"/>
                  </a:lnTo>
                  <a:lnTo>
                    <a:pt x="0" y="154306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12EA4F-51AF-445F-BC70-25372E7381CC}"/>
                </a:ext>
              </a:extLst>
            </p:cNvPr>
            <p:cNvSpPr/>
            <p:nvPr/>
          </p:nvSpPr>
          <p:spPr>
            <a:xfrm>
              <a:off x="3624894" y="5223580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4B7DBF-2298-4E77-BAD0-F9B65E7F50CA}"/>
                </a:ext>
              </a:extLst>
            </p:cNvPr>
            <p:cNvSpPr/>
            <p:nvPr/>
          </p:nvSpPr>
          <p:spPr>
            <a:xfrm>
              <a:off x="3624894" y="5377885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69603C-7FF0-468F-8163-A7D932A73EB9}"/>
                </a:ext>
              </a:extLst>
            </p:cNvPr>
            <p:cNvSpPr/>
            <p:nvPr/>
          </p:nvSpPr>
          <p:spPr>
            <a:xfrm>
              <a:off x="3624894" y="5557924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1E0A2B-011E-42AE-8890-0E854F0CD90A}"/>
                </a:ext>
              </a:extLst>
            </p:cNvPr>
            <p:cNvSpPr/>
            <p:nvPr/>
          </p:nvSpPr>
          <p:spPr>
            <a:xfrm>
              <a:off x="3624894" y="5712230"/>
              <a:ext cx="308280" cy="154312"/>
            </a:xfrm>
            <a:custGeom>
              <a:avLst/>
              <a:gdLst>
                <a:gd name="connsiteX0" fmla="*/ 0 w 308280"/>
                <a:gd name="connsiteY0" fmla="*/ 0 h 154312"/>
                <a:gd name="connsiteX1" fmla="*/ 308280 w 308280"/>
                <a:gd name="connsiteY1" fmla="*/ 0 h 154312"/>
                <a:gd name="connsiteX2" fmla="*/ 308280 w 308280"/>
                <a:gd name="connsiteY2" fmla="*/ 154313 h 154312"/>
                <a:gd name="connsiteX3" fmla="*/ 0 w 30828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12">
                  <a:moveTo>
                    <a:pt x="0" y="0"/>
                  </a:moveTo>
                  <a:lnTo>
                    <a:pt x="308280" y="0"/>
                  </a:lnTo>
                  <a:lnTo>
                    <a:pt x="308280" y="154313"/>
                  </a:lnTo>
                  <a:lnTo>
                    <a:pt x="0" y="154313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F0B2A6D-A213-45E2-A67E-658B235617C1}"/>
                </a:ext>
              </a:extLst>
            </p:cNvPr>
            <p:cNvSpPr/>
            <p:nvPr/>
          </p:nvSpPr>
          <p:spPr>
            <a:xfrm>
              <a:off x="3624894" y="5892241"/>
              <a:ext cx="308280" cy="154305"/>
            </a:xfrm>
            <a:custGeom>
              <a:avLst/>
              <a:gdLst>
                <a:gd name="connsiteX0" fmla="*/ 0 w 308280"/>
                <a:gd name="connsiteY0" fmla="*/ 0 h 154305"/>
                <a:gd name="connsiteX1" fmla="*/ 308280 w 308280"/>
                <a:gd name="connsiteY1" fmla="*/ 0 h 154305"/>
                <a:gd name="connsiteX2" fmla="*/ 308280 w 308280"/>
                <a:gd name="connsiteY2" fmla="*/ 154305 h 154305"/>
                <a:gd name="connsiteX3" fmla="*/ 0 w 30828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05">
                  <a:moveTo>
                    <a:pt x="0" y="0"/>
                  </a:moveTo>
                  <a:lnTo>
                    <a:pt x="308280" y="0"/>
                  </a:lnTo>
                  <a:lnTo>
                    <a:pt x="308280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396474-85E4-4F5C-83C6-0B795AF3D026}"/>
                </a:ext>
              </a:extLst>
            </p:cNvPr>
            <p:cNvSpPr/>
            <p:nvPr/>
          </p:nvSpPr>
          <p:spPr>
            <a:xfrm>
              <a:off x="3624894" y="6046546"/>
              <a:ext cx="308280" cy="154312"/>
            </a:xfrm>
            <a:custGeom>
              <a:avLst/>
              <a:gdLst>
                <a:gd name="connsiteX0" fmla="*/ 0 w 308280"/>
                <a:gd name="connsiteY0" fmla="*/ 0 h 154312"/>
                <a:gd name="connsiteX1" fmla="*/ 308280 w 308280"/>
                <a:gd name="connsiteY1" fmla="*/ 0 h 154312"/>
                <a:gd name="connsiteX2" fmla="*/ 308280 w 308280"/>
                <a:gd name="connsiteY2" fmla="*/ 154313 h 154312"/>
                <a:gd name="connsiteX3" fmla="*/ 0 w 30828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154312">
                  <a:moveTo>
                    <a:pt x="0" y="0"/>
                  </a:moveTo>
                  <a:lnTo>
                    <a:pt x="308280" y="0"/>
                  </a:lnTo>
                  <a:lnTo>
                    <a:pt x="308280" y="154313"/>
                  </a:lnTo>
                  <a:lnTo>
                    <a:pt x="0" y="154313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42BA2DF-69F4-4431-822C-CEF2670793F2}"/>
                </a:ext>
              </a:extLst>
            </p:cNvPr>
            <p:cNvSpPr/>
            <p:nvPr/>
          </p:nvSpPr>
          <p:spPr>
            <a:xfrm>
              <a:off x="3627459" y="892621"/>
              <a:ext cx="154140" cy="154306"/>
            </a:xfrm>
            <a:custGeom>
              <a:avLst/>
              <a:gdLst>
                <a:gd name="connsiteX0" fmla="*/ 0 w 154140"/>
                <a:gd name="connsiteY0" fmla="*/ 0 h 154306"/>
                <a:gd name="connsiteX1" fmla="*/ 154140 w 154140"/>
                <a:gd name="connsiteY1" fmla="*/ 0 h 154306"/>
                <a:gd name="connsiteX2" fmla="*/ 154140 w 154140"/>
                <a:gd name="connsiteY2" fmla="*/ 154307 h 154306"/>
                <a:gd name="connsiteX3" fmla="*/ 0 w 154140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6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A3D750-7C3A-47E9-A155-021F5D8F0F87}"/>
                </a:ext>
              </a:extLst>
            </p:cNvPr>
            <p:cNvSpPr/>
            <p:nvPr/>
          </p:nvSpPr>
          <p:spPr>
            <a:xfrm>
              <a:off x="3675850" y="947577"/>
              <a:ext cx="54478" cy="88063"/>
            </a:xfrm>
            <a:custGeom>
              <a:avLst/>
              <a:gdLst>
                <a:gd name="connsiteX0" fmla="*/ 26907 w 54478"/>
                <a:gd name="connsiteY0" fmla="*/ 56325 h 88063"/>
                <a:gd name="connsiteX1" fmla="*/ 38960 w 54478"/>
                <a:gd name="connsiteY1" fmla="*/ 50290 h 88063"/>
                <a:gd name="connsiteX2" fmla="*/ 43761 w 54478"/>
                <a:gd name="connsiteY2" fmla="*/ 32074 h 88063"/>
                <a:gd name="connsiteX3" fmla="*/ 41639 w 54478"/>
                <a:gd name="connsiteY3" fmla="*/ 19334 h 88063"/>
                <a:gd name="connsiteX4" fmla="*/ 26907 w 54478"/>
                <a:gd name="connsiteY4" fmla="*/ 9052 h 88063"/>
                <a:gd name="connsiteX5" fmla="*/ 12167 w 54478"/>
                <a:gd name="connsiteY5" fmla="*/ 19893 h 88063"/>
                <a:gd name="connsiteX6" fmla="*/ 9938 w 54478"/>
                <a:gd name="connsiteY6" fmla="*/ 34532 h 88063"/>
                <a:gd name="connsiteX7" fmla="*/ 12167 w 54478"/>
                <a:gd name="connsiteY7" fmla="*/ 46826 h 88063"/>
                <a:gd name="connsiteX8" fmla="*/ 26907 w 54478"/>
                <a:gd name="connsiteY8" fmla="*/ 56325 h 88063"/>
                <a:gd name="connsiteX9" fmla="*/ 0 w 54478"/>
                <a:gd name="connsiteY9" fmla="*/ 1788 h 88063"/>
                <a:gd name="connsiteX10" fmla="*/ 10160 w 54478"/>
                <a:gd name="connsiteY10" fmla="*/ 1788 h 88063"/>
                <a:gd name="connsiteX11" fmla="*/ 10160 w 54478"/>
                <a:gd name="connsiteY11" fmla="*/ 9946 h 88063"/>
                <a:gd name="connsiteX12" fmla="*/ 16969 w 54478"/>
                <a:gd name="connsiteY12" fmla="*/ 3465 h 88063"/>
                <a:gd name="connsiteX13" fmla="*/ 29251 w 54478"/>
                <a:gd name="connsiteY13" fmla="*/ 0 h 88063"/>
                <a:gd name="connsiteX14" fmla="*/ 47112 w 54478"/>
                <a:gd name="connsiteY14" fmla="*/ 8046 h 88063"/>
                <a:gd name="connsiteX15" fmla="*/ 54478 w 54478"/>
                <a:gd name="connsiteY15" fmla="*/ 31068 h 88063"/>
                <a:gd name="connsiteX16" fmla="*/ 43876 w 54478"/>
                <a:gd name="connsiteY16" fmla="*/ 59901 h 88063"/>
                <a:gd name="connsiteX17" fmla="*/ 28243 w 54478"/>
                <a:gd name="connsiteY17" fmla="*/ 65489 h 88063"/>
                <a:gd name="connsiteX18" fmla="*/ 16526 w 54478"/>
                <a:gd name="connsiteY18" fmla="*/ 62360 h 88063"/>
                <a:gd name="connsiteX19" fmla="*/ 10381 w 54478"/>
                <a:gd name="connsiteY19" fmla="*/ 56437 h 88063"/>
                <a:gd name="connsiteX20" fmla="*/ 10381 w 54478"/>
                <a:gd name="connsiteY20" fmla="*/ 88064 h 88063"/>
                <a:gd name="connsiteX21" fmla="*/ 0 w 54478"/>
                <a:gd name="connsiteY21" fmla="*/ 88064 h 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3">
                  <a:moveTo>
                    <a:pt x="26907" y="56325"/>
                  </a:moveTo>
                  <a:cubicBezTo>
                    <a:pt x="31737" y="56325"/>
                    <a:pt x="35752" y="54314"/>
                    <a:pt x="38960" y="50290"/>
                  </a:cubicBezTo>
                  <a:cubicBezTo>
                    <a:pt x="42147" y="46211"/>
                    <a:pt x="43761" y="40121"/>
                    <a:pt x="43761" y="32074"/>
                  </a:cubicBezTo>
                  <a:cubicBezTo>
                    <a:pt x="43761" y="27157"/>
                    <a:pt x="43040" y="22910"/>
                    <a:pt x="41639" y="19334"/>
                  </a:cubicBezTo>
                  <a:cubicBezTo>
                    <a:pt x="38960" y="12489"/>
                    <a:pt x="34052" y="9052"/>
                    <a:pt x="26907" y="9052"/>
                  </a:cubicBezTo>
                  <a:cubicBezTo>
                    <a:pt x="19677" y="9052"/>
                    <a:pt x="14768" y="12685"/>
                    <a:pt x="12167" y="19893"/>
                  </a:cubicBezTo>
                  <a:cubicBezTo>
                    <a:pt x="10667" y="23776"/>
                    <a:pt x="9938" y="28665"/>
                    <a:pt x="9938" y="34532"/>
                  </a:cubicBezTo>
                  <a:cubicBezTo>
                    <a:pt x="9938" y="39394"/>
                    <a:pt x="10667" y="43473"/>
                    <a:pt x="12167" y="46826"/>
                  </a:cubicBezTo>
                  <a:cubicBezTo>
                    <a:pt x="14847" y="53168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6"/>
                  </a:lnTo>
                  <a:cubicBezTo>
                    <a:pt x="12167" y="7124"/>
                    <a:pt x="14432" y="4973"/>
                    <a:pt x="16969" y="3465"/>
                  </a:cubicBezTo>
                  <a:cubicBezTo>
                    <a:pt x="20463" y="1174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4"/>
                    <a:pt x="54478" y="31068"/>
                  </a:cubicBezTo>
                  <a:cubicBezTo>
                    <a:pt x="54478" y="44563"/>
                    <a:pt x="50935" y="54174"/>
                    <a:pt x="43876" y="59901"/>
                  </a:cubicBezTo>
                  <a:cubicBezTo>
                    <a:pt x="39410" y="63618"/>
                    <a:pt x="34188" y="65489"/>
                    <a:pt x="28243" y="65489"/>
                  </a:cubicBezTo>
                  <a:cubicBezTo>
                    <a:pt x="23613" y="65489"/>
                    <a:pt x="19705" y="64427"/>
                    <a:pt x="16526" y="62360"/>
                  </a:cubicBezTo>
                  <a:cubicBezTo>
                    <a:pt x="14740" y="61242"/>
                    <a:pt x="12675" y="59287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A82E876-0E37-4EF7-AE4C-EAFEB2BBD035}"/>
                </a:ext>
              </a:extLst>
            </p:cNvPr>
            <p:cNvSpPr/>
            <p:nvPr/>
          </p:nvSpPr>
          <p:spPr>
            <a:xfrm>
              <a:off x="3781599" y="892621"/>
              <a:ext cx="154140" cy="154306"/>
            </a:xfrm>
            <a:custGeom>
              <a:avLst/>
              <a:gdLst>
                <a:gd name="connsiteX0" fmla="*/ 0 w 154140"/>
                <a:gd name="connsiteY0" fmla="*/ 0 h 154306"/>
                <a:gd name="connsiteX1" fmla="*/ 154140 w 154140"/>
                <a:gd name="connsiteY1" fmla="*/ 0 h 154306"/>
                <a:gd name="connsiteX2" fmla="*/ 154140 w 154140"/>
                <a:gd name="connsiteY2" fmla="*/ 154307 h 154306"/>
                <a:gd name="connsiteX3" fmla="*/ 0 w 154140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6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8AE7230-F0A7-410A-B3E6-61A0FD659458}"/>
                </a:ext>
              </a:extLst>
            </p:cNvPr>
            <p:cNvSpPr/>
            <p:nvPr/>
          </p:nvSpPr>
          <p:spPr>
            <a:xfrm>
              <a:off x="3830777" y="947689"/>
              <a:ext cx="50455" cy="63254"/>
            </a:xfrm>
            <a:custGeom>
              <a:avLst/>
              <a:gdLst>
                <a:gd name="connsiteX0" fmla="*/ 0 w 50455"/>
                <a:gd name="connsiteY0" fmla="*/ 1341 h 63254"/>
                <a:gd name="connsiteX1" fmla="*/ 9938 w 50455"/>
                <a:gd name="connsiteY1" fmla="*/ 1341 h 63254"/>
                <a:gd name="connsiteX2" fmla="*/ 9938 w 50455"/>
                <a:gd name="connsiteY2" fmla="*/ 10170 h 63254"/>
                <a:gd name="connsiteX3" fmla="*/ 19198 w 50455"/>
                <a:gd name="connsiteY3" fmla="*/ 2347 h 63254"/>
                <a:gd name="connsiteX4" fmla="*/ 30144 w 50455"/>
                <a:gd name="connsiteY4" fmla="*/ 0 h 63254"/>
                <a:gd name="connsiteX5" fmla="*/ 47891 w 50455"/>
                <a:gd name="connsiteY5" fmla="*/ 9164 h 63254"/>
                <a:gd name="connsiteX6" fmla="*/ 50456 w 50455"/>
                <a:gd name="connsiteY6" fmla="*/ 23581 h 63254"/>
                <a:gd name="connsiteX7" fmla="*/ 50456 w 50455"/>
                <a:gd name="connsiteY7" fmla="*/ 63254 h 63254"/>
                <a:gd name="connsiteX8" fmla="*/ 39853 w 50455"/>
                <a:gd name="connsiteY8" fmla="*/ 63254 h 63254"/>
                <a:gd name="connsiteX9" fmla="*/ 39853 w 50455"/>
                <a:gd name="connsiteY9" fmla="*/ 24252 h 63254"/>
                <a:gd name="connsiteX10" fmla="*/ 38181 w 50455"/>
                <a:gd name="connsiteY10" fmla="*/ 15087 h 63254"/>
                <a:gd name="connsiteX11" fmla="*/ 28129 w 50455"/>
                <a:gd name="connsiteY11" fmla="*/ 9387 h 63254"/>
                <a:gd name="connsiteX12" fmla="*/ 22106 w 50455"/>
                <a:gd name="connsiteY12" fmla="*/ 10058 h 63254"/>
                <a:gd name="connsiteX13" fmla="*/ 14625 w 50455"/>
                <a:gd name="connsiteY13" fmla="*/ 15199 h 63254"/>
                <a:gd name="connsiteX14" fmla="*/ 11160 w 50455"/>
                <a:gd name="connsiteY14" fmla="*/ 21569 h 63254"/>
                <a:gd name="connsiteX15" fmla="*/ 10381 w 50455"/>
                <a:gd name="connsiteY15" fmla="*/ 30845 h 63254"/>
                <a:gd name="connsiteX16" fmla="*/ 10381 w 50455"/>
                <a:gd name="connsiteY16" fmla="*/ 63254 h 63254"/>
                <a:gd name="connsiteX17" fmla="*/ 0 w 50455"/>
                <a:gd name="connsiteY17" fmla="*/ 63254 h 6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4">
                  <a:moveTo>
                    <a:pt x="0" y="1341"/>
                  </a:moveTo>
                  <a:lnTo>
                    <a:pt x="9938" y="1341"/>
                  </a:lnTo>
                  <a:lnTo>
                    <a:pt x="9938" y="10170"/>
                  </a:lnTo>
                  <a:cubicBezTo>
                    <a:pt x="12839" y="6538"/>
                    <a:pt x="15911" y="3912"/>
                    <a:pt x="19198" y="2347"/>
                  </a:cubicBezTo>
                  <a:cubicBezTo>
                    <a:pt x="22463" y="782"/>
                    <a:pt x="26121" y="0"/>
                    <a:pt x="30144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1" y="12517"/>
                    <a:pt x="50456" y="17322"/>
                    <a:pt x="50456" y="23581"/>
                  </a:cubicBezTo>
                  <a:lnTo>
                    <a:pt x="50456" y="63254"/>
                  </a:lnTo>
                  <a:lnTo>
                    <a:pt x="39853" y="63254"/>
                  </a:lnTo>
                  <a:lnTo>
                    <a:pt x="39853" y="24252"/>
                  </a:lnTo>
                  <a:cubicBezTo>
                    <a:pt x="39853" y="20451"/>
                    <a:pt x="39296" y="17406"/>
                    <a:pt x="38181" y="15087"/>
                  </a:cubicBezTo>
                  <a:cubicBezTo>
                    <a:pt x="36309" y="11288"/>
                    <a:pt x="32959" y="9387"/>
                    <a:pt x="28129" y="9387"/>
                  </a:cubicBezTo>
                  <a:cubicBezTo>
                    <a:pt x="25678" y="9387"/>
                    <a:pt x="23663" y="9611"/>
                    <a:pt x="22106" y="10058"/>
                  </a:cubicBezTo>
                  <a:cubicBezTo>
                    <a:pt x="19255" y="10952"/>
                    <a:pt x="16776" y="12685"/>
                    <a:pt x="14625" y="15199"/>
                  </a:cubicBezTo>
                  <a:cubicBezTo>
                    <a:pt x="12839" y="17211"/>
                    <a:pt x="11667" y="19334"/>
                    <a:pt x="11160" y="21569"/>
                  </a:cubicBezTo>
                  <a:cubicBezTo>
                    <a:pt x="10631" y="23749"/>
                    <a:pt x="10381" y="26821"/>
                    <a:pt x="10381" y="30845"/>
                  </a:cubicBezTo>
                  <a:lnTo>
                    <a:pt x="10381" y="63254"/>
                  </a:lnTo>
                  <a:lnTo>
                    <a:pt x="0" y="6325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2AB3A67-7AB0-4C4F-A68A-3C553D8D096E}"/>
                </a:ext>
              </a:extLst>
            </p:cNvPr>
            <p:cNvSpPr/>
            <p:nvPr/>
          </p:nvSpPr>
          <p:spPr>
            <a:xfrm>
              <a:off x="3627459" y="1046928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E123207-EDF7-4BD4-8FF9-DF0883AD21D0}"/>
                </a:ext>
              </a:extLst>
            </p:cNvPr>
            <p:cNvSpPr/>
            <p:nvPr/>
          </p:nvSpPr>
          <p:spPr>
            <a:xfrm>
              <a:off x="3675850" y="1101884"/>
              <a:ext cx="54478" cy="88063"/>
            </a:xfrm>
            <a:custGeom>
              <a:avLst/>
              <a:gdLst>
                <a:gd name="connsiteX0" fmla="*/ 26907 w 54478"/>
                <a:gd name="connsiteY0" fmla="*/ 56325 h 88063"/>
                <a:gd name="connsiteX1" fmla="*/ 38960 w 54478"/>
                <a:gd name="connsiteY1" fmla="*/ 50291 h 88063"/>
                <a:gd name="connsiteX2" fmla="*/ 43761 w 54478"/>
                <a:gd name="connsiteY2" fmla="*/ 32074 h 88063"/>
                <a:gd name="connsiteX3" fmla="*/ 41639 w 54478"/>
                <a:gd name="connsiteY3" fmla="*/ 19334 h 88063"/>
                <a:gd name="connsiteX4" fmla="*/ 26907 w 54478"/>
                <a:gd name="connsiteY4" fmla="*/ 9053 h 88063"/>
                <a:gd name="connsiteX5" fmla="*/ 12167 w 54478"/>
                <a:gd name="connsiteY5" fmla="*/ 19893 h 88063"/>
                <a:gd name="connsiteX6" fmla="*/ 9938 w 54478"/>
                <a:gd name="connsiteY6" fmla="*/ 34533 h 88063"/>
                <a:gd name="connsiteX7" fmla="*/ 12167 w 54478"/>
                <a:gd name="connsiteY7" fmla="*/ 46826 h 88063"/>
                <a:gd name="connsiteX8" fmla="*/ 26907 w 54478"/>
                <a:gd name="connsiteY8" fmla="*/ 56325 h 88063"/>
                <a:gd name="connsiteX9" fmla="*/ 0 w 54478"/>
                <a:gd name="connsiteY9" fmla="*/ 1788 h 88063"/>
                <a:gd name="connsiteX10" fmla="*/ 10160 w 54478"/>
                <a:gd name="connsiteY10" fmla="*/ 1788 h 88063"/>
                <a:gd name="connsiteX11" fmla="*/ 10160 w 54478"/>
                <a:gd name="connsiteY11" fmla="*/ 9947 h 88063"/>
                <a:gd name="connsiteX12" fmla="*/ 16969 w 54478"/>
                <a:gd name="connsiteY12" fmla="*/ 3465 h 88063"/>
                <a:gd name="connsiteX13" fmla="*/ 29251 w 54478"/>
                <a:gd name="connsiteY13" fmla="*/ 0 h 88063"/>
                <a:gd name="connsiteX14" fmla="*/ 47112 w 54478"/>
                <a:gd name="connsiteY14" fmla="*/ 8046 h 88063"/>
                <a:gd name="connsiteX15" fmla="*/ 54478 w 54478"/>
                <a:gd name="connsiteY15" fmla="*/ 31069 h 88063"/>
                <a:gd name="connsiteX16" fmla="*/ 43876 w 54478"/>
                <a:gd name="connsiteY16" fmla="*/ 59901 h 88063"/>
                <a:gd name="connsiteX17" fmla="*/ 28243 w 54478"/>
                <a:gd name="connsiteY17" fmla="*/ 65489 h 88063"/>
                <a:gd name="connsiteX18" fmla="*/ 16526 w 54478"/>
                <a:gd name="connsiteY18" fmla="*/ 62360 h 88063"/>
                <a:gd name="connsiteX19" fmla="*/ 10381 w 54478"/>
                <a:gd name="connsiteY19" fmla="*/ 56437 h 88063"/>
                <a:gd name="connsiteX20" fmla="*/ 10381 w 54478"/>
                <a:gd name="connsiteY20" fmla="*/ 88064 h 88063"/>
                <a:gd name="connsiteX21" fmla="*/ 0 w 54478"/>
                <a:gd name="connsiteY21" fmla="*/ 88064 h 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3">
                  <a:moveTo>
                    <a:pt x="26907" y="56325"/>
                  </a:moveTo>
                  <a:cubicBezTo>
                    <a:pt x="31737" y="56325"/>
                    <a:pt x="35752" y="54314"/>
                    <a:pt x="38960" y="50291"/>
                  </a:cubicBezTo>
                  <a:cubicBezTo>
                    <a:pt x="42147" y="46211"/>
                    <a:pt x="43761" y="40121"/>
                    <a:pt x="43761" y="32074"/>
                  </a:cubicBezTo>
                  <a:cubicBezTo>
                    <a:pt x="43761" y="27157"/>
                    <a:pt x="43040" y="22910"/>
                    <a:pt x="41639" y="19334"/>
                  </a:cubicBezTo>
                  <a:cubicBezTo>
                    <a:pt x="38960" y="12489"/>
                    <a:pt x="34052" y="9053"/>
                    <a:pt x="26907" y="9053"/>
                  </a:cubicBezTo>
                  <a:cubicBezTo>
                    <a:pt x="19677" y="9053"/>
                    <a:pt x="14768" y="12685"/>
                    <a:pt x="12167" y="19893"/>
                  </a:cubicBezTo>
                  <a:cubicBezTo>
                    <a:pt x="10667" y="23777"/>
                    <a:pt x="9938" y="28665"/>
                    <a:pt x="9938" y="34533"/>
                  </a:cubicBezTo>
                  <a:cubicBezTo>
                    <a:pt x="9938" y="39394"/>
                    <a:pt x="10667" y="43474"/>
                    <a:pt x="12167" y="46826"/>
                  </a:cubicBezTo>
                  <a:cubicBezTo>
                    <a:pt x="14847" y="53168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7"/>
                  </a:lnTo>
                  <a:cubicBezTo>
                    <a:pt x="12167" y="7124"/>
                    <a:pt x="14432" y="4974"/>
                    <a:pt x="16969" y="3465"/>
                  </a:cubicBezTo>
                  <a:cubicBezTo>
                    <a:pt x="20463" y="1174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5"/>
                    <a:pt x="54478" y="31069"/>
                  </a:cubicBezTo>
                  <a:cubicBezTo>
                    <a:pt x="54478" y="44563"/>
                    <a:pt x="50935" y="54174"/>
                    <a:pt x="43876" y="59901"/>
                  </a:cubicBezTo>
                  <a:cubicBezTo>
                    <a:pt x="39410" y="63618"/>
                    <a:pt x="34188" y="65489"/>
                    <a:pt x="28243" y="65489"/>
                  </a:cubicBezTo>
                  <a:cubicBezTo>
                    <a:pt x="23613" y="65489"/>
                    <a:pt x="19705" y="64427"/>
                    <a:pt x="16526" y="62360"/>
                  </a:cubicBezTo>
                  <a:cubicBezTo>
                    <a:pt x="14740" y="61242"/>
                    <a:pt x="12675" y="59287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F7C0B2-433F-4CE3-9AE5-DE13B8C11B8D}"/>
                </a:ext>
              </a:extLst>
            </p:cNvPr>
            <p:cNvSpPr/>
            <p:nvPr/>
          </p:nvSpPr>
          <p:spPr>
            <a:xfrm>
              <a:off x="3781599" y="1046928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E9FAB90-9D52-4F72-B702-ACDFF68D1F04}"/>
                </a:ext>
              </a:extLst>
            </p:cNvPr>
            <p:cNvSpPr/>
            <p:nvPr/>
          </p:nvSpPr>
          <p:spPr>
            <a:xfrm>
              <a:off x="3830777" y="1101996"/>
              <a:ext cx="50455" cy="63253"/>
            </a:xfrm>
            <a:custGeom>
              <a:avLst/>
              <a:gdLst>
                <a:gd name="connsiteX0" fmla="*/ 0 w 50455"/>
                <a:gd name="connsiteY0" fmla="*/ 1341 h 63253"/>
                <a:gd name="connsiteX1" fmla="*/ 9938 w 50455"/>
                <a:gd name="connsiteY1" fmla="*/ 1341 h 63253"/>
                <a:gd name="connsiteX2" fmla="*/ 9938 w 50455"/>
                <a:gd name="connsiteY2" fmla="*/ 10169 h 63253"/>
                <a:gd name="connsiteX3" fmla="*/ 19198 w 50455"/>
                <a:gd name="connsiteY3" fmla="*/ 2347 h 63253"/>
                <a:gd name="connsiteX4" fmla="*/ 30144 w 50455"/>
                <a:gd name="connsiteY4" fmla="*/ 0 h 63253"/>
                <a:gd name="connsiteX5" fmla="*/ 47891 w 50455"/>
                <a:gd name="connsiteY5" fmla="*/ 9164 h 63253"/>
                <a:gd name="connsiteX6" fmla="*/ 50456 w 50455"/>
                <a:gd name="connsiteY6" fmla="*/ 23580 h 63253"/>
                <a:gd name="connsiteX7" fmla="*/ 50456 w 50455"/>
                <a:gd name="connsiteY7" fmla="*/ 63253 h 63253"/>
                <a:gd name="connsiteX8" fmla="*/ 39853 w 50455"/>
                <a:gd name="connsiteY8" fmla="*/ 63253 h 63253"/>
                <a:gd name="connsiteX9" fmla="*/ 39853 w 50455"/>
                <a:gd name="connsiteY9" fmla="*/ 24251 h 63253"/>
                <a:gd name="connsiteX10" fmla="*/ 38181 w 50455"/>
                <a:gd name="connsiteY10" fmla="*/ 15086 h 63253"/>
                <a:gd name="connsiteX11" fmla="*/ 28129 w 50455"/>
                <a:gd name="connsiteY11" fmla="*/ 9387 h 63253"/>
                <a:gd name="connsiteX12" fmla="*/ 22106 w 50455"/>
                <a:gd name="connsiteY12" fmla="*/ 10058 h 63253"/>
                <a:gd name="connsiteX13" fmla="*/ 14625 w 50455"/>
                <a:gd name="connsiteY13" fmla="*/ 15199 h 63253"/>
                <a:gd name="connsiteX14" fmla="*/ 11160 w 50455"/>
                <a:gd name="connsiteY14" fmla="*/ 21569 h 63253"/>
                <a:gd name="connsiteX15" fmla="*/ 10381 w 50455"/>
                <a:gd name="connsiteY15" fmla="*/ 30845 h 63253"/>
                <a:gd name="connsiteX16" fmla="*/ 10381 w 50455"/>
                <a:gd name="connsiteY16" fmla="*/ 63253 h 63253"/>
                <a:gd name="connsiteX17" fmla="*/ 0 w 50455"/>
                <a:gd name="connsiteY17" fmla="*/ 63253 h 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3">
                  <a:moveTo>
                    <a:pt x="0" y="1341"/>
                  </a:moveTo>
                  <a:lnTo>
                    <a:pt x="9938" y="1341"/>
                  </a:lnTo>
                  <a:lnTo>
                    <a:pt x="9938" y="10169"/>
                  </a:lnTo>
                  <a:cubicBezTo>
                    <a:pt x="12839" y="6537"/>
                    <a:pt x="15911" y="3911"/>
                    <a:pt x="19198" y="2347"/>
                  </a:cubicBezTo>
                  <a:cubicBezTo>
                    <a:pt x="22463" y="782"/>
                    <a:pt x="26121" y="0"/>
                    <a:pt x="30144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1" y="12517"/>
                    <a:pt x="50456" y="17322"/>
                    <a:pt x="50456" y="23580"/>
                  </a:cubicBezTo>
                  <a:lnTo>
                    <a:pt x="50456" y="63253"/>
                  </a:lnTo>
                  <a:lnTo>
                    <a:pt x="39853" y="63253"/>
                  </a:lnTo>
                  <a:lnTo>
                    <a:pt x="39853" y="24251"/>
                  </a:lnTo>
                  <a:cubicBezTo>
                    <a:pt x="39853" y="20451"/>
                    <a:pt x="39296" y="17406"/>
                    <a:pt x="38181" y="15086"/>
                  </a:cubicBezTo>
                  <a:cubicBezTo>
                    <a:pt x="36309" y="11287"/>
                    <a:pt x="32959" y="9387"/>
                    <a:pt x="28129" y="9387"/>
                  </a:cubicBezTo>
                  <a:cubicBezTo>
                    <a:pt x="25678" y="9387"/>
                    <a:pt x="23663" y="9611"/>
                    <a:pt x="22106" y="10058"/>
                  </a:cubicBezTo>
                  <a:cubicBezTo>
                    <a:pt x="19255" y="10952"/>
                    <a:pt x="16776" y="12684"/>
                    <a:pt x="14625" y="15199"/>
                  </a:cubicBezTo>
                  <a:cubicBezTo>
                    <a:pt x="12839" y="17210"/>
                    <a:pt x="11667" y="19334"/>
                    <a:pt x="11160" y="21569"/>
                  </a:cubicBezTo>
                  <a:cubicBezTo>
                    <a:pt x="10631" y="23748"/>
                    <a:pt x="10381" y="26821"/>
                    <a:pt x="10381" y="30845"/>
                  </a:cubicBezTo>
                  <a:lnTo>
                    <a:pt x="10381" y="63253"/>
                  </a:lnTo>
                  <a:lnTo>
                    <a:pt x="0" y="6325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C4E910B-A2DA-487A-88FF-016EF0D2E18A}"/>
                </a:ext>
              </a:extLst>
            </p:cNvPr>
            <p:cNvSpPr/>
            <p:nvPr/>
          </p:nvSpPr>
          <p:spPr>
            <a:xfrm>
              <a:off x="3432930" y="9364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7 h 59007"/>
                <a:gd name="connsiteX3" fmla="*/ 37846 w 37845"/>
                <a:gd name="connsiteY3" fmla="*/ 51967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7"/>
                  </a:lnTo>
                  <a:lnTo>
                    <a:pt x="37846" y="51967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167A882-3517-4480-84C4-81D78DB5248E}"/>
                </a:ext>
              </a:extLst>
            </p:cNvPr>
            <p:cNvSpPr/>
            <p:nvPr/>
          </p:nvSpPr>
          <p:spPr>
            <a:xfrm>
              <a:off x="3476077" y="962525"/>
              <a:ext cx="41868" cy="24026"/>
            </a:xfrm>
            <a:custGeom>
              <a:avLst/>
              <a:gdLst>
                <a:gd name="connsiteX0" fmla="*/ 41868 w 41868"/>
                <a:gd name="connsiteY0" fmla="*/ 0 h 24026"/>
                <a:gd name="connsiteX1" fmla="*/ 41868 w 41868"/>
                <a:gd name="connsiteY1" fmla="*/ 6705 h 24026"/>
                <a:gd name="connsiteX2" fmla="*/ 0 w 41868"/>
                <a:gd name="connsiteY2" fmla="*/ 6705 h 24026"/>
                <a:gd name="connsiteX3" fmla="*/ 0 w 41868"/>
                <a:gd name="connsiteY3" fmla="*/ 0 h 24026"/>
                <a:gd name="connsiteX4" fmla="*/ 41868 w 41868"/>
                <a:gd name="connsiteY4" fmla="*/ 17210 h 24026"/>
                <a:gd name="connsiteX5" fmla="*/ 41868 w 41868"/>
                <a:gd name="connsiteY5" fmla="*/ 24027 h 24026"/>
                <a:gd name="connsiteX6" fmla="*/ 0 w 41868"/>
                <a:gd name="connsiteY6" fmla="*/ 24027 h 24026"/>
                <a:gd name="connsiteX7" fmla="*/ 0 w 41868"/>
                <a:gd name="connsiteY7" fmla="*/ 1721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6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7"/>
                  </a:lnTo>
                  <a:lnTo>
                    <a:pt x="0" y="24027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AC44F9-8734-4C64-B425-47C9FF5E9370}"/>
                </a:ext>
              </a:extLst>
            </p:cNvPr>
            <p:cNvSpPr/>
            <p:nvPr/>
          </p:nvSpPr>
          <p:spPr>
            <a:xfrm>
              <a:off x="3522968" y="937939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8 w 39631"/>
                <a:gd name="connsiteY1" fmla="*/ 9275 h 59118"/>
                <a:gd name="connsiteX2" fmla="*/ 39632 w 39631"/>
                <a:gd name="connsiteY2" fmla="*/ 28721 h 59118"/>
                <a:gd name="connsiteX3" fmla="*/ 36167 w 39631"/>
                <a:gd name="connsiteY3" fmla="*/ 48166 h 59118"/>
                <a:gd name="connsiteX4" fmla="*/ 19648 w 39631"/>
                <a:gd name="connsiteY4" fmla="*/ 59119 h 59118"/>
                <a:gd name="connsiteX5" fmla="*/ 4244 w 39631"/>
                <a:gd name="connsiteY5" fmla="*/ 50178 h 59118"/>
                <a:gd name="connsiteX6" fmla="*/ 0 w 39631"/>
                <a:gd name="connsiteY6" fmla="*/ 29951 h 59118"/>
                <a:gd name="connsiteX7" fmla="*/ 2565 w 39631"/>
                <a:gd name="connsiteY7" fmla="*/ 13187 h 59118"/>
                <a:gd name="connsiteX8" fmla="*/ 19648 w 39631"/>
                <a:gd name="connsiteY8" fmla="*/ 0 h 59118"/>
                <a:gd name="connsiteX9" fmla="*/ 19534 w 39631"/>
                <a:gd name="connsiteY9" fmla="*/ 52525 h 59118"/>
                <a:gd name="connsiteX10" fmla="*/ 28465 w 39631"/>
                <a:gd name="connsiteY10" fmla="*/ 47608 h 59118"/>
                <a:gd name="connsiteX11" fmla="*/ 31815 w 39631"/>
                <a:gd name="connsiteY11" fmla="*/ 28944 h 59118"/>
                <a:gd name="connsiteX12" fmla="*/ 29358 w 39631"/>
                <a:gd name="connsiteY12" fmla="*/ 12964 h 59118"/>
                <a:gd name="connsiteX13" fmla="*/ 20091 w 39631"/>
                <a:gd name="connsiteY13" fmla="*/ 6593 h 59118"/>
                <a:gd name="connsiteX14" fmla="*/ 10717 w 39631"/>
                <a:gd name="connsiteY14" fmla="*/ 12628 h 59118"/>
                <a:gd name="connsiteX15" fmla="*/ 7816 w 39631"/>
                <a:gd name="connsiteY15" fmla="*/ 30285 h 59118"/>
                <a:gd name="connsiteX16" fmla="*/ 9710 w 39631"/>
                <a:gd name="connsiteY16" fmla="*/ 44367 h 59118"/>
                <a:gd name="connsiteX17" fmla="*/ 19534 w 39631"/>
                <a:gd name="connsiteY17" fmla="*/ 52525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8" y="9275"/>
                  </a:cubicBezTo>
                  <a:cubicBezTo>
                    <a:pt x="38346" y="13969"/>
                    <a:pt x="39632" y="20451"/>
                    <a:pt x="39632" y="28721"/>
                  </a:cubicBezTo>
                  <a:cubicBezTo>
                    <a:pt x="39632" y="36544"/>
                    <a:pt x="38460" y="43026"/>
                    <a:pt x="36167" y="48166"/>
                  </a:cubicBezTo>
                  <a:cubicBezTo>
                    <a:pt x="32823" y="55487"/>
                    <a:pt x="27293" y="59119"/>
                    <a:pt x="19648" y="59119"/>
                  </a:cubicBezTo>
                  <a:cubicBezTo>
                    <a:pt x="12725" y="59119"/>
                    <a:pt x="7588" y="56157"/>
                    <a:pt x="4244" y="50178"/>
                  </a:cubicBezTo>
                  <a:cubicBezTo>
                    <a:pt x="1393" y="45121"/>
                    <a:pt x="0" y="38388"/>
                    <a:pt x="0" y="29951"/>
                  </a:cubicBezTo>
                  <a:cubicBezTo>
                    <a:pt x="0" y="23413"/>
                    <a:pt x="836" y="17825"/>
                    <a:pt x="2565" y="13187"/>
                  </a:cubicBezTo>
                  <a:cubicBezTo>
                    <a:pt x="5694" y="4414"/>
                    <a:pt x="11389" y="0"/>
                    <a:pt x="19648" y="0"/>
                  </a:cubicBezTo>
                  <a:close/>
                  <a:moveTo>
                    <a:pt x="19534" y="52525"/>
                  </a:moveTo>
                  <a:cubicBezTo>
                    <a:pt x="23335" y="52525"/>
                    <a:pt x="26293" y="50905"/>
                    <a:pt x="28465" y="47608"/>
                  </a:cubicBezTo>
                  <a:cubicBezTo>
                    <a:pt x="30701" y="44255"/>
                    <a:pt x="31815" y="38053"/>
                    <a:pt x="31815" y="28944"/>
                  </a:cubicBezTo>
                  <a:cubicBezTo>
                    <a:pt x="31815" y="22463"/>
                    <a:pt x="30979" y="17154"/>
                    <a:pt x="29358" y="12964"/>
                  </a:cubicBezTo>
                  <a:cubicBezTo>
                    <a:pt x="27800" y="8717"/>
                    <a:pt x="24699" y="6593"/>
                    <a:pt x="20091" y="6593"/>
                  </a:cubicBezTo>
                  <a:cubicBezTo>
                    <a:pt x="15854" y="6593"/>
                    <a:pt x="12725" y="8605"/>
                    <a:pt x="10717" y="12628"/>
                  </a:cubicBezTo>
                  <a:cubicBezTo>
                    <a:pt x="8759" y="16596"/>
                    <a:pt x="7816" y="22463"/>
                    <a:pt x="7816" y="30285"/>
                  </a:cubicBezTo>
                  <a:cubicBezTo>
                    <a:pt x="7816" y="36097"/>
                    <a:pt x="8431" y="40791"/>
                    <a:pt x="9710" y="44367"/>
                  </a:cubicBezTo>
                  <a:cubicBezTo>
                    <a:pt x="11639" y="49815"/>
                    <a:pt x="14904" y="52525"/>
                    <a:pt x="19534" y="5252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3E0ED07-B43B-47A9-B93A-7DF503E80A3C}"/>
                </a:ext>
              </a:extLst>
            </p:cNvPr>
            <p:cNvSpPr/>
            <p:nvPr/>
          </p:nvSpPr>
          <p:spPr>
            <a:xfrm>
              <a:off x="3432930" y="1090793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6 h 59007"/>
                <a:gd name="connsiteX3" fmla="*/ 37846 w 37845"/>
                <a:gd name="connsiteY3" fmla="*/ 51966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6"/>
                  </a:lnTo>
                  <a:lnTo>
                    <a:pt x="37846" y="51966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2EE021C-A1F2-4B28-864F-776B8F0E2C3A}"/>
                </a:ext>
              </a:extLst>
            </p:cNvPr>
            <p:cNvSpPr/>
            <p:nvPr/>
          </p:nvSpPr>
          <p:spPr>
            <a:xfrm>
              <a:off x="3476077" y="1116832"/>
              <a:ext cx="41868" cy="24027"/>
            </a:xfrm>
            <a:custGeom>
              <a:avLst/>
              <a:gdLst>
                <a:gd name="connsiteX0" fmla="*/ 41868 w 41868"/>
                <a:gd name="connsiteY0" fmla="*/ 0 h 24027"/>
                <a:gd name="connsiteX1" fmla="*/ 41868 w 41868"/>
                <a:gd name="connsiteY1" fmla="*/ 6705 h 24027"/>
                <a:gd name="connsiteX2" fmla="*/ 0 w 41868"/>
                <a:gd name="connsiteY2" fmla="*/ 6705 h 24027"/>
                <a:gd name="connsiteX3" fmla="*/ 0 w 41868"/>
                <a:gd name="connsiteY3" fmla="*/ 0 h 24027"/>
                <a:gd name="connsiteX4" fmla="*/ 41868 w 41868"/>
                <a:gd name="connsiteY4" fmla="*/ 17210 h 24027"/>
                <a:gd name="connsiteX5" fmla="*/ 41868 w 41868"/>
                <a:gd name="connsiteY5" fmla="*/ 24028 h 24027"/>
                <a:gd name="connsiteX6" fmla="*/ 0 w 41868"/>
                <a:gd name="connsiteY6" fmla="*/ 24028 h 24027"/>
                <a:gd name="connsiteX7" fmla="*/ 0 w 41868"/>
                <a:gd name="connsiteY7" fmla="*/ 1721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7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8"/>
                  </a:lnTo>
                  <a:lnTo>
                    <a:pt x="0" y="24028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64C6CD-2B2F-4A3F-B034-804C59418EC4}"/>
                </a:ext>
              </a:extLst>
            </p:cNvPr>
            <p:cNvSpPr/>
            <p:nvPr/>
          </p:nvSpPr>
          <p:spPr>
            <a:xfrm>
              <a:off x="3528212" y="1092581"/>
              <a:ext cx="21326" cy="57218"/>
            </a:xfrm>
            <a:custGeom>
              <a:avLst/>
              <a:gdLst>
                <a:gd name="connsiteX0" fmla="*/ 0 w 21326"/>
                <a:gd name="connsiteY0" fmla="*/ 16540 h 57218"/>
                <a:gd name="connsiteX1" fmla="*/ 0 w 21326"/>
                <a:gd name="connsiteY1" fmla="*/ 10952 h 57218"/>
                <a:gd name="connsiteX2" fmla="*/ 10946 w 21326"/>
                <a:gd name="connsiteY2" fmla="*/ 8381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0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0"/>
                  </a:moveTo>
                  <a:lnTo>
                    <a:pt x="0" y="10952"/>
                  </a:lnTo>
                  <a:cubicBezTo>
                    <a:pt x="5280" y="10449"/>
                    <a:pt x="8931" y="9583"/>
                    <a:pt x="10946" y="8381"/>
                  </a:cubicBezTo>
                  <a:cubicBezTo>
                    <a:pt x="13011" y="7208"/>
                    <a:pt x="14568" y="4414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EBD7A44-F631-45B4-B87E-D5B18BD95AA6}"/>
                </a:ext>
              </a:extLst>
            </p:cNvPr>
            <p:cNvSpPr/>
            <p:nvPr/>
          </p:nvSpPr>
          <p:spPr>
            <a:xfrm>
              <a:off x="3573510" y="1044358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552BD44-D1D1-4723-A925-66A97DF2334A}"/>
                </a:ext>
              </a:extLst>
            </p:cNvPr>
            <p:cNvSpPr/>
            <p:nvPr/>
          </p:nvSpPr>
          <p:spPr>
            <a:xfrm>
              <a:off x="3627459" y="1226967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698480-090A-4328-B2DA-3FBE80336BFE}"/>
                </a:ext>
              </a:extLst>
            </p:cNvPr>
            <p:cNvSpPr/>
            <p:nvPr/>
          </p:nvSpPr>
          <p:spPr>
            <a:xfrm>
              <a:off x="3675850" y="1281895"/>
              <a:ext cx="54478" cy="88064"/>
            </a:xfrm>
            <a:custGeom>
              <a:avLst/>
              <a:gdLst>
                <a:gd name="connsiteX0" fmla="*/ 26907 w 54478"/>
                <a:gd name="connsiteY0" fmla="*/ 56322 h 88064"/>
                <a:gd name="connsiteX1" fmla="*/ 38960 w 54478"/>
                <a:gd name="connsiteY1" fmla="*/ 50291 h 88064"/>
                <a:gd name="connsiteX2" fmla="*/ 43761 w 54478"/>
                <a:gd name="connsiteY2" fmla="*/ 32074 h 88064"/>
                <a:gd name="connsiteX3" fmla="*/ 41639 w 54478"/>
                <a:gd name="connsiteY3" fmla="*/ 19334 h 88064"/>
                <a:gd name="connsiteX4" fmla="*/ 26907 w 54478"/>
                <a:gd name="connsiteY4" fmla="*/ 9052 h 88064"/>
                <a:gd name="connsiteX5" fmla="*/ 12167 w 54478"/>
                <a:gd name="connsiteY5" fmla="*/ 19893 h 88064"/>
                <a:gd name="connsiteX6" fmla="*/ 9938 w 54478"/>
                <a:gd name="connsiteY6" fmla="*/ 34532 h 88064"/>
                <a:gd name="connsiteX7" fmla="*/ 12167 w 54478"/>
                <a:gd name="connsiteY7" fmla="*/ 46826 h 88064"/>
                <a:gd name="connsiteX8" fmla="*/ 26907 w 54478"/>
                <a:gd name="connsiteY8" fmla="*/ 56322 h 88064"/>
                <a:gd name="connsiteX9" fmla="*/ 0 w 54478"/>
                <a:gd name="connsiteY9" fmla="*/ 1788 h 88064"/>
                <a:gd name="connsiteX10" fmla="*/ 10160 w 54478"/>
                <a:gd name="connsiteY10" fmla="*/ 1788 h 88064"/>
                <a:gd name="connsiteX11" fmla="*/ 10160 w 54478"/>
                <a:gd name="connsiteY11" fmla="*/ 9946 h 88064"/>
                <a:gd name="connsiteX12" fmla="*/ 16969 w 54478"/>
                <a:gd name="connsiteY12" fmla="*/ 3465 h 88064"/>
                <a:gd name="connsiteX13" fmla="*/ 29251 w 54478"/>
                <a:gd name="connsiteY13" fmla="*/ 0 h 88064"/>
                <a:gd name="connsiteX14" fmla="*/ 47112 w 54478"/>
                <a:gd name="connsiteY14" fmla="*/ 8046 h 88064"/>
                <a:gd name="connsiteX15" fmla="*/ 54478 w 54478"/>
                <a:gd name="connsiteY15" fmla="*/ 31069 h 88064"/>
                <a:gd name="connsiteX16" fmla="*/ 43876 w 54478"/>
                <a:gd name="connsiteY16" fmla="*/ 59898 h 88064"/>
                <a:gd name="connsiteX17" fmla="*/ 28243 w 54478"/>
                <a:gd name="connsiteY17" fmla="*/ 65491 h 88064"/>
                <a:gd name="connsiteX18" fmla="*/ 16526 w 54478"/>
                <a:gd name="connsiteY18" fmla="*/ 62359 h 88064"/>
                <a:gd name="connsiteX19" fmla="*/ 10381 w 54478"/>
                <a:gd name="connsiteY19" fmla="*/ 56437 h 88064"/>
                <a:gd name="connsiteX20" fmla="*/ 10381 w 54478"/>
                <a:gd name="connsiteY20" fmla="*/ 88064 h 88064"/>
                <a:gd name="connsiteX21" fmla="*/ 0 w 54478"/>
                <a:gd name="connsiteY21" fmla="*/ 88064 h 8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4">
                  <a:moveTo>
                    <a:pt x="26907" y="56322"/>
                  </a:moveTo>
                  <a:cubicBezTo>
                    <a:pt x="31737" y="56322"/>
                    <a:pt x="35752" y="54312"/>
                    <a:pt x="38960" y="50291"/>
                  </a:cubicBezTo>
                  <a:cubicBezTo>
                    <a:pt x="42147" y="46211"/>
                    <a:pt x="43761" y="40121"/>
                    <a:pt x="43761" y="32074"/>
                  </a:cubicBezTo>
                  <a:cubicBezTo>
                    <a:pt x="43761" y="27157"/>
                    <a:pt x="43040" y="22910"/>
                    <a:pt x="41639" y="19334"/>
                  </a:cubicBezTo>
                  <a:cubicBezTo>
                    <a:pt x="38960" y="12489"/>
                    <a:pt x="34052" y="9052"/>
                    <a:pt x="26907" y="9052"/>
                  </a:cubicBezTo>
                  <a:cubicBezTo>
                    <a:pt x="19677" y="9052"/>
                    <a:pt x="14768" y="12684"/>
                    <a:pt x="12167" y="19893"/>
                  </a:cubicBezTo>
                  <a:cubicBezTo>
                    <a:pt x="10667" y="23776"/>
                    <a:pt x="9938" y="28665"/>
                    <a:pt x="9938" y="34532"/>
                  </a:cubicBezTo>
                  <a:cubicBezTo>
                    <a:pt x="9938" y="39394"/>
                    <a:pt x="10667" y="43473"/>
                    <a:pt x="12167" y="46826"/>
                  </a:cubicBezTo>
                  <a:cubicBezTo>
                    <a:pt x="14847" y="53168"/>
                    <a:pt x="19762" y="56322"/>
                    <a:pt x="26907" y="56322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6"/>
                  </a:lnTo>
                  <a:cubicBezTo>
                    <a:pt x="12167" y="7124"/>
                    <a:pt x="14432" y="4973"/>
                    <a:pt x="16969" y="3465"/>
                  </a:cubicBezTo>
                  <a:cubicBezTo>
                    <a:pt x="20463" y="1174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4"/>
                    <a:pt x="54478" y="31069"/>
                  </a:cubicBezTo>
                  <a:cubicBezTo>
                    <a:pt x="54478" y="44563"/>
                    <a:pt x="50935" y="54176"/>
                    <a:pt x="43876" y="59898"/>
                  </a:cubicBezTo>
                  <a:cubicBezTo>
                    <a:pt x="39410" y="63618"/>
                    <a:pt x="34188" y="65491"/>
                    <a:pt x="28243" y="65491"/>
                  </a:cubicBezTo>
                  <a:cubicBezTo>
                    <a:pt x="23613" y="65491"/>
                    <a:pt x="19705" y="64426"/>
                    <a:pt x="16526" y="62359"/>
                  </a:cubicBezTo>
                  <a:cubicBezTo>
                    <a:pt x="14740" y="61243"/>
                    <a:pt x="12675" y="59283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F0DFDB-918A-4FD8-8053-0474824C2C8A}"/>
                </a:ext>
              </a:extLst>
            </p:cNvPr>
            <p:cNvSpPr/>
            <p:nvPr/>
          </p:nvSpPr>
          <p:spPr>
            <a:xfrm>
              <a:off x="3781599" y="1226967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45BA600-97CC-45AE-B7AC-A087FC5CAC4A}"/>
                </a:ext>
              </a:extLst>
            </p:cNvPr>
            <p:cNvSpPr/>
            <p:nvPr/>
          </p:nvSpPr>
          <p:spPr>
            <a:xfrm>
              <a:off x="3830777" y="1282007"/>
              <a:ext cx="50455" cy="63255"/>
            </a:xfrm>
            <a:custGeom>
              <a:avLst/>
              <a:gdLst>
                <a:gd name="connsiteX0" fmla="*/ 0 w 50455"/>
                <a:gd name="connsiteY0" fmla="*/ 1341 h 63255"/>
                <a:gd name="connsiteX1" fmla="*/ 9938 w 50455"/>
                <a:gd name="connsiteY1" fmla="*/ 1341 h 63255"/>
                <a:gd name="connsiteX2" fmla="*/ 9938 w 50455"/>
                <a:gd name="connsiteY2" fmla="*/ 10170 h 63255"/>
                <a:gd name="connsiteX3" fmla="*/ 19198 w 50455"/>
                <a:gd name="connsiteY3" fmla="*/ 2347 h 63255"/>
                <a:gd name="connsiteX4" fmla="*/ 30144 w 50455"/>
                <a:gd name="connsiteY4" fmla="*/ 0 h 63255"/>
                <a:gd name="connsiteX5" fmla="*/ 47891 w 50455"/>
                <a:gd name="connsiteY5" fmla="*/ 9164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2 h 63255"/>
                <a:gd name="connsiteX10" fmla="*/ 38181 w 50455"/>
                <a:gd name="connsiteY10" fmla="*/ 15087 h 63255"/>
                <a:gd name="connsiteX11" fmla="*/ 28129 w 50455"/>
                <a:gd name="connsiteY11" fmla="*/ 9387 h 63255"/>
                <a:gd name="connsiteX12" fmla="*/ 22106 w 50455"/>
                <a:gd name="connsiteY12" fmla="*/ 10058 h 63255"/>
                <a:gd name="connsiteX13" fmla="*/ 14625 w 50455"/>
                <a:gd name="connsiteY13" fmla="*/ 15199 h 63255"/>
                <a:gd name="connsiteX14" fmla="*/ 11160 w 50455"/>
                <a:gd name="connsiteY14" fmla="*/ 21569 h 63255"/>
                <a:gd name="connsiteX15" fmla="*/ 10381 w 50455"/>
                <a:gd name="connsiteY15" fmla="*/ 30845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1"/>
                  </a:moveTo>
                  <a:lnTo>
                    <a:pt x="9938" y="1341"/>
                  </a:lnTo>
                  <a:lnTo>
                    <a:pt x="9938" y="10170"/>
                  </a:lnTo>
                  <a:cubicBezTo>
                    <a:pt x="12839" y="6538"/>
                    <a:pt x="15911" y="3912"/>
                    <a:pt x="19198" y="2347"/>
                  </a:cubicBezTo>
                  <a:cubicBezTo>
                    <a:pt x="22463" y="782"/>
                    <a:pt x="26121" y="0"/>
                    <a:pt x="30144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1" y="12517"/>
                    <a:pt x="50456" y="17322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2"/>
                  </a:lnTo>
                  <a:cubicBezTo>
                    <a:pt x="39853" y="20451"/>
                    <a:pt x="39296" y="17406"/>
                    <a:pt x="38181" y="15087"/>
                  </a:cubicBezTo>
                  <a:cubicBezTo>
                    <a:pt x="36309" y="11288"/>
                    <a:pt x="32959" y="9387"/>
                    <a:pt x="28129" y="9387"/>
                  </a:cubicBezTo>
                  <a:cubicBezTo>
                    <a:pt x="25678" y="9387"/>
                    <a:pt x="23663" y="9611"/>
                    <a:pt x="22106" y="10058"/>
                  </a:cubicBezTo>
                  <a:cubicBezTo>
                    <a:pt x="19255" y="10952"/>
                    <a:pt x="16776" y="12685"/>
                    <a:pt x="14625" y="15199"/>
                  </a:cubicBezTo>
                  <a:cubicBezTo>
                    <a:pt x="12839" y="17211"/>
                    <a:pt x="11667" y="19334"/>
                    <a:pt x="11160" y="21569"/>
                  </a:cubicBezTo>
                  <a:cubicBezTo>
                    <a:pt x="10631" y="23748"/>
                    <a:pt x="10381" y="26821"/>
                    <a:pt x="10381" y="30845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65164B9-F93F-4746-8E9C-3F7E3425F31A}"/>
                </a:ext>
              </a:extLst>
            </p:cNvPr>
            <p:cNvSpPr/>
            <p:nvPr/>
          </p:nvSpPr>
          <p:spPr>
            <a:xfrm rot="5400000">
              <a:off x="3627459" y="1381274"/>
              <a:ext cx="154140" cy="154305"/>
            </a:xfrm>
            <a:custGeom>
              <a:avLst/>
              <a:gdLst>
                <a:gd name="connsiteX0" fmla="*/ 95 w 154140"/>
                <a:gd name="connsiteY0" fmla="*/ 154634 h 154305"/>
                <a:gd name="connsiteX1" fmla="*/ 154235 w 154140"/>
                <a:gd name="connsiteY1" fmla="*/ 154634 h 154305"/>
                <a:gd name="connsiteX2" fmla="*/ 154235 w 154140"/>
                <a:gd name="connsiteY2" fmla="*/ 329 h 154305"/>
                <a:gd name="connsiteX3" fmla="*/ 95 w 154140"/>
                <a:gd name="connsiteY3" fmla="*/ 329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95" y="154634"/>
                  </a:moveTo>
                  <a:lnTo>
                    <a:pt x="154235" y="154634"/>
                  </a:lnTo>
                  <a:lnTo>
                    <a:pt x="154235" y="329"/>
                  </a:lnTo>
                  <a:lnTo>
                    <a:pt x="95" y="329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805F691-36BA-49B5-9E9A-BF8858BF6E84}"/>
                </a:ext>
              </a:extLst>
            </p:cNvPr>
            <p:cNvSpPr/>
            <p:nvPr/>
          </p:nvSpPr>
          <p:spPr>
            <a:xfrm>
              <a:off x="3675850" y="143620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19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4"/>
                    <a:pt x="9938" y="28660"/>
                    <a:pt x="9938" y="34532"/>
                  </a:cubicBezTo>
                  <a:cubicBezTo>
                    <a:pt x="9938" y="39388"/>
                    <a:pt x="10667" y="43472"/>
                    <a:pt x="12167" y="46819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4F4F94-EB5A-4838-BC35-E919E60B3EF1}"/>
                </a:ext>
              </a:extLst>
            </p:cNvPr>
            <p:cNvSpPr/>
            <p:nvPr/>
          </p:nvSpPr>
          <p:spPr>
            <a:xfrm>
              <a:off x="3781599" y="1381274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6465116-771C-49FB-A1A4-FE152AE99803}"/>
                </a:ext>
              </a:extLst>
            </p:cNvPr>
            <p:cNvSpPr/>
            <p:nvPr/>
          </p:nvSpPr>
          <p:spPr>
            <a:xfrm>
              <a:off x="3830777" y="1436312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199 h 63255"/>
                <a:gd name="connsiteX14" fmla="*/ 11160 w 50455"/>
                <a:gd name="connsiteY14" fmla="*/ 21572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5FC64DF-B667-4F9A-AC8C-16C3C8DD4596}"/>
                </a:ext>
              </a:extLst>
            </p:cNvPr>
            <p:cNvSpPr/>
            <p:nvPr/>
          </p:nvSpPr>
          <p:spPr>
            <a:xfrm>
              <a:off x="3432930" y="127083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7 h 59007"/>
                <a:gd name="connsiteX3" fmla="*/ 37846 w 37845"/>
                <a:gd name="connsiteY3" fmla="*/ 51967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7"/>
                  </a:lnTo>
                  <a:lnTo>
                    <a:pt x="37846" y="51967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7B4B5C8-28E1-4526-8BCE-7B710E1FCFCD}"/>
                </a:ext>
              </a:extLst>
            </p:cNvPr>
            <p:cNvSpPr/>
            <p:nvPr/>
          </p:nvSpPr>
          <p:spPr>
            <a:xfrm>
              <a:off x="3476077" y="1296871"/>
              <a:ext cx="41868" cy="24026"/>
            </a:xfrm>
            <a:custGeom>
              <a:avLst/>
              <a:gdLst>
                <a:gd name="connsiteX0" fmla="*/ 41868 w 41868"/>
                <a:gd name="connsiteY0" fmla="*/ 0 h 24026"/>
                <a:gd name="connsiteX1" fmla="*/ 41868 w 41868"/>
                <a:gd name="connsiteY1" fmla="*/ 6705 h 24026"/>
                <a:gd name="connsiteX2" fmla="*/ 0 w 41868"/>
                <a:gd name="connsiteY2" fmla="*/ 6705 h 24026"/>
                <a:gd name="connsiteX3" fmla="*/ 0 w 41868"/>
                <a:gd name="connsiteY3" fmla="*/ 0 h 24026"/>
                <a:gd name="connsiteX4" fmla="*/ 41868 w 41868"/>
                <a:gd name="connsiteY4" fmla="*/ 17210 h 24026"/>
                <a:gd name="connsiteX5" fmla="*/ 41868 w 41868"/>
                <a:gd name="connsiteY5" fmla="*/ 24027 h 24026"/>
                <a:gd name="connsiteX6" fmla="*/ 0 w 41868"/>
                <a:gd name="connsiteY6" fmla="*/ 24027 h 24026"/>
                <a:gd name="connsiteX7" fmla="*/ 0 w 41868"/>
                <a:gd name="connsiteY7" fmla="*/ 1721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6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7"/>
                  </a:lnTo>
                  <a:lnTo>
                    <a:pt x="0" y="24027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FDBA07-7529-4FE0-A12A-ECE4F47CCAFE}"/>
                </a:ext>
              </a:extLst>
            </p:cNvPr>
            <p:cNvSpPr/>
            <p:nvPr/>
          </p:nvSpPr>
          <p:spPr>
            <a:xfrm>
              <a:off x="3522968" y="1272284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8 w 39631"/>
                <a:gd name="connsiteY1" fmla="*/ 9275 h 59118"/>
                <a:gd name="connsiteX2" fmla="*/ 39632 w 39631"/>
                <a:gd name="connsiteY2" fmla="*/ 28721 h 59118"/>
                <a:gd name="connsiteX3" fmla="*/ 36167 w 39631"/>
                <a:gd name="connsiteY3" fmla="*/ 48166 h 59118"/>
                <a:gd name="connsiteX4" fmla="*/ 19648 w 39631"/>
                <a:gd name="connsiteY4" fmla="*/ 59119 h 59118"/>
                <a:gd name="connsiteX5" fmla="*/ 4244 w 39631"/>
                <a:gd name="connsiteY5" fmla="*/ 50178 h 59118"/>
                <a:gd name="connsiteX6" fmla="*/ 0 w 39631"/>
                <a:gd name="connsiteY6" fmla="*/ 29951 h 59118"/>
                <a:gd name="connsiteX7" fmla="*/ 2565 w 39631"/>
                <a:gd name="connsiteY7" fmla="*/ 13187 h 59118"/>
                <a:gd name="connsiteX8" fmla="*/ 19648 w 39631"/>
                <a:gd name="connsiteY8" fmla="*/ 0 h 59118"/>
                <a:gd name="connsiteX9" fmla="*/ 19534 w 39631"/>
                <a:gd name="connsiteY9" fmla="*/ 52525 h 59118"/>
                <a:gd name="connsiteX10" fmla="*/ 28465 w 39631"/>
                <a:gd name="connsiteY10" fmla="*/ 47608 h 59118"/>
                <a:gd name="connsiteX11" fmla="*/ 31815 w 39631"/>
                <a:gd name="connsiteY11" fmla="*/ 28944 h 59118"/>
                <a:gd name="connsiteX12" fmla="*/ 29358 w 39631"/>
                <a:gd name="connsiteY12" fmla="*/ 12964 h 59118"/>
                <a:gd name="connsiteX13" fmla="*/ 20091 w 39631"/>
                <a:gd name="connsiteY13" fmla="*/ 6593 h 59118"/>
                <a:gd name="connsiteX14" fmla="*/ 10717 w 39631"/>
                <a:gd name="connsiteY14" fmla="*/ 12628 h 59118"/>
                <a:gd name="connsiteX15" fmla="*/ 7816 w 39631"/>
                <a:gd name="connsiteY15" fmla="*/ 30285 h 59118"/>
                <a:gd name="connsiteX16" fmla="*/ 9710 w 39631"/>
                <a:gd name="connsiteY16" fmla="*/ 44367 h 59118"/>
                <a:gd name="connsiteX17" fmla="*/ 19534 w 39631"/>
                <a:gd name="connsiteY17" fmla="*/ 52525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8" y="9275"/>
                  </a:cubicBezTo>
                  <a:cubicBezTo>
                    <a:pt x="38346" y="13969"/>
                    <a:pt x="39632" y="20451"/>
                    <a:pt x="39632" y="28721"/>
                  </a:cubicBezTo>
                  <a:cubicBezTo>
                    <a:pt x="39632" y="36544"/>
                    <a:pt x="38460" y="43026"/>
                    <a:pt x="36167" y="48166"/>
                  </a:cubicBezTo>
                  <a:cubicBezTo>
                    <a:pt x="32823" y="55487"/>
                    <a:pt x="27293" y="59119"/>
                    <a:pt x="19648" y="59119"/>
                  </a:cubicBezTo>
                  <a:cubicBezTo>
                    <a:pt x="12725" y="59119"/>
                    <a:pt x="7588" y="56157"/>
                    <a:pt x="4244" y="50178"/>
                  </a:cubicBezTo>
                  <a:cubicBezTo>
                    <a:pt x="1393" y="45121"/>
                    <a:pt x="0" y="38387"/>
                    <a:pt x="0" y="29951"/>
                  </a:cubicBezTo>
                  <a:cubicBezTo>
                    <a:pt x="0" y="23413"/>
                    <a:pt x="836" y="17824"/>
                    <a:pt x="2565" y="13187"/>
                  </a:cubicBezTo>
                  <a:cubicBezTo>
                    <a:pt x="5694" y="4414"/>
                    <a:pt x="11389" y="0"/>
                    <a:pt x="19648" y="0"/>
                  </a:cubicBezTo>
                  <a:close/>
                  <a:moveTo>
                    <a:pt x="19534" y="52525"/>
                  </a:moveTo>
                  <a:cubicBezTo>
                    <a:pt x="23335" y="52525"/>
                    <a:pt x="26293" y="50904"/>
                    <a:pt x="28465" y="47608"/>
                  </a:cubicBezTo>
                  <a:cubicBezTo>
                    <a:pt x="30701" y="44255"/>
                    <a:pt x="31815" y="38053"/>
                    <a:pt x="31815" y="28944"/>
                  </a:cubicBezTo>
                  <a:cubicBezTo>
                    <a:pt x="31815" y="22463"/>
                    <a:pt x="30979" y="17154"/>
                    <a:pt x="29358" y="12964"/>
                  </a:cubicBezTo>
                  <a:cubicBezTo>
                    <a:pt x="27800" y="8717"/>
                    <a:pt x="24699" y="6593"/>
                    <a:pt x="20091" y="6593"/>
                  </a:cubicBezTo>
                  <a:cubicBezTo>
                    <a:pt x="15854" y="6593"/>
                    <a:pt x="12725" y="8605"/>
                    <a:pt x="10717" y="12628"/>
                  </a:cubicBezTo>
                  <a:cubicBezTo>
                    <a:pt x="8759" y="16596"/>
                    <a:pt x="7816" y="22463"/>
                    <a:pt x="7816" y="30285"/>
                  </a:cubicBezTo>
                  <a:cubicBezTo>
                    <a:pt x="7816" y="36097"/>
                    <a:pt x="8431" y="40791"/>
                    <a:pt x="9710" y="44367"/>
                  </a:cubicBezTo>
                  <a:cubicBezTo>
                    <a:pt x="11639" y="49815"/>
                    <a:pt x="14904" y="52525"/>
                    <a:pt x="19534" y="5252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197D164-10AB-4791-A354-7E1F7D4177F2}"/>
                </a:ext>
              </a:extLst>
            </p:cNvPr>
            <p:cNvSpPr/>
            <p:nvPr/>
          </p:nvSpPr>
          <p:spPr>
            <a:xfrm>
              <a:off x="3432930" y="14251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99091FD-B5A3-42CC-B831-2C4CC42FCF11}"/>
                </a:ext>
              </a:extLst>
            </p:cNvPr>
            <p:cNvSpPr/>
            <p:nvPr/>
          </p:nvSpPr>
          <p:spPr>
            <a:xfrm>
              <a:off x="3476077" y="1451174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16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D60B2BE-B55E-47B2-BD52-8381663314CD}"/>
                </a:ext>
              </a:extLst>
            </p:cNvPr>
            <p:cNvSpPr/>
            <p:nvPr/>
          </p:nvSpPr>
          <p:spPr>
            <a:xfrm>
              <a:off x="3528212" y="142692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8536F8B-552C-4099-85FB-809A02729F86}"/>
                </a:ext>
              </a:extLst>
            </p:cNvPr>
            <p:cNvSpPr/>
            <p:nvPr/>
          </p:nvSpPr>
          <p:spPr>
            <a:xfrm>
              <a:off x="3573510" y="1378707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DD7B9DA-2BDD-4EA6-8A91-CE75A105480C}"/>
                </a:ext>
              </a:extLst>
            </p:cNvPr>
            <p:cNvSpPr/>
            <p:nvPr/>
          </p:nvSpPr>
          <p:spPr>
            <a:xfrm>
              <a:off x="3627459" y="156128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F0DC416-6070-43F3-9CE8-5DED0DE6576A}"/>
                </a:ext>
              </a:extLst>
            </p:cNvPr>
            <p:cNvSpPr/>
            <p:nvPr/>
          </p:nvSpPr>
          <p:spPr>
            <a:xfrm>
              <a:off x="3675850" y="1616244"/>
              <a:ext cx="54478" cy="88059"/>
            </a:xfrm>
            <a:custGeom>
              <a:avLst/>
              <a:gdLst>
                <a:gd name="connsiteX0" fmla="*/ 26907 w 54478"/>
                <a:gd name="connsiteY0" fmla="*/ 56318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8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18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2 h 88059"/>
                <a:gd name="connsiteX12" fmla="*/ 16969 w 54478"/>
                <a:gd name="connsiteY12" fmla="*/ 3462 h 88059"/>
                <a:gd name="connsiteX13" fmla="*/ 29251 w 54478"/>
                <a:gd name="connsiteY13" fmla="*/ 0 h 88059"/>
                <a:gd name="connsiteX14" fmla="*/ 47112 w 54478"/>
                <a:gd name="connsiteY14" fmla="*/ 8039 h 88059"/>
                <a:gd name="connsiteX15" fmla="*/ 54478 w 54478"/>
                <a:gd name="connsiteY15" fmla="*/ 31063 h 88059"/>
                <a:gd name="connsiteX16" fmla="*/ 43876 w 54478"/>
                <a:gd name="connsiteY16" fmla="*/ 59894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18"/>
                  </a:moveTo>
                  <a:cubicBezTo>
                    <a:pt x="31737" y="56318"/>
                    <a:pt x="35752" y="54308"/>
                    <a:pt x="38960" y="50288"/>
                  </a:cubicBezTo>
                  <a:cubicBezTo>
                    <a:pt x="42147" y="46204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4"/>
                    <a:pt x="9938" y="28660"/>
                    <a:pt x="9938" y="34532"/>
                  </a:cubicBezTo>
                  <a:cubicBezTo>
                    <a:pt x="9938" y="39388"/>
                    <a:pt x="10667" y="43472"/>
                    <a:pt x="12167" y="46819"/>
                  </a:cubicBezTo>
                  <a:cubicBezTo>
                    <a:pt x="14847" y="53164"/>
                    <a:pt x="19762" y="56318"/>
                    <a:pt x="26907" y="56318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75"/>
                    <a:pt x="47112" y="8039"/>
                  </a:cubicBezTo>
                  <a:cubicBezTo>
                    <a:pt x="52028" y="13403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894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7213C81-5C17-4F3F-9E71-DC41304A1CFB}"/>
                </a:ext>
              </a:extLst>
            </p:cNvPr>
            <p:cNvSpPr/>
            <p:nvPr/>
          </p:nvSpPr>
          <p:spPr>
            <a:xfrm>
              <a:off x="3781599" y="156128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5389F8-7598-4067-A5B2-D087FB41E289}"/>
                </a:ext>
              </a:extLst>
            </p:cNvPr>
            <p:cNvSpPr/>
            <p:nvPr/>
          </p:nvSpPr>
          <p:spPr>
            <a:xfrm>
              <a:off x="3830777" y="1616351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84 h 63255"/>
                <a:gd name="connsiteX11" fmla="*/ 28129 w 50455"/>
                <a:gd name="connsiteY11" fmla="*/ 9391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92A8C5A-F76F-4475-95B3-0C0D90C290DC}"/>
                </a:ext>
              </a:extLst>
            </p:cNvPr>
            <p:cNvSpPr/>
            <p:nvPr/>
          </p:nvSpPr>
          <p:spPr>
            <a:xfrm>
              <a:off x="3627459" y="17155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2AAF28C-A87B-4146-957C-9A5C34436648}"/>
                </a:ext>
              </a:extLst>
            </p:cNvPr>
            <p:cNvSpPr/>
            <p:nvPr/>
          </p:nvSpPr>
          <p:spPr>
            <a:xfrm>
              <a:off x="3675850" y="177054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2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54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FDC6961-2918-41EE-B18E-12C89A01C843}"/>
                </a:ext>
              </a:extLst>
            </p:cNvPr>
            <p:cNvSpPr/>
            <p:nvPr/>
          </p:nvSpPr>
          <p:spPr>
            <a:xfrm>
              <a:off x="3781599" y="17155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521B89F-455B-42B2-A3B7-FA5C280B463D}"/>
                </a:ext>
              </a:extLst>
            </p:cNvPr>
            <p:cNvSpPr/>
            <p:nvPr/>
          </p:nvSpPr>
          <p:spPr>
            <a:xfrm>
              <a:off x="3830777" y="1770657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9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199 h 63255"/>
                <a:gd name="connsiteX14" fmla="*/ 11160 w 50455"/>
                <a:gd name="connsiteY14" fmla="*/ 21572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9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8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CD6ADD7-205B-4ECB-88B2-156619804D9B}"/>
                </a:ext>
              </a:extLst>
            </p:cNvPr>
            <p:cNvSpPr/>
            <p:nvPr/>
          </p:nvSpPr>
          <p:spPr>
            <a:xfrm>
              <a:off x="3432930" y="160517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3FCED3-0BFC-48CC-8947-88EB050AAE28}"/>
                </a:ext>
              </a:extLst>
            </p:cNvPr>
            <p:cNvSpPr/>
            <p:nvPr/>
          </p:nvSpPr>
          <p:spPr>
            <a:xfrm>
              <a:off x="3476077" y="1631214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16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984EC8-B936-4253-9211-1756FE10E8C3}"/>
                </a:ext>
              </a:extLst>
            </p:cNvPr>
            <p:cNvSpPr/>
            <p:nvPr/>
          </p:nvSpPr>
          <p:spPr>
            <a:xfrm>
              <a:off x="3522968" y="160663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8 w 39631"/>
                <a:gd name="connsiteY1" fmla="*/ 9277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9 h 59114"/>
                <a:gd name="connsiteX8" fmla="*/ 19648 w 39631"/>
                <a:gd name="connsiteY8" fmla="*/ 0 h 59114"/>
                <a:gd name="connsiteX9" fmla="*/ 19534 w 39631"/>
                <a:gd name="connsiteY9" fmla="*/ 52527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95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7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8" y="9277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60" y="43022"/>
                    <a:pt x="36167" y="48164"/>
                  </a:cubicBezTo>
                  <a:cubicBezTo>
                    <a:pt x="32823" y="55488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58"/>
                    <a:pt x="30979" y="17151"/>
                    <a:pt x="29358" y="12960"/>
                  </a:cubicBezTo>
                  <a:cubicBezTo>
                    <a:pt x="27800" y="8712"/>
                    <a:pt x="24699" y="6595"/>
                    <a:pt x="20091" y="6595"/>
                  </a:cubicBezTo>
                  <a:cubicBezTo>
                    <a:pt x="15854" y="6595"/>
                    <a:pt x="12725" y="8604"/>
                    <a:pt x="10717" y="12624"/>
                  </a:cubicBezTo>
                  <a:cubicBezTo>
                    <a:pt x="8759" y="16594"/>
                    <a:pt x="7816" y="22458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2718BE-DC99-4F39-BD55-68931A621962}"/>
                </a:ext>
              </a:extLst>
            </p:cNvPr>
            <p:cNvSpPr/>
            <p:nvPr/>
          </p:nvSpPr>
          <p:spPr>
            <a:xfrm>
              <a:off x="3432930" y="17594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F816A10-C1F4-4231-9454-13F38F232A3B}"/>
                </a:ext>
              </a:extLst>
            </p:cNvPr>
            <p:cNvSpPr/>
            <p:nvPr/>
          </p:nvSpPr>
          <p:spPr>
            <a:xfrm>
              <a:off x="3476077" y="1785519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16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FA523D3-7525-4153-87C5-216E62D699D8}"/>
                </a:ext>
              </a:extLst>
            </p:cNvPr>
            <p:cNvSpPr/>
            <p:nvPr/>
          </p:nvSpPr>
          <p:spPr>
            <a:xfrm>
              <a:off x="3528212" y="1761273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4C01885-3549-4D26-AD8A-1BC1DDFF936F}"/>
                </a:ext>
              </a:extLst>
            </p:cNvPr>
            <p:cNvSpPr/>
            <p:nvPr/>
          </p:nvSpPr>
          <p:spPr>
            <a:xfrm>
              <a:off x="3573510" y="1713023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0518EEB-03EA-4873-A80D-33CFB62E1032}"/>
                </a:ext>
              </a:extLst>
            </p:cNvPr>
            <p:cNvSpPr/>
            <p:nvPr/>
          </p:nvSpPr>
          <p:spPr>
            <a:xfrm>
              <a:off x="3627459" y="189563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D62E95-26A3-4355-926C-A6FDCE9D3BAF}"/>
                </a:ext>
              </a:extLst>
            </p:cNvPr>
            <p:cNvSpPr/>
            <p:nvPr/>
          </p:nvSpPr>
          <p:spPr>
            <a:xfrm>
              <a:off x="3675850" y="1950589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8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2 h 88059"/>
                <a:gd name="connsiteX12" fmla="*/ 16969 w 54478"/>
                <a:gd name="connsiteY12" fmla="*/ 3462 h 88059"/>
                <a:gd name="connsiteX13" fmla="*/ 29251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63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4"/>
                    <a:pt x="9938" y="28659"/>
                    <a:pt x="9938" y="34532"/>
                  </a:cubicBezTo>
                  <a:cubicBezTo>
                    <a:pt x="9938" y="39388"/>
                    <a:pt x="10667" y="43472"/>
                    <a:pt x="12167" y="46819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8FFB986-C422-44AF-B27F-0BE7462DB0DE}"/>
                </a:ext>
              </a:extLst>
            </p:cNvPr>
            <p:cNvSpPr/>
            <p:nvPr/>
          </p:nvSpPr>
          <p:spPr>
            <a:xfrm>
              <a:off x="3781599" y="189563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280694-0FBF-4EBF-8D4E-21150A3DC8EB}"/>
                </a:ext>
              </a:extLst>
            </p:cNvPr>
            <p:cNvSpPr/>
            <p:nvPr/>
          </p:nvSpPr>
          <p:spPr>
            <a:xfrm>
              <a:off x="3830777" y="1950696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7C64A02-9ABB-4E76-B796-2F5D68CCA5D2}"/>
                </a:ext>
              </a:extLst>
            </p:cNvPr>
            <p:cNvSpPr/>
            <p:nvPr/>
          </p:nvSpPr>
          <p:spPr>
            <a:xfrm>
              <a:off x="3627459" y="204993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503AD3-0040-4130-90D0-F39132581A73}"/>
                </a:ext>
              </a:extLst>
            </p:cNvPr>
            <p:cNvSpPr/>
            <p:nvPr/>
          </p:nvSpPr>
          <p:spPr>
            <a:xfrm>
              <a:off x="3675850" y="2104894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9FB50B-198E-48B9-9553-10360DD29B9F}"/>
                </a:ext>
              </a:extLst>
            </p:cNvPr>
            <p:cNvSpPr/>
            <p:nvPr/>
          </p:nvSpPr>
          <p:spPr>
            <a:xfrm>
              <a:off x="3781599" y="204993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F7FBC89-187B-4510-91D4-64FD3F24CA4D}"/>
                </a:ext>
              </a:extLst>
            </p:cNvPr>
            <p:cNvSpPr/>
            <p:nvPr/>
          </p:nvSpPr>
          <p:spPr>
            <a:xfrm>
              <a:off x="3830777" y="2105002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53 h 63255"/>
                <a:gd name="connsiteX4" fmla="*/ 30144 w 50455"/>
                <a:gd name="connsiteY4" fmla="*/ 0 h 63255"/>
                <a:gd name="connsiteX5" fmla="*/ 47891 w 50455"/>
                <a:gd name="connsiteY5" fmla="*/ 9169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199 h 63255"/>
                <a:gd name="connsiteX14" fmla="*/ 11160 w 50455"/>
                <a:gd name="connsiteY14" fmla="*/ 21572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44"/>
                    <a:pt x="15911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9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40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245542B-BBFB-4B2C-8A0A-C46BDFA33AAB}"/>
                </a:ext>
              </a:extLst>
            </p:cNvPr>
            <p:cNvSpPr/>
            <p:nvPr/>
          </p:nvSpPr>
          <p:spPr>
            <a:xfrm>
              <a:off x="3432930" y="193949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9788AF0-E8D3-4BA1-8B81-E9E2B96844D5}"/>
                </a:ext>
              </a:extLst>
            </p:cNvPr>
            <p:cNvSpPr/>
            <p:nvPr/>
          </p:nvSpPr>
          <p:spPr>
            <a:xfrm>
              <a:off x="3476077" y="1965530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16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1331BEA-B3E4-44B5-8BF5-06049CC2F4BE}"/>
                </a:ext>
              </a:extLst>
            </p:cNvPr>
            <p:cNvSpPr/>
            <p:nvPr/>
          </p:nvSpPr>
          <p:spPr>
            <a:xfrm>
              <a:off x="3522968" y="1940948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44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0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60" y="43029"/>
                    <a:pt x="36167" y="48164"/>
                  </a:cubicBezTo>
                  <a:cubicBezTo>
                    <a:pt x="32823" y="55488"/>
                    <a:pt x="27293" y="59122"/>
                    <a:pt x="19648" y="59122"/>
                  </a:cubicBezTo>
                  <a:cubicBezTo>
                    <a:pt x="12725" y="59122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0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E6A9A73-834F-4AF5-B1B6-29C3A20EC249}"/>
                </a:ext>
              </a:extLst>
            </p:cNvPr>
            <p:cNvSpPr/>
            <p:nvPr/>
          </p:nvSpPr>
          <p:spPr>
            <a:xfrm>
              <a:off x="3432930" y="209383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8737AC6-BEFC-43C6-A13D-73016C26D98C}"/>
                </a:ext>
              </a:extLst>
            </p:cNvPr>
            <p:cNvSpPr/>
            <p:nvPr/>
          </p:nvSpPr>
          <p:spPr>
            <a:xfrm>
              <a:off x="3476077" y="2119871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907E582-C472-45E4-8934-7C32EF742784}"/>
                </a:ext>
              </a:extLst>
            </p:cNvPr>
            <p:cNvSpPr/>
            <p:nvPr/>
          </p:nvSpPr>
          <p:spPr>
            <a:xfrm>
              <a:off x="3528212" y="209561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FA00F5-1810-440C-A453-5FD88CA7A29F}"/>
                </a:ext>
              </a:extLst>
            </p:cNvPr>
            <p:cNvSpPr/>
            <p:nvPr/>
          </p:nvSpPr>
          <p:spPr>
            <a:xfrm>
              <a:off x="3573510" y="2047368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9755C14-87A2-4380-8794-AFEAAC0A3B8D}"/>
                </a:ext>
              </a:extLst>
            </p:cNvPr>
            <p:cNvSpPr/>
            <p:nvPr/>
          </p:nvSpPr>
          <p:spPr>
            <a:xfrm>
              <a:off x="3627459" y="222997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F362B5-532D-462A-8A98-577754803F56}"/>
                </a:ext>
              </a:extLst>
            </p:cNvPr>
            <p:cNvSpPr/>
            <p:nvPr/>
          </p:nvSpPr>
          <p:spPr>
            <a:xfrm>
              <a:off x="3675850" y="2284934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2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54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1871C4-23C6-4EB4-BF1D-EFA74A59F955}"/>
                </a:ext>
              </a:extLst>
            </p:cNvPr>
            <p:cNvSpPr/>
            <p:nvPr/>
          </p:nvSpPr>
          <p:spPr>
            <a:xfrm>
              <a:off x="3781599" y="222997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334E838-39EC-4A8B-9F34-6403CA81C259}"/>
                </a:ext>
              </a:extLst>
            </p:cNvPr>
            <p:cNvSpPr/>
            <p:nvPr/>
          </p:nvSpPr>
          <p:spPr>
            <a:xfrm>
              <a:off x="3830777" y="2285041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9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1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C002E60-2707-4651-9484-08BD5A3B810D}"/>
                </a:ext>
              </a:extLst>
            </p:cNvPr>
            <p:cNvSpPr/>
            <p:nvPr/>
          </p:nvSpPr>
          <p:spPr>
            <a:xfrm>
              <a:off x="3627459" y="2384280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3A4143-B55D-47FD-804D-D2C82BC5D311}"/>
                </a:ext>
              </a:extLst>
            </p:cNvPr>
            <p:cNvSpPr/>
            <p:nvPr/>
          </p:nvSpPr>
          <p:spPr>
            <a:xfrm>
              <a:off x="3675850" y="243923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C5D4CFA-652F-4BED-ADC6-CD9F0E46C7CD}"/>
                </a:ext>
              </a:extLst>
            </p:cNvPr>
            <p:cNvSpPr/>
            <p:nvPr/>
          </p:nvSpPr>
          <p:spPr>
            <a:xfrm>
              <a:off x="3781599" y="2384280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647775-30D3-4ABA-99A7-3EB824A9E5F9}"/>
                </a:ext>
              </a:extLst>
            </p:cNvPr>
            <p:cNvSpPr/>
            <p:nvPr/>
          </p:nvSpPr>
          <p:spPr>
            <a:xfrm>
              <a:off x="3830777" y="2439354"/>
              <a:ext cx="50455" cy="63248"/>
            </a:xfrm>
            <a:custGeom>
              <a:avLst/>
              <a:gdLst>
                <a:gd name="connsiteX0" fmla="*/ 0 w 50455"/>
                <a:gd name="connsiteY0" fmla="*/ 1337 h 63248"/>
                <a:gd name="connsiteX1" fmla="*/ 9938 w 50455"/>
                <a:gd name="connsiteY1" fmla="*/ 1337 h 63248"/>
                <a:gd name="connsiteX2" fmla="*/ 9938 w 50455"/>
                <a:gd name="connsiteY2" fmla="*/ 10163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74 h 63248"/>
                <a:gd name="connsiteX7" fmla="*/ 50456 w 50455"/>
                <a:gd name="connsiteY7" fmla="*/ 63248 h 63248"/>
                <a:gd name="connsiteX8" fmla="*/ 39853 w 50455"/>
                <a:gd name="connsiteY8" fmla="*/ 63248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4 h 63248"/>
                <a:gd name="connsiteX15" fmla="*/ 10381 w 50455"/>
                <a:gd name="connsiteY15" fmla="*/ 30841 h 63248"/>
                <a:gd name="connsiteX16" fmla="*/ 10381 w 50455"/>
                <a:gd name="connsiteY16" fmla="*/ 63248 h 63248"/>
                <a:gd name="connsiteX17" fmla="*/ 0 w 50455"/>
                <a:gd name="connsiteY17" fmla="*/ 63248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7"/>
                  </a:moveTo>
                  <a:lnTo>
                    <a:pt x="9938" y="1337"/>
                  </a:lnTo>
                  <a:lnTo>
                    <a:pt x="9938" y="10163"/>
                  </a:lnTo>
                  <a:cubicBezTo>
                    <a:pt x="12839" y="6537"/>
                    <a:pt x="15911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16"/>
                    <a:pt x="50456" y="23574"/>
                  </a:cubicBezTo>
                  <a:lnTo>
                    <a:pt x="50456" y="63248"/>
                  </a:lnTo>
                  <a:lnTo>
                    <a:pt x="39853" y="63248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4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8"/>
                  </a:lnTo>
                  <a:lnTo>
                    <a:pt x="0" y="63248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8D8B5DF-46E0-4B99-9C39-C1BAEF7D3A44}"/>
                </a:ext>
              </a:extLst>
            </p:cNvPr>
            <p:cNvSpPr/>
            <p:nvPr/>
          </p:nvSpPr>
          <p:spPr>
            <a:xfrm>
              <a:off x="3432930" y="22738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65EA60-70FC-4184-ACFB-DA2C00409EB5}"/>
                </a:ext>
              </a:extLst>
            </p:cNvPr>
            <p:cNvSpPr/>
            <p:nvPr/>
          </p:nvSpPr>
          <p:spPr>
            <a:xfrm>
              <a:off x="3476077" y="2299882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F5F2BC-FE7B-4698-A089-1D22D18FB326}"/>
                </a:ext>
              </a:extLst>
            </p:cNvPr>
            <p:cNvSpPr/>
            <p:nvPr/>
          </p:nvSpPr>
          <p:spPr>
            <a:xfrm>
              <a:off x="3522968" y="227529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1"/>
                    <a:pt x="38460" y="43029"/>
                    <a:pt x="36167" y="48164"/>
                  </a:cubicBezTo>
                  <a:cubicBezTo>
                    <a:pt x="32823" y="55488"/>
                    <a:pt x="27293" y="59122"/>
                    <a:pt x="19648" y="59122"/>
                  </a:cubicBezTo>
                  <a:cubicBezTo>
                    <a:pt x="12725" y="59122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593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EF8E545-B5F1-4C7C-8C76-BF953233AE59}"/>
                </a:ext>
              </a:extLst>
            </p:cNvPr>
            <p:cNvSpPr/>
            <p:nvPr/>
          </p:nvSpPr>
          <p:spPr>
            <a:xfrm>
              <a:off x="3432930" y="242814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2315EA2-B3A5-4D76-832E-FEE93C287C42}"/>
                </a:ext>
              </a:extLst>
            </p:cNvPr>
            <p:cNvSpPr/>
            <p:nvPr/>
          </p:nvSpPr>
          <p:spPr>
            <a:xfrm>
              <a:off x="3476077" y="2454188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7B84F5B-AC31-40CF-9D5D-2EDA52CFB4BA}"/>
                </a:ext>
              </a:extLst>
            </p:cNvPr>
            <p:cNvSpPr/>
            <p:nvPr/>
          </p:nvSpPr>
          <p:spPr>
            <a:xfrm>
              <a:off x="3528212" y="2429934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854E59B-D09C-4CE2-9882-8F5BCB7394C5}"/>
                </a:ext>
              </a:extLst>
            </p:cNvPr>
            <p:cNvSpPr/>
            <p:nvPr/>
          </p:nvSpPr>
          <p:spPr>
            <a:xfrm>
              <a:off x="3573510" y="2381713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5B949E-7987-447A-A54C-16F12C7AE796}"/>
                </a:ext>
              </a:extLst>
            </p:cNvPr>
            <p:cNvSpPr/>
            <p:nvPr/>
          </p:nvSpPr>
          <p:spPr>
            <a:xfrm>
              <a:off x="3627459" y="25642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B2A2D5-3F93-4BDD-A25E-D7DC3E2463CB}"/>
                </a:ext>
              </a:extLst>
            </p:cNvPr>
            <p:cNvSpPr/>
            <p:nvPr/>
          </p:nvSpPr>
          <p:spPr>
            <a:xfrm>
              <a:off x="3675850" y="2619250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36C5E7C-B330-4FE5-9D0F-A13174550739}"/>
                </a:ext>
              </a:extLst>
            </p:cNvPr>
            <p:cNvSpPr/>
            <p:nvPr/>
          </p:nvSpPr>
          <p:spPr>
            <a:xfrm>
              <a:off x="3781599" y="25642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65DF8A4-D75E-4A7D-9D52-B39D6905C618}"/>
                </a:ext>
              </a:extLst>
            </p:cNvPr>
            <p:cNvSpPr/>
            <p:nvPr/>
          </p:nvSpPr>
          <p:spPr>
            <a:xfrm>
              <a:off x="3830777" y="2619364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64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74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2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64"/>
                  </a:lnTo>
                  <a:cubicBezTo>
                    <a:pt x="12839" y="6537"/>
                    <a:pt x="15911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16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2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C1B6184-5840-4E4C-A458-E055FDE89943}"/>
                </a:ext>
              </a:extLst>
            </p:cNvPr>
            <p:cNvSpPr/>
            <p:nvPr/>
          </p:nvSpPr>
          <p:spPr>
            <a:xfrm>
              <a:off x="3627459" y="2718597"/>
              <a:ext cx="154140" cy="154340"/>
            </a:xfrm>
            <a:custGeom>
              <a:avLst/>
              <a:gdLst>
                <a:gd name="connsiteX0" fmla="*/ 0 w 154140"/>
                <a:gd name="connsiteY0" fmla="*/ 0 h 154340"/>
                <a:gd name="connsiteX1" fmla="*/ 154140 w 154140"/>
                <a:gd name="connsiteY1" fmla="*/ 0 h 154340"/>
                <a:gd name="connsiteX2" fmla="*/ 154140 w 154140"/>
                <a:gd name="connsiteY2" fmla="*/ 154341 h 154340"/>
                <a:gd name="connsiteX3" fmla="*/ 0 w 154140"/>
                <a:gd name="connsiteY3" fmla="*/ 154341 h 15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40">
                  <a:moveTo>
                    <a:pt x="0" y="0"/>
                  </a:moveTo>
                  <a:lnTo>
                    <a:pt x="154140" y="0"/>
                  </a:lnTo>
                  <a:lnTo>
                    <a:pt x="154140" y="154341"/>
                  </a:lnTo>
                  <a:lnTo>
                    <a:pt x="0" y="154341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D842012-8AAF-431E-BBB9-72F958AA720F}"/>
                </a:ext>
              </a:extLst>
            </p:cNvPr>
            <p:cNvSpPr/>
            <p:nvPr/>
          </p:nvSpPr>
          <p:spPr>
            <a:xfrm>
              <a:off x="3675850" y="277355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A336665-EF04-4875-928C-766BC4FFF575}"/>
                </a:ext>
              </a:extLst>
            </p:cNvPr>
            <p:cNvSpPr/>
            <p:nvPr/>
          </p:nvSpPr>
          <p:spPr>
            <a:xfrm>
              <a:off x="3781599" y="2718597"/>
              <a:ext cx="154140" cy="154340"/>
            </a:xfrm>
            <a:custGeom>
              <a:avLst/>
              <a:gdLst>
                <a:gd name="connsiteX0" fmla="*/ 0 w 154140"/>
                <a:gd name="connsiteY0" fmla="*/ 0 h 154340"/>
                <a:gd name="connsiteX1" fmla="*/ 154140 w 154140"/>
                <a:gd name="connsiteY1" fmla="*/ 0 h 154340"/>
                <a:gd name="connsiteX2" fmla="*/ 154140 w 154140"/>
                <a:gd name="connsiteY2" fmla="*/ 154341 h 154340"/>
                <a:gd name="connsiteX3" fmla="*/ 0 w 154140"/>
                <a:gd name="connsiteY3" fmla="*/ 154341 h 15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40">
                  <a:moveTo>
                    <a:pt x="0" y="0"/>
                  </a:moveTo>
                  <a:lnTo>
                    <a:pt x="154140" y="0"/>
                  </a:lnTo>
                  <a:lnTo>
                    <a:pt x="154140" y="154341"/>
                  </a:lnTo>
                  <a:lnTo>
                    <a:pt x="0" y="154341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4354EA0-1C06-455B-886E-E2E83F58642F}"/>
                </a:ext>
              </a:extLst>
            </p:cNvPr>
            <p:cNvSpPr/>
            <p:nvPr/>
          </p:nvSpPr>
          <p:spPr>
            <a:xfrm>
              <a:off x="3830777" y="2773670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71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81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45A5E50-EB94-4535-B576-EF8EFED23BC1}"/>
                </a:ext>
              </a:extLst>
            </p:cNvPr>
            <p:cNvSpPr/>
            <p:nvPr/>
          </p:nvSpPr>
          <p:spPr>
            <a:xfrm>
              <a:off x="3432930" y="26081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9A43AFB-3943-4803-85BD-C0FB00A8C417}"/>
                </a:ext>
              </a:extLst>
            </p:cNvPr>
            <p:cNvSpPr/>
            <p:nvPr/>
          </p:nvSpPr>
          <p:spPr>
            <a:xfrm>
              <a:off x="3476077" y="2634227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B2939AF-075F-4AE5-BC8C-3FD76FFA03F1}"/>
                </a:ext>
              </a:extLst>
            </p:cNvPr>
            <p:cNvSpPr/>
            <p:nvPr/>
          </p:nvSpPr>
          <p:spPr>
            <a:xfrm>
              <a:off x="3522968" y="260963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64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7A29108-F197-4A73-AF64-D0ADFC4A14A4}"/>
                </a:ext>
              </a:extLst>
            </p:cNvPr>
            <p:cNvSpPr/>
            <p:nvPr/>
          </p:nvSpPr>
          <p:spPr>
            <a:xfrm>
              <a:off x="3432930" y="276249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5031086-BBE0-45D1-B92D-E44B0C063B23}"/>
                </a:ext>
              </a:extLst>
            </p:cNvPr>
            <p:cNvSpPr/>
            <p:nvPr/>
          </p:nvSpPr>
          <p:spPr>
            <a:xfrm>
              <a:off x="3476077" y="2788532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A1CBD8D-C5AD-4170-8537-BA7B449CA8DC}"/>
                </a:ext>
              </a:extLst>
            </p:cNvPr>
            <p:cNvSpPr/>
            <p:nvPr/>
          </p:nvSpPr>
          <p:spPr>
            <a:xfrm>
              <a:off x="3528212" y="2764279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BA4501-F6D1-441B-B098-5390E551E779}"/>
                </a:ext>
              </a:extLst>
            </p:cNvPr>
            <p:cNvSpPr/>
            <p:nvPr/>
          </p:nvSpPr>
          <p:spPr>
            <a:xfrm>
              <a:off x="3573510" y="271602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B614F03-BD33-44EB-8706-D5012A8058CE}"/>
                </a:ext>
              </a:extLst>
            </p:cNvPr>
            <p:cNvSpPr/>
            <p:nvPr/>
          </p:nvSpPr>
          <p:spPr>
            <a:xfrm>
              <a:off x="3627459" y="2898636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E708E9-3354-4AAB-8901-652DC57A2390}"/>
                </a:ext>
              </a:extLst>
            </p:cNvPr>
            <p:cNvSpPr/>
            <p:nvPr/>
          </p:nvSpPr>
          <p:spPr>
            <a:xfrm>
              <a:off x="3675850" y="295359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3875355-052F-4C56-8568-D6CBF8DEBFE8}"/>
                </a:ext>
              </a:extLst>
            </p:cNvPr>
            <p:cNvSpPr/>
            <p:nvPr/>
          </p:nvSpPr>
          <p:spPr>
            <a:xfrm>
              <a:off x="3781599" y="2898636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5D93A5-FBAD-4A08-B67D-B737C2981E92}"/>
                </a:ext>
              </a:extLst>
            </p:cNvPr>
            <p:cNvSpPr/>
            <p:nvPr/>
          </p:nvSpPr>
          <p:spPr>
            <a:xfrm>
              <a:off x="3830777" y="2953709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64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74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64"/>
                  </a:lnTo>
                  <a:cubicBezTo>
                    <a:pt x="12839" y="6537"/>
                    <a:pt x="15911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16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75F0920-0D39-4A43-8F0F-8BD783C708B7}"/>
                </a:ext>
              </a:extLst>
            </p:cNvPr>
            <p:cNvSpPr/>
            <p:nvPr/>
          </p:nvSpPr>
          <p:spPr>
            <a:xfrm>
              <a:off x="3627459" y="3052948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5E45C7-AC60-476F-B418-09A0400B2BC6}"/>
                </a:ext>
              </a:extLst>
            </p:cNvPr>
            <p:cNvSpPr/>
            <p:nvPr/>
          </p:nvSpPr>
          <p:spPr>
            <a:xfrm>
              <a:off x="3675850" y="310790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65F103-136F-4651-AD1A-6A949E2EDA3D}"/>
                </a:ext>
              </a:extLst>
            </p:cNvPr>
            <p:cNvSpPr/>
            <p:nvPr/>
          </p:nvSpPr>
          <p:spPr>
            <a:xfrm>
              <a:off x="3781599" y="3052948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8FA454F-A37E-4D0C-BFD8-8884CD2040BB}"/>
                </a:ext>
              </a:extLst>
            </p:cNvPr>
            <p:cNvSpPr/>
            <p:nvPr/>
          </p:nvSpPr>
          <p:spPr>
            <a:xfrm>
              <a:off x="3830777" y="3108015"/>
              <a:ext cx="50455" cy="63255"/>
            </a:xfrm>
            <a:custGeom>
              <a:avLst/>
              <a:gdLst>
                <a:gd name="connsiteX0" fmla="*/ 0 w 50455"/>
                <a:gd name="connsiteY0" fmla="*/ 1338 h 63255"/>
                <a:gd name="connsiteX1" fmla="*/ 9938 w 50455"/>
                <a:gd name="connsiteY1" fmla="*/ 1338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47 h 63255"/>
                <a:gd name="connsiteX10" fmla="*/ 38181 w 50455"/>
                <a:gd name="connsiteY10" fmla="*/ 15084 h 63255"/>
                <a:gd name="connsiteX11" fmla="*/ 28129 w 50455"/>
                <a:gd name="connsiteY11" fmla="*/ 9384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65 h 63255"/>
                <a:gd name="connsiteX15" fmla="*/ 10381 w 50455"/>
                <a:gd name="connsiteY15" fmla="*/ 30841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1D5F65F-3868-4FA0-87D5-DFB60E9BDDBB}"/>
                </a:ext>
              </a:extLst>
            </p:cNvPr>
            <p:cNvSpPr/>
            <p:nvPr/>
          </p:nvSpPr>
          <p:spPr>
            <a:xfrm>
              <a:off x="3432930" y="294253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329721B-F062-4407-B8DA-FFF5658B4D96}"/>
                </a:ext>
              </a:extLst>
            </p:cNvPr>
            <p:cNvSpPr/>
            <p:nvPr/>
          </p:nvSpPr>
          <p:spPr>
            <a:xfrm>
              <a:off x="3476077" y="2968572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7D44F30-44B2-4446-BB5C-4DA664EFE999}"/>
                </a:ext>
              </a:extLst>
            </p:cNvPr>
            <p:cNvSpPr/>
            <p:nvPr/>
          </p:nvSpPr>
          <p:spPr>
            <a:xfrm>
              <a:off x="3522968" y="294398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601"/>
                    <a:pt x="7816" y="22466"/>
                    <a:pt x="7816" y="30290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7B20C9B-402E-4316-A3DF-3552A447B59E}"/>
                </a:ext>
              </a:extLst>
            </p:cNvPr>
            <p:cNvSpPr/>
            <p:nvPr/>
          </p:nvSpPr>
          <p:spPr>
            <a:xfrm>
              <a:off x="3432930" y="309683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3ECAEAA-EE74-40EF-B809-EF65B6DC57DB}"/>
                </a:ext>
              </a:extLst>
            </p:cNvPr>
            <p:cNvSpPr/>
            <p:nvPr/>
          </p:nvSpPr>
          <p:spPr>
            <a:xfrm>
              <a:off x="3476077" y="3122877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A8CA98C-92DA-42B7-B5E4-5E453C1600C7}"/>
                </a:ext>
              </a:extLst>
            </p:cNvPr>
            <p:cNvSpPr/>
            <p:nvPr/>
          </p:nvSpPr>
          <p:spPr>
            <a:xfrm>
              <a:off x="3528212" y="3098624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7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7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6D284FC-153D-4FBA-A875-586EA1C4F9FA}"/>
                </a:ext>
              </a:extLst>
            </p:cNvPr>
            <p:cNvSpPr/>
            <p:nvPr/>
          </p:nvSpPr>
          <p:spPr>
            <a:xfrm>
              <a:off x="3573510" y="3050374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FB7A63E-9220-40FC-8C66-117D7CFE6E9C}"/>
                </a:ext>
              </a:extLst>
            </p:cNvPr>
            <p:cNvSpPr/>
            <p:nvPr/>
          </p:nvSpPr>
          <p:spPr>
            <a:xfrm>
              <a:off x="3627459" y="3232981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1EC422A-9751-465E-BEE2-0C63F599E17E}"/>
                </a:ext>
              </a:extLst>
            </p:cNvPr>
            <p:cNvSpPr/>
            <p:nvPr/>
          </p:nvSpPr>
          <p:spPr>
            <a:xfrm>
              <a:off x="3675850" y="328794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286C7D3-CD84-484F-8ED7-AF3F52E4161B}"/>
                </a:ext>
              </a:extLst>
            </p:cNvPr>
            <p:cNvSpPr/>
            <p:nvPr/>
          </p:nvSpPr>
          <p:spPr>
            <a:xfrm>
              <a:off x="3781599" y="3232981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FFFF516-4A2D-4042-93AE-7563E757CC0D}"/>
                </a:ext>
              </a:extLst>
            </p:cNvPr>
            <p:cNvSpPr/>
            <p:nvPr/>
          </p:nvSpPr>
          <p:spPr>
            <a:xfrm>
              <a:off x="3830777" y="3288054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71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81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B4CAA0D-6130-4F83-ADC6-7BE8F4921FAD}"/>
                </a:ext>
              </a:extLst>
            </p:cNvPr>
            <p:cNvSpPr/>
            <p:nvPr/>
          </p:nvSpPr>
          <p:spPr>
            <a:xfrm>
              <a:off x="3627459" y="3387293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038C3FE-37A5-4DB3-8F89-D58CDF1CAD63}"/>
                </a:ext>
              </a:extLst>
            </p:cNvPr>
            <p:cNvSpPr/>
            <p:nvPr/>
          </p:nvSpPr>
          <p:spPr>
            <a:xfrm>
              <a:off x="3675850" y="344224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5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8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9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921AFB-789A-47A8-AEE7-080F6E29E163}"/>
                </a:ext>
              </a:extLst>
            </p:cNvPr>
            <p:cNvSpPr/>
            <p:nvPr/>
          </p:nvSpPr>
          <p:spPr>
            <a:xfrm>
              <a:off x="3781599" y="3387293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D07D663-6C1B-4CA4-98E2-090580D83157}"/>
                </a:ext>
              </a:extLst>
            </p:cNvPr>
            <p:cNvSpPr/>
            <p:nvPr/>
          </p:nvSpPr>
          <p:spPr>
            <a:xfrm>
              <a:off x="3830777" y="3442360"/>
              <a:ext cx="50455" cy="63255"/>
            </a:xfrm>
            <a:custGeom>
              <a:avLst/>
              <a:gdLst>
                <a:gd name="connsiteX0" fmla="*/ 0 w 50455"/>
                <a:gd name="connsiteY0" fmla="*/ 1338 h 63255"/>
                <a:gd name="connsiteX1" fmla="*/ 9938 w 50455"/>
                <a:gd name="connsiteY1" fmla="*/ 1338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84 h 63255"/>
                <a:gd name="connsiteX11" fmla="*/ 28129 w 50455"/>
                <a:gd name="connsiteY11" fmla="*/ 9384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1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B7E550B-8AB7-4798-884C-B312646607FF}"/>
                </a:ext>
              </a:extLst>
            </p:cNvPr>
            <p:cNvSpPr/>
            <p:nvPr/>
          </p:nvSpPr>
          <p:spPr>
            <a:xfrm>
              <a:off x="3432930" y="3276847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5F2B127-A006-44FB-A7EB-0D89BB15F747}"/>
                </a:ext>
              </a:extLst>
            </p:cNvPr>
            <p:cNvSpPr/>
            <p:nvPr/>
          </p:nvSpPr>
          <p:spPr>
            <a:xfrm>
              <a:off x="3476077" y="3302888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71E3201-40EC-4FE9-9AD5-AD75EDED0046}"/>
                </a:ext>
              </a:extLst>
            </p:cNvPr>
            <p:cNvSpPr/>
            <p:nvPr/>
          </p:nvSpPr>
          <p:spPr>
            <a:xfrm>
              <a:off x="3522968" y="3278298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13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73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76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94"/>
                    <a:pt x="0" y="29954"/>
                  </a:cubicBezTo>
                  <a:cubicBezTo>
                    <a:pt x="0" y="23417"/>
                    <a:pt x="836" y="17831"/>
                    <a:pt x="2565" y="13189"/>
                  </a:cubicBezTo>
                  <a:cubicBezTo>
                    <a:pt x="5694" y="4420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10"/>
                    <a:pt x="28465" y="47613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11"/>
                    <a:pt x="10717" y="12631"/>
                  </a:cubicBezTo>
                  <a:cubicBezTo>
                    <a:pt x="8759" y="16601"/>
                    <a:pt x="7816" y="22466"/>
                    <a:pt x="7816" y="30290"/>
                  </a:cubicBezTo>
                  <a:cubicBezTo>
                    <a:pt x="7816" y="36098"/>
                    <a:pt x="8431" y="40797"/>
                    <a:pt x="9710" y="44373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3E989DF-07C0-4E5A-85D3-B250796EAEB0}"/>
                </a:ext>
              </a:extLst>
            </p:cNvPr>
            <p:cNvSpPr/>
            <p:nvPr/>
          </p:nvSpPr>
          <p:spPr>
            <a:xfrm>
              <a:off x="3432930" y="343115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44053DE-9943-40C5-88F5-92A3F2CFA2E2}"/>
                </a:ext>
              </a:extLst>
            </p:cNvPr>
            <p:cNvSpPr/>
            <p:nvPr/>
          </p:nvSpPr>
          <p:spPr>
            <a:xfrm>
              <a:off x="3476077" y="3457194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09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493427-9F85-407E-B7EC-21056B78BA92}"/>
                </a:ext>
              </a:extLst>
            </p:cNvPr>
            <p:cNvSpPr/>
            <p:nvPr/>
          </p:nvSpPr>
          <p:spPr>
            <a:xfrm>
              <a:off x="3528212" y="3432947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76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43"/>
                    <a:pt x="8931" y="9577"/>
                    <a:pt x="10946" y="8376"/>
                  </a:cubicBezTo>
                  <a:cubicBezTo>
                    <a:pt x="13011" y="7203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242B2-CD78-4A70-A39D-EC94A525A637}"/>
                </a:ext>
              </a:extLst>
            </p:cNvPr>
            <p:cNvSpPr/>
            <p:nvPr/>
          </p:nvSpPr>
          <p:spPr>
            <a:xfrm>
              <a:off x="3573510" y="338471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47D26-B523-4921-AD69-C2AFA045927A}"/>
                </a:ext>
              </a:extLst>
            </p:cNvPr>
            <p:cNvSpPr/>
            <p:nvPr/>
          </p:nvSpPr>
          <p:spPr>
            <a:xfrm>
              <a:off x="3627459" y="355445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CAE090E-60D5-48DF-BEFB-E6DDC3297B02}"/>
                </a:ext>
              </a:extLst>
            </p:cNvPr>
            <p:cNvSpPr/>
            <p:nvPr/>
          </p:nvSpPr>
          <p:spPr>
            <a:xfrm>
              <a:off x="3675850" y="3606836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9A76F25-2229-40CA-ACA8-581ED8D2ED5D}"/>
                </a:ext>
              </a:extLst>
            </p:cNvPr>
            <p:cNvSpPr/>
            <p:nvPr/>
          </p:nvSpPr>
          <p:spPr>
            <a:xfrm>
              <a:off x="3781599" y="355445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7D9CDBB-479A-4AAF-93B4-3B0BD20E55CA}"/>
                </a:ext>
              </a:extLst>
            </p:cNvPr>
            <p:cNvSpPr/>
            <p:nvPr/>
          </p:nvSpPr>
          <p:spPr>
            <a:xfrm>
              <a:off x="3830777" y="3606950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71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74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23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3FE86FC-08F5-4C9C-A3F3-5B70C13E4CA9}"/>
                </a:ext>
              </a:extLst>
            </p:cNvPr>
            <p:cNvSpPr/>
            <p:nvPr/>
          </p:nvSpPr>
          <p:spPr>
            <a:xfrm>
              <a:off x="3627459" y="37087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6A0FF4B-81CD-401E-B26D-23D6CCA81B4A}"/>
                </a:ext>
              </a:extLst>
            </p:cNvPr>
            <p:cNvSpPr/>
            <p:nvPr/>
          </p:nvSpPr>
          <p:spPr>
            <a:xfrm>
              <a:off x="3675850" y="3761141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D14754E-E2EF-417B-A3E5-E8962664C1C0}"/>
                </a:ext>
              </a:extLst>
            </p:cNvPr>
            <p:cNvSpPr/>
            <p:nvPr/>
          </p:nvSpPr>
          <p:spPr>
            <a:xfrm>
              <a:off x="3781599" y="37087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FFE0BFA-4BBC-4424-9CEC-3A9B7ED7E2E8}"/>
                </a:ext>
              </a:extLst>
            </p:cNvPr>
            <p:cNvSpPr/>
            <p:nvPr/>
          </p:nvSpPr>
          <p:spPr>
            <a:xfrm>
              <a:off x="3830777" y="3761255"/>
              <a:ext cx="50455" cy="63255"/>
            </a:xfrm>
            <a:custGeom>
              <a:avLst/>
              <a:gdLst>
                <a:gd name="connsiteX0" fmla="*/ 0 w 50455"/>
                <a:gd name="connsiteY0" fmla="*/ 1338 h 63255"/>
                <a:gd name="connsiteX1" fmla="*/ 9938 w 50455"/>
                <a:gd name="connsiteY1" fmla="*/ 1338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47 h 63255"/>
                <a:gd name="connsiteX10" fmla="*/ 38181 w 50455"/>
                <a:gd name="connsiteY10" fmla="*/ 15084 h 63255"/>
                <a:gd name="connsiteX11" fmla="*/ 28129 w 50455"/>
                <a:gd name="connsiteY11" fmla="*/ 9384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65 h 63255"/>
                <a:gd name="connsiteX15" fmla="*/ 10381 w 50455"/>
                <a:gd name="connsiteY15" fmla="*/ 30841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CB0EDF0-06D3-46FC-9195-58FDFB895DCC}"/>
                </a:ext>
              </a:extLst>
            </p:cNvPr>
            <p:cNvSpPr/>
            <p:nvPr/>
          </p:nvSpPr>
          <p:spPr>
            <a:xfrm>
              <a:off x="3432930" y="359577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814F65E-A08B-4070-947F-6797AE59424E}"/>
                </a:ext>
              </a:extLst>
            </p:cNvPr>
            <p:cNvSpPr/>
            <p:nvPr/>
          </p:nvSpPr>
          <p:spPr>
            <a:xfrm>
              <a:off x="3476077" y="3621813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709860D-26E9-4426-A1E0-F5CFCF4C514F}"/>
                </a:ext>
              </a:extLst>
            </p:cNvPr>
            <p:cNvSpPr/>
            <p:nvPr/>
          </p:nvSpPr>
          <p:spPr>
            <a:xfrm>
              <a:off x="3522968" y="3597223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601"/>
                    <a:pt x="7816" y="22466"/>
                    <a:pt x="7816" y="30290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4F1EF63-283C-48D3-A284-4286788AD009}"/>
                </a:ext>
              </a:extLst>
            </p:cNvPr>
            <p:cNvSpPr/>
            <p:nvPr/>
          </p:nvSpPr>
          <p:spPr>
            <a:xfrm>
              <a:off x="3432930" y="375007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9A052E1-BEC7-4DE0-8E7F-8271FE13A5D5}"/>
                </a:ext>
              </a:extLst>
            </p:cNvPr>
            <p:cNvSpPr/>
            <p:nvPr/>
          </p:nvSpPr>
          <p:spPr>
            <a:xfrm>
              <a:off x="3476077" y="3776118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B318AFD-AFF4-4F2F-B5A7-1DC065A56E70}"/>
                </a:ext>
              </a:extLst>
            </p:cNvPr>
            <p:cNvSpPr/>
            <p:nvPr/>
          </p:nvSpPr>
          <p:spPr>
            <a:xfrm>
              <a:off x="3528212" y="3751864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7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7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20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E06E6A0-75C0-41DE-8786-CB848CE91AA6}"/>
                </a:ext>
              </a:extLst>
            </p:cNvPr>
            <p:cNvSpPr/>
            <p:nvPr/>
          </p:nvSpPr>
          <p:spPr>
            <a:xfrm>
              <a:off x="3573510" y="370618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7ED65CE-41C6-45D8-BD0D-4EDCCB59F7DF}"/>
                </a:ext>
              </a:extLst>
            </p:cNvPr>
            <p:cNvSpPr/>
            <p:nvPr/>
          </p:nvSpPr>
          <p:spPr>
            <a:xfrm>
              <a:off x="3627459" y="3888796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52ECA9-DC5F-4653-A576-FFE7041A5E34}"/>
                </a:ext>
              </a:extLst>
            </p:cNvPr>
            <p:cNvSpPr/>
            <p:nvPr/>
          </p:nvSpPr>
          <p:spPr>
            <a:xfrm>
              <a:off x="3675850" y="394118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DBA5BDC-D9AC-4264-95C1-FF81D6F8A66F}"/>
                </a:ext>
              </a:extLst>
            </p:cNvPr>
            <p:cNvSpPr/>
            <p:nvPr/>
          </p:nvSpPr>
          <p:spPr>
            <a:xfrm>
              <a:off x="3781599" y="3888796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9675100-9939-40D5-927A-57F04BB2FD39}"/>
                </a:ext>
              </a:extLst>
            </p:cNvPr>
            <p:cNvSpPr/>
            <p:nvPr/>
          </p:nvSpPr>
          <p:spPr>
            <a:xfrm>
              <a:off x="3830777" y="3941295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71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81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DEA2911-0FA5-42E5-97DC-6FFCAE13535C}"/>
                </a:ext>
              </a:extLst>
            </p:cNvPr>
            <p:cNvSpPr/>
            <p:nvPr/>
          </p:nvSpPr>
          <p:spPr>
            <a:xfrm>
              <a:off x="3627459" y="40431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3154CAF-2EAB-4ACE-816F-81592A79C411}"/>
                </a:ext>
              </a:extLst>
            </p:cNvPr>
            <p:cNvSpPr/>
            <p:nvPr/>
          </p:nvSpPr>
          <p:spPr>
            <a:xfrm>
              <a:off x="3675850" y="4095486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5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8"/>
                  </a:cubicBezTo>
                  <a:cubicBezTo>
                    <a:pt x="10667" y="23782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9"/>
                    <a:pt x="54478" y="31070"/>
                  </a:cubicBezTo>
                  <a:cubicBezTo>
                    <a:pt x="54478" y="44566"/>
                    <a:pt x="50935" y="54179"/>
                    <a:pt x="43876" y="59901"/>
                  </a:cubicBezTo>
                  <a:cubicBezTo>
                    <a:pt x="39410" y="63620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25C5C25-6DB5-45C0-B56B-CBA3CE57F82C}"/>
                </a:ext>
              </a:extLst>
            </p:cNvPr>
            <p:cNvSpPr/>
            <p:nvPr/>
          </p:nvSpPr>
          <p:spPr>
            <a:xfrm>
              <a:off x="3781599" y="40431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DC278B0-026E-4AC8-B034-36BFB4E5F94C}"/>
                </a:ext>
              </a:extLst>
            </p:cNvPr>
            <p:cNvSpPr/>
            <p:nvPr/>
          </p:nvSpPr>
          <p:spPr>
            <a:xfrm>
              <a:off x="3830777" y="4095600"/>
              <a:ext cx="50455" cy="63255"/>
            </a:xfrm>
            <a:custGeom>
              <a:avLst/>
              <a:gdLst>
                <a:gd name="connsiteX0" fmla="*/ 0 w 50455"/>
                <a:gd name="connsiteY0" fmla="*/ 1338 h 63255"/>
                <a:gd name="connsiteX1" fmla="*/ 9938 w 50455"/>
                <a:gd name="connsiteY1" fmla="*/ 1338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84 h 63255"/>
                <a:gd name="connsiteX11" fmla="*/ 28129 w 50455"/>
                <a:gd name="connsiteY11" fmla="*/ 9384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1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A2326E1-07F7-4730-B20D-B732A2303823}"/>
                </a:ext>
              </a:extLst>
            </p:cNvPr>
            <p:cNvSpPr/>
            <p:nvPr/>
          </p:nvSpPr>
          <p:spPr>
            <a:xfrm>
              <a:off x="3432930" y="3930087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776E320-3BC8-4130-B483-1004F269079B}"/>
                </a:ext>
              </a:extLst>
            </p:cNvPr>
            <p:cNvSpPr/>
            <p:nvPr/>
          </p:nvSpPr>
          <p:spPr>
            <a:xfrm>
              <a:off x="3476077" y="3956129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1AFEB51-1900-4445-9810-7D90286CEA36}"/>
                </a:ext>
              </a:extLst>
            </p:cNvPr>
            <p:cNvSpPr/>
            <p:nvPr/>
          </p:nvSpPr>
          <p:spPr>
            <a:xfrm>
              <a:off x="3522968" y="3931539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13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73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76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94"/>
                    <a:pt x="0" y="29954"/>
                  </a:cubicBezTo>
                  <a:cubicBezTo>
                    <a:pt x="0" y="23417"/>
                    <a:pt x="836" y="17831"/>
                    <a:pt x="2565" y="13189"/>
                  </a:cubicBezTo>
                  <a:cubicBezTo>
                    <a:pt x="5694" y="4420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10"/>
                    <a:pt x="28465" y="47613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11"/>
                    <a:pt x="10717" y="12631"/>
                  </a:cubicBezTo>
                  <a:cubicBezTo>
                    <a:pt x="8759" y="16601"/>
                    <a:pt x="7816" y="22466"/>
                    <a:pt x="7816" y="30290"/>
                  </a:cubicBezTo>
                  <a:cubicBezTo>
                    <a:pt x="7816" y="36098"/>
                    <a:pt x="8431" y="40797"/>
                    <a:pt x="9710" y="44373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227DEA5-CF2E-43AD-B5D4-54C80CE2CB1C}"/>
                </a:ext>
              </a:extLst>
            </p:cNvPr>
            <p:cNvSpPr/>
            <p:nvPr/>
          </p:nvSpPr>
          <p:spPr>
            <a:xfrm>
              <a:off x="3432930" y="408442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3D2D1A2-0F7A-4613-93F9-241BC290C805}"/>
                </a:ext>
              </a:extLst>
            </p:cNvPr>
            <p:cNvSpPr/>
            <p:nvPr/>
          </p:nvSpPr>
          <p:spPr>
            <a:xfrm>
              <a:off x="3476077" y="4110463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9 h 24024"/>
                <a:gd name="connsiteX2" fmla="*/ 0 w 41868"/>
                <a:gd name="connsiteY2" fmla="*/ 6709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4FE2D9F-25C3-4D05-926B-35B7CA34136B}"/>
                </a:ext>
              </a:extLst>
            </p:cNvPr>
            <p:cNvSpPr/>
            <p:nvPr/>
          </p:nvSpPr>
          <p:spPr>
            <a:xfrm>
              <a:off x="3528212" y="4086209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7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7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20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F249163-D8E2-4FD4-9104-02E96D8F1CFE}"/>
                </a:ext>
              </a:extLst>
            </p:cNvPr>
            <p:cNvSpPr/>
            <p:nvPr/>
          </p:nvSpPr>
          <p:spPr>
            <a:xfrm>
              <a:off x="3573510" y="4040534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BFA64F5-986E-47E2-B796-F0220D53ABD8}"/>
                </a:ext>
              </a:extLst>
            </p:cNvPr>
            <p:cNvSpPr/>
            <p:nvPr/>
          </p:nvSpPr>
          <p:spPr>
            <a:xfrm>
              <a:off x="3627459" y="422314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C3A4EA1-FD17-43E6-A4F3-8B8BCA429167}"/>
                </a:ext>
              </a:extLst>
            </p:cNvPr>
            <p:cNvSpPr/>
            <p:nvPr/>
          </p:nvSpPr>
          <p:spPr>
            <a:xfrm>
              <a:off x="3675850" y="427552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7" y="23774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7"/>
                    <a:pt x="50935" y="54172"/>
                    <a:pt x="43876" y="59901"/>
                  </a:cubicBezTo>
                  <a:cubicBezTo>
                    <a:pt x="39410" y="63621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BC4115F-AA49-4D75-AEEE-B530C01E967B}"/>
                </a:ext>
              </a:extLst>
            </p:cNvPr>
            <p:cNvSpPr/>
            <p:nvPr/>
          </p:nvSpPr>
          <p:spPr>
            <a:xfrm>
              <a:off x="3781599" y="422314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755DE7F-F5CE-45AF-8A46-21C0F28566A9}"/>
                </a:ext>
              </a:extLst>
            </p:cNvPr>
            <p:cNvSpPr/>
            <p:nvPr/>
          </p:nvSpPr>
          <p:spPr>
            <a:xfrm>
              <a:off x="3830777" y="4275640"/>
              <a:ext cx="50455" cy="63255"/>
            </a:xfrm>
            <a:custGeom>
              <a:avLst/>
              <a:gdLst>
                <a:gd name="connsiteX0" fmla="*/ 0 w 50455"/>
                <a:gd name="connsiteY0" fmla="*/ 1338 h 63255"/>
                <a:gd name="connsiteX1" fmla="*/ 9938 w 50455"/>
                <a:gd name="connsiteY1" fmla="*/ 1338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47 h 63255"/>
                <a:gd name="connsiteX10" fmla="*/ 38181 w 50455"/>
                <a:gd name="connsiteY10" fmla="*/ 15084 h 63255"/>
                <a:gd name="connsiteX11" fmla="*/ 28129 w 50455"/>
                <a:gd name="connsiteY11" fmla="*/ 9384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65 h 63255"/>
                <a:gd name="connsiteX15" fmla="*/ 10381 w 50455"/>
                <a:gd name="connsiteY15" fmla="*/ 30841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A0262A5-84BA-4440-81A9-0B8786E5B791}"/>
                </a:ext>
              </a:extLst>
            </p:cNvPr>
            <p:cNvSpPr/>
            <p:nvPr/>
          </p:nvSpPr>
          <p:spPr>
            <a:xfrm>
              <a:off x="3627459" y="4377447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7175E4E-52A0-46E6-BE2C-CA4996695B81}"/>
                </a:ext>
              </a:extLst>
            </p:cNvPr>
            <p:cNvSpPr/>
            <p:nvPr/>
          </p:nvSpPr>
          <p:spPr>
            <a:xfrm>
              <a:off x="3675850" y="442983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6 h 88067"/>
                <a:gd name="connsiteX2" fmla="*/ 43761 w 54478"/>
                <a:gd name="connsiteY2" fmla="*/ 32079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9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5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8 h 88067"/>
                <a:gd name="connsiteX21" fmla="*/ 0 w 54478"/>
                <a:gd name="connsiteY21" fmla="*/ 88068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6"/>
                  </a:cubicBezTo>
                  <a:cubicBezTo>
                    <a:pt x="42147" y="46211"/>
                    <a:pt x="43761" y="40125"/>
                    <a:pt x="43761" y="32079"/>
                  </a:cubicBezTo>
                  <a:cubicBezTo>
                    <a:pt x="43761" y="27158"/>
                    <a:pt x="43040" y="22916"/>
                    <a:pt x="41639" y="19340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9"/>
                    <a:pt x="12167" y="19898"/>
                  </a:cubicBezTo>
                  <a:cubicBezTo>
                    <a:pt x="10667" y="23782"/>
                    <a:pt x="9938" y="28667"/>
                    <a:pt x="9938" y="34539"/>
                  </a:cubicBezTo>
                  <a:cubicBezTo>
                    <a:pt x="9938" y="39395"/>
                    <a:pt x="10667" y="43480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5"/>
                    <a:pt x="28243" y="65495"/>
                  </a:cubicBezTo>
                  <a:cubicBezTo>
                    <a:pt x="23613" y="65495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8"/>
                  </a:lnTo>
                  <a:lnTo>
                    <a:pt x="0" y="8806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7FED6ED-F9F0-47FB-B2CA-3A6AE24457B6}"/>
                </a:ext>
              </a:extLst>
            </p:cNvPr>
            <p:cNvSpPr/>
            <p:nvPr/>
          </p:nvSpPr>
          <p:spPr>
            <a:xfrm>
              <a:off x="3781599" y="4377447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3F8C9B1-4408-49DA-B7F1-56AB17FE36A4}"/>
                </a:ext>
              </a:extLst>
            </p:cNvPr>
            <p:cNvSpPr/>
            <p:nvPr/>
          </p:nvSpPr>
          <p:spPr>
            <a:xfrm>
              <a:off x="3830777" y="4429945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2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84 h 63255"/>
                <a:gd name="connsiteX11" fmla="*/ 28129 w 50455"/>
                <a:gd name="connsiteY11" fmla="*/ 9391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2 h 63255"/>
                <a:gd name="connsiteX15" fmla="*/ 10381 w 50455"/>
                <a:gd name="connsiteY15" fmla="*/ 30849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3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1" y="12517"/>
                    <a:pt x="50456" y="17323"/>
                    <a:pt x="50456" y="23582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2"/>
                  </a:cubicBezTo>
                  <a:cubicBezTo>
                    <a:pt x="10631" y="23746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8090F18-D032-453C-B189-10B921009D75}"/>
                </a:ext>
              </a:extLst>
            </p:cNvPr>
            <p:cNvSpPr/>
            <p:nvPr/>
          </p:nvSpPr>
          <p:spPr>
            <a:xfrm>
              <a:off x="3432930" y="4264432"/>
              <a:ext cx="37845" cy="59006"/>
            </a:xfrm>
            <a:custGeom>
              <a:avLst/>
              <a:gdLst>
                <a:gd name="connsiteX0" fmla="*/ 0 w 37845"/>
                <a:gd name="connsiteY0" fmla="*/ 0 h 59006"/>
                <a:gd name="connsiteX1" fmla="*/ 8038 w 37845"/>
                <a:gd name="connsiteY1" fmla="*/ 0 h 59006"/>
                <a:gd name="connsiteX2" fmla="*/ 8038 w 37845"/>
                <a:gd name="connsiteY2" fmla="*/ 51969 h 59006"/>
                <a:gd name="connsiteX3" fmla="*/ 37846 w 37845"/>
                <a:gd name="connsiteY3" fmla="*/ 51969 h 59006"/>
                <a:gd name="connsiteX4" fmla="*/ 37846 w 37845"/>
                <a:gd name="connsiteY4" fmla="*/ 59007 h 59006"/>
                <a:gd name="connsiteX5" fmla="*/ 0 w 37845"/>
                <a:gd name="connsiteY5" fmla="*/ 59007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6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46AF617-3CBD-406F-8196-9A79C4C9F657}"/>
                </a:ext>
              </a:extLst>
            </p:cNvPr>
            <p:cNvSpPr/>
            <p:nvPr/>
          </p:nvSpPr>
          <p:spPr>
            <a:xfrm>
              <a:off x="3476077" y="4290474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9 h 24024"/>
                <a:gd name="connsiteX2" fmla="*/ 0 w 41868"/>
                <a:gd name="connsiteY2" fmla="*/ 6709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F0EB3BD-8CBA-48A5-AAFD-F459CE0F666B}"/>
                </a:ext>
              </a:extLst>
            </p:cNvPr>
            <p:cNvSpPr/>
            <p:nvPr/>
          </p:nvSpPr>
          <p:spPr>
            <a:xfrm>
              <a:off x="3522968" y="426589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8 w 39631"/>
                <a:gd name="connsiteY1" fmla="*/ 9270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38 h 59114"/>
                <a:gd name="connsiteX12" fmla="*/ 29358 w 39631"/>
                <a:gd name="connsiteY12" fmla="*/ 12960 h 59114"/>
                <a:gd name="connsiteX13" fmla="*/ 20091 w 39631"/>
                <a:gd name="connsiteY13" fmla="*/ 6587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8" y="9270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60" y="43021"/>
                    <a:pt x="36167" y="48164"/>
                  </a:cubicBezTo>
                  <a:cubicBezTo>
                    <a:pt x="32823" y="55481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35" y="52520"/>
                    <a:pt x="26293" y="50904"/>
                    <a:pt x="28465" y="47606"/>
                  </a:cubicBezTo>
                  <a:cubicBezTo>
                    <a:pt x="30701" y="44252"/>
                    <a:pt x="31815" y="38051"/>
                    <a:pt x="31815" y="28938"/>
                  </a:cubicBezTo>
                  <a:cubicBezTo>
                    <a:pt x="31815" y="22458"/>
                    <a:pt x="30979" y="17152"/>
                    <a:pt x="29358" y="12960"/>
                  </a:cubicBezTo>
                  <a:cubicBezTo>
                    <a:pt x="27800" y="8712"/>
                    <a:pt x="24699" y="6587"/>
                    <a:pt x="20091" y="6587"/>
                  </a:cubicBezTo>
                  <a:cubicBezTo>
                    <a:pt x="15854" y="6587"/>
                    <a:pt x="12725" y="8604"/>
                    <a:pt x="10717" y="12624"/>
                  </a:cubicBezTo>
                  <a:cubicBezTo>
                    <a:pt x="8759" y="16594"/>
                    <a:pt x="7816" y="22458"/>
                    <a:pt x="7816" y="30283"/>
                  </a:cubicBezTo>
                  <a:cubicBezTo>
                    <a:pt x="7816" y="36091"/>
                    <a:pt x="8431" y="40790"/>
                    <a:pt x="9710" y="44366"/>
                  </a:cubicBezTo>
                  <a:cubicBezTo>
                    <a:pt x="11639" y="49809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B87A224-CE20-40DA-A932-2368381F831F}"/>
                </a:ext>
              </a:extLst>
            </p:cNvPr>
            <p:cNvSpPr/>
            <p:nvPr/>
          </p:nvSpPr>
          <p:spPr>
            <a:xfrm>
              <a:off x="3432930" y="441874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1C3127C-3986-44E0-B466-D403A5DE6BC1}"/>
                </a:ext>
              </a:extLst>
            </p:cNvPr>
            <p:cNvSpPr/>
            <p:nvPr/>
          </p:nvSpPr>
          <p:spPr>
            <a:xfrm>
              <a:off x="3476077" y="4444779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09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F358A79-21BF-4E4B-8891-CA1F90EC4048}"/>
                </a:ext>
              </a:extLst>
            </p:cNvPr>
            <p:cNvSpPr/>
            <p:nvPr/>
          </p:nvSpPr>
          <p:spPr>
            <a:xfrm>
              <a:off x="3528212" y="4420532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77"/>
                    <a:pt x="10946" y="8383"/>
                  </a:cubicBezTo>
                  <a:cubicBezTo>
                    <a:pt x="13011" y="7203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5A6A6850-329C-4668-8034-D16E59062367}"/>
                </a:ext>
              </a:extLst>
            </p:cNvPr>
            <p:cNvSpPr/>
            <p:nvPr/>
          </p:nvSpPr>
          <p:spPr>
            <a:xfrm>
              <a:off x="3573510" y="437487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BB971CE-5A8A-464A-B091-A496B9F95E40}"/>
                </a:ext>
              </a:extLst>
            </p:cNvPr>
            <p:cNvSpPr/>
            <p:nvPr/>
          </p:nvSpPr>
          <p:spPr>
            <a:xfrm>
              <a:off x="3627459" y="45574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773EA592-6936-4F85-850B-D3E71B3B71C1}"/>
                </a:ext>
              </a:extLst>
            </p:cNvPr>
            <p:cNvSpPr/>
            <p:nvPr/>
          </p:nvSpPr>
          <p:spPr>
            <a:xfrm>
              <a:off x="3675850" y="4609842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5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16"/>
                    <a:pt x="41639" y="19340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8"/>
                  </a:cubicBezTo>
                  <a:cubicBezTo>
                    <a:pt x="10667" y="23782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4A8DDF4-00E1-44C4-9AF9-B0DDB4ED41AB}"/>
                </a:ext>
              </a:extLst>
            </p:cNvPr>
            <p:cNvSpPr/>
            <p:nvPr/>
          </p:nvSpPr>
          <p:spPr>
            <a:xfrm>
              <a:off x="3781599" y="45574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36D7F01-C2A1-40CB-AFB8-3A4285EDD4FF}"/>
                </a:ext>
              </a:extLst>
            </p:cNvPr>
            <p:cNvSpPr/>
            <p:nvPr/>
          </p:nvSpPr>
          <p:spPr>
            <a:xfrm>
              <a:off x="3830777" y="4609956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84 h 63255"/>
                <a:gd name="connsiteX11" fmla="*/ 28129 w 50455"/>
                <a:gd name="connsiteY11" fmla="*/ 9384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1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D76514C-C917-4E0F-933E-E9BADC7C03F8}"/>
                </a:ext>
              </a:extLst>
            </p:cNvPr>
            <p:cNvSpPr/>
            <p:nvPr/>
          </p:nvSpPr>
          <p:spPr>
            <a:xfrm>
              <a:off x="3627459" y="47117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8B91DC5-3621-4C2C-8BA4-30A268716AF4}"/>
                </a:ext>
              </a:extLst>
            </p:cNvPr>
            <p:cNvSpPr/>
            <p:nvPr/>
          </p:nvSpPr>
          <p:spPr>
            <a:xfrm>
              <a:off x="3675850" y="4764154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2 h 88059"/>
                <a:gd name="connsiteX13" fmla="*/ 29251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62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8" y="12681"/>
                    <a:pt x="12167" y="19891"/>
                  </a:cubicBezTo>
                  <a:cubicBezTo>
                    <a:pt x="10667" y="23774"/>
                    <a:pt x="9938" y="28659"/>
                    <a:pt x="9938" y="34532"/>
                  </a:cubicBezTo>
                  <a:cubicBezTo>
                    <a:pt x="9938" y="39388"/>
                    <a:pt x="10667" y="43472"/>
                    <a:pt x="12167" y="46819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62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40" y="61238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EEFA229-C857-49D8-9462-3789BED3398E}"/>
                </a:ext>
              </a:extLst>
            </p:cNvPr>
            <p:cNvSpPr/>
            <p:nvPr/>
          </p:nvSpPr>
          <p:spPr>
            <a:xfrm>
              <a:off x="3781599" y="47117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DE1D6B8-2FE5-414C-BCF4-FDFCEFB0F799}"/>
                </a:ext>
              </a:extLst>
            </p:cNvPr>
            <p:cNvSpPr/>
            <p:nvPr/>
          </p:nvSpPr>
          <p:spPr>
            <a:xfrm>
              <a:off x="3830777" y="4764261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2 h 63255"/>
                <a:gd name="connsiteX15" fmla="*/ 10381 w 50455"/>
                <a:gd name="connsiteY15" fmla="*/ 30849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9"/>
                    <a:pt x="14625" y="15199"/>
                  </a:cubicBezTo>
                  <a:cubicBezTo>
                    <a:pt x="12839" y="17209"/>
                    <a:pt x="11667" y="19333"/>
                    <a:pt x="11160" y="21572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8D2CF54-587D-40CA-A8E8-326AC2618EB8}"/>
                </a:ext>
              </a:extLst>
            </p:cNvPr>
            <p:cNvSpPr/>
            <p:nvPr/>
          </p:nvSpPr>
          <p:spPr>
            <a:xfrm>
              <a:off x="3432930" y="459878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51BD6D4-4AE0-49DB-B268-6E7AC9F243E3}"/>
                </a:ext>
              </a:extLst>
            </p:cNvPr>
            <p:cNvSpPr/>
            <p:nvPr/>
          </p:nvSpPr>
          <p:spPr>
            <a:xfrm>
              <a:off x="3476077" y="4624819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09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DD87CB-B46E-4DDF-B210-36CA220EF2A5}"/>
                </a:ext>
              </a:extLst>
            </p:cNvPr>
            <p:cNvSpPr/>
            <p:nvPr/>
          </p:nvSpPr>
          <p:spPr>
            <a:xfrm>
              <a:off x="3522968" y="4600236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8 w 39631"/>
                <a:gd name="connsiteY1" fmla="*/ 9277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87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8" y="9277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60" y="43022"/>
                    <a:pt x="36167" y="48164"/>
                  </a:cubicBezTo>
                  <a:cubicBezTo>
                    <a:pt x="32823" y="55481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35" y="52520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59"/>
                    <a:pt x="30979" y="17151"/>
                    <a:pt x="29358" y="12960"/>
                  </a:cubicBezTo>
                  <a:cubicBezTo>
                    <a:pt x="27800" y="8712"/>
                    <a:pt x="24699" y="6587"/>
                    <a:pt x="20091" y="6587"/>
                  </a:cubicBezTo>
                  <a:cubicBezTo>
                    <a:pt x="15854" y="6587"/>
                    <a:pt x="12725" y="8604"/>
                    <a:pt x="10717" y="12624"/>
                  </a:cubicBezTo>
                  <a:cubicBezTo>
                    <a:pt x="8759" y="16594"/>
                    <a:pt x="7816" y="22459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09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63200C7-0739-4261-9BA6-B7FC900398FD}"/>
                </a:ext>
              </a:extLst>
            </p:cNvPr>
            <p:cNvSpPr/>
            <p:nvPr/>
          </p:nvSpPr>
          <p:spPr>
            <a:xfrm>
              <a:off x="3432930" y="475308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AD2DE3A-45DC-45FB-AB09-C31E81F1B097}"/>
                </a:ext>
              </a:extLst>
            </p:cNvPr>
            <p:cNvSpPr/>
            <p:nvPr/>
          </p:nvSpPr>
          <p:spPr>
            <a:xfrm>
              <a:off x="3476077" y="4779124"/>
              <a:ext cx="41868" cy="24032"/>
            </a:xfrm>
            <a:custGeom>
              <a:avLst/>
              <a:gdLst>
                <a:gd name="connsiteX0" fmla="*/ 41868 w 41868"/>
                <a:gd name="connsiteY0" fmla="*/ 0 h 24032"/>
                <a:gd name="connsiteX1" fmla="*/ 41868 w 41868"/>
                <a:gd name="connsiteY1" fmla="*/ 6709 h 24032"/>
                <a:gd name="connsiteX2" fmla="*/ 0 w 41868"/>
                <a:gd name="connsiteY2" fmla="*/ 6709 h 24032"/>
                <a:gd name="connsiteX3" fmla="*/ 0 w 41868"/>
                <a:gd name="connsiteY3" fmla="*/ 0 h 24032"/>
                <a:gd name="connsiteX4" fmla="*/ 41868 w 41868"/>
                <a:gd name="connsiteY4" fmla="*/ 17216 h 24032"/>
                <a:gd name="connsiteX5" fmla="*/ 41868 w 41868"/>
                <a:gd name="connsiteY5" fmla="*/ 24032 h 24032"/>
                <a:gd name="connsiteX6" fmla="*/ 0 w 41868"/>
                <a:gd name="connsiteY6" fmla="*/ 24032 h 24032"/>
                <a:gd name="connsiteX7" fmla="*/ 0 w 41868"/>
                <a:gd name="connsiteY7" fmla="*/ 17216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BED6399-5BE2-43FE-AAB1-361E1FEA07C9}"/>
                </a:ext>
              </a:extLst>
            </p:cNvPr>
            <p:cNvSpPr/>
            <p:nvPr/>
          </p:nvSpPr>
          <p:spPr>
            <a:xfrm>
              <a:off x="3528212" y="475487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642C70C-0058-4C4D-B2F2-2ECE51A54D58}"/>
                </a:ext>
              </a:extLst>
            </p:cNvPr>
            <p:cNvSpPr/>
            <p:nvPr/>
          </p:nvSpPr>
          <p:spPr>
            <a:xfrm>
              <a:off x="3573510" y="4709224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4452D34B-CE78-4650-BAF1-F08C9A76B2F0}"/>
                </a:ext>
              </a:extLst>
            </p:cNvPr>
            <p:cNvSpPr/>
            <p:nvPr/>
          </p:nvSpPr>
          <p:spPr>
            <a:xfrm>
              <a:off x="3627459" y="48918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DDE9BAF-1760-412C-B658-2B1E38F331CC}"/>
                </a:ext>
              </a:extLst>
            </p:cNvPr>
            <p:cNvSpPr/>
            <p:nvPr/>
          </p:nvSpPr>
          <p:spPr>
            <a:xfrm>
              <a:off x="3675850" y="4944186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6 h 88067"/>
                <a:gd name="connsiteX2" fmla="*/ 43761 w 54478"/>
                <a:gd name="connsiteY2" fmla="*/ 32079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9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5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8 h 88067"/>
                <a:gd name="connsiteX21" fmla="*/ 0 w 54478"/>
                <a:gd name="connsiteY21" fmla="*/ 88068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6"/>
                  </a:cubicBezTo>
                  <a:cubicBezTo>
                    <a:pt x="42147" y="46211"/>
                    <a:pt x="43761" y="40125"/>
                    <a:pt x="43761" y="32079"/>
                  </a:cubicBezTo>
                  <a:cubicBezTo>
                    <a:pt x="43761" y="27158"/>
                    <a:pt x="43040" y="22916"/>
                    <a:pt x="41639" y="19340"/>
                  </a:cubicBezTo>
                  <a:cubicBezTo>
                    <a:pt x="38960" y="12495"/>
                    <a:pt x="34052" y="9055"/>
                    <a:pt x="26907" y="9055"/>
                  </a:cubicBezTo>
                  <a:cubicBezTo>
                    <a:pt x="19677" y="9055"/>
                    <a:pt x="14768" y="12689"/>
                    <a:pt x="12167" y="19898"/>
                  </a:cubicBezTo>
                  <a:cubicBezTo>
                    <a:pt x="10667" y="23782"/>
                    <a:pt x="9938" y="28667"/>
                    <a:pt x="9938" y="34539"/>
                  </a:cubicBezTo>
                  <a:cubicBezTo>
                    <a:pt x="9938" y="39395"/>
                    <a:pt x="10667" y="43480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31"/>
                    <a:pt x="14432" y="4978"/>
                    <a:pt x="16969" y="3469"/>
                  </a:cubicBezTo>
                  <a:cubicBezTo>
                    <a:pt x="20463" y="1180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5"/>
                    <a:pt x="28243" y="65495"/>
                  </a:cubicBezTo>
                  <a:cubicBezTo>
                    <a:pt x="23613" y="65495"/>
                    <a:pt x="19705" y="64429"/>
                    <a:pt x="16526" y="62362"/>
                  </a:cubicBezTo>
                  <a:cubicBezTo>
                    <a:pt x="14740" y="61246"/>
                    <a:pt x="12675" y="59293"/>
                    <a:pt x="10381" y="56439"/>
                  </a:cubicBezTo>
                  <a:lnTo>
                    <a:pt x="10381" y="88068"/>
                  </a:lnTo>
                  <a:lnTo>
                    <a:pt x="0" y="8806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2E86D63-9738-4BD5-A7FD-2ADF9DB65D8F}"/>
                </a:ext>
              </a:extLst>
            </p:cNvPr>
            <p:cNvSpPr/>
            <p:nvPr/>
          </p:nvSpPr>
          <p:spPr>
            <a:xfrm>
              <a:off x="3781599" y="48918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C8B7E2-3AD0-405F-96A9-DEBD25650E8E}"/>
                </a:ext>
              </a:extLst>
            </p:cNvPr>
            <p:cNvSpPr/>
            <p:nvPr/>
          </p:nvSpPr>
          <p:spPr>
            <a:xfrm>
              <a:off x="3830777" y="4944301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2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84 h 63255"/>
                <a:gd name="connsiteX11" fmla="*/ 28129 w 50455"/>
                <a:gd name="connsiteY11" fmla="*/ 9391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2 h 63255"/>
                <a:gd name="connsiteX15" fmla="*/ 10381 w 50455"/>
                <a:gd name="connsiteY15" fmla="*/ 30849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3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1" y="12517"/>
                    <a:pt x="50456" y="17323"/>
                    <a:pt x="50456" y="23582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9"/>
                    <a:pt x="14625" y="15199"/>
                  </a:cubicBezTo>
                  <a:cubicBezTo>
                    <a:pt x="12839" y="17209"/>
                    <a:pt x="11667" y="19333"/>
                    <a:pt x="11160" y="21572"/>
                  </a:cubicBezTo>
                  <a:cubicBezTo>
                    <a:pt x="10631" y="23746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1732408-2B73-444F-8C24-38FBAE1E57E8}"/>
                </a:ext>
              </a:extLst>
            </p:cNvPr>
            <p:cNvSpPr/>
            <p:nvPr/>
          </p:nvSpPr>
          <p:spPr>
            <a:xfrm>
              <a:off x="3627459" y="5046108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62B05B7-0D81-437E-B1A1-04B6CDD90797}"/>
                </a:ext>
              </a:extLst>
            </p:cNvPr>
            <p:cNvSpPr/>
            <p:nvPr/>
          </p:nvSpPr>
          <p:spPr>
            <a:xfrm>
              <a:off x="3675850" y="509849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5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5"/>
                    <a:pt x="9938" y="28660"/>
                    <a:pt x="9938" y="34532"/>
                  </a:cubicBezTo>
                  <a:cubicBezTo>
                    <a:pt x="9938" y="39388"/>
                    <a:pt x="10667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2"/>
                    <a:pt x="16526" y="62355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27772C2-DF53-4F03-9320-1DDA70648B6F}"/>
                </a:ext>
              </a:extLst>
            </p:cNvPr>
            <p:cNvSpPr/>
            <p:nvPr/>
          </p:nvSpPr>
          <p:spPr>
            <a:xfrm>
              <a:off x="3781599" y="5046108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BFE57AF-1428-49D8-A445-E20E0FC5B3FF}"/>
                </a:ext>
              </a:extLst>
            </p:cNvPr>
            <p:cNvSpPr/>
            <p:nvPr/>
          </p:nvSpPr>
          <p:spPr>
            <a:xfrm>
              <a:off x="3830777" y="5098606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9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1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263C58E-ECFC-4B16-8E6E-206CA7E923F8}"/>
                </a:ext>
              </a:extLst>
            </p:cNvPr>
            <p:cNvSpPr/>
            <p:nvPr/>
          </p:nvSpPr>
          <p:spPr>
            <a:xfrm>
              <a:off x="3432930" y="493312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4B6A00C-EE24-404C-A39A-DA23CFD5B77B}"/>
                </a:ext>
              </a:extLst>
            </p:cNvPr>
            <p:cNvSpPr/>
            <p:nvPr/>
          </p:nvSpPr>
          <p:spPr>
            <a:xfrm>
              <a:off x="3476077" y="4959163"/>
              <a:ext cx="41868" cy="24032"/>
            </a:xfrm>
            <a:custGeom>
              <a:avLst/>
              <a:gdLst>
                <a:gd name="connsiteX0" fmla="*/ 41868 w 41868"/>
                <a:gd name="connsiteY0" fmla="*/ 0 h 24032"/>
                <a:gd name="connsiteX1" fmla="*/ 41868 w 41868"/>
                <a:gd name="connsiteY1" fmla="*/ 6709 h 24032"/>
                <a:gd name="connsiteX2" fmla="*/ 0 w 41868"/>
                <a:gd name="connsiteY2" fmla="*/ 6709 h 24032"/>
                <a:gd name="connsiteX3" fmla="*/ 0 w 41868"/>
                <a:gd name="connsiteY3" fmla="*/ 0 h 24032"/>
                <a:gd name="connsiteX4" fmla="*/ 41868 w 41868"/>
                <a:gd name="connsiteY4" fmla="*/ 17209 h 24032"/>
                <a:gd name="connsiteX5" fmla="*/ 41868 w 41868"/>
                <a:gd name="connsiteY5" fmla="*/ 24032 h 24032"/>
                <a:gd name="connsiteX6" fmla="*/ 0 w 41868"/>
                <a:gd name="connsiteY6" fmla="*/ 24032 h 24032"/>
                <a:gd name="connsiteX7" fmla="*/ 0 w 41868"/>
                <a:gd name="connsiteY7" fmla="*/ 17209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2D14ED4-88D8-4275-899D-C4D6814F9EFD}"/>
                </a:ext>
              </a:extLst>
            </p:cNvPr>
            <p:cNvSpPr/>
            <p:nvPr/>
          </p:nvSpPr>
          <p:spPr>
            <a:xfrm>
              <a:off x="3522968" y="493458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8 w 39631"/>
                <a:gd name="connsiteY1" fmla="*/ 9277 h 59114"/>
                <a:gd name="connsiteX2" fmla="*/ 39632 w 39631"/>
                <a:gd name="connsiteY2" fmla="*/ 28716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94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8" y="9277"/>
                  </a:cubicBezTo>
                  <a:cubicBezTo>
                    <a:pt x="38346" y="13969"/>
                    <a:pt x="39632" y="20448"/>
                    <a:pt x="39632" y="28716"/>
                  </a:cubicBezTo>
                  <a:cubicBezTo>
                    <a:pt x="39632" y="36541"/>
                    <a:pt x="38460" y="43021"/>
                    <a:pt x="36167" y="48164"/>
                  </a:cubicBezTo>
                  <a:cubicBezTo>
                    <a:pt x="32823" y="55488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09"/>
                    <a:pt x="836" y="17824"/>
                    <a:pt x="2565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35" y="52520"/>
                    <a:pt x="26293" y="50903"/>
                    <a:pt x="28465" y="47606"/>
                  </a:cubicBezTo>
                  <a:cubicBezTo>
                    <a:pt x="30701" y="44251"/>
                    <a:pt x="31815" y="38050"/>
                    <a:pt x="31815" y="28946"/>
                  </a:cubicBezTo>
                  <a:cubicBezTo>
                    <a:pt x="31815" y="22458"/>
                    <a:pt x="30979" y="17151"/>
                    <a:pt x="29358" y="12960"/>
                  </a:cubicBezTo>
                  <a:cubicBezTo>
                    <a:pt x="27800" y="8711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24"/>
                  </a:cubicBezTo>
                  <a:cubicBezTo>
                    <a:pt x="8759" y="16593"/>
                    <a:pt x="7816" y="22458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91A0A3C-BDA9-498E-ADB6-6D2282B3A91B}"/>
                </a:ext>
              </a:extLst>
            </p:cNvPr>
            <p:cNvSpPr/>
            <p:nvPr/>
          </p:nvSpPr>
          <p:spPr>
            <a:xfrm>
              <a:off x="3432930" y="508743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83F9CF0-0B61-4ADA-B007-940D2EB3D2F2}"/>
                </a:ext>
              </a:extLst>
            </p:cNvPr>
            <p:cNvSpPr/>
            <p:nvPr/>
          </p:nvSpPr>
          <p:spPr>
            <a:xfrm>
              <a:off x="3476077" y="5113469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16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154990D-849B-4855-B6B6-1011B8857372}"/>
                </a:ext>
              </a:extLst>
            </p:cNvPr>
            <p:cNvSpPr/>
            <p:nvPr/>
          </p:nvSpPr>
          <p:spPr>
            <a:xfrm>
              <a:off x="3528212" y="5089222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B173D6E-7B45-4A66-9762-5C673AF56937}"/>
                </a:ext>
              </a:extLst>
            </p:cNvPr>
            <p:cNvSpPr/>
            <p:nvPr/>
          </p:nvSpPr>
          <p:spPr>
            <a:xfrm>
              <a:off x="3573510" y="5043540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D79890B-644C-4317-B8D1-B9446A03B2A7}"/>
                </a:ext>
              </a:extLst>
            </p:cNvPr>
            <p:cNvSpPr/>
            <p:nvPr/>
          </p:nvSpPr>
          <p:spPr>
            <a:xfrm>
              <a:off x="3627459" y="5226147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6B895A1-6D22-4B14-A733-A853D3364FCA}"/>
                </a:ext>
              </a:extLst>
            </p:cNvPr>
            <p:cNvSpPr/>
            <p:nvPr/>
          </p:nvSpPr>
          <p:spPr>
            <a:xfrm>
              <a:off x="3675850" y="5278538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0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5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1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5"/>
                    <a:pt x="9938" y="28660"/>
                    <a:pt x="9938" y="34532"/>
                  </a:cubicBezTo>
                  <a:cubicBezTo>
                    <a:pt x="9938" y="39388"/>
                    <a:pt x="10667" y="43472"/>
                    <a:pt x="12167" y="46820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2"/>
                    <a:pt x="16526" y="62355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572804-BD05-4C86-9B58-DE39E9A322B1}"/>
                </a:ext>
              </a:extLst>
            </p:cNvPr>
            <p:cNvSpPr/>
            <p:nvPr/>
          </p:nvSpPr>
          <p:spPr>
            <a:xfrm>
              <a:off x="3781599" y="5226147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3E873C1-DC3D-4BBD-B88E-DF15B9173A44}"/>
                </a:ext>
              </a:extLst>
            </p:cNvPr>
            <p:cNvSpPr/>
            <p:nvPr/>
          </p:nvSpPr>
          <p:spPr>
            <a:xfrm>
              <a:off x="3830777" y="5278646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2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1 h 63255"/>
                <a:gd name="connsiteX11" fmla="*/ 28129 w 50455"/>
                <a:gd name="connsiteY11" fmla="*/ 9391 h 63255"/>
                <a:gd name="connsiteX12" fmla="*/ 22106 w 50455"/>
                <a:gd name="connsiteY12" fmla="*/ 10056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1EB0A3E-3293-4195-8A1D-5541403CB3E8}"/>
                </a:ext>
              </a:extLst>
            </p:cNvPr>
            <p:cNvSpPr/>
            <p:nvPr/>
          </p:nvSpPr>
          <p:spPr>
            <a:xfrm>
              <a:off x="3627459" y="538046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C830B2C-56D1-4C61-B7F3-4EB6590B0A5E}"/>
                </a:ext>
              </a:extLst>
            </p:cNvPr>
            <p:cNvSpPr/>
            <p:nvPr/>
          </p:nvSpPr>
          <p:spPr>
            <a:xfrm>
              <a:off x="3675850" y="5432844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0 h 88059"/>
                <a:gd name="connsiteX6" fmla="*/ 9938 w 54478"/>
                <a:gd name="connsiteY6" fmla="*/ 34532 h 88059"/>
                <a:gd name="connsiteX7" fmla="*/ 12167 w 54478"/>
                <a:gd name="connsiteY7" fmla="*/ 46827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1 h 88059"/>
                <a:gd name="connsiteX13" fmla="*/ 29251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70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62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7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8" y="12681"/>
                    <a:pt x="12167" y="19890"/>
                  </a:cubicBezTo>
                  <a:cubicBezTo>
                    <a:pt x="10667" y="23774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1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8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A5838B4-1D37-4860-BE32-218B0CB15D27}"/>
                </a:ext>
              </a:extLst>
            </p:cNvPr>
            <p:cNvSpPr/>
            <p:nvPr/>
          </p:nvSpPr>
          <p:spPr>
            <a:xfrm>
              <a:off x="3781599" y="538046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3D074D0-BD30-4024-A57D-1CB70EC39628}"/>
                </a:ext>
              </a:extLst>
            </p:cNvPr>
            <p:cNvSpPr/>
            <p:nvPr/>
          </p:nvSpPr>
          <p:spPr>
            <a:xfrm>
              <a:off x="3830777" y="5432951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53 h 63255"/>
                <a:gd name="connsiteX4" fmla="*/ 30144 w 50455"/>
                <a:gd name="connsiteY4" fmla="*/ 0 h 63255"/>
                <a:gd name="connsiteX5" fmla="*/ 47891 w 50455"/>
                <a:gd name="connsiteY5" fmla="*/ 9170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64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9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70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4"/>
                  </a:cubicBezTo>
                  <a:cubicBezTo>
                    <a:pt x="19255" y="10958"/>
                    <a:pt x="16776" y="12689"/>
                    <a:pt x="14625" y="15199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4912FD4-C50F-4FEB-8363-5E8BD7A45691}"/>
                </a:ext>
              </a:extLst>
            </p:cNvPr>
            <p:cNvSpPr/>
            <p:nvPr/>
          </p:nvSpPr>
          <p:spPr>
            <a:xfrm>
              <a:off x="3432930" y="526744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C803755-CFDC-4920-8834-66107A0CAC66}"/>
                </a:ext>
              </a:extLst>
            </p:cNvPr>
            <p:cNvSpPr/>
            <p:nvPr/>
          </p:nvSpPr>
          <p:spPr>
            <a:xfrm>
              <a:off x="3476077" y="5293480"/>
              <a:ext cx="41868" cy="24032"/>
            </a:xfrm>
            <a:custGeom>
              <a:avLst/>
              <a:gdLst>
                <a:gd name="connsiteX0" fmla="*/ 41868 w 41868"/>
                <a:gd name="connsiteY0" fmla="*/ 0 h 24032"/>
                <a:gd name="connsiteX1" fmla="*/ 41868 w 41868"/>
                <a:gd name="connsiteY1" fmla="*/ 6709 h 24032"/>
                <a:gd name="connsiteX2" fmla="*/ 0 w 41868"/>
                <a:gd name="connsiteY2" fmla="*/ 6709 h 24032"/>
                <a:gd name="connsiteX3" fmla="*/ 0 w 41868"/>
                <a:gd name="connsiteY3" fmla="*/ 0 h 24032"/>
                <a:gd name="connsiteX4" fmla="*/ 41868 w 41868"/>
                <a:gd name="connsiteY4" fmla="*/ 17216 h 24032"/>
                <a:gd name="connsiteX5" fmla="*/ 41868 w 41868"/>
                <a:gd name="connsiteY5" fmla="*/ 24032 h 24032"/>
                <a:gd name="connsiteX6" fmla="*/ 0 w 41868"/>
                <a:gd name="connsiteY6" fmla="*/ 24032 h 24032"/>
                <a:gd name="connsiteX7" fmla="*/ 0 w 41868"/>
                <a:gd name="connsiteY7" fmla="*/ 17216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03F8780-3F15-4A41-8E65-D78843A09FC6}"/>
                </a:ext>
              </a:extLst>
            </p:cNvPr>
            <p:cNvSpPr/>
            <p:nvPr/>
          </p:nvSpPr>
          <p:spPr>
            <a:xfrm>
              <a:off x="3522968" y="526889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0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097"/>
                    <a:pt x="35838" y="9277"/>
                  </a:cubicBezTo>
                  <a:cubicBezTo>
                    <a:pt x="38346" y="13968"/>
                    <a:pt x="39632" y="20448"/>
                    <a:pt x="39632" y="28724"/>
                  </a:cubicBezTo>
                  <a:cubicBezTo>
                    <a:pt x="39632" y="36541"/>
                    <a:pt x="38460" y="43029"/>
                    <a:pt x="36167" y="48164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53"/>
                    <a:pt x="4244" y="50181"/>
                  </a:cubicBezTo>
                  <a:cubicBezTo>
                    <a:pt x="1393" y="45124"/>
                    <a:pt x="0" y="38386"/>
                    <a:pt x="0" y="29947"/>
                  </a:cubicBezTo>
                  <a:cubicBezTo>
                    <a:pt x="0" y="23409"/>
                    <a:pt x="836" y="17823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1"/>
                    <a:pt x="31815" y="38050"/>
                    <a:pt x="31815" y="28946"/>
                  </a:cubicBezTo>
                  <a:cubicBezTo>
                    <a:pt x="31815" y="22466"/>
                    <a:pt x="30979" y="17151"/>
                    <a:pt x="29358" y="12960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593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7575822-3770-4EDC-BE06-6469DE504F00}"/>
                </a:ext>
              </a:extLst>
            </p:cNvPr>
            <p:cNvSpPr/>
            <p:nvPr/>
          </p:nvSpPr>
          <p:spPr>
            <a:xfrm>
              <a:off x="3432930" y="542175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021422A-3DE4-4CC3-ABB5-A8A5126205D9}"/>
                </a:ext>
              </a:extLst>
            </p:cNvPr>
            <p:cNvSpPr/>
            <p:nvPr/>
          </p:nvSpPr>
          <p:spPr>
            <a:xfrm>
              <a:off x="3476077" y="5447792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F15C8C3-3CA1-47EF-9BC4-322BE9779849}"/>
                </a:ext>
              </a:extLst>
            </p:cNvPr>
            <p:cNvSpPr/>
            <p:nvPr/>
          </p:nvSpPr>
          <p:spPr>
            <a:xfrm>
              <a:off x="3528212" y="542353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66A924-2451-472B-B892-C6B3802806A3}"/>
                </a:ext>
              </a:extLst>
            </p:cNvPr>
            <p:cNvSpPr/>
            <p:nvPr/>
          </p:nvSpPr>
          <p:spPr>
            <a:xfrm>
              <a:off x="3573510" y="5377885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C61B449-B75D-4A56-92A7-9DB2FD9188CC}"/>
                </a:ext>
              </a:extLst>
            </p:cNvPr>
            <p:cNvSpPr/>
            <p:nvPr/>
          </p:nvSpPr>
          <p:spPr>
            <a:xfrm>
              <a:off x="3627459" y="5560492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33961DF-BB5F-40B0-BF7F-35C062B5FC38}"/>
                </a:ext>
              </a:extLst>
            </p:cNvPr>
            <p:cNvSpPr/>
            <p:nvPr/>
          </p:nvSpPr>
          <p:spPr>
            <a:xfrm>
              <a:off x="3675850" y="561285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5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DFFDEA7-537E-452D-BB11-188F962075FB}"/>
                </a:ext>
              </a:extLst>
            </p:cNvPr>
            <p:cNvSpPr/>
            <p:nvPr/>
          </p:nvSpPr>
          <p:spPr>
            <a:xfrm>
              <a:off x="3781599" y="5560492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29FC442-D8DF-45F2-8D44-241B3A4537C9}"/>
                </a:ext>
              </a:extLst>
            </p:cNvPr>
            <p:cNvSpPr/>
            <p:nvPr/>
          </p:nvSpPr>
          <p:spPr>
            <a:xfrm>
              <a:off x="3830777" y="5612962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46 h 63255"/>
                <a:gd name="connsiteX4" fmla="*/ 30144 w 50455"/>
                <a:gd name="connsiteY4" fmla="*/ 0 h 63255"/>
                <a:gd name="connsiteX5" fmla="*/ 47891 w 50455"/>
                <a:gd name="connsiteY5" fmla="*/ 9169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1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8873DB5-FB06-409D-862C-085B155089BC}"/>
                </a:ext>
              </a:extLst>
            </p:cNvPr>
            <p:cNvSpPr/>
            <p:nvPr/>
          </p:nvSpPr>
          <p:spPr>
            <a:xfrm>
              <a:off x="3627459" y="571480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83EE62C-9319-46B5-A695-E2BEEE166E41}"/>
                </a:ext>
              </a:extLst>
            </p:cNvPr>
            <p:cNvSpPr/>
            <p:nvPr/>
          </p:nvSpPr>
          <p:spPr>
            <a:xfrm>
              <a:off x="3675850" y="576718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1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7" y="23774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5957C2B-D590-4555-B1FD-DC2A2C650082}"/>
                </a:ext>
              </a:extLst>
            </p:cNvPr>
            <p:cNvSpPr/>
            <p:nvPr/>
          </p:nvSpPr>
          <p:spPr>
            <a:xfrm>
              <a:off x="3781599" y="571480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596FAF0-0FAE-4829-81E1-40CECD570845}"/>
                </a:ext>
              </a:extLst>
            </p:cNvPr>
            <p:cNvSpPr/>
            <p:nvPr/>
          </p:nvSpPr>
          <p:spPr>
            <a:xfrm>
              <a:off x="3830777" y="5767296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53 h 63255"/>
                <a:gd name="connsiteX4" fmla="*/ 30144 w 50455"/>
                <a:gd name="connsiteY4" fmla="*/ 0 h 63255"/>
                <a:gd name="connsiteX5" fmla="*/ 47891 w 50455"/>
                <a:gd name="connsiteY5" fmla="*/ 9169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1 h 63255"/>
                <a:gd name="connsiteX11" fmla="*/ 28129 w 50455"/>
                <a:gd name="connsiteY11" fmla="*/ 9391 h 63255"/>
                <a:gd name="connsiteX12" fmla="*/ 22106 w 50455"/>
                <a:gd name="connsiteY12" fmla="*/ 10063 h 63255"/>
                <a:gd name="connsiteX13" fmla="*/ 14625 w 50455"/>
                <a:gd name="connsiteY13" fmla="*/ 15206 h 63255"/>
                <a:gd name="connsiteX14" fmla="*/ 11160 w 50455"/>
                <a:gd name="connsiteY14" fmla="*/ 21571 h 63255"/>
                <a:gd name="connsiteX15" fmla="*/ 10381 w 50455"/>
                <a:gd name="connsiteY15" fmla="*/ 30848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44"/>
                    <a:pt x="15911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93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206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060A9E8A-223B-4BB8-8AF2-E514A24AA1F1}"/>
                </a:ext>
              </a:extLst>
            </p:cNvPr>
            <p:cNvSpPr/>
            <p:nvPr/>
          </p:nvSpPr>
          <p:spPr>
            <a:xfrm>
              <a:off x="3432930" y="560179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487FDF8-F9ED-4EB0-96C5-BE71216A0470}"/>
                </a:ext>
              </a:extLst>
            </p:cNvPr>
            <p:cNvSpPr/>
            <p:nvPr/>
          </p:nvSpPr>
          <p:spPr>
            <a:xfrm>
              <a:off x="3476077" y="5627825"/>
              <a:ext cx="41868" cy="24031"/>
            </a:xfrm>
            <a:custGeom>
              <a:avLst/>
              <a:gdLst>
                <a:gd name="connsiteX0" fmla="*/ 41868 w 41868"/>
                <a:gd name="connsiteY0" fmla="*/ 0 h 24031"/>
                <a:gd name="connsiteX1" fmla="*/ 41868 w 41868"/>
                <a:gd name="connsiteY1" fmla="*/ 6709 h 24031"/>
                <a:gd name="connsiteX2" fmla="*/ 0 w 41868"/>
                <a:gd name="connsiteY2" fmla="*/ 6709 h 24031"/>
                <a:gd name="connsiteX3" fmla="*/ 0 w 41868"/>
                <a:gd name="connsiteY3" fmla="*/ 0 h 24031"/>
                <a:gd name="connsiteX4" fmla="*/ 41868 w 41868"/>
                <a:gd name="connsiteY4" fmla="*/ 17216 h 24031"/>
                <a:gd name="connsiteX5" fmla="*/ 41868 w 41868"/>
                <a:gd name="connsiteY5" fmla="*/ 24032 h 24031"/>
                <a:gd name="connsiteX6" fmla="*/ 0 w 41868"/>
                <a:gd name="connsiteY6" fmla="*/ 24032 h 24031"/>
                <a:gd name="connsiteX7" fmla="*/ 0 w 41868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A328A7B-8BDF-466E-B789-BDCDF24681C4}"/>
                </a:ext>
              </a:extLst>
            </p:cNvPr>
            <p:cNvSpPr/>
            <p:nvPr/>
          </p:nvSpPr>
          <p:spPr>
            <a:xfrm>
              <a:off x="3522968" y="560324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60" y="43029"/>
                    <a:pt x="36167" y="48164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7"/>
                  </a:cubicBezTo>
                  <a:cubicBezTo>
                    <a:pt x="27800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59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FE3ADB4-E102-421F-8BDD-BA5C4F482533}"/>
                </a:ext>
              </a:extLst>
            </p:cNvPr>
            <p:cNvSpPr/>
            <p:nvPr/>
          </p:nvSpPr>
          <p:spPr>
            <a:xfrm>
              <a:off x="3432930" y="575609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70 h 59007"/>
                <a:gd name="connsiteX3" fmla="*/ 37846 w 37845"/>
                <a:gd name="connsiteY3" fmla="*/ 51970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70"/>
                  </a:lnTo>
                  <a:lnTo>
                    <a:pt x="37846" y="51970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3D6DCD0-8372-4F39-AD99-2E9038160E0E}"/>
                </a:ext>
              </a:extLst>
            </p:cNvPr>
            <p:cNvSpPr/>
            <p:nvPr/>
          </p:nvSpPr>
          <p:spPr>
            <a:xfrm>
              <a:off x="3476077" y="5782137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1 h 24024"/>
                <a:gd name="connsiteX2" fmla="*/ 0 w 41868"/>
                <a:gd name="connsiteY2" fmla="*/ 6701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4 h 24024"/>
                <a:gd name="connsiteX6" fmla="*/ 0 w 41868"/>
                <a:gd name="connsiteY6" fmla="*/ 24024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1"/>
                  </a:lnTo>
                  <a:lnTo>
                    <a:pt x="0" y="6701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4"/>
                  </a:lnTo>
                  <a:lnTo>
                    <a:pt x="0" y="24024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5B29E45-B1AC-4C82-8CDA-54C8214D3581}"/>
                </a:ext>
              </a:extLst>
            </p:cNvPr>
            <p:cNvSpPr/>
            <p:nvPr/>
          </p:nvSpPr>
          <p:spPr>
            <a:xfrm>
              <a:off x="3528212" y="5757883"/>
              <a:ext cx="21326" cy="57218"/>
            </a:xfrm>
            <a:custGeom>
              <a:avLst/>
              <a:gdLst>
                <a:gd name="connsiteX0" fmla="*/ 0 w 21326"/>
                <a:gd name="connsiteY0" fmla="*/ 16544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4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4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4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650A687D-5197-451F-8930-F284799F13C8}"/>
                </a:ext>
              </a:extLst>
            </p:cNvPr>
            <p:cNvSpPr/>
            <p:nvPr/>
          </p:nvSpPr>
          <p:spPr>
            <a:xfrm>
              <a:off x="3573510" y="5712230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A7ADE4F8-2AED-44A5-BAA7-D30D29F51861}"/>
                </a:ext>
              </a:extLst>
            </p:cNvPr>
            <p:cNvSpPr/>
            <p:nvPr/>
          </p:nvSpPr>
          <p:spPr>
            <a:xfrm>
              <a:off x="3627459" y="589481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0177615-E33F-40E0-BA3C-12E45935F20B}"/>
                </a:ext>
              </a:extLst>
            </p:cNvPr>
            <p:cNvSpPr/>
            <p:nvPr/>
          </p:nvSpPr>
          <p:spPr>
            <a:xfrm>
              <a:off x="3675850" y="5947200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0 h 88059"/>
                <a:gd name="connsiteX6" fmla="*/ 9938 w 54478"/>
                <a:gd name="connsiteY6" fmla="*/ 34532 h 88059"/>
                <a:gd name="connsiteX7" fmla="*/ 12167 w 54478"/>
                <a:gd name="connsiteY7" fmla="*/ 46827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1 h 88059"/>
                <a:gd name="connsiteX13" fmla="*/ 29251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70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62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7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8" y="12681"/>
                    <a:pt x="12167" y="19890"/>
                  </a:cubicBezTo>
                  <a:cubicBezTo>
                    <a:pt x="10667" y="23774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1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38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C830178-0CB0-4373-802D-3A9303DC49C9}"/>
                </a:ext>
              </a:extLst>
            </p:cNvPr>
            <p:cNvSpPr/>
            <p:nvPr/>
          </p:nvSpPr>
          <p:spPr>
            <a:xfrm>
              <a:off x="3781599" y="589481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5AA8605-21E5-4529-B3A7-A1602ED3C1FC}"/>
                </a:ext>
              </a:extLst>
            </p:cNvPr>
            <p:cNvSpPr/>
            <p:nvPr/>
          </p:nvSpPr>
          <p:spPr>
            <a:xfrm>
              <a:off x="3830777" y="5947307"/>
              <a:ext cx="50455" cy="63255"/>
            </a:xfrm>
            <a:custGeom>
              <a:avLst/>
              <a:gdLst>
                <a:gd name="connsiteX0" fmla="*/ 0 w 50455"/>
                <a:gd name="connsiteY0" fmla="*/ 1345 h 63255"/>
                <a:gd name="connsiteX1" fmla="*/ 9938 w 50455"/>
                <a:gd name="connsiteY1" fmla="*/ 1345 h 63255"/>
                <a:gd name="connsiteX2" fmla="*/ 9938 w 50455"/>
                <a:gd name="connsiteY2" fmla="*/ 10171 h 63255"/>
                <a:gd name="connsiteX3" fmla="*/ 19198 w 50455"/>
                <a:gd name="connsiteY3" fmla="*/ 2353 h 63255"/>
                <a:gd name="connsiteX4" fmla="*/ 30144 w 50455"/>
                <a:gd name="connsiteY4" fmla="*/ 0 h 63255"/>
                <a:gd name="connsiteX5" fmla="*/ 47891 w 50455"/>
                <a:gd name="connsiteY5" fmla="*/ 9170 h 63255"/>
                <a:gd name="connsiteX6" fmla="*/ 50456 w 50455"/>
                <a:gd name="connsiteY6" fmla="*/ 23581 h 63255"/>
                <a:gd name="connsiteX7" fmla="*/ 50456 w 50455"/>
                <a:gd name="connsiteY7" fmla="*/ 63256 h 63255"/>
                <a:gd name="connsiteX8" fmla="*/ 39853 w 50455"/>
                <a:gd name="connsiteY8" fmla="*/ 63256 h 63255"/>
                <a:gd name="connsiteX9" fmla="*/ 39853 w 50455"/>
                <a:gd name="connsiteY9" fmla="*/ 24254 h 63255"/>
                <a:gd name="connsiteX10" fmla="*/ 38181 w 50455"/>
                <a:gd name="connsiteY10" fmla="*/ 15092 h 63255"/>
                <a:gd name="connsiteX11" fmla="*/ 28129 w 50455"/>
                <a:gd name="connsiteY11" fmla="*/ 9391 h 63255"/>
                <a:gd name="connsiteX12" fmla="*/ 22106 w 50455"/>
                <a:gd name="connsiteY12" fmla="*/ 10064 h 63255"/>
                <a:gd name="connsiteX13" fmla="*/ 14625 w 50455"/>
                <a:gd name="connsiteY13" fmla="*/ 15199 h 63255"/>
                <a:gd name="connsiteX14" fmla="*/ 11160 w 50455"/>
                <a:gd name="connsiteY14" fmla="*/ 21571 h 63255"/>
                <a:gd name="connsiteX15" fmla="*/ 10381 w 50455"/>
                <a:gd name="connsiteY15" fmla="*/ 30849 h 63255"/>
                <a:gd name="connsiteX16" fmla="*/ 10381 w 50455"/>
                <a:gd name="connsiteY16" fmla="*/ 63256 h 63255"/>
                <a:gd name="connsiteX17" fmla="*/ 0 w 50455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55">
                  <a:moveTo>
                    <a:pt x="0" y="1345"/>
                  </a:moveTo>
                  <a:lnTo>
                    <a:pt x="9938" y="1345"/>
                  </a:lnTo>
                  <a:lnTo>
                    <a:pt x="9938" y="10171"/>
                  </a:lnTo>
                  <a:cubicBezTo>
                    <a:pt x="12839" y="6545"/>
                    <a:pt x="15911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70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4"/>
                  </a:cubicBezTo>
                  <a:cubicBezTo>
                    <a:pt x="19255" y="10958"/>
                    <a:pt x="16776" y="12689"/>
                    <a:pt x="14625" y="15199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2597B8-DC43-4B39-B4E1-9C161570933F}"/>
                </a:ext>
              </a:extLst>
            </p:cNvPr>
            <p:cNvSpPr/>
            <p:nvPr/>
          </p:nvSpPr>
          <p:spPr>
            <a:xfrm>
              <a:off x="3627459" y="6049121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ADBB9500-92C6-4966-82E5-DE75843AC964}"/>
                </a:ext>
              </a:extLst>
            </p:cNvPr>
            <p:cNvSpPr/>
            <p:nvPr/>
          </p:nvSpPr>
          <p:spPr>
            <a:xfrm>
              <a:off x="3675850" y="610150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1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7" y="23774"/>
                    <a:pt x="9938" y="28667"/>
                    <a:pt x="9938" y="34532"/>
                  </a:cubicBezTo>
                  <a:cubicBezTo>
                    <a:pt x="9938" y="39395"/>
                    <a:pt x="10667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3" y="1173"/>
                    <a:pt x="24564" y="0"/>
                    <a:pt x="29251" y="0"/>
                  </a:cubicBezTo>
                  <a:cubicBezTo>
                    <a:pt x="36231" y="0"/>
                    <a:pt x="42204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7"/>
                    <a:pt x="50935" y="54172"/>
                    <a:pt x="43876" y="59901"/>
                  </a:cubicBezTo>
                  <a:cubicBezTo>
                    <a:pt x="39410" y="63621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40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71ED2FB-3F78-47DE-BD86-B1E995DBB212}"/>
                </a:ext>
              </a:extLst>
            </p:cNvPr>
            <p:cNvSpPr/>
            <p:nvPr/>
          </p:nvSpPr>
          <p:spPr>
            <a:xfrm>
              <a:off x="3781599" y="6049121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A2AC455-AB70-47C6-A617-1756FFBDE6B8}"/>
                </a:ext>
              </a:extLst>
            </p:cNvPr>
            <p:cNvSpPr/>
            <p:nvPr/>
          </p:nvSpPr>
          <p:spPr>
            <a:xfrm>
              <a:off x="3830777" y="6101619"/>
              <a:ext cx="50455" cy="63248"/>
            </a:xfrm>
            <a:custGeom>
              <a:avLst/>
              <a:gdLst>
                <a:gd name="connsiteX0" fmla="*/ 0 w 50455"/>
                <a:gd name="connsiteY0" fmla="*/ 1338 h 63248"/>
                <a:gd name="connsiteX1" fmla="*/ 9938 w 50455"/>
                <a:gd name="connsiteY1" fmla="*/ 1338 h 63248"/>
                <a:gd name="connsiteX2" fmla="*/ 9938 w 50455"/>
                <a:gd name="connsiteY2" fmla="*/ 10171 h 63248"/>
                <a:gd name="connsiteX3" fmla="*/ 19198 w 50455"/>
                <a:gd name="connsiteY3" fmla="*/ 2346 h 63248"/>
                <a:gd name="connsiteX4" fmla="*/ 30144 w 50455"/>
                <a:gd name="connsiteY4" fmla="*/ 0 h 63248"/>
                <a:gd name="connsiteX5" fmla="*/ 47891 w 50455"/>
                <a:gd name="connsiteY5" fmla="*/ 9162 h 63248"/>
                <a:gd name="connsiteX6" fmla="*/ 50456 w 50455"/>
                <a:gd name="connsiteY6" fmla="*/ 23581 h 63248"/>
                <a:gd name="connsiteX7" fmla="*/ 50456 w 50455"/>
                <a:gd name="connsiteY7" fmla="*/ 63249 h 63248"/>
                <a:gd name="connsiteX8" fmla="*/ 39853 w 50455"/>
                <a:gd name="connsiteY8" fmla="*/ 63249 h 63248"/>
                <a:gd name="connsiteX9" fmla="*/ 39853 w 50455"/>
                <a:gd name="connsiteY9" fmla="*/ 24247 h 63248"/>
                <a:gd name="connsiteX10" fmla="*/ 38181 w 50455"/>
                <a:gd name="connsiteY10" fmla="*/ 15084 h 63248"/>
                <a:gd name="connsiteX11" fmla="*/ 28129 w 50455"/>
                <a:gd name="connsiteY11" fmla="*/ 9384 h 63248"/>
                <a:gd name="connsiteX12" fmla="*/ 22106 w 50455"/>
                <a:gd name="connsiteY12" fmla="*/ 10056 h 63248"/>
                <a:gd name="connsiteX13" fmla="*/ 14625 w 50455"/>
                <a:gd name="connsiteY13" fmla="*/ 15199 h 63248"/>
                <a:gd name="connsiteX14" fmla="*/ 11160 w 50455"/>
                <a:gd name="connsiteY14" fmla="*/ 21565 h 63248"/>
                <a:gd name="connsiteX15" fmla="*/ 10381 w 50455"/>
                <a:gd name="connsiteY15" fmla="*/ 30841 h 63248"/>
                <a:gd name="connsiteX16" fmla="*/ 10381 w 50455"/>
                <a:gd name="connsiteY16" fmla="*/ 63249 h 63248"/>
                <a:gd name="connsiteX17" fmla="*/ 0 w 50455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5" h="63248">
                  <a:moveTo>
                    <a:pt x="0" y="1338"/>
                  </a:moveTo>
                  <a:lnTo>
                    <a:pt x="9938" y="1338"/>
                  </a:lnTo>
                  <a:lnTo>
                    <a:pt x="9938" y="10171"/>
                  </a:lnTo>
                  <a:cubicBezTo>
                    <a:pt x="12839" y="6537"/>
                    <a:pt x="15911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1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CBE21C6-9B4E-4DA3-8987-013034E3FB1C}"/>
                </a:ext>
              </a:extLst>
            </p:cNvPr>
            <p:cNvSpPr/>
            <p:nvPr/>
          </p:nvSpPr>
          <p:spPr>
            <a:xfrm>
              <a:off x="3432930" y="593613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46BB3E0-C955-41B7-83A2-3062453CC075}"/>
                </a:ext>
              </a:extLst>
            </p:cNvPr>
            <p:cNvSpPr/>
            <p:nvPr/>
          </p:nvSpPr>
          <p:spPr>
            <a:xfrm>
              <a:off x="3476077" y="5962177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1 h 24024"/>
                <a:gd name="connsiteX2" fmla="*/ 0 w 41868"/>
                <a:gd name="connsiteY2" fmla="*/ 6701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1"/>
                  </a:lnTo>
                  <a:lnTo>
                    <a:pt x="0" y="6701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2C5E3A7-1137-4CD3-BB8C-681E047D0BBF}"/>
                </a:ext>
              </a:extLst>
            </p:cNvPr>
            <p:cNvSpPr/>
            <p:nvPr/>
          </p:nvSpPr>
          <p:spPr>
            <a:xfrm>
              <a:off x="3522968" y="593758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8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8 h 59121"/>
                <a:gd name="connsiteX13" fmla="*/ 20091 w 39631"/>
                <a:gd name="connsiteY13" fmla="*/ 6595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8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60" y="43029"/>
                    <a:pt x="36167" y="48164"/>
                  </a:cubicBezTo>
                  <a:cubicBezTo>
                    <a:pt x="32823" y="55489"/>
                    <a:pt x="27293" y="59122"/>
                    <a:pt x="19648" y="59122"/>
                  </a:cubicBezTo>
                  <a:cubicBezTo>
                    <a:pt x="12725" y="59122"/>
                    <a:pt x="7588" y="56161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35" y="52527"/>
                    <a:pt x="26293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9"/>
                    <a:pt x="29358" y="12968"/>
                  </a:cubicBezTo>
                  <a:cubicBezTo>
                    <a:pt x="27800" y="8719"/>
                    <a:pt x="24699" y="6595"/>
                    <a:pt x="20091" y="6595"/>
                  </a:cubicBezTo>
                  <a:cubicBezTo>
                    <a:pt x="15854" y="6595"/>
                    <a:pt x="12725" y="8604"/>
                    <a:pt x="10717" y="12631"/>
                  </a:cubicBezTo>
                  <a:cubicBezTo>
                    <a:pt x="8759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91D9A61-2265-455D-8896-1277EC2653F0}"/>
                </a:ext>
              </a:extLst>
            </p:cNvPr>
            <p:cNvSpPr/>
            <p:nvPr/>
          </p:nvSpPr>
          <p:spPr>
            <a:xfrm>
              <a:off x="3432930" y="60904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7F166A7-5A7C-475B-ACFE-A2EE5E17CB99}"/>
                </a:ext>
              </a:extLst>
            </p:cNvPr>
            <p:cNvSpPr/>
            <p:nvPr/>
          </p:nvSpPr>
          <p:spPr>
            <a:xfrm>
              <a:off x="3476077" y="6116482"/>
              <a:ext cx="41868" cy="24024"/>
            </a:xfrm>
            <a:custGeom>
              <a:avLst/>
              <a:gdLst>
                <a:gd name="connsiteX0" fmla="*/ 41868 w 41868"/>
                <a:gd name="connsiteY0" fmla="*/ 0 h 24024"/>
                <a:gd name="connsiteX1" fmla="*/ 41868 w 41868"/>
                <a:gd name="connsiteY1" fmla="*/ 6702 h 24024"/>
                <a:gd name="connsiteX2" fmla="*/ 0 w 41868"/>
                <a:gd name="connsiteY2" fmla="*/ 6702 h 24024"/>
                <a:gd name="connsiteX3" fmla="*/ 0 w 41868"/>
                <a:gd name="connsiteY3" fmla="*/ 0 h 24024"/>
                <a:gd name="connsiteX4" fmla="*/ 41868 w 41868"/>
                <a:gd name="connsiteY4" fmla="*/ 17209 h 24024"/>
                <a:gd name="connsiteX5" fmla="*/ 41868 w 41868"/>
                <a:gd name="connsiteY5" fmla="*/ 24025 h 24024"/>
                <a:gd name="connsiteX6" fmla="*/ 0 w 41868"/>
                <a:gd name="connsiteY6" fmla="*/ 24025 h 24024"/>
                <a:gd name="connsiteX7" fmla="*/ 0 w 41868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8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861A6A-C2E3-4F58-B73A-E7BC6BA8B266}"/>
                </a:ext>
              </a:extLst>
            </p:cNvPr>
            <p:cNvSpPr/>
            <p:nvPr/>
          </p:nvSpPr>
          <p:spPr>
            <a:xfrm>
              <a:off x="3528212" y="6092228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37B0B8E-76EE-4A61-94CF-020285B87BAB}"/>
                </a:ext>
              </a:extLst>
            </p:cNvPr>
            <p:cNvSpPr/>
            <p:nvPr/>
          </p:nvSpPr>
          <p:spPr>
            <a:xfrm>
              <a:off x="3573510" y="6046546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F528B42-5A37-4FA7-99F2-630DE4B1FDB1}"/>
                </a:ext>
              </a:extLst>
            </p:cNvPr>
            <p:cNvSpPr/>
            <p:nvPr/>
          </p:nvSpPr>
          <p:spPr>
            <a:xfrm>
              <a:off x="3419369" y="388365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4748C15-24F3-4012-B7D7-7F66E545A159}"/>
                </a:ext>
              </a:extLst>
            </p:cNvPr>
            <p:cNvSpPr/>
            <p:nvPr/>
          </p:nvSpPr>
          <p:spPr>
            <a:xfrm>
              <a:off x="3419369" y="3549309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0585C05-7D25-4F22-B7CB-2A8CAAB269AD}"/>
                </a:ext>
              </a:extLst>
            </p:cNvPr>
            <p:cNvSpPr/>
            <p:nvPr/>
          </p:nvSpPr>
          <p:spPr>
            <a:xfrm>
              <a:off x="3419369" y="3227846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9613F7D-4A6D-4F25-9776-FE01B2F45A2C}"/>
                </a:ext>
              </a:extLst>
            </p:cNvPr>
            <p:cNvSpPr/>
            <p:nvPr/>
          </p:nvSpPr>
          <p:spPr>
            <a:xfrm>
              <a:off x="3419369" y="289606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56BE7F9-870C-4DD3-9CAB-028C69C1724D}"/>
                </a:ext>
              </a:extLst>
            </p:cNvPr>
            <p:cNvSpPr/>
            <p:nvPr/>
          </p:nvSpPr>
          <p:spPr>
            <a:xfrm>
              <a:off x="3419369" y="256172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B4FE6D-124A-40DE-B7D1-65FFC1B56A72}"/>
                </a:ext>
              </a:extLst>
            </p:cNvPr>
            <p:cNvSpPr/>
            <p:nvPr/>
          </p:nvSpPr>
          <p:spPr>
            <a:xfrm>
              <a:off x="3419369" y="2227407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A3CC590-2B44-4E2E-99CF-ECBA981F65D8}"/>
                </a:ext>
              </a:extLst>
            </p:cNvPr>
            <p:cNvSpPr/>
            <p:nvPr/>
          </p:nvSpPr>
          <p:spPr>
            <a:xfrm>
              <a:off x="3419369" y="189048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A8B97AE-1AF7-4A1D-B9F9-18B80D71A081}"/>
                </a:ext>
              </a:extLst>
            </p:cNvPr>
            <p:cNvSpPr/>
            <p:nvPr/>
          </p:nvSpPr>
          <p:spPr>
            <a:xfrm>
              <a:off x="3419369" y="155871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DFCBDA1-C52B-4B59-B9C3-A8AE2E9EDEE7}"/>
                </a:ext>
              </a:extLst>
            </p:cNvPr>
            <p:cNvSpPr/>
            <p:nvPr/>
          </p:nvSpPr>
          <p:spPr>
            <a:xfrm>
              <a:off x="3419369" y="122436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225071C-53B0-4061-8F05-D8804AF97F32}"/>
                </a:ext>
              </a:extLst>
            </p:cNvPr>
            <p:cNvSpPr/>
            <p:nvPr/>
          </p:nvSpPr>
          <p:spPr>
            <a:xfrm>
              <a:off x="3419369" y="890051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solidFill>
              <a:srgbClr val="FFFFFF"/>
            </a:solidFill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C2ED603-B524-4F98-A23B-3EB7746EC452}"/>
                </a:ext>
              </a:extLst>
            </p:cNvPr>
            <p:cNvSpPr/>
            <p:nvPr/>
          </p:nvSpPr>
          <p:spPr>
            <a:xfrm>
              <a:off x="3419369" y="6218875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2D57837-7456-451F-BFAC-BB25D2AD3F24}"/>
                </a:ext>
              </a:extLst>
            </p:cNvPr>
            <p:cNvSpPr/>
            <p:nvPr/>
          </p:nvSpPr>
          <p:spPr>
            <a:xfrm>
              <a:off x="3419369" y="5884530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408EFB9-6BA8-4402-A88F-F7EC6BFC998F}"/>
                </a:ext>
              </a:extLst>
            </p:cNvPr>
            <p:cNvSpPr/>
            <p:nvPr/>
          </p:nvSpPr>
          <p:spPr>
            <a:xfrm>
              <a:off x="3419369" y="5550185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EC5F78-8F41-4729-8A04-D5C286324464}"/>
                </a:ext>
              </a:extLst>
            </p:cNvPr>
            <p:cNvSpPr/>
            <p:nvPr/>
          </p:nvSpPr>
          <p:spPr>
            <a:xfrm>
              <a:off x="3419369" y="521329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963DA8-8922-4EBA-860F-C35F3710CBC4}"/>
                </a:ext>
              </a:extLst>
            </p:cNvPr>
            <p:cNvSpPr/>
            <p:nvPr/>
          </p:nvSpPr>
          <p:spPr>
            <a:xfrm>
              <a:off x="3419369" y="488152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D48295B-570B-400F-B3A0-778A5642A1C9}"/>
                </a:ext>
              </a:extLst>
            </p:cNvPr>
            <p:cNvSpPr/>
            <p:nvPr/>
          </p:nvSpPr>
          <p:spPr>
            <a:xfrm>
              <a:off x="3419369" y="4547180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DE6BA469-EEB0-4E22-8312-92F051C9655B}"/>
                </a:ext>
              </a:extLst>
            </p:cNvPr>
            <p:cNvSpPr/>
            <p:nvPr/>
          </p:nvSpPr>
          <p:spPr>
            <a:xfrm>
              <a:off x="3419369" y="4212856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1FCCFE9-85EB-4A96-A375-9F9E5C61E24C}"/>
                </a:ext>
              </a:extLst>
            </p:cNvPr>
            <p:cNvSpPr/>
            <p:nvPr/>
          </p:nvSpPr>
          <p:spPr>
            <a:xfrm>
              <a:off x="2291117" y="1012647"/>
              <a:ext cx="18754" cy="76775"/>
            </a:xfrm>
            <a:custGeom>
              <a:avLst/>
              <a:gdLst>
                <a:gd name="connsiteX0" fmla="*/ 18643 w 18754"/>
                <a:gd name="connsiteY0" fmla="*/ 0 h 76775"/>
                <a:gd name="connsiteX1" fmla="*/ 10383 w 18754"/>
                <a:gd name="connsiteY1" fmla="*/ 18104 h 76775"/>
                <a:gd name="connsiteX2" fmla="*/ 7591 w 18754"/>
                <a:gd name="connsiteY2" fmla="*/ 38444 h 76775"/>
                <a:gd name="connsiteX3" fmla="*/ 10829 w 18754"/>
                <a:gd name="connsiteY3" fmla="*/ 59677 h 76775"/>
                <a:gd name="connsiteX4" fmla="*/ 18755 w 18754"/>
                <a:gd name="connsiteY4" fmla="*/ 76776 h 76775"/>
                <a:gd name="connsiteX5" fmla="*/ 13843 w 18754"/>
                <a:gd name="connsiteY5" fmla="*/ 76776 h 76775"/>
                <a:gd name="connsiteX6" fmla="*/ 6587 w 18754"/>
                <a:gd name="connsiteY6" fmla="*/ 65042 h 76775"/>
                <a:gd name="connsiteX7" fmla="*/ 3572 w 18754"/>
                <a:gd name="connsiteY7" fmla="*/ 58225 h 76775"/>
                <a:gd name="connsiteX8" fmla="*/ 447 w 18754"/>
                <a:gd name="connsiteY8" fmla="*/ 45596 h 76775"/>
                <a:gd name="connsiteX9" fmla="*/ 0 w 18754"/>
                <a:gd name="connsiteY9" fmla="*/ 38891 h 76775"/>
                <a:gd name="connsiteX10" fmla="*/ 3685 w 18754"/>
                <a:gd name="connsiteY10" fmla="*/ 17769 h 76775"/>
                <a:gd name="connsiteX11" fmla="*/ 13620 w 18754"/>
                <a:gd name="connsiteY11" fmla="*/ 0 h 7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5">
                  <a:moveTo>
                    <a:pt x="18643" y="0"/>
                  </a:moveTo>
                  <a:cubicBezTo>
                    <a:pt x="14402" y="8214"/>
                    <a:pt x="11639" y="14249"/>
                    <a:pt x="10383" y="18104"/>
                  </a:cubicBezTo>
                  <a:cubicBezTo>
                    <a:pt x="8512" y="23999"/>
                    <a:pt x="7591" y="30789"/>
                    <a:pt x="7591" y="38444"/>
                  </a:cubicBezTo>
                  <a:cubicBezTo>
                    <a:pt x="7591" y="46211"/>
                    <a:pt x="8652" y="53279"/>
                    <a:pt x="10829" y="59677"/>
                  </a:cubicBezTo>
                  <a:cubicBezTo>
                    <a:pt x="12169" y="63617"/>
                    <a:pt x="14792" y="69316"/>
                    <a:pt x="18755" y="76776"/>
                  </a:cubicBezTo>
                  <a:lnTo>
                    <a:pt x="13843" y="76776"/>
                  </a:lnTo>
                  <a:cubicBezTo>
                    <a:pt x="9964" y="70658"/>
                    <a:pt x="7536" y="66746"/>
                    <a:pt x="6587" y="65042"/>
                  </a:cubicBezTo>
                  <a:cubicBezTo>
                    <a:pt x="5694" y="63394"/>
                    <a:pt x="4689" y="61131"/>
                    <a:pt x="3572" y="58225"/>
                  </a:cubicBezTo>
                  <a:cubicBezTo>
                    <a:pt x="2066" y="54285"/>
                    <a:pt x="1033" y="50067"/>
                    <a:pt x="447" y="45596"/>
                  </a:cubicBezTo>
                  <a:cubicBezTo>
                    <a:pt x="140" y="43221"/>
                    <a:pt x="0" y="40986"/>
                    <a:pt x="0" y="38891"/>
                  </a:cubicBezTo>
                  <a:cubicBezTo>
                    <a:pt x="0" y="31012"/>
                    <a:pt x="1228" y="23971"/>
                    <a:pt x="3685" y="17769"/>
                  </a:cubicBezTo>
                  <a:cubicBezTo>
                    <a:pt x="5303" y="13830"/>
                    <a:pt x="8624" y="7906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90B2FC5-97F0-48BA-B7C1-1360CE6594E6}"/>
                </a:ext>
              </a:extLst>
            </p:cNvPr>
            <p:cNvSpPr/>
            <p:nvPr/>
          </p:nvSpPr>
          <p:spPr>
            <a:xfrm>
              <a:off x="2318050" y="1028628"/>
              <a:ext cx="35053" cy="44032"/>
            </a:xfrm>
            <a:custGeom>
              <a:avLst/>
              <a:gdLst>
                <a:gd name="connsiteX0" fmla="*/ 0 w 35053"/>
                <a:gd name="connsiteY0" fmla="*/ 1006 h 44032"/>
                <a:gd name="connsiteX1" fmla="*/ 6921 w 35053"/>
                <a:gd name="connsiteY1" fmla="*/ 1006 h 44032"/>
                <a:gd name="connsiteX2" fmla="*/ 6921 w 35053"/>
                <a:gd name="connsiteY2" fmla="*/ 7152 h 44032"/>
                <a:gd name="connsiteX3" fmla="*/ 13285 w 35053"/>
                <a:gd name="connsiteY3" fmla="*/ 1677 h 44032"/>
                <a:gd name="connsiteX4" fmla="*/ 20988 w 35053"/>
                <a:gd name="connsiteY4" fmla="*/ 0 h 44032"/>
                <a:gd name="connsiteX5" fmla="*/ 33267 w 35053"/>
                <a:gd name="connsiteY5" fmla="*/ 6482 h 44032"/>
                <a:gd name="connsiteX6" fmla="*/ 35053 w 35053"/>
                <a:gd name="connsiteY6" fmla="*/ 16428 h 44032"/>
                <a:gd name="connsiteX7" fmla="*/ 35053 w 35053"/>
                <a:gd name="connsiteY7" fmla="*/ 44032 h 44032"/>
                <a:gd name="connsiteX8" fmla="*/ 27686 w 35053"/>
                <a:gd name="connsiteY8" fmla="*/ 44032 h 44032"/>
                <a:gd name="connsiteX9" fmla="*/ 27686 w 35053"/>
                <a:gd name="connsiteY9" fmla="*/ 16875 h 44032"/>
                <a:gd name="connsiteX10" fmla="*/ 26569 w 35053"/>
                <a:gd name="connsiteY10" fmla="*/ 10617 h 44032"/>
                <a:gd name="connsiteX11" fmla="*/ 19537 w 35053"/>
                <a:gd name="connsiteY11" fmla="*/ 6594 h 44032"/>
                <a:gd name="connsiteX12" fmla="*/ 15405 w 35053"/>
                <a:gd name="connsiteY12" fmla="*/ 7041 h 44032"/>
                <a:gd name="connsiteX13" fmla="*/ 10158 w 35053"/>
                <a:gd name="connsiteY13" fmla="*/ 10617 h 44032"/>
                <a:gd name="connsiteX14" fmla="*/ 7814 w 35053"/>
                <a:gd name="connsiteY14" fmla="*/ 15087 h 44032"/>
                <a:gd name="connsiteX15" fmla="*/ 7256 w 35053"/>
                <a:gd name="connsiteY15" fmla="*/ 21457 h 44032"/>
                <a:gd name="connsiteX16" fmla="*/ 7256 w 35053"/>
                <a:gd name="connsiteY16" fmla="*/ 44032 h 44032"/>
                <a:gd name="connsiteX17" fmla="*/ 0 w 35053"/>
                <a:gd name="connsiteY17" fmla="*/ 44032 h 4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2">
                  <a:moveTo>
                    <a:pt x="0" y="1006"/>
                  </a:moveTo>
                  <a:lnTo>
                    <a:pt x="6921" y="1006"/>
                  </a:lnTo>
                  <a:lnTo>
                    <a:pt x="6921" y="7152"/>
                  </a:lnTo>
                  <a:cubicBezTo>
                    <a:pt x="8931" y="4638"/>
                    <a:pt x="11051" y="2794"/>
                    <a:pt x="13285" y="1677"/>
                  </a:cubicBezTo>
                  <a:cubicBezTo>
                    <a:pt x="15573" y="559"/>
                    <a:pt x="18140" y="0"/>
                    <a:pt x="20988" y="0"/>
                  </a:cubicBezTo>
                  <a:cubicBezTo>
                    <a:pt x="27071" y="0"/>
                    <a:pt x="31175" y="2179"/>
                    <a:pt x="33267" y="6482"/>
                  </a:cubicBezTo>
                  <a:cubicBezTo>
                    <a:pt x="34440" y="8801"/>
                    <a:pt x="35053" y="12126"/>
                    <a:pt x="35053" y="16428"/>
                  </a:cubicBezTo>
                  <a:lnTo>
                    <a:pt x="35053" y="44032"/>
                  </a:lnTo>
                  <a:lnTo>
                    <a:pt x="27686" y="44032"/>
                  </a:lnTo>
                  <a:lnTo>
                    <a:pt x="27686" y="16875"/>
                  </a:lnTo>
                  <a:cubicBezTo>
                    <a:pt x="27686" y="14277"/>
                    <a:pt x="27295" y="12182"/>
                    <a:pt x="26569" y="10617"/>
                  </a:cubicBezTo>
                  <a:cubicBezTo>
                    <a:pt x="25285" y="7935"/>
                    <a:pt x="22941" y="6594"/>
                    <a:pt x="19537" y="6594"/>
                  </a:cubicBezTo>
                  <a:cubicBezTo>
                    <a:pt x="17806" y="6594"/>
                    <a:pt x="16439" y="6762"/>
                    <a:pt x="15405" y="7041"/>
                  </a:cubicBezTo>
                  <a:cubicBezTo>
                    <a:pt x="13396" y="7656"/>
                    <a:pt x="11638" y="8829"/>
                    <a:pt x="10158" y="10617"/>
                  </a:cubicBezTo>
                  <a:cubicBezTo>
                    <a:pt x="8959" y="12042"/>
                    <a:pt x="8177" y="13523"/>
                    <a:pt x="7814" y="15087"/>
                  </a:cubicBezTo>
                  <a:cubicBezTo>
                    <a:pt x="7423" y="16596"/>
                    <a:pt x="7256" y="18719"/>
                    <a:pt x="7256" y="21457"/>
                  </a:cubicBezTo>
                  <a:lnTo>
                    <a:pt x="7256" y="44032"/>
                  </a:lnTo>
                  <a:lnTo>
                    <a:pt x="0" y="44032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8951A4D-81C9-476D-9754-F2B588234342}"/>
                </a:ext>
              </a:extLst>
            </p:cNvPr>
            <p:cNvSpPr/>
            <p:nvPr/>
          </p:nvSpPr>
          <p:spPr>
            <a:xfrm>
              <a:off x="2359662" y="1029970"/>
              <a:ext cx="46887" cy="43472"/>
            </a:xfrm>
            <a:custGeom>
              <a:avLst/>
              <a:gdLst>
                <a:gd name="connsiteX0" fmla="*/ 0 w 46887"/>
                <a:gd name="connsiteY0" fmla="*/ 18327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80 h 43472"/>
                <a:gd name="connsiteX4" fmla="*/ 46887 w 46887"/>
                <a:gd name="connsiteY4" fmla="*/ 36208 h 43472"/>
                <a:gd name="connsiteX5" fmla="*/ 46887 w 46887"/>
                <a:gd name="connsiteY5" fmla="*/ 43473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7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80"/>
                  </a:lnTo>
                  <a:lnTo>
                    <a:pt x="46887" y="36208"/>
                  </a:lnTo>
                  <a:lnTo>
                    <a:pt x="46887" y="43473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770D3ACF-31BA-41E5-AD02-833B1BA7C9AC}"/>
                </a:ext>
              </a:extLst>
            </p:cNvPr>
            <p:cNvSpPr/>
            <p:nvPr/>
          </p:nvSpPr>
          <p:spPr>
            <a:xfrm>
              <a:off x="2407665" y="1029970"/>
              <a:ext cx="46887" cy="43472"/>
            </a:xfrm>
            <a:custGeom>
              <a:avLst/>
              <a:gdLst>
                <a:gd name="connsiteX0" fmla="*/ 0 w 46887"/>
                <a:gd name="connsiteY0" fmla="*/ 18327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80 h 43472"/>
                <a:gd name="connsiteX4" fmla="*/ 46887 w 46887"/>
                <a:gd name="connsiteY4" fmla="*/ 36208 h 43472"/>
                <a:gd name="connsiteX5" fmla="*/ 46887 w 46887"/>
                <a:gd name="connsiteY5" fmla="*/ 43473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7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80"/>
                  </a:lnTo>
                  <a:lnTo>
                    <a:pt x="46887" y="36208"/>
                  </a:lnTo>
                  <a:lnTo>
                    <a:pt x="46887" y="43473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7D6DF76-9EAA-4271-9090-395E6382EAEF}"/>
                </a:ext>
              </a:extLst>
            </p:cNvPr>
            <p:cNvSpPr/>
            <p:nvPr/>
          </p:nvSpPr>
          <p:spPr>
            <a:xfrm>
              <a:off x="2456674" y="1014994"/>
              <a:ext cx="40859" cy="57666"/>
            </a:xfrm>
            <a:custGeom>
              <a:avLst/>
              <a:gdLst>
                <a:gd name="connsiteX0" fmla="*/ 25007 w 40859"/>
                <a:gd name="connsiteY0" fmla="*/ 37327 h 57666"/>
                <a:gd name="connsiteX1" fmla="*/ 25007 w 40859"/>
                <a:gd name="connsiteY1" fmla="*/ 11287 h 57666"/>
                <a:gd name="connsiteX2" fmla="*/ 6587 w 40859"/>
                <a:gd name="connsiteY2" fmla="*/ 37327 h 57666"/>
                <a:gd name="connsiteX3" fmla="*/ 25118 w 40859"/>
                <a:gd name="connsiteY3" fmla="*/ 57666 h 57666"/>
                <a:gd name="connsiteX4" fmla="*/ 25118 w 40859"/>
                <a:gd name="connsiteY4" fmla="*/ 43585 h 57666"/>
                <a:gd name="connsiteX5" fmla="*/ 0 w 40859"/>
                <a:gd name="connsiteY5" fmla="*/ 43585 h 57666"/>
                <a:gd name="connsiteX6" fmla="*/ 0 w 40859"/>
                <a:gd name="connsiteY6" fmla="*/ 36544 h 57666"/>
                <a:gd name="connsiteX7" fmla="*/ 26235 w 40859"/>
                <a:gd name="connsiteY7" fmla="*/ 0 h 57666"/>
                <a:gd name="connsiteX8" fmla="*/ 32375 w 40859"/>
                <a:gd name="connsiteY8" fmla="*/ 0 h 57666"/>
                <a:gd name="connsiteX9" fmla="*/ 32375 w 40859"/>
                <a:gd name="connsiteY9" fmla="*/ 37327 h 57666"/>
                <a:gd name="connsiteX10" fmla="*/ 40859 w 40859"/>
                <a:gd name="connsiteY10" fmla="*/ 37327 h 57666"/>
                <a:gd name="connsiteX11" fmla="*/ 40859 w 40859"/>
                <a:gd name="connsiteY11" fmla="*/ 43585 h 57666"/>
                <a:gd name="connsiteX12" fmla="*/ 32375 w 40859"/>
                <a:gd name="connsiteY12" fmla="*/ 43585 h 57666"/>
                <a:gd name="connsiteX13" fmla="*/ 32375 w 40859"/>
                <a:gd name="connsiteY13" fmla="*/ 57666 h 5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6">
                  <a:moveTo>
                    <a:pt x="25007" y="37327"/>
                  </a:moveTo>
                  <a:lnTo>
                    <a:pt x="25007" y="11287"/>
                  </a:lnTo>
                  <a:lnTo>
                    <a:pt x="6587" y="37327"/>
                  </a:lnTo>
                  <a:close/>
                  <a:moveTo>
                    <a:pt x="25118" y="57666"/>
                  </a:moveTo>
                  <a:lnTo>
                    <a:pt x="25118" y="43585"/>
                  </a:lnTo>
                  <a:lnTo>
                    <a:pt x="0" y="43585"/>
                  </a:lnTo>
                  <a:lnTo>
                    <a:pt x="0" y="36544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7"/>
                  </a:lnTo>
                  <a:lnTo>
                    <a:pt x="40859" y="37327"/>
                  </a:lnTo>
                  <a:lnTo>
                    <a:pt x="40859" y="43585"/>
                  </a:lnTo>
                  <a:lnTo>
                    <a:pt x="32375" y="43585"/>
                  </a:lnTo>
                  <a:lnTo>
                    <a:pt x="32375" y="5766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BFB5B99-3F21-49E6-BB3D-13EB0290A42E}"/>
                </a:ext>
              </a:extLst>
            </p:cNvPr>
            <p:cNvSpPr/>
            <p:nvPr/>
          </p:nvSpPr>
          <p:spPr>
            <a:xfrm>
              <a:off x="2502947" y="1012647"/>
              <a:ext cx="18754" cy="76775"/>
            </a:xfrm>
            <a:custGeom>
              <a:avLst/>
              <a:gdLst>
                <a:gd name="connsiteX0" fmla="*/ 223 w 18754"/>
                <a:gd name="connsiteY0" fmla="*/ 76776 h 76775"/>
                <a:gd name="connsiteX1" fmla="*/ 8373 w 18754"/>
                <a:gd name="connsiteY1" fmla="*/ 58672 h 76775"/>
                <a:gd name="connsiteX2" fmla="*/ 11164 w 18754"/>
                <a:gd name="connsiteY2" fmla="*/ 38444 h 76775"/>
                <a:gd name="connsiteX3" fmla="*/ 7926 w 18754"/>
                <a:gd name="connsiteY3" fmla="*/ 17210 h 76775"/>
                <a:gd name="connsiteX4" fmla="*/ 0 w 18754"/>
                <a:gd name="connsiteY4" fmla="*/ 0 h 76775"/>
                <a:gd name="connsiteX5" fmla="*/ 4912 w 18754"/>
                <a:gd name="connsiteY5" fmla="*/ 0 h 76775"/>
                <a:gd name="connsiteX6" fmla="*/ 12392 w 18754"/>
                <a:gd name="connsiteY6" fmla="*/ 12293 h 76775"/>
                <a:gd name="connsiteX7" fmla="*/ 15183 w 18754"/>
                <a:gd name="connsiteY7" fmla="*/ 18551 h 76775"/>
                <a:gd name="connsiteX8" fmla="*/ 17973 w 18754"/>
                <a:gd name="connsiteY8" fmla="*/ 28497 h 76775"/>
                <a:gd name="connsiteX9" fmla="*/ 18755 w 18754"/>
                <a:gd name="connsiteY9" fmla="*/ 37997 h 76775"/>
                <a:gd name="connsiteX10" fmla="*/ 14959 w 18754"/>
                <a:gd name="connsiteY10" fmla="*/ 59119 h 76775"/>
                <a:gd name="connsiteX11" fmla="*/ 5135 w 18754"/>
                <a:gd name="connsiteY11" fmla="*/ 76776 h 7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5">
                  <a:moveTo>
                    <a:pt x="223" y="76776"/>
                  </a:moveTo>
                  <a:cubicBezTo>
                    <a:pt x="4465" y="68506"/>
                    <a:pt x="7173" y="62471"/>
                    <a:pt x="8373" y="58672"/>
                  </a:cubicBezTo>
                  <a:cubicBezTo>
                    <a:pt x="10215" y="52944"/>
                    <a:pt x="11164" y="46211"/>
                    <a:pt x="11164" y="38444"/>
                  </a:cubicBezTo>
                  <a:cubicBezTo>
                    <a:pt x="11164" y="30704"/>
                    <a:pt x="10075" y="23636"/>
                    <a:pt x="7926" y="17210"/>
                  </a:cubicBezTo>
                  <a:cubicBezTo>
                    <a:pt x="6587" y="13187"/>
                    <a:pt x="3935" y="7459"/>
                    <a:pt x="0" y="0"/>
                  </a:cubicBezTo>
                  <a:lnTo>
                    <a:pt x="4912" y="0"/>
                  </a:lnTo>
                  <a:cubicBezTo>
                    <a:pt x="8987" y="6650"/>
                    <a:pt x="11499" y="10729"/>
                    <a:pt x="12392" y="12293"/>
                  </a:cubicBezTo>
                  <a:cubicBezTo>
                    <a:pt x="13285" y="13802"/>
                    <a:pt x="14206" y="15869"/>
                    <a:pt x="15183" y="18551"/>
                  </a:cubicBezTo>
                  <a:cubicBezTo>
                    <a:pt x="16522" y="21904"/>
                    <a:pt x="17443" y="25229"/>
                    <a:pt x="17973" y="28497"/>
                  </a:cubicBezTo>
                  <a:cubicBezTo>
                    <a:pt x="18476" y="31794"/>
                    <a:pt x="18755" y="34952"/>
                    <a:pt x="18755" y="37997"/>
                  </a:cubicBezTo>
                  <a:cubicBezTo>
                    <a:pt x="18755" y="45903"/>
                    <a:pt x="17471" y="52944"/>
                    <a:pt x="14959" y="59119"/>
                  </a:cubicBezTo>
                  <a:cubicBezTo>
                    <a:pt x="13396" y="63142"/>
                    <a:pt x="10103" y="69009"/>
                    <a:pt x="5135" y="7677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E23BCAA-1DF9-499E-83C6-77CE07DEF36F}"/>
                </a:ext>
              </a:extLst>
            </p:cNvPr>
            <p:cNvSpPr/>
            <p:nvPr/>
          </p:nvSpPr>
          <p:spPr>
            <a:xfrm>
              <a:off x="2531330" y="1030640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7 h 42020"/>
                <a:gd name="connsiteX2" fmla="*/ 17527 w 41863"/>
                <a:gd name="connsiteY2" fmla="*/ 17657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7 h 42020"/>
                <a:gd name="connsiteX6" fmla="*/ 41864 w 41863"/>
                <a:gd name="connsiteY6" fmla="*/ 17657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7"/>
                  </a:lnTo>
                  <a:lnTo>
                    <a:pt x="17527" y="17657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7"/>
                  </a:lnTo>
                  <a:lnTo>
                    <a:pt x="41864" y="17657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FC2BF98-B678-4D5A-8007-016FF672EB1E}"/>
                </a:ext>
              </a:extLst>
            </p:cNvPr>
            <p:cNvSpPr/>
            <p:nvPr/>
          </p:nvSpPr>
          <p:spPr>
            <a:xfrm>
              <a:off x="2578218" y="1015106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6 w 39631"/>
                <a:gd name="connsiteY1" fmla="*/ 9276 h 59118"/>
                <a:gd name="connsiteX2" fmla="*/ 39631 w 39631"/>
                <a:gd name="connsiteY2" fmla="*/ 28721 h 59118"/>
                <a:gd name="connsiteX3" fmla="*/ 36170 w 39631"/>
                <a:gd name="connsiteY3" fmla="*/ 48167 h 59118"/>
                <a:gd name="connsiteX4" fmla="*/ 19648 w 39631"/>
                <a:gd name="connsiteY4" fmla="*/ 59119 h 59118"/>
                <a:gd name="connsiteX5" fmla="*/ 4243 w 39631"/>
                <a:gd name="connsiteY5" fmla="*/ 50178 h 59118"/>
                <a:gd name="connsiteX6" fmla="*/ 0 w 39631"/>
                <a:gd name="connsiteY6" fmla="*/ 29951 h 59118"/>
                <a:gd name="connsiteX7" fmla="*/ 2568 w 39631"/>
                <a:gd name="connsiteY7" fmla="*/ 13188 h 59118"/>
                <a:gd name="connsiteX8" fmla="*/ 19648 w 39631"/>
                <a:gd name="connsiteY8" fmla="*/ 0 h 59118"/>
                <a:gd name="connsiteX9" fmla="*/ 19537 w 39631"/>
                <a:gd name="connsiteY9" fmla="*/ 52526 h 59118"/>
                <a:gd name="connsiteX10" fmla="*/ 28467 w 39631"/>
                <a:gd name="connsiteY10" fmla="*/ 47608 h 59118"/>
                <a:gd name="connsiteX11" fmla="*/ 31817 w 39631"/>
                <a:gd name="connsiteY11" fmla="*/ 28945 h 59118"/>
                <a:gd name="connsiteX12" fmla="*/ 29361 w 39631"/>
                <a:gd name="connsiteY12" fmla="*/ 12964 h 59118"/>
                <a:gd name="connsiteX13" fmla="*/ 20095 w 39631"/>
                <a:gd name="connsiteY13" fmla="*/ 6594 h 59118"/>
                <a:gd name="connsiteX14" fmla="*/ 10717 w 39631"/>
                <a:gd name="connsiteY14" fmla="*/ 12628 h 59118"/>
                <a:gd name="connsiteX15" fmla="*/ 7815 w 39631"/>
                <a:gd name="connsiteY15" fmla="*/ 30286 h 59118"/>
                <a:gd name="connsiteX16" fmla="*/ 9713 w 39631"/>
                <a:gd name="connsiteY16" fmla="*/ 44368 h 59118"/>
                <a:gd name="connsiteX17" fmla="*/ 19537 w 39631"/>
                <a:gd name="connsiteY17" fmla="*/ 52526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2" y="0"/>
                    <a:pt x="32486" y="3101"/>
                    <a:pt x="35836" y="9276"/>
                  </a:cubicBezTo>
                  <a:cubicBezTo>
                    <a:pt x="38347" y="13970"/>
                    <a:pt x="39631" y="20452"/>
                    <a:pt x="39631" y="28721"/>
                  </a:cubicBezTo>
                  <a:cubicBezTo>
                    <a:pt x="39631" y="36544"/>
                    <a:pt x="38459" y="43026"/>
                    <a:pt x="36170" y="48167"/>
                  </a:cubicBezTo>
                  <a:cubicBezTo>
                    <a:pt x="32821" y="55487"/>
                    <a:pt x="27296" y="59119"/>
                    <a:pt x="19648" y="59119"/>
                  </a:cubicBezTo>
                  <a:cubicBezTo>
                    <a:pt x="12727" y="59119"/>
                    <a:pt x="7591" y="56158"/>
                    <a:pt x="4243" y="50178"/>
                  </a:cubicBezTo>
                  <a:cubicBezTo>
                    <a:pt x="1396" y="45121"/>
                    <a:pt x="0" y="38388"/>
                    <a:pt x="0" y="29951"/>
                  </a:cubicBezTo>
                  <a:cubicBezTo>
                    <a:pt x="0" y="23413"/>
                    <a:pt x="837" y="17825"/>
                    <a:pt x="2568" y="13188"/>
                  </a:cubicBezTo>
                  <a:cubicBezTo>
                    <a:pt x="5694" y="4414"/>
                    <a:pt x="11387" y="0"/>
                    <a:pt x="19648" y="0"/>
                  </a:cubicBezTo>
                  <a:close/>
                  <a:moveTo>
                    <a:pt x="19537" y="52526"/>
                  </a:moveTo>
                  <a:cubicBezTo>
                    <a:pt x="23333" y="52526"/>
                    <a:pt x="26290" y="50905"/>
                    <a:pt x="28467" y="47608"/>
                  </a:cubicBezTo>
                  <a:cubicBezTo>
                    <a:pt x="30700" y="44255"/>
                    <a:pt x="31817" y="38053"/>
                    <a:pt x="31817" y="28945"/>
                  </a:cubicBezTo>
                  <a:cubicBezTo>
                    <a:pt x="31817" y="22463"/>
                    <a:pt x="30980" y="17155"/>
                    <a:pt x="29361" y="12964"/>
                  </a:cubicBezTo>
                  <a:cubicBezTo>
                    <a:pt x="27798" y="8717"/>
                    <a:pt x="24700" y="6594"/>
                    <a:pt x="20095" y="6594"/>
                  </a:cubicBezTo>
                  <a:cubicBezTo>
                    <a:pt x="15853" y="6594"/>
                    <a:pt x="12727" y="8606"/>
                    <a:pt x="10717" y="12628"/>
                  </a:cubicBezTo>
                  <a:cubicBezTo>
                    <a:pt x="8764" y="16596"/>
                    <a:pt x="7815" y="22463"/>
                    <a:pt x="7815" y="30286"/>
                  </a:cubicBezTo>
                  <a:cubicBezTo>
                    <a:pt x="7815" y="36097"/>
                    <a:pt x="8429" y="40791"/>
                    <a:pt x="9713" y="44368"/>
                  </a:cubicBezTo>
                  <a:cubicBezTo>
                    <a:pt x="11638" y="49816"/>
                    <a:pt x="14904" y="52526"/>
                    <a:pt x="19537" y="5252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99397D3-7D9A-48BB-B95F-181CCC5D316D}"/>
                </a:ext>
              </a:extLst>
            </p:cNvPr>
            <p:cNvSpPr/>
            <p:nvPr/>
          </p:nvSpPr>
          <p:spPr>
            <a:xfrm>
              <a:off x="2291117" y="1346993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9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44 h 76773"/>
                <a:gd name="connsiteX7" fmla="*/ 3572 w 18754"/>
                <a:gd name="connsiteY7" fmla="*/ 58227 h 76773"/>
                <a:gd name="connsiteX8" fmla="*/ 447 w 18754"/>
                <a:gd name="connsiteY8" fmla="*/ 45596 h 76773"/>
                <a:gd name="connsiteX9" fmla="*/ 0 w 18754"/>
                <a:gd name="connsiteY9" fmla="*/ 38887 h 76773"/>
                <a:gd name="connsiteX10" fmla="*/ 3685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2" y="8211"/>
                    <a:pt x="11639" y="14248"/>
                    <a:pt x="10383" y="18103"/>
                  </a:cubicBezTo>
                  <a:cubicBezTo>
                    <a:pt x="8512" y="23996"/>
                    <a:pt x="7591" y="30791"/>
                    <a:pt x="7591" y="38444"/>
                  </a:cubicBezTo>
                  <a:cubicBezTo>
                    <a:pt x="7591" y="46211"/>
                    <a:pt x="8652" y="53278"/>
                    <a:pt x="10829" y="59679"/>
                  </a:cubicBezTo>
                  <a:cubicBezTo>
                    <a:pt x="12169" y="63620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1"/>
                    <a:pt x="4689" y="61131"/>
                    <a:pt x="3572" y="58227"/>
                  </a:cubicBezTo>
                  <a:cubicBezTo>
                    <a:pt x="2066" y="54287"/>
                    <a:pt x="1033" y="50067"/>
                    <a:pt x="447" y="45596"/>
                  </a:cubicBezTo>
                  <a:cubicBezTo>
                    <a:pt x="140" y="43222"/>
                    <a:pt x="0" y="40983"/>
                    <a:pt x="0" y="38887"/>
                  </a:cubicBezTo>
                  <a:cubicBezTo>
                    <a:pt x="0" y="31013"/>
                    <a:pt x="1228" y="23975"/>
                    <a:pt x="3685" y="17767"/>
                  </a:cubicBezTo>
                  <a:cubicBezTo>
                    <a:pt x="5303" y="13833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367EECC-B284-403F-8DFE-BF57A6411FE2}"/>
                </a:ext>
              </a:extLst>
            </p:cNvPr>
            <p:cNvSpPr/>
            <p:nvPr/>
          </p:nvSpPr>
          <p:spPr>
            <a:xfrm>
              <a:off x="2318050" y="1362971"/>
              <a:ext cx="35053" cy="44037"/>
            </a:xfrm>
            <a:custGeom>
              <a:avLst/>
              <a:gdLst>
                <a:gd name="connsiteX0" fmla="*/ 0 w 35053"/>
                <a:gd name="connsiteY0" fmla="*/ 1008 h 44037"/>
                <a:gd name="connsiteX1" fmla="*/ 6921 w 35053"/>
                <a:gd name="connsiteY1" fmla="*/ 1008 h 44037"/>
                <a:gd name="connsiteX2" fmla="*/ 6921 w 35053"/>
                <a:gd name="connsiteY2" fmla="*/ 7152 h 44037"/>
                <a:gd name="connsiteX3" fmla="*/ 13285 w 35053"/>
                <a:gd name="connsiteY3" fmla="*/ 1681 h 44037"/>
                <a:gd name="connsiteX4" fmla="*/ 20988 w 35053"/>
                <a:gd name="connsiteY4" fmla="*/ 0 h 44037"/>
                <a:gd name="connsiteX5" fmla="*/ 33267 w 35053"/>
                <a:gd name="connsiteY5" fmla="*/ 6487 h 44037"/>
                <a:gd name="connsiteX6" fmla="*/ 35053 w 35053"/>
                <a:gd name="connsiteY6" fmla="*/ 16429 h 44037"/>
                <a:gd name="connsiteX7" fmla="*/ 35053 w 35053"/>
                <a:gd name="connsiteY7" fmla="*/ 44037 h 44037"/>
                <a:gd name="connsiteX8" fmla="*/ 27686 w 35053"/>
                <a:gd name="connsiteY8" fmla="*/ 44037 h 44037"/>
                <a:gd name="connsiteX9" fmla="*/ 27686 w 35053"/>
                <a:gd name="connsiteY9" fmla="*/ 16880 h 44037"/>
                <a:gd name="connsiteX10" fmla="*/ 26569 w 35053"/>
                <a:gd name="connsiteY10" fmla="*/ 10621 h 44037"/>
                <a:gd name="connsiteX11" fmla="*/ 19537 w 35053"/>
                <a:gd name="connsiteY11" fmla="*/ 6594 h 44037"/>
                <a:gd name="connsiteX12" fmla="*/ 15405 w 35053"/>
                <a:gd name="connsiteY12" fmla="*/ 7045 h 44037"/>
                <a:gd name="connsiteX13" fmla="*/ 10158 w 35053"/>
                <a:gd name="connsiteY13" fmla="*/ 10621 h 44037"/>
                <a:gd name="connsiteX14" fmla="*/ 7814 w 35053"/>
                <a:gd name="connsiteY14" fmla="*/ 15092 h 44037"/>
                <a:gd name="connsiteX15" fmla="*/ 7256 w 35053"/>
                <a:gd name="connsiteY15" fmla="*/ 21457 h 44037"/>
                <a:gd name="connsiteX16" fmla="*/ 7256 w 35053"/>
                <a:gd name="connsiteY16" fmla="*/ 44037 h 44037"/>
                <a:gd name="connsiteX17" fmla="*/ 0 w 35053"/>
                <a:gd name="connsiteY17" fmla="*/ 44037 h 4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7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42"/>
                    <a:pt x="11051" y="2797"/>
                    <a:pt x="13285" y="1681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81"/>
                    <a:pt x="33267" y="6487"/>
                  </a:cubicBezTo>
                  <a:cubicBezTo>
                    <a:pt x="34440" y="8805"/>
                    <a:pt x="35053" y="12130"/>
                    <a:pt x="35053" y="16429"/>
                  </a:cubicBezTo>
                  <a:lnTo>
                    <a:pt x="35053" y="44037"/>
                  </a:lnTo>
                  <a:lnTo>
                    <a:pt x="27686" y="44037"/>
                  </a:lnTo>
                  <a:lnTo>
                    <a:pt x="27686" y="16880"/>
                  </a:lnTo>
                  <a:cubicBezTo>
                    <a:pt x="27686" y="14276"/>
                    <a:pt x="27295" y="12181"/>
                    <a:pt x="26569" y="10621"/>
                  </a:cubicBezTo>
                  <a:cubicBezTo>
                    <a:pt x="25285" y="7939"/>
                    <a:pt x="22941" y="6594"/>
                    <a:pt x="19537" y="6594"/>
                  </a:cubicBezTo>
                  <a:cubicBezTo>
                    <a:pt x="17806" y="6594"/>
                    <a:pt x="16439" y="6766"/>
                    <a:pt x="15405" y="7045"/>
                  </a:cubicBezTo>
                  <a:cubicBezTo>
                    <a:pt x="13396" y="7660"/>
                    <a:pt x="11638" y="8833"/>
                    <a:pt x="10158" y="10621"/>
                  </a:cubicBezTo>
                  <a:cubicBezTo>
                    <a:pt x="8959" y="12045"/>
                    <a:pt x="8177" y="13525"/>
                    <a:pt x="7814" y="15092"/>
                  </a:cubicBezTo>
                  <a:cubicBezTo>
                    <a:pt x="7423" y="16601"/>
                    <a:pt x="7256" y="18725"/>
                    <a:pt x="7256" y="21457"/>
                  </a:cubicBezTo>
                  <a:lnTo>
                    <a:pt x="7256" y="44037"/>
                  </a:lnTo>
                  <a:lnTo>
                    <a:pt x="0" y="4403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DF5B52F-7E3D-4531-879A-853FE331B026}"/>
                </a:ext>
              </a:extLst>
            </p:cNvPr>
            <p:cNvSpPr/>
            <p:nvPr/>
          </p:nvSpPr>
          <p:spPr>
            <a:xfrm>
              <a:off x="2359662" y="1364316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EF12385-28E3-4C2E-82AB-B942C16DC28A}"/>
                </a:ext>
              </a:extLst>
            </p:cNvPr>
            <p:cNvSpPr/>
            <p:nvPr/>
          </p:nvSpPr>
          <p:spPr>
            <a:xfrm>
              <a:off x="2407665" y="1364316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5F4E289-69EF-4221-88B0-687238215B8E}"/>
                </a:ext>
              </a:extLst>
            </p:cNvPr>
            <p:cNvSpPr/>
            <p:nvPr/>
          </p:nvSpPr>
          <p:spPr>
            <a:xfrm>
              <a:off x="2456674" y="1349339"/>
              <a:ext cx="40859" cy="57669"/>
            </a:xfrm>
            <a:custGeom>
              <a:avLst/>
              <a:gdLst>
                <a:gd name="connsiteX0" fmla="*/ 25007 w 40859"/>
                <a:gd name="connsiteY0" fmla="*/ 37328 h 57669"/>
                <a:gd name="connsiteX1" fmla="*/ 25007 w 40859"/>
                <a:gd name="connsiteY1" fmla="*/ 11286 h 57669"/>
                <a:gd name="connsiteX2" fmla="*/ 6587 w 40859"/>
                <a:gd name="connsiteY2" fmla="*/ 37328 h 57669"/>
                <a:gd name="connsiteX3" fmla="*/ 25118 w 40859"/>
                <a:gd name="connsiteY3" fmla="*/ 57670 h 57669"/>
                <a:gd name="connsiteX4" fmla="*/ 25118 w 40859"/>
                <a:gd name="connsiteY4" fmla="*/ 43587 h 57669"/>
                <a:gd name="connsiteX5" fmla="*/ 0 w 40859"/>
                <a:gd name="connsiteY5" fmla="*/ 43587 h 57669"/>
                <a:gd name="connsiteX6" fmla="*/ 0 w 40859"/>
                <a:gd name="connsiteY6" fmla="*/ 36541 h 57669"/>
                <a:gd name="connsiteX7" fmla="*/ 26235 w 40859"/>
                <a:gd name="connsiteY7" fmla="*/ 0 h 57669"/>
                <a:gd name="connsiteX8" fmla="*/ 32375 w 40859"/>
                <a:gd name="connsiteY8" fmla="*/ 0 h 57669"/>
                <a:gd name="connsiteX9" fmla="*/ 32375 w 40859"/>
                <a:gd name="connsiteY9" fmla="*/ 37328 h 57669"/>
                <a:gd name="connsiteX10" fmla="*/ 40859 w 40859"/>
                <a:gd name="connsiteY10" fmla="*/ 37328 h 57669"/>
                <a:gd name="connsiteX11" fmla="*/ 40859 w 40859"/>
                <a:gd name="connsiteY11" fmla="*/ 43587 h 57669"/>
                <a:gd name="connsiteX12" fmla="*/ 32375 w 40859"/>
                <a:gd name="connsiteY12" fmla="*/ 43587 h 57669"/>
                <a:gd name="connsiteX13" fmla="*/ 32375 w 40859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9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1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AF55A0D-47A8-41AC-9225-E8A60F28CAAC}"/>
                </a:ext>
              </a:extLst>
            </p:cNvPr>
            <p:cNvSpPr/>
            <p:nvPr/>
          </p:nvSpPr>
          <p:spPr>
            <a:xfrm>
              <a:off x="2502947" y="1346993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95 h 76773"/>
                <a:gd name="connsiteX7" fmla="*/ 15183 w 18754"/>
                <a:gd name="connsiteY7" fmla="*/ 18553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22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09"/>
                  </a:cubicBezTo>
                  <a:cubicBezTo>
                    <a:pt x="6587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9" y="10729"/>
                    <a:pt x="12392" y="12295"/>
                  </a:cubicBezTo>
                  <a:cubicBezTo>
                    <a:pt x="13285" y="13804"/>
                    <a:pt x="14206" y="15871"/>
                    <a:pt x="15183" y="18553"/>
                  </a:cubicBezTo>
                  <a:cubicBezTo>
                    <a:pt x="16522" y="21901"/>
                    <a:pt x="17443" y="25226"/>
                    <a:pt x="17973" y="28495"/>
                  </a:cubicBezTo>
                  <a:cubicBezTo>
                    <a:pt x="18476" y="31792"/>
                    <a:pt x="18755" y="34954"/>
                    <a:pt x="18755" y="37993"/>
                  </a:cubicBezTo>
                  <a:cubicBezTo>
                    <a:pt x="18755" y="45904"/>
                    <a:pt x="17471" y="52942"/>
                    <a:pt x="14959" y="59122"/>
                  </a:cubicBezTo>
                  <a:cubicBezTo>
                    <a:pt x="13396" y="63141"/>
                    <a:pt x="10103" y="69006"/>
                    <a:pt x="5135" y="76774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43788AC-2AC0-499F-8DEB-57EC65702FF3}"/>
                </a:ext>
              </a:extLst>
            </p:cNvPr>
            <p:cNvSpPr/>
            <p:nvPr/>
          </p:nvSpPr>
          <p:spPr>
            <a:xfrm>
              <a:off x="2531330" y="1364988"/>
              <a:ext cx="41863" cy="42020"/>
            </a:xfrm>
            <a:custGeom>
              <a:avLst/>
              <a:gdLst>
                <a:gd name="connsiteX0" fmla="*/ 0 w 41863"/>
                <a:gd name="connsiteY0" fmla="*/ 24468 h 42020"/>
                <a:gd name="connsiteX1" fmla="*/ 0 w 41863"/>
                <a:gd name="connsiteY1" fmla="*/ 17652 h 42020"/>
                <a:gd name="connsiteX2" fmla="*/ 17527 w 41863"/>
                <a:gd name="connsiteY2" fmla="*/ 17652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2 h 42020"/>
                <a:gd name="connsiteX6" fmla="*/ 41864 w 41863"/>
                <a:gd name="connsiteY6" fmla="*/ 17652 h 42020"/>
                <a:gd name="connsiteX7" fmla="*/ 41864 w 41863"/>
                <a:gd name="connsiteY7" fmla="*/ 24468 h 42020"/>
                <a:gd name="connsiteX8" fmla="*/ 24337 w 41863"/>
                <a:gd name="connsiteY8" fmla="*/ 24468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68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68"/>
                  </a:moveTo>
                  <a:lnTo>
                    <a:pt x="0" y="17652"/>
                  </a:lnTo>
                  <a:lnTo>
                    <a:pt x="17527" y="17652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2"/>
                  </a:lnTo>
                  <a:lnTo>
                    <a:pt x="41864" y="17652"/>
                  </a:lnTo>
                  <a:lnTo>
                    <a:pt x="41864" y="24468"/>
                  </a:lnTo>
                  <a:lnTo>
                    <a:pt x="24337" y="24468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68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E1817B9-693F-4C5A-A9C7-D769F4A44643}"/>
                </a:ext>
              </a:extLst>
            </p:cNvPr>
            <p:cNvSpPr/>
            <p:nvPr/>
          </p:nvSpPr>
          <p:spPr>
            <a:xfrm>
              <a:off x="2583465" y="1349790"/>
              <a:ext cx="21322" cy="57218"/>
            </a:xfrm>
            <a:custGeom>
              <a:avLst/>
              <a:gdLst>
                <a:gd name="connsiteX0" fmla="*/ 0 w 21322"/>
                <a:gd name="connsiteY0" fmla="*/ 16536 h 57218"/>
                <a:gd name="connsiteX1" fmla="*/ 0 w 21322"/>
                <a:gd name="connsiteY1" fmla="*/ 10950 h 57218"/>
                <a:gd name="connsiteX2" fmla="*/ 10941 w 21322"/>
                <a:gd name="connsiteY2" fmla="*/ 8375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20 w 21322"/>
                <a:gd name="connsiteY6" fmla="*/ 57219 h 57218"/>
                <a:gd name="connsiteX7" fmla="*/ 13620 w 21322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5" y="10450"/>
                    <a:pt x="8931" y="9577"/>
                    <a:pt x="10941" y="8375"/>
                  </a:cubicBezTo>
                  <a:cubicBezTo>
                    <a:pt x="13006" y="7202"/>
                    <a:pt x="14569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20" y="57219"/>
                  </a:lnTo>
                  <a:lnTo>
                    <a:pt x="13620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0F9375BF-8C53-4240-A6AA-8F686758AC93}"/>
                </a:ext>
              </a:extLst>
            </p:cNvPr>
            <p:cNvSpPr/>
            <p:nvPr/>
          </p:nvSpPr>
          <p:spPr>
            <a:xfrm>
              <a:off x="2291117" y="1681309"/>
              <a:ext cx="18754" cy="76780"/>
            </a:xfrm>
            <a:custGeom>
              <a:avLst/>
              <a:gdLst>
                <a:gd name="connsiteX0" fmla="*/ 18643 w 18754"/>
                <a:gd name="connsiteY0" fmla="*/ 0 h 76780"/>
                <a:gd name="connsiteX1" fmla="*/ 10383 w 18754"/>
                <a:gd name="connsiteY1" fmla="*/ 18103 h 76780"/>
                <a:gd name="connsiteX2" fmla="*/ 7591 w 18754"/>
                <a:gd name="connsiteY2" fmla="*/ 38444 h 76780"/>
                <a:gd name="connsiteX3" fmla="*/ 10829 w 18754"/>
                <a:gd name="connsiteY3" fmla="*/ 59679 h 76780"/>
                <a:gd name="connsiteX4" fmla="*/ 18755 w 18754"/>
                <a:gd name="connsiteY4" fmla="*/ 76781 h 76780"/>
                <a:gd name="connsiteX5" fmla="*/ 13843 w 18754"/>
                <a:gd name="connsiteY5" fmla="*/ 76781 h 76780"/>
                <a:gd name="connsiteX6" fmla="*/ 6587 w 18754"/>
                <a:gd name="connsiteY6" fmla="*/ 65044 h 76780"/>
                <a:gd name="connsiteX7" fmla="*/ 3572 w 18754"/>
                <a:gd name="connsiteY7" fmla="*/ 58227 h 76780"/>
                <a:gd name="connsiteX8" fmla="*/ 447 w 18754"/>
                <a:gd name="connsiteY8" fmla="*/ 45596 h 76780"/>
                <a:gd name="connsiteX9" fmla="*/ 0 w 18754"/>
                <a:gd name="connsiteY9" fmla="*/ 38895 h 76780"/>
                <a:gd name="connsiteX10" fmla="*/ 3685 w 18754"/>
                <a:gd name="connsiteY10" fmla="*/ 17774 h 76780"/>
                <a:gd name="connsiteX11" fmla="*/ 13620 w 18754"/>
                <a:gd name="connsiteY11" fmla="*/ 0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18643" y="0"/>
                  </a:moveTo>
                  <a:cubicBezTo>
                    <a:pt x="14402" y="8218"/>
                    <a:pt x="11639" y="14247"/>
                    <a:pt x="10383" y="18103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1"/>
                    <a:pt x="8652" y="53278"/>
                    <a:pt x="10829" y="59679"/>
                  </a:cubicBezTo>
                  <a:cubicBezTo>
                    <a:pt x="12169" y="63620"/>
                    <a:pt x="14792" y="69321"/>
                    <a:pt x="18755" y="76781"/>
                  </a:cubicBezTo>
                  <a:lnTo>
                    <a:pt x="13843" y="76781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1"/>
                    <a:pt x="4689" y="61131"/>
                    <a:pt x="3572" y="58227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5" y="17774"/>
                  </a:cubicBezTo>
                  <a:cubicBezTo>
                    <a:pt x="5303" y="13833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301A039-29FC-489C-8260-877601D98498}"/>
                </a:ext>
              </a:extLst>
            </p:cNvPr>
            <p:cNvSpPr/>
            <p:nvPr/>
          </p:nvSpPr>
          <p:spPr>
            <a:xfrm>
              <a:off x="2318050" y="1697295"/>
              <a:ext cx="35053" cy="44029"/>
            </a:xfrm>
            <a:custGeom>
              <a:avLst/>
              <a:gdLst>
                <a:gd name="connsiteX0" fmla="*/ 0 w 35053"/>
                <a:gd name="connsiteY0" fmla="*/ 1001 h 44029"/>
                <a:gd name="connsiteX1" fmla="*/ 6921 w 35053"/>
                <a:gd name="connsiteY1" fmla="*/ 1001 h 44029"/>
                <a:gd name="connsiteX2" fmla="*/ 6921 w 35053"/>
                <a:gd name="connsiteY2" fmla="*/ 7152 h 44029"/>
                <a:gd name="connsiteX3" fmla="*/ 13285 w 35053"/>
                <a:gd name="connsiteY3" fmla="*/ 1674 h 44029"/>
                <a:gd name="connsiteX4" fmla="*/ 20988 w 35053"/>
                <a:gd name="connsiteY4" fmla="*/ 0 h 44029"/>
                <a:gd name="connsiteX5" fmla="*/ 33267 w 35053"/>
                <a:gd name="connsiteY5" fmla="*/ 6480 h 44029"/>
                <a:gd name="connsiteX6" fmla="*/ 35053 w 35053"/>
                <a:gd name="connsiteY6" fmla="*/ 16422 h 44029"/>
                <a:gd name="connsiteX7" fmla="*/ 35053 w 35053"/>
                <a:gd name="connsiteY7" fmla="*/ 44030 h 44029"/>
                <a:gd name="connsiteX8" fmla="*/ 27686 w 35053"/>
                <a:gd name="connsiteY8" fmla="*/ 44030 h 44029"/>
                <a:gd name="connsiteX9" fmla="*/ 27686 w 35053"/>
                <a:gd name="connsiteY9" fmla="*/ 16872 h 44029"/>
                <a:gd name="connsiteX10" fmla="*/ 26569 w 35053"/>
                <a:gd name="connsiteY10" fmla="*/ 10614 h 44029"/>
                <a:gd name="connsiteX11" fmla="*/ 19537 w 35053"/>
                <a:gd name="connsiteY11" fmla="*/ 6587 h 44029"/>
                <a:gd name="connsiteX12" fmla="*/ 15405 w 35053"/>
                <a:gd name="connsiteY12" fmla="*/ 7038 h 44029"/>
                <a:gd name="connsiteX13" fmla="*/ 10158 w 35053"/>
                <a:gd name="connsiteY13" fmla="*/ 10614 h 44029"/>
                <a:gd name="connsiteX14" fmla="*/ 7814 w 35053"/>
                <a:gd name="connsiteY14" fmla="*/ 15084 h 44029"/>
                <a:gd name="connsiteX15" fmla="*/ 7256 w 35053"/>
                <a:gd name="connsiteY15" fmla="*/ 21457 h 44029"/>
                <a:gd name="connsiteX16" fmla="*/ 7256 w 35053"/>
                <a:gd name="connsiteY16" fmla="*/ 44030 h 44029"/>
                <a:gd name="connsiteX17" fmla="*/ 0 w 35053"/>
                <a:gd name="connsiteY17" fmla="*/ 44030 h 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29">
                  <a:moveTo>
                    <a:pt x="0" y="1001"/>
                  </a:moveTo>
                  <a:lnTo>
                    <a:pt x="6921" y="1001"/>
                  </a:lnTo>
                  <a:lnTo>
                    <a:pt x="6921" y="7152"/>
                  </a:lnTo>
                  <a:cubicBezTo>
                    <a:pt x="8931" y="4635"/>
                    <a:pt x="11051" y="2789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74"/>
                    <a:pt x="33267" y="6480"/>
                  </a:cubicBezTo>
                  <a:cubicBezTo>
                    <a:pt x="34440" y="8797"/>
                    <a:pt x="35053" y="12123"/>
                    <a:pt x="35053" y="16422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2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87"/>
                    <a:pt x="19537" y="6587"/>
                  </a:cubicBezTo>
                  <a:cubicBezTo>
                    <a:pt x="17806" y="6587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37"/>
                    <a:pt x="8177" y="13518"/>
                    <a:pt x="7814" y="15084"/>
                  </a:cubicBezTo>
                  <a:cubicBezTo>
                    <a:pt x="7423" y="16593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8FC949D-ED95-4A4F-BABB-AC3251DB60FF}"/>
                </a:ext>
              </a:extLst>
            </p:cNvPr>
            <p:cNvSpPr/>
            <p:nvPr/>
          </p:nvSpPr>
          <p:spPr>
            <a:xfrm>
              <a:off x="2359662" y="1698632"/>
              <a:ext cx="46887" cy="43472"/>
            </a:xfrm>
            <a:custGeom>
              <a:avLst/>
              <a:gdLst>
                <a:gd name="connsiteX0" fmla="*/ 0 w 46887"/>
                <a:gd name="connsiteY0" fmla="*/ 18332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2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561B305-3A97-44CC-8677-4A7446E9F436}"/>
                </a:ext>
              </a:extLst>
            </p:cNvPr>
            <p:cNvSpPr/>
            <p:nvPr/>
          </p:nvSpPr>
          <p:spPr>
            <a:xfrm>
              <a:off x="2407665" y="1698632"/>
              <a:ext cx="46887" cy="43472"/>
            </a:xfrm>
            <a:custGeom>
              <a:avLst/>
              <a:gdLst>
                <a:gd name="connsiteX0" fmla="*/ 0 w 46887"/>
                <a:gd name="connsiteY0" fmla="*/ 18332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2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A1828A5-493A-410E-861D-B55EE09B9EC8}"/>
                </a:ext>
              </a:extLst>
            </p:cNvPr>
            <p:cNvSpPr/>
            <p:nvPr/>
          </p:nvSpPr>
          <p:spPr>
            <a:xfrm>
              <a:off x="2456674" y="1683655"/>
              <a:ext cx="40859" cy="57669"/>
            </a:xfrm>
            <a:custGeom>
              <a:avLst/>
              <a:gdLst>
                <a:gd name="connsiteX0" fmla="*/ 25007 w 40859"/>
                <a:gd name="connsiteY0" fmla="*/ 37328 h 57669"/>
                <a:gd name="connsiteX1" fmla="*/ 25007 w 40859"/>
                <a:gd name="connsiteY1" fmla="*/ 11286 h 57669"/>
                <a:gd name="connsiteX2" fmla="*/ 6587 w 40859"/>
                <a:gd name="connsiteY2" fmla="*/ 37328 h 57669"/>
                <a:gd name="connsiteX3" fmla="*/ 25118 w 40859"/>
                <a:gd name="connsiteY3" fmla="*/ 57670 h 57669"/>
                <a:gd name="connsiteX4" fmla="*/ 25118 w 40859"/>
                <a:gd name="connsiteY4" fmla="*/ 43587 h 57669"/>
                <a:gd name="connsiteX5" fmla="*/ 0 w 40859"/>
                <a:gd name="connsiteY5" fmla="*/ 43587 h 57669"/>
                <a:gd name="connsiteX6" fmla="*/ 0 w 40859"/>
                <a:gd name="connsiteY6" fmla="*/ 36549 h 57669"/>
                <a:gd name="connsiteX7" fmla="*/ 26235 w 40859"/>
                <a:gd name="connsiteY7" fmla="*/ 0 h 57669"/>
                <a:gd name="connsiteX8" fmla="*/ 32375 w 40859"/>
                <a:gd name="connsiteY8" fmla="*/ 0 h 57669"/>
                <a:gd name="connsiteX9" fmla="*/ 32375 w 40859"/>
                <a:gd name="connsiteY9" fmla="*/ 37328 h 57669"/>
                <a:gd name="connsiteX10" fmla="*/ 40859 w 40859"/>
                <a:gd name="connsiteY10" fmla="*/ 37328 h 57669"/>
                <a:gd name="connsiteX11" fmla="*/ 40859 w 40859"/>
                <a:gd name="connsiteY11" fmla="*/ 43587 h 57669"/>
                <a:gd name="connsiteX12" fmla="*/ 32375 w 40859"/>
                <a:gd name="connsiteY12" fmla="*/ 43587 h 57669"/>
                <a:gd name="connsiteX13" fmla="*/ 32375 w 40859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9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A2F9ABE-780C-4E43-B149-EA0F93E02F31}"/>
                </a:ext>
              </a:extLst>
            </p:cNvPr>
            <p:cNvSpPr/>
            <p:nvPr/>
          </p:nvSpPr>
          <p:spPr>
            <a:xfrm>
              <a:off x="2502947" y="1681309"/>
              <a:ext cx="18754" cy="76780"/>
            </a:xfrm>
            <a:custGeom>
              <a:avLst/>
              <a:gdLst>
                <a:gd name="connsiteX0" fmla="*/ 223 w 18754"/>
                <a:gd name="connsiteY0" fmla="*/ 76781 h 76780"/>
                <a:gd name="connsiteX1" fmla="*/ 8373 w 18754"/>
                <a:gd name="connsiteY1" fmla="*/ 58671 h 76780"/>
                <a:gd name="connsiteX2" fmla="*/ 11164 w 18754"/>
                <a:gd name="connsiteY2" fmla="*/ 38444 h 76780"/>
                <a:gd name="connsiteX3" fmla="*/ 7926 w 18754"/>
                <a:gd name="connsiteY3" fmla="*/ 17209 h 76780"/>
                <a:gd name="connsiteX4" fmla="*/ 0 w 18754"/>
                <a:gd name="connsiteY4" fmla="*/ 0 h 76780"/>
                <a:gd name="connsiteX5" fmla="*/ 4912 w 18754"/>
                <a:gd name="connsiteY5" fmla="*/ 0 h 76780"/>
                <a:gd name="connsiteX6" fmla="*/ 12392 w 18754"/>
                <a:gd name="connsiteY6" fmla="*/ 12295 h 76780"/>
                <a:gd name="connsiteX7" fmla="*/ 15183 w 18754"/>
                <a:gd name="connsiteY7" fmla="*/ 18553 h 76780"/>
                <a:gd name="connsiteX8" fmla="*/ 17973 w 18754"/>
                <a:gd name="connsiteY8" fmla="*/ 28502 h 76780"/>
                <a:gd name="connsiteX9" fmla="*/ 18755 w 18754"/>
                <a:gd name="connsiteY9" fmla="*/ 38001 h 76780"/>
                <a:gd name="connsiteX10" fmla="*/ 14959 w 18754"/>
                <a:gd name="connsiteY10" fmla="*/ 59121 h 76780"/>
                <a:gd name="connsiteX11" fmla="*/ 5135 w 18754"/>
                <a:gd name="connsiteY11" fmla="*/ 76781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223" y="76781"/>
                  </a:moveTo>
                  <a:cubicBezTo>
                    <a:pt x="4465" y="68505"/>
                    <a:pt x="7173" y="62476"/>
                    <a:pt x="8373" y="58671"/>
                  </a:cubicBezTo>
                  <a:cubicBezTo>
                    <a:pt x="10215" y="52949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09"/>
                  </a:cubicBezTo>
                  <a:cubicBezTo>
                    <a:pt x="6587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9" y="10729"/>
                    <a:pt x="12392" y="12295"/>
                  </a:cubicBezTo>
                  <a:cubicBezTo>
                    <a:pt x="13285" y="13804"/>
                    <a:pt x="14206" y="15871"/>
                    <a:pt x="15183" y="18553"/>
                  </a:cubicBezTo>
                  <a:cubicBezTo>
                    <a:pt x="16522" y="21908"/>
                    <a:pt x="17443" y="25226"/>
                    <a:pt x="17973" y="28502"/>
                  </a:cubicBezTo>
                  <a:cubicBezTo>
                    <a:pt x="18476" y="31792"/>
                    <a:pt x="18755" y="34954"/>
                    <a:pt x="18755" y="38001"/>
                  </a:cubicBezTo>
                  <a:cubicBezTo>
                    <a:pt x="18755" y="45904"/>
                    <a:pt x="17471" y="52949"/>
                    <a:pt x="14959" y="59121"/>
                  </a:cubicBezTo>
                  <a:cubicBezTo>
                    <a:pt x="13396" y="63141"/>
                    <a:pt x="10103" y="69013"/>
                    <a:pt x="5135" y="76781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3737762-B821-4668-B835-8315C2836730}"/>
                </a:ext>
              </a:extLst>
            </p:cNvPr>
            <p:cNvSpPr/>
            <p:nvPr/>
          </p:nvSpPr>
          <p:spPr>
            <a:xfrm>
              <a:off x="2531330" y="1699305"/>
              <a:ext cx="41863" cy="42020"/>
            </a:xfrm>
            <a:custGeom>
              <a:avLst/>
              <a:gdLst>
                <a:gd name="connsiteX0" fmla="*/ 0 w 41863"/>
                <a:gd name="connsiteY0" fmla="*/ 24476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6 h 42020"/>
                <a:gd name="connsiteX8" fmla="*/ 24337 w 41863"/>
                <a:gd name="connsiteY8" fmla="*/ 24476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6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6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6"/>
                  </a:lnTo>
                  <a:lnTo>
                    <a:pt x="24337" y="24476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4807BBB-F285-48B2-A35D-C197C6F0A3CC}"/>
                </a:ext>
              </a:extLst>
            </p:cNvPr>
            <p:cNvSpPr/>
            <p:nvPr/>
          </p:nvSpPr>
          <p:spPr>
            <a:xfrm>
              <a:off x="2578218" y="1683655"/>
              <a:ext cx="39742" cy="57669"/>
            </a:xfrm>
            <a:custGeom>
              <a:avLst/>
              <a:gdLst>
                <a:gd name="connsiteX0" fmla="*/ 0 w 39742"/>
                <a:gd name="connsiteY0" fmla="*/ 57670 h 57669"/>
                <a:gd name="connsiteX1" fmla="*/ 3014 w 39742"/>
                <a:gd name="connsiteY1" fmla="*/ 44817 h 57669"/>
                <a:gd name="connsiteX2" fmla="*/ 13509 w 39742"/>
                <a:gd name="connsiteY2" fmla="*/ 34761 h 57669"/>
                <a:gd name="connsiteX3" fmla="*/ 21211 w 39742"/>
                <a:gd name="connsiteY3" fmla="*/ 30290 h 57669"/>
                <a:gd name="connsiteX4" fmla="*/ 28467 w 39742"/>
                <a:gd name="connsiteY4" fmla="*/ 25148 h 57669"/>
                <a:gd name="connsiteX5" fmla="*/ 31705 w 39742"/>
                <a:gd name="connsiteY5" fmla="*/ 17545 h 57669"/>
                <a:gd name="connsiteX6" fmla="*/ 28691 w 39742"/>
                <a:gd name="connsiteY6" fmla="*/ 9613 h 57669"/>
                <a:gd name="connsiteX7" fmla="*/ 20653 w 39742"/>
                <a:gd name="connsiteY7" fmla="*/ 6594 h 57669"/>
                <a:gd name="connsiteX8" fmla="*/ 10383 w 39742"/>
                <a:gd name="connsiteY8" fmla="*/ 12180 h 57669"/>
                <a:gd name="connsiteX9" fmla="*/ 8708 w 39742"/>
                <a:gd name="connsiteY9" fmla="*/ 20563 h 57669"/>
                <a:gd name="connsiteX10" fmla="*/ 1452 w 39742"/>
                <a:gd name="connsiteY10" fmla="*/ 20563 h 57669"/>
                <a:gd name="connsiteX11" fmla="*/ 4131 w 39742"/>
                <a:gd name="connsiteY11" fmla="*/ 8275 h 57669"/>
                <a:gd name="connsiteX12" fmla="*/ 20765 w 39742"/>
                <a:gd name="connsiteY12" fmla="*/ 0 h 57669"/>
                <a:gd name="connsiteX13" fmla="*/ 35166 w 39742"/>
                <a:gd name="connsiteY13" fmla="*/ 5364 h 57669"/>
                <a:gd name="connsiteX14" fmla="*/ 39742 w 39742"/>
                <a:gd name="connsiteY14" fmla="*/ 17216 h 57669"/>
                <a:gd name="connsiteX15" fmla="*/ 34830 w 39742"/>
                <a:gd name="connsiteY15" fmla="*/ 28946 h 57669"/>
                <a:gd name="connsiteX16" fmla="*/ 24784 w 39742"/>
                <a:gd name="connsiteY16" fmla="*/ 35876 h 57669"/>
                <a:gd name="connsiteX17" fmla="*/ 19314 w 39742"/>
                <a:gd name="connsiteY17" fmla="*/ 39002 h 57669"/>
                <a:gd name="connsiteX18" fmla="*/ 13173 w 39742"/>
                <a:gd name="connsiteY18" fmla="*/ 43143 h 57669"/>
                <a:gd name="connsiteX19" fmla="*/ 8038 w 39742"/>
                <a:gd name="connsiteY19" fmla="*/ 50853 h 57669"/>
                <a:gd name="connsiteX20" fmla="*/ 39408 w 39742"/>
                <a:gd name="connsiteY20" fmla="*/ 50853 h 57669"/>
                <a:gd name="connsiteX21" fmla="*/ 39408 w 39742"/>
                <a:gd name="connsiteY21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2" h="57669">
                  <a:moveTo>
                    <a:pt x="0" y="57670"/>
                  </a:moveTo>
                  <a:cubicBezTo>
                    <a:pt x="279" y="52749"/>
                    <a:pt x="1284" y="48479"/>
                    <a:pt x="3014" y="44817"/>
                  </a:cubicBezTo>
                  <a:cubicBezTo>
                    <a:pt x="4801" y="41097"/>
                    <a:pt x="8289" y="37750"/>
                    <a:pt x="13509" y="34761"/>
                  </a:cubicBezTo>
                  <a:lnTo>
                    <a:pt x="21211" y="30290"/>
                  </a:lnTo>
                  <a:cubicBezTo>
                    <a:pt x="24616" y="28273"/>
                    <a:pt x="27044" y="26571"/>
                    <a:pt x="28467" y="25148"/>
                  </a:cubicBezTo>
                  <a:cubicBezTo>
                    <a:pt x="30617" y="22909"/>
                    <a:pt x="31705" y="20398"/>
                    <a:pt x="31705" y="17545"/>
                  </a:cubicBezTo>
                  <a:cubicBezTo>
                    <a:pt x="31705" y="14197"/>
                    <a:pt x="30700" y="11565"/>
                    <a:pt x="28691" y="9613"/>
                  </a:cubicBezTo>
                  <a:cubicBezTo>
                    <a:pt x="26681" y="7603"/>
                    <a:pt x="24002" y="6594"/>
                    <a:pt x="20653" y="6594"/>
                  </a:cubicBezTo>
                  <a:cubicBezTo>
                    <a:pt x="15741" y="6594"/>
                    <a:pt x="12308" y="8468"/>
                    <a:pt x="10383" y="12180"/>
                  </a:cubicBezTo>
                  <a:cubicBezTo>
                    <a:pt x="9405" y="14197"/>
                    <a:pt x="8847" y="16987"/>
                    <a:pt x="8708" y="20563"/>
                  </a:cubicBezTo>
                  <a:lnTo>
                    <a:pt x="1452" y="20563"/>
                  </a:lnTo>
                  <a:cubicBezTo>
                    <a:pt x="1508" y="15592"/>
                    <a:pt x="2401" y="11487"/>
                    <a:pt x="4131" y="8275"/>
                  </a:cubicBezTo>
                  <a:cubicBezTo>
                    <a:pt x="7257" y="2768"/>
                    <a:pt x="12783" y="0"/>
                    <a:pt x="20765" y="0"/>
                  </a:cubicBezTo>
                  <a:cubicBezTo>
                    <a:pt x="27296" y="0"/>
                    <a:pt x="32095" y="1788"/>
                    <a:pt x="35166" y="5364"/>
                  </a:cubicBezTo>
                  <a:cubicBezTo>
                    <a:pt x="38208" y="8883"/>
                    <a:pt x="39742" y="12824"/>
                    <a:pt x="39742" y="17216"/>
                  </a:cubicBezTo>
                  <a:cubicBezTo>
                    <a:pt x="39742" y="21850"/>
                    <a:pt x="38096" y="25763"/>
                    <a:pt x="34830" y="28946"/>
                  </a:cubicBezTo>
                  <a:cubicBezTo>
                    <a:pt x="32961" y="30905"/>
                    <a:pt x="29612" y="33194"/>
                    <a:pt x="24784" y="35876"/>
                  </a:cubicBezTo>
                  <a:lnTo>
                    <a:pt x="19314" y="39002"/>
                  </a:lnTo>
                  <a:cubicBezTo>
                    <a:pt x="16690" y="40432"/>
                    <a:pt x="14652" y="41798"/>
                    <a:pt x="13173" y="43143"/>
                  </a:cubicBezTo>
                  <a:cubicBezTo>
                    <a:pt x="10494" y="45460"/>
                    <a:pt x="8764" y="48028"/>
                    <a:pt x="8038" y="50853"/>
                  </a:cubicBezTo>
                  <a:lnTo>
                    <a:pt x="39408" y="50853"/>
                  </a:lnTo>
                  <a:lnTo>
                    <a:pt x="39408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38AB453-2BAF-497A-A595-B3EC273904A1}"/>
                </a:ext>
              </a:extLst>
            </p:cNvPr>
            <p:cNvSpPr/>
            <p:nvPr/>
          </p:nvSpPr>
          <p:spPr>
            <a:xfrm>
              <a:off x="2291117" y="2015654"/>
              <a:ext cx="18754" cy="76780"/>
            </a:xfrm>
            <a:custGeom>
              <a:avLst/>
              <a:gdLst>
                <a:gd name="connsiteX0" fmla="*/ 18643 w 18754"/>
                <a:gd name="connsiteY0" fmla="*/ 0 h 76780"/>
                <a:gd name="connsiteX1" fmla="*/ 10383 w 18754"/>
                <a:gd name="connsiteY1" fmla="*/ 18103 h 76780"/>
                <a:gd name="connsiteX2" fmla="*/ 7591 w 18754"/>
                <a:gd name="connsiteY2" fmla="*/ 38444 h 76780"/>
                <a:gd name="connsiteX3" fmla="*/ 10829 w 18754"/>
                <a:gd name="connsiteY3" fmla="*/ 59679 h 76780"/>
                <a:gd name="connsiteX4" fmla="*/ 18755 w 18754"/>
                <a:gd name="connsiteY4" fmla="*/ 76781 h 76780"/>
                <a:gd name="connsiteX5" fmla="*/ 13843 w 18754"/>
                <a:gd name="connsiteY5" fmla="*/ 76781 h 76780"/>
                <a:gd name="connsiteX6" fmla="*/ 6587 w 18754"/>
                <a:gd name="connsiteY6" fmla="*/ 65044 h 76780"/>
                <a:gd name="connsiteX7" fmla="*/ 3572 w 18754"/>
                <a:gd name="connsiteY7" fmla="*/ 58227 h 76780"/>
                <a:gd name="connsiteX8" fmla="*/ 447 w 18754"/>
                <a:gd name="connsiteY8" fmla="*/ 45596 h 76780"/>
                <a:gd name="connsiteX9" fmla="*/ 0 w 18754"/>
                <a:gd name="connsiteY9" fmla="*/ 38895 h 76780"/>
                <a:gd name="connsiteX10" fmla="*/ 3685 w 18754"/>
                <a:gd name="connsiteY10" fmla="*/ 17774 h 76780"/>
                <a:gd name="connsiteX11" fmla="*/ 13620 w 18754"/>
                <a:gd name="connsiteY11" fmla="*/ 0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18643" y="0"/>
                  </a:moveTo>
                  <a:cubicBezTo>
                    <a:pt x="14402" y="8218"/>
                    <a:pt x="11639" y="14247"/>
                    <a:pt x="10383" y="18103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1"/>
                    <a:pt x="8652" y="53278"/>
                    <a:pt x="10829" y="59679"/>
                  </a:cubicBezTo>
                  <a:cubicBezTo>
                    <a:pt x="12169" y="63620"/>
                    <a:pt x="14792" y="69321"/>
                    <a:pt x="18755" y="76781"/>
                  </a:cubicBezTo>
                  <a:lnTo>
                    <a:pt x="13843" y="76781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9"/>
                    <a:pt x="4689" y="61131"/>
                    <a:pt x="3572" y="58227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5" y="17774"/>
                  </a:cubicBezTo>
                  <a:cubicBezTo>
                    <a:pt x="5303" y="13833"/>
                    <a:pt x="8624" y="7910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82FC57D-F666-4491-9EF3-CE7C98067ACC}"/>
                </a:ext>
              </a:extLst>
            </p:cNvPr>
            <p:cNvSpPr/>
            <p:nvPr/>
          </p:nvSpPr>
          <p:spPr>
            <a:xfrm>
              <a:off x="2318050" y="2031640"/>
              <a:ext cx="35053" cy="44029"/>
            </a:xfrm>
            <a:custGeom>
              <a:avLst/>
              <a:gdLst>
                <a:gd name="connsiteX0" fmla="*/ 0 w 35053"/>
                <a:gd name="connsiteY0" fmla="*/ 1001 h 44029"/>
                <a:gd name="connsiteX1" fmla="*/ 6921 w 35053"/>
                <a:gd name="connsiteY1" fmla="*/ 1001 h 44029"/>
                <a:gd name="connsiteX2" fmla="*/ 6921 w 35053"/>
                <a:gd name="connsiteY2" fmla="*/ 7152 h 44029"/>
                <a:gd name="connsiteX3" fmla="*/ 13285 w 35053"/>
                <a:gd name="connsiteY3" fmla="*/ 1674 h 44029"/>
                <a:gd name="connsiteX4" fmla="*/ 20988 w 35053"/>
                <a:gd name="connsiteY4" fmla="*/ 0 h 44029"/>
                <a:gd name="connsiteX5" fmla="*/ 33267 w 35053"/>
                <a:gd name="connsiteY5" fmla="*/ 6480 h 44029"/>
                <a:gd name="connsiteX6" fmla="*/ 35053 w 35053"/>
                <a:gd name="connsiteY6" fmla="*/ 16422 h 44029"/>
                <a:gd name="connsiteX7" fmla="*/ 35053 w 35053"/>
                <a:gd name="connsiteY7" fmla="*/ 44030 h 44029"/>
                <a:gd name="connsiteX8" fmla="*/ 27686 w 35053"/>
                <a:gd name="connsiteY8" fmla="*/ 44030 h 44029"/>
                <a:gd name="connsiteX9" fmla="*/ 27686 w 35053"/>
                <a:gd name="connsiteY9" fmla="*/ 16872 h 44029"/>
                <a:gd name="connsiteX10" fmla="*/ 26569 w 35053"/>
                <a:gd name="connsiteY10" fmla="*/ 10614 h 44029"/>
                <a:gd name="connsiteX11" fmla="*/ 19537 w 35053"/>
                <a:gd name="connsiteY11" fmla="*/ 6594 h 44029"/>
                <a:gd name="connsiteX12" fmla="*/ 15405 w 35053"/>
                <a:gd name="connsiteY12" fmla="*/ 7038 h 44029"/>
                <a:gd name="connsiteX13" fmla="*/ 10158 w 35053"/>
                <a:gd name="connsiteY13" fmla="*/ 10614 h 44029"/>
                <a:gd name="connsiteX14" fmla="*/ 7814 w 35053"/>
                <a:gd name="connsiteY14" fmla="*/ 15084 h 44029"/>
                <a:gd name="connsiteX15" fmla="*/ 7256 w 35053"/>
                <a:gd name="connsiteY15" fmla="*/ 21457 h 44029"/>
                <a:gd name="connsiteX16" fmla="*/ 7256 w 35053"/>
                <a:gd name="connsiteY16" fmla="*/ 44030 h 44029"/>
                <a:gd name="connsiteX17" fmla="*/ 0 w 35053"/>
                <a:gd name="connsiteY17" fmla="*/ 44030 h 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29">
                  <a:moveTo>
                    <a:pt x="0" y="1001"/>
                  </a:moveTo>
                  <a:lnTo>
                    <a:pt x="6921" y="1001"/>
                  </a:lnTo>
                  <a:lnTo>
                    <a:pt x="6921" y="7152"/>
                  </a:lnTo>
                  <a:cubicBezTo>
                    <a:pt x="8931" y="4635"/>
                    <a:pt x="11051" y="2789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74"/>
                    <a:pt x="33267" y="6480"/>
                  </a:cubicBezTo>
                  <a:cubicBezTo>
                    <a:pt x="34440" y="8797"/>
                    <a:pt x="35053" y="12123"/>
                    <a:pt x="35053" y="16422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2"/>
                  </a:lnTo>
                  <a:cubicBezTo>
                    <a:pt x="27686" y="14276"/>
                    <a:pt x="27295" y="12180"/>
                    <a:pt x="26569" y="10614"/>
                  </a:cubicBezTo>
                  <a:cubicBezTo>
                    <a:pt x="25285" y="7932"/>
                    <a:pt x="22941" y="6594"/>
                    <a:pt x="19537" y="6594"/>
                  </a:cubicBezTo>
                  <a:cubicBezTo>
                    <a:pt x="17806" y="6594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37"/>
                    <a:pt x="8177" y="13518"/>
                    <a:pt x="7814" y="15084"/>
                  </a:cubicBezTo>
                  <a:cubicBezTo>
                    <a:pt x="7423" y="16593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2605858-26F4-47B2-9D4E-E7DA66C834B0}"/>
                </a:ext>
              </a:extLst>
            </p:cNvPr>
            <p:cNvSpPr/>
            <p:nvPr/>
          </p:nvSpPr>
          <p:spPr>
            <a:xfrm>
              <a:off x="2359662" y="2032977"/>
              <a:ext cx="46887" cy="43472"/>
            </a:xfrm>
            <a:custGeom>
              <a:avLst/>
              <a:gdLst>
                <a:gd name="connsiteX0" fmla="*/ 0 w 46887"/>
                <a:gd name="connsiteY0" fmla="*/ 18332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2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6A785D3-F1AB-43A4-AA61-3964C0722A03}"/>
                </a:ext>
              </a:extLst>
            </p:cNvPr>
            <p:cNvSpPr/>
            <p:nvPr/>
          </p:nvSpPr>
          <p:spPr>
            <a:xfrm>
              <a:off x="2407665" y="2032977"/>
              <a:ext cx="46887" cy="43472"/>
            </a:xfrm>
            <a:custGeom>
              <a:avLst/>
              <a:gdLst>
                <a:gd name="connsiteX0" fmla="*/ 0 w 46887"/>
                <a:gd name="connsiteY0" fmla="*/ 18332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2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7F8A9190-35D6-4809-9CEE-9AE7E7C6DC4B}"/>
                </a:ext>
              </a:extLst>
            </p:cNvPr>
            <p:cNvSpPr/>
            <p:nvPr/>
          </p:nvSpPr>
          <p:spPr>
            <a:xfrm>
              <a:off x="2456674" y="2018000"/>
              <a:ext cx="40859" cy="57669"/>
            </a:xfrm>
            <a:custGeom>
              <a:avLst/>
              <a:gdLst>
                <a:gd name="connsiteX0" fmla="*/ 25007 w 40859"/>
                <a:gd name="connsiteY0" fmla="*/ 37328 h 57669"/>
                <a:gd name="connsiteX1" fmla="*/ 25007 w 40859"/>
                <a:gd name="connsiteY1" fmla="*/ 11294 h 57669"/>
                <a:gd name="connsiteX2" fmla="*/ 6587 w 40859"/>
                <a:gd name="connsiteY2" fmla="*/ 37328 h 57669"/>
                <a:gd name="connsiteX3" fmla="*/ 25118 w 40859"/>
                <a:gd name="connsiteY3" fmla="*/ 57670 h 57669"/>
                <a:gd name="connsiteX4" fmla="*/ 25118 w 40859"/>
                <a:gd name="connsiteY4" fmla="*/ 43587 h 57669"/>
                <a:gd name="connsiteX5" fmla="*/ 0 w 40859"/>
                <a:gd name="connsiteY5" fmla="*/ 43587 h 57669"/>
                <a:gd name="connsiteX6" fmla="*/ 0 w 40859"/>
                <a:gd name="connsiteY6" fmla="*/ 36549 h 57669"/>
                <a:gd name="connsiteX7" fmla="*/ 26235 w 40859"/>
                <a:gd name="connsiteY7" fmla="*/ 0 h 57669"/>
                <a:gd name="connsiteX8" fmla="*/ 32375 w 40859"/>
                <a:gd name="connsiteY8" fmla="*/ 0 h 57669"/>
                <a:gd name="connsiteX9" fmla="*/ 32375 w 40859"/>
                <a:gd name="connsiteY9" fmla="*/ 37328 h 57669"/>
                <a:gd name="connsiteX10" fmla="*/ 40859 w 40859"/>
                <a:gd name="connsiteY10" fmla="*/ 37328 h 57669"/>
                <a:gd name="connsiteX11" fmla="*/ 40859 w 40859"/>
                <a:gd name="connsiteY11" fmla="*/ 43587 h 57669"/>
                <a:gd name="connsiteX12" fmla="*/ 32375 w 40859"/>
                <a:gd name="connsiteY12" fmla="*/ 43587 h 57669"/>
                <a:gd name="connsiteX13" fmla="*/ 32375 w 40859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9">
                  <a:moveTo>
                    <a:pt x="25007" y="37328"/>
                  </a:moveTo>
                  <a:lnTo>
                    <a:pt x="25007" y="11294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BB31596-3C8D-4459-A734-17341E5A38CD}"/>
                </a:ext>
              </a:extLst>
            </p:cNvPr>
            <p:cNvSpPr/>
            <p:nvPr/>
          </p:nvSpPr>
          <p:spPr>
            <a:xfrm>
              <a:off x="2502947" y="2015654"/>
              <a:ext cx="18754" cy="76780"/>
            </a:xfrm>
            <a:custGeom>
              <a:avLst/>
              <a:gdLst>
                <a:gd name="connsiteX0" fmla="*/ 223 w 18754"/>
                <a:gd name="connsiteY0" fmla="*/ 76781 h 76780"/>
                <a:gd name="connsiteX1" fmla="*/ 8373 w 18754"/>
                <a:gd name="connsiteY1" fmla="*/ 58671 h 76780"/>
                <a:gd name="connsiteX2" fmla="*/ 11164 w 18754"/>
                <a:gd name="connsiteY2" fmla="*/ 38444 h 76780"/>
                <a:gd name="connsiteX3" fmla="*/ 7926 w 18754"/>
                <a:gd name="connsiteY3" fmla="*/ 17216 h 76780"/>
                <a:gd name="connsiteX4" fmla="*/ 0 w 18754"/>
                <a:gd name="connsiteY4" fmla="*/ 0 h 76780"/>
                <a:gd name="connsiteX5" fmla="*/ 4912 w 18754"/>
                <a:gd name="connsiteY5" fmla="*/ 0 h 76780"/>
                <a:gd name="connsiteX6" fmla="*/ 12392 w 18754"/>
                <a:gd name="connsiteY6" fmla="*/ 12295 h 76780"/>
                <a:gd name="connsiteX7" fmla="*/ 15183 w 18754"/>
                <a:gd name="connsiteY7" fmla="*/ 18553 h 76780"/>
                <a:gd name="connsiteX8" fmla="*/ 17973 w 18754"/>
                <a:gd name="connsiteY8" fmla="*/ 28502 h 76780"/>
                <a:gd name="connsiteX9" fmla="*/ 18755 w 18754"/>
                <a:gd name="connsiteY9" fmla="*/ 38000 h 76780"/>
                <a:gd name="connsiteX10" fmla="*/ 14959 w 18754"/>
                <a:gd name="connsiteY10" fmla="*/ 59121 h 76780"/>
                <a:gd name="connsiteX11" fmla="*/ 5135 w 18754"/>
                <a:gd name="connsiteY11" fmla="*/ 76781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223" y="76781"/>
                  </a:moveTo>
                  <a:cubicBezTo>
                    <a:pt x="4465" y="68505"/>
                    <a:pt x="7173" y="62476"/>
                    <a:pt x="8373" y="58671"/>
                  </a:cubicBezTo>
                  <a:cubicBezTo>
                    <a:pt x="10215" y="52949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16"/>
                  </a:cubicBezTo>
                  <a:cubicBezTo>
                    <a:pt x="6587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9" y="10729"/>
                    <a:pt x="12392" y="12295"/>
                  </a:cubicBezTo>
                  <a:cubicBezTo>
                    <a:pt x="13285" y="13804"/>
                    <a:pt x="14206" y="15871"/>
                    <a:pt x="15183" y="18553"/>
                  </a:cubicBezTo>
                  <a:cubicBezTo>
                    <a:pt x="16522" y="21908"/>
                    <a:pt x="17443" y="25234"/>
                    <a:pt x="17973" y="28502"/>
                  </a:cubicBezTo>
                  <a:cubicBezTo>
                    <a:pt x="18476" y="31799"/>
                    <a:pt x="18755" y="34954"/>
                    <a:pt x="18755" y="38000"/>
                  </a:cubicBezTo>
                  <a:cubicBezTo>
                    <a:pt x="18755" y="45904"/>
                    <a:pt x="17471" y="52949"/>
                    <a:pt x="14959" y="59121"/>
                  </a:cubicBezTo>
                  <a:cubicBezTo>
                    <a:pt x="13396" y="63141"/>
                    <a:pt x="10103" y="69013"/>
                    <a:pt x="5135" y="76781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6335780B-0511-4960-B580-C928E051192B}"/>
                </a:ext>
              </a:extLst>
            </p:cNvPr>
            <p:cNvSpPr/>
            <p:nvPr/>
          </p:nvSpPr>
          <p:spPr>
            <a:xfrm>
              <a:off x="2531330" y="2033649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B474F6-18F3-45A9-8EA5-80AA4B2C642C}"/>
                </a:ext>
              </a:extLst>
            </p:cNvPr>
            <p:cNvSpPr/>
            <p:nvPr/>
          </p:nvSpPr>
          <p:spPr>
            <a:xfrm>
              <a:off x="2577660" y="2018115"/>
              <a:ext cx="40077" cy="59121"/>
            </a:xfrm>
            <a:custGeom>
              <a:avLst/>
              <a:gdLst>
                <a:gd name="connsiteX0" fmla="*/ 19313 w 40077"/>
                <a:gd name="connsiteY0" fmla="*/ 59122 h 59121"/>
                <a:gd name="connsiteX1" fmla="*/ 4577 w 40077"/>
                <a:gd name="connsiteY1" fmla="*/ 53528 h 59121"/>
                <a:gd name="connsiteX2" fmla="*/ 0 w 40077"/>
                <a:gd name="connsiteY2" fmla="*/ 39896 h 59121"/>
                <a:gd name="connsiteX3" fmla="*/ 7480 w 40077"/>
                <a:gd name="connsiteY3" fmla="*/ 39896 h 59121"/>
                <a:gd name="connsiteX4" fmla="*/ 9601 w 40077"/>
                <a:gd name="connsiteY4" fmla="*/ 47942 h 59121"/>
                <a:gd name="connsiteX5" fmla="*/ 19759 w 40077"/>
                <a:gd name="connsiteY5" fmla="*/ 52527 h 59121"/>
                <a:gd name="connsiteX6" fmla="*/ 28914 w 40077"/>
                <a:gd name="connsiteY6" fmla="*/ 49509 h 59121"/>
                <a:gd name="connsiteX7" fmla="*/ 32375 w 40077"/>
                <a:gd name="connsiteY7" fmla="*/ 41577 h 59121"/>
                <a:gd name="connsiteX8" fmla="*/ 28690 w 40077"/>
                <a:gd name="connsiteY8" fmla="*/ 33301 h 59121"/>
                <a:gd name="connsiteX9" fmla="*/ 18643 w 40077"/>
                <a:gd name="connsiteY9" fmla="*/ 30955 h 59121"/>
                <a:gd name="connsiteX10" fmla="*/ 17080 w 40077"/>
                <a:gd name="connsiteY10" fmla="*/ 30955 h 59121"/>
                <a:gd name="connsiteX11" fmla="*/ 15629 w 40077"/>
                <a:gd name="connsiteY11" fmla="*/ 30955 h 59121"/>
                <a:gd name="connsiteX12" fmla="*/ 15629 w 40077"/>
                <a:gd name="connsiteY12" fmla="*/ 24583 h 59121"/>
                <a:gd name="connsiteX13" fmla="*/ 17527 w 40077"/>
                <a:gd name="connsiteY13" fmla="*/ 24812 h 59121"/>
                <a:gd name="connsiteX14" fmla="*/ 19201 w 40077"/>
                <a:gd name="connsiteY14" fmla="*/ 24812 h 59121"/>
                <a:gd name="connsiteX15" fmla="*/ 25788 w 40077"/>
                <a:gd name="connsiteY15" fmla="*/ 23581 h 59121"/>
                <a:gd name="connsiteX16" fmla="*/ 30365 w 40077"/>
                <a:gd name="connsiteY16" fmla="*/ 15535 h 59121"/>
                <a:gd name="connsiteX17" fmla="*/ 27351 w 40077"/>
                <a:gd name="connsiteY17" fmla="*/ 8940 h 59121"/>
                <a:gd name="connsiteX18" fmla="*/ 20206 w 40077"/>
                <a:gd name="connsiteY18" fmla="*/ 6594 h 59121"/>
                <a:gd name="connsiteX19" fmla="*/ 10271 w 40077"/>
                <a:gd name="connsiteY19" fmla="*/ 11401 h 59121"/>
                <a:gd name="connsiteX20" fmla="*/ 8596 w 40077"/>
                <a:gd name="connsiteY20" fmla="*/ 18889 h 59121"/>
                <a:gd name="connsiteX21" fmla="*/ 1451 w 40077"/>
                <a:gd name="connsiteY21" fmla="*/ 18889 h 59121"/>
                <a:gd name="connsiteX22" fmla="*/ 4019 w 40077"/>
                <a:gd name="connsiteY22" fmla="*/ 8046 h 59121"/>
                <a:gd name="connsiteX23" fmla="*/ 19537 w 40077"/>
                <a:gd name="connsiteY23" fmla="*/ 0 h 59121"/>
                <a:gd name="connsiteX24" fmla="*/ 33044 w 40077"/>
                <a:gd name="connsiteY24" fmla="*/ 3912 h 59121"/>
                <a:gd name="connsiteX25" fmla="*/ 37956 w 40077"/>
                <a:gd name="connsiteY25" fmla="*/ 15199 h 59121"/>
                <a:gd name="connsiteX26" fmla="*/ 35054 w 40077"/>
                <a:gd name="connsiteY26" fmla="*/ 23803 h 59121"/>
                <a:gd name="connsiteX27" fmla="*/ 30476 w 40077"/>
                <a:gd name="connsiteY27" fmla="*/ 27043 h 59121"/>
                <a:gd name="connsiteX28" fmla="*/ 37510 w 40077"/>
                <a:gd name="connsiteY28" fmla="*/ 31850 h 59121"/>
                <a:gd name="connsiteX29" fmla="*/ 40078 w 40077"/>
                <a:gd name="connsiteY29" fmla="*/ 40568 h 59121"/>
                <a:gd name="connsiteX30" fmla="*/ 34608 w 40077"/>
                <a:gd name="connsiteY30" fmla="*/ 53979 h 59121"/>
                <a:gd name="connsiteX31" fmla="*/ 19313 w 40077"/>
                <a:gd name="connsiteY31" fmla="*/ 59122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077" h="59121">
                  <a:moveTo>
                    <a:pt x="19313" y="59122"/>
                  </a:moveTo>
                  <a:cubicBezTo>
                    <a:pt x="12531" y="59122"/>
                    <a:pt x="7619" y="57276"/>
                    <a:pt x="4577" y="53528"/>
                  </a:cubicBezTo>
                  <a:cubicBezTo>
                    <a:pt x="1507" y="49816"/>
                    <a:pt x="0" y="45260"/>
                    <a:pt x="0" y="39896"/>
                  </a:cubicBezTo>
                  <a:lnTo>
                    <a:pt x="7480" y="39896"/>
                  </a:lnTo>
                  <a:cubicBezTo>
                    <a:pt x="7758" y="43644"/>
                    <a:pt x="8484" y="46326"/>
                    <a:pt x="9601" y="47942"/>
                  </a:cubicBezTo>
                  <a:cubicBezTo>
                    <a:pt x="11443" y="51018"/>
                    <a:pt x="14847" y="52527"/>
                    <a:pt x="19759" y="52527"/>
                  </a:cubicBezTo>
                  <a:cubicBezTo>
                    <a:pt x="23555" y="52527"/>
                    <a:pt x="26598" y="51519"/>
                    <a:pt x="28914" y="49509"/>
                  </a:cubicBezTo>
                  <a:cubicBezTo>
                    <a:pt x="31202" y="47442"/>
                    <a:pt x="32375" y="44788"/>
                    <a:pt x="32375" y="41577"/>
                  </a:cubicBezTo>
                  <a:cubicBezTo>
                    <a:pt x="32375" y="37636"/>
                    <a:pt x="31147" y="34868"/>
                    <a:pt x="28690" y="33301"/>
                  </a:cubicBezTo>
                  <a:cubicBezTo>
                    <a:pt x="26290" y="31735"/>
                    <a:pt x="22941" y="30955"/>
                    <a:pt x="18643" y="30955"/>
                  </a:cubicBezTo>
                  <a:cubicBezTo>
                    <a:pt x="18113" y="30955"/>
                    <a:pt x="17582" y="30955"/>
                    <a:pt x="17080" y="30955"/>
                  </a:cubicBezTo>
                  <a:cubicBezTo>
                    <a:pt x="16634" y="30955"/>
                    <a:pt x="16131" y="30955"/>
                    <a:pt x="15629" y="30955"/>
                  </a:cubicBezTo>
                  <a:lnTo>
                    <a:pt x="15629" y="24583"/>
                  </a:lnTo>
                  <a:cubicBezTo>
                    <a:pt x="16355" y="24669"/>
                    <a:pt x="16997" y="24754"/>
                    <a:pt x="17527" y="24812"/>
                  </a:cubicBezTo>
                  <a:cubicBezTo>
                    <a:pt x="18030" y="24812"/>
                    <a:pt x="18588" y="24812"/>
                    <a:pt x="19201" y="24812"/>
                  </a:cubicBezTo>
                  <a:cubicBezTo>
                    <a:pt x="21881" y="24812"/>
                    <a:pt x="24058" y="24418"/>
                    <a:pt x="25788" y="23581"/>
                  </a:cubicBezTo>
                  <a:cubicBezTo>
                    <a:pt x="28830" y="22015"/>
                    <a:pt x="30365" y="19333"/>
                    <a:pt x="30365" y="15535"/>
                  </a:cubicBezTo>
                  <a:cubicBezTo>
                    <a:pt x="30365" y="12631"/>
                    <a:pt x="29360" y="10450"/>
                    <a:pt x="27351" y="8940"/>
                  </a:cubicBezTo>
                  <a:cubicBezTo>
                    <a:pt x="25342" y="7374"/>
                    <a:pt x="22941" y="6594"/>
                    <a:pt x="20206" y="6594"/>
                  </a:cubicBezTo>
                  <a:cubicBezTo>
                    <a:pt x="15434" y="6594"/>
                    <a:pt x="12112" y="8211"/>
                    <a:pt x="10271" y="11401"/>
                  </a:cubicBezTo>
                  <a:cubicBezTo>
                    <a:pt x="9210" y="13132"/>
                    <a:pt x="8652" y="15621"/>
                    <a:pt x="8596" y="18889"/>
                  </a:cubicBezTo>
                  <a:lnTo>
                    <a:pt x="1451" y="18889"/>
                  </a:lnTo>
                  <a:cubicBezTo>
                    <a:pt x="1451" y="14641"/>
                    <a:pt x="2288" y="11036"/>
                    <a:pt x="4019" y="8046"/>
                  </a:cubicBezTo>
                  <a:cubicBezTo>
                    <a:pt x="6922" y="2682"/>
                    <a:pt x="12085" y="0"/>
                    <a:pt x="19537" y="0"/>
                  </a:cubicBezTo>
                  <a:cubicBezTo>
                    <a:pt x="25342" y="0"/>
                    <a:pt x="29835" y="1316"/>
                    <a:pt x="33044" y="3912"/>
                  </a:cubicBezTo>
                  <a:cubicBezTo>
                    <a:pt x="36309" y="6537"/>
                    <a:pt x="37956" y="10278"/>
                    <a:pt x="37956" y="15199"/>
                  </a:cubicBezTo>
                  <a:cubicBezTo>
                    <a:pt x="37956" y="18775"/>
                    <a:pt x="36980" y="21650"/>
                    <a:pt x="35054" y="23803"/>
                  </a:cubicBezTo>
                  <a:cubicBezTo>
                    <a:pt x="33854" y="25148"/>
                    <a:pt x="32319" y="26235"/>
                    <a:pt x="30476" y="27043"/>
                  </a:cubicBezTo>
                  <a:cubicBezTo>
                    <a:pt x="33519" y="27880"/>
                    <a:pt x="35863" y="29475"/>
                    <a:pt x="37510" y="31850"/>
                  </a:cubicBezTo>
                  <a:cubicBezTo>
                    <a:pt x="39212" y="34253"/>
                    <a:pt x="40078" y="37157"/>
                    <a:pt x="40078" y="40568"/>
                  </a:cubicBezTo>
                  <a:cubicBezTo>
                    <a:pt x="40078" y="46018"/>
                    <a:pt x="38236" y="50489"/>
                    <a:pt x="34608" y="53979"/>
                  </a:cubicBezTo>
                  <a:cubicBezTo>
                    <a:pt x="31035" y="57412"/>
                    <a:pt x="25927" y="59122"/>
                    <a:pt x="19313" y="59122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677678A-2A0F-4AF4-8E18-C8E33ABA6D6E}"/>
                </a:ext>
              </a:extLst>
            </p:cNvPr>
            <p:cNvSpPr/>
            <p:nvPr/>
          </p:nvSpPr>
          <p:spPr>
            <a:xfrm>
              <a:off x="2291117" y="2349999"/>
              <a:ext cx="18754" cy="76780"/>
            </a:xfrm>
            <a:custGeom>
              <a:avLst/>
              <a:gdLst>
                <a:gd name="connsiteX0" fmla="*/ 18643 w 18754"/>
                <a:gd name="connsiteY0" fmla="*/ 0 h 76780"/>
                <a:gd name="connsiteX1" fmla="*/ 10383 w 18754"/>
                <a:gd name="connsiteY1" fmla="*/ 18110 h 76780"/>
                <a:gd name="connsiteX2" fmla="*/ 7591 w 18754"/>
                <a:gd name="connsiteY2" fmla="*/ 38444 h 76780"/>
                <a:gd name="connsiteX3" fmla="*/ 10829 w 18754"/>
                <a:gd name="connsiteY3" fmla="*/ 59679 h 76780"/>
                <a:gd name="connsiteX4" fmla="*/ 18755 w 18754"/>
                <a:gd name="connsiteY4" fmla="*/ 76781 h 76780"/>
                <a:gd name="connsiteX5" fmla="*/ 13843 w 18754"/>
                <a:gd name="connsiteY5" fmla="*/ 76781 h 76780"/>
                <a:gd name="connsiteX6" fmla="*/ 6587 w 18754"/>
                <a:gd name="connsiteY6" fmla="*/ 65044 h 76780"/>
                <a:gd name="connsiteX7" fmla="*/ 3572 w 18754"/>
                <a:gd name="connsiteY7" fmla="*/ 58228 h 76780"/>
                <a:gd name="connsiteX8" fmla="*/ 447 w 18754"/>
                <a:gd name="connsiteY8" fmla="*/ 45596 h 76780"/>
                <a:gd name="connsiteX9" fmla="*/ 0 w 18754"/>
                <a:gd name="connsiteY9" fmla="*/ 38895 h 76780"/>
                <a:gd name="connsiteX10" fmla="*/ 3685 w 18754"/>
                <a:gd name="connsiteY10" fmla="*/ 17774 h 76780"/>
                <a:gd name="connsiteX11" fmla="*/ 13620 w 18754"/>
                <a:gd name="connsiteY11" fmla="*/ 0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18643" y="0"/>
                  </a:moveTo>
                  <a:cubicBezTo>
                    <a:pt x="14402" y="8218"/>
                    <a:pt x="11639" y="14255"/>
                    <a:pt x="10383" y="18110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2"/>
                    <a:pt x="8652" y="53285"/>
                    <a:pt x="10829" y="59679"/>
                  </a:cubicBezTo>
                  <a:cubicBezTo>
                    <a:pt x="12169" y="63620"/>
                    <a:pt x="14792" y="69321"/>
                    <a:pt x="18755" y="76781"/>
                  </a:cubicBezTo>
                  <a:lnTo>
                    <a:pt x="13843" y="76781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9"/>
                    <a:pt x="4689" y="61131"/>
                    <a:pt x="3572" y="58228"/>
                  </a:cubicBezTo>
                  <a:cubicBezTo>
                    <a:pt x="2066" y="54287"/>
                    <a:pt x="1033" y="50067"/>
                    <a:pt x="447" y="45596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5" y="17774"/>
                  </a:cubicBezTo>
                  <a:cubicBezTo>
                    <a:pt x="5303" y="13833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5630829-2259-4B36-9A18-A5562858A146}"/>
                </a:ext>
              </a:extLst>
            </p:cNvPr>
            <p:cNvSpPr/>
            <p:nvPr/>
          </p:nvSpPr>
          <p:spPr>
            <a:xfrm>
              <a:off x="2318050" y="2365984"/>
              <a:ext cx="35053" cy="44030"/>
            </a:xfrm>
            <a:custGeom>
              <a:avLst/>
              <a:gdLst>
                <a:gd name="connsiteX0" fmla="*/ 0 w 35053"/>
                <a:gd name="connsiteY0" fmla="*/ 1001 h 44030"/>
                <a:gd name="connsiteX1" fmla="*/ 6921 w 35053"/>
                <a:gd name="connsiteY1" fmla="*/ 1001 h 44030"/>
                <a:gd name="connsiteX2" fmla="*/ 6921 w 35053"/>
                <a:gd name="connsiteY2" fmla="*/ 7152 h 44030"/>
                <a:gd name="connsiteX3" fmla="*/ 13285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7 w 35053"/>
                <a:gd name="connsiteY11" fmla="*/ 6595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1"/>
                  </a:moveTo>
                  <a:lnTo>
                    <a:pt x="6921" y="1001"/>
                  </a:lnTo>
                  <a:lnTo>
                    <a:pt x="6921" y="7152"/>
                  </a:lnTo>
                  <a:cubicBezTo>
                    <a:pt x="8931" y="4635"/>
                    <a:pt x="11051" y="2789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74"/>
                    <a:pt x="33267" y="6480"/>
                  </a:cubicBezTo>
                  <a:cubicBezTo>
                    <a:pt x="34440" y="8797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5"/>
                    <a:pt x="19537" y="6595"/>
                  </a:cubicBezTo>
                  <a:cubicBezTo>
                    <a:pt x="17806" y="6595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38"/>
                    <a:pt x="8177" y="13518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92F7F4DA-F924-452D-8C4A-BDF142FCA6DA}"/>
                </a:ext>
              </a:extLst>
            </p:cNvPr>
            <p:cNvSpPr/>
            <p:nvPr/>
          </p:nvSpPr>
          <p:spPr>
            <a:xfrm>
              <a:off x="2359662" y="2367322"/>
              <a:ext cx="46887" cy="43472"/>
            </a:xfrm>
            <a:custGeom>
              <a:avLst/>
              <a:gdLst>
                <a:gd name="connsiteX0" fmla="*/ 0 w 46887"/>
                <a:gd name="connsiteY0" fmla="*/ 18331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BA90B84-0BA7-479D-B77C-325722855A83}"/>
                </a:ext>
              </a:extLst>
            </p:cNvPr>
            <p:cNvSpPr/>
            <p:nvPr/>
          </p:nvSpPr>
          <p:spPr>
            <a:xfrm>
              <a:off x="2407665" y="2367322"/>
              <a:ext cx="46887" cy="43472"/>
            </a:xfrm>
            <a:custGeom>
              <a:avLst/>
              <a:gdLst>
                <a:gd name="connsiteX0" fmla="*/ 0 w 46887"/>
                <a:gd name="connsiteY0" fmla="*/ 18331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0E1D1BC-1268-49C7-B6DA-AAB260D0CB33}"/>
                </a:ext>
              </a:extLst>
            </p:cNvPr>
            <p:cNvSpPr/>
            <p:nvPr/>
          </p:nvSpPr>
          <p:spPr>
            <a:xfrm>
              <a:off x="2456674" y="2352345"/>
              <a:ext cx="40859" cy="57669"/>
            </a:xfrm>
            <a:custGeom>
              <a:avLst/>
              <a:gdLst>
                <a:gd name="connsiteX0" fmla="*/ 25007 w 40859"/>
                <a:gd name="connsiteY0" fmla="*/ 37328 h 57669"/>
                <a:gd name="connsiteX1" fmla="*/ 25007 w 40859"/>
                <a:gd name="connsiteY1" fmla="*/ 11294 h 57669"/>
                <a:gd name="connsiteX2" fmla="*/ 6587 w 40859"/>
                <a:gd name="connsiteY2" fmla="*/ 37328 h 57669"/>
                <a:gd name="connsiteX3" fmla="*/ 25118 w 40859"/>
                <a:gd name="connsiteY3" fmla="*/ 57670 h 57669"/>
                <a:gd name="connsiteX4" fmla="*/ 25118 w 40859"/>
                <a:gd name="connsiteY4" fmla="*/ 43587 h 57669"/>
                <a:gd name="connsiteX5" fmla="*/ 0 w 40859"/>
                <a:gd name="connsiteY5" fmla="*/ 43587 h 57669"/>
                <a:gd name="connsiteX6" fmla="*/ 0 w 40859"/>
                <a:gd name="connsiteY6" fmla="*/ 36549 h 57669"/>
                <a:gd name="connsiteX7" fmla="*/ 26235 w 40859"/>
                <a:gd name="connsiteY7" fmla="*/ 0 h 57669"/>
                <a:gd name="connsiteX8" fmla="*/ 32375 w 40859"/>
                <a:gd name="connsiteY8" fmla="*/ 0 h 57669"/>
                <a:gd name="connsiteX9" fmla="*/ 32375 w 40859"/>
                <a:gd name="connsiteY9" fmla="*/ 37328 h 57669"/>
                <a:gd name="connsiteX10" fmla="*/ 40859 w 40859"/>
                <a:gd name="connsiteY10" fmla="*/ 37328 h 57669"/>
                <a:gd name="connsiteX11" fmla="*/ 40859 w 40859"/>
                <a:gd name="connsiteY11" fmla="*/ 43587 h 57669"/>
                <a:gd name="connsiteX12" fmla="*/ 32375 w 40859"/>
                <a:gd name="connsiteY12" fmla="*/ 43587 h 57669"/>
                <a:gd name="connsiteX13" fmla="*/ 32375 w 40859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9">
                  <a:moveTo>
                    <a:pt x="25007" y="37328"/>
                  </a:moveTo>
                  <a:lnTo>
                    <a:pt x="25007" y="11294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00BEA48-2603-4363-B132-18767DAD6FD5}"/>
                </a:ext>
              </a:extLst>
            </p:cNvPr>
            <p:cNvSpPr/>
            <p:nvPr/>
          </p:nvSpPr>
          <p:spPr>
            <a:xfrm>
              <a:off x="2502947" y="2349999"/>
              <a:ext cx="18754" cy="76780"/>
            </a:xfrm>
            <a:custGeom>
              <a:avLst/>
              <a:gdLst>
                <a:gd name="connsiteX0" fmla="*/ 223 w 18754"/>
                <a:gd name="connsiteY0" fmla="*/ 76781 h 76780"/>
                <a:gd name="connsiteX1" fmla="*/ 8373 w 18754"/>
                <a:gd name="connsiteY1" fmla="*/ 58671 h 76780"/>
                <a:gd name="connsiteX2" fmla="*/ 11164 w 18754"/>
                <a:gd name="connsiteY2" fmla="*/ 38444 h 76780"/>
                <a:gd name="connsiteX3" fmla="*/ 7926 w 18754"/>
                <a:gd name="connsiteY3" fmla="*/ 17216 h 76780"/>
                <a:gd name="connsiteX4" fmla="*/ 0 w 18754"/>
                <a:gd name="connsiteY4" fmla="*/ 0 h 76780"/>
                <a:gd name="connsiteX5" fmla="*/ 4912 w 18754"/>
                <a:gd name="connsiteY5" fmla="*/ 0 h 76780"/>
                <a:gd name="connsiteX6" fmla="*/ 12392 w 18754"/>
                <a:gd name="connsiteY6" fmla="*/ 12295 h 76780"/>
                <a:gd name="connsiteX7" fmla="*/ 15183 w 18754"/>
                <a:gd name="connsiteY7" fmla="*/ 18553 h 76780"/>
                <a:gd name="connsiteX8" fmla="*/ 17973 w 18754"/>
                <a:gd name="connsiteY8" fmla="*/ 28502 h 76780"/>
                <a:gd name="connsiteX9" fmla="*/ 18755 w 18754"/>
                <a:gd name="connsiteY9" fmla="*/ 38001 h 76780"/>
                <a:gd name="connsiteX10" fmla="*/ 14959 w 18754"/>
                <a:gd name="connsiteY10" fmla="*/ 59122 h 76780"/>
                <a:gd name="connsiteX11" fmla="*/ 5135 w 18754"/>
                <a:gd name="connsiteY11" fmla="*/ 76781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223" y="76781"/>
                  </a:moveTo>
                  <a:cubicBezTo>
                    <a:pt x="4465" y="68505"/>
                    <a:pt x="7173" y="62476"/>
                    <a:pt x="8373" y="58671"/>
                  </a:cubicBezTo>
                  <a:cubicBezTo>
                    <a:pt x="10215" y="52949"/>
                    <a:pt x="11164" y="46212"/>
                    <a:pt x="11164" y="38444"/>
                  </a:cubicBezTo>
                  <a:cubicBezTo>
                    <a:pt x="11164" y="30705"/>
                    <a:pt x="10075" y="23639"/>
                    <a:pt x="7926" y="17216"/>
                  </a:cubicBezTo>
                  <a:cubicBezTo>
                    <a:pt x="6587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9" y="10729"/>
                    <a:pt x="12392" y="12295"/>
                  </a:cubicBezTo>
                  <a:cubicBezTo>
                    <a:pt x="13285" y="13804"/>
                    <a:pt x="14206" y="15871"/>
                    <a:pt x="15183" y="18553"/>
                  </a:cubicBezTo>
                  <a:cubicBezTo>
                    <a:pt x="16522" y="21908"/>
                    <a:pt x="17443" y="25234"/>
                    <a:pt x="17973" y="28502"/>
                  </a:cubicBezTo>
                  <a:cubicBezTo>
                    <a:pt x="18476" y="31800"/>
                    <a:pt x="18755" y="34954"/>
                    <a:pt x="18755" y="38001"/>
                  </a:cubicBezTo>
                  <a:cubicBezTo>
                    <a:pt x="18755" y="45904"/>
                    <a:pt x="17471" y="52949"/>
                    <a:pt x="14959" y="59122"/>
                  </a:cubicBezTo>
                  <a:cubicBezTo>
                    <a:pt x="13396" y="63141"/>
                    <a:pt x="10103" y="69013"/>
                    <a:pt x="5135" y="76781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ACD50237-6CA3-4AF0-97BE-2D5568F9A00E}"/>
                </a:ext>
              </a:extLst>
            </p:cNvPr>
            <p:cNvSpPr/>
            <p:nvPr/>
          </p:nvSpPr>
          <p:spPr>
            <a:xfrm>
              <a:off x="2531330" y="2367994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AA8EEC66-5E56-47A1-B8F3-98C5F085C20D}"/>
                </a:ext>
              </a:extLst>
            </p:cNvPr>
            <p:cNvSpPr/>
            <p:nvPr/>
          </p:nvSpPr>
          <p:spPr>
            <a:xfrm>
              <a:off x="2577771" y="2352345"/>
              <a:ext cx="40859" cy="57669"/>
            </a:xfrm>
            <a:custGeom>
              <a:avLst/>
              <a:gdLst>
                <a:gd name="connsiteX0" fmla="*/ 25007 w 40859"/>
                <a:gd name="connsiteY0" fmla="*/ 37328 h 57669"/>
                <a:gd name="connsiteX1" fmla="*/ 25007 w 40859"/>
                <a:gd name="connsiteY1" fmla="*/ 11294 h 57669"/>
                <a:gd name="connsiteX2" fmla="*/ 6587 w 40859"/>
                <a:gd name="connsiteY2" fmla="*/ 37328 h 57669"/>
                <a:gd name="connsiteX3" fmla="*/ 25119 w 40859"/>
                <a:gd name="connsiteY3" fmla="*/ 57670 h 57669"/>
                <a:gd name="connsiteX4" fmla="*/ 25119 w 40859"/>
                <a:gd name="connsiteY4" fmla="*/ 43587 h 57669"/>
                <a:gd name="connsiteX5" fmla="*/ 0 w 40859"/>
                <a:gd name="connsiteY5" fmla="*/ 43587 h 57669"/>
                <a:gd name="connsiteX6" fmla="*/ 0 w 40859"/>
                <a:gd name="connsiteY6" fmla="*/ 36549 h 57669"/>
                <a:gd name="connsiteX7" fmla="*/ 26235 w 40859"/>
                <a:gd name="connsiteY7" fmla="*/ 0 h 57669"/>
                <a:gd name="connsiteX8" fmla="*/ 32375 w 40859"/>
                <a:gd name="connsiteY8" fmla="*/ 0 h 57669"/>
                <a:gd name="connsiteX9" fmla="*/ 32375 w 40859"/>
                <a:gd name="connsiteY9" fmla="*/ 37328 h 57669"/>
                <a:gd name="connsiteX10" fmla="*/ 40859 w 40859"/>
                <a:gd name="connsiteY10" fmla="*/ 37328 h 57669"/>
                <a:gd name="connsiteX11" fmla="*/ 40859 w 40859"/>
                <a:gd name="connsiteY11" fmla="*/ 43587 h 57669"/>
                <a:gd name="connsiteX12" fmla="*/ 32375 w 40859"/>
                <a:gd name="connsiteY12" fmla="*/ 43587 h 57669"/>
                <a:gd name="connsiteX13" fmla="*/ 32375 w 40859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9">
                  <a:moveTo>
                    <a:pt x="25007" y="37328"/>
                  </a:moveTo>
                  <a:lnTo>
                    <a:pt x="25007" y="11294"/>
                  </a:lnTo>
                  <a:lnTo>
                    <a:pt x="6587" y="37328"/>
                  </a:lnTo>
                  <a:close/>
                  <a:moveTo>
                    <a:pt x="25119" y="57670"/>
                  </a:moveTo>
                  <a:lnTo>
                    <a:pt x="25119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97364AD0-156D-4152-83B8-C56CAA105E83}"/>
                </a:ext>
              </a:extLst>
            </p:cNvPr>
            <p:cNvSpPr/>
            <p:nvPr/>
          </p:nvSpPr>
          <p:spPr>
            <a:xfrm>
              <a:off x="2291117" y="2684322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2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37 h 76773"/>
                <a:gd name="connsiteX7" fmla="*/ 3572 w 18754"/>
                <a:gd name="connsiteY7" fmla="*/ 58220 h 76773"/>
                <a:gd name="connsiteX8" fmla="*/ 447 w 18754"/>
                <a:gd name="connsiteY8" fmla="*/ 45596 h 76773"/>
                <a:gd name="connsiteX9" fmla="*/ 0 w 18754"/>
                <a:gd name="connsiteY9" fmla="*/ 38888 h 76773"/>
                <a:gd name="connsiteX10" fmla="*/ 3685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2" y="8211"/>
                    <a:pt x="11639" y="14248"/>
                    <a:pt x="10383" y="18103"/>
                  </a:cubicBezTo>
                  <a:cubicBezTo>
                    <a:pt x="8512" y="23996"/>
                    <a:pt x="7591" y="30784"/>
                    <a:pt x="7591" y="38444"/>
                  </a:cubicBezTo>
                  <a:cubicBezTo>
                    <a:pt x="7591" y="46204"/>
                    <a:pt x="8652" y="53278"/>
                    <a:pt x="10829" y="59672"/>
                  </a:cubicBezTo>
                  <a:cubicBezTo>
                    <a:pt x="12169" y="63613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4" y="70651"/>
                    <a:pt x="7536" y="66746"/>
                    <a:pt x="6587" y="65037"/>
                  </a:cubicBezTo>
                  <a:cubicBezTo>
                    <a:pt x="5694" y="63392"/>
                    <a:pt x="4689" y="61124"/>
                    <a:pt x="3572" y="58220"/>
                  </a:cubicBezTo>
                  <a:cubicBezTo>
                    <a:pt x="2066" y="54280"/>
                    <a:pt x="1033" y="50067"/>
                    <a:pt x="447" y="45596"/>
                  </a:cubicBezTo>
                  <a:cubicBezTo>
                    <a:pt x="140" y="43215"/>
                    <a:pt x="0" y="40983"/>
                    <a:pt x="0" y="38888"/>
                  </a:cubicBezTo>
                  <a:cubicBezTo>
                    <a:pt x="0" y="31006"/>
                    <a:pt x="1228" y="23968"/>
                    <a:pt x="3685" y="17767"/>
                  </a:cubicBezTo>
                  <a:cubicBezTo>
                    <a:pt x="5303" y="13826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3CA8ED2-1452-48BF-9CD1-00793F8F332E}"/>
                </a:ext>
              </a:extLst>
            </p:cNvPr>
            <p:cNvSpPr/>
            <p:nvPr/>
          </p:nvSpPr>
          <p:spPr>
            <a:xfrm>
              <a:off x="2318050" y="2700301"/>
              <a:ext cx="35053" cy="44030"/>
            </a:xfrm>
            <a:custGeom>
              <a:avLst/>
              <a:gdLst>
                <a:gd name="connsiteX0" fmla="*/ 0 w 35053"/>
                <a:gd name="connsiteY0" fmla="*/ 1008 h 44030"/>
                <a:gd name="connsiteX1" fmla="*/ 6921 w 35053"/>
                <a:gd name="connsiteY1" fmla="*/ 1008 h 44030"/>
                <a:gd name="connsiteX2" fmla="*/ 6921 w 35053"/>
                <a:gd name="connsiteY2" fmla="*/ 7152 h 44030"/>
                <a:gd name="connsiteX3" fmla="*/ 13285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7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35"/>
                    <a:pt x="11051" y="2797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81"/>
                    <a:pt x="33267" y="6480"/>
                  </a:cubicBezTo>
                  <a:cubicBezTo>
                    <a:pt x="34440" y="8797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4"/>
                    <a:pt x="19537" y="6594"/>
                  </a:cubicBezTo>
                  <a:cubicBezTo>
                    <a:pt x="17806" y="6594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45"/>
                    <a:pt x="8177" y="13525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A2FAC748-C047-4AD6-8841-4F931DFB5234}"/>
                </a:ext>
              </a:extLst>
            </p:cNvPr>
            <p:cNvSpPr/>
            <p:nvPr/>
          </p:nvSpPr>
          <p:spPr>
            <a:xfrm>
              <a:off x="2359662" y="2701638"/>
              <a:ext cx="46887" cy="43479"/>
            </a:xfrm>
            <a:custGeom>
              <a:avLst/>
              <a:gdLst>
                <a:gd name="connsiteX0" fmla="*/ 0 w 46887"/>
                <a:gd name="connsiteY0" fmla="*/ 18331 h 43479"/>
                <a:gd name="connsiteX1" fmla="*/ 46887 w 46887"/>
                <a:gd name="connsiteY1" fmla="*/ 0 h 43479"/>
                <a:gd name="connsiteX2" fmla="*/ 46887 w 46887"/>
                <a:gd name="connsiteY2" fmla="*/ 7152 h 43479"/>
                <a:gd name="connsiteX3" fmla="*/ 8596 w 46887"/>
                <a:gd name="connsiteY3" fmla="*/ 21686 h 43479"/>
                <a:gd name="connsiteX4" fmla="*/ 46887 w 46887"/>
                <a:gd name="connsiteY4" fmla="*/ 36212 h 43479"/>
                <a:gd name="connsiteX5" fmla="*/ 46887 w 46887"/>
                <a:gd name="connsiteY5" fmla="*/ 43479 h 43479"/>
                <a:gd name="connsiteX6" fmla="*/ 0 w 46887"/>
                <a:gd name="connsiteY6" fmla="*/ 25033 h 43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9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86"/>
                  </a:lnTo>
                  <a:lnTo>
                    <a:pt x="46887" y="36212"/>
                  </a:lnTo>
                  <a:lnTo>
                    <a:pt x="46887" y="43479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E91119A3-BF25-440E-A1C0-7C7A67A6F51D}"/>
                </a:ext>
              </a:extLst>
            </p:cNvPr>
            <p:cNvSpPr/>
            <p:nvPr/>
          </p:nvSpPr>
          <p:spPr>
            <a:xfrm>
              <a:off x="2407665" y="2701638"/>
              <a:ext cx="46887" cy="43479"/>
            </a:xfrm>
            <a:custGeom>
              <a:avLst/>
              <a:gdLst>
                <a:gd name="connsiteX0" fmla="*/ 0 w 46887"/>
                <a:gd name="connsiteY0" fmla="*/ 18331 h 43479"/>
                <a:gd name="connsiteX1" fmla="*/ 46887 w 46887"/>
                <a:gd name="connsiteY1" fmla="*/ 0 h 43479"/>
                <a:gd name="connsiteX2" fmla="*/ 46887 w 46887"/>
                <a:gd name="connsiteY2" fmla="*/ 7152 h 43479"/>
                <a:gd name="connsiteX3" fmla="*/ 8597 w 46887"/>
                <a:gd name="connsiteY3" fmla="*/ 21686 h 43479"/>
                <a:gd name="connsiteX4" fmla="*/ 46887 w 46887"/>
                <a:gd name="connsiteY4" fmla="*/ 36212 h 43479"/>
                <a:gd name="connsiteX5" fmla="*/ 46887 w 46887"/>
                <a:gd name="connsiteY5" fmla="*/ 43479 h 43479"/>
                <a:gd name="connsiteX6" fmla="*/ 0 w 46887"/>
                <a:gd name="connsiteY6" fmla="*/ 25033 h 43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9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86"/>
                  </a:lnTo>
                  <a:lnTo>
                    <a:pt x="46887" y="36212"/>
                  </a:lnTo>
                  <a:lnTo>
                    <a:pt x="46887" y="43479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9515716-B58A-45AD-9708-97D04089B5E6}"/>
                </a:ext>
              </a:extLst>
            </p:cNvPr>
            <p:cNvSpPr/>
            <p:nvPr/>
          </p:nvSpPr>
          <p:spPr>
            <a:xfrm>
              <a:off x="2456674" y="2686668"/>
              <a:ext cx="40859" cy="57662"/>
            </a:xfrm>
            <a:custGeom>
              <a:avLst/>
              <a:gdLst>
                <a:gd name="connsiteX0" fmla="*/ 25007 w 40859"/>
                <a:gd name="connsiteY0" fmla="*/ 37321 h 57662"/>
                <a:gd name="connsiteX1" fmla="*/ 25007 w 40859"/>
                <a:gd name="connsiteY1" fmla="*/ 11286 h 57662"/>
                <a:gd name="connsiteX2" fmla="*/ 6587 w 40859"/>
                <a:gd name="connsiteY2" fmla="*/ 37321 h 57662"/>
                <a:gd name="connsiteX3" fmla="*/ 25118 w 40859"/>
                <a:gd name="connsiteY3" fmla="*/ 57663 h 57662"/>
                <a:gd name="connsiteX4" fmla="*/ 25118 w 40859"/>
                <a:gd name="connsiteY4" fmla="*/ 43580 h 57662"/>
                <a:gd name="connsiteX5" fmla="*/ 0 w 40859"/>
                <a:gd name="connsiteY5" fmla="*/ 43580 h 57662"/>
                <a:gd name="connsiteX6" fmla="*/ 0 w 40859"/>
                <a:gd name="connsiteY6" fmla="*/ 36542 h 57662"/>
                <a:gd name="connsiteX7" fmla="*/ 26235 w 40859"/>
                <a:gd name="connsiteY7" fmla="*/ 0 h 57662"/>
                <a:gd name="connsiteX8" fmla="*/ 32375 w 40859"/>
                <a:gd name="connsiteY8" fmla="*/ 0 h 57662"/>
                <a:gd name="connsiteX9" fmla="*/ 32375 w 40859"/>
                <a:gd name="connsiteY9" fmla="*/ 37321 h 57662"/>
                <a:gd name="connsiteX10" fmla="*/ 40859 w 40859"/>
                <a:gd name="connsiteY10" fmla="*/ 37321 h 57662"/>
                <a:gd name="connsiteX11" fmla="*/ 40859 w 40859"/>
                <a:gd name="connsiteY11" fmla="*/ 43580 h 57662"/>
                <a:gd name="connsiteX12" fmla="*/ 32375 w 40859"/>
                <a:gd name="connsiteY12" fmla="*/ 43580 h 57662"/>
                <a:gd name="connsiteX13" fmla="*/ 32375 w 40859"/>
                <a:gd name="connsiteY13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2">
                  <a:moveTo>
                    <a:pt x="25007" y="37321"/>
                  </a:moveTo>
                  <a:lnTo>
                    <a:pt x="25007" y="11286"/>
                  </a:lnTo>
                  <a:lnTo>
                    <a:pt x="6587" y="37321"/>
                  </a:lnTo>
                  <a:close/>
                  <a:moveTo>
                    <a:pt x="25118" y="57663"/>
                  </a:moveTo>
                  <a:lnTo>
                    <a:pt x="25118" y="43580"/>
                  </a:lnTo>
                  <a:lnTo>
                    <a:pt x="0" y="43580"/>
                  </a:lnTo>
                  <a:lnTo>
                    <a:pt x="0" y="36542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1"/>
                  </a:lnTo>
                  <a:lnTo>
                    <a:pt x="40859" y="37321"/>
                  </a:lnTo>
                  <a:lnTo>
                    <a:pt x="40859" y="43580"/>
                  </a:lnTo>
                  <a:lnTo>
                    <a:pt x="32375" y="43580"/>
                  </a:lnTo>
                  <a:lnTo>
                    <a:pt x="32375" y="5766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699AB76-30AC-4FED-A675-49E38BCCDF0B}"/>
                </a:ext>
              </a:extLst>
            </p:cNvPr>
            <p:cNvSpPr/>
            <p:nvPr/>
          </p:nvSpPr>
          <p:spPr>
            <a:xfrm>
              <a:off x="2502947" y="2684322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88 h 76773"/>
                <a:gd name="connsiteX7" fmla="*/ 15183 w 18754"/>
                <a:gd name="connsiteY7" fmla="*/ 18546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14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04"/>
                    <a:pt x="11164" y="38444"/>
                  </a:cubicBezTo>
                  <a:cubicBezTo>
                    <a:pt x="11164" y="30698"/>
                    <a:pt x="10075" y="23632"/>
                    <a:pt x="7926" y="17209"/>
                  </a:cubicBezTo>
                  <a:cubicBezTo>
                    <a:pt x="6587" y="13182"/>
                    <a:pt x="3935" y="7453"/>
                    <a:pt x="0" y="0"/>
                  </a:cubicBezTo>
                  <a:lnTo>
                    <a:pt x="4912" y="0"/>
                  </a:lnTo>
                  <a:cubicBezTo>
                    <a:pt x="8987" y="6645"/>
                    <a:pt x="11499" y="10729"/>
                    <a:pt x="12392" y="12288"/>
                  </a:cubicBezTo>
                  <a:cubicBezTo>
                    <a:pt x="13285" y="13797"/>
                    <a:pt x="14206" y="15864"/>
                    <a:pt x="15183" y="18546"/>
                  </a:cubicBezTo>
                  <a:cubicBezTo>
                    <a:pt x="16522" y="21901"/>
                    <a:pt x="17443" y="25226"/>
                    <a:pt x="17973" y="28495"/>
                  </a:cubicBezTo>
                  <a:cubicBezTo>
                    <a:pt x="18476" y="31792"/>
                    <a:pt x="18755" y="34947"/>
                    <a:pt x="18755" y="37993"/>
                  </a:cubicBezTo>
                  <a:cubicBezTo>
                    <a:pt x="18755" y="45904"/>
                    <a:pt x="17471" y="52942"/>
                    <a:pt x="14959" y="59114"/>
                  </a:cubicBezTo>
                  <a:cubicBezTo>
                    <a:pt x="13396" y="63141"/>
                    <a:pt x="10103" y="69006"/>
                    <a:pt x="5135" y="76774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8946190-DD46-4908-861E-3D47F8A71CE3}"/>
                </a:ext>
              </a:extLst>
            </p:cNvPr>
            <p:cNvSpPr/>
            <p:nvPr/>
          </p:nvSpPr>
          <p:spPr>
            <a:xfrm>
              <a:off x="2531330" y="2702311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10FC87C-04D1-4B8F-8E4C-47B5A803C3BE}"/>
                </a:ext>
              </a:extLst>
            </p:cNvPr>
            <p:cNvSpPr/>
            <p:nvPr/>
          </p:nvSpPr>
          <p:spPr>
            <a:xfrm>
              <a:off x="2578330" y="2687784"/>
              <a:ext cx="39518" cy="57998"/>
            </a:xfrm>
            <a:custGeom>
              <a:avLst/>
              <a:gdLst>
                <a:gd name="connsiteX0" fmla="*/ 7479 w 39518"/>
                <a:gd name="connsiteY0" fmla="*/ 41906 h 57998"/>
                <a:gd name="connsiteX1" fmla="*/ 13173 w 39518"/>
                <a:gd name="connsiteY1" fmla="*/ 50403 h 57998"/>
                <a:gd name="connsiteX2" fmla="*/ 19201 w 39518"/>
                <a:gd name="connsiteY2" fmla="*/ 51633 h 57998"/>
                <a:gd name="connsiteX3" fmla="*/ 28579 w 39518"/>
                <a:gd name="connsiteY3" fmla="*/ 47606 h 57998"/>
                <a:gd name="connsiteX4" fmla="*/ 31705 w 39518"/>
                <a:gd name="connsiteY4" fmla="*/ 38444 h 57998"/>
                <a:gd name="connsiteX5" fmla="*/ 28020 w 39518"/>
                <a:gd name="connsiteY5" fmla="*/ 29167 h 57998"/>
                <a:gd name="connsiteX6" fmla="*/ 19313 w 39518"/>
                <a:gd name="connsiteY6" fmla="*/ 25813 h 57998"/>
                <a:gd name="connsiteX7" fmla="*/ 12838 w 39518"/>
                <a:gd name="connsiteY7" fmla="*/ 27265 h 57998"/>
                <a:gd name="connsiteX8" fmla="*/ 8261 w 39518"/>
                <a:gd name="connsiteY8" fmla="*/ 31292 h 57998"/>
                <a:gd name="connsiteX9" fmla="*/ 2009 w 39518"/>
                <a:gd name="connsiteY9" fmla="*/ 30955 h 57998"/>
                <a:gd name="connsiteX10" fmla="*/ 6475 w 39518"/>
                <a:gd name="connsiteY10" fmla="*/ 0 h 57998"/>
                <a:gd name="connsiteX11" fmla="*/ 36282 w 39518"/>
                <a:gd name="connsiteY11" fmla="*/ 0 h 57998"/>
                <a:gd name="connsiteX12" fmla="*/ 36282 w 39518"/>
                <a:gd name="connsiteY12" fmla="*/ 7038 h 57998"/>
                <a:gd name="connsiteX13" fmla="*/ 11833 w 39518"/>
                <a:gd name="connsiteY13" fmla="*/ 7038 h 57998"/>
                <a:gd name="connsiteX14" fmla="*/ 9377 w 39518"/>
                <a:gd name="connsiteY14" fmla="*/ 23023 h 57998"/>
                <a:gd name="connsiteX15" fmla="*/ 13173 w 39518"/>
                <a:gd name="connsiteY15" fmla="*/ 20677 h 57998"/>
                <a:gd name="connsiteX16" fmla="*/ 20653 w 39518"/>
                <a:gd name="connsiteY16" fmla="*/ 19333 h 57998"/>
                <a:gd name="connsiteX17" fmla="*/ 34049 w 39518"/>
                <a:gd name="connsiteY17" fmla="*/ 24475 h 57998"/>
                <a:gd name="connsiteX18" fmla="*/ 39519 w 39518"/>
                <a:gd name="connsiteY18" fmla="*/ 37436 h 57998"/>
                <a:gd name="connsiteX19" fmla="*/ 34495 w 39518"/>
                <a:gd name="connsiteY19" fmla="*/ 51855 h 57998"/>
                <a:gd name="connsiteX20" fmla="*/ 18420 w 39518"/>
                <a:gd name="connsiteY20" fmla="*/ 57999 h 57998"/>
                <a:gd name="connsiteX21" fmla="*/ 5917 w 39518"/>
                <a:gd name="connsiteY21" fmla="*/ 54086 h 57998"/>
                <a:gd name="connsiteX22" fmla="*/ 0 w 39518"/>
                <a:gd name="connsiteY22" fmla="*/ 41906 h 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18" h="57998">
                  <a:moveTo>
                    <a:pt x="7479" y="41906"/>
                  </a:moveTo>
                  <a:cubicBezTo>
                    <a:pt x="7926" y="46018"/>
                    <a:pt x="9824" y="48836"/>
                    <a:pt x="13173" y="50403"/>
                  </a:cubicBezTo>
                  <a:cubicBezTo>
                    <a:pt x="14875" y="51240"/>
                    <a:pt x="16884" y="51633"/>
                    <a:pt x="19201" y="51633"/>
                  </a:cubicBezTo>
                  <a:cubicBezTo>
                    <a:pt x="23443" y="51633"/>
                    <a:pt x="26569" y="50288"/>
                    <a:pt x="28579" y="47606"/>
                  </a:cubicBezTo>
                  <a:cubicBezTo>
                    <a:pt x="30644" y="44867"/>
                    <a:pt x="31705" y="41798"/>
                    <a:pt x="31705" y="38444"/>
                  </a:cubicBezTo>
                  <a:cubicBezTo>
                    <a:pt x="31705" y="34417"/>
                    <a:pt x="30476" y="31349"/>
                    <a:pt x="28020" y="29167"/>
                  </a:cubicBezTo>
                  <a:cubicBezTo>
                    <a:pt x="25620" y="26936"/>
                    <a:pt x="22718" y="25813"/>
                    <a:pt x="19313" y="25813"/>
                  </a:cubicBezTo>
                  <a:cubicBezTo>
                    <a:pt x="16773" y="25813"/>
                    <a:pt x="14624" y="26321"/>
                    <a:pt x="12838" y="27265"/>
                  </a:cubicBezTo>
                  <a:cubicBezTo>
                    <a:pt x="11051" y="28245"/>
                    <a:pt x="9517" y="29589"/>
                    <a:pt x="8261" y="31292"/>
                  </a:cubicBezTo>
                  <a:lnTo>
                    <a:pt x="2009" y="30955"/>
                  </a:lnTo>
                  <a:lnTo>
                    <a:pt x="6475" y="0"/>
                  </a:lnTo>
                  <a:lnTo>
                    <a:pt x="36282" y="0"/>
                  </a:lnTo>
                  <a:lnTo>
                    <a:pt x="36282" y="7038"/>
                  </a:lnTo>
                  <a:lnTo>
                    <a:pt x="11833" y="7038"/>
                  </a:lnTo>
                  <a:lnTo>
                    <a:pt x="9377" y="23023"/>
                  </a:lnTo>
                  <a:cubicBezTo>
                    <a:pt x="10717" y="21986"/>
                    <a:pt x="11972" y="21207"/>
                    <a:pt x="13173" y="20677"/>
                  </a:cubicBezTo>
                  <a:cubicBezTo>
                    <a:pt x="15322" y="19783"/>
                    <a:pt x="17805" y="19333"/>
                    <a:pt x="20653" y="19333"/>
                  </a:cubicBezTo>
                  <a:cubicBezTo>
                    <a:pt x="25927" y="19333"/>
                    <a:pt x="30393" y="21064"/>
                    <a:pt x="34049" y="24475"/>
                  </a:cubicBezTo>
                  <a:cubicBezTo>
                    <a:pt x="37677" y="27830"/>
                    <a:pt x="39519" y="32157"/>
                    <a:pt x="39519" y="37436"/>
                  </a:cubicBezTo>
                  <a:cubicBezTo>
                    <a:pt x="39519" y="42886"/>
                    <a:pt x="37844" y="47692"/>
                    <a:pt x="34495" y="51855"/>
                  </a:cubicBezTo>
                  <a:cubicBezTo>
                    <a:pt x="31146" y="55960"/>
                    <a:pt x="25787" y="57999"/>
                    <a:pt x="18420" y="57999"/>
                  </a:cubicBezTo>
                  <a:cubicBezTo>
                    <a:pt x="13731" y="57999"/>
                    <a:pt x="9545" y="56690"/>
                    <a:pt x="5917" y="54086"/>
                  </a:cubicBezTo>
                  <a:cubicBezTo>
                    <a:pt x="2344" y="51404"/>
                    <a:pt x="362" y="47356"/>
                    <a:pt x="0" y="4190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BAE5835-8795-4022-BE9C-FF6F32819CD1}"/>
                </a:ext>
              </a:extLst>
            </p:cNvPr>
            <p:cNvSpPr/>
            <p:nvPr/>
          </p:nvSpPr>
          <p:spPr>
            <a:xfrm>
              <a:off x="2291117" y="3018667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2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37 h 76773"/>
                <a:gd name="connsiteX7" fmla="*/ 3572 w 18754"/>
                <a:gd name="connsiteY7" fmla="*/ 58220 h 76773"/>
                <a:gd name="connsiteX8" fmla="*/ 447 w 18754"/>
                <a:gd name="connsiteY8" fmla="*/ 45596 h 76773"/>
                <a:gd name="connsiteX9" fmla="*/ 0 w 18754"/>
                <a:gd name="connsiteY9" fmla="*/ 38888 h 76773"/>
                <a:gd name="connsiteX10" fmla="*/ 3685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2" y="8211"/>
                    <a:pt x="11639" y="14248"/>
                    <a:pt x="10383" y="18103"/>
                  </a:cubicBezTo>
                  <a:cubicBezTo>
                    <a:pt x="8512" y="23996"/>
                    <a:pt x="7591" y="30784"/>
                    <a:pt x="7591" y="38444"/>
                  </a:cubicBezTo>
                  <a:cubicBezTo>
                    <a:pt x="7591" y="46211"/>
                    <a:pt x="8652" y="53278"/>
                    <a:pt x="10829" y="59672"/>
                  </a:cubicBezTo>
                  <a:cubicBezTo>
                    <a:pt x="12169" y="63613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4" y="70658"/>
                    <a:pt x="7536" y="66746"/>
                    <a:pt x="6587" y="65037"/>
                  </a:cubicBezTo>
                  <a:cubicBezTo>
                    <a:pt x="5694" y="63392"/>
                    <a:pt x="4689" y="61124"/>
                    <a:pt x="3572" y="58220"/>
                  </a:cubicBezTo>
                  <a:cubicBezTo>
                    <a:pt x="2066" y="54280"/>
                    <a:pt x="1033" y="50067"/>
                    <a:pt x="447" y="45596"/>
                  </a:cubicBezTo>
                  <a:cubicBezTo>
                    <a:pt x="140" y="43222"/>
                    <a:pt x="0" y="40983"/>
                    <a:pt x="0" y="38888"/>
                  </a:cubicBezTo>
                  <a:cubicBezTo>
                    <a:pt x="0" y="31013"/>
                    <a:pt x="1228" y="23968"/>
                    <a:pt x="3685" y="17767"/>
                  </a:cubicBezTo>
                  <a:cubicBezTo>
                    <a:pt x="5303" y="13826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BC6827CD-D709-4E78-920F-5DF32D51504B}"/>
                </a:ext>
              </a:extLst>
            </p:cNvPr>
            <p:cNvSpPr/>
            <p:nvPr/>
          </p:nvSpPr>
          <p:spPr>
            <a:xfrm>
              <a:off x="2318050" y="3034646"/>
              <a:ext cx="35053" cy="44030"/>
            </a:xfrm>
            <a:custGeom>
              <a:avLst/>
              <a:gdLst>
                <a:gd name="connsiteX0" fmla="*/ 0 w 35053"/>
                <a:gd name="connsiteY0" fmla="*/ 1008 h 44030"/>
                <a:gd name="connsiteX1" fmla="*/ 6921 w 35053"/>
                <a:gd name="connsiteY1" fmla="*/ 1008 h 44030"/>
                <a:gd name="connsiteX2" fmla="*/ 6921 w 35053"/>
                <a:gd name="connsiteY2" fmla="*/ 7152 h 44030"/>
                <a:gd name="connsiteX3" fmla="*/ 13285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7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35"/>
                    <a:pt x="11051" y="2797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81"/>
                    <a:pt x="33267" y="6480"/>
                  </a:cubicBezTo>
                  <a:cubicBezTo>
                    <a:pt x="34440" y="8797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4"/>
                    <a:pt x="19537" y="6594"/>
                  </a:cubicBezTo>
                  <a:cubicBezTo>
                    <a:pt x="17806" y="6594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45"/>
                    <a:pt x="8177" y="13525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4716A3D-313C-4BD3-B454-1949C2490C67}"/>
                </a:ext>
              </a:extLst>
            </p:cNvPr>
            <p:cNvSpPr/>
            <p:nvPr/>
          </p:nvSpPr>
          <p:spPr>
            <a:xfrm>
              <a:off x="2359662" y="3035990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A093B88-C554-4413-9479-EAF4AA1CFC57}"/>
                </a:ext>
              </a:extLst>
            </p:cNvPr>
            <p:cNvSpPr/>
            <p:nvPr/>
          </p:nvSpPr>
          <p:spPr>
            <a:xfrm>
              <a:off x="2407665" y="3035990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364E818-4806-4DDD-8619-1D30B6D131C0}"/>
                </a:ext>
              </a:extLst>
            </p:cNvPr>
            <p:cNvSpPr/>
            <p:nvPr/>
          </p:nvSpPr>
          <p:spPr>
            <a:xfrm>
              <a:off x="2456674" y="3021013"/>
              <a:ext cx="40859" cy="57662"/>
            </a:xfrm>
            <a:custGeom>
              <a:avLst/>
              <a:gdLst>
                <a:gd name="connsiteX0" fmla="*/ 25007 w 40859"/>
                <a:gd name="connsiteY0" fmla="*/ 37321 h 57662"/>
                <a:gd name="connsiteX1" fmla="*/ 25007 w 40859"/>
                <a:gd name="connsiteY1" fmla="*/ 11286 h 57662"/>
                <a:gd name="connsiteX2" fmla="*/ 6587 w 40859"/>
                <a:gd name="connsiteY2" fmla="*/ 37321 h 57662"/>
                <a:gd name="connsiteX3" fmla="*/ 25118 w 40859"/>
                <a:gd name="connsiteY3" fmla="*/ 57663 h 57662"/>
                <a:gd name="connsiteX4" fmla="*/ 25118 w 40859"/>
                <a:gd name="connsiteY4" fmla="*/ 43587 h 57662"/>
                <a:gd name="connsiteX5" fmla="*/ 0 w 40859"/>
                <a:gd name="connsiteY5" fmla="*/ 43587 h 57662"/>
                <a:gd name="connsiteX6" fmla="*/ 0 w 40859"/>
                <a:gd name="connsiteY6" fmla="*/ 36542 h 57662"/>
                <a:gd name="connsiteX7" fmla="*/ 26235 w 40859"/>
                <a:gd name="connsiteY7" fmla="*/ 0 h 57662"/>
                <a:gd name="connsiteX8" fmla="*/ 32375 w 40859"/>
                <a:gd name="connsiteY8" fmla="*/ 0 h 57662"/>
                <a:gd name="connsiteX9" fmla="*/ 32375 w 40859"/>
                <a:gd name="connsiteY9" fmla="*/ 37321 h 57662"/>
                <a:gd name="connsiteX10" fmla="*/ 40859 w 40859"/>
                <a:gd name="connsiteY10" fmla="*/ 37321 h 57662"/>
                <a:gd name="connsiteX11" fmla="*/ 40859 w 40859"/>
                <a:gd name="connsiteY11" fmla="*/ 43587 h 57662"/>
                <a:gd name="connsiteX12" fmla="*/ 32375 w 40859"/>
                <a:gd name="connsiteY12" fmla="*/ 43587 h 57662"/>
                <a:gd name="connsiteX13" fmla="*/ 32375 w 40859"/>
                <a:gd name="connsiteY13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2">
                  <a:moveTo>
                    <a:pt x="25007" y="37321"/>
                  </a:moveTo>
                  <a:lnTo>
                    <a:pt x="25007" y="11286"/>
                  </a:lnTo>
                  <a:lnTo>
                    <a:pt x="6587" y="37321"/>
                  </a:lnTo>
                  <a:close/>
                  <a:moveTo>
                    <a:pt x="25118" y="57663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2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1"/>
                  </a:lnTo>
                  <a:lnTo>
                    <a:pt x="40859" y="37321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6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867E948E-E2EE-48CD-A786-393D4B9A473C}"/>
                </a:ext>
              </a:extLst>
            </p:cNvPr>
            <p:cNvSpPr/>
            <p:nvPr/>
          </p:nvSpPr>
          <p:spPr>
            <a:xfrm>
              <a:off x="2502947" y="3018667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88 h 76773"/>
                <a:gd name="connsiteX7" fmla="*/ 15183 w 18754"/>
                <a:gd name="connsiteY7" fmla="*/ 18546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14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11"/>
                    <a:pt x="11164" y="38444"/>
                  </a:cubicBezTo>
                  <a:cubicBezTo>
                    <a:pt x="11164" y="30705"/>
                    <a:pt x="10075" y="23632"/>
                    <a:pt x="7926" y="17209"/>
                  </a:cubicBezTo>
                  <a:cubicBezTo>
                    <a:pt x="6587" y="13182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45"/>
                    <a:pt x="11499" y="10729"/>
                    <a:pt x="12392" y="12288"/>
                  </a:cubicBezTo>
                  <a:cubicBezTo>
                    <a:pt x="13285" y="13797"/>
                    <a:pt x="14206" y="15864"/>
                    <a:pt x="15183" y="18546"/>
                  </a:cubicBezTo>
                  <a:cubicBezTo>
                    <a:pt x="16522" y="21901"/>
                    <a:pt x="17443" y="25226"/>
                    <a:pt x="17973" y="28495"/>
                  </a:cubicBezTo>
                  <a:cubicBezTo>
                    <a:pt x="18476" y="31792"/>
                    <a:pt x="18755" y="34947"/>
                    <a:pt x="18755" y="37993"/>
                  </a:cubicBezTo>
                  <a:cubicBezTo>
                    <a:pt x="18755" y="45904"/>
                    <a:pt x="17471" y="52942"/>
                    <a:pt x="14959" y="59114"/>
                  </a:cubicBezTo>
                  <a:cubicBezTo>
                    <a:pt x="13396" y="63141"/>
                    <a:pt x="10103" y="69006"/>
                    <a:pt x="5135" y="76774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630009B-A879-4D43-984E-6E697EABD9D2}"/>
                </a:ext>
              </a:extLst>
            </p:cNvPr>
            <p:cNvSpPr/>
            <p:nvPr/>
          </p:nvSpPr>
          <p:spPr>
            <a:xfrm>
              <a:off x="2531330" y="3036655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658A300-AAC7-41AC-9D62-536FD9570C30}"/>
                </a:ext>
              </a:extLst>
            </p:cNvPr>
            <p:cNvSpPr/>
            <p:nvPr/>
          </p:nvSpPr>
          <p:spPr>
            <a:xfrm>
              <a:off x="2578776" y="3020899"/>
              <a:ext cx="39407" cy="59228"/>
            </a:xfrm>
            <a:custGeom>
              <a:avLst/>
              <a:gdLst>
                <a:gd name="connsiteX0" fmla="*/ 20875 w 39407"/>
                <a:gd name="connsiteY0" fmla="*/ 0 h 59228"/>
                <a:gd name="connsiteX1" fmla="*/ 34272 w 39407"/>
                <a:gd name="connsiteY1" fmla="*/ 5028 h 59228"/>
                <a:gd name="connsiteX2" fmla="*/ 38068 w 39407"/>
                <a:gd name="connsiteY2" fmla="*/ 15313 h 59228"/>
                <a:gd name="connsiteX3" fmla="*/ 30923 w 39407"/>
                <a:gd name="connsiteY3" fmla="*/ 15313 h 59228"/>
                <a:gd name="connsiteX4" fmla="*/ 28913 w 39407"/>
                <a:gd name="connsiteY4" fmla="*/ 9949 h 59228"/>
                <a:gd name="connsiteX5" fmla="*/ 20988 w 39407"/>
                <a:gd name="connsiteY5" fmla="*/ 6373 h 59228"/>
                <a:gd name="connsiteX6" fmla="*/ 11387 w 39407"/>
                <a:gd name="connsiteY6" fmla="*/ 11959 h 59228"/>
                <a:gd name="connsiteX7" fmla="*/ 7479 w 39407"/>
                <a:gd name="connsiteY7" fmla="*/ 28052 h 59228"/>
                <a:gd name="connsiteX8" fmla="*/ 13731 w 39407"/>
                <a:gd name="connsiteY8" fmla="*/ 22573 h 59228"/>
                <a:gd name="connsiteX9" fmla="*/ 21434 w 39407"/>
                <a:gd name="connsiteY9" fmla="*/ 20899 h 59228"/>
                <a:gd name="connsiteX10" fmla="*/ 33937 w 39407"/>
                <a:gd name="connsiteY10" fmla="*/ 25591 h 59228"/>
                <a:gd name="connsiteX11" fmla="*/ 39407 w 39407"/>
                <a:gd name="connsiteY11" fmla="*/ 39338 h 59228"/>
                <a:gd name="connsiteX12" fmla="*/ 34272 w 39407"/>
                <a:gd name="connsiteY12" fmla="*/ 53199 h 59228"/>
                <a:gd name="connsiteX13" fmla="*/ 19759 w 39407"/>
                <a:gd name="connsiteY13" fmla="*/ 59229 h 59228"/>
                <a:gd name="connsiteX14" fmla="*/ 5805 w 39407"/>
                <a:gd name="connsiteY14" fmla="*/ 53199 h 59228"/>
                <a:gd name="connsiteX15" fmla="*/ 0 w 39407"/>
                <a:gd name="connsiteY15" fmla="*/ 32522 h 59228"/>
                <a:gd name="connsiteX16" fmla="*/ 2567 w 39407"/>
                <a:gd name="connsiteY16" fmla="*/ 14305 h 59228"/>
                <a:gd name="connsiteX17" fmla="*/ 20875 w 39407"/>
                <a:gd name="connsiteY17" fmla="*/ 0 h 59228"/>
                <a:gd name="connsiteX18" fmla="*/ 20429 w 39407"/>
                <a:gd name="connsiteY18" fmla="*/ 52863 h 59228"/>
                <a:gd name="connsiteX19" fmla="*/ 28913 w 39407"/>
                <a:gd name="connsiteY19" fmla="*/ 49065 h 59228"/>
                <a:gd name="connsiteX20" fmla="*/ 31705 w 39407"/>
                <a:gd name="connsiteY20" fmla="*/ 39896 h 59228"/>
                <a:gd name="connsiteX21" fmla="*/ 29137 w 39407"/>
                <a:gd name="connsiteY21" fmla="*/ 31513 h 59228"/>
                <a:gd name="connsiteX22" fmla="*/ 19982 w 39407"/>
                <a:gd name="connsiteY22" fmla="*/ 27494 h 59228"/>
                <a:gd name="connsiteX23" fmla="*/ 11833 w 39407"/>
                <a:gd name="connsiteY23" fmla="*/ 30619 h 59228"/>
                <a:gd name="connsiteX24" fmla="*/ 8372 w 39407"/>
                <a:gd name="connsiteY24" fmla="*/ 39896 h 59228"/>
                <a:gd name="connsiteX25" fmla="*/ 11498 w 39407"/>
                <a:gd name="connsiteY25" fmla="*/ 49173 h 59228"/>
                <a:gd name="connsiteX26" fmla="*/ 20429 w 39407"/>
                <a:gd name="connsiteY26" fmla="*/ 52863 h 5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407" h="59228">
                  <a:moveTo>
                    <a:pt x="20875" y="0"/>
                  </a:moveTo>
                  <a:cubicBezTo>
                    <a:pt x="27351" y="0"/>
                    <a:pt x="31816" y="1674"/>
                    <a:pt x="34272" y="5028"/>
                  </a:cubicBezTo>
                  <a:cubicBezTo>
                    <a:pt x="36784" y="8383"/>
                    <a:pt x="38068" y="11816"/>
                    <a:pt x="38068" y="15313"/>
                  </a:cubicBezTo>
                  <a:lnTo>
                    <a:pt x="30923" y="15313"/>
                  </a:lnTo>
                  <a:cubicBezTo>
                    <a:pt x="30532" y="13075"/>
                    <a:pt x="29862" y="11286"/>
                    <a:pt x="28913" y="9949"/>
                  </a:cubicBezTo>
                  <a:cubicBezTo>
                    <a:pt x="27183" y="7574"/>
                    <a:pt x="24560" y="6373"/>
                    <a:pt x="20988" y="6373"/>
                  </a:cubicBezTo>
                  <a:cubicBezTo>
                    <a:pt x="16969" y="6373"/>
                    <a:pt x="13759" y="8240"/>
                    <a:pt x="11387" y="11959"/>
                  </a:cubicBezTo>
                  <a:cubicBezTo>
                    <a:pt x="8987" y="15700"/>
                    <a:pt x="7703" y="21064"/>
                    <a:pt x="7479" y="28052"/>
                  </a:cubicBezTo>
                  <a:cubicBezTo>
                    <a:pt x="9098" y="25591"/>
                    <a:pt x="11191" y="23775"/>
                    <a:pt x="13731" y="22573"/>
                  </a:cubicBezTo>
                  <a:cubicBezTo>
                    <a:pt x="15963" y="21457"/>
                    <a:pt x="18531" y="20899"/>
                    <a:pt x="21434" y="20899"/>
                  </a:cubicBezTo>
                  <a:cubicBezTo>
                    <a:pt x="26178" y="20899"/>
                    <a:pt x="30365" y="22466"/>
                    <a:pt x="33937" y="25591"/>
                  </a:cubicBezTo>
                  <a:cubicBezTo>
                    <a:pt x="37566" y="28667"/>
                    <a:pt x="39407" y="33251"/>
                    <a:pt x="39407" y="39338"/>
                  </a:cubicBezTo>
                  <a:cubicBezTo>
                    <a:pt x="39407" y="44566"/>
                    <a:pt x="37677" y="49173"/>
                    <a:pt x="34272" y="53199"/>
                  </a:cubicBezTo>
                  <a:cubicBezTo>
                    <a:pt x="30839" y="57219"/>
                    <a:pt x="26011" y="59229"/>
                    <a:pt x="19759" y="59229"/>
                  </a:cubicBezTo>
                  <a:cubicBezTo>
                    <a:pt x="14401" y="59229"/>
                    <a:pt x="9740" y="57219"/>
                    <a:pt x="5805" y="53199"/>
                  </a:cubicBezTo>
                  <a:cubicBezTo>
                    <a:pt x="1926" y="49115"/>
                    <a:pt x="0" y="42213"/>
                    <a:pt x="0" y="32522"/>
                  </a:cubicBezTo>
                  <a:cubicBezTo>
                    <a:pt x="0" y="25369"/>
                    <a:pt x="837" y="19304"/>
                    <a:pt x="2567" y="14305"/>
                  </a:cubicBezTo>
                  <a:cubicBezTo>
                    <a:pt x="5917" y="4778"/>
                    <a:pt x="12000" y="0"/>
                    <a:pt x="20875" y="0"/>
                  </a:cubicBezTo>
                  <a:close/>
                  <a:moveTo>
                    <a:pt x="20429" y="52863"/>
                  </a:moveTo>
                  <a:cubicBezTo>
                    <a:pt x="24225" y="52863"/>
                    <a:pt x="27043" y="51604"/>
                    <a:pt x="28913" y="49065"/>
                  </a:cubicBezTo>
                  <a:cubicBezTo>
                    <a:pt x="30755" y="46462"/>
                    <a:pt x="31705" y="43415"/>
                    <a:pt x="31705" y="39896"/>
                  </a:cubicBezTo>
                  <a:cubicBezTo>
                    <a:pt x="31705" y="36992"/>
                    <a:pt x="30839" y="34196"/>
                    <a:pt x="29137" y="31513"/>
                  </a:cubicBezTo>
                  <a:cubicBezTo>
                    <a:pt x="27490" y="28831"/>
                    <a:pt x="24448" y="27494"/>
                    <a:pt x="19982" y="27494"/>
                  </a:cubicBezTo>
                  <a:cubicBezTo>
                    <a:pt x="16913" y="27494"/>
                    <a:pt x="14205" y="28552"/>
                    <a:pt x="11833" y="30619"/>
                  </a:cubicBezTo>
                  <a:cubicBezTo>
                    <a:pt x="9517" y="32715"/>
                    <a:pt x="8372" y="35819"/>
                    <a:pt x="8372" y="39896"/>
                  </a:cubicBezTo>
                  <a:cubicBezTo>
                    <a:pt x="8372" y="43558"/>
                    <a:pt x="9405" y="46662"/>
                    <a:pt x="11498" y="49173"/>
                  </a:cubicBezTo>
                  <a:cubicBezTo>
                    <a:pt x="13647" y="51633"/>
                    <a:pt x="16634" y="52863"/>
                    <a:pt x="20429" y="52863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B0C2D53-2159-4F9E-B9BC-67D8BBDC5BA7}"/>
                </a:ext>
              </a:extLst>
            </p:cNvPr>
            <p:cNvSpPr/>
            <p:nvPr/>
          </p:nvSpPr>
          <p:spPr>
            <a:xfrm>
              <a:off x="2291117" y="3353012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2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37 h 76773"/>
                <a:gd name="connsiteX7" fmla="*/ 3572 w 18754"/>
                <a:gd name="connsiteY7" fmla="*/ 58220 h 76773"/>
                <a:gd name="connsiteX8" fmla="*/ 447 w 18754"/>
                <a:gd name="connsiteY8" fmla="*/ 45596 h 76773"/>
                <a:gd name="connsiteX9" fmla="*/ 0 w 18754"/>
                <a:gd name="connsiteY9" fmla="*/ 38888 h 76773"/>
                <a:gd name="connsiteX10" fmla="*/ 3685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2" y="8211"/>
                    <a:pt x="11639" y="14248"/>
                    <a:pt x="10383" y="18103"/>
                  </a:cubicBezTo>
                  <a:cubicBezTo>
                    <a:pt x="8512" y="23996"/>
                    <a:pt x="7591" y="30784"/>
                    <a:pt x="7591" y="38444"/>
                  </a:cubicBezTo>
                  <a:cubicBezTo>
                    <a:pt x="7591" y="46211"/>
                    <a:pt x="8652" y="53278"/>
                    <a:pt x="10829" y="59672"/>
                  </a:cubicBezTo>
                  <a:cubicBezTo>
                    <a:pt x="12169" y="63613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4" y="70658"/>
                    <a:pt x="7536" y="66746"/>
                    <a:pt x="6587" y="65037"/>
                  </a:cubicBezTo>
                  <a:cubicBezTo>
                    <a:pt x="5694" y="63392"/>
                    <a:pt x="4689" y="61131"/>
                    <a:pt x="3572" y="58220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83"/>
                    <a:pt x="0" y="38888"/>
                  </a:cubicBezTo>
                  <a:cubicBezTo>
                    <a:pt x="0" y="31013"/>
                    <a:pt x="1228" y="23968"/>
                    <a:pt x="3685" y="17767"/>
                  </a:cubicBezTo>
                  <a:cubicBezTo>
                    <a:pt x="5303" y="13826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8E7ED04-209D-4C08-895C-0B8756DF40D1}"/>
                </a:ext>
              </a:extLst>
            </p:cNvPr>
            <p:cNvSpPr/>
            <p:nvPr/>
          </p:nvSpPr>
          <p:spPr>
            <a:xfrm>
              <a:off x="2318050" y="3368991"/>
              <a:ext cx="35053" cy="44030"/>
            </a:xfrm>
            <a:custGeom>
              <a:avLst/>
              <a:gdLst>
                <a:gd name="connsiteX0" fmla="*/ 0 w 35053"/>
                <a:gd name="connsiteY0" fmla="*/ 1008 h 44030"/>
                <a:gd name="connsiteX1" fmla="*/ 6921 w 35053"/>
                <a:gd name="connsiteY1" fmla="*/ 1008 h 44030"/>
                <a:gd name="connsiteX2" fmla="*/ 6921 w 35053"/>
                <a:gd name="connsiteY2" fmla="*/ 7152 h 44030"/>
                <a:gd name="connsiteX3" fmla="*/ 13285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7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42"/>
                    <a:pt x="11051" y="2797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81"/>
                    <a:pt x="33267" y="6480"/>
                  </a:cubicBezTo>
                  <a:cubicBezTo>
                    <a:pt x="34440" y="8804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4"/>
                    <a:pt x="19537" y="6594"/>
                  </a:cubicBezTo>
                  <a:cubicBezTo>
                    <a:pt x="17806" y="6594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45"/>
                    <a:pt x="8177" y="13525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EE57103-6086-4DAE-AB9A-5154E7966832}"/>
                </a:ext>
              </a:extLst>
            </p:cNvPr>
            <p:cNvSpPr/>
            <p:nvPr/>
          </p:nvSpPr>
          <p:spPr>
            <a:xfrm>
              <a:off x="2359662" y="3370335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B60A285-DC19-4117-A7BE-7BCE2F6F59A3}"/>
                </a:ext>
              </a:extLst>
            </p:cNvPr>
            <p:cNvSpPr/>
            <p:nvPr/>
          </p:nvSpPr>
          <p:spPr>
            <a:xfrm>
              <a:off x="2407665" y="3370335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22747F-CD47-416D-9F69-04874BB8B0E6}"/>
                </a:ext>
              </a:extLst>
            </p:cNvPr>
            <p:cNvSpPr/>
            <p:nvPr/>
          </p:nvSpPr>
          <p:spPr>
            <a:xfrm>
              <a:off x="2456674" y="3355358"/>
              <a:ext cx="40859" cy="57662"/>
            </a:xfrm>
            <a:custGeom>
              <a:avLst/>
              <a:gdLst>
                <a:gd name="connsiteX0" fmla="*/ 25007 w 40859"/>
                <a:gd name="connsiteY0" fmla="*/ 37328 h 57662"/>
                <a:gd name="connsiteX1" fmla="*/ 25007 w 40859"/>
                <a:gd name="connsiteY1" fmla="*/ 11286 h 57662"/>
                <a:gd name="connsiteX2" fmla="*/ 6587 w 40859"/>
                <a:gd name="connsiteY2" fmla="*/ 37328 h 57662"/>
                <a:gd name="connsiteX3" fmla="*/ 25118 w 40859"/>
                <a:gd name="connsiteY3" fmla="*/ 57663 h 57662"/>
                <a:gd name="connsiteX4" fmla="*/ 25118 w 40859"/>
                <a:gd name="connsiteY4" fmla="*/ 43587 h 57662"/>
                <a:gd name="connsiteX5" fmla="*/ 0 w 40859"/>
                <a:gd name="connsiteY5" fmla="*/ 43587 h 57662"/>
                <a:gd name="connsiteX6" fmla="*/ 0 w 40859"/>
                <a:gd name="connsiteY6" fmla="*/ 36542 h 57662"/>
                <a:gd name="connsiteX7" fmla="*/ 26235 w 40859"/>
                <a:gd name="connsiteY7" fmla="*/ 0 h 57662"/>
                <a:gd name="connsiteX8" fmla="*/ 32375 w 40859"/>
                <a:gd name="connsiteY8" fmla="*/ 0 h 57662"/>
                <a:gd name="connsiteX9" fmla="*/ 32375 w 40859"/>
                <a:gd name="connsiteY9" fmla="*/ 37328 h 57662"/>
                <a:gd name="connsiteX10" fmla="*/ 40859 w 40859"/>
                <a:gd name="connsiteY10" fmla="*/ 37328 h 57662"/>
                <a:gd name="connsiteX11" fmla="*/ 40859 w 40859"/>
                <a:gd name="connsiteY11" fmla="*/ 43587 h 57662"/>
                <a:gd name="connsiteX12" fmla="*/ 32375 w 40859"/>
                <a:gd name="connsiteY12" fmla="*/ 43587 h 57662"/>
                <a:gd name="connsiteX13" fmla="*/ 32375 w 40859"/>
                <a:gd name="connsiteY13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2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63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2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6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D689696-826E-4AE8-B38C-27B1343ECC6D}"/>
                </a:ext>
              </a:extLst>
            </p:cNvPr>
            <p:cNvSpPr/>
            <p:nvPr/>
          </p:nvSpPr>
          <p:spPr>
            <a:xfrm>
              <a:off x="2502947" y="3353012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88 h 76773"/>
                <a:gd name="connsiteX7" fmla="*/ 15183 w 18754"/>
                <a:gd name="connsiteY7" fmla="*/ 18546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14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11"/>
                    <a:pt x="11164" y="38444"/>
                  </a:cubicBezTo>
                  <a:cubicBezTo>
                    <a:pt x="11164" y="30705"/>
                    <a:pt x="10075" y="23632"/>
                    <a:pt x="7926" y="17209"/>
                  </a:cubicBezTo>
                  <a:cubicBezTo>
                    <a:pt x="6587" y="13182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45"/>
                    <a:pt x="11499" y="10729"/>
                    <a:pt x="12392" y="12288"/>
                  </a:cubicBezTo>
                  <a:cubicBezTo>
                    <a:pt x="13285" y="13797"/>
                    <a:pt x="14206" y="15864"/>
                    <a:pt x="15183" y="18546"/>
                  </a:cubicBezTo>
                  <a:cubicBezTo>
                    <a:pt x="16522" y="21901"/>
                    <a:pt x="17443" y="25226"/>
                    <a:pt x="17973" y="28495"/>
                  </a:cubicBezTo>
                  <a:cubicBezTo>
                    <a:pt x="18476" y="31792"/>
                    <a:pt x="18755" y="34947"/>
                    <a:pt x="18755" y="37993"/>
                  </a:cubicBezTo>
                  <a:cubicBezTo>
                    <a:pt x="18755" y="45904"/>
                    <a:pt x="17471" y="52942"/>
                    <a:pt x="14959" y="59114"/>
                  </a:cubicBezTo>
                  <a:cubicBezTo>
                    <a:pt x="13396" y="63141"/>
                    <a:pt x="10103" y="69006"/>
                    <a:pt x="5135" y="76774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70205D-38BE-4E6F-96DA-BF6A118DEF9E}"/>
                </a:ext>
              </a:extLst>
            </p:cNvPr>
            <p:cNvSpPr/>
            <p:nvPr/>
          </p:nvSpPr>
          <p:spPr>
            <a:xfrm>
              <a:off x="2531330" y="3371000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739144E0-93BE-4A95-9E6A-8892873DC977}"/>
                </a:ext>
              </a:extLst>
            </p:cNvPr>
            <p:cNvSpPr/>
            <p:nvPr/>
          </p:nvSpPr>
          <p:spPr>
            <a:xfrm>
              <a:off x="2578664" y="3356474"/>
              <a:ext cx="39966" cy="56546"/>
            </a:xfrm>
            <a:custGeom>
              <a:avLst/>
              <a:gdLst>
                <a:gd name="connsiteX0" fmla="*/ 39966 w 39966"/>
                <a:gd name="connsiteY0" fmla="*/ 0 h 56546"/>
                <a:gd name="connsiteX1" fmla="*/ 39966 w 39966"/>
                <a:gd name="connsiteY1" fmla="*/ 6258 h 56546"/>
                <a:gd name="connsiteX2" fmla="*/ 32598 w 39966"/>
                <a:gd name="connsiteY2" fmla="*/ 15649 h 56546"/>
                <a:gd name="connsiteX3" fmla="*/ 24449 w 39966"/>
                <a:gd name="connsiteY3" fmla="*/ 30061 h 56546"/>
                <a:gd name="connsiteX4" fmla="*/ 19201 w 39966"/>
                <a:gd name="connsiteY4" fmla="*/ 43694 h 56546"/>
                <a:gd name="connsiteX5" fmla="*/ 16188 w 39966"/>
                <a:gd name="connsiteY5" fmla="*/ 56547 h 56546"/>
                <a:gd name="connsiteX6" fmla="*/ 8150 w 39966"/>
                <a:gd name="connsiteY6" fmla="*/ 56547 h 56546"/>
                <a:gd name="connsiteX7" fmla="*/ 20207 w 39966"/>
                <a:gd name="connsiteY7" fmla="*/ 23803 h 56546"/>
                <a:gd name="connsiteX8" fmla="*/ 31817 w 39966"/>
                <a:gd name="connsiteY8" fmla="*/ 7267 h 56546"/>
                <a:gd name="connsiteX9" fmla="*/ 0 w 39966"/>
                <a:gd name="connsiteY9" fmla="*/ 7267 h 56546"/>
                <a:gd name="connsiteX10" fmla="*/ 0 w 39966"/>
                <a:gd name="connsiteY10" fmla="*/ 0 h 5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6" h="56546">
                  <a:moveTo>
                    <a:pt x="39966" y="0"/>
                  </a:moveTo>
                  <a:lnTo>
                    <a:pt x="39966" y="6258"/>
                  </a:lnTo>
                  <a:cubicBezTo>
                    <a:pt x="38096" y="8046"/>
                    <a:pt x="35640" y="11179"/>
                    <a:pt x="32598" y="15649"/>
                  </a:cubicBezTo>
                  <a:cubicBezTo>
                    <a:pt x="29528" y="20120"/>
                    <a:pt x="26821" y="24919"/>
                    <a:pt x="24449" y="30061"/>
                  </a:cubicBezTo>
                  <a:cubicBezTo>
                    <a:pt x="22132" y="35061"/>
                    <a:pt x="20374" y="39617"/>
                    <a:pt x="19201" y="43694"/>
                  </a:cubicBezTo>
                  <a:cubicBezTo>
                    <a:pt x="18364" y="46376"/>
                    <a:pt x="17360" y="50682"/>
                    <a:pt x="16188" y="56547"/>
                  </a:cubicBezTo>
                  <a:lnTo>
                    <a:pt x="8150" y="56547"/>
                  </a:lnTo>
                  <a:cubicBezTo>
                    <a:pt x="9992" y="45596"/>
                    <a:pt x="14011" y="34703"/>
                    <a:pt x="20207" y="23803"/>
                  </a:cubicBezTo>
                  <a:cubicBezTo>
                    <a:pt x="23835" y="17409"/>
                    <a:pt x="27714" y="11902"/>
                    <a:pt x="31817" y="7267"/>
                  </a:cubicBezTo>
                  <a:lnTo>
                    <a:pt x="0" y="7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3E777FD3-14AD-40F9-89C5-310801D9B09D}"/>
                </a:ext>
              </a:extLst>
            </p:cNvPr>
            <p:cNvSpPr/>
            <p:nvPr/>
          </p:nvSpPr>
          <p:spPr>
            <a:xfrm>
              <a:off x="2291117" y="3671908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2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37 h 76773"/>
                <a:gd name="connsiteX7" fmla="*/ 3572 w 18754"/>
                <a:gd name="connsiteY7" fmla="*/ 58220 h 76773"/>
                <a:gd name="connsiteX8" fmla="*/ 447 w 18754"/>
                <a:gd name="connsiteY8" fmla="*/ 45596 h 76773"/>
                <a:gd name="connsiteX9" fmla="*/ 0 w 18754"/>
                <a:gd name="connsiteY9" fmla="*/ 38888 h 76773"/>
                <a:gd name="connsiteX10" fmla="*/ 3685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2" y="8211"/>
                    <a:pt x="11639" y="14248"/>
                    <a:pt x="10383" y="18103"/>
                  </a:cubicBezTo>
                  <a:cubicBezTo>
                    <a:pt x="8512" y="23996"/>
                    <a:pt x="7591" y="30784"/>
                    <a:pt x="7591" y="38444"/>
                  </a:cubicBezTo>
                  <a:cubicBezTo>
                    <a:pt x="7591" y="46211"/>
                    <a:pt x="8652" y="53278"/>
                    <a:pt x="10829" y="59672"/>
                  </a:cubicBezTo>
                  <a:cubicBezTo>
                    <a:pt x="12169" y="63613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4" y="70658"/>
                    <a:pt x="7536" y="66746"/>
                    <a:pt x="6587" y="65037"/>
                  </a:cubicBezTo>
                  <a:cubicBezTo>
                    <a:pt x="5694" y="63392"/>
                    <a:pt x="4689" y="61131"/>
                    <a:pt x="3572" y="58220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83"/>
                    <a:pt x="0" y="38888"/>
                  </a:cubicBezTo>
                  <a:cubicBezTo>
                    <a:pt x="0" y="31013"/>
                    <a:pt x="1228" y="23968"/>
                    <a:pt x="3685" y="17767"/>
                  </a:cubicBezTo>
                  <a:cubicBezTo>
                    <a:pt x="5303" y="13826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4AA2664-087E-40D1-A7DB-5EDFD9E6C4F1}"/>
                </a:ext>
              </a:extLst>
            </p:cNvPr>
            <p:cNvSpPr/>
            <p:nvPr/>
          </p:nvSpPr>
          <p:spPr>
            <a:xfrm>
              <a:off x="2318050" y="3687886"/>
              <a:ext cx="35053" cy="44030"/>
            </a:xfrm>
            <a:custGeom>
              <a:avLst/>
              <a:gdLst>
                <a:gd name="connsiteX0" fmla="*/ 0 w 35053"/>
                <a:gd name="connsiteY0" fmla="*/ 1008 h 44030"/>
                <a:gd name="connsiteX1" fmla="*/ 6921 w 35053"/>
                <a:gd name="connsiteY1" fmla="*/ 1008 h 44030"/>
                <a:gd name="connsiteX2" fmla="*/ 6921 w 35053"/>
                <a:gd name="connsiteY2" fmla="*/ 7152 h 44030"/>
                <a:gd name="connsiteX3" fmla="*/ 13285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7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35"/>
                    <a:pt x="11051" y="2797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81"/>
                    <a:pt x="33267" y="6480"/>
                  </a:cubicBezTo>
                  <a:cubicBezTo>
                    <a:pt x="34440" y="8797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4"/>
                    <a:pt x="19537" y="6594"/>
                  </a:cubicBezTo>
                  <a:cubicBezTo>
                    <a:pt x="17806" y="6594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45"/>
                    <a:pt x="8177" y="13525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C2BF036-4C5B-4468-92E1-B0E5A4768B7E}"/>
                </a:ext>
              </a:extLst>
            </p:cNvPr>
            <p:cNvSpPr/>
            <p:nvPr/>
          </p:nvSpPr>
          <p:spPr>
            <a:xfrm>
              <a:off x="2359662" y="3689231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334B239-649C-4D10-BA99-4EB7C767B323}"/>
                </a:ext>
              </a:extLst>
            </p:cNvPr>
            <p:cNvSpPr/>
            <p:nvPr/>
          </p:nvSpPr>
          <p:spPr>
            <a:xfrm>
              <a:off x="2407665" y="3689231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40C09DF-48EB-4E1B-8DA9-F10FCC5E279D}"/>
                </a:ext>
              </a:extLst>
            </p:cNvPr>
            <p:cNvSpPr/>
            <p:nvPr/>
          </p:nvSpPr>
          <p:spPr>
            <a:xfrm>
              <a:off x="2456674" y="3674254"/>
              <a:ext cx="40859" cy="57662"/>
            </a:xfrm>
            <a:custGeom>
              <a:avLst/>
              <a:gdLst>
                <a:gd name="connsiteX0" fmla="*/ 25007 w 40859"/>
                <a:gd name="connsiteY0" fmla="*/ 37328 h 57662"/>
                <a:gd name="connsiteX1" fmla="*/ 25007 w 40859"/>
                <a:gd name="connsiteY1" fmla="*/ 11286 h 57662"/>
                <a:gd name="connsiteX2" fmla="*/ 6587 w 40859"/>
                <a:gd name="connsiteY2" fmla="*/ 37328 h 57662"/>
                <a:gd name="connsiteX3" fmla="*/ 25118 w 40859"/>
                <a:gd name="connsiteY3" fmla="*/ 57663 h 57662"/>
                <a:gd name="connsiteX4" fmla="*/ 25118 w 40859"/>
                <a:gd name="connsiteY4" fmla="*/ 43587 h 57662"/>
                <a:gd name="connsiteX5" fmla="*/ 0 w 40859"/>
                <a:gd name="connsiteY5" fmla="*/ 43587 h 57662"/>
                <a:gd name="connsiteX6" fmla="*/ 0 w 40859"/>
                <a:gd name="connsiteY6" fmla="*/ 36542 h 57662"/>
                <a:gd name="connsiteX7" fmla="*/ 26235 w 40859"/>
                <a:gd name="connsiteY7" fmla="*/ 0 h 57662"/>
                <a:gd name="connsiteX8" fmla="*/ 32375 w 40859"/>
                <a:gd name="connsiteY8" fmla="*/ 0 h 57662"/>
                <a:gd name="connsiteX9" fmla="*/ 32375 w 40859"/>
                <a:gd name="connsiteY9" fmla="*/ 37328 h 57662"/>
                <a:gd name="connsiteX10" fmla="*/ 40859 w 40859"/>
                <a:gd name="connsiteY10" fmla="*/ 37328 h 57662"/>
                <a:gd name="connsiteX11" fmla="*/ 40859 w 40859"/>
                <a:gd name="connsiteY11" fmla="*/ 43587 h 57662"/>
                <a:gd name="connsiteX12" fmla="*/ 32375 w 40859"/>
                <a:gd name="connsiteY12" fmla="*/ 43587 h 57662"/>
                <a:gd name="connsiteX13" fmla="*/ 32375 w 40859"/>
                <a:gd name="connsiteY13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2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63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2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6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E59514-C4D6-42B9-A1A0-278CC8CE9D97}"/>
                </a:ext>
              </a:extLst>
            </p:cNvPr>
            <p:cNvSpPr/>
            <p:nvPr/>
          </p:nvSpPr>
          <p:spPr>
            <a:xfrm>
              <a:off x="2502947" y="3671908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88 h 76773"/>
                <a:gd name="connsiteX7" fmla="*/ 15183 w 18754"/>
                <a:gd name="connsiteY7" fmla="*/ 18546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14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11"/>
                    <a:pt x="11164" y="38444"/>
                  </a:cubicBezTo>
                  <a:cubicBezTo>
                    <a:pt x="11164" y="30705"/>
                    <a:pt x="10075" y="23632"/>
                    <a:pt x="7926" y="17209"/>
                  </a:cubicBezTo>
                  <a:cubicBezTo>
                    <a:pt x="6587" y="13182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45"/>
                    <a:pt x="11499" y="10729"/>
                    <a:pt x="12392" y="12288"/>
                  </a:cubicBezTo>
                  <a:cubicBezTo>
                    <a:pt x="13285" y="13797"/>
                    <a:pt x="14206" y="15864"/>
                    <a:pt x="15183" y="18546"/>
                  </a:cubicBezTo>
                  <a:cubicBezTo>
                    <a:pt x="16522" y="21901"/>
                    <a:pt x="17443" y="25226"/>
                    <a:pt x="17973" y="28495"/>
                  </a:cubicBezTo>
                  <a:cubicBezTo>
                    <a:pt x="18476" y="31792"/>
                    <a:pt x="18755" y="34947"/>
                    <a:pt x="18755" y="37993"/>
                  </a:cubicBezTo>
                  <a:cubicBezTo>
                    <a:pt x="18755" y="45904"/>
                    <a:pt x="17471" y="52942"/>
                    <a:pt x="14959" y="59114"/>
                  </a:cubicBezTo>
                  <a:cubicBezTo>
                    <a:pt x="13396" y="63141"/>
                    <a:pt x="10103" y="69006"/>
                    <a:pt x="5135" y="76774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5544175F-C1B7-4BB7-8B27-B9F4B28686CD}"/>
                </a:ext>
              </a:extLst>
            </p:cNvPr>
            <p:cNvSpPr/>
            <p:nvPr/>
          </p:nvSpPr>
          <p:spPr>
            <a:xfrm>
              <a:off x="2531330" y="3689896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31266F1-F070-4C42-9106-4507897F2A72}"/>
                </a:ext>
              </a:extLst>
            </p:cNvPr>
            <p:cNvSpPr/>
            <p:nvPr/>
          </p:nvSpPr>
          <p:spPr>
            <a:xfrm>
              <a:off x="2578330" y="3674254"/>
              <a:ext cx="39407" cy="59343"/>
            </a:xfrm>
            <a:custGeom>
              <a:avLst/>
              <a:gdLst>
                <a:gd name="connsiteX0" fmla="*/ 19648 w 39407"/>
                <a:gd name="connsiteY0" fmla="*/ 24247 h 59343"/>
                <a:gd name="connsiteX1" fmla="*/ 27127 w 39407"/>
                <a:gd name="connsiteY1" fmla="*/ 21565 h 59343"/>
                <a:gd name="connsiteX2" fmla="*/ 29806 w 39407"/>
                <a:gd name="connsiteY2" fmla="*/ 15199 h 59343"/>
                <a:gd name="connsiteX3" fmla="*/ 27239 w 39407"/>
                <a:gd name="connsiteY3" fmla="*/ 9277 h 59343"/>
                <a:gd name="connsiteX4" fmla="*/ 19424 w 39407"/>
                <a:gd name="connsiteY4" fmla="*/ 6594 h 59343"/>
                <a:gd name="connsiteX5" fmla="*/ 11833 w 39407"/>
                <a:gd name="connsiteY5" fmla="*/ 9277 h 59343"/>
                <a:gd name="connsiteX6" fmla="*/ 9600 w 39407"/>
                <a:gd name="connsiteY6" fmla="*/ 15642 h 59343"/>
                <a:gd name="connsiteX7" fmla="*/ 12615 w 39407"/>
                <a:gd name="connsiteY7" fmla="*/ 22015 h 59343"/>
                <a:gd name="connsiteX8" fmla="*/ 19648 w 39407"/>
                <a:gd name="connsiteY8" fmla="*/ 24247 h 59343"/>
                <a:gd name="connsiteX9" fmla="*/ 20095 w 39407"/>
                <a:gd name="connsiteY9" fmla="*/ 52749 h 59343"/>
                <a:gd name="connsiteX10" fmla="*/ 28355 w 39407"/>
                <a:gd name="connsiteY10" fmla="*/ 50067 h 59343"/>
                <a:gd name="connsiteX11" fmla="*/ 31705 w 39407"/>
                <a:gd name="connsiteY11" fmla="*/ 41906 h 59343"/>
                <a:gd name="connsiteX12" fmla="*/ 28244 w 39407"/>
                <a:gd name="connsiteY12" fmla="*/ 33416 h 59343"/>
                <a:gd name="connsiteX13" fmla="*/ 19536 w 39407"/>
                <a:gd name="connsiteY13" fmla="*/ 30505 h 59343"/>
                <a:gd name="connsiteX14" fmla="*/ 11164 w 39407"/>
                <a:gd name="connsiteY14" fmla="*/ 33523 h 59343"/>
                <a:gd name="connsiteX15" fmla="*/ 7926 w 39407"/>
                <a:gd name="connsiteY15" fmla="*/ 41684 h 59343"/>
                <a:gd name="connsiteX16" fmla="*/ 10829 w 39407"/>
                <a:gd name="connsiteY16" fmla="*/ 49509 h 59343"/>
                <a:gd name="connsiteX17" fmla="*/ 20095 w 39407"/>
                <a:gd name="connsiteY17" fmla="*/ 52749 h 59343"/>
                <a:gd name="connsiteX18" fmla="*/ 9824 w 39407"/>
                <a:gd name="connsiteY18" fmla="*/ 27043 h 59343"/>
                <a:gd name="connsiteX19" fmla="*/ 5135 w 39407"/>
                <a:gd name="connsiteY19" fmla="*/ 24025 h 59343"/>
                <a:gd name="connsiteX20" fmla="*/ 2009 w 39407"/>
                <a:gd name="connsiteY20" fmla="*/ 15642 h 59343"/>
                <a:gd name="connsiteX21" fmla="*/ 6586 w 39407"/>
                <a:gd name="connsiteY21" fmla="*/ 4692 h 59343"/>
                <a:gd name="connsiteX22" fmla="*/ 19871 w 39407"/>
                <a:gd name="connsiteY22" fmla="*/ 0 h 59343"/>
                <a:gd name="connsiteX23" fmla="*/ 32821 w 39407"/>
                <a:gd name="connsiteY23" fmla="*/ 4356 h 59343"/>
                <a:gd name="connsiteX24" fmla="*/ 37510 w 39407"/>
                <a:gd name="connsiteY24" fmla="*/ 14527 h 59343"/>
                <a:gd name="connsiteX25" fmla="*/ 34718 w 39407"/>
                <a:gd name="connsiteY25" fmla="*/ 23245 h 59343"/>
                <a:gd name="connsiteX26" fmla="*/ 30030 w 39407"/>
                <a:gd name="connsiteY26" fmla="*/ 26929 h 59343"/>
                <a:gd name="connsiteX27" fmla="*/ 35611 w 39407"/>
                <a:gd name="connsiteY27" fmla="*/ 30734 h 59343"/>
                <a:gd name="connsiteX28" fmla="*/ 39407 w 39407"/>
                <a:gd name="connsiteY28" fmla="*/ 41126 h 59343"/>
                <a:gd name="connsiteX29" fmla="*/ 34272 w 39407"/>
                <a:gd name="connsiteY29" fmla="*/ 54086 h 59343"/>
                <a:gd name="connsiteX30" fmla="*/ 19982 w 39407"/>
                <a:gd name="connsiteY30" fmla="*/ 59343 h 59343"/>
                <a:gd name="connsiteX31" fmla="*/ 5805 w 39407"/>
                <a:gd name="connsiteY31" fmla="*/ 54759 h 59343"/>
                <a:gd name="connsiteX32" fmla="*/ 0 w 39407"/>
                <a:gd name="connsiteY32" fmla="*/ 41570 h 59343"/>
                <a:gd name="connsiteX33" fmla="*/ 2456 w 39407"/>
                <a:gd name="connsiteY33" fmla="*/ 32744 h 59343"/>
                <a:gd name="connsiteX34" fmla="*/ 9824 w 39407"/>
                <a:gd name="connsiteY34" fmla="*/ 27043 h 5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407" h="59343">
                  <a:moveTo>
                    <a:pt x="19648" y="24247"/>
                  </a:moveTo>
                  <a:cubicBezTo>
                    <a:pt x="22830" y="24247"/>
                    <a:pt x="25341" y="23353"/>
                    <a:pt x="27127" y="21565"/>
                  </a:cubicBezTo>
                  <a:cubicBezTo>
                    <a:pt x="28913" y="19776"/>
                    <a:pt x="29806" y="17659"/>
                    <a:pt x="29806" y="15199"/>
                  </a:cubicBezTo>
                  <a:cubicBezTo>
                    <a:pt x="29806" y="13046"/>
                    <a:pt x="28941" y="11065"/>
                    <a:pt x="27239" y="9277"/>
                  </a:cubicBezTo>
                  <a:cubicBezTo>
                    <a:pt x="25509" y="7489"/>
                    <a:pt x="22913" y="6594"/>
                    <a:pt x="19424" y="6594"/>
                  </a:cubicBezTo>
                  <a:cubicBezTo>
                    <a:pt x="15908" y="6594"/>
                    <a:pt x="13396" y="7489"/>
                    <a:pt x="11833" y="9277"/>
                  </a:cubicBezTo>
                  <a:cubicBezTo>
                    <a:pt x="10326" y="11065"/>
                    <a:pt x="9600" y="13189"/>
                    <a:pt x="9600" y="15642"/>
                  </a:cubicBezTo>
                  <a:cubicBezTo>
                    <a:pt x="9600" y="18324"/>
                    <a:pt x="10605" y="20449"/>
                    <a:pt x="12615" y="22015"/>
                  </a:cubicBezTo>
                  <a:cubicBezTo>
                    <a:pt x="14624" y="23524"/>
                    <a:pt x="16969" y="24247"/>
                    <a:pt x="19648" y="24247"/>
                  </a:cubicBezTo>
                  <a:close/>
                  <a:moveTo>
                    <a:pt x="20095" y="52749"/>
                  </a:moveTo>
                  <a:cubicBezTo>
                    <a:pt x="23443" y="52749"/>
                    <a:pt x="26178" y="51855"/>
                    <a:pt x="28355" y="50067"/>
                  </a:cubicBezTo>
                  <a:cubicBezTo>
                    <a:pt x="30588" y="48221"/>
                    <a:pt x="31705" y="45482"/>
                    <a:pt x="31705" y="41906"/>
                  </a:cubicBezTo>
                  <a:cubicBezTo>
                    <a:pt x="31705" y="38194"/>
                    <a:pt x="30532" y="35369"/>
                    <a:pt x="28244" y="33416"/>
                  </a:cubicBezTo>
                  <a:cubicBezTo>
                    <a:pt x="26011" y="31485"/>
                    <a:pt x="23108" y="30505"/>
                    <a:pt x="19536" y="30505"/>
                  </a:cubicBezTo>
                  <a:cubicBezTo>
                    <a:pt x="16103" y="30505"/>
                    <a:pt x="13312" y="31513"/>
                    <a:pt x="11164" y="33523"/>
                  </a:cubicBezTo>
                  <a:cubicBezTo>
                    <a:pt x="8987" y="35483"/>
                    <a:pt x="7926" y="38194"/>
                    <a:pt x="7926" y="41684"/>
                  </a:cubicBezTo>
                  <a:cubicBezTo>
                    <a:pt x="7926" y="44674"/>
                    <a:pt x="8874" y="47270"/>
                    <a:pt x="10829" y="49509"/>
                  </a:cubicBezTo>
                  <a:cubicBezTo>
                    <a:pt x="12838" y="51683"/>
                    <a:pt x="15908" y="52749"/>
                    <a:pt x="20095" y="52749"/>
                  </a:cubicBezTo>
                  <a:close/>
                  <a:moveTo>
                    <a:pt x="9824" y="27043"/>
                  </a:moveTo>
                  <a:cubicBezTo>
                    <a:pt x="7814" y="26149"/>
                    <a:pt x="6252" y="25141"/>
                    <a:pt x="5135" y="24025"/>
                  </a:cubicBezTo>
                  <a:cubicBezTo>
                    <a:pt x="3042" y="21872"/>
                    <a:pt x="2009" y="19083"/>
                    <a:pt x="2009" y="15642"/>
                  </a:cubicBezTo>
                  <a:cubicBezTo>
                    <a:pt x="2009" y="11401"/>
                    <a:pt x="3516" y="7767"/>
                    <a:pt x="6586" y="4692"/>
                  </a:cubicBezTo>
                  <a:cubicBezTo>
                    <a:pt x="9712" y="1566"/>
                    <a:pt x="14122" y="0"/>
                    <a:pt x="19871" y="0"/>
                  </a:cubicBezTo>
                  <a:cubicBezTo>
                    <a:pt x="25369" y="0"/>
                    <a:pt x="29695" y="1452"/>
                    <a:pt x="32821" y="4356"/>
                  </a:cubicBezTo>
                  <a:cubicBezTo>
                    <a:pt x="35947" y="7260"/>
                    <a:pt x="37510" y="10671"/>
                    <a:pt x="37510" y="14527"/>
                  </a:cubicBezTo>
                  <a:cubicBezTo>
                    <a:pt x="37510" y="18103"/>
                    <a:pt x="36560" y="21007"/>
                    <a:pt x="34718" y="23245"/>
                  </a:cubicBezTo>
                  <a:cubicBezTo>
                    <a:pt x="33742" y="24526"/>
                    <a:pt x="32179" y="25756"/>
                    <a:pt x="30030" y="26929"/>
                  </a:cubicBezTo>
                  <a:cubicBezTo>
                    <a:pt x="32402" y="28052"/>
                    <a:pt x="34272" y="29332"/>
                    <a:pt x="35611" y="30734"/>
                  </a:cubicBezTo>
                  <a:cubicBezTo>
                    <a:pt x="38123" y="33416"/>
                    <a:pt x="39407" y="36878"/>
                    <a:pt x="39407" y="41126"/>
                  </a:cubicBezTo>
                  <a:cubicBezTo>
                    <a:pt x="39407" y="46211"/>
                    <a:pt x="37677" y="50510"/>
                    <a:pt x="34272" y="54086"/>
                  </a:cubicBezTo>
                  <a:cubicBezTo>
                    <a:pt x="30923" y="57605"/>
                    <a:pt x="26150" y="59343"/>
                    <a:pt x="19982" y="59343"/>
                  </a:cubicBezTo>
                  <a:cubicBezTo>
                    <a:pt x="14401" y="59343"/>
                    <a:pt x="9656" y="57805"/>
                    <a:pt x="5805" y="54759"/>
                  </a:cubicBezTo>
                  <a:cubicBezTo>
                    <a:pt x="1926" y="51712"/>
                    <a:pt x="0" y="47327"/>
                    <a:pt x="0" y="41570"/>
                  </a:cubicBezTo>
                  <a:cubicBezTo>
                    <a:pt x="0" y="38165"/>
                    <a:pt x="809" y="35204"/>
                    <a:pt x="2456" y="32744"/>
                  </a:cubicBezTo>
                  <a:cubicBezTo>
                    <a:pt x="4075" y="30226"/>
                    <a:pt x="6530" y="28331"/>
                    <a:pt x="9824" y="27043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E1845E8-EE71-4C6F-893C-EA8E710F54CD}"/>
                </a:ext>
              </a:extLst>
            </p:cNvPr>
            <p:cNvSpPr/>
            <p:nvPr/>
          </p:nvSpPr>
          <p:spPr>
            <a:xfrm>
              <a:off x="2291117" y="4006253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9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44 h 76773"/>
                <a:gd name="connsiteX7" fmla="*/ 3572 w 18754"/>
                <a:gd name="connsiteY7" fmla="*/ 58220 h 76773"/>
                <a:gd name="connsiteX8" fmla="*/ 447 w 18754"/>
                <a:gd name="connsiteY8" fmla="*/ 45596 h 76773"/>
                <a:gd name="connsiteX9" fmla="*/ 0 w 18754"/>
                <a:gd name="connsiteY9" fmla="*/ 38888 h 76773"/>
                <a:gd name="connsiteX10" fmla="*/ 3685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2" y="8211"/>
                    <a:pt x="11639" y="14248"/>
                    <a:pt x="10383" y="18103"/>
                  </a:cubicBezTo>
                  <a:cubicBezTo>
                    <a:pt x="8512" y="23996"/>
                    <a:pt x="7591" y="30784"/>
                    <a:pt x="7591" y="38444"/>
                  </a:cubicBezTo>
                  <a:cubicBezTo>
                    <a:pt x="7591" y="46211"/>
                    <a:pt x="8652" y="53278"/>
                    <a:pt x="10829" y="59679"/>
                  </a:cubicBezTo>
                  <a:cubicBezTo>
                    <a:pt x="12169" y="63613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2"/>
                    <a:pt x="4689" y="61131"/>
                    <a:pt x="3572" y="58220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83"/>
                    <a:pt x="0" y="38888"/>
                  </a:cubicBezTo>
                  <a:cubicBezTo>
                    <a:pt x="0" y="31013"/>
                    <a:pt x="1228" y="23968"/>
                    <a:pt x="3685" y="17767"/>
                  </a:cubicBezTo>
                  <a:cubicBezTo>
                    <a:pt x="5303" y="13826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7989238-2E61-4716-87FB-B99FEA480777}"/>
                </a:ext>
              </a:extLst>
            </p:cNvPr>
            <p:cNvSpPr/>
            <p:nvPr/>
          </p:nvSpPr>
          <p:spPr>
            <a:xfrm>
              <a:off x="2318050" y="4022231"/>
              <a:ext cx="35053" cy="44030"/>
            </a:xfrm>
            <a:custGeom>
              <a:avLst/>
              <a:gdLst>
                <a:gd name="connsiteX0" fmla="*/ 0 w 35053"/>
                <a:gd name="connsiteY0" fmla="*/ 1008 h 44030"/>
                <a:gd name="connsiteX1" fmla="*/ 6921 w 35053"/>
                <a:gd name="connsiteY1" fmla="*/ 1008 h 44030"/>
                <a:gd name="connsiteX2" fmla="*/ 6921 w 35053"/>
                <a:gd name="connsiteY2" fmla="*/ 7152 h 44030"/>
                <a:gd name="connsiteX3" fmla="*/ 13285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9 h 44030"/>
                <a:gd name="connsiteX10" fmla="*/ 26569 w 35053"/>
                <a:gd name="connsiteY10" fmla="*/ 10614 h 44030"/>
                <a:gd name="connsiteX11" fmla="*/ 19537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91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42"/>
                    <a:pt x="11051" y="2797"/>
                    <a:pt x="13285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5" y="2181"/>
                    <a:pt x="33267" y="6480"/>
                  </a:cubicBezTo>
                  <a:cubicBezTo>
                    <a:pt x="34440" y="8804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9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9"/>
                    <a:pt x="22941" y="6594"/>
                    <a:pt x="19537" y="6594"/>
                  </a:cubicBezTo>
                  <a:cubicBezTo>
                    <a:pt x="17806" y="6594"/>
                    <a:pt x="16439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45"/>
                    <a:pt x="8177" y="13525"/>
                    <a:pt x="7814" y="15091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F7E86F50-EC91-4BA0-A0F0-AFF5F7CA6E9D}"/>
                </a:ext>
              </a:extLst>
            </p:cNvPr>
            <p:cNvSpPr/>
            <p:nvPr/>
          </p:nvSpPr>
          <p:spPr>
            <a:xfrm>
              <a:off x="2359662" y="4023576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06978A4-49ED-4B15-BCAB-84E2C1A470C8}"/>
                </a:ext>
              </a:extLst>
            </p:cNvPr>
            <p:cNvSpPr/>
            <p:nvPr/>
          </p:nvSpPr>
          <p:spPr>
            <a:xfrm>
              <a:off x="2407665" y="4023576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7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7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B6B0845-FB02-46C7-B8D5-8B4E6C3EA649}"/>
                </a:ext>
              </a:extLst>
            </p:cNvPr>
            <p:cNvSpPr/>
            <p:nvPr/>
          </p:nvSpPr>
          <p:spPr>
            <a:xfrm>
              <a:off x="2456674" y="4008599"/>
              <a:ext cx="40859" cy="57662"/>
            </a:xfrm>
            <a:custGeom>
              <a:avLst/>
              <a:gdLst>
                <a:gd name="connsiteX0" fmla="*/ 25007 w 40859"/>
                <a:gd name="connsiteY0" fmla="*/ 37328 h 57662"/>
                <a:gd name="connsiteX1" fmla="*/ 25007 w 40859"/>
                <a:gd name="connsiteY1" fmla="*/ 11286 h 57662"/>
                <a:gd name="connsiteX2" fmla="*/ 6587 w 40859"/>
                <a:gd name="connsiteY2" fmla="*/ 37328 h 57662"/>
                <a:gd name="connsiteX3" fmla="*/ 25118 w 40859"/>
                <a:gd name="connsiteY3" fmla="*/ 57663 h 57662"/>
                <a:gd name="connsiteX4" fmla="*/ 25118 w 40859"/>
                <a:gd name="connsiteY4" fmla="*/ 43587 h 57662"/>
                <a:gd name="connsiteX5" fmla="*/ 0 w 40859"/>
                <a:gd name="connsiteY5" fmla="*/ 43587 h 57662"/>
                <a:gd name="connsiteX6" fmla="*/ 0 w 40859"/>
                <a:gd name="connsiteY6" fmla="*/ 36542 h 57662"/>
                <a:gd name="connsiteX7" fmla="*/ 26235 w 40859"/>
                <a:gd name="connsiteY7" fmla="*/ 0 h 57662"/>
                <a:gd name="connsiteX8" fmla="*/ 32375 w 40859"/>
                <a:gd name="connsiteY8" fmla="*/ 0 h 57662"/>
                <a:gd name="connsiteX9" fmla="*/ 32375 w 40859"/>
                <a:gd name="connsiteY9" fmla="*/ 37328 h 57662"/>
                <a:gd name="connsiteX10" fmla="*/ 40859 w 40859"/>
                <a:gd name="connsiteY10" fmla="*/ 37328 h 57662"/>
                <a:gd name="connsiteX11" fmla="*/ 40859 w 40859"/>
                <a:gd name="connsiteY11" fmla="*/ 43587 h 57662"/>
                <a:gd name="connsiteX12" fmla="*/ 32375 w 40859"/>
                <a:gd name="connsiteY12" fmla="*/ 43587 h 57662"/>
                <a:gd name="connsiteX13" fmla="*/ 32375 w 40859"/>
                <a:gd name="connsiteY13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2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63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2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6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98DC00D-37D3-4EF9-9466-4651A2B40EAA}"/>
                </a:ext>
              </a:extLst>
            </p:cNvPr>
            <p:cNvSpPr/>
            <p:nvPr/>
          </p:nvSpPr>
          <p:spPr>
            <a:xfrm>
              <a:off x="2502947" y="4006253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88 h 76773"/>
                <a:gd name="connsiteX7" fmla="*/ 15183 w 18754"/>
                <a:gd name="connsiteY7" fmla="*/ 18553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14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11"/>
                    <a:pt x="11164" y="38444"/>
                  </a:cubicBezTo>
                  <a:cubicBezTo>
                    <a:pt x="11164" y="30705"/>
                    <a:pt x="10075" y="23632"/>
                    <a:pt x="7926" y="17209"/>
                  </a:cubicBezTo>
                  <a:cubicBezTo>
                    <a:pt x="6587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45"/>
                    <a:pt x="11499" y="10729"/>
                    <a:pt x="12392" y="12288"/>
                  </a:cubicBezTo>
                  <a:cubicBezTo>
                    <a:pt x="13285" y="13797"/>
                    <a:pt x="14206" y="15864"/>
                    <a:pt x="15183" y="18553"/>
                  </a:cubicBezTo>
                  <a:cubicBezTo>
                    <a:pt x="16522" y="21901"/>
                    <a:pt x="17443" y="25226"/>
                    <a:pt x="17973" y="28495"/>
                  </a:cubicBezTo>
                  <a:cubicBezTo>
                    <a:pt x="18476" y="31792"/>
                    <a:pt x="18755" y="34947"/>
                    <a:pt x="18755" y="37993"/>
                  </a:cubicBezTo>
                  <a:cubicBezTo>
                    <a:pt x="18755" y="45904"/>
                    <a:pt x="17471" y="52942"/>
                    <a:pt x="14959" y="59114"/>
                  </a:cubicBezTo>
                  <a:cubicBezTo>
                    <a:pt x="13396" y="63141"/>
                    <a:pt x="10103" y="69006"/>
                    <a:pt x="5135" y="76774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49CCB56D-A36B-4272-A02B-2E1778B52F78}"/>
                </a:ext>
              </a:extLst>
            </p:cNvPr>
            <p:cNvSpPr/>
            <p:nvPr/>
          </p:nvSpPr>
          <p:spPr>
            <a:xfrm>
              <a:off x="2531330" y="4024241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2F35DB5-6C5E-48D4-A3ED-944E99219A9B}"/>
                </a:ext>
              </a:extLst>
            </p:cNvPr>
            <p:cNvSpPr/>
            <p:nvPr/>
          </p:nvSpPr>
          <p:spPr>
            <a:xfrm>
              <a:off x="2578553" y="4008713"/>
              <a:ext cx="38849" cy="59114"/>
            </a:xfrm>
            <a:custGeom>
              <a:avLst/>
              <a:gdLst>
                <a:gd name="connsiteX0" fmla="*/ 8038 w 38849"/>
                <a:gd name="connsiteY0" fmla="*/ 43694 h 59114"/>
                <a:gd name="connsiteX1" fmla="*/ 12615 w 38849"/>
                <a:gd name="connsiteY1" fmla="*/ 51962 h 59114"/>
                <a:gd name="connsiteX2" fmla="*/ 17639 w 38849"/>
                <a:gd name="connsiteY2" fmla="*/ 53078 h 59114"/>
                <a:gd name="connsiteX3" fmla="*/ 26346 w 38849"/>
                <a:gd name="connsiteY3" fmla="*/ 48836 h 59114"/>
                <a:gd name="connsiteX4" fmla="*/ 31593 w 38849"/>
                <a:gd name="connsiteY4" fmla="*/ 31285 h 59114"/>
                <a:gd name="connsiteX5" fmla="*/ 25677 w 38849"/>
                <a:gd name="connsiteY5" fmla="*/ 36649 h 59114"/>
                <a:gd name="connsiteX6" fmla="*/ 17973 w 38849"/>
                <a:gd name="connsiteY6" fmla="*/ 38215 h 59114"/>
                <a:gd name="connsiteX7" fmla="*/ 4801 w 38849"/>
                <a:gd name="connsiteY7" fmla="*/ 33073 h 59114"/>
                <a:gd name="connsiteX8" fmla="*/ 0 w 38849"/>
                <a:gd name="connsiteY8" fmla="*/ 19669 h 59114"/>
                <a:gd name="connsiteX9" fmla="*/ 4801 w 38849"/>
                <a:gd name="connsiteY9" fmla="*/ 5922 h 59114"/>
                <a:gd name="connsiteX10" fmla="*/ 18866 w 38849"/>
                <a:gd name="connsiteY10" fmla="*/ 0 h 59114"/>
                <a:gd name="connsiteX11" fmla="*/ 36170 w 38849"/>
                <a:gd name="connsiteY11" fmla="*/ 11286 h 59114"/>
                <a:gd name="connsiteX12" fmla="*/ 38849 w 38849"/>
                <a:gd name="connsiteY12" fmla="*/ 26821 h 59114"/>
                <a:gd name="connsiteX13" fmla="*/ 35724 w 38849"/>
                <a:gd name="connsiteY13" fmla="*/ 45589 h 59114"/>
                <a:gd name="connsiteX14" fmla="*/ 17862 w 38849"/>
                <a:gd name="connsiteY14" fmla="*/ 59114 h 59114"/>
                <a:gd name="connsiteX15" fmla="*/ 5023 w 38849"/>
                <a:gd name="connsiteY15" fmla="*/ 54759 h 59114"/>
                <a:gd name="connsiteX16" fmla="*/ 670 w 38849"/>
                <a:gd name="connsiteY16" fmla="*/ 43694 h 59114"/>
                <a:gd name="connsiteX17" fmla="*/ 18979 w 38849"/>
                <a:gd name="connsiteY17" fmla="*/ 31850 h 59114"/>
                <a:gd name="connsiteX18" fmla="*/ 26793 w 38849"/>
                <a:gd name="connsiteY18" fmla="*/ 29053 h 59114"/>
                <a:gd name="connsiteX19" fmla="*/ 30365 w 38849"/>
                <a:gd name="connsiteY19" fmla="*/ 19104 h 59114"/>
                <a:gd name="connsiteX20" fmla="*/ 27128 w 38849"/>
                <a:gd name="connsiteY20" fmla="*/ 9720 h 59114"/>
                <a:gd name="connsiteX21" fmla="*/ 19090 w 38849"/>
                <a:gd name="connsiteY21" fmla="*/ 6587 h 59114"/>
                <a:gd name="connsiteX22" fmla="*/ 10606 w 38849"/>
                <a:gd name="connsiteY22" fmla="*/ 10164 h 59114"/>
                <a:gd name="connsiteX23" fmla="*/ 7480 w 38849"/>
                <a:gd name="connsiteY23" fmla="*/ 19555 h 59114"/>
                <a:gd name="connsiteX24" fmla="*/ 10159 w 38849"/>
                <a:gd name="connsiteY24" fmla="*/ 28609 h 59114"/>
                <a:gd name="connsiteX25" fmla="*/ 18979 w 38849"/>
                <a:gd name="connsiteY25" fmla="*/ 3185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849" h="59114">
                  <a:moveTo>
                    <a:pt x="8038" y="43694"/>
                  </a:moveTo>
                  <a:cubicBezTo>
                    <a:pt x="8261" y="47663"/>
                    <a:pt x="9768" y="50396"/>
                    <a:pt x="12615" y="51962"/>
                  </a:cubicBezTo>
                  <a:cubicBezTo>
                    <a:pt x="14094" y="52720"/>
                    <a:pt x="15768" y="53078"/>
                    <a:pt x="17639" y="53078"/>
                  </a:cubicBezTo>
                  <a:cubicBezTo>
                    <a:pt x="21043" y="53078"/>
                    <a:pt x="23946" y="51683"/>
                    <a:pt x="26346" y="48836"/>
                  </a:cubicBezTo>
                  <a:cubicBezTo>
                    <a:pt x="28802" y="45926"/>
                    <a:pt x="30533" y="40089"/>
                    <a:pt x="31593" y="31285"/>
                  </a:cubicBezTo>
                  <a:cubicBezTo>
                    <a:pt x="30030" y="33831"/>
                    <a:pt x="28049" y="35619"/>
                    <a:pt x="25677" y="36649"/>
                  </a:cubicBezTo>
                  <a:cubicBezTo>
                    <a:pt x="23276" y="37715"/>
                    <a:pt x="20709" y="38215"/>
                    <a:pt x="17973" y="38215"/>
                  </a:cubicBezTo>
                  <a:cubicBezTo>
                    <a:pt x="12448" y="38215"/>
                    <a:pt x="8066" y="36513"/>
                    <a:pt x="4801" y="33073"/>
                  </a:cubicBezTo>
                  <a:cubicBezTo>
                    <a:pt x="1591" y="29582"/>
                    <a:pt x="0" y="25112"/>
                    <a:pt x="0" y="19669"/>
                  </a:cubicBezTo>
                  <a:cubicBezTo>
                    <a:pt x="0" y="14469"/>
                    <a:pt x="1591" y="9885"/>
                    <a:pt x="4801" y="5922"/>
                  </a:cubicBezTo>
                  <a:cubicBezTo>
                    <a:pt x="7982" y="1981"/>
                    <a:pt x="12671" y="0"/>
                    <a:pt x="18866" y="0"/>
                  </a:cubicBezTo>
                  <a:cubicBezTo>
                    <a:pt x="27267" y="0"/>
                    <a:pt x="33044" y="3769"/>
                    <a:pt x="36170" y="11286"/>
                  </a:cubicBezTo>
                  <a:cubicBezTo>
                    <a:pt x="37956" y="15478"/>
                    <a:pt x="38849" y="20642"/>
                    <a:pt x="38849" y="26821"/>
                  </a:cubicBezTo>
                  <a:cubicBezTo>
                    <a:pt x="38849" y="33917"/>
                    <a:pt x="37789" y="40175"/>
                    <a:pt x="35724" y="45589"/>
                  </a:cubicBezTo>
                  <a:cubicBezTo>
                    <a:pt x="32207" y="54616"/>
                    <a:pt x="26263" y="59114"/>
                    <a:pt x="17862" y="59114"/>
                  </a:cubicBezTo>
                  <a:cubicBezTo>
                    <a:pt x="12280" y="59114"/>
                    <a:pt x="7982" y="57663"/>
                    <a:pt x="5023" y="54759"/>
                  </a:cubicBezTo>
                  <a:cubicBezTo>
                    <a:pt x="2121" y="51798"/>
                    <a:pt x="670" y="48107"/>
                    <a:pt x="670" y="43694"/>
                  </a:cubicBezTo>
                  <a:close/>
                  <a:moveTo>
                    <a:pt x="18979" y="31850"/>
                  </a:moveTo>
                  <a:cubicBezTo>
                    <a:pt x="21797" y="31850"/>
                    <a:pt x="24393" y="30927"/>
                    <a:pt x="26793" y="29053"/>
                  </a:cubicBezTo>
                  <a:cubicBezTo>
                    <a:pt x="29165" y="27122"/>
                    <a:pt x="30365" y="23803"/>
                    <a:pt x="30365" y="19104"/>
                  </a:cubicBezTo>
                  <a:cubicBezTo>
                    <a:pt x="30365" y="14863"/>
                    <a:pt x="29277" y="11730"/>
                    <a:pt x="27128" y="9720"/>
                  </a:cubicBezTo>
                  <a:cubicBezTo>
                    <a:pt x="25034" y="7653"/>
                    <a:pt x="22355" y="6587"/>
                    <a:pt x="19090" y="6587"/>
                  </a:cubicBezTo>
                  <a:cubicBezTo>
                    <a:pt x="15518" y="6587"/>
                    <a:pt x="12671" y="7789"/>
                    <a:pt x="10606" y="10164"/>
                  </a:cubicBezTo>
                  <a:cubicBezTo>
                    <a:pt x="8512" y="12488"/>
                    <a:pt x="7480" y="15614"/>
                    <a:pt x="7480" y="19555"/>
                  </a:cubicBezTo>
                  <a:cubicBezTo>
                    <a:pt x="7480" y="23353"/>
                    <a:pt x="8373" y="26371"/>
                    <a:pt x="10159" y="28609"/>
                  </a:cubicBezTo>
                  <a:cubicBezTo>
                    <a:pt x="12001" y="30784"/>
                    <a:pt x="14960" y="31850"/>
                    <a:pt x="18979" y="31850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E3D279BF-7851-44AB-BC37-51D64B7F5EA8}"/>
                </a:ext>
              </a:extLst>
            </p:cNvPr>
            <p:cNvSpPr/>
            <p:nvPr/>
          </p:nvSpPr>
          <p:spPr>
            <a:xfrm>
              <a:off x="2268260" y="4340598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2 h 76773"/>
                <a:gd name="connsiteX2" fmla="*/ 7591 w 18754"/>
                <a:gd name="connsiteY2" fmla="*/ 38444 h 76773"/>
                <a:gd name="connsiteX3" fmla="*/ 10829 w 18754"/>
                <a:gd name="connsiteY3" fmla="*/ 59679 h 76773"/>
                <a:gd name="connsiteX4" fmla="*/ 18755 w 18754"/>
                <a:gd name="connsiteY4" fmla="*/ 76773 h 76773"/>
                <a:gd name="connsiteX5" fmla="*/ 13843 w 18754"/>
                <a:gd name="connsiteY5" fmla="*/ 76773 h 76773"/>
                <a:gd name="connsiteX6" fmla="*/ 6587 w 18754"/>
                <a:gd name="connsiteY6" fmla="*/ 65044 h 76773"/>
                <a:gd name="connsiteX7" fmla="*/ 3572 w 18754"/>
                <a:gd name="connsiteY7" fmla="*/ 58220 h 76773"/>
                <a:gd name="connsiteX8" fmla="*/ 447 w 18754"/>
                <a:gd name="connsiteY8" fmla="*/ 45596 h 76773"/>
                <a:gd name="connsiteX9" fmla="*/ 0 w 18754"/>
                <a:gd name="connsiteY9" fmla="*/ 38887 h 76773"/>
                <a:gd name="connsiteX10" fmla="*/ 3684 w 18754"/>
                <a:gd name="connsiteY10" fmla="*/ 17766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1" y="8211"/>
                    <a:pt x="11638" y="14247"/>
                    <a:pt x="10383" y="18102"/>
                  </a:cubicBezTo>
                  <a:cubicBezTo>
                    <a:pt x="8512" y="23996"/>
                    <a:pt x="7591" y="30791"/>
                    <a:pt x="7591" y="38444"/>
                  </a:cubicBezTo>
                  <a:cubicBezTo>
                    <a:pt x="7591" y="46211"/>
                    <a:pt x="8652" y="53278"/>
                    <a:pt x="10829" y="59679"/>
                  </a:cubicBezTo>
                  <a:cubicBezTo>
                    <a:pt x="12169" y="63613"/>
                    <a:pt x="14792" y="69314"/>
                    <a:pt x="18755" y="76773"/>
                  </a:cubicBezTo>
                  <a:lnTo>
                    <a:pt x="13843" y="76773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1"/>
                    <a:pt x="4689" y="61131"/>
                    <a:pt x="3572" y="58220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83"/>
                    <a:pt x="0" y="38887"/>
                  </a:cubicBezTo>
                  <a:cubicBezTo>
                    <a:pt x="0" y="31013"/>
                    <a:pt x="1228" y="23967"/>
                    <a:pt x="3684" y="17766"/>
                  </a:cubicBezTo>
                  <a:cubicBezTo>
                    <a:pt x="5303" y="13825"/>
                    <a:pt x="8624" y="7903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9D39B84C-09FD-429A-9211-1E65F70DF3F4}"/>
                </a:ext>
              </a:extLst>
            </p:cNvPr>
            <p:cNvSpPr/>
            <p:nvPr/>
          </p:nvSpPr>
          <p:spPr>
            <a:xfrm>
              <a:off x="2295192" y="4356576"/>
              <a:ext cx="35053" cy="44030"/>
            </a:xfrm>
            <a:custGeom>
              <a:avLst/>
              <a:gdLst>
                <a:gd name="connsiteX0" fmla="*/ 0 w 35053"/>
                <a:gd name="connsiteY0" fmla="*/ 1009 h 44030"/>
                <a:gd name="connsiteX1" fmla="*/ 6921 w 35053"/>
                <a:gd name="connsiteY1" fmla="*/ 1009 h 44030"/>
                <a:gd name="connsiteX2" fmla="*/ 6921 w 35053"/>
                <a:gd name="connsiteY2" fmla="*/ 7152 h 44030"/>
                <a:gd name="connsiteX3" fmla="*/ 13284 w 35053"/>
                <a:gd name="connsiteY3" fmla="*/ 1681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80 h 44030"/>
                <a:gd name="connsiteX10" fmla="*/ 26569 w 35053"/>
                <a:gd name="connsiteY10" fmla="*/ 10622 h 44030"/>
                <a:gd name="connsiteX11" fmla="*/ 19536 w 35053"/>
                <a:gd name="connsiteY11" fmla="*/ 6594 h 44030"/>
                <a:gd name="connsiteX12" fmla="*/ 15405 w 35053"/>
                <a:gd name="connsiteY12" fmla="*/ 7045 h 44030"/>
                <a:gd name="connsiteX13" fmla="*/ 10158 w 35053"/>
                <a:gd name="connsiteY13" fmla="*/ 10622 h 44030"/>
                <a:gd name="connsiteX14" fmla="*/ 7814 w 35053"/>
                <a:gd name="connsiteY14" fmla="*/ 15092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9"/>
                  </a:moveTo>
                  <a:lnTo>
                    <a:pt x="6921" y="1009"/>
                  </a:lnTo>
                  <a:lnTo>
                    <a:pt x="6921" y="7152"/>
                  </a:lnTo>
                  <a:cubicBezTo>
                    <a:pt x="8931" y="4642"/>
                    <a:pt x="11051" y="2797"/>
                    <a:pt x="13284" y="1681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4" y="2182"/>
                    <a:pt x="33267" y="6480"/>
                  </a:cubicBezTo>
                  <a:cubicBezTo>
                    <a:pt x="34440" y="8805"/>
                    <a:pt x="35053" y="12131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80"/>
                  </a:lnTo>
                  <a:cubicBezTo>
                    <a:pt x="27686" y="14276"/>
                    <a:pt x="27295" y="12181"/>
                    <a:pt x="26569" y="10622"/>
                  </a:cubicBezTo>
                  <a:cubicBezTo>
                    <a:pt x="25285" y="7939"/>
                    <a:pt x="22941" y="6594"/>
                    <a:pt x="19536" y="6594"/>
                  </a:cubicBezTo>
                  <a:cubicBezTo>
                    <a:pt x="17805" y="6594"/>
                    <a:pt x="16438" y="6766"/>
                    <a:pt x="15405" y="7045"/>
                  </a:cubicBezTo>
                  <a:cubicBezTo>
                    <a:pt x="13396" y="7661"/>
                    <a:pt x="11638" y="8834"/>
                    <a:pt x="10158" y="10622"/>
                  </a:cubicBezTo>
                  <a:cubicBezTo>
                    <a:pt x="8959" y="12045"/>
                    <a:pt x="8177" y="13526"/>
                    <a:pt x="7814" y="15092"/>
                  </a:cubicBezTo>
                  <a:cubicBezTo>
                    <a:pt x="7423" y="16601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F8A027BB-36A5-4045-8554-1CC167534FF6}"/>
                </a:ext>
              </a:extLst>
            </p:cNvPr>
            <p:cNvSpPr/>
            <p:nvPr/>
          </p:nvSpPr>
          <p:spPr>
            <a:xfrm>
              <a:off x="2336777" y="4357921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B002E5B-3ACF-4B5C-9260-00B305BE587B}"/>
                </a:ext>
              </a:extLst>
            </p:cNvPr>
            <p:cNvSpPr/>
            <p:nvPr/>
          </p:nvSpPr>
          <p:spPr>
            <a:xfrm>
              <a:off x="2384780" y="4357921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599AA51-F71F-44D2-A2F1-334BFA1B84D7}"/>
                </a:ext>
              </a:extLst>
            </p:cNvPr>
            <p:cNvSpPr/>
            <p:nvPr/>
          </p:nvSpPr>
          <p:spPr>
            <a:xfrm>
              <a:off x="2433788" y="4342944"/>
              <a:ext cx="40858" cy="57662"/>
            </a:xfrm>
            <a:custGeom>
              <a:avLst/>
              <a:gdLst>
                <a:gd name="connsiteX0" fmla="*/ 25007 w 40858"/>
                <a:gd name="connsiteY0" fmla="*/ 37328 h 57662"/>
                <a:gd name="connsiteX1" fmla="*/ 25007 w 40858"/>
                <a:gd name="connsiteY1" fmla="*/ 11286 h 57662"/>
                <a:gd name="connsiteX2" fmla="*/ 6587 w 40858"/>
                <a:gd name="connsiteY2" fmla="*/ 37328 h 57662"/>
                <a:gd name="connsiteX3" fmla="*/ 25118 w 40858"/>
                <a:gd name="connsiteY3" fmla="*/ 57662 h 57662"/>
                <a:gd name="connsiteX4" fmla="*/ 25118 w 40858"/>
                <a:gd name="connsiteY4" fmla="*/ 43587 h 57662"/>
                <a:gd name="connsiteX5" fmla="*/ 0 w 40858"/>
                <a:gd name="connsiteY5" fmla="*/ 43587 h 57662"/>
                <a:gd name="connsiteX6" fmla="*/ 0 w 40858"/>
                <a:gd name="connsiteY6" fmla="*/ 36541 h 57662"/>
                <a:gd name="connsiteX7" fmla="*/ 26235 w 40858"/>
                <a:gd name="connsiteY7" fmla="*/ 0 h 57662"/>
                <a:gd name="connsiteX8" fmla="*/ 32374 w 40858"/>
                <a:gd name="connsiteY8" fmla="*/ 0 h 57662"/>
                <a:gd name="connsiteX9" fmla="*/ 32374 w 40858"/>
                <a:gd name="connsiteY9" fmla="*/ 37328 h 57662"/>
                <a:gd name="connsiteX10" fmla="*/ 40859 w 40858"/>
                <a:gd name="connsiteY10" fmla="*/ 37328 h 57662"/>
                <a:gd name="connsiteX11" fmla="*/ 40859 w 40858"/>
                <a:gd name="connsiteY11" fmla="*/ 43587 h 57662"/>
                <a:gd name="connsiteX12" fmla="*/ 32374 w 40858"/>
                <a:gd name="connsiteY12" fmla="*/ 43587 h 57662"/>
                <a:gd name="connsiteX13" fmla="*/ 32374 w 40858"/>
                <a:gd name="connsiteY13" fmla="*/ 57662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2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62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1"/>
                  </a:lnTo>
                  <a:lnTo>
                    <a:pt x="26235" y="0"/>
                  </a:lnTo>
                  <a:lnTo>
                    <a:pt x="32374" y="0"/>
                  </a:lnTo>
                  <a:lnTo>
                    <a:pt x="32374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4" y="43587"/>
                  </a:lnTo>
                  <a:lnTo>
                    <a:pt x="32374" y="57662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323085F-371C-44F8-A17B-125536511154}"/>
                </a:ext>
              </a:extLst>
            </p:cNvPr>
            <p:cNvSpPr/>
            <p:nvPr/>
          </p:nvSpPr>
          <p:spPr>
            <a:xfrm>
              <a:off x="2480062" y="4340598"/>
              <a:ext cx="18754" cy="76773"/>
            </a:xfrm>
            <a:custGeom>
              <a:avLst/>
              <a:gdLst>
                <a:gd name="connsiteX0" fmla="*/ 223 w 18754"/>
                <a:gd name="connsiteY0" fmla="*/ 76773 h 76773"/>
                <a:gd name="connsiteX1" fmla="*/ 8372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8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1 w 18754"/>
                <a:gd name="connsiteY6" fmla="*/ 12295 h 76773"/>
                <a:gd name="connsiteX7" fmla="*/ 15183 w 18754"/>
                <a:gd name="connsiteY7" fmla="*/ 18553 h 76773"/>
                <a:gd name="connsiteX8" fmla="*/ 17973 w 18754"/>
                <a:gd name="connsiteY8" fmla="*/ 28495 h 76773"/>
                <a:gd name="connsiteX9" fmla="*/ 18755 w 18754"/>
                <a:gd name="connsiteY9" fmla="*/ 37993 h 76773"/>
                <a:gd name="connsiteX10" fmla="*/ 14959 w 18754"/>
                <a:gd name="connsiteY10" fmla="*/ 59114 h 76773"/>
                <a:gd name="connsiteX11" fmla="*/ 5135 w 18754"/>
                <a:gd name="connsiteY11" fmla="*/ 76773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3"/>
                  </a:moveTo>
                  <a:cubicBezTo>
                    <a:pt x="4465" y="68505"/>
                    <a:pt x="7173" y="62468"/>
                    <a:pt x="8372" y="58671"/>
                  </a:cubicBezTo>
                  <a:cubicBezTo>
                    <a:pt x="10214" y="52942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08"/>
                  </a:cubicBezTo>
                  <a:cubicBezTo>
                    <a:pt x="6586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8" y="10729"/>
                    <a:pt x="12391" y="12295"/>
                  </a:cubicBezTo>
                  <a:cubicBezTo>
                    <a:pt x="13284" y="13804"/>
                    <a:pt x="14205" y="15871"/>
                    <a:pt x="15183" y="18553"/>
                  </a:cubicBezTo>
                  <a:cubicBezTo>
                    <a:pt x="16522" y="21900"/>
                    <a:pt x="17443" y="25226"/>
                    <a:pt x="17973" y="28495"/>
                  </a:cubicBezTo>
                  <a:cubicBezTo>
                    <a:pt x="18476" y="31792"/>
                    <a:pt x="18755" y="34953"/>
                    <a:pt x="18755" y="37993"/>
                  </a:cubicBezTo>
                  <a:cubicBezTo>
                    <a:pt x="18755" y="45904"/>
                    <a:pt x="17471" y="52942"/>
                    <a:pt x="14959" y="59114"/>
                  </a:cubicBezTo>
                  <a:cubicBezTo>
                    <a:pt x="13396" y="63141"/>
                    <a:pt x="10103" y="69006"/>
                    <a:pt x="5135" y="7677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81B90277-8210-4971-B4F0-B2CD5237A77D}"/>
                </a:ext>
              </a:extLst>
            </p:cNvPr>
            <p:cNvSpPr/>
            <p:nvPr/>
          </p:nvSpPr>
          <p:spPr>
            <a:xfrm>
              <a:off x="2508445" y="4358586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E60EC00F-B082-48FD-9CC9-74B02EF6852D}"/>
                </a:ext>
              </a:extLst>
            </p:cNvPr>
            <p:cNvSpPr/>
            <p:nvPr/>
          </p:nvSpPr>
          <p:spPr>
            <a:xfrm>
              <a:off x="2560607" y="4343387"/>
              <a:ext cx="21322" cy="57218"/>
            </a:xfrm>
            <a:custGeom>
              <a:avLst/>
              <a:gdLst>
                <a:gd name="connsiteX0" fmla="*/ 0 w 21322"/>
                <a:gd name="connsiteY0" fmla="*/ 16544 h 57218"/>
                <a:gd name="connsiteX1" fmla="*/ 0 w 21322"/>
                <a:gd name="connsiteY1" fmla="*/ 10958 h 57218"/>
                <a:gd name="connsiteX2" fmla="*/ 10940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19 w 21322"/>
                <a:gd name="connsiteY6" fmla="*/ 57219 h 57218"/>
                <a:gd name="connsiteX7" fmla="*/ 13619 w 21322"/>
                <a:gd name="connsiteY7" fmla="*/ 16544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44"/>
                  </a:moveTo>
                  <a:lnTo>
                    <a:pt x="0" y="10958"/>
                  </a:lnTo>
                  <a:cubicBezTo>
                    <a:pt x="5275" y="10450"/>
                    <a:pt x="8931" y="9584"/>
                    <a:pt x="10940" y="8383"/>
                  </a:cubicBezTo>
                  <a:cubicBezTo>
                    <a:pt x="13006" y="7210"/>
                    <a:pt x="14569" y="4420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19" y="57219"/>
                  </a:lnTo>
                  <a:lnTo>
                    <a:pt x="13619" y="16544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0FE558B5-A941-43A8-9977-EFC46D71BA5F}"/>
                </a:ext>
              </a:extLst>
            </p:cNvPr>
            <p:cNvSpPr/>
            <p:nvPr/>
          </p:nvSpPr>
          <p:spPr>
            <a:xfrm>
              <a:off x="2601076" y="4343058"/>
              <a:ext cx="39630" cy="59114"/>
            </a:xfrm>
            <a:custGeom>
              <a:avLst/>
              <a:gdLst>
                <a:gd name="connsiteX0" fmla="*/ 19648 w 39630"/>
                <a:gd name="connsiteY0" fmla="*/ 0 h 59114"/>
                <a:gd name="connsiteX1" fmla="*/ 35835 w 39630"/>
                <a:gd name="connsiteY1" fmla="*/ 9269 h 59114"/>
                <a:gd name="connsiteX2" fmla="*/ 39630 w 39630"/>
                <a:gd name="connsiteY2" fmla="*/ 28716 h 59114"/>
                <a:gd name="connsiteX3" fmla="*/ 36170 w 39630"/>
                <a:gd name="connsiteY3" fmla="*/ 48164 h 59114"/>
                <a:gd name="connsiteX4" fmla="*/ 19648 w 39630"/>
                <a:gd name="connsiteY4" fmla="*/ 59114 h 59114"/>
                <a:gd name="connsiteX5" fmla="*/ 4242 w 39630"/>
                <a:gd name="connsiteY5" fmla="*/ 50174 h 59114"/>
                <a:gd name="connsiteX6" fmla="*/ 0 w 39630"/>
                <a:gd name="connsiteY6" fmla="*/ 29947 h 59114"/>
                <a:gd name="connsiteX7" fmla="*/ 2567 w 39630"/>
                <a:gd name="connsiteY7" fmla="*/ 13182 h 59114"/>
                <a:gd name="connsiteX8" fmla="*/ 19648 w 39630"/>
                <a:gd name="connsiteY8" fmla="*/ 0 h 59114"/>
                <a:gd name="connsiteX9" fmla="*/ 19536 w 39630"/>
                <a:gd name="connsiteY9" fmla="*/ 52520 h 59114"/>
                <a:gd name="connsiteX10" fmla="*/ 28467 w 39630"/>
                <a:gd name="connsiteY10" fmla="*/ 47606 h 59114"/>
                <a:gd name="connsiteX11" fmla="*/ 31816 w 39630"/>
                <a:gd name="connsiteY11" fmla="*/ 28938 h 59114"/>
                <a:gd name="connsiteX12" fmla="*/ 29360 w 39630"/>
                <a:gd name="connsiteY12" fmla="*/ 12960 h 59114"/>
                <a:gd name="connsiteX13" fmla="*/ 20095 w 39630"/>
                <a:gd name="connsiteY13" fmla="*/ 6587 h 59114"/>
                <a:gd name="connsiteX14" fmla="*/ 10717 w 39630"/>
                <a:gd name="connsiteY14" fmla="*/ 12624 h 59114"/>
                <a:gd name="connsiteX15" fmla="*/ 7814 w 39630"/>
                <a:gd name="connsiteY15" fmla="*/ 30283 h 59114"/>
                <a:gd name="connsiteX16" fmla="*/ 9712 w 39630"/>
                <a:gd name="connsiteY16" fmla="*/ 44366 h 59114"/>
                <a:gd name="connsiteX17" fmla="*/ 19536 w 39630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0" h="59114">
                  <a:moveTo>
                    <a:pt x="19648" y="0"/>
                  </a:moveTo>
                  <a:cubicBezTo>
                    <a:pt x="27071" y="0"/>
                    <a:pt x="32486" y="3097"/>
                    <a:pt x="35835" y="9269"/>
                  </a:cubicBezTo>
                  <a:cubicBezTo>
                    <a:pt x="38346" y="13969"/>
                    <a:pt x="39630" y="20449"/>
                    <a:pt x="39630" y="28716"/>
                  </a:cubicBezTo>
                  <a:cubicBezTo>
                    <a:pt x="39630" y="36542"/>
                    <a:pt x="38459" y="43021"/>
                    <a:pt x="36170" y="48164"/>
                  </a:cubicBezTo>
                  <a:cubicBezTo>
                    <a:pt x="32821" y="55481"/>
                    <a:pt x="27295" y="59114"/>
                    <a:pt x="19648" y="59114"/>
                  </a:cubicBezTo>
                  <a:cubicBezTo>
                    <a:pt x="12726" y="59114"/>
                    <a:pt x="7591" y="56153"/>
                    <a:pt x="4242" y="50174"/>
                  </a:cubicBezTo>
                  <a:cubicBezTo>
                    <a:pt x="1395" y="45117"/>
                    <a:pt x="0" y="38387"/>
                    <a:pt x="0" y="29947"/>
                  </a:cubicBezTo>
                  <a:cubicBezTo>
                    <a:pt x="0" y="23409"/>
                    <a:pt x="837" y="17824"/>
                    <a:pt x="2567" y="13182"/>
                  </a:cubicBezTo>
                  <a:cubicBezTo>
                    <a:pt x="5693" y="4413"/>
                    <a:pt x="11387" y="0"/>
                    <a:pt x="19648" y="0"/>
                  </a:cubicBezTo>
                  <a:close/>
                  <a:moveTo>
                    <a:pt x="19536" y="52520"/>
                  </a:moveTo>
                  <a:cubicBezTo>
                    <a:pt x="23332" y="52520"/>
                    <a:pt x="26290" y="50903"/>
                    <a:pt x="28467" y="47606"/>
                  </a:cubicBezTo>
                  <a:cubicBezTo>
                    <a:pt x="30699" y="44251"/>
                    <a:pt x="31816" y="38051"/>
                    <a:pt x="31816" y="28938"/>
                  </a:cubicBezTo>
                  <a:cubicBezTo>
                    <a:pt x="31816" y="22458"/>
                    <a:pt x="30979" y="17151"/>
                    <a:pt x="29360" y="12960"/>
                  </a:cubicBezTo>
                  <a:cubicBezTo>
                    <a:pt x="27797" y="8711"/>
                    <a:pt x="24699" y="6587"/>
                    <a:pt x="20095" y="6587"/>
                  </a:cubicBezTo>
                  <a:cubicBezTo>
                    <a:pt x="15852" y="6587"/>
                    <a:pt x="12726" y="8604"/>
                    <a:pt x="10717" y="12624"/>
                  </a:cubicBezTo>
                  <a:cubicBezTo>
                    <a:pt x="8763" y="16594"/>
                    <a:pt x="7814" y="22458"/>
                    <a:pt x="7814" y="30283"/>
                  </a:cubicBezTo>
                  <a:cubicBezTo>
                    <a:pt x="7814" y="36091"/>
                    <a:pt x="8428" y="40790"/>
                    <a:pt x="9712" y="44366"/>
                  </a:cubicBezTo>
                  <a:cubicBezTo>
                    <a:pt x="11638" y="49809"/>
                    <a:pt x="14903" y="52520"/>
                    <a:pt x="19536" y="52520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801CD18-A9D7-43F7-9134-3487D441CA27}"/>
                </a:ext>
              </a:extLst>
            </p:cNvPr>
            <p:cNvSpPr/>
            <p:nvPr/>
          </p:nvSpPr>
          <p:spPr>
            <a:xfrm>
              <a:off x="2271302" y="4674914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2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80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44 h 76773"/>
                <a:gd name="connsiteX7" fmla="*/ 3572 w 18754"/>
                <a:gd name="connsiteY7" fmla="*/ 58228 h 76773"/>
                <a:gd name="connsiteX8" fmla="*/ 447 w 18754"/>
                <a:gd name="connsiteY8" fmla="*/ 45596 h 76773"/>
                <a:gd name="connsiteX9" fmla="*/ 0 w 18754"/>
                <a:gd name="connsiteY9" fmla="*/ 38895 h 76773"/>
                <a:gd name="connsiteX10" fmla="*/ 3684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1" y="8211"/>
                    <a:pt x="11638" y="14248"/>
                    <a:pt x="10382" y="18103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2"/>
                    <a:pt x="8652" y="53278"/>
                    <a:pt x="10829" y="59680"/>
                  </a:cubicBezTo>
                  <a:cubicBezTo>
                    <a:pt x="12168" y="63621"/>
                    <a:pt x="14792" y="69314"/>
                    <a:pt x="18755" y="76774"/>
                  </a:cubicBezTo>
                  <a:lnTo>
                    <a:pt x="13843" y="76774"/>
                  </a:lnTo>
                  <a:cubicBezTo>
                    <a:pt x="9963" y="70659"/>
                    <a:pt x="7536" y="66746"/>
                    <a:pt x="6587" y="65044"/>
                  </a:cubicBezTo>
                  <a:cubicBezTo>
                    <a:pt x="5694" y="63392"/>
                    <a:pt x="4689" y="61132"/>
                    <a:pt x="3572" y="58228"/>
                  </a:cubicBezTo>
                  <a:cubicBezTo>
                    <a:pt x="2066" y="54287"/>
                    <a:pt x="1032" y="50067"/>
                    <a:pt x="447" y="45596"/>
                  </a:cubicBezTo>
                  <a:cubicBezTo>
                    <a:pt x="139" y="43222"/>
                    <a:pt x="0" y="40983"/>
                    <a:pt x="0" y="38895"/>
                  </a:cubicBezTo>
                  <a:cubicBezTo>
                    <a:pt x="0" y="31013"/>
                    <a:pt x="1228" y="23975"/>
                    <a:pt x="3684" y="17767"/>
                  </a:cubicBezTo>
                  <a:cubicBezTo>
                    <a:pt x="5303" y="13833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8BCA6C57-680A-4FDC-8FE4-97578E0AE7AD}"/>
                </a:ext>
              </a:extLst>
            </p:cNvPr>
            <p:cNvSpPr/>
            <p:nvPr/>
          </p:nvSpPr>
          <p:spPr>
            <a:xfrm>
              <a:off x="2298234" y="4690892"/>
              <a:ext cx="35054" cy="44037"/>
            </a:xfrm>
            <a:custGeom>
              <a:avLst/>
              <a:gdLst>
                <a:gd name="connsiteX0" fmla="*/ 0 w 35054"/>
                <a:gd name="connsiteY0" fmla="*/ 1008 h 44037"/>
                <a:gd name="connsiteX1" fmla="*/ 6922 w 35054"/>
                <a:gd name="connsiteY1" fmla="*/ 1008 h 44037"/>
                <a:gd name="connsiteX2" fmla="*/ 6922 w 35054"/>
                <a:gd name="connsiteY2" fmla="*/ 7152 h 44037"/>
                <a:gd name="connsiteX3" fmla="*/ 13285 w 35054"/>
                <a:gd name="connsiteY3" fmla="*/ 1681 h 44037"/>
                <a:gd name="connsiteX4" fmla="*/ 20988 w 35054"/>
                <a:gd name="connsiteY4" fmla="*/ 0 h 44037"/>
                <a:gd name="connsiteX5" fmla="*/ 33268 w 35054"/>
                <a:gd name="connsiteY5" fmla="*/ 6488 h 44037"/>
                <a:gd name="connsiteX6" fmla="*/ 35054 w 35054"/>
                <a:gd name="connsiteY6" fmla="*/ 16429 h 44037"/>
                <a:gd name="connsiteX7" fmla="*/ 35054 w 35054"/>
                <a:gd name="connsiteY7" fmla="*/ 44037 h 44037"/>
                <a:gd name="connsiteX8" fmla="*/ 27686 w 35054"/>
                <a:gd name="connsiteY8" fmla="*/ 44037 h 44037"/>
                <a:gd name="connsiteX9" fmla="*/ 27686 w 35054"/>
                <a:gd name="connsiteY9" fmla="*/ 16880 h 44037"/>
                <a:gd name="connsiteX10" fmla="*/ 26570 w 35054"/>
                <a:gd name="connsiteY10" fmla="*/ 10622 h 44037"/>
                <a:gd name="connsiteX11" fmla="*/ 19537 w 35054"/>
                <a:gd name="connsiteY11" fmla="*/ 6594 h 44037"/>
                <a:gd name="connsiteX12" fmla="*/ 15406 w 35054"/>
                <a:gd name="connsiteY12" fmla="*/ 7045 h 44037"/>
                <a:gd name="connsiteX13" fmla="*/ 10159 w 35054"/>
                <a:gd name="connsiteY13" fmla="*/ 10622 h 44037"/>
                <a:gd name="connsiteX14" fmla="*/ 7815 w 35054"/>
                <a:gd name="connsiteY14" fmla="*/ 15092 h 44037"/>
                <a:gd name="connsiteX15" fmla="*/ 7257 w 35054"/>
                <a:gd name="connsiteY15" fmla="*/ 21457 h 44037"/>
                <a:gd name="connsiteX16" fmla="*/ 7257 w 35054"/>
                <a:gd name="connsiteY16" fmla="*/ 44037 h 44037"/>
                <a:gd name="connsiteX17" fmla="*/ 0 w 35054"/>
                <a:gd name="connsiteY17" fmla="*/ 44037 h 4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4" h="44037">
                  <a:moveTo>
                    <a:pt x="0" y="1008"/>
                  </a:moveTo>
                  <a:lnTo>
                    <a:pt x="6922" y="1008"/>
                  </a:lnTo>
                  <a:lnTo>
                    <a:pt x="6922" y="7152"/>
                  </a:lnTo>
                  <a:cubicBezTo>
                    <a:pt x="8931" y="4642"/>
                    <a:pt x="11052" y="2797"/>
                    <a:pt x="13285" y="1681"/>
                  </a:cubicBezTo>
                  <a:cubicBezTo>
                    <a:pt x="15573" y="565"/>
                    <a:pt x="18141" y="0"/>
                    <a:pt x="20988" y="0"/>
                  </a:cubicBezTo>
                  <a:cubicBezTo>
                    <a:pt x="27072" y="0"/>
                    <a:pt x="31175" y="2181"/>
                    <a:pt x="33268" y="6488"/>
                  </a:cubicBezTo>
                  <a:cubicBezTo>
                    <a:pt x="34440" y="8805"/>
                    <a:pt x="35054" y="12131"/>
                    <a:pt x="35054" y="16429"/>
                  </a:cubicBezTo>
                  <a:lnTo>
                    <a:pt x="35054" y="44037"/>
                  </a:lnTo>
                  <a:lnTo>
                    <a:pt x="27686" y="44037"/>
                  </a:lnTo>
                  <a:lnTo>
                    <a:pt x="27686" y="16880"/>
                  </a:lnTo>
                  <a:cubicBezTo>
                    <a:pt x="27686" y="14276"/>
                    <a:pt x="27295" y="12188"/>
                    <a:pt x="26570" y="10622"/>
                  </a:cubicBezTo>
                  <a:cubicBezTo>
                    <a:pt x="25286" y="7939"/>
                    <a:pt x="22942" y="6594"/>
                    <a:pt x="19537" y="6594"/>
                  </a:cubicBezTo>
                  <a:cubicBezTo>
                    <a:pt x="17806" y="6594"/>
                    <a:pt x="16439" y="6766"/>
                    <a:pt x="15406" y="7045"/>
                  </a:cubicBezTo>
                  <a:cubicBezTo>
                    <a:pt x="13396" y="7661"/>
                    <a:pt x="11638" y="8834"/>
                    <a:pt x="10159" y="10622"/>
                  </a:cubicBezTo>
                  <a:cubicBezTo>
                    <a:pt x="8959" y="12045"/>
                    <a:pt x="8178" y="13525"/>
                    <a:pt x="7815" y="15092"/>
                  </a:cubicBezTo>
                  <a:cubicBezTo>
                    <a:pt x="7424" y="16601"/>
                    <a:pt x="7257" y="18725"/>
                    <a:pt x="7257" y="21457"/>
                  </a:cubicBezTo>
                  <a:lnTo>
                    <a:pt x="7257" y="44037"/>
                  </a:lnTo>
                  <a:lnTo>
                    <a:pt x="0" y="4403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E5A0B26A-CDEB-4EFF-BD38-DDA1D956F475}"/>
                </a:ext>
              </a:extLst>
            </p:cNvPr>
            <p:cNvSpPr/>
            <p:nvPr/>
          </p:nvSpPr>
          <p:spPr>
            <a:xfrm>
              <a:off x="2339818" y="4692237"/>
              <a:ext cx="46887" cy="43471"/>
            </a:xfrm>
            <a:custGeom>
              <a:avLst/>
              <a:gdLst>
                <a:gd name="connsiteX0" fmla="*/ 0 w 46887"/>
                <a:gd name="connsiteY0" fmla="*/ 18324 h 43471"/>
                <a:gd name="connsiteX1" fmla="*/ 46888 w 46887"/>
                <a:gd name="connsiteY1" fmla="*/ 0 h 43471"/>
                <a:gd name="connsiteX2" fmla="*/ 46888 w 46887"/>
                <a:gd name="connsiteY2" fmla="*/ 7152 h 43471"/>
                <a:gd name="connsiteX3" fmla="*/ 8597 w 46887"/>
                <a:gd name="connsiteY3" fmla="*/ 21678 h 43471"/>
                <a:gd name="connsiteX4" fmla="*/ 46888 w 46887"/>
                <a:gd name="connsiteY4" fmla="*/ 36205 h 43471"/>
                <a:gd name="connsiteX5" fmla="*/ 46888 w 46887"/>
                <a:gd name="connsiteY5" fmla="*/ 43472 h 43471"/>
                <a:gd name="connsiteX6" fmla="*/ 0 w 46887"/>
                <a:gd name="connsiteY6" fmla="*/ 25033 h 4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1">
                  <a:moveTo>
                    <a:pt x="0" y="18324"/>
                  </a:moveTo>
                  <a:lnTo>
                    <a:pt x="46888" y="0"/>
                  </a:lnTo>
                  <a:lnTo>
                    <a:pt x="46888" y="7152"/>
                  </a:lnTo>
                  <a:lnTo>
                    <a:pt x="8597" y="21678"/>
                  </a:lnTo>
                  <a:lnTo>
                    <a:pt x="46888" y="36205"/>
                  </a:lnTo>
                  <a:lnTo>
                    <a:pt x="46888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C7BA88A-9799-4140-A78F-BC006D19BF44}"/>
                </a:ext>
              </a:extLst>
            </p:cNvPr>
            <p:cNvSpPr/>
            <p:nvPr/>
          </p:nvSpPr>
          <p:spPr>
            <a:xfrm>
              <a:off x="2387822" y="4692237"/>
              <a:ext cx="46887" cy="43471"/>
            </a:xfrm>
            <a:custGeom>
              <a:avLst/>
              <a:gdLst>
                <a:gd name="connsiteX0" fmla="*/ 0 w 46887"/>
                <a:gd name="connsiteY0" fmla="*/ 18324 h 43471"/>
                <a:gd name="connsiteX1" fmla="*/ 46887 w 46887"/>
                <a:gd name="connsiteY1" fmla="*/ 0 h 43471"/>
                <a:gd name="connsiteX2" fmla="*/ 46887 w 46887"/>
                <a:gd name="connsiteY2" fmla="*/ 7152 h 43471"/>
                <a:gd name="connsiteX3" fmla="*/ 8596 w 46887"/>
                <a:gd name="connsiteY3" fmla="*/ 21678 h 43471"/>
                <a:gd name="connsiteX4" fmla="*/ 46887 w 46887"/>
                <a:gd name="connsiteY4" fmla="*/ 36205 h 43471"/>
                <a:gd name="connsiteX5" fmla="*/ 46887 w 46887"/>
                <a:gd name="connsiteY5" fmla="*/ 43472 h 43471"/>
                <a:gd name="connsiteX6" fmla="*/ 0 w 46887"/>
                <a:gd name="connsiteY6" fmla="*/ 25033 h 4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1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8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57FDE96-F0CF-486C-8535-F425872F8EC4}"/>
                </a:ext>
              </a:extLst>
            </p:cNvPr>
            <p:cNvSpPr/>
            <p:nvPr/>
          </p:nvSpPr>
          <p:spPr>
            <a:xfrm>
              <a:off x="2436859" y="4677260"/>
              <a:ext cx="40858" cy="57669"/>
            </a:xfrm>
            <a:custGeom>
              <a:avLst/>
              <a:gdLst>
                <a:gd name="connsiteX0" fmla="*/ 25007 w 40858"/>
                <a:gd name="connsiteY0" fmla="*/ 37329 h 57669"/>
                <a:gd name="connsiteX1" fmla="*/ 25007 w 40858"/>
                <a:gd name="connsiteY1" fmla="*/ 11286 h 57669"/>
                <a:gd name="connsiteX2" fmla="*/ 6587 w 40858"/>
                <a:gd name="connsiteY2" fmla="*/ 37329 h 57669"/>
                <a:gd name="connsiteX3" fmla="*/ 25118 w 40858"/>
                <a:gd name="connsiteY3" fmla="*/ 57670 h 57669"/>
                <a:gd name="connsiteX4" fmla="*/ 25118 w 40858"/>
                <a:gd name="connsiteY4" fmla="*/ 43587 h 57669"/>
                <a:gd name="connsiteX5" fmla="*/ 0 w 40858"/>
                <a:gd name="connsiteY5" fmla="*/ 43587 h 57669"/>
                <a:gd name="connsiteX6" fmla="*/ 0 w 40858"/>
                <a:gd name="connsiteY6" fmla="*/ 36549 h 57669"/>
                <a:gd name="connsiteX7" fmla="*/ 26235 w 40858"/>
                <a:gd name="connsiteY7" fmla="*/ 0 h 57669"/>
                <a:gd name="connsiteX8" fmla="*/ 32374 w 40858"/>
                <a:gd name="connsiteY8" fmla="*/ 0 h 57669"/>
                <a:gd name="connsiteX9" fmla="*/ 32374 w 40858"/>
                <a:gd name="connsiteY9" fmla="*/ 37329 h 57669"/>
                <a:gd name="connsiteX10" fmla="*/ 40859 w 40858"/>
                <a:gd name="connsiteY10" fmla="*/ 37329 h 57669"/>
                <a:gd name="connsiteX11" fmla="*/ 40859 w 40858"/>
                <a:gd name="connsiteY11" fmla="*/ 43587 h 57669"/>
                <a:gd name="connsiteX12" fmla="*/ 32374 w 40858"/>
                <a:gd name="connsiteY12" fmla="*/ 43587 h 57669"/>
                <a:gd name="connsiteX13" fmla="*/ 32374 w 40858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9">
                  <a:moveTo>
                    <a:pt x="25007" y="37329"/>
                  </a:moveTo>
                  <a:lnTo>
                    <a:pt x="25007" y="11286"/>
                  </a:lnTo>
                  <a:lnTo>
                    <a:pt x="6587" y="37329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4" y="0"/>
                  </a:lnTo>
                  <a:lnTo>
                    <a:pt x="32374" y="37329"/>
                  </a:lnTo>
                  <a:lnTo>
                    <a:pt x="40859" y="37329"/>
                  </a:lnTo>
                  <a:lnTo>
                    <a:pt x="40859" y="43587"/>
                  </a:lnTo>
                  <a:lnTo>
                    <a:pt x="32374" y="43587"/>
                  </a:lnTo>
                  <a:lnTo>
                    <a:pt x="32374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32243F2E-6644-4446-AD9E-BBEDDE3FEB48}"/>
                </a:ext>
              </a:extLst>
            </p:cNvPr>
            <p:cNvSpPr/>
            <p:nvPr/>
          </p:nvSpPr>
          <p:spPr>
            <a:xfrm>
              <a:off x="2483131" y="4674914"/>
              <a:ext cx="18754" cy="76773"/>
            </a:xfrm>
            <a:custGeom>
              <a:avLst/>
              <a:gdLst>
                <a:gd name="connsiteX0" fmla="*/ 224 w 18754"/>
                <a:gd name="connsiteY0" fmla="*/ 76774 h 76773"/>
                <a:gd name="connsiteX1" fmla="*/ 8373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2 w 18754"/>
                <a:gd name="connsiteY6" fmla="*/ 12295 h 76773"/>
                <a:gd name="connsiteX7" fmla="*/ 15183 w 18754"/>
                <a:gd name="connsiteY7" fmla="*/ 18554 h 76773"/>
                <a:gd name="connsiteX8" fmla="*/ 17974 w 18754"/>
                <a:gd name="connsiteY8" fmla="*/ 28495 h 76773"/>
                <a:gd name="connsiteX9" fmla="*/ 18755 w 18754"/>
                <a:gd name="connsiteY9" fmla="*/ 38001 h 76773"/>
                <a:gd name="connsiteX10" fmla="*/ 14960 w 18754"/>
                <a:gd name="connsiteY10" fmla="*/ 59122 h 76773"/>
                <a:gd name="connsiteX11" fmla="*/ 5136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4" y="76774"/>
                  </a:moveTo>
                  <a:cubicBezTo>
                    <a:pt x="4465" y="68505"/>
                    <a:pt x="7173" y="62469"/>
                    <a:pt x="8373" y="58671"/>
                  </a:cubicBezTo>
                  <a:cubicBezTo>
                    <a:pt x="10215" y="52942"/>
                    <a:pt x="11164" y="46212"/>
                    <a:pt x="11164" y="38444"/>
                  </a:cubicBezTo>
                  <a:cubicBezTo>
                    <a:pt x="11164" y="30705"/>
                    <a:pt x="10075" y="23639"/>
                    <a:pt x="7926" y="17209"/>
                  </a:cubicBezTo>
                  <a:cubicBezTo>
                    <a:pt x="6587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9" y="10729"/>
                    <a:pt x="12392" y="12295"/>
                  </a:cubicBezTo>
                  <a:cubicBezTo>
                    <a:pt x="13285" y="13804"/>
                    <a:pt x="14206" y="15872"/>
                    <a:pt x="15183" y="18554"/>
                  </a:cubicBezTo>
                  <a:cubicBezTo>
                    <a:pt x="16522" y="21908"/>
                    <a:pt x="17443" y="25227"/>
                    <a:pt x="17974" y="28495"/>
                  </a:cubicBezTo>
                  <a:cubicBezTo>
                    <a:pt x="18476" y="31792"/>
                    <a:pt x="18755" y="34954"/>
                    <a:pt x="18755" y="38001"/>
                  </a:cubicBezTo>
                  <a:cubicBezTo>
                    <a:pt x="18755" y="45904"/>
                    <a:pt x="17472" y="52942"/>
                    <a:pt x="14960" y="59122"/>
                  </a:cubicBezTo>
                  <a:cubicBezTo>
                    <a:pt x="13396" y="63141"/>
                    <a:pt x="10103" y="69006"/>
                    <a:pt x="5136" y="76774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7D93F65-858B-4B75-AFA3-C1266E6F07F4}"/>
                </a:ext>
              </a:extLst>
            </p:cNvPr>
            <p:cNvSpPr/>
            <p:nvPr/>
          </p:nvSpPr>
          <p:spPr>
            <a:xfrm>
              <a:off x="2511515" y="4692909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2 h 42020"/>
                <a:gd name="connsiteX2" fmla="*/ 17527 w 41863"/>
                <a:gd name="connsiteY2" fmla="*/ 17652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2 h 42020"/>
                <a:gd name="connsiteX6" fmla="*/ 41864 w 41863"/>
                <a:gd name="connsiteY6" fmla="*/ 17652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2"/>
                  </a:lnTo>
                  <a:lnTo>
                    <a:pt x="17527" y="17652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2"/>
                  </a:lnTo>
                  <a:lnTo>
                    <a:pt x="41864" y="17652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48D4B489-0DF5-45CC-A427-A6D34B00087F}"/>
                </a:ext>
              </a:extLst>
            </p:cNvPr>
            <p:cNvSpPr/>
            <p:nvPr/>
          </p:nvSpPr>
          <p:spPr>
            <a:xfrm>
              <a:off x="2563649" y="4677711"/>
              <a:ext cx="21322" cy="57218"/>
            </a:xfrm>
            <a:custGeom>
              <a:avLst/>
              <a:gdLst>
                <a:gd name="connsiteX0" fmla="*/ 0 w 21322"/>
                <a:gd name="connsiteY0" fmla="*/ 16536 h 57218"/>
                <a:gd name="connsiteX1" fmla="*/ 0 w 21322"/>
                <a:gd name="connsiteY1" fmla="*/ 10950 h 57218"/>
                <a:gd name="connsiteX2" fmla="*/ 10940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19 w 21322"/>
                <a:gd name="connsiteY6" fmla="*/ 57219 h 57218"/>
                <a:gd name="connsiteX7" fmla="*/ 13619 w 21322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5" y="10450"/>
                    <a:pt x="8931" y="9577"/>
                    <a:pt x="10940" y="8383"/>
                  </a:cubicBezTo>
                  <a:cubicBezTo>
                    <a:pt x="13006" y="7202"/>
                    <a:pt x="14568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19" y="57219"/>
                  </a:lnTo>
                  <a:lnTo>
                    <a:pt x="13619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711A69F-E26D-4C1C-90E3-55827D2F1D70}"/>
                </a:ext>
              </a:extLst>
            </p:cNvPr>
            <p:cNvSpPr/>
            <p:nvPr/>
          </p:nvSpPr>
          <p:spPr>
            <a:xfrm>
              <a:off x="2603308" y="4677711"/>
              <a:ext cx="21321" cy="57218"/>
            </a:xfrm>
            <a:custGeom>
              <a:avLst/>
              <a:gdLst>
                <a:gd name="connsiteX0" fmla="*/ 0 w 21321"/>
                <a:gd name="connsiteY0" fmla="*/ 16536 h 57218"/>
                <a:gd name="connsiteX1" fmla="*/ 0 w 21321"/>
                <a:gd name="connsiteY1" fmla="*/ 10950 h 57218"/>
                <a:gd name="connsiteX2" fmla="*/ 10940 w 21321"/>
                <a:gd name="connsiteY2" fmla="*/ 8383 h 57218"/>
                <a:gd name="connsiteX3" fmla="*/ 15629 w 21321"/>
                <a:gd name="connsiteY3" fmla="*/ 0 h 57218"/>
                <a:gd name="connsiteX4" fmla="*/ 21322 w 21321"/>
                <a:gd name="connsiteY4" fmla="*/ 0 h 57218"/>
                <a:gd name="connsiteX5" fmla="*/ 21322 w 21321"/>
                <a:gd name="connsiteY5" fmla="*/ 57219 h 57218"/>
                <a:gd name="connsiteX6" fmla="*/ 13619 w 21321"/>
                <a:gd name="connsiteY6" fmla="*/ 57219 h 57218"/>
                <a:gd name="connsiteX7" fmla="*/ 13619 w 21321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1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4" y="10450"/>
                    <a:pt x="8931" y="9577"/>
                    <a:pt x="10940" y="8383"/>
                  </a:cubicBezTo>
                  <a:cubicBezTo>
                    <a:pt x="13006" y="7202"/>
                    <a:pt x="14568" y="4413"/>
                    <a:pt x="15629" y="0"/>
                  </a:cubicBezTo>
                  <a:lnTo>
                    <a:pt x="21322" y="0"/>
                  </a:lnTo>
                  <a:lnTo>
                    <a:pt x="21322" y="57219"/>
                  </a:lnTo>
                  <a:lnTo>
                    <a:pt x="13619" y="57219"/>
                  </a:lnTo>
                  <a:lnTo>
                    <a:pt x="13619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625CBCC-72C3-493B-B820-8E749E6E52AD}"/>
                </a:ext>
              </a:extLst>
            </p:cNvPr>
            <p:cNvSpPr/>
            <p:nvPr/>
          </p:nvSpPr>
          <p:spPr>
            <a:xfrm>
              <a:off x="2268260" y="5009259"/>
              <a:ext cx="18754" cy="76773"/>
            </a:xfrm>
            <a:custGeom>
              <a:avLst/>
              <a:gdLst>
                <a:gd name="connsiteX0" fmla="*/ 18643 w 18754"/>
                <a:gd name="connsiteY0" fmla="*/ 0 h 76773"/>
                <a:gd name="connsiteX1" fmla="*/ 10383 w 18754"/>
                <a:gd name="connsiteY1" fmla="*/ 18103 h 76773"/>
                <a:gd name="connsiteX2" fmla="*/ 7591 w 18754"/>
                <a:gd name="connsiteY2" fmla="*/ 38444 h 76773"/>
                <a:gd name="connsiteX3" fmla="*/ 10829 w 18754"/>
                <a:gd name="connsiteY3" fmla="*/ 59679 h 76773"/>
                <a:gd name="connsiteX4" fmla="*/ 18755 w 18754"/>
                <a:gd name="connsiteY4" fmla="*/ 76774 h 76773"/>
                <a:gd name="connsiteX5" fmla="*/ 13843 w 18754"/>
                <a:gd name="connsiteY5" fmla="*/ 76774 h 76773"/>
                <a:gd name="connsiteX6" fmla="*/ 6587 w 18754"/>
                <a:gd name="connsiteY6" fmla="*/ 65044 h 76773"/>
                <a:gd name="connsiteX7" fmla="*/ 3572 w 18754"/>
                <a:gd name="connsiteY7" fmla="*/ 58227 h 76773"/>
                <a:gd name="connsiteX8" fmla="*/ 447 w 18754"/>
                <a:gd name="connsiteY8" fmla="*/ 45596 h 76773"/>
                <a:gd name="connsiteX9" fmla="*/ 0 w 18754"/>
                <a:gd name="connsiteY9" fmla="*/ 38895 h 76773"/>
                <a:gd name="connsiteX10" fmla="*/ 3684 w 18754"/>
                <a:gd name="connsiteY10" fmla="*/ 17767 h 76773"/>
                <a:gd name="connsiteX11" fmla="*/ 13620 w 18754"/>
                <a:gd name="connsiteY11" fmla="*/ 0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18643" y="0"/>
                  </a:moveTo>
                  <a:cubicBezTo>
                    <a:pt x="14401" y="8218"/>
                    <a:pt x="11638" y="14248"/>
                    <a:pt x="10383" y="18103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1"/>
                    <a:pt x="8652" y="53278"/>
                    <a:pt x="10829" y="59679"/>
                  </a:cubicBezTo>
                  <a:cubicBezTo>
                    <a:pt x="12169" y="63621"/>
                    <a:pt x="14792" y="69321"/>
                    <a:pt x="18755" y="76774"/>
                  </a:cubicBezTo>
                  <a:lnTo>
                    <a:pt x="13843" y="76774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1"/>
                    <a:pt x="4689" y="61131"/>
                    <a:pt x="3572" y="58227"/>
                  </a:cubicBezTo>
                  <a:cubicBezTo>
                    <a:pt x="2066" y="54287"/>
                    <a:pt x="1033" y="50067"/>
                    <a:pt x="447" y="45596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4" y="17767"/>
                  </a:cubicBezTo>
                  <a:cubicBezTo>
                    <a:pt x="5303" y="13833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0D8F58A-587C-4048-911D-140D95493715}"/>
                </a:ext>
              </a:extLst>
            </p:cNvPr>
            <p:cNvSpPr/>
            <p:nvPr/>
          </p:nvSpPr>
          <p:spPr>
            <a:xfrm>
              <a:off x="2295192" y="5025237"/>
              <a:ext cx="35053" cy="44037"/>
            </a:xfrm>
            <a:custGeom>
              <a:avLst/>
              <a:gdLst>
                <a:gd name="connsiteX0" fmla="*/ 0 w 35053"/>
                <a:gd name="connsiteY0" fmla="*/ 1008 h 44037"/>
                <a:gd name="connsiteX1" fmla="*/ 6921 w 35053"/>
                <a:gd name="connsiteY1" fmla="*/ 1008 h 44037"/>
                <a:gd name="connsiteX2" fmla="*/ 6921 w 35053"/>
                <a:gd name="connsiteY2" fmla="*/ 7152 h 44037"/>
                <a:gd name="connsiteX3" fmla="*/ 13284 w 35053"/>
                <a:gd name="connsiteY3" fmla="*/ 1681 h 44037"/>
                <a:gd name="connsiteX4" fmla="*/ 20988 w 35053"/>
                <a:gd name="connsiteY4" fmla="*/ 0 h 44037"/>
                <a:gd name="connsiteX5" fmla="*/ 33267 w 35053"/>
                <a:gd name="connsiteY5" fmla="*/ 6487 h 44037"/>
                <a:gd name="connsiteX6" fmla="*/ 35053 w 35053"/>
                <a:gd name="connsiteY6" fmla="*/ 16429 h 44037"/>
                <a:gd name="connsiteX7" fmla="*/ 35053 w 35053"/>
                <a:gd name="connsiteY7" fmla="*/ 44037 h 44037"/>
                <a:gd name="connsiteX8" fmla="*/ 27686 w 35053"/>
                <a:gd name="connsiteY8" fmla="*/ 44037 h 44037"/>
                <a:gd name="connsiteX9" fmla="*/ 27686 w 35053"/>
                <a:gd name="connsiteY9" fmla="*/ 16879 h 44037"/>
                <a:gd name="connsiteX10" fmla="*/ 26569 w 35053"/>
                <a:gd name="connsiteY10" fmla="*/ 10621 h 44037"/>
                <a:gd name="connsiteX11" fmla="*/ 19536 w 35053"/>
                <a:gd name="connsiteY11" fmla="*/ 6594 h 44037"/>
                <a:gd name="connsiteX12" fmla="*/ 15405 w 35053"/>
                <a:gd name="connsiteY12" fmla="*/ 7045 h 44037"/>
                <a:gd name="connsiteX13" fmla="*/ 10158 w 35053"/>
                <a:gd name="connsiteY13" fmla="*/ 10621 h 44037"/>
                <a:gd name="connsiteX14" fmla="*/ 7814 w 35053"/>
                <a:gd name="connsiteY14" fmla="*/ 15091 h 44037"/>
                <a:gd name="connsiteX15" fmla="*/ 7256 w 35053"/>
                <a:gd name="connsiteY15" fmla="*/ 21457 h 44037"/>
                <a:gd name="connsiteX16" fmla="*/ 7256 w 35053"/>
                <a:gd name="connsiteY16" fmla="*/ 44037 h 44037"/>
                <a:gd name="connsiteX17" fmla="*/ 0 w 35053"/>
                <a:gd name="connsiteY17" fmla="*/ 44037 h 4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7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42"/>
                    <a:pt x="11051" y="2797"/>
                    <a:pt x="13284" y="1681"/>
                  </a:cubicBezTo>
                  <a:cubicBezTo>
                    <a:pt x="15573" y="565"/>
                    <a:pt x="18140" y="0"/>
                    <a:pt x="20988" y="0"/>
                  </a:cubicBezTo>
                  <a:cubicBezTo>
                    <a:pt x="27071" y="0"/>
                    <a:pt x="31174" y="2181"/>
                    <a:pt x="33267" y="6487"/>
                  </a:cubicBezTo>
                  <a:cubicBezTo>
                    <a:pt x="34440" y="8805"/>
                    <a:pt x="35053" y="12130"/>
                    <a:pt x="35053" y="16429"/>
                  </a:cubicBezTo>
                  <a:lnTo>
                    <a:pt x="35053" y="44037"/>
                  </a:lnTo>
                  <a:lnTo>
                    <a:pt x="27686" y="44037"/>
                  </a:lnTo>
                  <a:lnTo>
                    <a:pt x="27686" y="16879"/>
                  </a:lnTo>
                  <a:cubicBezTo>
                    <a:pt x="27686" y="14283"/>
                    <a:pt x="27295" y="12187"/>
                    <a:pt x="26569" y="10621"/>
                  </a:cubicBezTo>
                  <a:cubicBezTo>
                    <a:pt x="25285" y="7939"/>
                    <a:pt x="22941" y="6594"/>
                    <a:pt x="19536" y="6594"/>
                  </a:cubicBezTo>
                  <a:cubicBezTo>
                    <a:pt x="17805" y="6594"/>
                    <a:pt x="16438" y="6766"/>
                    <a:pt x="15405" y="7045"/>
                  </a:cubicBezTo>
                  <a:cubicBezTo>
                    <a:pt x="13396" y="7660"/>
                    <a:pt x="11638" y="8833"/>
                    <a:pt x="10158" y="10621"/>
                  </a:cubicBezTo>
                  <a:cubicBezTo>
                    <a:pt x="8959" y="12044"/>
                    <a:pt x="8177" y="13525"/>
                    <a:pt x="7814" y="15091"/>
                  </a:cubicBezTo>
                  <a:cubicBezTo>
                    <a:pt x="7423" y="16601"/>
                    <a:pt x="7256" y="18725"/>
                    <a:pt x="7256" y="21457"/>
                  </a:cubicBezTo>
                  <a:lnTo>
                    <a:pt x="7256" y="44037"/>
                  </a:lnTo>
                  <a:lnTo>
                    <a:pt x="0" y="4403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DB0FB75B-1B70-4F3D-8880-8CC668FC055F}"/>
                </a:ext>
              </a:extLst>
            </p:cNvPr>
            <p:cNvSpPr/>
            <p:nvPr/>
          </p:nvSpPr>
          <p:spPr>
            <a:xfrm>
              <a:off x="2336777" y="5026582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9AB0C2D-2ABD-4E59-8BAA-AF5762908317}"/>
                </a:ext>
              </a:extLst>
            </p:cNvPr>
            <p:cNvSpPr/>
            <p:nvPr/>
          </p:nvSpPr>
          <p:spPr>
            <a:xfrm>
              <a:off x="2384780" y="5026582"/>
              <a:ext cx="46887" cy="43472"/>
            </a:xfrm>
            <a:custGeom>
              <a:avLst/>
              <a:gdLst>
                <a:gd name="connsiteX0" fmla="*/ 0 w 46887"/>
                <a:gd name="connsiteY0" fmla="*/ 18324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05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24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05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5181583-BA42-4467-8B3C-29554598B7A0}"/>
                </a:ext>
              </a:extLst>
            </p:cNvPr>
            <p:cNvSpPr/>
            <p:nvPr/>
          </p:nvSpPr>
          <p:spPr>
            <a:xfrm>
              <a:off x="2433788" y="5011605"/>
              <a:ext cx="40858" cy="57669"/>
            </a:xfrm>
            <a:custGeom>
              <a:avLst/>
              <a:gdLst>
                <a:gd name="connsiteX0" fmla="*/ 25007 w 40858"/>
                <a:gd name="connsiteY0" fmla="*/ 37328 h 57669"/>
                <a:gd name="connsiteX1" fmla="*/ 25007 w 40858"/>
                <a:gd name="connsiteY1" fmla="*/ 11286 h 57669"/>
                <a:gd name="connsiteX2" fmla="*/ 6587 w 40858"/>
                <a:gd name="connsiteY2" fmla="*/ 37328 h 57669"/>
                <a:gd name="connsiteX3" fmla="*/ 25118 w 40858"/>
                <a:gd name="connsiteY3" fmla="*/ 57670 h 57669"/>
                <a:gd name="connsiteX4" fmla="*/ 25118 w 40858"/>
                <a:gd name="connsiteY4" fmla="*/ 43587 h 57669"/>
                <a:gd name="connsiteX5" fmla="*/ 0 w 40858"/>
                <a:gd name="connsiteY5" fmla="*/ 43587 h 57669"/>
                <a:gd name="connsiteX6" fmla="*/ 0 w 40858"/>
                <a:gd name="connsiteY6" fmla="*/ 36549 h 57669"/>
                <a:gd name="connsiteX7" fmla="*/ 26235 w 40858"/>
                <a:gd name="connsiteY7" fmla="*/ 0 h 57669"/>
                <a:gd name="connsiteX8" fmla="*/ 32374 w 40858"/>
                <a:gd name="connsiteY8" fmla="*/ 0 h 57669"/>
                <a:gd name="connsiteX9" fmla="*/ 32374 w 40858"/>
                <a:gd name="connsiteY9" fmla="*/ 37328 h 57669"/>
                <a:gd name="connsiteX10" fmla="*/ 40859 w 40858"/>
                <a:gd name="connsiteY10" fmla="*/ 37328 h 57669"/>
                <a:gd name="connsiteX11" fmla="*/ 40859 w 40858"/>
                <a:gd name="connsiteY11" fmla="*/ 43587 h 57669"/>
                <a:gd name="connsiteX12" fmla="*/ 32374 w 40858"/>
                <a:gd name="connsiteY12" fmla="*/ 43587 h 57669"/>
                <a:gd name="connsiteX13" fmla="*/ 32374 w 40858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9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4" y="0"/>
                  </a:lnTo>
                  <a:lnTo>
                    <a:pt x="32374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4" y="43587"/>
                  </a:lnTo>
                  <a:lnTo>
                    <a:pt x="32374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4D86E41-EA89-4CAB-8AA3-C635306E0DE1}"/>
                </a:ext>
              </a:extLst>
            </p:cNvPr>
            <p:cNvSpPr/>
            <p:nvPr/>
          </p:nvSpPr>
          <p:spPr>
            <a:xfrm>
              <a:off x="2480062" y="5009259"/>
              <a:ext cx="18754" cy="76773"/>
            </a:xfrm>
            <a:custGeom>
              <a:avLst/>
              <a:gdLst>
                <a:gd name="connsiteX0" fmla="*/ 223 w 18754"/>
                <a:gd name="connsiteY0" fmla="*/ 76774 h 76773"/>
                <a:gd name="connsiteX1" fmla="*/ 8372 w 18754"/>
                <a:gd name="connsiteY1" fmla="*/ 58671 h 76773"/>
                <a:gd name="connsiteX2" fmla="*/ 11164 w 18754"/>
                <a:gd name="connsiteY2" fmla="*/ 38444 h 76773"/>
                <a:gd name="connsiteX3" fmla="*/ 7926 w 18754"/>
                <a:gd name="connsiteY3" fmla="*/ 17209 h 76773"/>
                <a:gd name="connsiteX4" fmla="*/ 0 w 18754"/>
                <a:gd name="connsiteY4" fmla="*/ 0 h 76773"/>
                <a:gd name="connsiteX5" fmla="*/ 4912 w 18754"/>
                <a:gd name="connsiteY5" fmla="*/ 0 h 76773"/>
                <a:gd name="connsiteX6" fmla="*/ 12391 w 18754"/>
                <a:gd name="connsiteY6" fmla="*/ 12295 h 76773"/>
                <a:gd name="connsiteX7" fmla="*/ 15183 w 18754"/>
                <a:gd name="connsiteY7" fmla="*/ 18553 h 76773"/>
                <a:gd name="connsiteX8" fmla="*/ 17973 w 18754"/>
                <a:gd name="connsiteY8" fmla="*/ 28495 h 76773"/>
                <a:gd name="connsiteX9" fmla="*/ 18755 w 18754"/>
                <a:gd name="connsiteY9" fmla="*/ 38000 h 76773"/>
                <a:gd name="connsiteX10" fmla="*/ 14959 w 18754"/>
                <a:gd name="connsiteY10" fmla="*/ 59121 h 76773"/>
                <a:gd name="connsiteX11" fmla="*/ 5135 w 18754"/>
                <a:gd name="connsiteY11" fmla="*/ 76774 h 7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73">
                  <a:moveTo>
                    <a:pt x="223" y="76774"/>
                  </a:moveTo>
                  <a:cubicBezTo>
                    <a:pt x="4465" y="68505"/>
                    <a:pt x="7173" y="62469"/>
                    <a:pt x="8372" y="58671"/>
                  </a:cubicBezTo>
                  <a:cubicBezTo>
                    <a:pt x="10214" y="52942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09"/>
                  </a:cubicBezTo>
                  <a:cubicBezTo>
                    <a:pt x="6586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8" y="10729"/>
                    <a:pt x="12391" y="12295"/>
                  </a:cubicBezTo>
                  <a:cubicBezTo>
                    <a:pt x="13284" y="13804"/>
                    <a:pt x="14205" y="15871"/>
                    <a:pt x="15183" y="18553"/>
                  </a:cubicBezTo>
                  <a:cubicBezTo>
                    <a:pt x="16522" y="21908"/>
                    <a:pt x="17443" y="25226"/>
                    <a:pt x="17973" y="28495"/>
                  </a:cubicBezTo>
                  <a:cubicBezTo>
                    <a:pt x="18476" y="31792"/>
                    <a:pt x="18755" y="34954"/>
                    <a:pt x="18755" y="38000"/>
                  </a:cubicBezTo>
                  <a:cubicBezTo>
                    <a:pt x="18755" y="45904"/>
                    <a:pt x="17471" y="52942"/>
                    <a:pt x="14959" y="59121"/>
                  </a:cubicBezTo>
                  <a:cubicBezTo>
                    <a:pt x="13396" y="63141"/>
                    <a:pt x="10103" y="69013"/>
                    <a:pt x="5135" y="76774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93AA653-F236-4265-8489-DF4153945BE6}"/>
                </a:ext>
              </a:extLst>
            </p:cNvPr>
            <p:cNvSpPr/>
            <p:nvPr/>
          </p:nvSpPr>
          <p:spPr>
            <a:xfrm>
              <a:off x="2508445" y="5027254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2 h 42020"/>
                <a:gd name="connsiteX2" fmla="*/ 17527 w 41863"/>
                <a:gd name="connsiteY2" fmla="*/ 17652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2 h 42020"/>
                <a:gd name="connsiteX6" fmla="*/ 41864 w 41863"/>
                <a:gd name="connsiteY6" fmla="*/ 17652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2"/>
                  </a:lnTo>
                  <a:lnTo>
                    <a:pt x="17527" y="17652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2"/>
                  </a:lnTo>
                  <a:lnTo>
                    <a:pt x="41864" y="17652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0330913-70FD-4C07-BFDB-99F802AFB643}"/>
                </a:ext>
              </a:extLst>
            </p:cNvPr>
            <p:cNvSpPr/>
            <p:nvPr/>
          </p:nvSpPr>
          <p:spPr>
            <a:xfrm>
              <a:off x="2560607" y="5012055"/>
              <a:ext cx="21322" cy="57218"/>
            </a:xfrm>
            <a:custGeom>
              <a:avLst/>
              <a:gdLst>
                <a:gd name="connsiteX0" fmla="*/ 0 w 21322"/>
                <a:gd name="connsiteY0" fmla="*/ 16536 h 57218"/>
                <a:gd name="connsiteX1" fmla="*/ 0 w 21322"/>
                <a:gd name="connsiteY1" fmla="*/ 10950 h 57218"/>
                <a:gd name="connsiteX2" fmla="*/ 10940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19 w 21322"/>
                <a:gd name="connsiteY6" fmla="*/ 57219 h 57218"/>
                <a:gd name="connsiteX7" fmla="*/ 13619 w 21322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5" y="10450"/>
                    <a:pt x="8931" y="9584"/>
                    <a:pt x="10940" y="8383"/>
                  </a:cubicBezTo>
                  <a:cubicBezTo>
                    <a:pt x="13006" y="7210"/>
                    <a:pt x="14569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19" y="57219"/>
                  </a:lnTo>
                  <a:lnTo>
                    <a:pt x="13619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B9EEC9D4-C8D6-49B5-91B1-305D258F0454}"/>
                </a:ext>
              </a:extLst>
            </p:cNvPr>
            <p:cNvSpPr/>
            <p:nvPr/>
          </p:nvSpPr>
          <p:spPr>
            <a:xfrm>
              <a:off x="2601076" y="5011605"/>
              <a:ext cx="39742" cy="57669"/>
            </a:xfrm>
            <a:custGeom>
              <a:avLst/>
              <a:gdLst>
                <a:gd name="connsiteX0" fmla="*/ 0 w 39742"/>
                <a:gd name="connsiteY0" fmla="*/ 57670 h 57669"/>
                <a:gd name="connsiteX1" fmla="*/ 3014 w 39742"/>
                <a:gd name="connsiteY1" fmla="*/ 44817 h 57669"/>
                <a:gd name="connsiteX2" fmla="*/ 13508 w 39742"/>
                <a:gd name="connsiteY2" fmla="*/ 34760 h 57669"/>
                <a:gd name="connsiteX3" fmla="*/ 21211 w 39742"/>
                <a:gd name="connsiteY3" fmla="*/ 30290 h 57669"/>
                <a:gd name="connsiteX4" fmla="*/ 28467 w 39742"/>
                <a:gd name="connsiteY4" fmla="*/ 25148 h 57669"/>
                <a:gd name="connsiteX5" fmla="*/ 31705 w 39742"/>
                <a:gd name="connsiteY5" fmla="*/ 17545 h 57669"/>
                <a:gd name="connsiteX6" fmla="*/ 28690 w 39742"/>
                <a:gd name="connsiteY6" fmla="*/ 9613 h 57669"/>
                <a:gd name="connsiteX7" fmla="*/ 20653 w 39742"/>
                <a:gd name="connsiteY7" fmla="*/ 6594 h 57669"/>
                <a:gd name="connsiteX8" fmla="*/ 10382 w 39742"/>
                <a:gd name="connsiteY8" fmla="*/ 12181 h 57669"/>
                <a:gd name="connsiteX9" fmla="*/ 8707 w 39742"/>
                <a:gd name="connsiteY9" fmla="*/ 20563 h 57669"/>
                <a:gd name="connsiteX10" fmla="*/ 1451 w 39742"/>
                <a:gd name="connsiteY10" fmla="*/ 20563 h 57669"/>
                <a:gd name="connsiteX11" fmla="*/ 4130 w 39742"/>
                <a:gd name="connsiteY11" fmla="*/ 8268 h 57669"/>
                <a:gd name="connsiteX12" fmla="*/ 20764 w 39742"/>
                <a:gd name="connsiteY12" fmla="*/ 0 h 57669"/>
                <a:gd name="connsiteX13" fmla="*/ 35165 w 39742"/>
                <a:gd name="connsiteY13" fmla="*/ 5364 h 57669"/>
                <a:gd name="connsiteX14" fmla="*/ 39742 w 39742"/>
                <a:gd name="connsiteY14" fmla="*/ 17209 h 57669"/>
                <a:gd name="connsiteX15" fmla="*/ 34830 w 39742"/>
                <a:gd name="connsiteY15" fmla="*/ 28946 h 57669"/>
                <a:gd name="connsiteX16" fmla="*/ 24783 w 39742"/>
                <a:gd name="connsiteY16" fmla="*/ 35876 h 57669"/>
                <a:gd name="connsiteX17" fmla="*/ 19313 w 39742"/>
                <a:gd name="connsiteY17" fmla="*/ 39002 h 57669"/>
                <a:gd name="connsiteX18" fmla="*/ 13173 w 39742"/>
                <a:gd name="connsiteY18" fmla="*/ 43143 h 57669"/>
                <a:gd name="connsiteX19" fmla="*/ 8038 w 39742"/>
                <a:gd name="connsiteY19" fmla="*/ 50853 h 57669"/>
                <a:gd name="connsiteX20" fmla="*/ 39407 w 39742"/>
                <a:gd name="connsiteY20" fmla="*/ 50853 h 57669"/>
                <a:gd name="connsiteX21" fmla="*/ 39407 w 39742"/>
                <a:gd name="connsiteY21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2" h="57669">
                  <a:moveTo>
                    <a:pt x="0" y="57670"/>
                  </a:moveTo>
                  <a:cubicBezTo>
                    <a:pt x="279" y="52749"/>
                    <a:pt x="1283" y="48479"/>
                    <a:pt x="3014" y="44817"/>
                  </a:cubicBezTo>
                  <a:cubicBezTo>
                    <a:pt x="4800" y="41097"/>
                    <a:pt x="8289" y="37750"/>
                    <a:pt x="13508" y="34760"/>
                  </a:cubicBezTo>
                  <a:lnTo>
                    <a:pt x="21211" y="30290"/>
                  </a:lnTo>
                  <a:cubicBezTo>
                    <a:pt x="24616" y="28273"/>
                    <a:pt x="27043" y="26571"/>
                    <a:pt x="28467" y="25148"/>
                  </a:cubicBezTo>
                  <a:cubicBezTo>
                    <a:pt x="30616" y="22909"/>
                    <a:pt x="31705" y="20398"/>
                    <a:pt x="31705" y="17545"/>
                  </a:cubicBezTo>
                  <a:cubicBezTo>
                    <a:pt x="31705" y="14197"/>
                    <a:pt x="30699" y="11565"/>
                    <a:pt x="28690" y="9613"/>
                  </a:cubicBezTo>
                  <a:cubicBezTo>
                    <a:pt x="26681" y="7603"/>
                    <a:pt x="24001" y="6594"/>
                    <a:pt x="20653" y="6594"/>
                  </a:cubicBezTo>
                  <a:cubicBezTo>
                    <a:pt x="15741" y="6594"/>
                    <a:pt x="12308" y="8469"/>
                    <a:pt x="10382" y="12181"/>
                  </a:cubicBezTo>
                  <a:cubicBezTo>
                    <a:pt x="9405" y="14197"/>
                    <a:pt x="8847" y="16987"/>
                    <a:pt x="8707" y="20563"/>
                  </a:cubicBezTo>
                  <a:lnTo>
                    <a:pt x="1451" y="20563"/>
                  </a:lnTo>
                  <a:cubicBezTo>
                    <a:pt x="1507" y="15592"/>
                    <a:pt x="2400" y="11487"/>
                    <a:pt x="4130" y="8268"/>
                  </a:cubicBezTo>
                  <a:cubicBezTo>
                    <a:pt x="7256" y="2768"/>
                    <a:pt x="12782" y="0"/>
                    <a:pt x="20764" y="0"/>
                  </a:cubicBezTo>
                  <a:cubicBezTo>
                    <a:pt x="27295" y="0"/>
                    <a:pt x="32095" y="1788"/>
                    <a:pt x="35165" y="5364"/>
                  </a:cubicBezTo>
                  <a:cubicBezTo>
                    <a:pt x="38207" y="8883"/>
                    <a:pt x="39742" y="12824"/>
                    <a:pt x="39742" y="17209"/>
                  </a:cubicBezTo>
                  <a:cubicBezTo>
                    <a:pt x="39742" y="21850"/>
                    <a:pt x="38096" y="25763"/>
                    <a:pt x="34830" y="28946"/>
                  </a:cubicBezTo>
                  <a:cubicBezTo>
                    <a:pt x="32960" y="30905"/>
                    <a:pt x="29611" y="33194"/>
                    <a:pt x="24783" y="35876"/>
                  </a:cubicBezTo>
                  <a:lnTo>
                    <a:pt x="19313" y="39002"/>
                  </a:lnTo>
                  <a:cubicBezTo>
                    <a:pt x="16689" y="40432"/>
                    <a:pt x="14652" y="41798"/>
                    <a:pt x="13173" y="43143"/>
                  </a:cubicBezTo>
                  <a:cubicBezTo>
                    <a:pt x="10493" y="45461"/>
                    <a:pt x="8763" y="48028"/>
                    <a:pt x="8038" y="50853"/>
                  </a:cubicBezTo>
                  <a:lnTo>
                    <a:pt x="39407" y="50853"/>
                  </a:lnTo>
                  <a:lnTo>
                    <a:pt x="39407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78A04A33-2ED5-4A0D-A739-2126FD5C7C0D}"/>
                </a:ext>
              </a:extLst>
            </p:cNvPr>
            <p:cNvSpPr/>
            <p:nvPr/>
          </p:nvSpPr>
          <p:spPr>
            <a:xfrm>
              <a:off x="2268260" y="5343603"/>
              <a:ext cx="18754" cy="76781"/>
            </a:xfrm>
            <a:custGeom>
              <a:avLst/>
              <a:gdLst>
                <a:gd name="connsiteX0" fmla="*/ 18643 w 18754"/>
                <a:gd name="connsiteY0" fmla="*/ 0 h 76781"/>
                <a:gd name="connsiteX1" fmla="*/ 10383 w 18754"/>
                <a:gd name="connsiteY1" fmla="*/ 18103 h 76781"/>
                <a:gd name="connsiteX2" fmla="*/ 7591 w 18754"/>
                <a:gd name="connsiteY2" fmla="*/ 38444 h 76781"/>
                <a:gd name="connsiteX3" fmla="*/ 10829 w 18754"/>
                <a:gd name="connsiteY3" fmla="*/ 59680 h 76781"/>
                <a:gd name="connsiteX4" fmla="*/ 18755 w 18754"/>
                <a:gd name="connsiteY4" fmla="*/ 76781 h 76781"/>
                <a:gd name="connsiteX5" fmla="*/ 13843 w 18754"/>
                <a:gd name="connsiteY5" fmla="*/ 76781 h 76781"/>
                <a:gd name="connsiteX6" fmla="*/ 6587 w 18754"/>
                <a:gd name="connsiteY6" fmla="*/ 65044 h 76781"/>
                <a:gd name="connsiteX7" fmla="*/ 3572 w 18754"/>
                <a:gd name="connsiteY7" fmla="*/ 58228 h 76781"/>
                <a:gd name="connsiteX8" fmla="*/ 447 w 18754"/>
                <a:gd name="connsiteY8" fmla="*/ 45596 h 76781"/>
                <a:gd name="connsiteX9" fmla="*/ 0 w 18754"/>
                <a:gd name="connsiteY9" fmla="*/ 38895 h 76781"/>
                <a:gd name="connsiteX10" fmla="*/ 3684 w 18754"/>
                <a:gd name="connsiteY10" fmla="*/ 17774 h 76781"/>
                <a:gd name="connsiteX11" fmla="*/ 13620 w 18754"/>
                <a:gd name="connsiteY11" fmla="*/ 0 h 7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1">
                  <a:moveTo>
                    <a:pt x="18643" y="0"/>
                  </a:moveTo>
                  <a:cubicBezTo>
                    <a:pt x="14401" y="8218"/>
                    <a:pt x="11638" y="14248"/>
                    <a:pt x="10383" y="18103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1"/>
                    <a:pt x="8652" y="53278"/>
                    <a:pt x="10829" y="59680"/>
                  </a:cubicBezTo>
                  <a:cubicBezTo>
                    <a:pt x="12169" y="63621"/>
                    <a:pt x="14792" y="69321"/>
                    <a:pt x="18755" y="76781"/>
                  </a:cubicBezTo>
                  <a:lnTo>
                    <a:pt x="13843" y="76781"/>
                  </a:lnTo>
                  <a:cubicBezTo>
                    <a:pt x="9964" y="70659"/>
                    <a:pt x="7536" y="66746"/>
                    <a:pt x="6587" y="65044"/>
                  </a:cubicBezTo>
                  <a:cubicBezTo>
                    <a:pt x="5694" y="63399"/>
                    <a:pt x="4689" y="61131"/>
                    <a:pt x="3572" y="58228"/>
                  </a:cubicBezTo>
                  <a:cubicBezTo>
                    <a:pt x="2066" y="54287"/>
                    <a:pt x="1033" y="50067"/>
                    <a:pt x="447" y="45596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4" y="17774"/>
                  </a:cubicBezTo>
                  <a:cubicBezTo>
                    <a:pt x="5303" y="13833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D04D381D-5214-4244-830F-BA04CFC49032}"/>
                </a:ext>
              </a:extLst>
            </p:cNvPr>
            <p:cNvSpPr/>
            <p:nvPr/>
          </p:nvSpPr>
          <p:spPr>
            <a:xfrm>
              <a:off x="2295192" y="5359589"/>
              <a:ext cx="35053" cy="44030"/>
            </a:xfrm>
            <a:custGeom>
              <a:avLst/>
              <a:gdLst>
                <a:gd name="connsiteX0" fmla="*/ 0 w 35053"/>
                <a:gd name="connsiteY0" fmla="*/ 1001 h 44030"/>
                <a:gd name="connsiteX1" fmla="*/ 6921 w 35053"/>
                <a:gd name="connsiteY1" fmla="*/ 1001 h 44030"/>
                <a:gd name="connsiteX2" fmla="*/ 6921 w 35053"/>
                <a:gd name="connsiteY2" fmla="*/ 7152 h 44030"/>
                <a:gd name="connsiteX3" fmla="*/ 13284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2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6 w 35053"/>
                <a:gd name="connsiteY11" fmla="*/ 6587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1"/>
                  </a:moveTo>
                  <a:lnTo>
                    <a:pt x="6921" y="1001"/>
                  </a:lnTo>
                  <a:lnTo>
                    <a:pt x="6921" y="7152"/>
                  </a:lnTo>
                  <a:cubicBezTo>
                    <a:pt x="8931" y="4634"/>
                    <a:pt x="11051" y="2789"/>
                    <a:pt x="13284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4" y="2174"/>
                    <a:pt x="33267" y="6480"/>
                  </a:cubicBezTo>
                  <a:cubicBezTo>
                    <a:pt x="34440" y="8797"/>
                    <a:pt x="35053" y="12123"/>
                    <a:pt x="35053" y="16422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87"/>
                    <a:pt x="19536" y="6587"/>
                  </a:cubicBezTo>
                  <a:cubicBezTo>
                    <a:pt x="17805" y="6587"/>
                    <a:pt x="16438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37"/>
                    <a:pt x="8177" y="13518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6A289AA-A815-4AF8-B2A4-DE35CC81ECA7}"/>
                </a:ext>
              </a:extLst>
            </p:cNvPr>
            <p:cNvSpPr/>
            <p:nvPr/>
          </p:nvSpPr>
          <p:spPr>
            <a:xfrm>
              <a:off x="2336777" y="5360926"/>
              <a:ext cx="46887" cy="43472"/>
            </a:xfrm>
            <a:custGeom>
              <a:avLst/>
              <a:gdLst>
                <a:gd name="connsiteX0" fmla="*/ 0 w 46887"/>
                <a:gd name="connsiteY0" fmla="*/ 18332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3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2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3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799ABB1-5130-4D3C-9E66-BFB53E147713}"/>
                </a:ext>
              </a:extLst>
            </p:cNvPr>
            <p:cNvSpPr/>
            <p:nvPr/>
          </p:nvSpPr>
          <p:spPr>
            <a:xfrm>
              <a:off x="2384780" y="5360926"/>
              <a:ext cx="46887" cy="43472"/>
            </a:xfrm>
            <a:custGeom>
              <a:avLst/>
              <a:gdLst>
                <a:gd name="connsiteX0" fmla="*/ 0 w 46887"/>
                <a:gd name="connsiteY0" fmla="*/ 18332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3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2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3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7F60D1AD-8061-4C8F-A44F-A076B7F9E27D}"/>
                </a:ext>
              </a:extLst>
            </p:cNvPr>
            <p:cNvSpPr/>
            <p:nvPr/>
          </p:nvSpPr>
          <p:spPr>
            <a:xfrm>
              <a:off x="2433788" y="5345949"/>
              <a:ext cx="40858" cy="57669"/>
            </a:xfrm>
            <a:custGeom>
              <a:avLst/>
              <a:gdLst>
                <a:gd name="connsiteX0" fmla="*/ 25007 w 40858"/>
                <a:gd name="connsiteY0" fmla="*/ 37328 h 57669"/>
                <a:gd name="connsiteX1" fmla="*/ 25007 w 40858"/>
                <a:gd name="connsiteY1" fmla="*/ 11286 h 57669"/>
                <a:gd name="connsiteX2" fmla="*/ 6587 w 40858"/>
                <a:gd name="connsiteY2" fmla="*/ 37328 h 57669"/>
                <a:gd name="connsiteX3" fmla="*/ 25118 w 40858"/>
                <a:gd name="connsiteY3" fmla="*/ 57670 h 57669"/>
                <a:gd name="connsiteX4" fmla="*/ 25118 w 40858"/>
                <a:gd name="connsiteY4" fmla="*/ 43587 h 57669"/>
                <a:gd name="connsiteX5" fmla="*/ 0 w 40858"/>
                <a:gd name="connsiteY5" fmla="*/ 43587 h 57669"/>
                <a:gd name="connsiteX6" fmla="*/ 0 w 40858"/>
                <a:gd name="connsiteY6" fmla="*/ 36549 h 57669"/>
                <a:gd name="connsiteX7" fmla="*/ 26235 w 40858"/>
                <a:gd name="connsiteY7" fmla="*/ 0 h 57669"/>
                <a:gd name="connsiteX8" fmla="*/ 32374 w 40858"/>
                <a:gd name="connsiteY8" fmla="*/ 0 h 57669"/>
                <a:gd name="connsiteX9" fmla="*/ 32374 w 40858"/>
                <a:gd name="connsiteY9" fmla="*/ 37328 h 57669"/>
                <a:gd name="connsiteX10" fmla="*/ 40859 w 40858"/>
                <a:gd name="connsiteY10" fmla="*/ 37328 h 57669"/>
                <a:gd name="connsiteX11" fmla="*/ 40859 w 40858"/>
                <a:gd name="connsiteY11" fmla="*/ 43587 h 57669"/>
                <a:gd name="connsiteX12" fmla="*/ 32374 w 40858"/>
                <a:gd name="connsiteY12" fmla="*/ 43587 h 57669"/>
                <a:gd name="connsiteX13" fmla="*/ 32374 w 40858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9">
                  <a:moveTo>
                    <a:pt x="25007" y="37328"/>
                  </a:moveTo>
                  <a:lnTo>
                    <a:pt x="25007" y="11286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4" y="0"/>
                  </a:lnTo>
                  <a:lnTo>
                    <a:pt x="32374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4" y="43587"/>
                  </a:lnTo>
                  <a:lnTo>
                    <a:pt x="32374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60CC458-05A3-4D17-9ABE-AE695BD0CD49}"/>
                </a:ext>
              </a:extLst>
            </p:cNvPr>
            <p:cNvSpPr/>
            <p:nvPr/>
          </p:nvSpPr>
          <p:spPr>
            <a:xfrm>
              <a:off x="2480062" y="5343603"/>
              <a:ext cx="18754" cy="76781"/>
            </a:xfrm>
            <a:custGeom>
              <a:avLst/>
              <a:gdLst>
                <a:gd name="connsiteX0" fmla="*/ 223 w 18754"/>
                <a:gd name="connsiteY0" fmla="*/ 76781 h 76781"/>
                <a:gd name="connsiteX1" fmla="*/ 8372 w 18754"/>
                <a:gd name="connsiteY1" fmla="*/ 58671 h 76781"/>
                <a:gd name="connsiteX2" fmla="*/ 11164 w 18754"/>
                <a:gd name="connsiteY2" fmla="*/ 38444 h 76781"/>
                <a:gd name="connsiteX3" fmla="*/ 7926 w 18754"/>
                <a:gd name="connsiteY3" fmla="*/ 17209 h 76781"/>
                <a:gd name="connsiteX4" fmla="*/ 0 w 18754"/>
                <a:gd name="connsiteY4" fmla="*/ 0 h 76781"/>
                <a:gd name="connsiteX5" fmla="*/ 4912 w 18754"/>
                <a:gd name="connsiteY5" fmla="*/ 0 h 76781"/>
                <a:gd name="connsiteX6" fmla="*/ 12391 w 18754"/>
                <a:gd name="connsiteY6" fmla="*/ 12295 h 76781"/>
                <a:gd name="connsiteX7" fmla="*/ 15183 w 18754"/>
                <a:gd name="connsiteY7" fmla="*/ 18554 h 76781"/>
                <a:gd name="connsiteX8" fmla="*/ 17973 w 18754"/>
                <a:gd name="connsiteY8" fmla="*/ 28503 h 76781"/>
                <a:gd name="connsiteX9" fmla="*/ 18755 w 18754"/>
                <a:gd name="connsiteY9" fmla="*/ 38001 h 76781"/>
                <a:gd name="connsiteX10" fmla="*/ 14959 w 18754"/>
                <a:gd name="connsiteY10" fmla="*/ 59122 h 76781"/>
                <a:gd name="connsiteX11" fmla="*/ 5135 w 18754"/>
                <a:gd name="connsiteY11" fmla="*/ 76781 h 7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1">
                  <a:moveTo>
                    <a:pt x="223" y="76781"/>
                  </a:moveTo>
                  <a:cubicBezTo>
                    <a:pt x="4465" y="68505"/>
                    <a:pt x="7173" y="62476"/>
                    <a:pt x="8372" y="58671"/>
                  </a:cubicBezTo>
                  <a:cubicBezTo>
                    <a:pt x="10214" y="52949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09"/>
                  </a:cubicBezTo>
                  <a:cubicBezTo>
                    <a:pt x="6586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8" y="10729"/>
                    <a:pt x="12391" y="12295"/>
                  </a:cubicBezTo>
                  <a:cubicBezTo>
                    <a:pt x="13284" y="13804"/>
                    <a:pt x="14205" y="15872"/>
                    <a:pt x="15183" y="18554"/>
                  </a:cubicBezTo>
                  <a:cubicBezTo>
                    <a:pt x="16522" y="21908"/>
                    <a:pt x="17443" y="25234"/>
                    <a:pt x="17973" y="28503"/>
                  </a:cubicBezTo>
                  <a:cubicBezTo>
                    <a:pt x="18476" y="31800"/>
                    <a:pt x="18755" y="34954"/>
                    <a:pt x="18755" y="38001"/>
                  </a:cubicBezTo>
                  <a:cubicBezTo>
                    <a:pt x="18755" y="45904"/>
                    <a:pt x="17471" y="52949"/>
                    <a:pt x="14959" y="59122"/>
                  </a:cubicBezTo>
                  <a:cubicBezTo>
                    <a:pt x="13396" y="63141"/>
                    <a:pt x="10103" y="69014"/>
                    <a:pt x="5135" y="7678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AD3E0C9-1056-47AA-9053-C83805F716D8}"/>
                </a:ext>
              </a:extLst>
            </p:cNvPr>
            <p:cNvSpPr/>
            <p:nvPr/>
          </p:nvSpPr>
          <p:spPr>
            <a:xfrm>
              <a:off x="2508445" y="5361599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B7109C0-51B8-4A2B-8DBE-8CF8DAFE67FE}"/>
                </a:ext>
              </a:extLst>
            </p:cNvPr>
            <p:cNvSpPr/>
            <p:nvPr/>
          </p:nvSpPr>
          <p:spPr>
            <a:xfrm>
              <a:off x="2560607" y="5346400"/>
              <a:ext cx="21322" cy="57218"/>
            </a:xfrm>
            <a:custGeom>
              <a:avLst/>
              <a:gdLst>
                <a:gd name="connsiteX0" fmla="*/ 0 w 21322"/>
                <a:gd name="connsiteY0" fmla="*/ 16536 h 57218"/>
                <a:gd name="connsiteX1" fmla="*/ 0 w 21322"/>
                <a:gd name="connsiteY1" fmla="*/ 10950 h 57218"/>
                <a:gd name="connsiteX2" fmla="*/ 10940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19 w 21322"/>
                <a:gd name="connsiteY6" fmla="*/ 57219 h 57218"/>
                <a:gd name="connsiteX7" fmla="*/ 13619 w 21322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5" y="10450"/>
                    <a:pt x="8931" y="9584"/>
                    <a:pt x="10940" y="8383"/>
                  </a:cubicBezTo>
                  <a:cubicBezTo>
                    <a:pt x="13006" y="7210"/>
                    <a:pt x="14569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19" y="57219"/>
                  </a:lnTo>
                  <a:lnTo>
                    <a:pt x="13619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A58C91A7-7B73-49DD-B721-F2B582C5D2E0}"/>
                </a:ext>
              </a:extLst>
            </p:cNvPr>
            <p:cNvSpPr/>
            <p:nvPr/>
          </p:nvSpPr>
          <p:spPr>
            <a:xfrm>
              <a:off x="2600517" y="5346064"/>
              <a:ext cx="40077" cy="59121"/>
            </a:xfrm>
            <a:custGeom>
              <a:avLst/>
              <a:gdLst>
                <a:gd name="connsiteX0" fmla="*/ 19314 w 40077"/>
                <a:gd name="connsiteY0" fmla="*/ 59121 h 59121"/>
                <a:gd name="connsiteX1" fmla="*/ 4578 w 40077"/>
                <a:gd name="connsiteY1" fmla="*/ 53528 h 59121"/>
                <a:gd name="connsiteX2" fmla="*/ 0 w 40077"/>
                <a:gd name="connsiteY2" fmla="*/ 39896 h 59121"/>
                <a:gd name="connsiteX3" fmla="*/ 7480 w 40077"/>
                <a:gd name="connsiteY3" fmla="*/ 39896 h 59121"/>
                <a:gd name="connsiteX4" fmla="*/ 9601 w 40077"/>
                <a:gd name="connsiteY4" fmla="*/ 47942 h 59121"/>
                <a:gd name="connsiteX5" fmla="*/ 19760 w 40077"/>
                <a:gd name="connsiteY5" fmla="*/ 52527 h 59121"/>
                <a:gd name="connsiteX6" fmla="*/ 28914 w 40077"/>
                <a:gd name="connsiteY6" fmla="*/ 49509 h 59121"/>
                <a:gd name="connsiteX7" fmla="*/ 32375 w 40077"/>
                <a:gd name="connsiteY7" fmla="*/ 41569 h 59121"/>
                <a:gd name="connsiteX8" fmla="*/ 28691 w 40077"/>
                <a:gd name="connsiteY8" fmla="*/ 33301 h 59121"/>
                <a:gd name="connsiteX9" fmla="*/ 18643 w 40077"/>
                <a:gd name="connsiteY9" fmla="*/ 30955 h 59121"/>
                <a:gd name="connsiteX10" fmla="*/ 17081 w 40077"/>
                <a:gd name="connsiteY10" fmla="*/ 30955 h 59121"/>
                <a:gd name="connsiteX11" fmla="*/ 15629 w 40077"/>
                <a:gd name="connsiteY11" fmla="*/ 30955 h 59121"/>
                <a:gd name="connsiteX12" fmla="*/ 15629 w 40077"/>
                <a:gd name="connsiteY12" fmla="*/ 24582 h 59121"/>
                <a:gd name="connsiteX13" fmla="*/ 17527 w 40077"/>
                <a:gd name="connsiteY13" fmla="*/ 24812 h 59121"/>
                <a:gd name="connsiteX14" fmla="*/ 19201 w 40077"/>
                <a:gd name="connsiteY14" fmla="*/ 24812 h 59121"/>
                <a:gd name="connsiteX15" fmla="*/ 25788 w 40077"/>
                <a:gd name="connsiteY15" fmla="*/ 23581 h 59121"/>
                <a:gd name="connsiteX16" fmla="*/ 30365 w 40077"/>
                <a:gd name="connsiteY16" fmla="*/ 15535 h 59121"/>
                <a:gd name="connsiteX17" fmla="*/ 27351 w 40077"/>
                <a:gd name="connsiteY17" fmla="*/ 8940 h 59121"/>
                <a:gd name="connsiteX18" fmla="*/ 20207 w 40077"/>
                <a:gd name="connsiteY18" fmla="*/ 6594 h 59121"/>
                <a:gd name="connsiteX19" fmla="*/ 10271 w 40077"/>
                <a:gd name="connsiteY19" fmla="*/ 11401 h 59121"/>
                <a:gd name="connsiteX20" fmla="*/ 8597 w 40077"/>
                <a:gd name="connsiteY20" fmla="*/ 18889 h 59121"/>
                <a:gd name="connsiteX21" fmla="*/ 1452 w 40077"/>
                <a:gd name="connsiteY21" fmla="*/ 18889 h 59121"/>
                <a:gd name="connsiteX22" fmla="*/ 4019 w 40077"/>
                <a:gd name="connsiteY22" fmla="*/ 8046 h 59121"/>
                <a:gd name="connsiteX23" fmla="*/ 19537 w 40077"/>
                <a:gd name="connsiteY23" fmla="*/ 0 h 59121"/>
                <a:gd name="connsiteX24" fmla="*/ 33044 w 40077"/>
                <a:gd name="connsiteY24" fmla="*/ 3912 h 59121"/>
                <a:gd name="connsiteX25" fmla="*/ 37956 w 40077"/>
                <a:gd name="connsiteY25" fmla="*/ 15199 h 59121"/>
                <a:gd name="connsiteX26" fmla="*/ 35054 w 40077"/>
                <a:gd name="connsiteY26" fmla="*/ 23803 h 59121"/>
                <a:gd name="connsiteX27" fmla="*/ 30477 w 40077"/>
                <a:gd name="connsiteY27" fmla="*/ 27043 h 59121"/>
                <a:gd name="connsiteX28" fmla="*/ 37510 w 40077"/>
                <a:gd name="connsiteY28" fmla="*/ 31849 h 59121"/>
                <a:gd name="connsiteX29" fmla="*/ 40078 w 40077"/>
                <a:gd name="connsiteY29" fmla="*/ 40568 h 59121"/>
                <a:gd name="connsiteX30" fmla="*/ 34608 w 40077"/>
                <a:gd name="connsiteY30" fmla="*/ 53979 h 59121"/>
                <a:gd name="connsiteX31" fmla="*/ 19314 w 40077"/>
                <a:gd name="connsiteY31" fmla="*/ 59121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077" h="59121">
                  <a:moveTo>
                    <a:pt x="19314" y="59121"/>
                  </a:moveTo>
                  <a:cubicBezTo>
                    <a:pt x="12531" y="59121"/>
                    <a:pt x="7619" y="57276"/>
                    <a:pt x="4578" y="53528"/>
                  </a:cubicBezTo>
                  <a:cubicBezTo>
                    <a:pt x="1508" y="49816"/>
                    <a:pt x="0" y="45260"/>
                    <a:pt x="0" y="39896"/>
                  </a:cubicBezTo>
                  <a:lnTo>
                    <a:pt x="7480" y="39896"/>
                  </a:lnTo>
                  <a:cubicBezTo>
                    <a:pt x="7759" y="43644"/>
                    <a:pt x="8484" y="46326"/>
                    <a:pt x="9601" y="47942"/>
                  </a:cubicBezTo>
                  <a:cubicBezTo>
                    <a:pt x="11443" y="51018"/>
                    <a:pt x="14848" y="52527"/>
                    <a:pt x="19760" y="52527"/>
                  </a:cubicBezTo>
                  <a:cubicBezTo>
                    <a:pt x="23555" y="52527"/>
                    <a:pt x="26598" y="51518"/>
                    <a:pt x="28914" y="49509"/>
                  </a:cubicBezTo>
                  <a:cubicBezTo>
                    <a:pt x="31202" y="47442"/>
                    <a:pt x="32375" y="44788"/>
                    <a:pt x="32375" y="41569"/>
                  </a:cubicBezTo>
                  <a:cubicBezTo>
                    <a:pt x="32375" y="37636"/>
                    <a:pt x="31147" y="34868"/>
                    <a:pt x="28691" y="33301"/>
                  </a:cubicBezTo>
                  <a:cubicBezTo>
                    <a:pt x="26290" y="31735"/>
                    <a:pt x="22942" y="30955"/>
                    <a:pt x="18643" y="30955"/>
                  </a:cubicBezTo>
                  <a:cubicBezTo>
                    <a:pt x="18113" y="30955"/>
                    <a:pt x="17583" y="30955"/>
                    <a:pt x="17081" y="30955"/>
                  </a:cubicBezTo>
                  <a:cubicBezTo>
                    <a:pt x="16634" y="30955"/>
                    <a:pt x="16131" y="30955"/>
                    <a:pt x="15629" y="30955"/>
                  </a:cubicBezTo>
                  <a:lnTo>
                    <a:pt x="15629" y="24582"/>
                  </a:lnTo>
                  <a:cubicBezTo>
                    <a:pt x="16355" y="24668"/>
                    <a:pt x="16997" y="24754"/>
                    <a:pt x="17527" y="24812"/>
                  </a:cubicBezTo>
                  <a:cubicBezTo>
                    <a:pt x="18030" y="24812"/>
                    <a:pt x="18588" y="24812"/>
                    <a:pt x="19201" y="24812"/>
                  </a:cubicBezTo>
                  <a:cubicBezTo>
                    <a:pt x="21881" y="24812"/>
                    <a:pt x="24058" y="24418"/>
                    <a:pt x="25788" y="23581"/>
                  </a:cubicBezTo>
                  <a:cubicBezTo>
                    <a:pt x="28830" y="22015"/>
                    <a:pt x="30365" y="19332"/>
                    <a:pt x="30365" y="15535"/>
                  </a:cubicBezTo>
                  <a:cubicBezTo>
                    <a:pt x="30365" y="12631"/>
                    <a:pt x="29360" y="10450"/>
                    <a:pt x="27351" y="8940"/>
                  </a:cubicBezTo>
                  <a:cubicBezTo>
                    <a:pt x="25342" y="7374"/>
                    <a:pt x="22942" y="6594"/>
                    <a:pt x="20207" y="6594"/>
                  </a:cubicBezTo>
                  <a:cubicBezTo>
                    <a:pt x="15434" y="6594"/>
                    <a:pt x="12112" y="8211"/>
                    <a:pt x="10271" y="11401"/>
                  </a:cubicBezTo>
                  <a:cubicBezTo>
                    <a:pt x="9210" y="13132"/>
                    <a:pt x="8652" y="15620"/>
                    <a:pt x="8597" y="18889"/>
                  </a:cubicBezTo>
                  <a:lnTo>
                    <a:pt x="1452" y="18889"/>
                  </a:lnTo>
                  <a:cubicBezTo>
                    <a:pt x="1452" y="14641"/>
                    <a:pt x="2288" y="11036"/>
                    <a:pt x="4019" y="8046"/>
                  </a:cubicBezTo>
                  <a:cubicBezTo>
                    <a:pt x="6922" y="2682"/>
                    <a:pt x="12085" y="0"/>
                    <a:pt x="19537" y="0"/>
                  </a:cubicBezTo>
                  <a:cubicBezTo>
                    <a:pt x="25342" y="0"/>
                    <a:pt x="29835" y="1316"/>
                    <a:pt x="33044" y="3912"/>
                  </a:cubicBezTo>
                  <a:cubicBezTo>
                    <a:pt x="36310" y="6537"/>
                    <a:pt x="37956" y="10278"/>
                    <a:pt x="37956" y="15199"/>
                  </a:cubicBezTo>
                  <a:cubicBezTo>
                    <a:pt x="37956" y="18775"/>
                    <a:pt x="36980" y="21650"/>
                    <a:pt x="35054" y="23803"/>
                  </a:cubicBezTo>
                  <a:cubicBezTo>
                    <a:pt x="33854" y="25148"/>
                    <a:pt x="32319" y="26235"/>
                    <a:pt x="30477" y="27043"/>
                  </a:cubicBezTo>
                  <a:cubicBezTo>
                    <a:pt x="33519" y="27880"/>
                    <a:pt x="35864" y="29475"/>
                    <a:pt x="37510" y="31849"/>
                  </a:cubicBezTo>
                  <a:cubicBezTo>
                    <a:pt x="39212" y="34252"/>
                    <a:pt x="40078" y="37156"/>
                    <a:pt x="40078" y="40568"/>
                  </a:cubicBezTo>
                  <a:cubicBezTo>
                    <a:pt x="40078" y="46018"/>
                    <a:pt x="38236" y="50488"/>
                    <a:pt x="34608" y="53979"/>
                  </a:cubicBezTo>
                  <a:cubicBezTo>
                    <a:pt x="31035" y="57412"/>
                    <a:pt x="25927" y="59121"/>
                    <a:pt x="19314" y="59121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2DF2C41-2DF1-471E-8E43-82CE551F98A0}"/>
                </a:ext>
              </a:extLst>
            </p:cNvPr>
            <p:cNvSpPr/>
            <p:nvPr/>
          </p:nvSpPr>
          <p:spPr>
            <a:xfrm>
              <a:off x="2268260" y="5677948"/>
              <a:ext cx="18754" cy="76780"/>
            </a:xfrm>
            <a:custGeom>
              <a:avLst/>
              <a:gdLst>
                <a:gd name="connsiteX0" fmla="*/ 18643 w 18754"/>
                <a:gd name="connsiteY0" fmla="*/ 0 h 76780"/>
                <a:gd name="connsiteX1" fmla="*/ 10383 w 18754"/>
                <a:gd name="connsiteY1" fmla="*/ 18110 h 76780"/>
                <a:gd name="connsiteX2" fmla="*/ 7591 w 18754"/>
                <a:gd name="connsiteY2" fmla="*/ 38444 h 76780"/>
                <a:gd name="connsiteX3" fmla="*/ 10829 w 18754"/>
                <a:gd name="connsiteY3" fmla="*/ 59679 h 76780"/>
                <a:gd name="connsiteX4" fmla="*/ 18755 w 18754"/>
                <a:gd name="connsiteY4" fmla="*/ 76781 h 76780"/>
                <a:gd name="connsiteX5" fmla="*/ 13843 w 18754"/>
                <a:gd name="connsiteY5" fmla="*/ 76781 h 76780"/>
                <a:gd name="connsiteX6" fmla="*/ 6587 w 18754"/>
                <a:gd name="connsiteY6" fmla="*/ 65044 h 76780"/>
                <a:gd name="connsiteX7" fmla="*/ 3572 w 18754"/>
                <a:gd name="connsiteY7" fmla="*/ 58227 h 76780"/>
                <a:gd name="connsiteX8" fmla="*/ 447 w 18754"/>
                <a:gd name="connsiteY8" fmla="*/ 45596 h 76780"/>
                <a:gd name="connsiteX9" fmla="*/ 0 w 18754"/>
                <a:gd name="connsiteY9" fmla="*/ 38895 h 76780"/>
                <a:gd name="connsiteX10" fmla="*/ 3684 w 18754"/>
                <a:gd name="connsiteY10" fmla="*/ 17774 h 76780"/>
                <a:gd name="connsiteX11" fmla="*/ 13620 w 18754"/>
                <a:gd name="connsiteY11" fmla="*/ 0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18643" y="0"/>
                  </a:moveTo>
                  <a:cubicBezTo>
                    <a:pt x="14401" y="8218"/>
                    <a:pt x="11638" y="14248"/>
                    <a:pt x="10383" y="18110"/>
                  </a:cubicBezTo>
                  <a:cubicBezTo>
                    <a:pt x="8512" y="24003"/>
                    <a:pt x="7591" y="30791"/>
                    <a:pt x="7591" y="38444"/>
                  </a:cubicBezTo>
                  <a:cubicBezTo>
                    <a:pt x="7591" y="46211"/>
                    <a:pt x="8652" y="53285"/>
                    <a:pt x="10829" y="59679"/>
                  </a:cubicBezTo>
                  <a:cubicBezTo>
                    <a:pt x="12169" y="63621"/>
                    <a:pt x="14792" y="69321"/>
                    <a:pt x="18755" y="76781"/>
                  </a:cubicBezTo>
                  <a:lnTo>
                    <a:pt x="13843" y="76781"/>
                  </a:lnTo>
                  <a:cubicBezTo>
                    <a:pt x="9964" y="70658"/>
                    <a:pt x="7536" y="66746"/>
                    <a:pt x="6587" y="65044"/>
                  </a:cubicBezTo>
                  <a:cubicBezTo>
                    <a:pt x="5694" y="63399"/>
                    <a:pt x="4689" y="61131"/>
                    <a:pt x="3572" y="58227"/>
                  </a:cubicBezTo>
                  <a:cubicBezTo>
                    <a:pt x="2066" y="54286"/>
                    <a:pt x="1033" y="50067"/>
                    <a:pt x="447" y="45596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4" y="17774"/>
                  </a:cubicBezTo>
                  <a:cubicBezTo>
                    <a:pt x="5303" y="13833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6542A3D-E90E-44EC-AC07-EC6768D2D723}"/>
                </a:ext>
              </a:extLst>
            </p:cNvPr>
            <p:cNvSpPr/>
            <p:nvPr/>
          </p:nvSpPr>
          <p:spPr>
            <a:xfrm>
              <a:off x="2295192" y="5693934"/>
              <a:ext cx="35053" cy="44030"/>
            </a:xfrm>
            <a:custGeom>
              <a:avLst/>
              <a:gdLst>
                <a:gd name="connsiteX0" fmla="*/ 0 w 35053"/>
                <a:gd name="connsiteY0" fmla="*/ 1001 h 44030"/>
                <a:gd name="connsiteX1" fmla="*/ 6921 w 35053"/>
                <a:gd name="connsiteY1" fmla="*/ 1001 h 44030"/>
                <a:gd name="connsiteX2" fmla="*/ 6921 w 35053"/>
                <a:gd name="connsiteY2" fmla="*/ 7152 h 44030"/>
                <a:gd name="connsiteX3" fmla="*/ 13284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6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1"/>
                  </a:moveTo>
                  <a:lnTo>
                    <a:pt x="6921" y="1001"/>
                  </a:lnTo>
                  <a:lnTo>
                    <a:pt x="6921" y="7152"/>
                  </a:lnTo>
                  <a:cubicBezTo>
                    <a:pt x="8931" y="4635"/>
                    <a:pt x="11051" y="2790"/>
                    <a:pt x="13284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4" y="2174"/>
                    <a:pt x="33267" y="6480"/>
                  </a:cubicBezTo>
                  <a:cubicBezTo>
                    <a:pt x="34440" y="8797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4"/>
                    <a:pt x="19536" y="6594"/>
                  </a:cubicBezTo>
                  <a:cubicBezTo>
                    <a:pt x="17805" y="6594"/>
                    <a:pt x="16438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37"/>
                    <a:pt x="8177" y="13518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C45E2546-4177-4D2A-B7B4-09037CA1AB9E}"/>
                </a:ext>
              </a:extLst>
            </p:cNvPr>
            <p:cNvSpPr/>
            <p:nvPr/>
          </p:nvSpPr>
          <p:spPr>
            <a:xfrm>
              <a:off x="2336777" y="5695271"/>
              <a:ext cx="46887" cy="43472"/>
            </a:xfrm>
            <a:custGeom>
              <a:avLst/>
              <a:gdLst>
                <a:gd name="connsiteX0" fmla="*/ 0 w 46887"/>
                <a:gd name="connsiteY0" fmla="*/ 18331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F9823F3-D2BD-4AB8-BE7D-941EACBC1FAA}"/>
                </a:ext>
              </a:extLst>
            </p:cNvPr>
            <p:cNvSpPr/>
            <p:nvPr/>
          </p:nvSpPr>
          <p:spPr>
            <a:xfrm>
              <a:off x="2384780" y="5695271"/>
              <a:ext cx="46887" cy="43472"/>
            </a:xfrm>
            <a:custGeom>
              <a:avLst/>
              <a:gdLst>
                <a:gd name="connsiteX0" fmla="*/ 0 w 46887"/>
                <a:gd name="connsiteY0" fmla="*/ 18331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79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79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91C27F9D-7897-4884-8BCF-31747D04F245}"/>
                </a:ext>
              </a:extLst>
            </p:cNvPr>
            <p:cNvSpPr/>
            <p:nvPr/>
          </p:nvSpPr>
          <p:spPr>
            <a:xfrm>
              <a:off x="2433788" y="5680294"/>
              <a:ext cx="40858" cy="57669"/>
            </a:xfrm>
            <a:custGeom>
              <a:avLst/>
              <a:gdLst>
                <a:gd name="connsiteX0" fmla="*/ 25007 w 40858"/>
                <a:gd name="connsiteY0" fmla="*/ 37328 h 57669"/>
                <a:gd name="connsiteX1" fmla="*/ 25007 w 40858"/>
                <a:gd name="connsiteY1" fmla="*/ 11293 h 57669"/>
                <a:gd name="connsiteX2" fmla="*/ 6587 w 40858"/>
                <a:gd name="connsiteY2" fmla="*/ 37328 h 57669"/>
                <a:gd name="connsiteX3" fmla="*/ 25118 w 40858"/>
                <a:gd name="connsiteY3" fmla="*/ 57670 h 57669"/>
                <a:gd name="connsiteX4" fmla="*/ 25118 w 40858"/>
                <a:gd name="connsiteY4" fmla="*/ 43587 h 57669"/>
                <a:gd name="connsiteX5" fmla="*/ 0 w 40858"/>
                <a:gd name="connsiteY5" fmla="*/ 43587 h 57669"/>
                <a:gd name="connsiteX6" fmla="*/ 0 w 40858"/>
                <a:gd name="connsiteY6" fmla="*/ 36549 h 57669"/>
                <a:gd name="connsiteX7" fmla="*/ 26235 w 40858"/>
                <a:gd name="connsiteY7" fmla="*/ 0 h 57669"/>
                <a:gd name="connsiteX8" fmla="*/ 32374 w 40858"/>
                <a:gd name="connsiteY8" fmla="*/ 0 h 57669"/>
                <a:gd name="connsiteX9" fmla="*/ 32374 w 40858"/>
                <a:gd name="connsiteY9" fmla="*/ 37328 h 57669"/>
                <a:gd name="connsiteX10" fmla="*/ 40859 w 40858"/>
                <a:gd name="connsiteY10" fmla="*/ 37328 h 57669"/>
                <a:gd name="connsiteX11" fmla="*/ 40859 w 40858"/>
                <a:gd name="connsiteY11" fmla="*/ 43587 h 57669"/>
                <a:gd name="connsiteX12" fmla="*/ 32374 w 40858"/>
                <a:gd name="connsiteY12" fmla="*/ 43587 h 57669"/>
                <a:gd name="connsiteX13" fmla="*/ 32374 w 40858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9">
                  <a:moveTo>
                    <a:pt x="25007" y="37328"/>
                  </a:moveTo>
                  <a:lnTo>
                    <a:pt x="25007" y="11293"/>
                  </a:lnTo>
                  <a:lnTo>
                    <a:pt x="6587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4" y="0"/>
                  </a:lnTo>
                  <a:lnTo>
                    <a:pt x="32374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4" y="43587"/>
                  </a:lnTo>
                  <a:lnTo>
                    <a:pt x="32374" y="5767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7BFB9B09-905A-4BCD-9C29-BFFE07176D71}"/>
                </a:ext>
              </a:extLst>
            </p:cNvPr>
            <p:cNvSpPr/>
            <p:nvPr/>
          </p:nvSpPr>
          <p:spPr>
            <a:xfrm>
              <a:off x="2480062" y="5677948"/>
              <a:ext cx="18754" cy="76780"/>
            </a:xfrm>
            <a:custGeom>
              <a:avLst/>
              <a:gdLst>
                <a:gd name="connsiteX0" fmla="*/ 223 w 18754"/>
                <a:gd name="connsiteY0" fmla="*/ 76781 h 76780"/>
                <a:gd name="connsiteX1" fmla="*/ 8372 w 18754"/>
                <a:gd name="connsiteY1" fmla="*/ 58671 h 76780"/>
                <a:gd name="connsiteX2" fmla="*/ 11164 w 18754"/>
                <a:gd name="connsiteY2" fmla="*/ 38444 h 76780"/>
                <a:gd name="connsiteX3" fmla="*/ 7926 w 18754"/>
                <a:gd name="connsiteY3" fmla="*/ 17216 h 76780"/>
                <a:gd name="connsiteX4" fmla="*/ 0 w 18754"/>
                <a:gd name="connsiteY4" fmla="*/ 0 h 76780"/>
                <a:gd name="connsiteX5" fmla="*/ 4912 w 18754"/>
                <a:gd name="connsiteY5" fmla="*/ 0 h 76780"/>
                <a:gd name="connsiteX6" fmla="*/ 12391 w 18754"/>
                <a:gd name="connsiteY6" fmla="*/ 12295 h 76780"/>
                <a:gd name="connsiteX7" fmla="*/ 15183 w 18754"/>
                <a:gd name="connsiteY7" fmla="*/ 18553 h 76780"/>
                <a:gd name="connsiteX8" fmla="*/ 17973 w 18754"/>
                <a:gd name="connsiteY8" fmla="*/ 28502 h 76780"/>
                <a:gd name="connsiteX9" fmla="*/ 18755 w 18754"/>
                <a:gd name="connsiteY9" fmla="*/ 38000 h 76780"/>
                <a:gd name="connsiteX10" fmla="*/ 14959 w 18754"/>
                <a:gd name="connsiteY10" fmla="*/ 59121 h 76780"/>
                <a:gd name="connsiteX11" fmla="*/ 5135 w 18754"/>
                <a:gd name="connsiteY11" fmla="*/ 76781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223" y="76781"/>
                  </a:moveTo>
                  <a:cubicBezTo>
                    <a:pt x="4465" y="68505"/>
                    <a:pt x="7173" y="62476"/>
                    <a:pt x="8372" y="58671"/>
                  </a:cubicBezTo>
                  <a:cubicBezTo>
                    <a:pt x="10214" y="52949"/>
                    <a:pt x="11164" y="46211"/>
                    <a:pt x="11164" y="38444"/>
                  </a:cubicBezTo>
                  <a:cubicBezTo>
                    <a:pt x="11164" y="30705"/>
                    <a:pt x="10075" y="23639"/>
                    <a:pt x="7926" y="17216"/>
                  </a:cubicBezTo>
                  <a:cubicBezTo>
                    <a:pt x="6586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8" y="10729"/>
                    <a:pt x="12391" y="12295"/>
                  </a:cubicBezTo>
                  <a:cubicBezTo>
                    <a:pt x="13284" y="13804"/>
                    <a:pt x="14205" y="15871"/>
                    <a:pt x="15183" y="18553"/>
                  </a:cubicBezTo>
                  <a:cubicBezTo>
                    <a:pt x="16522" y="21908"/>
                    <a:pt x="17443" y="25234"/>
                    <a:pt x="17973" y="28502"/>
                  </a:cubicBezTo>
                  <a:cubicBezTo>
                    <a:pt x="18476" y="31799"/>
                    <a:pt x="18755" y="34953"/>
                    <a:pt x="18755" y="38000"/>
                  </a:cubicBezTo>
                  <a:cubicBezTo>
                    <a:pt x="18755" y="45904"/>
                    <a:pt x="17471" y="52949"/>
                    <a:pt x="14959" y="59121"/>
                  </a:cubicBezTo>
                  <a:cubicBezTo>
                    <a:pt x="13396" y="63141"/>
                    <a:pt x="10103" y="69013"/>
                    <a:pt x="5135" y="7678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F9F29DEB-2A4D-45C7-B63D-1EC3D69A864A}"/>
                </a:ext>
              </a:extLst>
            </p:cNvPr>
            <p:cNvSpPr/>
            <p:nvPr/>
          </p:nvSpPr>
          <p:spPr>
            <a:xfrm>
              <a:off x="2508445" y="5695944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39A6D47-2145-4FFF-92FF-8E02E1942199}"/>
                </a:ext>
              </a:extLst>
            </p:cNvPr>
            <p:cNvSpPr/>
            <p:nvPr/>
          </p:nvSpPr>
          <p:spPr>
            <a:xfrm>
              <a:off x="2560607" y="5680745"/>
              <a:ext cx="21322" cy="57218"/>
            </a:xfrm>
            <a:custGeom>
              <a:avLst/>
              <a:gdLst>
                <a:gd name="connsiteX0" fmla="*/ 0 w 21322"/>
                <a:gd name="connsiteY0" fmla="*/ 16536 h 57218"/>
                <a:gd name="connsiteX1" fmla="*/ 0 w 21322"/>
                <a:gd name="connsiteY1" fmla="*/ 10950 h 57218"/>
                <a:gd name="connsiteX2" fmla="*/ 10940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19 w 21322"/>
                <a:gd name="connsiteY6" fmla="*/ 57219 h 57218"/>
                <a:gd name="connsiteX7" fmla="*/ 13619 w 21322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5" y="10450"/>
                    <a:pt x="8931" y="9584"/>
                    <a:pt x="10940" y="8383"/>
                  </a:cubicBezTo>
                  <a:cubicBezTo>
                    <a:pt x="13006" y="7210"/>
                    <a:pt x="14569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19" y="57219"/>
                  </a:lnTo>
                  <a:lnTo>
                    <a:pt x="13619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53D312E-255A-459A-B113-D6400A8A6FA9}"/>
                </a:ext>
              </a:extLst>
            </p:cNvPr>
            <p:cNvSpPr/>
            <p:nvPr/>
          </p:nvSpPr>
          <p:spPr>
            <a:xfrm>
              <a:off x="2600629" y="5680294"/>
              <a:ext cx="40858" cy="57669"/>
            </a:xfrm>
            <a:custGeom>
              <a:avLst/>
              <a:gdLst>
                <a:gd name="connsiteX0" fmla="*/ 25007 w 40858"/>
                <a:gd name="connsiteY0" fmla="*/ 37328 h 57669"/>
                <a:gd name="connsiteX1" fmla="*/ 25007 w 40858"/>
                <a:gd name="connsiteY1" fmla="*/ 11293 h 57669"/>
                <a:gd name="connsiteX2" fmla="*/ 6586 w 40858"/>
                <a:gd name="connsiteY2" fmla="*/ 37328 h 57669"/>
                <a:gd name="connsiteX3" fmla="*/ 25118 w 40858"/>
                <a:gd name="connsiteY3" fmla="*/ 57670 h 57669"/>
                <a:gd name="connsiteX4" fmla="*/ 25118 w 40858"/>
                <a:gd name="connsiteY4" fmla="*/ 43587 h 57669"/>
                <a:gd name="connsiteX5" fmla="*/ 0 w 40858"/>
                <a:gd name="connsiteY5" fmla="*/ 43587 h 57669"/>
                <a:gd name="connsiteX6" fmla="*/ 0 w 40858"/>
                <a:gd name="connsiteY6" fmla="*/ 36549 h 57669"/>
                <a:gd name="connsiteX7" fmla="*/ 26234 w 40858"/>
                <a:gd name="connsiteY7" fmla="*/ 0 h 57669"/>
                <a:gd name="connsiteX8" fmla="*/ 32374 w 40858"/>
                <a:gd name="connsiteY8" fmla="*/ 0 h 57669"/>
                <a:gd name="connsiteX9" fmla="*/ 32374 w 40858"/>
                <a:gd name="connsiteY9" fmla="*/ 37328 h 57669"/>
                <a:gd name="connsiteX10" fmla="*/ 40859 w 40858"/>
                <a:gd name="connsiteY10" fmla="*/ 37328 h 57669"/>
                <a:gd name="connsiteX11" fmla="*/ 40859 w 40858"/>
                <a:gd name="connsiteY11" fmla="*/ 43587 h 57669"/>
                <a:gd name="connsiteX12" fmla="*/ 32374 w 40858"/>
                <a:gd name="connsiteY12" fmla="*/ 43587 h 57669"/>
                <a:gd name="connsiteX13" fmla="*/ 32374 w 40858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9">
                  <a:moveTo>
                    <a:pt x="25007" y="37328"/>
                  </a:moveTo>
                  <a:lnTo>
                    <a:pt x="25007" y="11293"/>
                  </a:lnTo>
                  <a:lnTo>
                    <a:pt x="6586" y="37328"/>
                  </a:lnTo>
                  <a:close/>
                  <a:moveTo>
                    <a:pt x="25118" y="57670"/>
                  </a:moveTo>
                  <a:lnTo>
                    <a:pt x="25118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4" y="0"/>
                  </a:lnTo>
                  <a:lnTo>
                    <a:pt x="32374" y="0"/>
                  </a:lnTo>
                  <a:lnTo>
                    <a:pt x="32374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4" y="43587"/>
                  </a:lnTo>
                  <a:lnTo>
                    <a:pt x="32374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E29683D-7D19-431E-B7D8-A569E88FD01E}"/>
                </a:ext>
              </a:extLst>
            </p:cNvPr>
            <p:cNvSpPr/>
            <p:nvPr/>
          </p:nvSpPr>
          <p:spPr>
            <a:xfrm>
              <a:off x="2268260" y="6012265"/>
              <a:ext cx="18754" cy="76780"/>
            </a:xfrm>
            <a:custGeom>
              <a:avLst/>
              <a:gdLst>
                <a:gd name="connsiteX0" fmla="*/ 18643 w 18754"/>
                <a:gd name="connsiteY0" fmla="*/ 0 h 76780"/>
                <a:gd name="connsiteX1" fmla="*/ 10383 w 18754"/>
                <a:gd name="connsiteY1" fmla="*/ 18110 h 76780"/>
                <a:gd name="connsiteX2" fmla="*/ 7591 w 18754"/>
                <a:gd name="connsiteY2" fmla="*/ 38451 h 76780"/>
                <a:gd name="connsiteX3" fmla="*/ 10829 w 18754"/>
                <a:gd name="connsiteY3" fmla="*/ 59679 h 76780"/>
                <a:gd name="connsiteX4" fmla="*/ 18755 w 18754"/>
                <a:gd name="connsiteY4" fmla="*/ 76781 h 76780"/>
                <a:gd name="connsiteX5" fmla="*/ 13843 w 18754"/>
                <a:gd name="connsiteY5" fmla="*/ 76781 h 76780"/>
                <a:gd name="connsiteX6" fmla="*/ 6587 w 18754"/>
                <a:gd name="connsiteY6" fmla="*/ 65044 h 76780"/>
                <a:gd name="connsiteX7" fmla="*/ 3572 w 18754"/>
                <a:gd name="connsiteY7" fmla="*/ 58227 h 76780"/>
                <a:gd name="connsiteX8" fmla="*/ 447 w 18754"/>
                <a:gd name="connsiteY8" fmla="*/ 45603 h 76780"/>
                <a:gd name="connsiteX9" fmla="*/ 0 w 18754"/>
                <a:gd name="connsiteY9" fmla="*/ 38895 h 76780"/>
                <a:gd name="connsiteX10" fmla="*/ 3684 w 18754"/>
                <a:gd name="connsiteY10" fmla="*/ 17774 h 76780"/>
                <a:gd name="connsiteX11" fmla="*/ 13620 w 18754"/>
                <a:gd name="connsiteY11" fmla="*/ 0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18643" y="0"/>
                  </a:moveTo>
                  <a:cubicBezTo>
                    <a:pt x="14401" y="8218"/>
                    <a:pt x="11638" y="14255"/>
                    <a:pt x="10383" y="18110"/>
                  </a:cubicBezTo>
                  <a:cubicBezTo>
                    <a:pt x="8512" y="24003"/>
                    <a:pt x="7591" y="30791"/>
                    <a:pt x="7591" y="38451"/>
                  </a:cubicBezTo>
                  <a:cubicBezTo>
                    <a:pt x="7591" y="46211"/>
                    <a:pt x="8652" y="53285"/>
                    <a:pt x="10829" y="59679"/>
                  </a:cubicBezTo>
                  <a:cubicBezTo>
                    <a:pt x="12169" y="63620"/>
                    <a:pt x="14792" y="69321"/>
                    <a:pt x="18755" y="76781"/>
                  </a:cubicBezTo>
                  <a:lnTo>
                    <a:pt x="13843" y="76781"/>
                  </a:lnTo>
                  <a:cubicBezTo>
                    <a:pt x="9964" y="70658"/>
                    <a:pt x="7536" y="66753"/>
                    <a:pt x="6587" y="65044"/>
                  </a:cubicBezTo>
                  <a:cubicBezTo>
                    <a:pt x="5694" y="63399"/>
                    <a:pt x="4689" y="61131"/>
                    <a:pt x="3572" y="58227"/>
                  </a:cubicBezTo>
                  <a:cubicBezTo>
                    <a:pt x="2066" y="54286"/>
                    <a:pt x="1033" y="50067"/>
                    <a:pt x="447" y="45603"/>
                  </a:cubicBezTo>
                  <a:cubicBezTo>
                    <a:pt x="140" y="43222"/>
                    <a:pt x="0" y="40990"/>
                    <a:pt x="0" y="38895"/>
                  </a:cubicBezTo>
                  <a:cubicBezTo>
                    <a:pt x="0" y="31013"/>
                    <a:pt x="1228" y="23975"/>
                    <a:pt x="3684" y="17774"/>
                  </a:cubicBezTo>
                  <a:cubicBezTo>
                    <a:pt x="5303" y="13832"/>
                    <a:pt x="8624" y="7911"/>
                    <a:pt x="136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EABA7E86-C649-45FF-A5F2-2E958C716DFC}"/>
                </a:ext>
              </a:extLst>
            </p:cNvPr>
            <p:cNvSpPr/>
            <p:nvPr/>
          </p:nvSpPr>
          <p:spPr>
            <a:xfrm>
              <a:off x="2295192" y="6028250"/>
              <a:ext cx="35053" cy="44030"/>
            </a:xfrm>
            <a:custGeom>
              <a:avLst/>
              <a:gdLst>
                <a:gd name="connsiteX0" fmla="*/ 0 w 35053"/>
                <a:gd name="connsiteY0" fmla="*/ 1008 h 44030"/>
                <a:gd name="connsiteX1" fmla="*/ 6921 w 35053"/>
                <a:gd name="connsiteY1" fmla="*/ 1008 h 44030"/>
                <a:gd name="connsiteX2" fmla="*/ 6921 w 35053"/>
                <a:gd name="connsiteY2" fmla="*/ 7152 h 44030"/>
                <a:gd name="connsiteX3" fmla="*/ 13284 w 35053"/>
                <a:gd name="connsiteY3" fmla="*/ 1674 h 44030"/>
                <a:gd name="connsiteX4" fmla="*/ 20988 w 35053"/>
                <a:gd name="connsiteY4" fmla="*/ 0 h 44030"/>
                <a:gd name="connsiteX5" fmla="*/ 33267 w 35053"/>
                <a:gd name="connsiteY5" fmla="*/ 6480 h 44030"/>
                <a:gd name="connsiteX6" fmla="*/ 35053 w 35053"/>
                <a:gd name="connsiteY6" fmla="*/ 16429 h 44030"/>
                <a:gd name="connsiteX7" fmla="*/ 35053 w 35053"/>
                <a:gd name="connsiteY7" fmla="*/ 44030 h 44030"/>
                <a:gd name="connsiteX8" fmla="*/ 27686 w 35053"/>
                <a:gd name="connsiteY8" fmla="*/ 44030 h 44030"/>
                <a:gd name="connsiteX9" fmla="*/ 27686 w 35053"/>
                <a:gd name="connsiteY9" fmla="*/ 16873 h 44030"/>
                <a:gd name="connsiteX10" fmla="*/ 26569 w 35053"/>
                <a:gd name="connsiteY10" fmla="*/ 10614 h 44030"/>
                <a:gd name="connsiteX11" fmla="*/ 19536 w 35053"/>
                <a:gd name="connsiteY11" fmla="*/ 6594 h 44030"/>
                <a:gd name="connsiteX12" fmla="*/ 15405 w 35053"/>
                <a:gd name="connsiteY12" fmla="*/ 7038 h 44030"/>
                <a:gd name="connsiteX13" fmla="*/ 10158 w 35053"/>
                <a:gd name="connsiteY13" fmla="*/ 10614 h 44030"/>
                <a:gd name="connsiteX14" fmla="*/ 7814 w 35053"/>
                <a:gd name="connsiteY14" fmla="*/ 15084 h 44030"/>
                <a:gd name="connsiteX15" fmla="*/ 7256 w 35053"/>
                <a:gd name="connsiteY15" fmla="*/ 21457 h 44030"/>
                <a:gd name="connsiteX16" fmla="*/ 7256 w 35053"/>
                <a:gd name="connsiteY16" fmla="*/ 44030 h 44030"/>
                <a:gd name="connsiteX17" fmla="*/ 0 w 35053"/>
                <a:gd name="connsiteY17" fmla="*/ 44030 h 4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3" h="44030">
                  <a:moveTo>
                    <a:pt x="0" y="1008"/>
                  </a:moveTo>
                  <a:lnTo>
                    <a:pt x="6921" y="1008"/>
                  </a:lnTo>
                  <a:lnTo>
                    <a:pt x="6921" y="7152"/>
                  </a:lnTo>
                  <a:cubicBezTo>
                    <a:pt x="8931" y="4635"/>
                    <a:pt x="11051" y="2797"/>
                    <a:pt x="13284" y="1674"/>
                  </a:cubicBezTo>
                  <a:cubicBezTo>
                    <a:pt x="15573" y="558"/>
                    <a:pt x="18140" y="0"/>
                    <a:pt x="20988" y="0"/>
                  </a:cubicBezTo>
                  <a:cubicBezTo>
                    <a:pt x="27071" y="0"/>
                    <a:pt x="31174" y="2181"/>
                    <a:pt x="33267" y="6480"/>
                  </a:cubicBezTo>
                  <a:cubicBezTo>
                    <a:pt x="34440" y="8797"/>
                    <a:pt x="35053" y="12123"/>
                    <a:pt x="35053" y="16429"/>
                  </a:cubicBezTo>
                  <a:lnTo>
                    <a:pt x="35053" y="44030"/>
                  </a:lnTo>
                  <a:lnTo>
                    <a:pt x="27686" y="44030"/>
                  </a:lnTo>
                  <a:lnTo>
                    <a:pt x="27686" y="16873"/>
                  </a:lnTo>
                  <a:cubicBezTo>
                    <a:pt x="27686" y="14276"/>
                    <a:pt x="27295" y="12181"/>
                    <a:pt x="26569" y="10614"/>
                  </a:cubicBezTo>
                  <a:cubicBezTo>
                    <a:pt x="25285" y="7932"/>
                    <a:pt x="22941" y="6594"/>
                    <a:pt x="19536" y="6594"/>
                  </a:cubicBezTo>
                  <a:cubicBezTo>
                    <a:pt x="17805" y="6594"/>
                    <a:pt x="16438" y="6759"/>
                    <a:pt x="15405" y="7038"/>
                  </a:cubicBezTo>
                  <a:cubicBezTo>
                    <a:pt x="13396" y="7653"/>
                    <a:pt x="11638" y="8826"/>
                    <a:pt x="10158" y="10614"/>
                  </a:cubicBezTo>
                  <a:cubicBezTo>
                    <a:pt x="8959" y="12037"/>
                    <a:pt x="8177" y="13525"/>
                    <a:pt x="7814" y="15084"/>
                  </a:cubicBezTo>
                  <a:cubicBezTo>
                    <a:pt x="7423" y="16594"/>
                    <a:pt x="7256" y="18718"/>
                    <a:pt x="7256" y="21457"/>
                  </a:cubicBezTo>
                  <a:lnTo>
                    <a:pt x="7256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66D6FE1-D629-420B-9A1A-2A9ECB328CA1}"/>
                </a:ext>
              </a:extLst>
            </p:cNvPr>
            <p:cNvSpPr/>
            <p:nvPr/>
          </p:nvSpPr>
          <p:spPr>
            <a:xfrm>
              <a:off x="2336777" y="6029588"/>
              <a:ext cx="46887" cy="43472"/>
            </a:xfrm>
            <a:custGeom>
              <a:avLst/>
              <a:gdLst>
                <a:gd name="connsiteX0" fmla="*/ 0 w 46887"/>
                <a:gd name="connsiteY0" fmla="*/ 18331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86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86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678081BE-1604-4D58-BA51-3E80DCC48423}"/>
                </a:ext>
              </a:extLst>
            </p:cNvPr>
            <p:cNvSpPr/>
            <p:nvPr/>
          </p:nvSpPr>
          <p:spPr>
            <a:xfrm>
              <a:off x="2384780" y="6029588"/>
              <a:ext cx="46887" cy="43472"/>
            </a:xfrm>
            <a:custGeom>
              <a:avLst/>
              <a:gdLst>
                <a:gd name="connsiteX0" fmla="*/ 0 w 46887"/>
                <a:gd name="connsiteY0" fmla="*/ 18331 h 43472"/>
                <a:gd name="connsiteX1" fmla="*/ 46887 w 46887"/>
                <a:gd name="connsiteY1" fmla="*/ 0 h 43472"/>
                <a:gd name="connsiteX2" fmla="*/ 46887 w 46887"/>
                <a:gd name="connsiteY2" fmla="*/ 7152 h 43472"/>
                <a:gd name="connsiteX3" fmla="*/ 8596 w 46887"/>
                <a:gd name="connsiteY3" fmla="*/ 21686 h 43472"/>
                <a:gd name="connsiteX4" fmla="*/ 46887 w 46887"/>
                <a:gd name="connsiteY4" fmla="*/ 36212 h 43472"/>
                <a:gd name="connsiteX5" fmla="*/ 46887 w 46887"/>
                <a:gd name="connsiteY5" fmla="*/ 43472 h 43472"/>
                <a:gd name="connsiteX6" fmla="*/ 0 w 46887"/>
                <a:gd name="connsiteY6" fmla="*/ 25033 h 4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87" h="43472">
                  <a:moveTo>
                    <a:pt x="0" y="18331"/>
                  </a:moveTo>
                  <a:lnTo>
                    <a:pt x="46887" y="0"/>
                  </a:lnTo>
                  <a:lnTo>
                    <a:pt x="46887" y="7152"/>
                  </a:lnTo>
                  <a:lnTo>
                    <a:pt x="8596" y="21686"/>
                  </a:lnTo>
                  <a:lnTo>
                    <a:pt x="46887" y="36212"/>
                  </a:lnTo>
                  <a:lnTo>
                    <a:pt x="46887" y="43472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C7D53819-8972-48DB-BA68-296C850AE476}"/>
                </a:ext>
              </a:extLst>
            </p:cNvPr>
            <p:cNvSpPr/>
            <p:nvPr/>
          </p:nvSpPr>
          <p:spPr>
            <a:xfrm>
              <a:off x="2433788" y="6014618"/>
              <a:ext cx="40858" cy="57662"/>
            </a:xfrm>
            <a:custGeom>
              <a:avLst/>
              <a:gdLst>
                <a:gd name="connsiteX0" fmla="*/ 25007 w 40858"/>
                <a:gd name="connsiteY0" fmla="*/ 37321 h 57662"/>
                <a:gd name="connsiteX1" fmla="*/ 25007 w 40858"/>
                <a:gd name="connsiteY1" fmla="*/ 11286 h 57662"/>
                <a:gd name="connsiteX2" fmla="*/ 6587 w 40858"/>
                <a:gd name="connsiteY2" fmla="*/ 37321 h 57662"/>
                <a:gd name="connsiteX3" fmla="*/ 25118 w 40858"/>
                <a:gd name="connsiteY3" fmla="*/ 57663 h 57662"/>
                <a:gd name="connsiteX4" fmla="*/ 25118 w 40858"/>
                <a:gd name="connsiteY4" fmla="*/ 43580 h 57662"/>
                <a:gd name="connsiteX5" fmla="*/ 0 w 40858"/>
                <a:gd name="connsiteY5" fmla="*/ 43580 h 57662"/>
                <a:gd name="connsiteX6" fmla="*/ 0 w 40858"/>
                <a:gd name="connsiteY6" fmla="*/ 36542 h 57662"/>
                <a:gd name="connsiteX7" fmla="*/ 26235 w 40858"/>
                <a:gd name="connsiteY7" fmla="*/ 0 h 57662"/>
                <a:gd name="connsiteX8" fmla="*/ 32374 w 40858"/>
                <a:gd name="connsiteY8" fmla="*/ 0 h 57662"/>
                <a:gd name="connsiteX9" fmla="*/ 32374 w 40858"/>
                <a:gd name="connsiteY9" fmla="*/ 37321 h 57662"/>
                <a:gd name="connsiteX10" fmla="*/ 40859 w 40858"/>
                <a:gd name="connsiteY10" fmla="*/ 37321 h 57662"/>
                <a:gd name="connsiteX11" fmla="*/ 40859 w 40858"/>
                <a:gd name="connsiteY11" fmla="*/ 43580 h 57662"/>
                <a:gd name="connsiteX12" fmla="*/ 32374 w 40858"/>
                <a:gd name="connsiteY12" fmla="*/ 43580 h 57662"/>
                <a:gd name="connsiteX13" fmla="*/ 32374 w 40858"/>
                <a:gd name="connsiteY13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8" h="57662">
                  <a:moveTo>
                    <a:pt x="25007" y="37321"/>
                  </a:moveTo>
                  <a:lnTo>
                    <a:pt x="25007" y="11286"/>
                  </a:lnTo>
                  <a:lnTo>
                    <a:pt x="6587" y="37321"/>
                  </a:lnTo>
                  <a:close/>
                  <a:moveTo>
                    <a:pt x="25118" y="57663"/>
                  </a:moveTo>
                  <a:lnTo>
                    <a:pt x="25118" y="43580"/>
                  </a:lnTo>
                  <a:lnTo>
                    <a:pt x="0" y="43580"/>
                  </a:lnTo>
                  <a:lnTo>
                    <a:pt x="0" y="36542"/>
                  </a:lnTo>
                  <a:lnTo>
                    <a:pt x="26235" y="0"/>
                  </a:lnTo>
                  <a:lnTo>
                    <a:pt x="32374" y="0"/>
                  </a:lnTo>
                  <a:lnTo>
                    <a:pt x="32374" y="37321"/>
                  </a:lnTo>
                  <a:lnTo>
                    <a:pt x="40859" y="37321"/>
                  </a:lnTo>
                  <a:lnTo>
                    <a:pt x="40859" y="43580"/>
                  </a:lnTo>
                  <a:lnTo>
                    <a:pt x="32374" y="43580"/>
                  </a:lnTo>
                  <a:lnTo>
                    <a:pt x="32374" y="5766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210DB3F-656F-4F6F-A77C-2B31B5549890}"/>
                </a:ext>
              </a:extLst>
            </p:cNvPr>
            <p:cNvSpPr/>
            <p:nvPr/>
          </p:nvSpPr>
          <p:spPr>
            <a:xfrm>
              <a:off x="2480062" y="6012265"/>
              <a:ext cx="18754" cy="76780"/>
            </a:xfrm>
            <a:custGeom>
              <a:avLst/>
              <a:gdLst>
                <a:gd name="connsiteX0" fmla="*/ 223 w 18754"/>
                <a:gd name="connsiteY0" fmla="*/ 76781 h 76780"/>
                <a:gd name="connsiteX1" fmla="*/ 8372 w 18754"/>
                <a:gd name="connsiteY1" fmla="*/ 58678 h 76780"/>
                <a:gd name="connsiteX2" fmla="*/ 11164 w 18754"/>
                <a:gd name="connsiteY2" fmla="*/ 38451 h 76780"/>
                <a:gd name="connsiteX3" fmla="*/ 7926 w 18754"/>
                <a:gd name="connsiteY3" fmla="*/ 17216 h 76780"/>
                <a:gd name="connsiteX4" fmla="*/ 0 w 18754"/>
                <a:gd name="connsiteY4" fmla="*/ 0 h 76780"/>
                <a:gd name="connsiteX5" fmla="*/ 4912 w 18754"/>
                <a:gd name="connsiteY5" fmla="*/ 0 h 76780"/>
                <a:gd name="connsiteX6" fmla="*/ 12391 w 18754"/>
                <a:gd name="connsiteY6" fmla="*/ 12295 h 76780"/>
                <a:gd name="connsiteX7" fmla="*/ 15183 w 18754"/>
                <a:gd name="connsiteY7" fmla="*/ 18553 h 76780"/>
                <a:gd name="connsiteX8" fmla="*/ 17973 w 18754"/>
                <a:gd name="connsiteY8" fmla="*/ 28502 h 76780"/>
                <a:gd name="connsiteX9" fmla="*/ 18755 w 18754"/>
                <a:gd name="connsiteY9" fmla="*/ 38000 h 76780"/>
                <a:gd name="connsiteX10" fmla="*/ 14959 w 18754"/>
                <a:gd name="connsiteY10" fmla="*/ 59121 h 76780"/>
                <a:gd name="connsiteX11" fmla="*/ 5135 w 18754"/>
                <a:gd name="connsiteY11" fmla="*/ 76781 h 7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54" h="76780">
                  <a:moveTo>
                    <a:pt x="223" y="76781"/>
                  </a:moveTo>
                  <a:cubicBezTo>
                    <a:pt x="4465" y="68512"/>
                    <a:pt x="7173" y="62476"/>
                    <a:pt x="8372" y="58678"/>
                  </a:cubicBezTo>
                  <a:cubicBezTo>
                    <a:pt x="10214" y="52949"/>
                    <a:pt x="11164" y="46211"/>
                    <a:pt x="11164" y="38451"/>
                  </a:cubicBezTo>
                  <a:cubicBezTo>
                    <a:pt x="11164" y="30705"/>
                    <a:pt x="10075" y="23639"/>
                    <a:pt x="7926" y="17216"/>
                  </a:cubicBezTo>
                  <a:cubicBezTo>
                    <a:pt x="6586" y="13189"/>
                    <a:pt x="3935" y="7460"/>
                    <a:pt x="0" y="0"/>
                  </a:cubicBezTo>
                  <a:lnTo>
                    <a:pt x="4912" y="0"/>
                  </a:lnTo>
                  <a:cubicBezTo>
                    <a:pt x="8987" y="6652"/>
                    <a:pt x="11498" y="10729"/>
                    <a:pt x="12391" y="12295"/>
                  </a:cubicBezTo>
                  <a:cubicBezTo>
                    <a:pt x="13284" y="13804"/>
                    <a:pt x="14205" y="15871"/>
                    <a:pt x="15183" y="18553"/>
                  </a:cubicBezTo>
                  <a:cubicBezTo>
                    <a:pt x="16522" y="21908"/>
                    <a:pt x="17443" y="25234"/>
                    <a:pt x="17973" y="28502"/>
                  </a:cubicBezTo>
                  <a:cubicBezTo>
                    <a:pt x="18476" y="31799"/>
                    <a:pt x="18755" y="34953"/>
                    <a:pt x="18755" y="38000"/>
                  </a:cubicBezTo>
                  <a:cubicBezTo>
                    <a:pt x="18755" y="45904"/>
                    <a:pt x="17471" y="52949"/>
                    <a:pt x="14959" y="59121"/>
                  </a:cubicBezTo>
                  <a:cubicBezTo>
                    <a:pt x="13396" y="63148"/>
                    <a:pt x="10103" y="69013"/>
                    <a:pt x="5135" y="7678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0D0F3BF-1236-4422-BCA5-C15DE0FC8D99}"/>
                </a:ext>
              </a:extLst>
            </p:cNvPr>
            <p:cNvSpPr/>
            <p:nvPr/>
          </p:nvSpPr>
          <p:spPr>
            <a:xfrm>
              <a:off x="2508445" y="6030260"/>
              <a:ext cx="41863" cy="42020"/>
            </a:xfrm>
            <a:custGeom>
              <a:avLst/>
              <a:gdLst>
                <a:gd name="connsiteX0" fmla="*/ 0 w 41863"/>
                <a:gd name="connsiteY0" fmla="*/ 24475 h 42020"/>
                <a:gd name="connsiteX1" fmla="*/ 0 w 41863"/>
                <a:gd name="connsiteY1" fmla="*/ 17659 h 42020"/>
                <a:gd name="connsiteX2" fmla="*/ 17527 w 41863"/>
                <a:gd name="connsiteY2" fmla="*/ 17659 h 42020"/>
                <a:gd name="connsiteX3" fmla="*/ 17527 w 41863"/>
                <a:gd name="connsiteY3" fmla="*/ 0 h 42020"/>
                <a:gd name="connsiteX4" fmla="*/ 24337 w 41863"/>
                <a:gd name="connsiteY4" fmla="*/ 0 h 42020"/>
                <a:gd name="connsiteX5" fmla="*/ 24337 w 41863"/>
                <a:gd name="connsiteY5" fmla="*/ 17659 h 42020"/>
                <a:gd name="connsiteX6" fmla="*/ 41864 w 41863"/>
                <a:gd name="connsiteY6" fmla="*/ 17659 h 42020"/>
                <a:gd name="connsiteX7" fmla="*/ 41864 w 41863"/>
                <a:gd name="connsiteY7" fmla="*/ 24475 h 42020"/>
                <a:gd name="connsiteX8" fmla="*/ 24337 w 41863"/>
                <a:gd name="connsiteY8" fmla="*/ 24475 h 42020"/>
                <a:gd name="connsiteX9" fmla="*/ 24337 w 41863"/>
                <a:gd name="connsiteY9" fmla="*/ 42020 h 42020"/>
                <a:gd name="connsiteX10" fmla="*/ 17527 w 41863"/>
                <a:gd name="connsiteY10" fmla="*/ 42020 h 42020"/>
                <a:gd name="connsiteX11" fmla="*/ 17527 w 41863"/>
                <a:gd name="connsiteY11" fmla="*/ 24475 h 4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63" h="42020">
                  <a:moveTo>
                    <a:pt x="0" y="24475"/>
                  </a:moveTo>
                  <a:lnTo>
                    <a:pt x="0" y="17659"/>
                  </a:lnTo>
                  <a:lnTo>
                    <a:pt x="17527" y="17659"/>
                  </a:lnTo>
                  <a:lnTo>
                    <a:pt x="17527" y="0"/>
                  </a:lnTo>
                  <a:lnTo>
                    <a:pt x="24337" y="0"/>
                  </a:lnTo>
                  <a:lnTo>
                    <a:pt x="24337" y="17659"/>
                  </a:lnTo>
                  <a:lnTo>
                    <a:pt x="41864" y="17659"/>
                  </a:lnTo>
                  <a:lnTo>
                    <a:pt x="41864" y="24475"/>
                  </a:lnTo>
                  <a:lnTo>
                    <a:pt x="24337" y="24475"/>
                  </a:lnTo>
                  <a:lnTo>
                    <a:pt x="24337" y="42020"/>
                  </a:lnTo>
                  <a:lnTo>
                    <a:pt x="17527" y="42020"/>
                  </a:lnTo>
                  <a:lnTo>
                    <a:pt x="17527" y="24475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A81201C-8194-496D-8AF8-D2AC62BF1B6E}"/>
                </a:ext>
              </a:extLst>
            </p:cNvPr>
            <p:cNvSpPr/>
            <p:nvPr/>
          </p:nvSpPr>
          <p:spPr>
            <a:xfrm>
              <a:off x="2560607" y="6015061"/>
              <a:ext cx="21322" cy="57218"/>
            </a:xfrm>
            <a:custGeom>
              <a:avLst/>
              <a:gdLst>
                <a:gd name="connsiteX0" fmla="*/ 0 w 21322"/>
                <a:gd name="connsiteY0" fmla="*/ 16543 h 57218"/>
                <a:gd name="connsiteX1" fmla="*/ 0 w 21322"/>
                <a:gd name="connsiteY1" fmla="*/ 10950 h 57218"/>
                <a:gd name="connsiteX2" fmla="*/ 10940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19 w 21322"/>
                <a:gd name="connsiteY6" fmla="*/ 57219 h 57218"/>
                <a:gd name="connsiteX7" fmla="*/ 13619 w 21322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5" y="10450"/>
                    <a:pt x="8931" y="9584"/>
                    <a:pt x="10940" y="8383"/>
                  </a:cubicBezTo>
                  <a:cubicBezTo>
                    <a:pt x="13006" y="7210"/>
                    <a:pt x="14569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19" y="57219"/>
                  </a:lnTo>
                  <a:lnTo>
                    <a:pt x="13619" y="16543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95A30D51-D5D0-4EDC-81AF-75685140294C}"/>
                </a:ext>
              </a:extLst>
            </p:cNvPr>
            <p:cNvSpPr/>
            <p:nvPr/>
          </p:nvSpPr>
          <p:spPr>
            <a:xfrm>
              <a:off x="2601187" y="6015734"/>
              <a:ext cx="39518" cy="57998"/>
            </a:xfrm>
            <a:custGeom>
              <a:avLst/>
              <a:gdLst>
                <a:gd name="connsiteX0" fmla="*/ 7480 w 39518"/>
                <a:gd name="connsiteY0" fmla="*/ 41906 h 57998"/>
                <a:gd name="connsiteX1" fmla="*/ 13173 w 39518"/>
                <a:gd name="connsiteY1" fmla="*/ 50403 h 57998"/>
                <a:gd name="connsiteX2" fmla="*/ 19201 w 39518"/>
                <a:gd name="connsiteY2" fmla="*/ 51633 h 57998"/>
                <a:gd name="connsiteX3" fmla="*/ 28579 w 39518"/>
                <a:gd name="connsiteY3" fmla="*/ 47606 h 57998"/>
                <a:gd name="connsiteX4" fmla="*/ 31705 w 39518"/>
                <a:gd name="connsiteY4" fmla="*/ 38444 h 57998"/>
                <a:gd name="connsiteX5" fmla="*/ 28021 w 39518"/>
                <a:gd name="connsiteY5" fmla="*/ 29167 h 57998"/>
                <a:gd name="connsiteX6" fmla="*/ 19313 w 39518"/>
                <a:gd name="connsiteY6" fmla="*/ 25813 h 57998"/>
                <a:gd name="connsiteX7" fmla="*/ 12838 w 39518"/>
                <a:gd name="connsiteY7" fmla="*/ 27265 h 57998"/>
                <a:gd name="connsiteX8" fmla="*/ 8261 w 39518"/>
                <a:gd name="connsiteY8" fmla="*/ 31292 h 57998"/>
                <a:gd name="connsiteX9" fmla="*/ 2009 w 39518"/>
                <a:gd name="connsiteY9" fmla="*/ 30955 h 57998"/>
                <a:gd name="connsiteX10" fmla="*/ 6475 w 39518"/>
                <a:gd name="connsiteY10" fmla="*/ 0 h 57998"/>
                <a:gd name="connsiteX11" fmla="*/ 36282 w 39518"/>
                <a:gd name="connsiteY11" fmla="*/ 0 h 57998"/>
                <a:gd name="connsiteX12" fmla="*/ 36282 w 39518"/>
                <a:gd name="connsiteY12" fmla="*/ 7038 h 57998"/>
                <a:gd name="connsiteX13" fmla="*/ 11833 w 39518"/>
                <a:gd name="connsiteY13" fmla="*/ 7038 h 57998"/>
                <a:gd name="connsiteX14" fmla="*/ 9377 w 39518"/>
                <a:gd name="connsiteY14" fmla="*/ 23023 h 57998"/>
                <a:gd name="connsiteX15" fmla="*/ 13173 w 39518"/>
                <a:gd name="connsiteY15" fmla="*/ 20677 h 57998"/>
                <a:gd name="connsiteX16" fmla="*/ 20653 w 39518"/>
                <a:gd name="connsiteY16" fmla="*/ 19333 h 57998"/>
                <a:gd name="connsiteX17" fmla="*/ 34049 w 39518"/>
                <a:gd name="connsiteY17" fmla="*/ 24475 h 57998"/>
                <a:gd name="connsiteX18" fmla="*/ 39519 w 39518"/>
                <a:gd name="connsiteY18" fmla="*/ 37436 h 57998"/>
                <a:gd name="connsiteX19" fmla="*/ 34495 w 39518"/>
                <a:gd name="connsiteY19" fmla="*/ 51855 h 57998"/>
                <a:gd name="connsiteX20" fmla="*/ 18420 w 39518"/>
                <a:gd name="connsiteY20" fmla="*/ 57999 h 57998"/>
                <a:gd name="connsiteX21" fmla="*/ 5917 w 39518"/>
                <a:gd name="connsiteY21" fmla="*/ 54086 h 57998"/>
                <a:gd name="connsiteX22" fmla="*/ 0 w 39518"/>
                <a:gd name="connsiteY22" fmla="*/ 41906 h 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18" h="57998">
                  <a:moveTo>
                    <a:pt x="7480" y="41906"/>
                  </a:moveTo>
                  <a:cubicBezTo>
                    <a:pt x="7926" y="46011"/>
                    <a:pt x="9824" y="48836"/>
                    <a:pt x="13173" y="50403"/>
                  </a:cubicBezTo>
                  <a:cubicBezTo>
                    <a:pt x="14875" y="51240"/>
                    <a:pt x="16885" y="51633"/>
                    <a:pt x="19201" y="51633"/>
                  </a:cubicBezTo>
                  <a:cubicBezTo>
                    <a:pt x="23443" y="51633"/>
                    <a:pt x="26569" y="50288"/>
                    <a:pt x="28579" y="47606"/>
                  </a:cubicBezTo>
                  <a:cubicBezTo>
                    <a:pt x="30644" y="44867"/>
                    <a:pt x="31705" y="41798"/>
                    <a:pt x="31705" y="38444"/>
                  </a:cubicBezTo>
                  <a:cubicBezTo>
                    <a:pt x="31705" y="34417"/>
                    <a:pt x="30476" y="31349"/>
                    <a:pt x="28021" y="29167"/>
                  </a:cubicBezTo>
                  <a:cubicBezTo>
                    <a:pt x="25620" y="26929"/>
                    <a:pt x="22718" y="25813"/>
                    <a:pt x="19313" y="25813"/>
                  </a:cubicBezTo>
                  <a:cubicBezTo>
                    <a:pt x="16773" y="25813"/>
                    <a:pt x="14625" y="26321"/>
                    <a:pt x="12838" y="27265"/>
                  </a:cubicBezTo>
                  <a:cubicBezTo>
                    <a:pt x="11052" y="28245"/>
                    <a:pt x="9517" y="29590"/>
                    <a:pt x="8261" y="31292"/>
                  </a:cubicBezTo>
                  <a:lnTo>
                    <a:pt x="2009" y="30955"/>
                  </a:lnTo>
                  <a:lnTo>
                    <a:pt x="6475" y="0"/>
                  </a:lnTo>
                  <a:lnTo>
                    <a:pt x="36282" y="0"/>
                  </a:lnTo>
                  <a:lnTo>
                    <a:pt x="36282" y="7038"/>
                  </a:lnTo>
                  <a:lnTo>
                    <a:pt x="11833" y="7038"/>
                  </a:lnTo>
                  <a:lnTo>
                    <a:pt x="9377" y="23023"/>
                  </a:lnTo>
                  <a:cubicBezTo>
                    <a:pt x="10717" y="21986"/>
                    <a:pt x="11973" y="21207"/>
                    <a:pt x="13173" y="20677"/>
                  </a:cubicBezTo>
                  <a:cubicBezTo>
                    <a:pt x="15322" y="19776"/>
                    <a:pt x="17806" y="19333"/>
                    <a:pt x="20653" y="19333"/>
                  </a:cubicBezTo>
                  <a:cubicBezTo>
                    <a:pt x="25927" y="19333"/>
                    <a:pt x="30393" y="21064"/>
                    <a:pt x="34049" y="24475"/>
                  </a:cubicBezTo>
                  <a:cubicBezTo>
                    <a:pt x="37677" y="27830"/>
                    <a:pt x="39519" y="32157"/>
                    <a:pt x="39519" y="37436"/>
                  </a:cubicBezTo>
                  <a:cubicBezTo>
                    <a:pt x="39519" y="42886"/>
                    <a:pt x="37845" y="47692"/>
                    <a:pt x="34495" y="51855"/>
                  </a:cubicBezTo>
                  <a:cubicBezTo>
                    <a:pt x="31147" y="55960"/>
                    <a:pt x="25788" y="57999"/>
                    <a:pt x="18420" y="57999"/>
                  </a:cubicBezTo>
                  <a:cubicBezTo>
                    <a:pt x="13731" y="57999"/>
                    <a:pt x="9545" y="56690"/>
                    <a:pt x="5917" y="54086"/>
                  </a:cubicBezTo>
                  <a:cubicBezTo>
                    <a:pt x="2344" y="51404"/>
                    <a:pt x="363" y="47356"/>
                    <a:pt x="0" y="4190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FDF0A50-C19A-408C-B453-895CAFB4C189}"/>
                </a:ext>
              </a:extLst>
            </p:cNvPr>
            <p:cNvSpPr/>
            <p:nvPr/>
          </p:nvSpPr>
          <p:spPr>
            <a:xfrm>
              <a:off x="2246351" y="745942"/>
              <a:ext cx="52580" cy="59230"/>
            </a:xfrm>
            <a:custGeom>
              <a:avLst/>
              <a:gdLst>
                <a:gd name="connsiteX0" fmla="*/ 38514 w 52580"/>
                <a:gd name="connsiteY0" fmla="*/ 0 h 59230"/>
                <a:gd name="connsiteX1" fmla="*/ 52581 w 52580"/>
                <a:gd name="connsiteY1" fmla="*/ 0 h 59230"/>
                <a:gd name="connsiteX2" fmla="*/ 32821 w 52580"/>
                <a:gd name="connsiteY2" fmla="*/ 36991 h 59230"/>
                <a:gd name="connsiteX3" fmla="*/ 32821 w 52580"/>
                <a:gd name="connsiteY3" fmla="*/ 59231 h 59230"/>
                <a:gd name="connsiteX4" fmla="*/ 20429 w 52580"/>
                <a:gd name="connsiteY4" fmla="*/ 59231 h 59230"/>
                <a:gd name="connsiteX5" fmla="*/ 20429 w 52580"/>
                <a:gd name="connsiteY5" fmla="*/ 36991 h 59230"/>
                <a:gd name="connsiteX6" fmla="*/ 0 w 52580"/>
                <a:gd name="connsiteY6" fmla="*/ 0 h 59230"/>
                <a:gd name="connsiteX7" fmla="*/ 14513 w 52580"/>
                <a:gd name="connsiteY7" fmla="*/ 0 h 59230"/>
                <a:gd name="connsiteX8" fmla="*/ 26793 w 52580"/>
                <a:gd name="connsiteY8" fmla="*/ 25816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80" h="59230">
                  <a:moveTo>
                    <a:pt x="38514" y="0"/>
                  </a:moveTo>
                  <a:lnTo>
                    <a:pt x="52581" y="0"/>
                  </a:lnTo>
                  <a:lnTo>
                    <a:pt x="32821" y="36991"/>
                  </a:lnTo>
                  <a:lnTo>
                    <a:pt x="32821" y="59231"/>
                  </a:lnTo>
                  <a:lnTo>
                    <a:pt x="20429" y="59231"/>
                  </a:lnTo>
                  <a:lnTo>
                    <a:pt x="20429" y="36991"/>
                  </a:lnTo>
                  <a:lnTo>
                    <a:pt x="0" y="0"/>
                  </a:lnTo>
                  <a:lnTo>
                    <a:pt x="14513" y="0"/>
                  </a:lnTo>
                  <a:lnTo>
                    <a:pt x="26793" y="258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8CB2CDE-CB1B-4814-A151-82271BB28751}"/>
                </a:ext>
              </a:extLst>
            </p:cNvPr>
            <p:cNvSpPr/>
            <p:nvPr/>
          </p:nvSpPr>
          <p:spPr>
            <a:xfrm>
              <a:off x="2324692" y="745942"/>
              <a:ext cx="55929" cy="59230"/>
            </a:xfrm>
            <a:custGeom>
              <a:avLst/>
              <a:gdLst>
                <a:gd name="connsiteX0" fmla="*/ 20317 w 55929"/>
                <a:gd name="connsiteY0" fmla="*/ 36880 h 59230"/>
                <a:gd name="connsiteX1" fmla="*/ 35277 w 55929"/>
                <a:gd name="connsiteY1" fmla="*/ 36880 h 59230"/>
                <a:gd name="connsiteX2" fmla="*/ 27909 w 55929"/>
                <a:gd name="connsiteY2" fmla="*/ 13522 h 59230"/>
                <a:gd name="connsiteX3" fmla="*/ 21099 w 55929"/>
                <a:gd name="connsiteY3" fmla="*/ 0 h 59230"/>
                <a:gd name="connsiteX4" fmla="*/ 35053 w 55929"/>
                <a:gd name="connsiteY4" fmla="*/ 0 h 59230"/>
                <a:gd name="connsiteX5" fmla="*/ 55930 w 55929"/>
                <a:gd name="connsiteY5" fmla="*/ 59231 h 59230"/>
                <a:gd name="connsiteX6" fmla="*/ 42533 w 55929"/>
                <a:gd name="connsiteY6" fmla="*/ 59231 h 59230"/>
                <a:gd name="connsiteX7" fmla="*/ 38737 w 55929"/>
                <a:gd name="connsiteY7" fmla="*/ 47049 h 59230"/>
                <a:gd name="connsiteX8" fmla="*/ 16969 w 55929"/>
                <a:gd name="connsiteY8" fmla="*/ 47049 h 59230"/>
                <a:gd name="connsiteX9" fmla="*/ 12838 w 55929"/>
                <a:gd name="connsiteY9" fmla="*/ 59231 h 59230"/>
                <a:gd name="connsiteX10" fmla="*/ 0 w 55929"/>
                <a:gd name="connsiteY10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29" h="59230">
                  <a:moveTo>
                    <a:pt x="20317" y="36880"/>
                  </a:moveTo>
                  <a:lnTo>
                    <a:pt x="35277" y="36880"/>
                  </a:lnTo>
                  <a:lnTo>
                    <a:pt x="27909" y="13522"/>
                  </a:lnTo>
                  <a:close/>
                  <a:moveTo>
                    <a:pt x="21099" y="0"/>
                  </a:moveTo>
                  <a:lnTo>
                    <a:pt x="35053" y="0"/>
                  </a:lnTo>
                  <a:lnTo>
                    <a:pt x="55930" y="59231"/>
                  </a:lnTo>
                  <a:lnTo>
                    <a:pt x="42533" y="59231"/>
                  </a:lnTo>
                  <a:lnTo>
                    <a:pt x="38737" y="47049"/>
                  </a:lnTo>
                  <a:lnTo>
                    <a:pt x="16969" y="47049"/>
                  </a:lnTo>
                  <a:lnTo>
                    <a:pt x="12838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64FDC4F-0ADD-4092-9494-66A86AF6D48E}"/>
                </a:ext>
              </a:extLst>
            </p:cNvPr>
            <p:cNvSpPr/>
            <p:nvPr/>
          </p:nvSpPr>
          <p:spPr>
            <a:xfrm>
              <a:off x="2384501" y="746053"/>
              <a:ext cx="42533" cy="60460"/>
            </a:xfrm>
            <a:custGeom>
              <a:avLst/>
              <a:gdLst>
                <a:gd name="connsiteX0" fmla="*/ 18866 w 42533"/>
                <a:gd name="connsiteY0" fmla="*/ 14305 h 60460"/>
                <a:gd name="connsiteX1" fmla="*/ 25900 w 42533"/>
                <a:gd name="connsiteY1" fmla="*/ 16093 h 60460"/>
                <a:gd name="connsiteX2" fmla="*/ 30923 w 42533"/>
                <a:gd name="connsiteY2" fmla="*/ 20899 h 60460"/>
                <a:gd name="connsiteX3" fmla="*/ 30923 w 42533"/>
                <a:gd name="connsiteY3" fmla="*/ 0 h 60460"/>
                <a:gd name="connsiteX4" fmla="*/ 42533 w 42533"/>
                <a:gd name="connsiteY4" fmla="*/ 0 h 60460"/>
                <a:gd name="connsiteX5" fmla="*/ 42533 w 42533"/>
                <a:gd name="connsiteY5" fmla="*/ 59119 h 60460"/>
                <a:gd name="connsiteX6" fmla="*/ 31481 w 42533"/>
                <a:gd name="connsiteY6" fmla="*/ 59119 h 60460"/>
                <a:gd name="connsiteX7" fmla="*/ 31481 w 42533"/>
                <a:gd name="connsiteY7" fmla="*/ 53084 h 60460"/>
                <a:gd name="connsiteX8" fmla="*/ 25900 w 42533"/>
                <a:gd name="connsiteY8" fmla="*/ 58784 h 60460"/>
                <a:gd name="connsiteX9" fmla="*/ 18085 w 42533"/>
                <a:gd name="connsiteY9" fmla="*/ 60460 h 60460"/>
                <a:gd name="connsiteX10" fmla="*/ 5135 w 42533"/>
                <a:gd name="connsiteY10" fmla="*/ 54314 h 60460"/>
                <a:gd name="connsiteX11" fmla="*/ 0 w 42533"/>
                <a:gd name="connsiteY11" fmla="*/ 38332 h 60460"/>
                <a:gd name="connsiteX12" fmla="*/ 5135 w 42533"/>
                <a:gd name="connsiteY12" fmla="*/ 20787 h 60460"/>
                <a:gd name="connsiteX13" fmla="*/ 18866 w 42533"/>
                <a:gd name="connsiteY13" fmla="*/ 14305 h 60460"/>
                <a:gd name="connsiteX14" fmla="*/ 21434 w 42533"/>
                <a:gd name="connsiteY14" fmla="*/ 50849 h 60460"/>
                <a:gd name="connsiteX15" fmla="*/ 28690 w 42533"/>
                <a:gd name="connsiteY15" fmla="*/ 47273 h 60460"/>
                <a:gd name="connsiteX16" fmla="*/ 31258 w 42533"/>
                <a:gd name="connsiteY16" fmla="*/ 37885 h 60460"/>
                <a:gd name="connsiteX17" fmla="*/ 27239 w 42533"/>
                <a:gd name="connsiteY17" fmla="*/ 26374 h 60460"/>
                <a:gd name="connsiteX18" fmla="*/ 21434 w 42533"/>
                <a:gd name="connsiteY18" fmla="*/ 24252 h 60460"/>
                <a:gd name="connsiteX19" fmla="*/ 14066 w 42533"/>
                <a:gd name="connsiteY19" fmla="*/ 28051 h 60460"/>
                <a:gd name="connsiteX20" fmla="*/ 11722 w 42533"/>
                <a:gd name="connsiteY20" fmla="*/ 37550 h 60460"/>
                <a:gd name="connsiteX21" fmla="*/ 14066 w 42533"/>
                <a:gd name="connsiteY21" fmla="*/ 47273 h 60460"/>
                <a:gd name="connsiteX22" fmla="*/ 21434 w 42533"/>
                <a:gd name="connsiteY22" fmla="*/ 50849 h 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33" h="60460">
                  <a:moveTo>
                    <a:pt x="18866" y="14305"/>
                  </a:moveTo>
                  <a:cubicBezTo>
                    <a:pt x="21546" y="14305"/>
                    <a:pt x="23890" y="14920"/>
                    <a:pt x="25900" y="16093"/>
                  </a:cubicBezTo>
                  <a:cubicBezTo>
                    <a:pt x="27964" y="17211"/>
                    <a:pt x="29639" y="18831"/>
                    <a:pt x="30923" y="20899"/>
                  </a:cubicBezTo>
                  <a:lnTo>
                    <a:pt x="30923" y="0"/>
                  </a:lnTo>
                  <a:lnTo>
                    <a:pt x="42533" y="0"/>
                  </a:lnTo>
                  <a:lnTo>
                    <a:pt x="42533" y="59119"/>
                  </a:lnTo>
                  <a:lnTo>
                    <a:pt x="31481" y="59119"/>
                  </a:lnTo>
                  <a:lnTo>
                    <a:pt x="31481" y="53084"/>
                  </a:lnTo>
                  <a:cubicBezTo>
                    <a:pt x="29834" y="55711"/>
                    <a:pt x="27964" y="57610"/>
                    <a:pt x="25900" y="58784"/>
                  </a:cubicBezTo>
                  <a:cubicBezTo>
                    <a:pt x="23806" y="59901"/>
                    <a:pt x="21211" y="60460"/>
                    <a:pt x="18085" y="60460"/>
                  </a:cubicBezTo>
                  <a:cubicBezTo>
                    <a:pt x="12950" y="60460"/>
                    <a:pt x="8624" y="58421"/>
                    <a:pt x="5135" y="54314"/>
                  </a:cubicBezTo>
                  <a:cubicBezTo>
                    <a:pt x="1702" y="50151"/>
                    <a:pt x="0" y="44815"/>
                    <a:pt x="0" y="38332"/>
                  </a:cubicBezTo>
                  <a:cubicBezTo>
                    <a:pt x="0" y="30901"/>
                    <a:pt x="1702" y="25033"/>
                    <a:pt x="5135" y="20787"/>
                  </a:cubicBezTo>
                  <a:cubicBezTo>
                    <a:pt x="8540" y="16484"/>
                    <a:pt x="13117" y="14305"/>
                    <a:pt x="18866" y="14305"/>
                  </a:cubicBezTo>
                  <a:close/>
                  <a:moveTo>
                    <a:pt x="21434" y="50849"/>
                  </a:moveTo>
                  <a:cubicBezTo>
                    <a:pt x="24616" y="50849"/>
                    <a:pt x="27043" y="49676"/>
                    <a:pt x="28690" y="47273"/>
                  </a:cubicBezTo>
                  <a:cubicBezTo>
                    <a:pt x="30393" y="44815"/>
                    <a:pt x="31258" y="41685"/>
                    <a:pt x="31258" y="37885"/>
                  </a:cubicBezTo>
                  <a:cubicBezTo>
                    <a:pt x="31258" y="32521"/>
                    <a:pt x="29919" y="28694"/>
                    <a:pt x="27239" y="26374"/>
                  </a:cubicBezTo>
                  <a:cubicBezTo>
                    <a:pt x="25592" y="24978"/>
                    <a:pt x="23667" y="24252"/>
                    <a:pt x="21434" y="24252"/>
                  </a:cubicBezTo>
                  <a:cubicBezTo>
                    <a:pt x="18085" y="24252"/>
                    <a:pt x="15629" y="25537"/>
                    <a:pt x="14066" y="28051"/>
                  </a:cubicBezTo>
                  <a:cubicBezTo>
                    <a:pt x="12503" y="30594"/>
                    <a:pt x="11722" y="33751"/>
                    <a:pt x="11722" y="37550"/>
                  </a:cubicBezTo>
                  <a:cubicBezTo>
                    <a:pt x="11722" y="41573"/>
                    <a:pt x="12503" y="44815"/>
                    <a:pt x="14066" y="47273"/>
                  </a:cubicBezTo>
                  <a:cubicBezTo>
                    <a:pt x="15685" y="49676"/>
                    <a:pt x="18140" y="50849"/>
                    <a:pt x="21434" y="50849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BBA3AC4-0673-455E-972E-2AD9B3319ECE}"/>
                </a:ext>
              </a:extLst>
            </p:cNvPr>
            <p:cNvSpPr/>
            <p:nvPr/>
          </p:nvSpPr>
          <p:spPr>
            <a:xfrm>
              <a:off x="2434737" y="746053"/>
              <a:ext cx="42533" cy="60460"/>
            </a:xfrm>
            <a:custGeom>
              <a:avLst/>
              <a:gdLst>
                <a:gd name="connsiteX0" fmla="*/ 18866 w 42533"/>
                <a:gd name="connsiteY0" fmla="*/ 14305 h 60460"/>
                <a:gd name="connsiteX1" fmla="*/ 25900 w 42533"/>
                <a:gd name="connsiteY1" fmla="*/ 16093 h 60460"/>
                <a:gd name="connsiteX2" fmla="*/ 30923 w 42533"/>
                <a:gd name="connsiteY2" fmla="*/ 20899 h 60460"/>
                <a:gd name="connsiteX3" fmla="*/ 30923 w 42533"/>
                <a:gd name="connsiteY3" fmla="*/ 0 h 60460"/>
                <a:gd name="connsiteX4" fmla="*/ 42533 w 42533"/>
                <a:gd name="connsiteY4" fmla="*/ 0 h 60460"/>
                <a:gd name="connsiteX5" fmla="*/ 42533 w 42533"/>
                <a:gd name="connsiteY5" fmla="*/ 59119 h 60460"/>
                <a:gd name="connsiteX6" fmla="*/ 31482 w 42533"/>
                <a:gd name="connsiteY6" fmla="*/ 59119 h 60460"/>
                <a:gd name="connsiteX7" fmla="*/ 31482 w 42533"/>
                <a:gd name="connsiteY7" fmla="*/ 53084 h 60460"/>
                <a:gd name="connsiteX8" fmla="*/ 25900 w 42533"/>
                <a:gd name="connsiteY8" fmla="*/ 58784 h 60460"/>
                <a:gd name="connsiteX9" fmla="*/ 18085 w 42533"/>
                <a:gd name="connsiteY9" fmla="*/ 60460 h 60460"/>
                <a:gd name="connsiteX10" fmla="*/ 5136 w 42533"/>
                <a:gd name="connsiteY10" fmla="*/ 54314 h 60460"/>
                <a:gd name="connsiteX11" fmla="*/ 0 w 42533"/>
                <a:gd name="connsiteY11" fmla="*/ 38332 h 60460"/>
                <a:gd name="connsiteX12" fmla="*/ 5136 w 42533"/>
                <a:gd name="connsiteY12" fmla="*/ 20787 h 60460"/>
                <a:gd name="connsiteX13" fmla="*/ 18866 w 42533"/>
                <a:gd name="connsiteY13" fmla="*/ 14305 h 60460"/>
                <a:gd name="connsiteX14" fmla="*/ 21434 w 42533"/>
                <a:gd name="connsiteY14" fmla="*/ 50849 h 60460"/>
                <a:gd name="connsiteX15" fmla="*/ 28690 w 42533"/>
                <a:gd name="connsiteY15" fmla="*/ 47273 h 60460"/>
                <a:gd name="connsiteX16" fmla="*/ 31258 w 42533"/>
                <a:gd name="connsiteY16" fmla="*/ 37885 h 60460"/>
                <a:gd name="connsiteX17" fmla="*/ 27239 w 42533"/>
                <a:gd name="connsiteY17" fmla="*/ 26374 h 60460"/>
                <a:gd name="connsiteX18" fmla="*/ 21434 w 42533"/>
                <a:gd name="connsiteY18" fmla="*/ 24252 h 60460"/>
                <a:gd name="connsiteX19" fmla="*/ 14067 w 42533"/>
                <a:gd name="connsiteY19" fmla="*/ 28051 h 60460"/>
                <a:gd name="connsiteX20" fmla="*/ 11722 w 42533"/>
                <a:gd name="connsiteY20" fmla="*/ 37550 h 60460"/>
                <a:gd name="connsiteX21" fmla="*/ 14067 w 42533"/>
                <a:gd name="connsiteY21" fmla="*/ 47273 h 60460"/>
                <a:gd name="connsiteX22" fmla="*/ 21434 w 42533"/>
                <a:gd name="connsiteY22" fmla="*/ 50849 h 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33" h="60460">
                  <a:moveTo>
                    <a:pt x="18866" y="14305"/>
                  </a:moveTo>
                  <a:cubicBezTo>
                    <a:pt x="21546" y="14305"/>
                    <a:pt x="23891" y="14920"/>
                    <a:pt x="25900" y="16093"/>
                  </a:cubicBezTo>
                  <a:cubicBezTo>
                    <a:pt x="27965" y="17211"/>
                    <a:pt x="29639" y="18831"/>
                    <a:pt x="30923" y="20899"/>
                  </a:cubicBezTo>
                  <a:lnTo>
                    <a:pt x="30923" y="0"/>
                  </a:lnTo>
                  <a:lnTo>
                    <a:pt x="42533" y="0"/>
                  </a:lnTo>
                  <a:lnTo>
                    <a:pt x="42533" y="59119"/>
                  </a:lnTo>
                  <a:lnTo>
                    <a:pt x="31482" y="59119"/>
                  </a:lnTo>
                  <a:lnTo>
                    <a:pt x="31482" y="53084"/>
                  </a:lnTo>
                  <a:cubicBezTo>
                    <a:pt x="29835" y="55711"/>
                    <a:pt x="27965" y="57610"/>
                    <a:pt x="25900" y="58784"/>
                  </a:cubicBezTo>
                  <a:cubicBezTo>
                    <a:pt x="23806" y="59901"/>
                    <a:pt x="21211" y="60460"/>
                    <a:pt x="18085" y="60460"/>
                  </a:cubicBezTo>
                  <a:cubicBezTo>
                    <a:pt x="12950" y="60460"/>
                    <a:pt x="8624" y="58421"/>
                    <a:pt x="5136" y="54314"/>
                  </a:cubicBezTo>
                  <a:cubicBezTo>
                    <a:pt x="1703" y="50151"/>
                    <a:pt x="0" y="44815"/>
                    <a:pt x="0" y="38332"/>
                  </a:cubicBezTo>
                  <a:cubicBezTo>
                    <a:pt x="0" y="30901"/>
                    <a:pt x="1703" y="25033"/>
                    <a:pt x="5136" y="20787"/>
                  </a:cubicBezTo>
                  <a:cubicBezTo>
                    <a:pt x="8540" y="16484"/>
                    <a:pt x="13117" y="14305"/>
                    <a:pt x="18866" y="14305"/>
                  </a:cubicBezTo>
                  <a:close/>
                  <a:moveTo>
                    <a:pt x="21434" y="50849"/>
                  </a:moveTo>
                  <a:cubicBezTo>
                    <a:pt x="24616" y="50849"/>
                    <a:pt x="27044" y="49676"/>
                    <a:pt x="28690" y="47273"/>
                  </a:cubicBezTo>
                  <a:cubicBezTo>
                    <a:pt x="30393" y="44815"/>
                    <a:pt x="31258" y="41685"/>
                    <a:pt x="31258" y="37885"/>
                  </a:cubicBezTo>
                  <a:cubicBezTo>
                    <a:pt x="31258" y="32521"/>
                    <a:pt x="29919" y="28694"/>
                    <a:pt x="27239" y="26374"/>
                  </a:cubicBezTo>
                  <a:cubicBezTo>
                    <a:pt x="25592" y="24978"/>
                    <a:pt x="23667" y="24252"/>
                    <a:pt x="21434" y="24252"/>
                  </a:cubicBezTo>
                  <a:cubicBezTo>
                    <a:pt x="18085" y="24252"/>
                    <a:pt x="15629" y="25537"/>
                    <a:pt x="14067" y="28051"/>
                  </a:cubicBezTo>
                  <a:cubicBezTo>
                    <a:pt x="12503" y="30594"/>
                    <a:pt x="11722" y="33751"/>
                    <a:pt x="11722" y="37550"/>
                  </a:cubicBezTo>
                  <a:cubicBezTo>
                    <a:pt x="11722" y="41573"/>
                    <a:pt x="12503" y="44815"/>
                    <a:pt x="14067" y="47273"/>
                  </a:cubicBezTo>
                  <a:cubicBezTo>
                    <a:pt x="15685" y="49676"/>
                    <a:pt x="18141" y="50849"/>
                    <a:pt x="21434" y="50849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13C83D70-DF0D-4150-8E30-F4CFEA8AA899}"/>
                </a:ext>
              </a:extLst>
            </p:cNvPr>
            <p:cNvSpPr/>
            <p:nvPr/>
          </p:nvSpPr>
          <p:spPr>
            <a:xfrm>
              <a:off x="2487625" y="760358"/>
              <a:ext cx="25340" cy="44814"/>
            </a:xfrm>
            <a:custGeom>
              <a:avLst/>
              <a:gdLst>
                <a:gd name="connsiteX0" fmla="*/ 23890 w 25340"/>
                <a:gd name="connsiteY0" fmla="*/ 0 h 44814"/>
                <a:gd name="connsiteX1" fmla="*/ 24336 w 25340"/>
                <a:gd name="connsiteY1" fmla="*/ 0 h 44814"/>
                <a:gd name="connsiteX2" fmla="*/ 25341 w 25340"/>
                <a:gd name="connsiteY2" fmla="*/ 112 h 44814"/>
                <a:gd name="connsiteX3" fmla="*/ 25341 w 25340"/>
                <a:gd name="connsiteY3" fmla="*/ 11846 h 44814"/>
                <a:gd name="connsiteX4" fmla="*/ 23443 w 25340"/>
                <a:gd name="connsiteY4" fmla="*/ 11735 h 44814"/>
                <a:gd name="connsiteX5" fmla="*/ 22104 w 25340"/>
                <a:gd name="connsiteY5" fmla="*/ 11623 h 44814"/>
                <a:gd name="connsiteX6" fmla="*/ 12838 w 25340"/>
                <a:gd name="connsiteY6" fmla="*/ 16093 h 44814"/>
                <a:gd name="connsiteX7" fmla="*/ 11498 w 25340"/>
                <a:gd name="connsiteY7" fmla="*/ 23916 h 44814"/>
                <a:gd name="connsiteX8" fmla="*/ 11498 w 25340"/>
                <a:gd name="connsiteY8" fmla="*/ 44815 h 44814"/>
                <a:gd name="connsiteX9" fmla="*/ 0 w 25340"/>
                <a:gd name="connsiteY9" fmla="*/ 44815 h 44814"/>
                <a:gd name="connsiteX10" fmla="*/ 0 w 25340"/>
                <a:gd name="connsiteY10" fmla="*/ 1006 h 44814"/>
                <a:gd name="connsiteX11" fmla="*/ 10829 w 25340"/>
                <a:gd name="connsiteY11" fmla="*/ 1006 h 44814"/>
                <a:gd name="connsiteX12" fmla="*/ 10829 w 25340"/>
                <a:gd name="connsiteY12" fmla="*/ 8717 h 44814"/>
                <a:gd name="connsiteX13" fmla="*/ 15517 w 25340"/>
                <a:gd name="connsiteY13" fmla="*/ 2682 h 44814"/>
                <a:gd name="connsiteX14" fmla="*/ 23890 w 25340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0" h="44814">
                  <a:moveTo>
                    <a:pt x="23890" y="0"/>
                  </a:moveTo>
                  <a:cubicBezTo>
                    <a:pt x="24029" y="0"/>
                    <a:pt x="24169" y="0"/>
                    <a:pt x="24336" y="0"/>
                  </a:cubicBezTo>
                  <a:cubicBezTo>
                    <a:pt x="24476" y="0"/>
                    <a:pt x="24811" y="56"/>
                    <a:pt x="25341" y="112"/>
                  </a:cubicBezTo>
                  <a:lnTo>
                    <a:pt x="25341" y="11846"/>
                  </a:lnTo>
                  <a:cubicBezTo>
                    <a:pt x="24671" y="11791"/>
                    <a:pt x="24029" y="11735"/>
                    <a:pt x="23443" y="11735"/>
                  </a:cubicBezTo>
                  <a:cubicBezTo>
                    <a:pt x="22830" y="11678"/>
                    <a:pt x="22383" y="11623"/>
                    <a:pt x="22104" y="11623"/>
                  </a:cubicBezTo>
                  <a:cubicBezTo>
                    <a:pt x="17471" y="11623"/>
                    <a:pt x="14401" y="13132"/>
                    <a:pt x="12838" y="16093"/>
                  </a:cubicBezTo>
                  <a:cubicBezTo>
                    <a:pt x="11945" y="17825"/>
                    <a:pt x="11498" y="20424"/>
                    <a:pt x="11498" y="23916"/>
                  </a:cubicBezTo>
                  <a:lnTo>
                    <a:pt x="11498" y="44815"/>
                  </a:lnTo>
                  <a:lnTo>
                    <a:pt x="0" y="44815"/>
                  </a:lnTo>
                  <a:lnTo>
                    <a:pt x="0" y="1006"/>
                  </a:lnTo>
                  <a:lnTo>
                    <a:pt x="10829" y="1006"/>
                  </a:lnTo>
                  <a:lnTo>
                    <a:pt x="10829" y="8717"/>
                  </a:lnTo>
                  <a:cubicBezTo>
                    <a:pt x="12615" y="5756"/>
                    <a:pt x="14177" y="3744"/>
                    <a:pt x="15517" y="2682"/>
                  </a:cubicBezTo>
                  <a:cubicBezTo>
                    <a:pt x="17666" y="894"/>
                    <a:pt x="20457" y="0"/>
                    <a:pt x="2389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ECD53930-61DB-41D4-8879-6CBF996CDF56}"/>
                </a:ext>
              </a:extLst>
            </p:cNvPr>
            <p:cNvSpPr/>
            <p:nvPr/>
          </p:nvSpPr>
          <p:spPr>
            <a:xfrm>
              <a:off x="2516260" y="760247"/>
              <a:ext cx="41430" cy="46378"/>
            </a:xfrm>
            <a:custGeom>
              <a:avLst/>
              <a:gdLst>
                <a:gd name="connsiteX0" fmla="*/ 20653 w 41430"/>
                <a:gd name="connsiteY0" fmla="*/ 9387 h 46378"/>
                <a:gd name="connsiteX1" fmla="*/ 14512 w 41430"/>
                <a:gd name="connsiteY1" fmla="*/ 11958 h 46378"/>
                <a:gd name="connsiteX2" fmla="*/ 11833 w 41430"/>
                <a:gd name="connsiteY2" fmla="*/ 18663 h 46378"/>
                <a:gd name="connsiteX3" fmla="*/ 29583 w 41430"/>
                <a:gd name="connsiteY3" fmla="*/ 18663 h 46378"/>
                <a:gd name="connsiteX4" fmla="*/ 26793 w 41430"/>
                <a:gd name="connsiteY4" fmla="*/ 11734 h 46378"/>
                <a:gd name="connsiteX5" fmla="*/ 20653 w 41430"/>
                <a:gd name="connsiteY5" fmla="*/ 9387 h 46378"/>
                <a:gd name="connsiteX6" fmla="*/ 20653 w 41430"/>
                <a:gd name="connsiteY6" fmla="*/ 0 h 46378"/>
                <a:gd name="connsiteX7" fmla="*/ 30476 w 41430"/>
                <a:gd name="connsiteY7" fmla="*/ 2124 h 46378"/>
                <a:gd name="connsiteX8" fmla="*/ 37733 w 41430"/>
                <a:gd name="connsiteY8" fmla="*/ 8493 h 46378"/>
                <a:gd name="connsiteX9" fmla="*/ 41082 w 41430"/>
                <a:gd name="connsiteY9" fmla="*/ 17545 h 46378"/>
                <a:gd name="connsiteX10" fmla="*/ 41416 w 41430"/>
                <a:gd name="connsiteY10" fmla="*/ 26263 h 46378"/>
                <a:gd name="connsiteX11" fmla="*/ 11498 w 41430"/>
                <a:gd name="connsiteY11" fmla="*/ 26263 h 46378"/>
                <a:gd name="connsiteX12" fmla="*/ 15629 w 41430"/>
                <a:gd name="connsiteY12" fmla="*/ 35426 h 46378"/>
                <a:gd name="connsiteX13" fmla="*/ 21322 w 41430"/>
                <a:gd name="connsiteY13" fmla="*/ 37103 h 46378"/>
                <a:gd name="connsiteX14" fmla="*/ 27016 w 41430"/>
                <a:gd name="connsiteY14" fmla="*/ 35092 h 46378"/>
                <a:gd name="connsiteX15" fmla="*/ 29248 w 41430"/>
                <a:gd name="connsiteY15" fmla="*/ 32074 h 46378"/>
                <a:gd name="connsiteX16" fmla="*/ 40859 w 41430"/>
                <a:gd name="connsiteY16" fmla="*/ 32074 h 46378"/>
                <a:gd name="connsiteX17" fmla="*/ 36840 w 41430"/>
                <a:gd name="connsiteY17" fmla="*/ 40009 h 46378"/>
                <a:gd name="connsiteX18" fmla="*/ 21099 w 41430"/>
                <a:gd name="connsiteY18" fmla="*/ 46379 h 46378"/>
                <a:gd name="connsiteX19" fmla="*/ 6363 w 41430"/>
                <a:gd name="connsiteY19" fmla="*/ 41015 h 46378"/>
                <a:gd name="connsiteX20" fmla="*/ 0 w 41430"/>
                <a:gd name="connsiteY20" fmla="*/ 23469 h 46378"/>
                <a:gd name="connsiteX21" fmla="*/ 5693 w 41430"/>
                <a:gd name="connsiteY21" fmla="*/ 6035 h 46378"/>
                <a:gd name="connsiteX22" fmla="*/ 20653 w 41430"/>
                <a:gd name="connsiteY22" fmla="*/ 0 h 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30" h="46378">
                  <a:moveTo>
                    <a:pt x="20653" y="9387"/>
                  </a:moveTo>
                  <a:cubicBezTo>
                    <a:pt x="18029" y="9387"/>
                    <a:pt x="15991" y="10254"/>
                    <a:pt x="14512" y="11958"/>
                  </a:cubicBezTo>
                  <a:cubicBezTo>
                    <a:pt x="13089" y="13607"/>
                    <a:pt x="12196" y="15842"/>
                    <a:pt x="11833" y="18663"/>
                  </a:cubicBezTo>
                  <a:lnTo>
                    <a:pt x="29583" y="18663"/>
                  </a:lnTo>
                  <a:cubicBezTo>
                    <a:pt x="29360" y="15618"/>
                    <a:pt x="28411" y="13299"/>
                    <a:pt x="26793" y="11734"/>
                  </a:cubicBezTo>
                  <a:cubicBezTo>
                    <a:pt x="25146" y="10170"/>
                    <a:pt x="23108" y="9387"/>
                    <a:pt x="20653" y="9387"/>
                  </a:cubicBezTo>
                  <a:close/>
                  <a:moveTo>
                    <a:pt x="20653" y="0"/>
                  </a:moveTo>
                  <a:cubicBezTo>
                    <a:pt x="24281" y="0"/>
                    <a:pt x="27574" y="727"/>
                    <a:pt x="30476" y="2124"/>
                  </a:cubicBezTo>
                  <a:cubicBezTo>
                    <a:pt x="33434" y="3465"/>
                    <a:pt x="35863" y="5588"/>
                    <a:pt x="37733" y="8493"/>
                  </a:cubicBezTo>
                  <a:cubicBezTo>
                    <a:pt x="39435" y="11120"/>
                    <a:pt x="40551" y="14137"/>
                    <a:pt x="41082" y="17545"/>
                  </a:cubicBezTo>
                  <a:cubicBezTo>
                    <a:pt x="41361" y="19557"/>
                    <a:pt x="41472" y="22463"/>
                    <a:pt x="41416" y="26263"/>
                  </a:cubicBezTo>
                  <a:lnTo>
                    <a:pt x="11498" y="26263"/>
                  </a:lnTo>
                  <a:cubicBezTo>
                    <a:pt x="11638" y="30594"/>
                    <a:pt x="13006" y="33638"/>
                    <a:pt x="15629" y="35426"/>
                  </a:cubicBezTo>
                  <a:cubicBezTo>
                    <a:pt x="17192" y="36544"/>
                    <a:pt x="19089" y="37103"/>
                    <a:pt x="21322" y="37103"/>
                  </a:cubicBezTo>
                  <a:cubicBezTo>
                    <a:pt x="23695" y="37103"/>
                    <a:pt x="25592" y="36433"/>
                    <a:pt x="27016" y="35092"/>
                  </a:cubicBezTo>
                  <a:cubicBezTo>
                    <a:pt x="27825" y="34365"/>
                    <a:pt x="28579" y="33359"/>
                    <a:pt x="29248" y="32074"/>
                  </a:cubicBezTo>
                  <a:lnTo>
                    <a:pt x="40859" y="32074"/>
                  </a:lnTo>
                  <a:cubicBezTo>
                    <a:pt x="40551" y="34700"/>
                    <a:pt x="39212" y="37327"/>
                    <a:pt x="36840" y="40009"/>
                  </a:cubicBezTo>
                  <a:cubicBezTo>
                    <a:pt x="33044" y="44255"/>
                    <a:pt x="27797" y="46379"/>
                    <a:pt x="21099" y="46379"/>
                  </a:cubicBezTo>
                  <a:cubicBezTo>
                    <a:pt x="15517" y="46379"/>
                    <a:pt x="10605" y="44591"/>
                    <a:pt x="6363" y="41015"/>
                  </a:cubicBezTo>
                  <a:cubicBezTo>
                    <a:pt x="2121" y="37438"/>
                    <a:pt x="0" y="31599"/>
                    <a:pt x="0" y="23469"/>
                  </a:cubicBezTo>
                  <a:cubicBezTo>
                    <a:pt x="0" y="15870"/>
                    <a:pt x="1898" y="10058"/>
                    <a:pt x="5693" y="6035"/>
                  </a:cubicBezTo>
                  <a:cubicBezTo>
                    <a:pt x="9545" y="2012"/>
                    <a:pt x="14540" y="0"/>
                    <a:pt x="20653" y="0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E218DBF-AC20-43AF-B586-1FCFA2E29A29}"/>
                </a:ext>
              </a:extLst>
            </p:cNvPr>
            <p:cNvSpPr/>
            <p:nvPr/>
          </p:nvSpPr>
          <p:spPr>
            <a:xfrm>
              <a:off x="2562756" y="760135"/>
              <a:ext cx="39853" cy="46490"/>
            </a:xfrm>
            <a:custGeom>
              <a:avLst/>
              <a:gdLst>
                <a:gd name="connsiteX0" fmla="*/ 11610 w 39853"/>
                <a:gd name="connsiteY0" fmla="*/ 31068 h 46490"/>
                <a:gd name="connsiteX1" fmla="*/ 13173 w 39853"/>
                <a:gd name="connsiteY1" fmla="*/ 35426 h 46490"/>
                <a:gd name="connsiteX2" fmla="*/ 20988 w 39853"/>
                <a:gd name="connsiteY2" fmla="*/ 37662 h 46490"/>
                <a:gd name="connsiteX3" fmla="*/ 26346 w 39853"/>
                <a:gd name="connsiteY3" fmla="*/ 36656 h 46490"/>
                <a:gd name="connsiteX4" fmla="*/ 28355 w 39853"/>
                <a:gd name="connsiteY4" fmla="*/ 33638 h 46490"/>
                <a:gd name="connsiteX5" fmla="*/ 26681 w 39853"/>
                <a:gd name="connsiteY5" fmla="*/ 30733 h 46490"/>
                <a:gd name="connsiteX6" fmla="*/ 14847 w 39853"/>
                <a:gd name="connsiteY6" fmla="*/ 27268 h 46490"/>
                <a:gd name="connsiteX7" fmla="*/ 4354 w 39853"/>
                <a:gd name="connsiteY7" fmla="*/ 22687 h 46490"/>
                <a:gd name="connsiteX8" fmla="*/ 1340 w 39853"/>
                <a:gd name="connsiteY8" fmla="*/ 14752 h 46490"/>
                <a:gd name="connsiteX9" fmla="*/ 6028 w 39853"/>
                <a:gd name="connsiteY9" fmla="*/ 4359 h 46490"/>
                <a:gd name="connsiteX10" fmla="*/ 19424 w 39853"/>
                <a:gd name="connsiteY10" fmla="*/ 0 h 46490"/>
                <a:gd name="connsiteX11" fmla="*/ 32709 w 39853"/>
                <a:gd name="connsiteY11" fmla="*/ 3352 h 46490"/>
                <a:gd name="connsiteX12" fmla="*/ 38737 w 39853"/>
                <a:gd name="connsiteY12" fmla="*/ 14640 h 46490"/>
                <a:gd name="connsiteX13" fmla="*/ 27239 w 39853"/>
                <a:gd name="connsiteY13" fmla="*/ 14640 h 46490"/>
                <a:gd name="connsiteX14" fmla="*/ 26011 w 39853"/>
                <a:gd name="connsiteY14" fmla="*/ 11064 h 46490"/>
                <a:gd name="connsiteX15" fmla="*/ 19537 w 39853"/>
                <a:gd name="connsiteY15" fmla="*/ 8717 h 46490"/>
                <a:gd name="connsiteX16" fmla="*/ 14289 w 39853"/>
                <a:gd name="connsiteY16" fmla="*/ 9946 h 46490"/>
                <a:gd name="connsiteX17" fmla="*/ 12726 w 39853"/>
                <a:gd name="connsiteY17" fmla="*/ 12628 h 46490"/>
                <a:gd name="connsiteX18" fmla="*/ 14401 w 39853"/>
                <a:gd name="connsiteY18" fmla="*/ 15534 h 46490"/>
                <a:gd name="connsiteX19" fmla="*/ 26234 w 39853"/>
                <a:gd name="connsiteY19" fmla="*/ 18663 h 46490"/>
                <a:gd name="connsiteX20" fmla="*/ 36505 w 39853"/>
                <a:gd name="connsiteY20" fmla="*/ 23581 h 46490"/>
                <a:gd name="connsiteX21" fmla="*/ 39854 w 39853"/>
                <a:gd name="connsiteY21" fmla="*/ 31739 h 46490"/>
                <a:gd name="connsiteX22" fmla="*/ 35053 w 39853"/>
                <a:gd name="connsiteY22" fmla="*/ 42467 h 46490"/>
                <a:gd name="connsiteX23" fmla="*/ 20095 w 39853"/>
                <a:gd name="connsiteY23" fmla="*/ 46490 h 46490"/>
                <a:gd name="connsiteX24" fmla="*/ 4912 w 39853"/>
                <a:gd name="connsiteY24" fmla="*/ 42132 h 46490"/>
                <a:gd name="connsiteX25" fmla="*/ 0 w 39853"/>
                <a:gd name="connsiteY25" fmla="*/ 31068 h 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53" h="46490">
                  <a:moveTo>
                    <a:pt x="11610" y="31068"/>
                  </a:moveTo>
                  <a:cubicBezTo>
                    <a:pt x="11833" y="33080"/>
                    <a:pt x="12335" y="34532"/>
                    <a:pt x="13173" y="35426"/>
                  </a:cubicBezTo>
                  <a:cubicBezTo>
                    <a:pt x="14568" y="36935"/>
                    <a:pt x="17192" y="37662"/>
                    <a:pt x="20988" y="37662"/>
                  </a:cubicBezTo>
                  <a:cubicBezTo>
                    <a:pt x="23220" y="37662"/>
                    <a:pt x="25007" y="37326"/>
                    <a:pt x="26346" y="36656"/>
                  </a:cubicBezTo>
                  <a:cubicBezTo>
                    <a:pt x="27686" y="35985"/>
                    <a:pt x="28355" y="34979"/>
                    <a:pt x="28355" y="33638"/>
                  </a:cubicBezTo>
                  <a:cubicBezTo>
                    <a:pt x="28355" y="32381"/>
                    <a:pt x="27797" y="31403"/>
                    <a:pt x="26681" y="30733"/>
                  </a:cubicBezTo>
                  <a:cubicBezTo>
                    <a:pt x="25620" y="30062"/>
                    <a:pt x="21685" y="28917"/>
                    <a:pt x="14847" y="27268"/>
                  </a:cubicBezTo>
                  <a:cubicBezTo>
                    <a:pt x="9852" y="26095"/>
                    <a:pt x="6363" y="24558"/>
                    <a:pt x="4354" y="22687"/>
                  </a:cubicBezTo>
                  <a:cubicBezTo>
                    <a:pt x="2344" y="20842"/>
                    <a:pt x="1340" y="18188"/>
                    <a:pt x="1340" y="14752"/>
                  </a:cubicBezTo>
                  <a:cubicBezTo>
                    <a:pt x="1340" y="10729"/>
                    <a:pt x="2902" y="7264"/>
                    <a:pt x="6028" y="4359"/>
                  </a:cubicBezTo>
                  <a:cubicBezTo>
                    <a:pt x="9210" y="1453"/>
                    <a:pt x="13675" y="0"/>
                    <a:pt x="19424" y="0"/>
                  </a:cubicBezTo>
                  <a:cubicBezTo>
                    <a:pt x="24839" y="0"/>
                    <a:pt x="29276" y="1117"/>
                    <a:pt x="32709" y="3352"/>
                  </a:cubicBezTo>
                  <a:cubicBezTo>
                    <a:pt x="36198" y="5532"/>
                    <a:pt x="38207" y="9276"/>
                    <a:pt x="38737" y="14640"/>
                  </a:cubicBezTo>
                  <a:lnTo>
                    <a:pt x="27239" y="14640"/>
                  </a:lnTo>
                  <a:cubicBezTo>
                    <a:pt x="27071" y="13159"/>
                    <a:pt x="26681" y="11958"/>
                    <a:pt x="26011" y="11064"/>
                  </a:cubicBezTo>
                  <a:cubicBezTo>
                    <a:pt x="24727" y="9499"/>
                    <a:pt x="22578" y="8717"/>
                    <a:pt x="19537" y="8717"/>
                  </a:cubicBezTo>
                  <a:cubicBezTo>
                    <a:pt x="17080" y="8717"/>
                    <a:pt x="15322" y="9136"/>
                    <a:pt x="14289" y="9946"/>
                  </a:cubicBezTo>
                  <a:cubicBezTo>
                    <a:pt x="13228" y="10701"/>
                    <a:pt x="12726" y="11595"/>
                    <a:pt x="12726" y="12628"/>
                  </a:cubicBezTo>
                  <a:cubicBezTo>
                    <a:pt x="12726" y="13969"/>
                    <a:pt x="13285" y="14947"/>
                    <a:pt x="14401" y="15534"/>
                  </a:cubicBezTo>
                  <a:cubicBezTo>
                    <a:pt x="15517" y="16149"/>
                    <a:pt x="19452" y="17182"/>
                    <a:pt x="26234" y="18663"/>
                  </a:cubicBezTo>
                  <a:cubicBezTo>
                    <a:pt x="30839" y="19781"/>
                    <a:pt x="34272" y="21429"/>
                    <a:pt x="36505" y="23581"/>
                  </a:cubicBezTo>
                  <a:cubicBezTo>
                    <a:pt x="38737" y="25760"/>
                    <a:pt x="39854" y="28470"/>
                    <a:pt x="39854" y="31739"/>
                  </a:cubicBezTo>
                  <a:cubicBezTo>
                    <a:pt x="39854" y="36153"/>
                    <a:pt x="38235" y="39729"/>
                    <a:pt x="35053" y="42467"/>
                  </a:cubicBezTo>
                  <a:cubicBezTo>
                    <a:pt x="31844" y="45149"/>
                    <a:pt x="26848" y="46490"/>
                    <a:pt x="20095" y="46490"/>
                  </a:cubicBezTo>
                  <a:cubicBezTo>
                    <a:pt x="13228" y="46490"/>
                    <a:pt x="8177" y="45038"/>
                    <a:pt x="4912" y="42132"/>
                  </a:cubicBezTo>
                  <a:cubicBezTo>
                    <a:pt x="1618" y="39226"/>
                    <a:pt x="0" y="35538"/>
                    <a:pt x="0" y="31068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B282F49-637B-4447-A75B-CB4EEAE7619A}"/>
                </a:ext>
              </a:extLst>
            </p:cNvPr>
            <p:cNvSpPr/>
            <p:nvPr/>
          </p:nvSpPr>
          <p:spPr>
            <a:xfrm>
              <a:off x="2608499" y="760135"/>
              <a:ext cx="39853" cy="46490"/>
            </a:xfrm>
            <a:custGeom>
              <a:avLst/>
              <a:gdLst>
                <a:gd name="connsiteX0" fmla="*/ 11610 w 39853"/>
                <a:gd name="connsiteY0" fmla="*/ 31068 h 46490"/>
                <a:gd name="connsiteX1" fmla="*/ 13173 w 39853"/>
                <a:gd name="connsiteY1" fmla="*/ 35426 h 46490"/>
                <a:gd name="connsiteX2" fmla="*/ 20988 w 39853"/>
                <a:gd name="connsiteY2" fmla="*/ 37662 h 46490"/>
                <a:gd name="connsiteX3" fmla="*/ 26346 w 39853"/>
                <a:gd name="connsiteY3" fmla="*/ 36656 h 46490"/>
                <a:gd name="connsiteX4" fmla="*/ 28356 w 39853"/>
                <a:gd name="connsiteY4" fmla="*/ 33638 h 46490"/>
                <a:gd name="connsiteX5" fmla="*/ 26681 w 39853"/>
                <a:gd name="connsiteY5" fmla="*/ 30733 h 46490"/>
                <a:gd name="connsiteX6" fmla="*/ 14847 w 39853"/>
                <a:gd name="connsiteY6" fmla="*/ 27268 h 46490"/>
                <a:gd name="connsiteX7" fmla="*/ 4354 w 39853"/>
                <a:gd name="connsiteY7" fmla="*/ 22687 h 46490"/>
                <a:gd name="connsiteX8" fmla="*/ 1340 w 39853"/>
                <a:gd name="connsiteY8" fmla="*/ 14752 h 46490"/>
                <a:gd name="connsiteX9" fmla="*/ 6029 w 39853"/>
                <a:gd name="connsiteY9" fmla="*/ 4359 h 46490"/>
                <a:gd name="connsiteX10" fmla="*/ 19425 w 39853"/>
                <a:gd name="connsiteY10" fmla="*/ 0 h 46490"/>
                <a:gd name="connsiteX11" fmla="*/ 32709 w 39853"/>
                <a:gd name="connsiteY11" fmla="*/ 3352 h 46490"/>
                <a:gd name="connsiteX12" fmla="*/ 38738 w 39853"/>
                <a:gd name="connsiteY12" fmla="*/ 14640 h 46490"/>
                <a:gd name="connsiteX13" fmla="*/ 27239 w 39853"/>
                <a:gd name="connsiteY13" fmla="*/ 14640 h 46490"/>
                <a:gd name="connsiteX14" fmla="*/ 26011 w 39853"/>
                <a:gd name="connsiteY14" fmla="*/ 11064 h 46490"/>
                <a:gd name="connsiteX15" fmla="*/ 19537 w 39853"/>
                <a:gd name="connsiteY15" fmla="*/ 8717 h 46490"/>
                <a:gd name="connsiteX16" fmla="*/ 14289 w 39853"/>
                <a:gd name="connsiteY16" fmla="*/ 9946 h 46490"/>
                <a:gd name="connsiteX17" fmla="*/ 12727 w 39853"/>
                <a:gd name="connsiteY17" fmla="*/ 12628 h 46490"/>
                <a:gd name="connsiteX18" fmla="*/ 14401 w 39853"/>
                <a:gd name="connsiteY18" fmla="*/ 15534 h 46490"/>
                <a:gd name="connsiteX19" fmla="*/ 26235 w 39853"/>
                <a:gd name="connsiteY19" fmla="*/ 18663 h 46490"/>
                <a:gd name="connsiteX20" fmla="*/ 36505 w 39853"/>
                <a:gd name="connsiteY20" fmla="*/ 23581 h 46490"/>
                <a:gd name="connsiteX21" fmla="*/ 39854 w 39853"/>
                <a:gd name="connsiteY21" fmla="*/ 31739 h 46490"/>
                <a:gd name="connsiteX22" fmla="*/ 35054 w 39853"/>
                <a:gd name="connsiteY22" fmla="*/ 42467 h 46490"/>
                <a:gd name="connsiteX23" fmla="*/ 20095 w 39853"/>
                <a:gd name="connsiteY23" fmla="*/ 46490 h 46490"/>
                <a:gd name="connsiteX24" fmla="*/ 4912 w 39853"/>
                <a:gd name="connsiteY24" fmla="*/ 42132 h 46490"/>
                <a:gd name="connsiteX25" fmla="*/ 0 w 39853"/>
                <a:gd name="connsiteY25" fmla="*/ 31068 h 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53" h="46490">
                  <a:moveTo>
                    <a:pt x="11610" y="31068"/>
                  </a:moveTo>
                  <a:cubicBezTo>
                    <a:pt x="11834" y="33080"/>
                    <a:pt x="12336" y="34532"/>
                    <a:pt x="13173" y="35426"/>
                  </a:cubicBezTo>
                  <a:cubicBezTo>
                    <a:pt x="14569" y="36935"/>
                    <a:pt x="17192" y="37662"/>
                    <a:pt x="20988" y="37662"/>
                  </a:cubicBezTo>
                  <a:cubicBezTo>
                    <a:pt x="23220" y="37662"/>
                    <a:pt x="25007" y="37326"/>
                    <a:pt x="26346" y="36656"/>
                  </a:cubicBezTo>
                  <a:cubicBezTo>
                    <a:pt x="27686" y="35985"/>
                    <a:pt x="28356" y="34979"/>
                    <a:pt x="28356" y="33638"/>
                  </a:cubicBezTo>
                  <a:cubicBezTo>
                    <a:pt x="28356" y="32381"/>
                    <a:pt x="27797" y="31403"/>
                    <a:pt x="26681" y="30733"/>
                  </a:cubicBezTo>
                  <a:cubicBezTo>
                    <a:pt x="25621" y="30062"/>
                    <a:pt x="21686" y="28917"/>
                    <a:pt x="14847" y="27268"/>
                  </a:cubicBezTo>
                  <a:cubicBezTo>
                    <a:pt x="9852" y="26095"/>
                    <a:pt x="6363" y="24558"/>
                    <a:pt x="4354" y="22687"/>
                  </a:cubicBezTo>
                  <a:cubicBezTo>
                    <a:pt x="2344" y="20842"/>
                    <a:pt x="1340" y="18188"/>
                    <a:pt x="1340" y="14752"/>
                  </a:cubicBezTo>
                  <a:cubicBezTo>
                    <a:pt x="1340" y="10729"/>
                    <a:pt x="2903" y="7264"/>
                    <a:pt x="6029" y="4359"/>
                  </a:cubicBezTo>
                  <a:cubicBezTo>
                    <a:pt x="9210" y="1453"/>
                    <a:pt x="13676" y="0"/>
                    <a:pt x="19425" y="0"/>
                  </a:cubicBezTo>
                  <a:cubicBezTo>
                    <a:pt x="24839" y="0"/>
                    <a:pt x="29277" y="1117"/>
                    <a:pt x="32709" y="3352"/>
                  </a:cubicBezTo>
                  <a:cubicBezTo>
                    <a:pt x="36198" y="5532"/>
                    <a:pt x="38208" y="9276"/>
                    <a:pt x="38738" y="14640"/>
                  </a:cubicBezTo>
                  <a:lnTo>
                    <a:pt x="27239" y="14640"/>
                  </a:lnTo>
                  <a:cubicBezTo>
                    <a:pt x="27072" y="13159"/>
                    <a:pt x="26681" y="11958"/>
                    <a:pt x="26011" y="11064"/>
                  </a:cubicBezTo>
                  <a:cubicBezTo>
                    <a:pt x="24728" y="9499"/>
                    <a:pt x="22579" y="8717"/>
                    <a:pt x="19537" y="8717"/>
                  </a:cubicBezTo>
                  <a:cubicBezTo>
                    <a:pt x="17080" y="8717"/>
                    <a:pt x="15322" y="9136"/>
                    <a:pt x="14289" y="9946"/>
                  </a:cubicBezTo>
                  <a:cubicBezTo>
                    <a:pt x="13229" y="10701"/>
                    <a:pt x="12727" y="11595"/>
                    <a:pt x="12727" y="12628"/>
                  </a:cubicBezTo>
                  <a:cubicBezTo>
                    <a:pt x="12727" y="13969"/>
                    <a:pt x="13285" y="14947"/>
                    <a:pt x="14401" y="15534"/>
                  </a:cubicBezTo>
                  <a:cubicBezTo>
                    <a:pt x="15518" y="16149"/>
                    <a:pt x="19453" y="17182"/>
                    <a:pt x="26235" y="18663"/>
                  </a:cubicBezTo>
                  <a:cubicBezTo>
                    <a:pt x="30839" y="19781"/>
                    <a:pt x="34273" y="21429"/>
                    <a:pt x="36505" y="23581"/>
                  </a:cubicBezTo>
                  <a:cubicBezTo>
                    <a:pt x="38738" y="25760"/>
                    <a:pt x="39854" y="28470"/>
                    <a:pt x="39854" y="31739"/>
                  </a:cubicBezTo>
                  <a:cubicBezTo>
                    <a:pt x="39854" y="36153"/>
                    <a:pt x="38236" y="39729"/>
                    <a:pt x="35054" y="42467"/>
                  </a:cubicBezTo>
                  <a:cubicBezTo>
                    <a:pt x="31845" y="45149"/>
                    <a:pt x="26848" y="46490"/>
                    <a:pt x="20095" y="46490"/>
                  </a:cubicBezTo>
                  <a:cubicBezTo>
                    <a:pt x="13229" y="46490"/>
                    <a:pt x="8177" y="45038"/>
                    <a:pt x="4912" y="42132"/>
                  </a:cubicBezTo>
                  <a:cubicBezTo>
                    <a:pt x="1619" y="39226"/>
                    <a:pt x="0" y="35538"/>
                    <a:pt x="0" y="31068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D7A1453-0A18-470B-ABD9-B83C0042FE69}"/>
                </a:ext>
              </a:extLst>
            </p:cNvPr>
            <p:cNvSpPr/>
            <p:nvPr/>
          </p:nvSpPr>
          <p:spPr>
            <a:xfrm>
              <a:off x="3627459" y="4891802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D9D4BC28-6429-4EBC-92EC-0B210D64B732}"/>
                </a:ext>
              </a:extLst>
            </p:cNvPr>
            <p:cNvSpPr/>
            <p:nvPr/>
          </p:nvSpPr>
          <p:spPr>
            <a:xfrm>
              <a:off x="3627459" y="5226147"/>
              <a:ext cx="308280" cy="308618"/>
            </a:xfrm>
            <a:custGeom>
              <a:avLst/>
              <a:gdLst>
                <a:gd name="connsiteX0" fmla="*/ 0 w 308280"/>
                <a:gd name="connsiteY0" fmla="*/ 0 h 308618"/>
                <a:gd name="connsiteX1" fmla="*/ 308280 w 308280"/>
                <a:gd name="connsiteY1" fmla="*/ 0 h 308618"/>
                <a:gd name="connsiteX2" fmla="*/ 308280 w 308280"/>
                <a:gd name="connsiteY2" fmla="*/ 308618 h 308618"/>
                <a:gd name="connsiteX3" fmla="*/ 0 w 308280"/>
                <a:gd name="connsiteY3" fmla="*/ 308618 h 3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8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3FB386A-AC1E-4B30-A037-4A7FE0A4E167}"/>
                </a:ext>
              </a:extLst>
            </p:cNvPr>
            <p:cNvSpPr/>
            <p:nvPr/>
          </p:nvSpPr>
          <p:spPr>
            <a:xfrm>
              <a:off x="3627459" y="5560492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697CA107-8EE6-41AF-9DA0-22CFC4C8C563}"/>
                </a:ext>
              </a:extLst>
            </p:cNvPr>
            <p:cNvSpPr/>
            <p:nvPr/>
          </p:nvSpPr>
          <p:spPr>
            <a:xfrm>
              <a:off x="3627459" y="5894815"/>
              <a:ext cx="308280" cy="308639"/>
            </a:xfrm>
            <a:custGeom>
              <a:avLst/>
              <a:gdLst>
                <a:gd name="connsiteX0" fmla="*/ 0 w 308280"/>
                <a:gd name="connsiteY0" fmla="*/ 0 h 308639"/>
                <a:gd name="connsiteX1" fmla="*/ 308280 w 308280"/>
                <a:gd name="connsiteY1" fmla="*/ 0 h 308639"/>
                <a:gd name="connsiteX2" fmla="*/ 308280 w 308280"/>
                <a:gd name="connsiteY2" fmla="*/ 308640 h 308639"/>
                <a:gd name="connsiteX3" fmla="*/ 0 w 308280"/>
                <a:gd name="connsiteY3" fmla="*/ 308640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39">
                  <a:moveTo>
                    <a:pt x="0" y="0"/>
                  </a:moveTo>
                  <a:lnTo>
                    <a:pt x="308280" y="0"/>
                  </a:lnTo>
                  <a:lnTo>
                    <a:pt x="308280" y="308640"/>
                  </a:lnTo>
                  <a:lnTo>
                    <a:pt x="0" y="30864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5E795891-DDB3-4452-B88E-47D280490966}"/>
                </a:ext>
              </a:extLst>
            </p:cNvPr>
            <p:cNvSpPr/>
            <p:nvPr/>
          </p:nvSpPr>
          <p:spPr>
            <a:xfrm>
              <a:off x="3627459" y="4557457"/>
              <a:ext cx="308280" cy="308639"/>
            </a:xfrm>
            <a:custGeom>
              <a:avLst/>
              <a:gdLst>
                <a:gd name="connsiteX0" fmla="*/ 0 w 308280"/>
                <a:gd name="connsiteY0" fmla="*/ 0 h 308639"/>
                <a:gd name="connsiteX1" fmla="*/ 308280 w 308280"/>
                <a:gd name="connsiteY1" fmla="*/ 0 h 308639"/>
                <a:gd name="connsiteX2" fmla="*/ 308280 w 308280"/>
                <a:gd name="connsiteY2" fmla="*/ 308640 h 308639"/>
                <a:gd name="connsiteX3" fmla="*/ 0 w 308280"/>
                <a:gd name="connsiteY3" fmla="*/ 308640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39">
                  <a:moveTo>
                    <a:pt x="0" y="0"/>
                  </a:moveTo>
                  <a:lnTo>
                    <a:pt x="308280" y="0"/>
                  </a:lnTo>
                  <a:lnTo>
                    <a:pt x="308280" y="308640"/>
                  </a:lnTo>
                  <a:lnTo>
                    <a:pt x="0" y="30864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1A7B76B-8A40-4129-9AE5-AB88356C88AC}"/>
                </a:ext>
              </a:extLst>
            </p:cNvPr>
            <p:cNvSpPr/>
            <p:nvPr/>
          </p:nvSpPr>
          <p:spPr>
            <a:xfrm>
              <a:off x="3627459" y="4223141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0 h 308610"/>
                <a:gd name="connsiteX3" fmla="*/ 0 w 308280"/>
                <a:gd name="connsiteY3" fmla="*/ 30861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0"/>
                  </a:lnTo>
                  <a:lnTo>
                    <a:pt x="0" y="30861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4EA784B-7A25-4556-80C2-039FA76AB157}"/>
                </a:ext>
              </a:extLst>
            </p:cNvPr>
            <p:cNvSpPr/>
            <p:nvPr/>
          </p:nvSpPr>
          <p:spPr>
            <a:xfrm>
              <a:off x="3627459" y="3888796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1 h 308610"/>
                <a:gd name="connsiteX3" fmla="*/ 0 w 308280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E8BA767C-D230-4622-889A-519012C3E563}"/>
                </a:ext>
              </a:extLst>
            </p:cNvPr>
            <p:cNvSpPr/>
            <p:nvPr/>
          </p:nvSpPr>
          <p:spPr>
            <a:xfrm>
              <a:off x="3627459" y="3554452"/>
              <a:ext cx="308280" cy="308639"/>
            </a:xfrm>
            <a:custGeom>
              <a:avLst/>
              <a:gdLst>
                <a:gd name="connsiteX0" fmla="*/ 0 w 308280"/>
                <a:gd name="connsiteY0" fmla="*/ 0 h 308639"/>
                <a:gd name="connsiteX1" fmla="*/ 308280 w 308280"/>
                <a:gd name="connsiteY1" fmla="*/ 0 h 308639"/>
                <a:gd name="connsiteX2" fmla="*/ 308280 w 308280"/>
                <a:gd name="connsiteY2" fmla="*/ 308639 h 308639"/>
                <a:gd name="connsiteX3" fmla="*/ 0 w 308280"/>
                <a:gd name="connsiteY3" fmla="*/ 308639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39">
                  <a:moveTo>
                    <a:pt x="0" y="0"/>
                  </a:moveTo>
                  <a:lnTo>
                    <a:pt x="308280" y="0"/>
                  </a:lnTo>
                  <a:lnTo>
                    <a:pt x="308280" y="308639"/>
                  </a:lnTo>
                  <a:lnTo>
                    <a:pt x="0" y="308639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7E02ABF1-EA14-4DCF-926B-B83DDFA8AA67}"/>
                </a:ext>
              </a:extLst>
            </p:cNvPr>
            <p:cNvSpPr/>
            <p:nvPr/>
          </p:nvSpPr>
          <p:spPr>
            <a:xfrm>
              <a:off x="3627459" y="3232981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3C5CC213-EBA8-43DD-8698-4535C33C373D}"/>
                </a:ext>
              </a:extLst>
            </p:cNvPr>
            <p:cNvSpPr/>
            <p:nvPr/>
          </p:nvSpPr>
          <p:spPr>
            <a:xfrm>
              <a:off x="3627459" y="2898636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DFB9E55-2067-4164-8FAD-11BD05F94575}"/>
                </a:ext>
              </a:extLst>
            </p:cNvPr>
            <p:cNvSpPr/>
            <p:nvPr/>
          </p:nvSpPr>
          <p:spPr>
            <a:xfrm>
              <a:off x="3627459" y="2564291"/>
              <a:ext cx="308280" cy="308646"/>
            </a:xfrm>
            <a:custGeom>
              <a:avLst/>
              <a:gdLst>
                <a:gd name="connsiteX0" fmla="*/ 0 w 308280"/>
                <a:gd name="connsiteY0" fmla="*/ 0 h 308646"/>
                <a:gd name="connsiteX1" fmla="*/ 308280 w 308280"/>
                <a:gd name="connsiteY1" fmla="*/ 0 h 308646"/>
                <a:gd name="connsiteX2" fmla="*/ 308280 w 308280"/>
                <a:gd name="connsiteY2" fmla="*/ 308646 h 308646"/>
                <a:gd name="connsiteX3" fmla="*/ 0 w 308280"/>
                <a:gd name="connsiteY3" fmla="*/ 308646 h 30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46">
                  <a:moveTo>
                    <a:pt x="0" y="0"/>
                  </a:moveTo>
                  <a:lnTo>
                    <a:pt x="308280" y="0"/>
                  </a:lnTo>
                  <a:lnTo>
                    <a:pt x="308280" y="308646"/>
                  </a:lnTo>
                  <a:lnTo>
                    <a:pt x="0" y="308646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BD34D5E-95E1-4DBD-9775-89C3EED0E7ED}"/>
                </a:ext>
              </a:extLst>
            </p:cNvPr>
            <p:cNvSpPr/>
            <p:nvPr/>
          </p:nvSpPr>
          <p:spPr>
            <a:xfrm>
              <a:off x="3627459" y="2229975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097C06-AE19-42D6-AE82-5ED5726983FC}"/>
                </a:ext>
              </a:extLst>
            </p:cNvPr>
            <p:cNvSpPr/>
            <p:nvPr/>
          </p:nvSpPr>
          <p:spPr>
            <a:xfrm>
              <a:off x="3627459" y="1895630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1 h 308610"/>
                <a:gd name="connsiteX3" fmla="*/ 0 w 308280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CEFD6BB-41E5-407D-BD92-EAB724628854}"/>
                </a:ext>
              </a:extLst>
            </p:cNvPr>
            <p:cNvSpPr/>
            <p:nvPr/>
          </p:nvSpPr>
          <p:spPr>
            <a:xfrm>
              <a:off x="3627459" y="1561285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1 h 308610"/>
                <a:gd name="connsiteX3" fmla="*/ 0 w 308280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3F227352-7457-4C37-B669-EBC2D6B0CA55}"/>
                </a:ext>
              </a:extLst>
            </p:cNvPr>
            <p:cNvSpPr/>
            <p:nvPr/>
          </p:nvSpPr>
          <p:spPr>
            <a:xfrm>
              <a:off x="3627459" y="1226967"/>
              <a:ext cx="308280" cy="308612"/>
            </a:xfrm>
            <a:custGeom>
              <a:avLst/>
              <a:gdLst>
                <a:gd name="connsiteX0" fmla="*/ 0 w 308280"/>
                <a:gd name="connsiteY0" fmla="*/ 0 h 308612"/>
                <a:gd name="connsiteX1" fmla="*/ 308280 w 308280"/>
                <a:gd name="connsiteY1" fmla="*/ 0 h 308612"/>
                <a:gd name="connsiteX2" fmla="*/ 308280 w 308280"/>
                <a:gd name="connsiteY2" fmla="*/ 308613 h 308612"/>
                <a:gd name="connsiteX3" fmla="*/ 0 w 308280"/>
                <a:gd name="connsiteY3" fmla="*/ 308613 h 30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2">
                  <a:moveTo>
                    <a:pt x="0" y="0"/>
                  </a:moveTo>
                  <a:lnTo>
                    <a:pt x="308280" y="0"/>
                  </a:lnTo>
                  <a:lnTo>
                    <a:pt x="308280" y="308613"/>
                  </a:lnTo>
                  <a:lnTo>
                    <a:pt x="0" y="308613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B5FC8D2-2ACB-49E3-8784-7AD66039EBB9}"/>
                </a:ext>
              </a:extLst>
            </p:cNvPr>
            <p:cNvSpPr/>
            <p:nvPr/>
          </p:nvSpPr>
          <p:spPr>
            <a:xfrm>
              <a:off x="3627459" y="892621"/>
              <a:ext cx="308280" cy="308614"/>
            </a:xfrm>
            <a:custGeom>
              <a:avLst/>
              <a:gdLst>
                <a:gd name="connsiteX0" fmla="*/ 0 w 308280"/>
                <a:gd name="connsiteY0" fmla="*/ 0 h 308614"/>
                <a:gd name="connsiteX1" fmla="*/ 308280 w 308280"/>
                <a:gd name="connsiteY1" fmla="*/ 0 h 308614"/>
                <a:gd name="connsiteX2" fmla="*/ 308280 w 308280"/>
                <a:gd name="connsiteY2" fmla="*/ 308614 h 308614"/>
                <a:gd name="connsiteX3" fmla="*/ 0 w 308280"/>
                <a:gd name="connsiteY3" fmla="*/ 308614 h 3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4">
                  <a:moveTo>
                    <a:pt x="0" y="0"/>
                  </a:moveTo>
                  <a:lnTo>
                    <a:pt x="308280" y="0"/>
                  </a:lnTo>
                  <a:lnTo>
                    <a:pt x="308280" y="308614"/>
                  </a:lnTo>
                  <a:lnTo>
                    <a:pt x="0" y="308614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9F7D883-C340-4849-BB17-5ED3C6E576FC}"/>
                </a:ext>
              </a:extLst>
            </p:cNvPr>
            <p:cNvSpPr/>
            <p:nvPr/>
          </p:nvSpPr>
          <p:spPr>
            <a:xfrm>
              <a:off x="3142147" y="1015106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8 w 39631"/>
                <a:gd name="connsiteY1" fmla="*/ 9276 h 59118"/>
                <a:gd name="connsiteX2" fmla="*/ 39632 w 39631"/>
                <a:gd name="connsiteY2" fmla="*/ 28721 h 59118"/>
                <a:gd name="connsiteX3" fmla="*/ 36174 w 39631"/>
                <a:gd name="connsiteY3" fmla="*/ 48167 h 59118"/>
                <a:gd name="connsiteX4" fmla="*/ 19648 w 39631"/>
                <a:gd name="connsiteY4" fmla="*/ 59119 h 59118"/>
                <a:gd name="connsiteX5" fmla="*/ 4244 w 39631"/>
                <a:gd name="connsiteY5" fmla="*/ 50178 h 59118"/>
                <a:gd name="connsiteX6" fmla="*/ 0 w 39631"/>
                <a:gd name="connsiteY6" fmla="*/ 29951 h 59118"/>
                <a:gd name="connsiteX7" fmla="*/ 2572 w 39631"/>
                <a:gd name="connsiteY7" fmla="*/ 13188 h 59118"/>
                <a:gd name="connsiteX8" fmla="*/ 19648 w 39631"/>
                <a:gd name="connsiteY8" fmla="*/ 0 h 59118"/>
                <a:gd name="connsiteX9" fmla="*/ 19534 w 39631"/>
                <a:gd name="connsiteY9" fmla="*/ 52526 h 59118"/>
                <a:gd name="connsiteX10" fmla="*/ 28465 w 39631"/>
                <a:gd name="connsiteY10" fmla="*/ 47608 h 59118"/>
                <a:gd name="connsiteX11" fmla="*/ 31815 w 39631"/>
                <a:gd name="connsiteY11" fmla="*/ 28945 h 59118"/>
                <a:gd name="connsiteX12" fmla="*/ 29365 w 39631"/>
                <a:gd name="connsiteY12" fmla="*/ 12964 h 59118"/>
                <a:gd name="connsiteX13" fmla="*/ 20098 w 39631"/>
                <a:gd name="connsiteY13" fmla="*/ 6594 h 59118"/>
                <a:gd name="connsiteX14" fmla="*/ 10717 w 39631"/>
                <a:gd name="connsiteY14" fmla="*/ 12628 h 59118"/>
                <a:gd name="connsiteX15" fmla="*/ 7816 w 39631"/>
                <a:gd name="connsiteY15" fmla="*/ 30286 h 59118"/>
                <a:gd name="connsiteX16" fmla="*/ 9717 w 39631"/>
                <a:gd name="connsiteY16" fmla="*/ 44368 h 59118"/>
                <a:gd name="connsiteX17" fmla="*/ 19534 w 39631"/>
                <a:gd name="connsiteY17" fmla="*/ 52526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8" y="9276"/>
                  </a:cubicBezTo>
                  <a:cubicBezTo>
                    <a:pt x="38346" y="13970"/>
                    <a:pt x="39632" y="20452"/>
                    <a:pt x="39632" y="28721"/>
                  </a:cubicBezTo>
                  <a:cubicBezTo>
                    <a:pt x="39632" y="36544"/>
                    <a:pt x="38460" y="43026"/>
                    <a:pt x="36174" y="48167"/>
                  </a:cubicBezTo>
                  <a:cubicBezTo>
                    <a:pt x="32823" y="55487"/>
                    <a:pt x="27293" y="59119"/>
                    <a:pt x="19648" y="59119"/>
                  </a:cubicBezTo>
                  <a:cubicBezTo>
                    <a:pt x="12725" y="59119"/>
                    <a:pt x="7595" y="56158"/>
                    <a:pt x="4244" y="50178"/>
                  </a:cubicBezTo>
                  <a:cubicBezTo>
                    <a:pt x="1393" y="45121"/>
                    <a:pt x="0" y="38388"/>
                    <a:pt x="0" y="29951"/>
                  </a:cubicBezTo>
                  <a:cubicBezTo>
                    <a:pt x="0" y="23413"/>
                    <a:pt x="836" y="17825"/>
                    <a:pt x="2572" y="13188"/>
                  </a:cubicBezTo>
                  <a:cubicBezTo>
                    <a:pt x="5694" y="4414"/>
                    <a:pt x="11389" y="0"/>
                    <a:pt x="19648" y="0"/>
                  </a:cubicBezTo>
                  <a:close/>
                  <a:moveTo>
                    <a:pt x="19534" y="52526"/>
                  </a:moveTo>
                  <a:cubicBezTo>
                    <a:pt x="23335" y="52526"/>
                    <a:pt x="26293" y="50905"/>
                    <a:pt x="28465" y="47608"/>
                  </a:cubicBezTo>
                  <a:cubicBezTo>
                    <a:pt x="30701" y="44255"/>
                    <a:pt x="31815" y="38053"/>
                    <a:pt x="31815" y="28945"/>
                  </a:cubicBezTo>
                  <a:cubicBezTo>
                    <a:pt x="31815" y="22463"/>
                    <a:pt x="30979" y="17155"/>
                    <a:pt x="29365" y="12964"/>
                  </a:cubicBezTo>
                  <a:cubicBezTo>
                    <a:pt x="27800" y="8717"/>
                    <a:pt x="24699" y="6594"/>
                    <a:pt x="20098" y="6594"/>
                  </a:cubicBezTo>
                  <a:cubicBezTo>
                    <a:pt x="15854" y="6594"/>
                    <a:pt x="12725" y="8606"/>
                    <a:pt x="10717" y="12628"/>
                  </a:cubicBezTo>
                  <a:cubicBezTo>
                    <a:pt x="8766" y="16596"/>
                    <a:pt x="7816" y="22463"/>
                    <a:pt x="7816" y="30286"/>
                  </a:cubicBezTo>
                  <a:cubicBezTo>
                    <a:pt x="7816" y="36097"/>
                    <a:pt x="8431" y="40791"/>
                    <a:pt x="9717" y="44368"/>
                  </a:cubicBezTo>
                  <a:cubicBezTo>
                    <a:pt x="11639" y="49816"/>
                    <a:pt x="14904" y="52526"/>
                    <a:pt x="19534" y="5252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3E62437-4DA4-4345-81CF-AE7B81838F8E}"/>
                </a:ext>
              </a:extLst>
            </p:cNvPr>
            <p:cNvSpPr/>
            <p:nvPr/>
          </p:nvSpPr>
          <p:spPr>
            <a:xfrm>
              <a:off x="3120685" y="745942"/>
              <a:ext cx="50013" cy="59230"/>
            </a:xfrm>
            <a:custGeom>
              <a:avLst/>
              <a:gdLst>
                <a:gd name="connsiteX0" fmla="*/ 12060 w 50013"/>
                <a:gd name="connsiteY0" fmla="*/ 10282 h 59230"/>
                <a:gd name="connsiteX1" fmla="*/ 12060 w 50013"/>
                <a:gd name="connsiteY1" fmla="*/ 48949 h 59230"/>
                <a:gd name="connsiteX2" fmla="*/ 23442 w 50013"/>
                <a:gd name="connsiteY2" fmla="*/ 48949 h 59230"/>
                <a:gd name="connsiteX3" fmla="*/ 35616 w 50013"/>
                <a:gd name="connsiteY3" fmla="*/ 40344 h 59230"/>
                <a:gd name="connsiteX4" fmla="*/ 37510 w 50013"/>
                <a:gd name="connsiteY4" fmla="*/ 29057 h 59230"/>
                <a:gd name="connsiteX5" fmla="*/ 34609 w 50013"/>
                <a:gd name="connsiteY5" fmla="*/ 15199 h 59230"/>
                <a:gd name="connsiteX6" fmla="*/ 23442 w 50013"/>
                <a:gd name="connsiteY6" fmla="*/ 10282 h 59230"/>
                <a:gd name="connsiteX7" fmla="*/ 25457 w 50013"/>
                <a:gd name="connsiteY7" fmla="*/ 0 h 59230"/>
                <a:gd name="connsiteX8" fmla="*/ 34609 w 50013"/>
                <a:gd name="connsiteY8" fmla="*/ 1341 h 59230"/>
                <a:gd name="connsiteX9" fmla="*/ 44654 w 50013"/>
                <a:gd name="connsiteY9" fmla="*/ 8829 h 59230"/>
                <a:gd name="connsiteX10" fmla="*/ 48898 w 50013"/>
                <a:gd name="connsiteY10" fmla="*/ 18440 h 59230"/>
                <a:gd name="connsiteX11" fmla="*/ 50013 w 50013"/>
                <a:gd name="connsiteY11" fmla="*/ 28162 h 59230"/>
                <a:gd name="connsiteX12" fmla="*/ 45326 w 50013"/>
                <a:gd name="connsiteY12" fmla="*/ 48167 h 59230"/>
                <a:gd name="connsiteX13" fmla="*/ 25457 w 50013"/>
                <a:gd name="connsiteY13" fmla="*/ 59231 h 59230"/>
                <a:gd name="connsiteX14" fmla="*/ 0 w 50013"/>
                <a:gd name="connsiteY14" fmla="*/ 59231 h 59230"/>
                <a:gd name="connsiteX15" fmla="*/ 0 w 50013"/>
                <a:gd name="connsiteY15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013" h="59230">
                  <a:moveTo>
                    <a:pt x="12060" y="10282"/>
                  </a:moveTo>
                  <a:lnTo>
                    <a:pt x="12060" y="48949"/>
                  </a:lnTo>
                  <a:lnTo>
                    <a:pt x="23442" y="48949"/>
                  </a:lnTo>
                  <a:cubicBezTo>
                    <a:pt x="29250" y="48949"/>
                    <a:pt x="33294" y="46099"/>
                    <a:pt x="35616" y="40344"/>
                  </a:cubicBezTo>
                  <a:cubicBezTo>
                    <a:pt x="36867" y="37159"/>
                    <a:pt x="37510" y="33387"/>
                    <a:pt x="37510" y="29057"/>
                  </a:cubicBezTo>
                  <a:cubicBezTo>
                    <a:pt x="37510" y="23022"/>
                    <a:pt x="36538" y="18412"/>
                    <a:pt x="34609" y="15199"/>
                  </a:cubicBezTo>
                  <a:cubicBezTo>
                    <a:pt x="32737" y="11930"/>
                    <a:pt x="29029" y="10282"/>
                    <a:pt x="23442" y="10282"/>
                  </a:cubicBezTo>
                  <a:close/>
                  <a:moveTo>
                    <a:pt x="25457" y="0"/>
                  </a:moveTo>
                  <a:cubicBezTo>
                    <a:pt x="29165" y="84"/>
                    <a:pt x="32208" y="531"/>
                    <a:pt x="34609" y="1341"/>
                  </a:cubicBezTo>
                  <a:cubicBezTo>
                    <a:pt x="38767" y="2682"/>
                    <a:pt x="42118" y="5197"/>
                    <a:pt x="44654" y="8829"/>
                  </a:cubicBezTo>
                  <a:cubicBezTo>
                    <a:pt x="46719" y="11819"/>
                    <a:pt x="48141" y="15031"/>
                    <a:pt x="48898" y="18440"/>
                  </a:cubicBezTo>
                  <a:cubicBezTo>
                    <a:pt x="49627" y="21876"/>
                    <a:pt x="50013" y="25117"/>
                    <a:pt x="50013" y="28162"/>
                  </a:cubicBezTo>
                  <a:cubicBezTo>
                    <a:pt x="50013" y="36069"/>
                    <a:pt x="48448" y="42747"/>
                    <a:pt x="45326" y="48167"/>
                  </a:cubicBezTo>
                  <a:cubicBezTo>
                    <a:pt x="40996" y="55542"/>
                    <a:pt x="34387" y="59231"/>
                    <a:pt x="25457" y="59231"/>
                  </a:cubicBezTo>
                  <a:lnTo>
                    <a:pt x="0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C98E281-55CF-440A-B957-F9CE5923925B}"/>
                </a:ext>
              </a:extLst>
            </p:cNvPr>
            <p:cNvSpPr/>
            <p:nvPr/>
          </p:nvSpPr>
          <p:spPr>
            <a:xfrm>
              <a:off x="3175949" y="745942"/>
              <a:ext cx="55928" cy="59230"/>
            </a:xfrm>
            <a:custGeom>
              <a:avLst/>
              <a:gdLst>
                <a:gd name="connsiteX0" fmla="*/ 20312 w 55928"/>
                <a:gd name="connsiteY0" fmla="*/ 36880 h 59230"/>
                <a:gd name="connsiteX1" fmla="*/ 35273 w 55928"/>
                <a:gd name="connsiteY1" fmla="*/ 36880 h 59230"/>
                <a:gd name="connsiteX2" fmla="*/ 27907 w 55928"/>
                <a:gd name="connsiteY2" fmla="*/ 13522 h 59230"/>
                <a:gd name="connsiteX3" fmla="*/ 21098 w 55928"/>
                <a:gd name="connsiteY3" fmla="*/ 0 h 59230"/>
                <a:gd name="connsiteX4" fmla="*/ 35052 w 55928"/>
                <a:gd name="connsiteY4" fmla="*/ 0 h 59230"/>
                <a:gd name="connsiteX5" fmla="*/ 55929 w 55928"/>
                <a:gd name="connsiteY5" fmla="*/ 59231 h 59230"/>
                <a:gd name="connsiteX6" fmla="*/ 42532 w 55928"/>
                <a:gd name="connsiteY6" fmla="*/ 59231 h 59230"/>
                <a:gd name="connsiteX7" fmla="*/ 38731 w 55928"/>
                <a:gd name="connsiteY7" fmla="*/ 47049 h 59230"/>
                <a:gd name="connsiteX8" fmla="*/ 16969 w 55928"/>
                <a:gd name="connsiteY8" fmla="*/ 47049 h 59230"/>
                <a:gd name="connsiteX9" fmla="*/ 12832 w 55928"/>
                <a:gd name="connsiteY9" fmla="*/ 59231 h 59230"/>
                <a:gd name="connsiteX10" fmla="*/ 0 w 55928"/>
                <a:gd name="connsiteY10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28" h="59230">
                  <a:moveTo>
                    <a:pt x="20312" y="36880"/>
                  </a:moveTo>
                  <a:lnTo>
                    <a:pt x="35273" y="36880"/>
                  </a:lnTo>
                  <a:lnTo>
                    <a:pt x="27907" y="13522"/>
                  </a:lnTo>
                  <a:close/>
                  <a:moveTo>
                    <a:pt x="21098" y="0"/>
                  </a:moveTo>
                  <a:lnTo>
                    <a:pt x="35052" y="0"/>
                  </a:lnTo>
                  <a:lnTo>
                    <a:pt x="55929" y="59231"/>
                  </a:lnTo>
                  <a:lnTo>
                    <a:pt x="42532" y="59231"/>
                  </a:lnTo>
                  <a:lnTo>
                    <a:pt x="38731" y="47049"/>
                  </a:lnTo>
                  <a:lnTo>
                    <a:pt x="16969" y="47049"/>
                  </a:lnTo>
                  <a:lnTo>
                    <a:pt x="12832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33017A73-7EB2-4F99-8286-69EB8F77F07A}"/>
                </a:ext>
              </a:extLst>
            </p:cNvPr>
            <p:cNvSpPr/>
            <p:nvPr/>
          </p:nvSpPr>
          <p:spPr>
            <a:xfrm>
              <a:off x="3236872" y="744825"/>
              <a:ext cx="52578" cy="62023"/>
            </a:xfrm>
            <a:custGeom>
              <a:avLst/>
              <a:gdLst>
                <a:gd name="connsiteX0" fmla="*/ 0 w 52578"/>
                <a:gd name="connsiteY0" fmla="*/ 31179 h 62023"/>
                <a:gd name="connsiteX1" fmla="*/ 8259 w 52578"/>
                <a:gd name="connsiteY1" fmla="*/ 7376 h 62023"/>
                <a:gd name="connsiteX2" fmla="*/ 26678 w 52578"/>
                <a:gd name="connsiteY2" fmla="*/ 0 h 62023"/>
                <a:gd name="connsiteX3" fmla="*/ 48563 w 52578"/>
                <a:gd name="connsiteY3" fmla="*/ 9835 h 62023"/>
                <a:gd name="connsiteX4" fmla="*/ 52578 w 52578"/>
                <a:gd name="connsiteY4" fmla="*/ 20898 h 62023"/>
                <a:gd name="connsiteX5" fmla="*/ 40303 w 52578"/>
                <a:gd name="connsiteY5" fmla="*/ 20898 h 62023"/>
                <a:gd name="connsiteX6" fmla="*/ 37174 w 52578"/>
                <a:gd name="connsiteY6" fmla="*/ 14416 h 62023"/>
                <a:gd name="connsiteX7" fmla="*/ 27128 w 52578"/>
                <a:gd name="connsiteY7" fmla="*/ 10616 h 62023"/>
                <a:gd name="connsiteX8" fmla="*/ 16519 w 52578"/>
                <a:gd name="connsiteY8" fmla="*/ 16093 h 62023"/>
                <a:gd name="connsiteX9" fmla="*/ 12618 w 52578"/>
                <a:gd name="connsiteY9" fmla="*/ 31403 h 62023"/>
                <a:gd name="connsiteX10" fmla="*/ 16747 w 52578"/>
                <a:gd name="connsiteY10" fmla="*/ 46378 h 62023"/>
                <a:gd name="connsiteX11" fmla="*/ 27236 w 52578"/>
                <a:gd name="connsiteY11" fmla="*/ 51295 h 62023"/>
                <a:gd name="connsiteX12" fmla="*/ 37060 w 52578"/>
                <a:gd name="connsiteY12" fmla="*/ 47049 h 62023"/>
                <a:gd name="connsiteX13" fmla="*/ 40303 w 52578"/>
                <a:gd name="connsiteY13" fmla="*/ 40232 h 62023"/>
                <a:gd name="connsiteX14" fmla="*/ 52471 w 52578"/>
                <a:gd name="connsiteY14" fmla="*/ 40232 h 62023"/>
                <a:gd name="connsiteX15" fmla="*/ 44319 w 52578"/>
                <a:gd name="connsiteY15" fmla="*/ 55990 h 62023"/>
                <a:gd name="connsiteX16" fmla="*/ 27350 w 52578"/>
                <a:gd name="connsiteY16" fmla="*/ 62024 h 62023"/>
                <a:gd name="connsiteX17" fmla="*/ 7259 w 52578"/>
                <a:gd name="connsiteY17" fmla="*/ 53754 h 62023"/>
                <a:gd name="connsiteX18" fmla="*/ 0 w 52578"/>
                <a:gd name="connsiteY18" fmla="*/ 31179 h 6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578" h="62023">
                  <a:moveTo>
                    <a:pt x="0" y="31179"/>
                  </a:moveTo>
                  <a:cubicBezTo>
                    <a:pt x="0" y="20898"/>
                    <a:pt x="2736" y="12964"/>
                    <a:pt x="8259" y="7376"/>
                  </a:cubicBezTo>
                  <a:cubicBezTo>
                    <a:pt x="13089" y="2458"/>
                    <a:pt x="19226" y="0"/>
                    <a:pt x="26678" y="0"/>
                  </a:cubicBezTo>
                  <a:cubicBezTo>
                    <a:pt x="36645" y="0"/>
                    <a:pt x="43926" y="3297"/>
                    <a:pt x="48563" y="9835"/>
                  </a:cubicBezTo>
                  <a:cubicBezTo>
                    <a:pt x="51070" y="13494"/>
                    <a:pt x="52414" y="17182"/>
                    <a:pt x="52578" y="20898"/>
                  </a:cubicBezTo>
                  <a:lnTo>
                    <a:pt x="40303" y="20898"/>
                  </a:lnTo>
                  <a:cubicBezTo>
                    <a:pt x="39460" y="18076"/>
                    <a:pt x="38431" y="15925"/>
                    <a:pt x="37174" y="14416"/>
                  </a:cubicBezTo>
                  <a:cubicBezTo>
                    <a:pt x="34945" y="11902"/>
                    <a:pt x="31594" y="10616"/>
                    <a:pt x="27128" y="10616"/>
                  </a:cubicBezTo>
                  <a:cubicBezTo>
                    <a:pt x="22663" y="10616"/>
                    <a:pt x="19119" y="12461"/>
                    <a:pt x="16519" y="16093"/>
                  </a:cubicBezTo>
                  <a:cubicBezTo>
                    <a:pt x="13897" y="19669"/>
                    <a:pt x="12618" y="24782"/>
                    <a:pt x="12618" y="31403"/>
                  </a:cubicBezTo>
                  <a:cubicBezTo>
                    <a:pt x="12618" y="38053"/>
                    <a:pt x="13982" y="43026"/>
                    <a:pt x="16747" y="46378"/>
                  </a:cubicBezTo>
                  <a:cubicBezTo>
                    <a:pt x="19476" y="49675"/>
                    <a:pt x="22999" y="51295"/>
                    <a:pt x="27236" y="51295"/>
                  </a:cubicBezTo>
                  <a:cubicBezTo>
                    <a:pt x="31537" y="51295"/>
                    <a:pt x="34830" y="49899"/>
                    <a:pt x="37060" y="47049"/>
                  </a:cubicBezTo>
                  <a:cubicBezTo>
                    <a:pt x="38317" y="45568"/>
                    <a:pt x="39410" y="43305"/>
                    <a:pt x="40303" y="40232"/>
                  </a:cubicBezTo>
                  <a:lnTo>
                    <a:pt x="52471" y="40232"/>
                  </a:lnTo>
                  <a:cubicBezTo>
                    <a:pt x="51406" y="46658"/>
                    <a:pt x="48698" y="51910"/>
                    <a:pt x="44319" y="55990"/>
                  </a:cubicBezTo>
                  <a:cubicBezTo>
                    <a:pt x="39910" y="60013"/>
                    <a:pt x="34273" y="62024"/>
                    <a:pt x="27350" y="62024"/>
                  </a:cubicBezTo>
                  <a:cubicBezTo>
                    <a:pt x="18869" y="62024"/>
                    <a:pt x="12167" y="59286"/>
                    <a:pt x="7259" y="53754"/>
                  </a:cubicBezTo>
                  <a:cubicBezTo>
                    <a:pt x="2401" y="48334"/>
                    <a:pt x="0" y="40791"/>
                    <a:pt x="0" y="31179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F642705-46E6-4D30-9414-B1250D87300F}"/>
                </a:ext>
              </a:extLst>
            </p:cNvPr>
            <p:cNvSpPr/>
            <p:nvPr/>
          </p:nvSpPr>
          <p:spPr>
            <a:xfrm>
              <a:off x="3147391" y="1349790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75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77"/>
                    <a:pt x="10946" y="8375"/>
                  </a:cubicBezTo>
                  <a:cubicBezTo>
                    <a:pt x="13011" y="7202"/>
                    <a:pt x="14575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876B7A0-76BE-44D6-87B1-D8BC3394F060}"/>
                </a:ext>
              </a:extLst>
            </p:cNvPr>
            <p:cNvSpPr/>
            <p:nvPr/>
          </p:nvSpPr>
          <p:spPr>
            <a:xfrm>
              <a:off x="3142147" y="1683655"/>
              <a:ext cx="39746" cy="57669"/>
            </a:xfrm>
            <a:custGeom>
              <a:avLst/>
              <a:gdLst>
                <a:gd name="connsiteX0" fmla="*/ 0 w 39746"/>
                <a:gd name="connsiteY0" fmla="*/ 57670 h 57669"/>
                <a:gd name="connsiteX1" fmla="*/ 3015 w 39746"/>
                <a:gd name="connsiteY1" fmla="*/ 44817 h 57669"/>
                <a:gd name="connsiteX2" fmla="*/ 13511 w 39746"/>
                <a:gd name="connsiteY2" fmla="*/ 34761 h 57669"/>
                <a:gd name="connsiteX3" fmla="*/ 21213 w 39746"/>
                <a:gd name="connsiteY3" fmla="*/ 30290 h 57669"/>
                <a:gd name="connsiteX4" fmla="*/ 28465 w 39746"/>
                <a:gd name="connsiteY4" fmla="*/ 25148 h 57669"/>
                <a:gd name="connsiteX5" fmla="*/ 31708 w 39746"/>
                <a:gd name="connsiteY5" fmla="*/ 17545 h 57669"/>
                <a:gd name="connsiteX6" fmla="*/ 28693 w 39746"/>
                <a:gd name="connsiteY6" fmla="*/ 9613 h 57669"/>
                <a:gd name="connsiteX7" fmla="*/ 20655 w 39746"/>
                <a:gd name="connsiteY7" fmla="*/ 6594 h 57669"/>
                <a:gd name="connsiteX8" fmla="*/ 10381 w 39746"/>
                <a:gd name="connsiteY8" fmla="*/ 12180 h 57669"/>
                <a:gd name="connsiteX9" fmla="*/ 8709 w 39746"/>
                <a:gd name="connsiteY9" fmla="*/ 20563 h 57669"/>
                <a:gd name="connsiteX10" fmla="*/ 1450 w 39746"/>
                <a:gd name="connsiteY10" fmla="*/ 20563 h 57669"/>
                <a:gd name="connsiteX11" fmla="*/ 4130 w 39746"/>
                <a:gd name="connsiteY11" fmla="*/ 8275 h 57669"/>
                <a:gd name="connsiteX12" fmla="*/ 20762 w 39746"/>
                <a:gd name="connsiteY12" fmla="*/ 0 h 57669"/>
                <a:gd name="connsiteX13" fmla="*/ 35166 w 39746"/>
                <a:gd name="connsiteY13" fmla="*/ 5364 h 57669"/>
                <a:gd name="connsiteX14" fmla="*/ 39746 w 39746"/>
                <a:gd name="connsiteY14" fmla="*/ 17216 h 57669"/>
                <a:gd name="connsiteX15" fmla="*/ 34830 w 39746"/>
                <a:gd name="connsiteY15" fmla="*/ 28946 h 57669"/>
                <a:gd name="connsiteX16" fmla="*/ 24785 w 39746"/>
                <a:gd name="connsiteY16" fmla="*/ 35876 h 57669"/>
                <a:gd name="connsiteX17" fmla="*/ 19312 w 39746"/>
                <a:gd name="connsiteY17" fmla="*/ 39002 h 57669"/>
                <a:gd name="connsiteX18" fmla="*/ 13175 w 39746"/>
                <a:gd name="connsiteY18" fmla="*/ 43143 h 57669"/>
                <a:gd name="connsiteX19" fmla="*/ 8038 w 39746"/>
                <a:gd name="connsiteY19" fmla="*/ 50853 h 57669"/>
                <a:gd name="connsiteX20" fmla="*/ 39410 w 39746"/>
                <a:gd name="connsiteY20" fmla="*/ 50853 h 57669"/>
                <a:gd name="connsiteX21" fmla="*/ 39410 w 39746"/>
                <a:gd name="connsiteY21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57669">
                  <a:moveTo>
                    <a:pt x="0" y="57670"/>
                  </a:moveTo>
                  <a:cubicBezTo>
                    <a:pt x="279" y="52749"/>
                    <a:pt x="1286" y="48479"/>
                    <a:pt x="3015" y="44817"/>
                  </a:cubicBezTo>
                  <a:cubicBezTo>
                    <a:pt x="4801" y="41097"/>
                    <a:pt x="8288" y="37750"/>
                    <a:pt x="13511" y="34761"/>
                  </a:cubicBezTo>
                  <a:lnTo>
                    <a:pt x="21213" y="30290"/>
                  </a:lnTo>
                  <a:cubicBezTo>
                    <a:pt x="24613" y="28273"/>
                    <a:pt x="27043" y="26571"/>
                    <a:pt x="28465" y="25148"/>
                  </a:cubicBezTo>
                  <a:cubicBezTo>
                    <a:pt x="30615" y="22909"/>
                    <a:pt x="31708" y="20398"/>
                    <a:pt x="31708" y="17545"/>
                  </a:cubicBezTo>
                  <a:cubicBezTo>
                    <a:pt x="31708" y="14197"/>
                    <a:pt x="30701" y="11565"/>
                    <a:pt x="28693" y="9613"/>
                  </a:cubicBezTo>
                  <a:cubicBezTo>
                    <a:pt x="26678" y="7603"/>
                    <a:pt x="24006" y="6594"/>
                    <a:pt x="20655" y="6594"/>
                  </a:cubicBezTo>
                  <a:cubicBezTo>
                    <a:pt x="15740" y="6594"/>
                    <a:pt x="12310" y="8468"/>
                    <a:pt x="10381" y="12180"/>
                  </a:cubicBezTo>
                  <a:cubicBezTo>
                    <a:pt x="9410" y="14197"/>
                    <a:pt x="8845" y="16987"/>
                    <a:pt x="8709" y="20563"/>
                  </a:cubicBezTo>
                  <a:lnTo>
                    <a:pt x="1450" y="20563"/>
                  </a:lnTo>
                  <a:cubicBezTo>
                    <a:pt x="1508" y="15592"/>
                    <a:pt x="2401" y="11487"/>
                    <a:pt x="4130" y="8275"/>
                  </a:cubicBezTo>
                  <a:cubicBezTo>
                    <a:pt x="7259" y="2768"/>
                    <a:pt x="12782" y="0"/>
                    <a:pt x="20762" y="0"/>
                  </a:cubicBezTo>
                  <a:cubicBezTo>
                    <a:pt x="27293" y="0"/>
                    <a:pt x="32094" y="1788"/>
                    <a:pt x="35166" y="5364"/>
                  </a:cubicBezTo>
                  <a:cubicBezTo>
                    <a:pt x="38210" y="8883"/>
                    <a:pt x="39746" y="12824"/>
                    <a:pt x="39746" y="17216"/>
                  </a:cubicBezTo>
                  <a:cubicBezTo>
                    <a:pt x="39746" y="21850"/>
                    <a:pt x="38096" y="25763"/>
                    <a:pt x="34830" y="28946"/>
                  </a:cubicBezTo>
                  <a:cubicBezTo>
                    <a:pt x="32959" y="30905"/>
                    <a:pt x="29615" y="33194"/>
                    <a:pt x="24785" y="35876"/>
                  </a:cubicBezTo>
                  <a:lnTo>
                    <a:pt x="19312" y="39002"/>
                  </a:lnTo>
                  <a:cubicBezTo>
                    <a:pt x="16690" y="40432"/>
                    <a:pt x="14654" y="41798"/>
                    <a:pt x="13175" y="43143"/>
                  </a:cubicBezTo>
                  <a:cubicBezTo>
                    <a:pt x="10496" y="45460"/>
                    <a:pt x="8766" y="48028"/>
                    <a:pt x="8038" y="50853"/>
                  </a:cubicBezTo>
                  <a:lnTo>
                    <a:pt x="39410" y="50853"/>
                  </a:lnTo>
                  <a:lnTo>
                    <a:pt x="39410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FE0FC9E-53E1-4E13-A630-23608D7CAEB2}"/>
                </a:ext>
              </a:extLst>
            </p:cNvPr>
            <p:cNvSpPr/>
            <p:nvPr/>
          </p:nvSpPr>
          <p:spPr>
            <a:xfrm>
              <a:off x="3141590" y="2018115"/>
              <a:ext cx="40074" cy="59121"/>
            </a:xfrm>
            <a:custGeom>
              <a:avLst/>
              <a:gdLst>
                <a:gd name="connsiteX0" fmla="*/ 19312 w 40074"/>
                <a:gd name="connsiteY0" fmla="*/ 59122 h 59121"/>
                <a:gd name="connsiteX1" fmla="*/ 4580 w 40074"/>
                <a:gd name="connsiteY1" fmla="*/ 53528 h 59121"/>
                <a:gd name="connsiteX2" fmla="*/ 0 w 40074"/>
                <a:gd name="connsiteY2" fmla="*/ 39896 h 59121"/>
                <a:gd name="connsiteX3" fmla="*/ 7480 w 40074"/>
                <a:gd name="connsiteY3" fmla="*/ 39896 h 59121"/>
                <a:gd name="connsiteX4" fmla="*/ 9602 w 40074"/>
                <a:gd name="connsiteY4" fmla="*/ 47942 h 59121"/>
                <a:gd name="connsiteX5" fmla="*/ 19762 w 40074"/>
                <a:gd name="connsiteY5" fmla="*/ 52527 h 59121"/>
                <a:gd name="connsiteX6" fmla="*/ 28915 w 40074"/>
                <a:gd name="connsiteY6" fmla="*/ 49509 h 59121"/>
                <a:gd name="connsiteX7" fmla="*/ 32373 w 40074"/>
                <a:gd name="connsiteY7" fmla="*/ 41577 h 59121"/>
                <a:gd name="connsiteX8" fmla="*/ 28693 w 40074"/>
                <a:gd name="connsiteY8" fmla="*/ 33301 h 59121"/>
                <a:gd name="connsiteX9" fmla="*/ 18641 w 40074"/>
                <a:gd name="connsiteY9" fmla="*/ 30955 h 59121"/>
                <a:gd name="connsiteX10" fmla="*/ 17083 w 40074"/>
                <a:gd name="connsiteY10" fmla="*/ 30955 h 59121"/>
                <a:gd name="connsiteX11" fmla="*/ 15633 w 40074"/>
                <a:gd name="connsiteY11" fmla="*/ 30955 h 59121"/>
                <a:gd name="connsiteX12" fmla="*/ 15633 w 40074"/>
                <a:gd name="connsiteY12" fmla="*/ 24583 h 59121"/>
                <a:gd name="connsiteX13" fmla="*/ 17526 w 40074"/>
                <a:gd name="connsiteY13" fmla="*/ 24812 h 59121"/>
                <a:gd name="connsiteX14" fmla="*/ 19205 w 40074"/>
                <a:gd name="connsiteY14" fmla="*/ 24812 h 59121"/>
                <a:gd name="connsiteX15" fmla="*/ 25785 w 40074"/>
                <a:gd name="connsiteY15" fmla="*/ 23581 h 59121"/>
                <a:gd name="connsiteX16" fmla="*/ 30365 w 40074"/>
                <a:gd name="connsiteY16" fmla="*/ 15535 h 59121"/>
                <a:gd name="connsiteX17" fmla="*/ 27350 w 40074"/>
                <a:gd name="connsiteY17" fmla="*/ 8940 h 59121"/>
                <a:gd name="connsiteX18" fmla="*/ 20205 w 40074"/>
                <a:gd name="connsiteY18" fmla="*/ 6594 h 59121"/>
                <a:gd name="connsiteX19" fmla="*/ 10274 w 40074"/>
                <a:gd name="connsiteY19" fmla="*/ 11401 h 59121"/>
                <a:gd name="connsiteX20" fmla="*/ 8595 w 40074"/>
                <a:gd name="connsiteY20" fmla="*/ 18889 h 59121"/>
                <a:gd name="connsiteX21" fmla="*/ 1450 w 40074"/>
                <a:gd name="connsiteY21" fmla="*/ 18889 h 59121"/>
                <a:gd name="connsiteX22" fmla="*/ 4015 w 40074"/>
                <a:gd name="connsiteY22" fmla="*/ 8046 h 59121"/>
                <a:gd name="connsiteX23" fmla="*/ 19534 w 40074"/>
                <a:gd name="connsiteY23" fmla="*/ 0 h 59121"/>
                <a:gd name="connsiteX24" fmla="*/ 33044 w 40074"/>
                <a:gd name="connsiteY24" fmla="*/ 3912 h 59121"/>
                <a:gd name="connsiteX25" fmla="*/ 37953 w 40074"/>
                <a:gd name="connsiteY25" fmla="*/ 15199 h 59121"/>
                <a:gd name="connsiteX26" fmla="*/ 35052 w 40074"/>
                <a:gd name="connsiteY26" fmla="*/ 23803 h 59121"/>
                <a:gd name="connsiteX27" fmla="*/ 30479 w 40074"/>
                <a:gd name="connsiteY27" fmla="*/ 27043 h 59121"/>
                <a:gd name="connsiteX28" fmla="*/ 37510 w 40074"/>
                <a:gd name="connsiteY28" fmla="*/ 31850 h 59121"/>
                <a:gd name="connsiteX29" fmla="*/ 40075 w 40074"/>
                <a:gd name="connsiteY29" fmla="*/ 40568 h 59121"/>
                <a:gd name="connsiteX30" fmla="*/ 34609 w 40074"/>
                <a:gd name="connsiteY30" fmla="*/ 53979 h 59121"/>
                <a:gd name="connsiteX31" fmla="*/ 19312 w 40074"/>
                <a:gd name="connsiteY31" fmla="*/ 59122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074" h="59121">
                  <a:moveTo>
                    <a:pt x="19312" y="59122"/>
                  </a:moveTo>
                  <a:cubicBezTo>
                    <a:pt x="12532" y="59122"/>
                    <a:pt x="7616" y="57276"/>
                    <a:pt x="4580" y="53528"/>
                  </a:cubicBezTo>
                  <a:cubicBezTo>
                    <a:pt x="1508" y="49816"/>
                    <a:pt x="0" y="45260"/>
                    <a:pt x="0" y="39896"/>
                  </a:cubicBezTo>
                  <a:lnTo>
                    <a:pt x="7480" y="39896"/>
                  </a:lnTo>
                  <a:cubicBezTo>
                    <a:pt x="7759" y="43644"/>
                    <a:pt x="8488" y="46326"/>
                    <a:pt x="9602" y="47942"/>
                  </a:cubicBezTo>
                  <a:cubicBezTo>
                    <a:pt x="11446" y="51018"/>
                    <a:pt x="14847" y="52527"/>
                    <a:pt x="19762" y="52527"/>
                  </a:cubicBezTo>
                  <a:cubicBezTo>
                    <a:pt x="23556" y="52527"/>
                    <a:pt x="26600" y="51519"/>
                    <a:pt x="28915" y="49509"/>
                  </a:cubicBezTo>
                  <a:cubicBezTo>
                    <a:pt x="31201" y="47442"/>
                    <a:pt x="32373" y="44788"/>
                    <a:pt x="32373" y="41577"/>
                  </a:cubicBezTo>
                  <a:cubicBezTo>
                    <a:pt x="32373" y="37636"/>
                    <a:pt x="31144" y="34868"/>
                    <a:pt x="28693" y="33301"/>
                  </a:cubicBezTo>
                  <a:cubicBezTo>
                    <a:pt x="26293" y="31735"/>
                    <a:pt x="22942" y="30955"/>
                    <a:pt x="18641" y="30955"/>
                  </a:cubicBezTo>
                  <a:cubicBezTo>
                    <a:pt x="18112" y="30955"/>
                    <a:pt x="17583" y="30955"/>
                    <a:pt x="17083" y="30955"/>
                  </a:cubicBezTo>
                  <a:cubicBezTo>
                    <a:pt x="16633" y="30955"/>
                    <a:pt x="16133" y="30955"/>
                    <a:pt x="15633" y="30955"/>
                  </a:cubicBezTo>
                  <a:lnTo>
                    <a:pt x="15633" y="24583"/>
                  </a:lnTo>
                  <a:cubicBezTo>
                    <a:pt x="16354" y="24669"/>
                    <a:pt x="16997" y="24754"/>
                    <a:pt x="17526" y="24812"/>
                  </a:cubicBezTo>
                  <a:cubicBezTo>
                    <a:pt x="18026" y="24812"/>
                    <a:pt x="18591" y="24812"/>
                    <a:pt x="19205" y="24812"/>
                  </a:cubicBezTo>
                  <a:cubicBezTo>
                    <a:pt x="21877" y="24812"/>
                    <a:pt x="24056" y="24418"/>
                    <a:pt x="25785" y="23581"/>
                  </a:cubicBezTo>
                  <a:cubicBezTo>
                    <a:pt x="28829" y="22015"/>
                    <a:pt x="30365" y="19333"/>
                    <a:pt x="30365" y="15535"/>
                  </a:cubicBezTo>
                  <a:cubicBezTo>
                    <a:pt x="30365" y="12631"/>
                    <a:pt x="29358" y="10450"/>
                    <a:pt x="27350" y="8940"/>
                  </a:cubicBezTo>
                  <a:cubicBezTo>
                    <a:pt x="25342" y="7374"/>
                    <a:pt x="22942" y="6594"/>
                    <a:pt x="20205" y="6594"/>
                  </a:cubicBezTo>
                  <a:cubicBezTo>
                    <a:pt x="15433" y="6594"/>
                    <a:pt x="12110" y="8211"/>
                    <a:pt x="10274" y="11401"/>
                  </a:cubicBezTo>
                  <a:cubicBezTo>
                    <a:pt x="9210" y="13132"/>
                    <a:pt x="8652" y="15621"/>
                    <a:pt x="8595" y="18889"/>
                  </a:cubicBezTo>
                  <a:lnTo>
                    <a:pt x="1450" y="18889"/>
                  </a:lnTo>
                  <a:cubicBezTo>
                    <a:pt x="1450" y="14641"/>
                    <a:pt x="2286" y="11036"/>
                    <a:pt x="4015" y="8046"/>
                  </a:cubicBezTo>
                  <a:cubicBezTo>
                    <a:pt x="6923" y="2682"/>
                    <a:pt x="12082" y="0"/>
                    <a:pt x="19534" y="0"/>
                  </a:cubicBezTo>
                  <a:cubicBezTo>
                    <a:pt x="25342" y="0"/>
                    <a:pt x="29836" y="1316"/>
                    <a:pt x="33044" y="3912"/>
                  </a:cubicBezTo>
                  <a:cubicBezTo>
                    <a:pt x="36309" y="6537"/>
                    <a:pt x="37953" y="10278"/>
                    <a:pt x="37953" y="15199"/>
                  </a:cubicBezTo>
                  <a:cubicBezTo>
                    <a:pt x="37953" y="18775"/>
                    <a:pt x="36981" y="21650"/>
                    <a:pt x="35052" y="23803"/>
                  </a:cubicBezTo>
                  <a:cubicBezTo>
                    <a:pt x="33852" y="25148"/>
                    <a:pt x="32316" y="26235"/>
                    <a:pt x="30479" y="27043"/>
                  </a:cubicBezTo>
                  <a:cubicBezTo>
                    <a:pt x="33516" y="27880"/>
                    <a:pt x="35867" y="29475"/>
                    <a:pt x="37510" y="31850"/>
                  </a:cubicBezTo>
                  <a:cubicBezTo>
                    <a:pt x="39210" y="34253"/>
                    <a:pt x="40075" y="37157"/>
                    <a:pt x="40075" y="40568"/>
                  </a:cubicBezTo>
                  <a:cubicBezTo>
                    <a:pt x="40075" y="46018"/>
                    <a:pt x="38239" y="50489"/>
                    <a:pt x="34609" y="53979"/>
                  </a:cubicBezTo>
                  <a:cubicBezTo>
                    <a:pt x="31037" y="57412"/>
                    <a:pt x="25928" y="59122"/>
                    <a:pt x="19312" y="59122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C08F434-A13A-475A-9F2C-D076CC2B998B}"/>
                </a:ext>
              </a:extLst>
            </p:cNvPr>
            <p:cNvSpPr/>
            <p:nvPr/>
          </p:nvSpPr>
          <p:spPr>
            <a:xfrm>
              <a:off x="3141704" y="2352345"/>
              <a:ext cx="40853" cy="57669"/>
            </a:xfrm>
            <a:custGeom>
              <a:avLst/>
              <a:gdLst>
                <a:gd name="connsiteX0" fmla="*/ 25007 w 40853"/>
                <a:gd name="connsiteY0" fmla="*/ 37328 h 57669"/>
                <a:gd name="connsiteX1" fmla="*/ 25007 w 40853"/>
                <a:gd name="connsiteY1" fmla="*/ 11294 h 57669"/>
                <a:gd name="connsiteX2" fmla="*/ 6587 w 40853"/>
                <a:gd name="connsiteY2" fmla="*/ 37328 h 57669"/>
                <a:gd name="connsiteX3" fmla="*/ 25114 w 40853"/>
                <a:gd name="connsiteY3" fmla="*/ 57670 h 57669"/>
                <a:gd name="connsiteX4" fmla="*/ 25114 w 40853"/>
                <a:gd name="connsiteY4" fmla="*/ 43587 h 57669"/>
                <a:gd name="connsiteX5" fmla="*/ 0 w 40853"/>
                <a:gd name="connsiteY5" fmla="*/ 43587 h 57669"/>
                <a:gd name="connsiteX6" fmla="*/ 0 w 40853"/>
                <a:gd name="connsiteY6" fmla="*/ 36549 h 57669"/>
                <a:gd name="connsiteX7" fmla="*/ 26235 w 40853"/>
                <a:gd name="connsiteY7" fmla="*/ 0 h 57669"/>
                <a:gd name="connsiteX8" fmla="*/ 32373 w 40853"/>
                <a:gd name="connsiteY8" fmla="*/ 0 h 57669"/>
                <a:gd name="connsiteX9" fmla="*/ 32373 w 40853"/>
                <a:gd name="connsiteY9" fmla="*/ 37328 h 57669"/>
                <a:gd name="connsiteX10" fmla="*/ 40853 w 40853"/>
                <a:gd name="connsiteY10" fmla="*/ 37328 h 57669"/>
                <a:gd name="connsiteX11" fmla="*/ 40853 w 40853"/>
                <a:gd name="connsiteY11" fmla="*/ 43587 h 57669"/>
                <a:gd name="connsiteX12" fmla="*/ 32373 w 40853"/>
                <a:gd name="connsiteY12" fmla="*/ 43587 h 57669"/>
                <a:gd name="connsiteX13" fmla="*/ 32373 w 40853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3" h="57669">
                  <a:moveTo>
                    <a:pt x="25007" y="37328"/>
                  </a:moveTo>
                  <a:lnTo>
                    <a:pt x="25007" y="11294"/>
                  </a:lnTo>
                  <a:lnTo>
                    <a:pt x="6587" y="37328"/>
                  </a:lnTo>
                  <a:close/>
                  <a:moveTo>
                    <a:pt x="25114" y="57670"/>
                  </a:moveTo>
                  <a:lnTo>
                    <a:pt x="25114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3" y="0"/>
                  </a:lnTo>
                  <a:lnTo>
                    <a:pt x="32373" y="37328"/>
                  </a:lnTo>
                  <a:lnTo>
                    <a:pt x="40853" y="37328"/>
                  </a:lnTo>
                  <a:lnTo>
                    <a:pt x="40853" y="43587"/>
                  </a:lnTo>
                  <a:lnTo>
                    <a:pt x="32373" y="43587"/>
                  </a:lnTo>
                  <a:lnTo>
                    <a:pt x="32373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D89B333-5DDD-483A-9665-ACA50BF1B8E8}"/>
                </a:ext>
              </a:extLst>
            </p:cNvPr>
            <p:cNvSpPr/>
            <p:nvPr/>
          </p:nvSpPr>
          <p:spPr>
            <a:xfrm>
              <a:off x="3142261" y="2687784"/>
              <a:ext cx="39517" cy="57998"/>
            </a:xfrm>
            <a:custGeom>
              <a:avLst/>
              <a:gdLst>
                <a:gd name="connsiteX0" fmla="*/ 7481 w 39517"/>
                <a:gd name="connsiteY0" fmla="*/ 41906 h 57998"/>
                <a:gd name="connsiteX1" fmla="*/ 13175 w 39517"/>
                <a:gd name="connsiteY1" fmla="*/ 50403 h 57998"/>
                <a:gd name="connsiteX2" fmla="*/ 19198 w 39517"/>
                <a:gd name="connsiteY2" fmla="*/ 51633 h 57998"/>
                <a:gd name="connsiteX3" fmla="*/ 28579 w 39517"/>
                <a:gd name="connsiteY3" fmla="*/ 47606 h 57998"/>
                <a:gd name="connsiteX4" fmla="*/ 31701 w 39517"/>
                <a:gd name="connsiteY4" fmla="*/ 38444 h 57998"/>
                <a:gd name="connsiteX5" fmla="*/ 28022 w 39517"/>
                <a:gd name="connsiteY5" fmla="*/ 29167 h 57998"/>
                <a:gd name="connsiteX6" fmla="*/ 19312 w 39517"/>
                <a:gd name="connsiteY6" fmla="*/ 25813 h 57998"/>
                <a:gd name="connsiteX7" fmla="*/ 12839 w 39517"/>
                <a:gd name="connsiteY7" fmla="*/ 27265 h 57998"/>
                <a:gd name="connsiteX8" fmla="*/ 8259 w 39517"/>
                <a:gd name="connsiteY8" fmla="*/ 31292 h 57998"/>
                <a:gd name="connsiteX9" fmla="*/ 2008 w 39517"/>
                <a:gd name="connsiteY9" fmla="*/ 30955 h 57998"/>
                <a:gd name="connsiteX10" fmla="*/ 6473 w 39517"/>
                <a:gd name="connsiteY10" fmla="*/ 0 h 57998"/>
                <a:gd name="connsiteX11" fmla="*/ 36281 w 39517"/>
                <a:gd name="connsiteY11" fmla="*/ 0 h 57998"/>
                <a:gd name="connsiteX12" fmla="*/ 36281 w 39517"/>
                <a:gd name="connsiteY12" fmla="*/ 7038 h 57998"/>
                <a:gd name="connsiteX13" fmla="*/ 11832 w 39517"/>
                <a:gd name="connsiteY13" fmla="*/ 7038 h 57998"/>
                <a:gd name="connsiteX14" fmla="*/ 9374 w 39517"/>
                <a:gd name="connsiteY14" fmla="*/ 23023 h 57998"/>
                <a:gd name="connsiteX15" fmla="*/ 13175 w 39517"/>
                <a:gd name="connsiteY15" fmla="*/ 20677 h 57998"/>
                <a:gd name="connsiteX16" fmla="*/ 20648 w 39517"/>
                <a:gd name="connsiteY16" fmla="*/ 19333 h 57998"/>
                <a:gd name="connsiteX17" fmla="*/ 34045 w 39517"/>
                <a:gd name="connsiteY17" fmla="*/ 24475 h 57998"/>
                <a:gd name="connsiteX18" fmla="*/ 39517 w 39517"/>
                <a:gd name="connsiteY18" fmla="*/ 37436 h 57998"/>
                <a:gd name="connsiteX19" fmla="*/ 34495 w 39517"/>
                <a:gd name="connsiteY19" fmla="*/ 51855 h 57998"/>
                <a:gd name="connsiteX20" fmla="*/ 18419 w 39517"/>
                <a:gd name="connsiteY20" fmla="*/ 57999 h 57998"/>
                <a:gd name="connsiteX21" fmla="*/ 5916 w 39517"/>
                <a:gd name="connsiteY21" fmla="*/ 54086 h 57998"/>
                <a:gd name="connsiteX22" fmla="*/ 0 w 39517"/>
                <a:gd name="connsiteY22" fmla="*/ 41906 h 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17" h="57998">
                  <a:moveTo>
                    <a:pt x="7481" y="41906"/>
                  </a:moveTo>
                  <a:cubicBezTo>
                    <a:pt x="7924" y="46018"/>
                    <a:pt x="9824" y="48836"/>
                    <a:pt x="13175" y="50403"/>
                  </a:cubicBezTo>
                  <a:cubicBezTo>
                    <a:pt x="14875" y="51240"/>
                    <a:pt x="16883" y="51633"/>
                    <a:pt x="19198" y="51633"/>
                  </a:cubicBezTo>
                  <a:cubicBezTo>
                    <a:pt x="23442" y="51633"/>
                    <a:pt x="26564" y="50288"/>
                    <a:pt x="28579" y="47606"/>
                  </a:cubicBezTo>
                  <a:cubicBezTo>
                    <a:pt x="30644" y="44867"/>
                    <a:pt x="31701" y="41798"/>
                    <a:pt x="31701" y="38444"/>
                  </a:cubicBezTo>
                  <a:cubicBezTo>
                    <a:pt x="31701" y="34417"/>
                    <a:pt x="30472" y="31349"/>
                    <a:pt x="28022" y="29167"/>
                  </a:cubicBezTo>
                  <a:cubicBezTo>
                    <a:pt x="25621" y="26936"/>
                    <a:pt x="22713" y="25813"/>
                    <a:pt x="19312" y="25813"/>
                  </a:cubicBezTo>
                  <a:cubicBezTo>
                    <a:pt x="16769" y="25813"/>
                    <a:pt x="14625" y="26321"/>
                    <a:pt x="12839" y="27265"/>
                  </a:cubicBezTo>
                  <a:cubicBezTo>
                    <a:pt x="11053" y="28245"/>
                    <a:pt x="9517" y="29589"/>
                    <a:pt x="8259" y="31292"/>
                  </a:cubicBezTo>
                  <a:lnTo>
                    <a:pt x="2008" y="30955"/>
                  </a:lnTo>
                  <a:lnTo>
                    <a:pt x="6473" y="0"/>
                  </a:lnTo>
                  <a:lnTo>
                    <a:pt x="36281" y="0"/>
                  </a:lnTo>
                  <a:lnTo>
                    <a:pt x="36281" y="7038"/>
                  </a:lnTo>
                  <a:lnTo>
                    <a:pt x="11832" y="7038"/>
                  </a:lnTo>
                  <a:lnTo>
                    <a:pt x="9374" y="23023"/>
                  </a:lnTo>
                  <a:cubicBezTo>
                    <a:pt x="10717" y="21986"/>
                    <a:pt x="11975" y="21207"/>
                    <a:pt x="13175" y="20677"/>
                  </a:cubicBezTo>
                  <a:cubicBezTo>
                    <a:pt x="15318" y="19783"/>
                    <a:pt x="17805" y="19333"/>
                    <a:pt x="20648" y="19333"/>
                  </a:cubicBezTo>
                  <a:cubicBezTo>
                    <a:pt x="25928" y="19333"/>
                    <a:pt x="30394" y="21064"/>
                    <a:pt x="34045" y="24475"/>
                  </a:cubicBezTo>
                  <a:cubicBezTo>
                    <a:pt x="37674" y="27830"/>
                    <a:pt x="39517" y="32157"/>
                    <a:pt x="39517" y="37436"/>
                  </a:cubicBezTo>
                  <a:cubicBezTo>
                    <a:pt x="39517" y="42886"/>
                    <a:pt x="37846" y="47692"/>
                    <a:pt x="34495" y="51855"/>
                  </a:cubicBezTo>
                  <a:cubicBezTo>
                    <a:pt x="31144" y="55960"/>
                    <a:pt x="25785" y="57999"/>
                    <a:pt x="18419" y="57999"/>
                  </a:cubicBezTo>
                  <a:cubicBezTo>
                    <a:pt x="13732" y="57999"/>
                    <a:pt x="9545" y="56690"/>
                    <a:pt x="5916" y="54086"/>
                  </a:cubicBezTo>
                  <a:cubicBezTo>
                    <a:pt x="2343" y="51404"/>
                    <a:pt x="364" y="47356"/>
                    <a:pt x="0" y="4190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F870DD9-C51A-4811-A229-AE7C048D0FA2}"/>
                </a:ext>
              </a:extLst>
            </p:cNvPr>
            <p:cNvSpPr/>
            <p:nvPr/>
          </p:nvSpPr>
          <p:spPr>
            <a:xfrm>
              <a:off x="3142705" y="3020899"/>
              <a:ext cx="39410" cy="59228"/>
            </a:xfrm>
            <a:custGeom>
              <a:avLst/>
              <a:gdLst>
                <a:gd name="connsiteX0" fmla="*/ 20877 w 39410"/>
                <a:gd name="connsiteY0" fmla="*/ 0 h 59228"/>
                <a:gd name="connsiteX1" fmla="*/ 34273 w 39410"/>
                <a:gd name="connsiteY1" fmla="*/ 5028 h 59228"/>
                <a:gd name="connsiteX2" fmla="*/ 38067 w 39410"/>
                <a:gd name="connsiteY2" fmla="*/ 15313 h 59228"/>
                <a:gd name="connsiteX3" fmla="*/ 30922 w 39410"/>
                <a:gd name="connsiteY3" fmla="*/ 15313 h 59228"/>
                <a:gd name="connsiteX4" fmla="*/ 28915 w 39410"/>
                <a:gd name="connsiteY4" fmla="*/ 9949 h 59228"/>
                <a:gd name="connsiteX5" fmla="*/ 20991 w 39410"/>
                <a:gd name="connsiteY5" fmla="*/ 6373 h 59228"/>
                <a:gd name="connsiteX6" fmla="*/ 11389 w 39410"/>
                <a:gd name="connsiteY6" fmla="*/ 11959 h 59228"/>
                <a:gd name="connsiteX7" fmla="*/ 7480 w 39410"/>
                <a:gd name="connsiteY7" fmla="*/ 28052 h 59228"/>
                <a:gd name="connsiteX8" fmla="*/ 13732 w 39410"/>
                <a:gd name="connsiteY8" fmla="*/ 22573 h 59228"/>
                <a:gd name="connsiteX9" fmla="*/ 21434 w 39410"/>
                <a:gd name="connsiteY9" fmla="*/ 20899 h 59228"/>
                <a:gd name="connsiteX10" fmla="*/ 33937 w 39410"/>
                <a:gd name="connsiteY10" fmla="*/ 25591 h 59228"/>
                <a:gd name="connsiteX11" fmla="*/ 39410 w 39410"/>
                <a:gd name="connsiteY11" fmla="*/ 39338 h 59228"/>
                <a:gd name="connsiteX12" fmla="*/ 34273 w 39410"/>
                <a:gd name="connsiteY12" fmla="*/ 53199 h 59228"/>
                <a:gd name="connsiteX13" fmla="*/ 19762 w 39410"/>
                <a:gd name="connsiteY13" fmla="*/ 59229 h 59228"/>
                <a:gd name="connsiteX14" fmla="*/ 5809 w 39410"/>
                <a:gd name="connsiteY14" fmla="*/ 53199 h 59228"/>
                <a:gd name="connsiteX15" fmla="*/ 0 w 39410"/>
                <a:gd name="connsiteY15" fmla="*/ 32522 h 59228"/>
                <a:gd name="connsiteX16" fmla="*/ 2572 w 39410"/>
                <a:gd name="connsiteY16" fmla="*/ 14305 h 59228"/>
                <a:gd name="connsiteX17" fmla="*/ 20877 w 39410"/>
                <a:gd name="connsiteY17" fmla="*/ 0 h 59228"/>
                <a:gd name="connsiteX18" fmla="*/ 20434 w 39410"/>
                <a:gd name="connsiteY18" fmla="*/ 52863 h 59228"/>
                <a:gd name="connsiteX19" fmla="*/ 28915 w 39410"/>
                <a:gd name="connsiteY19" fmla="*/ 49065 h 59228"/>
                <a:gd name="connsiteX20" fmla="*/ 31708 w 39410"/>
                <a:gd name="connsiteY20" fmla="*/ 39896 h 59228"/>
                <a:gd name="connsiteX21" fmla="*/ 29136 w 39410"/>
                <a:gd name="connsiteY21" fmla="*/ 31513 h 59228"/>
                <a:gd name="connsiteX22" fmla="*/ 19984 w 39410"/>
                <a:gd name="connsiteY22" fmla="*/ 27494 h 59228"/>
                <a:gd name="connsiteX23" fmla="*/ 11832 w 39410"/>
                <a:gd name="connsiteY23" fmla="*/ 30619 h 59228"/>
                <a:gd name="connsiteX24" fmla="*/ 8374 w 39410"/>
                <a:gd name="connsiteY24" fmla="*/ 39896 h 59228"/>
                <a:gd name="connsiteX25" fmla="*/ 11503 w 39410"/>
                <a:gd name="connsiteY25" fmla="*/ 49173 h 59228"/>
                <a:gd name="connsiteX26" fmla="*/ 20434 w 39410"/>
                <a:gd name="connsiteY26" fmla="*/ 52863 h 5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410" h="59228">
                  <a:moveTo>
                    <a:pt x="20877" y="0"/>
                  </a:moveTo>
                  <a:cubicBezTo>
                    <a:pt x="27350" y="0"/>
                    <a:pt x="31815" y="1674"/>
                    <a:pt x="34273" y="5028"/>
                  </a:cubicBezTo>
                  <a:cubicBezTo>
                    <a:pt x="36788" y="8383"/>
                    <a:pt x="38067" y="11816"/>
                    <a:pt x="38067" y="15313"/>
                  </a:cubicBezTo>
                  <a:lnTo>
                    <a:pt x="30922" y="15313"/>
                  </a:lnTo>
                  <a:cubicBezTo>
                    <a:pt x="30536" y="13075"/>
                    <a:pt x="29865" y="11286"/>
                    <a:pt x="28915" y="9949"/>
                  </a:cubicBezTo>
                  <a:cubicBezTo>
                    <a:pt x="27186" y="7574"/>
                    <a:pt x="24563" y="6373"/>
                    <a:pt x="20991" y="6373"/>
                  </a:cubicBezTo>
                  <a:cubicBezTo>
                    <a:pt x="16969" y="6373"/>
                    <a:pt x="13761" y="8240"/>
                    <a:pt x="11389" y="11959"/>
                  </a:cubicBezTo>
                  <a:cubicBezTo>
                    <a:pt x="8988" y="15700"/>
                    <a:pt x="7702" y="21064"/>
                    <a:pt x="7480" y="28052"/>
                  </a:cubicBezTo>
                  <a:cubicBezTo>
                    <a:pt x="9102" y="25591"/>
                    <a:pt x="11196" y="23775"/>
                    <a:pt x="13732" y="22573"/>
                  </a:cubicBezTo>
                  <a:cubicBezTo>
                    <a:pt x="15968" y="21457"/>
                    <a:pt x="18533" y="20899"/>
                    <a:pt x="21434" y="20899"/>
                  </a:cubicBezTo>
                  <a:cubicBezTo>
                    <a:pt x="26178" y="20899"/>
                    <a:pt x="30365" y="22466"/>
                    <a:pt x="33937" y="25591"/>
                  </a:cubicBezTo>
                  <a:cubicBezTo>
                    <a:pt x="37567" y="28667"/>
                    <a:pt x="39410" y="33251"/>
                    <a:pt x="39410" y="39338"/>
                  </a:cubicBezTo>
                  <a:cubicBezTo>
                    <a:pt x="39410" y="44566"/>
                    <a:pt x="37681" y="49173"/>
                    <a:pt x="34273" y="53199"/>
                  </a:cubicBezTo>
                  <a:cubicBezTo>
                    <a:pt x="30844" y="57219"/>
                    <a:pt x="26014" y="59229"/>
                    <a:pt x="19762" y="59229"/>
                  </a:cubicBezTo>
                  <a:cubicBezTo>
                    <a:pt x="14404" y="59229"/>
                    <a:pt x="9745" y="57219"/>
                    <a:pt x="5809" y="53199"/>
                  </a:cubicBezTo>
                  <a:cubicBezTo>
                    <a:pt x="1929" y="49115"/>
                    <a:pt x="0" y="42213"/>
                    <a:pt x="0" y="32522"/>
                  </a:cubicBezTo>
                  <a:cubicBezTo>
                    <a:pt x="0" y="25369"/>
                    <a:pt x="836" y="19304"/>
                    <a:pt x="2572" y="14305"/>
                  </a:cubicBezTo>
                  <a:cubicBezTo>
                    <a:pt x="5916" y="4778"/>
                    <a:pt x="12003" y="0"/>
                    <a:pt x="20877" y="0"/>
                  </a:cubicBezTo>
                  <a:close/>
                  <a:moveTo>
                    <a:pt x="20434" y="52863"/>
                  </a:moveTo>
                  <a:cubicBezTo>
                    <a:pt x="24228" y="52863"/>
                    <a:pt x="27043" y="51604"/>
                    <a:pt x="28915" y="49065"/>
                  </a:cubicBezTo>
                  <a:cubicBezTo>
                    <a:pt x="30758" y="46462"/>
                    <a:pt x="31708" y="43415"/>
                    <a:pt x="31708" y="39896"/>
                  </a:cubicBezTo>
                  <a:cubicBezTo>
                    <a:pt x="31708" y="36992"/>
                    <a:pt x="30844" y="34196"/>
                    <a:pt x="29136" y="31513"/>
                  </a:cubicBezTo>
                  <a:cubicBezTo>
                    <a:pt x="27493" y="28831"/>
                    <a:pt x="24449" y="27494"/>
                    <a:pt x="19984" y="27494"/>
                  </a:cubicBezTo>
                  <a:cubicBezTo>
                    <a:pt x="16911" y="27494"/>
                    <a:pt x="14211" y="28552"/>
                    <a:pt x="11832" y="30619"/>
                  </a:cubicBezTo>
                  <a:cubicBezTo>
                    <a:pt x="9517" y="32715"/>
                    <a:pt x="8374" y="35819"/>
                    <a:pt x="8374" y="39896"/>
                  </a:cubicBezTo>
                  <a:cubicBezTo>
                    <a:pt x="8374" y="43558"/>
                    <a:pt x="9410" y="46662"/>
                    <a:pt x="11503" y="49173"/>
                  </a:cubicBezTo>
                  <a:cubicBezTo>
                    <a:pt x="13646" y="51633"/>
                    <a:pt x="16633" y="52863"/>
                    <a:pt x="20434" y="52863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4BB14545-98F7-4269-B8FF-D706ECB76AB7}"/>
                </a:ext>
              </a:extLst>
            </p:cNvPr>
            <p:cNvSpPr/>
            <p:nvPr/>
          </p:nvSpPr>
          <p:spPr>
            <a:xfrm>
              <a:off x="3142597" y="3356474"/>
              <a:ext cx="39960" cy="56546"/>
            </a:xfrm>
            <a:custGeom>
              <a:avLst/>
              <a:gdLst>
                <a:gd name="connsiteX0" fmla="*/ 39960 w 39960"/>
                <a:gd name="connsiteY0" fmla="*/ 0 h 56546"/>
                <a:gd name="connsiteX1" fmla="*/ 39960 w 39960"/>
                <a:gd name="connsiteY1" fmla="*/ 6258 h 56546"/>
                <a:gd name="connsiteX2" fmla="*/ 32594 w 39960"/>
                <a:gd name="connsiteY2" fmla="*/ 15649 h 56546"/>
                <a:gd name="connsiteX3" fmla="*/ 24442 w 39960"/>
                <a:gd name="connsiteY3" fmla="*/ 30061 h 56546"/>
                <a:gd name="connsiteX4" fmla="*/ 19198 w 39960"/>
                <a:gd name="connsiteY4" fmla="*/ 43694 h 56546"/>
                <a:gd name="connsiteX5" fmla="*/ 16183 w 39960"/>
                <a:gd name="connsiteY5" fmla="*/ 56547 h 56546"/>
                <a:gd name="connsiteX6" fmla="*/ 8145 w 39960"/>
                <a:gd name="connsiteY6" fmla="*/ 56547 h 56546"/>
                <a:gd name="connsiteX7" fmla="*/ 20205 w 39960"/>
                <a:gd name="connsiteY7" fmla="*/ 23803 h 56546"/>
                <a:gd name="connsiteX8" fmla="*/ 31815 w 39960"/>
                <a:gd name="connsiteY8" fmla="*/ 7267 h 56546"/>
                <a:gd name="connsiteX9" fmla="*/ 0 w 39960"/>
                <a:gd name="connsiteY9" fmla="*/ 7267 h 56546"/>
                <a:gd name="connsiteX10" fmla="*/ 0 w 39960"/>
                <a:gd name="connsiteY10" fmla="*/ 0 h 5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0" h="56546">
                  <a:moveTo>
                    <a:pt x="39960" y="0"/>
                  </a:moveTo>
                  <a:lnTo>
                    <a:pt x="39960" y="6258"/>
                  </a:lnTo>
                  <a:cubicBezTo>
                    <a:pt x="38096" y="8046"/>
                    <a:pt x="35638" y="11179"/>
                    <a:pt x="32594" y="15649"/>
                  </a:cubicBezTo>
                  <a:cubicBezTo>
                    <a:pt x="29522" y="20120"/>
                    <a:pt x="26821" y="24919"/>
                    <a:pt x="24442" y="30061"/>
                  </a:cubicBezTo>
                  <a:cubicBezTo>
                    <a:pt x="22127" y="35061"/>
                    <a:pt x="20370" y="39617"/>
                    <a:pt x="19198" y="43694"/>
                  </a:cubicBezTo>
                  <a:cubicBezTo>
                    <a:pt x="18362" y="46376"/>
                    <a:pt x="17355" y="50682"/>
                    <a:pt x="16183" y="56547"/>
                  </a:cubicBezTo>
                  <a:lnTo>
                    <a:pt x="8145" y="56547"/>
                  </a:lnTo>
                  <a:cubicBezTo>
                    <a:pt x="9988" y="45596"/>
                    <a:pt x="14011" y="34703"/>
                    <a:pt x="20205" y="23803"/>
                  </a:cubicBezTo>
                  <a:cubicBezTo>
                    <a:pt x="23835" y="17409"/>
                    <a:pt x="27714" y="11902"/>
                    <a:pt x="31815" y="7267"/>
                  </a:cubicBezTo>
                  <a:lnTo>
                    <a:pt x="0" y="7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34BC55A-CEAB-44AE-8588-07C9C1D47C62}"/>
                </a:ext>
              </a:extLst>
            </p:cNvPr>
            <p:cNvSpPr/>
            <p:nvPr/>
          </p:nvSpPr>
          <p:spPr>
            <a:xfrm>
              <a:off x="3142261" y="3674254"/>
              <a:ext cx="39403" cy="59343"/>
            </a:xfrm>
            <a:custGeom>
              <a:avLst/>
              <a:gdLst>
                <a:gd name="connsiteX0" fmla="*/ 19648 w 39403"/>
                <a:gd name="connsiteY0" fmla="*/ 24247 h 59343"/>
                <a:gd name="connsiteX1" fmla="*/ 27129 w 39403"/>
                <a:gd name="connsiteY1" fmla="*/ 21565 h 59343"/>
                <a:gd name="connsiteX2" fmla="*/ 29808 w 39403"/>
                <a:gd name="connsiteY2" fmla="*/ 15199 h 59343"/>
                <a:gd name="connsiteX3" fmla="*/ 27236 w 39403"/>
                <a:gd name="connsiteY3" fmla="*/ 9277 h 59343"/>
                <a:gd name="connsiteX4" fmla="*/ 19419 w 39403"/>
                <a:gd name="connsiteY4" fmla="*/ 6594 h 59343"/>
                <a:gd name="connsiteX5" fmla="*/ 11832 w 39403"/>
                <a:gd name="connsiteY5" fmla="*/ 9277 h 59343"/>
                <a:gd name="connsiteX6" fmla="*/ 9603 w 39403"/>
                <a:gd name="connsiteY6" fmla="*/ 15642 h 59343"/>
                <a:gd name="connsiteX7" fmla="*/ 12610 w 39403"/>
                <a:gd name="connsiteY7" fmla="*/ 22015 h 59343"/>
                <a:gd name="connsiteX8" fmla="*/ 19648 w 39403"/>
                <a:gd name="connsiteY8" fmla="*/ 24247 h 59343"/>
                <a:gd name="connsiteX9" fmla="*/ 20091 w 39403"/>
                <a:gd name="connsiteY9" fmla="*/ 52749 h 59343"/>
                <a:gd name="connsiteX10" fmla="*/ 28350 w 39403"/>
                <a:gd name="connsiteY10" fmla="*/ 50067 h 59343"/>
                <a:gd name="connsiteX11" fmla="*/ 31701 w 39403"/>
                <a:gd name="connsiteY11" fmla="*/ 41906 h 59343"/>
                <a:gd name="connsiteX12" fmla="*/ 28243 w 39403"/>
                <a:gd name="connsiteY12" fmla="*/ 33416 h 59343"/>
                <a:gd name="connsiteX13" fmla="*/ 19534 w 39403"/>
                <a:gd name="connsiteY13" fmla="*/ 30505 h 59343"/>
                <a:gd name="connsiteX14" fmla="*/ 11160 w 39403"/>
                <a:gd name="connsiteY14" fmla="*/ 33523 h 59343"/>
                <a:gd name="connsiteX15" fmla="*/ 7924 w 39403"/>
                <a:gd name="connsiteY15" fmla="*/ 41684 h 59343"/>
                <a:gd name="connsiteX16" fmla="*/ 10824 w 39403"/>
                <a:gd name="connsiteY16" fmla="*/ 49509 h 59343"/>
                <a:gd name="connsiteX17" fmla="*/ 20091 w 39403"/>
                <a:gd name="connsiteY17" fmla="*/ 52749 h 59343"/>
                <a:gd name="connsiteX18" fmla="*/ 9824 w 39403"/>
                <a:gd name="connsiteY18" fmla="*/ 27043 h 59343"/>
                <a:gd name="connsiteX19" fmla="*/ 5130 w 39403"/>
                <a:gd name="connsiteY19" fmla="*/ 24025 h 59343"/>
                <a:gd name="connsiteX20" fmla="*/ 2008 w 39403"/>
                <a:gd name="connsiteY20" fmla="*/ 15642 h 59343"/>
                <a:gd name="connsiteX21" fmla="*/ 6588 w 39403"/>
                <a:gd name="connsiteY21" fmla="*/ 4692 h 59343"/>
                <a:gd name="connsiteX22" fmla="*/ 19870 w 39403"/>
                <a:gd name="connsiteY22" fmla="*/ 0 h 59343"/>
                <a:gd name="connsiteX23" fmla="*/ 32823 w 39403"/>
                <a:gd name="connsiteY23" fmla="*/ 4356 h 59343"/>
                <a:gd name="connsiteX24" fmla="*/ 37510 w 39403"/>
                <a:gd name="connsiteY24" fmla="*/ 14527 h 59343"/>
                <a:gd name="connsiteX25" fmla="*/ 34716 w 39403"/>
                <a:gd name="connsiteY25" fmla="*/ 23245 h 59343"/>
                <a:gd name="connsiteX26" fmla="*/ 30029 w 39403"/>
                <a:gd name="connsiteY26" fmla="*/ 26929 h 59343"/>
                <a:gd name="connsiteX27" fmla="*/ 35609 w 39403"/>
                <a:gd name="connsiteY27" fmla="*/ 30734 h 59343"/>
                <a:gd name="connsiteX28" fmla="*/ 39403 w 39403"/>
                <a:gd name="connsiteY28" fmla="*/ 41126 h 59343"/>
                <a:gd name="connsiteX29" fmla="*/ 34273 w 39403"/>
                <a:gd name="connsiteY29" fmla="*/ 54086 h 59343"/>
                <a:gd name="connsiteX30" fmla="*/ 19984 w 39403"/>
                <a:gd name="connsiteY30" fmla="*/ 59343 h 59343"/>
                <a:gd name="connsiteX31" fmla="*/ 5802 w 39403"/>
                <a:gd name="connsiteY31" fmla="*/ 54759 h 59343"/>
                <a:gd name="connsiteX32" fmla="*/ 0 w 39403"/>
                <a:gd name="connsiteY32" fmla="*/ 41570 h 59343"/>
                <a:gd name="connsiteX33" fmla="*/ 2458 w 39403"/>
                <a:gd name="connsiteY33" fmla="*/ 32744 h 59343"/>
                <a:gd name="connsiteX34" fmla="*/ 9824 w 39403"/>
                <a:gd name="connsiteY34" fmla="*/ 27043 h 5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403" h="59343">
                  <a:moveTo>
                    <a:pt x="19648" y="24247"/>
                  </a:moveTo>
                  <a:cubicBezTo>
                    <a:pt x="22827" y="24247"/>
                    <a:pt x="25342" y="23353"/>
                    <a:pt x="27129" y="21565"/>
                  </a:cubicBezTo>
                  <a:cubicBezTo>
                    <a:pt x="28915" y="19776"/>
                    <a:pt x="29808" y="17659"/>
                    <a:pt x="29808" y="15199"/>
                  </a:cubicBezTo>
                  <a:cubicBezTo>
                    <a:pt x="29808" y="13046"/>
                    <a:pt x="28943" y="11065"/>
                    <a:pt x="27236" y="9277"/>
                  </a:cubicBezTo>
                  <a:cubicBezTo>
                    <a:pt x="25507" y="7489"/>
                    <a:pt x="22913" y="6594"/>
                    <a:pt x="19419" y="6594"/>
                  </a:cubicBezTo>
                  <a:cubicBezTo>
                    <a:pt x="15904" y="6594"/>
                    <a:pt x="13396" y="7489"/>
                    <a:pt x="11832" y="9277"/>
                  </a:cubicBezTo>
                  <a:cubicBezTo>
                    <a:pt x="10324" y="11065"/>
                    <a:pt x="9603" y="13189"/>
                    <a:pt x="9603" y="15642"/>
                  </a:cubicBezTo>
                  <a:cubicBezTo>
                    <a:pt x="9603" y="18324"/>
                    <a:pt x="10603" y="20449"/>
                    <a:pt x="12610" y="22015"/>
                  </a:cubicBezTo>
                  <a:cubicBezTo>
                    <a:pt x="14625" y="23524"/>
                    <a:pt x="16969" y="24247"/>
                    <a:pt x="19648" y="24247"/>
                  </a:cubicBezTo>
                  <a:close/>
                  <a:moveTo>
                    <a:pt x="20091" y="52749"/>
                  </a:moveTo>
                  <a:cubicBezTo>
                    <a:pt x="23442" y="52749"/>
                    <a:pt x="26178" y="51855"/>
                    <a:pt x="28350" y="50067"/>
                  </a:cubicBezTo>
                  <a:cubicBezTo>
                    <a:pt x="30587" y="48221"/>
                    <a:pt x="31701" y="45482"/>
                    <a:pt x="31701" y="41906"/>
                  </a:cubicBezTo>
                  <a:cubicBezTo>
                    <a:pt x="31701" y="38194"/>
                    <a:pt x="30529" y="35369"/>
                    <a:pt x="28243" y="33416"/>
                  </a:cubicBezTo>
                  <a:cubicBezTo>
                    <a:pt x="26007" y="31485"/>
                    <a:pt x="23106" y="30505"/>
                    <a:pt x="19534" y="30505"/>
                  </a:cubicBezTo>
                  <a:cubicBezTo>
                    <a:pt x="16104" y="30505"/>
                    <a:pt x="13311" y="31513"/>
                    <a:pt x="11160" y="33523"/>
                  </a:cubicBezTo>
                  <a:cubicBezTo>
                    <a:pt x="8988" y="35483"/>
                    <a:pt x="7924" y="38194"/>
                    <a:pt x="7924" y="41684"/>
                  </a:cubicBezTo>
                  <a:cubicBezTo>
                    <a:pt x="7924" y="44674"/>
                    <a:pt x="8874" y="47270"/>
                    <a:pt x="10824" y="49509"/>
                  </a:cubicBezTo>
                  <a:cubicBezTo>
                    <a:pt x="12839" y="51683"/>
                    <a:pt x="15904" y="52749"/>
                    <a:pt x="20091" y="52749"/>
                  </a:cubicBezTo>
                  <a:close/>
                  <a:moveTo>
                    <a:pt x="9824" y="27043"/>
                  </a:moveTo>
                  <a:cubicBezTo>
                    <a:pt x="7816" y="26149"/>
                    <a:pt x="6252" y="25141"/>
                    <a:pt x="5130" y="24025"/>
                  </a:cubicBezTo>
                  <a:cubicBezTo>
                    <a:pt x="3044" y="21872"/>
                    <a:pt x="2008" y="19083"/>
                    <a:pt x="2008" y="15642"/>
                  </a:cubicBezTo>
                  <a:cubicBezTo>
                    <a:pt x="2008" y="11401"/>
                    <a:pt x="3515" y="7767"/>
                    <a:pt x="6588" y="4692"/>
                  </a:cubicBezTo>
                  <a:cubicBezTo>
                    <a:pt x="9710" y="1566"/>
                    <a:pt x="14118" y="0"/>
                    <a:pt x="19870" y="0"/>
                  </a:cubicBezTo>
                  <a:cubicBezTo>
                    <a:pt x="25371" y="0"/>
                    <a:pt x="29693" y="1452"/>
                    <a:pt x="32823" y="4356"/>
                  </a:cubicBezTo>
                  <a:cubicBezTo>
                    <a:pt x="35945" y="7260"/>
                    <a:pt x="37510" y="10671"/>
                    <a:pt x="37510" y="14527"/>
                  </a:cubicBezTo>
                  <a:cubicBezTo>
                    <a:pt x="37510" y="18103"/>
                    <a:pt x="36560" y="21007"/>
                    <a:pt x="34716" y="23245"/>
                  </a:cubicBezTo>
                  <a:cubicBezTo>
                    <a:pt x="33737" y="24526"/>
                    <a:pt x="32180" y="25756"/>
                    <a:pt x="30029" y="26929"/>
                  </a:cubicBezTo>
                  <a:cubicBezTo>
                    <a:pt x="32401" y="28052"/>
                    <a:pt x="34273" y="29332"/>
                    <a:pt x="35609" y="30734"/>
                  </a:cubicBezTo>
                  <a:cubicBezTo>
                    <a:pt x="38124" y="33416"/>
                    <a:pt x="39403" y="36878"/>
                    <a:pt x="39403" y="41126"/>
                  </a:cubicBezTo>
                  <a:cubicBezTo>
                    <a:pt x="39403" y="46211"/>
                    <a:pt x="37674" y="50510"/>
                    <a:pt x="34273" y="54086"/>
                  </a:cubicBezTo>
                  <a:cubicBezTo>
                    <a:pt x="30922" y="57605"/>
                    <a:pt x="26150" y="59343"/>
                    <a:pt x="19984" y="59343"/>
                  </a:cubicBezTo>
                  <a:cubicBezTo>
                    <a:pt x="14397" y="59343"/>
                    <a:pt x="9653" y="57805"/>
                    <a:pt x="5802" y="54759"/>
                  </a:cubicBezTo>
                  <a:cubicBezTo>
                    <a:pt x="1922" y="51712"/>
                    <a:pt x="0" y="47327"/>
                    <a:pt x="0" y="41570"/>
                  </a:cubicBezTo>
                  <a:cubicBezTo>
                    <a:pt x="0" y="38165"/>
                    <a:pt x="807" y="35204"/>
                    <a:pt x="2458" y="32744"/>
                  </a:cubicBezTo>
                  <a:cubicBezTo>
                    <a:pt x="4073" y="30226"/>
                    <a:pt x="6530" y="28331"/>
                    <a:pt x="9824" y="27043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B5B6184-1568-45E2-B9D5-1E3ACC83AD0E}"/>
                </a:ext>
              </a:extLst>
            </p:cNvPr>
            <p:cNvSpPr/>
            <p:nvPr/>
          </p:nvSpPr>
          <p:spPr>
            <a:xfrm>
              <a:off x="3142483" y="4008713"/>
              <a:ext cx="38845" cy="59114"/>
            </a:xfrm>
            <a:custGeom>
              <a:avLst/>
              <a:gdLst>
                <a:gd name="connsiteX0" fmla="*/ 8038 w 38845"/>
                <a:gd name="connsiteY0" fmla="*/ 43694 h 59114"/>
                <a:gd name="connsiteX1" fmla="*/ 12618 w 38845"/>
                <a:gd name="connsiteY1" fmla="*/ 51962 h 59114"/>
                <a:gd name="connsiteX2" fmla="*/ 17640 w 38845"/>
                <a:gd name="connsiteY2" fmla="*/ 53078 h 59114"/>
                <a:gd name="connsiteX3" fmla="*/ 26343 w 38845"/>
                <a:gd name="connsiteY3" fmla="*/ 48836 h 59114"/>
                <a:gd name="connsiteX4" fmla="*/ 31594 w 38845"/>
                <a:gd name="connsiteY4" fmla="*/ 31285 h 59114"/>
                <a:gd name="connsiteX5" fmla="*/ 25678 w 38845"/>
                <a:gd name="connsiteY5" fmla="*/ 36649 h 59114"/>
                <a:gd name="connsiteX6" fmla="*/ 17976 w 38845"/>
                <a:gd name="connsiteY6" fmla="*/ 38215 h 59114"/>
                <a:gd name="connsiteX7" fmla="*/ 4801 w 38845"/>
                <a:gd name="connsiteY7" fmla="*/ 33073 h 59114"/>
                <a:gd name="connsiteX8" fmla="*/ 0 w 38845"/>
                <a:gd name="connsiteY8" fmla="*/ 19669 h 59114"/>
                <a:gd name="connsiteX9" fmla="*/ 4801 w 38845"/>
                <a:gd name="connsiteY9" fmla="*/ 5922 h 59114"/>
                <a:gd name="connsiteX10" fmla="*/ 18869 w 38845"/>
                <a:gd name="connsiteY10" fmla="*/ 0 h 59114"/>
                <a:gd name="connsiteX11" fmla="*/ 36174 w 38845"/>
                <a:gd name="connsiteY11" fmla="*/ 11286 h 59114"/>
                <a:gd name="connsiteX12" fmla="*/ 38846 w 38845"/>
                <a:gd name="connsiteY12" fmla="*/ 26821 h 59114"/>
                <a:gd name="connsiteX13" fmla="*/ 35724 w 38845"/>
                <a:gd name="connsiteY13" fmla="*/ 45589 h 59114"/>
                <a:gd name="connsiteX14" fmla="*/ 17862 w 38845"/>
                <a:gd name="connsiteY14" fmla="*/ 59114 h 59114"/>
                <a:gd name="connsiteX15" fmla="*/ 5023 w 38845"/>
                <a:gd name="connsiteY15" fmla="*/ 54759 h 59114"/>
                <a:gd name="connsiteX16" fmla="*/ 672 w 38845"/>
                <a:gd name="connsiteY16" fmla="*/ 43694 h 59114"/>
                <a:gd name="connsiteX17" fmla="*/ 18976 w 38845"/>
                <a:gd name="connsiteY17" fmla="*/ 31850 h 59114"/>
                <a:gd name="connsiteX18" fmla="*/ 26793 w 38845"/>
                <a:gd name="connsiteY18" fmla="*/ 29053 h 59114"/>
                <a:gd name="connsiteX19" fmla="*/ 30365 w 38845"/>
                <a:gd name="connsiteY19" fmla="*/ 19104 h 59114"/>
                <a:gd name="connsiteX20" fmla="*/ 27128 w 38845"/>
                <a:gd name="connsiteY20" fmla="*/ 9720 h 59114"/>
                <a:gd name="connsiteX21" fmla="*/ 19091 w 38845"/>
                <a:gd name="connsiteY21" fmla="*/ 6587 h 59114"/>
                <a:gd name="connsiteX22" fmla="*/ 10603 w 38845"/>
                <a:gd name="connsiteY22" fmla="*/ 10164 h 59114"/>
                <a:gd name="connsiteX23" fmla="*/ 7480 w 38845"/>
                <a:gd name="connsiteY23" fmla="*/ 19555 h 59114"/>
                <a:gd name="connsiteX24" fmla="*/ 10160 w 38845"/>
                <a:gd name="connsiteY24" fmla="*/ 28609 h 59114"/>
                <a:gd name="connsiteX25" fmla="*/ 18976 w 38845"/>
                <a:gd name="connsiteY25" fmla="*/ 3185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845" h="59114">
                  <a:moveTo>
                    <a:pt x="8038" y="43694"/>
                  </a:moveTo>
                  <a:cubicBezTo>
                    <a:pt x="8259" y="47663"/>
                    <a:pt x="9767" y="50396"/>
                    <a:pt x="12618" y="51962"/>
                  </a:cubicBezTo>
                  <a:cubicBezTo>
                    <a:pt x="14097" y="52720"/>
                    <a:pt x="15768" y="53078"/>
                    <a:pt x="17640" y="53078"/>
                  </a:cubicBezTo>
                  <a:cubicBezTo>
                    <a:pt x="21041" y="53078"/>
                    <a:pt x="23949" y="51683"/>
                    <a:pt x="26343" y="48836"/>
                  </a:cubicBezTo>
                  <a:cubicBezTo>
                    <a:pt x="28800" y="45926"/>
                    <a:pt x="30529" y="40089"/>
                    <a:pt x="31594" y="31285"/>
                  </a:cubicBezTo>
                  <a:cubicBezTo>
                    <a:pt x="30029" y="33831"/>
                    <a:pt x="28050" y="35619"/>
                    <a:pt x="25678" y="36649"/>
                  </a:cubicBezTo>
                  <a:cubicBezTo>
                    <a:pt x="23277" y="37715"/>
                    <a:pt x="20705" y="38215"/>
                    <a:pt x="17976" y="38215"/>
                  </a:cubicBezTo>
                  <a:cubicBezTo>
                    <a:pt x="12446" y="38215"/>
                    <a:pt x="8066" y="36513"/>
                    <a:pt x="4801" y="33073"/>
                  </a:cubicBezTo>
                  <a:cubicBezTo>
                    <a:pt x="1593" y="29582"/>
                    <a:pt x="0" y="25112"/>
                    <a:pt x="0" y="19669"/>
                  </a:cubicBezTo>
                  <a:cubicBezTo>
                    <a:pt x="0" y="14469"/>
                    <a:pt x="1593" y="9885"/>
                    <a:pt x="4801" y="5922"/>
                  </a:cubicBezTo>
                  <a:cubicBezTo>
                    <a:pt x="7981" y="1981"/>
                    <a:pt x="12668" y="0"/>
                    <a:pt x="18869" y="0"/>
                  </a:cubicBezTo>
                  <a:cubicBezTo>
                    <a:pt x="27264" y="0"/>
                    <a:pt x="33044" y="3769"/>
                    <a:pt x="36174" y="11286"/>
                  </a:cubicBezTo>
                  <a:cubicBezTo>
                    <a:pt x="37960" y="15478"/>
                    <a:pt x="38846" y="20642"/>
                    <a:pt x="38846" y="26821"/>
                  </a:cubicBezTo>
                  <a:cubicBezTo>
                    <a:pt x="38846" y="33917"/>
                    <a:pt x="37788" y="40175"/>
                    <a:pt x="35724" y="45589"/>
                  </a:cubicBezTo>
                  <a:cubicBezTo>
                    <a:pt x="32208" y="54616"/>
                    <a:pt x="26264" y="59114"/>
                    <a:pt x="17862" y="59114"/>
                  </a:cubicBezTo>
                  <a:cubicBezTo>
                    <a:pt x="12282" y="59114"/>
                    <a:pt x="7981" y="57663"/>
                    <a:pt x="5023" y="54759"/>
                  </a:cubicBezTo>
                  <a:cubicBezTo>
                    <a:pt x="2122" y="51798"/>
                    <a:pt x="672" y="48107"/>
                    <a:pt x="672" y="43694"/>
                  </a:cubicBezTo>
                  <a:close/>
                  <a:moveTo>
                    <a:pt x="18976" y="31850"/>
                  </a:moveTo>
                  <a:cubicBezTo>
                    <a:pt x="21798" y="31850"/>
                    <a:pt x="24392" y="30927"/>
                    <a:pt x="26793" y="29053"/>
                  </a:cubicBezTo>
                  <a:cubicBezTo>
                    <a:pt x="29165" y="27122"/>
                    <a:pt x="30365" y="23803"/>
                    <a:pt x="30365" y="19104"/>
                  </a:cubicBezTo>
                  <a:cubicBezTo>
                    <a:pt x="30365" y="14863"/>
                    <a:pt x="29279" y="11730"/>
                    <a:pt x="27128" y="9720"/>
                  </a:cubicBezTo>
                  <a:cubicBezTo>
                    <a:pt x="25035" y="7653"/>
                    <a:pt x="22356" y="6587"/>
                    <a:pt x="19091" y="6587"/>
                  </a:cubicBezTo>
                  <a:cubicBezTo>
                    <a:pt x="15518" y="6587"/>
                    <a:pt x="12668" y="7789"/>
                    <a:pt x="10603" y="10164"/>
                  </a:cubicBezTo>
                  <a:cubicBezTo>
                    <a:pt x="8509" y="12488"/>
                    <a:pt x="7480" y="15614"/>
                    <a:pt x="7480" y="19555"/>
                  </a:cubicBezTo>
                  <a:cubicBezTo>
                    <a:pt x="7480" y="23353"/>
                    <a:pt x="8374" y="26371"/>
                    <a:pt x="10160" y="28609"/>
                  </a:cubicBezTo>
                  <a:cubicBezTo>
                    <a:pt x="12003" y="30784"/>
                    <a:pt x="14961" y="31850"/>
                    <a:pt x="18976" y="31850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71FAF60-D28A-4B12-9103-4352253B78D8}"/>
                </a:ext>
              </a:extLst>
            </p:cNvPr>
            <p:cNvSpPr/>
            <p:nvPr/>
          </p:nvSpPr>
          <p:spPr>
            <a:xfrm>
              <a:off x="3124507" y="4343387"/>
              <a:ext cx="21326" cy="57218"/>
            </a:xfrm>
            <a:custGeom>
              <a:avLst/>
              <a:gdLst>
                <a:gd name="connsiteX0" fmla="*/ 0 w 21326"/>
                <a:gd name="connsiteY0" fmla="*/ 16544 h 57218"/>
                <a:gd name="connsiteX1" fmla="*/ 0 w 21326"/>
                <a:gd name="connsiteY1" fmla="*/ 10958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4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4"/>
                  </a:moveTo>
                  <a:lnTo>
                    <a:pt x="0" y="10958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20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4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B21B3E3-FCF9-476C-A7F8-AB19F04032BE}"/>
                </a:ext>
              </a:extLst>
            </p:cNvPr>
            <p:cNvSpPr/>
            <p:nvPr/>
          </p:nvSpPr>
          <p:spPr>
            <a:xfrm>
              <a:off x="3164975" y="4343058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8 w 39631"/>
                <a:gd name="connsiteY1" fmla="*/ 9269 h 59114"/>
                <a:gd name="connsiteX2" fmla="*/ 39632 w 39631"/>
                <a:gd name="connsiteY2" fmla="*/ 28716 h 59114"/>
                <a:gd name="connsiteX3" fmla="*/ 36174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72 w 39631"/>
                <a:gd name="connsiteY7" fmla="*/ 13182 h 59114"/>
                <a:gd name="connsiteX8" fmla="*/ 19648 w 39631"/>
                <a:gd name="connsiteY8" fmla="*/ 0 h 59114"/>
                <a:gd name="connsiteX9" fmla="*/ 19541 w 39631"/>
                <a:gd name="connsiteY9" fmla="*/ 52520 h 59114"/>
                <a:gd name="connsiteX10" fmla="*/ 28472 w 39631"/>
                <a:gd name="connsiteY10" fmla="*/ 47606 h 59114"/>
                <a:gd name="connsiteX11" fmla="*/ 31823 w 39631"/>
                <a:gd name="connsiteY11" fmla="*/ 28938 h 59114"/>
                <a:gd name="connsiteX12" fmla="*/ 29365 w 39631"/>
                <a:gd name="connsiteY12" fmla="*/ 12960 h 59114"/>
                <a:gd name="connsiteX13" fmla="*/ 20098 w 39631"/>
                <a:gd name="connsiteY13" fmla="*/ 6587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7 w 39631"/>
                <a:gd name="connsiteY16" fmla="*/ 44366 h 59114"/>
                <a:gd name="connsiteX17" fmla="*/ 19541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8" y="9269"/>
                  </a:cubicBezTo>
                  <a:cubicBezTo>
                    <a:pt x="38353" y="13969"/>
                    <a:pt x="39632" y="20449"/>
                    <a:pt x="39632" y="28716"/>
                  </a:cubicBezTo>
                  <a:cubicBezTo>
                    <a:pt x="39632" y="36542"/>
                    <a:pt x="38460" y="43021"/>
                    <a:pt x="36174" y="48164"/>
                  </a:cubicBezTo>
                  <a:cubicBezTo>
                    <a:pt x="32823" y="55481"/>
                    <a:pt x="27300" y="59114"/>
                    <a:pt x="19648" y="59114"/>
                  </a:cubicBezTo>
                  <a:cubicBezTo>
                    <a:pt x="12732" y="59114"/>
                    <a:pt x="7595" y="56153"/>
                    <a:pt x="4244" y="50174"/>
                  </a:cubicBezTo>
                  <a:cubicBezTo>
                    <a:pt x="1400" y="45117"/>
                    <a:pt x="0" y="38387"/>
                    <a:pt x="0" y="29947"/>
                  </a:cubicBezTo>
                  <a:cubicBezTo>
                    <a:pt x="0" y="23409"/>
                    <a:pt x="843" y="17824"/>
                    <a:pt x="2572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41" y="52520"/>
                  </a:moveTo>
                  <a:cubicBezTo>
                    <a:pt x="23335" y="52520"/>
                    <a:pt x="26293" y="50903"/>
                    <a:pt x="28472" y="47606"/>
                  </a:cubicBezTo>
                  <a:cubicBezTo>
                    <a:pt x="30701" y="44251"/>
                    <a:pt x="31823" y="38051"/>
                    <a:pt x="31823" y="28938"/>
                  </a:cubicBezTo>
                  <a:cubicBezTo>
                    <a:pt x="31823" y="22458"/>
                    <a:pt x="30979" y="17151"/>
                    <a:pt x="29365" y="12960"/>
                  </a:cubicBezTo>
                  <a:cubicBezTo>
                    <a:pt x="27800" y="8711"/>
                    <a:pt x="24699" y="6587"/>
                    <a:pt x="20098" y="6587"/>
                  </a:cubicBezTo>
                  <a:cubicBezTo>
                    <a:pt x="15854" y="6587"/>
                    <a:pt x="12732" y="8604"/>
                    <a:pt x="10717" y="12624"/>
                  </a:cubicBezTo>
                  <a:cubicBezTo>
                    <a:pt x="8767" y="16594"/>
                    <a:pt x="7816" y="22458"/>
                    <a:pt x="7816" y="30283"/>
                  </a:cubicBezTo>
                  <a:cubicBezTo>
                    <a:pt x="7816" y="36091"/>
                    <a:pt x="8431" y="40790"/>
                    <a:pt x="9717" y="44366"/>
                  </a:cubicBezTo>
                  <a:cubicBezTo>
                    <a:pt x="11639" y="49809"/>
                    <a:pt x="14904" y="52520"/>
                    <a:pt x="19541" y="52520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DFB6732-C4C3-4BAF-B1CE-E87DF0C3C803}"/>
                </a:ext>
              </a:extLst>
            </p:cNvPr>
            <p:cNvSpPr/>
            <p:nvPr/>
          </p:nvSpPr>
          <p:spPr>
            <a:xfrm>
              <a:off x="3127551" y="4677711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8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77"/>
                    <a:pt x="10938" y="8383"/>
                  </a:cubicBezTo>
                  <a:cubicBezTo>
                    <a:pt x="13003" y="7202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DA981287-27EB-4257-9C21-B98C1ECB0591}"/>
                </a:ext>
              </a:extLst>
            </p:cNvPr>
            <p:cNvSpPr/>
            <p:nvPr/>
          </p:nvSpPr>
          <p:spPr>
            <a:xfrm>
              <a:off x="3167211" y="4677711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25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77"/>
                    <a:pt x="10939" y="8383"/>
                  </a:cubicBezTo>
                  <a:cubicBezTo>
                    <a:pt x="13003" y="7202"/>
                    <a:pt x="14568" y="4413"/>
                    <a:pt x="15625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094B59F-FDB4-4300-BFC4-DEC682600970}"/>
                </a:ext>
              </a:extLst>
            </p:cNvPr>
            <p:cNvSpPr/>
            <p:nvPr/>
          </p:nvSpPr>
          <p:spPr>
            <a:xfrm>
              <a:off x="3124507" y="5012055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45924AAC-52F7-4158-B4F5-8D5383A5BE30}"/>
                </a:ext>
              </a:extLst>
            </p:cNvPr>
            <p:cNvSpPr/>
            <p:nvPr/>
          </p:nvSpPr>
          <p:spPr>
            <a:xfrm>
              <a:off x="3164975" y="5011605"/>
              <a:ext cx="39746" cy="57669"/>
            </a:xfrm>
            <a:custGeom>
              <a:avLst/>
              <a:gdLst>
                <a:gd name="connsiteX0" fmla="*/ 0 w 39746"/>
                <a:gd name="connsiteY0" fmla="*/ 57670 h 57669"/>
                <a:gd name="connsiteX1" fmla="*/ 3015 w 39746"/>
                <a:gd name="connsiteY1" fmla="*/ 44817 h 57669"/>
                <a:gd name="connsiteX2" fmla="*/ 13511 w 39746"/>
                <a:gd name="connsiteY2" fmla="*/ 34760 h 57669"/>
                <a:gd name="connsiteX3" fmla="*/ 21213 w 39746"/>
                <a:gd name="connsiteY3" fmla="*/ 30290 h 57669"/>
                <a:gd name="connsiteX4" fmla="*/ 28472 w 39746"/>
                <a:gd name="connsiteY4" fmla="*/ 25148 h 57669"/>
                <a:gd name="connsiteX5" fmla="*/ 31708 w 39746"/>
                <a:gd name="connsiteY5" fmla="*/ 17545 h 57669"/>
                <a:gd name="connsiteX6" fmla="*/ 28693 w 39746"/>
                <a:gd name="connsiteY6" fmla="*/ 9613 h 57669"/>
                <a:gd name="connsiteX7" fmla="*/ 20655 w 39746"/>
                <a:gd name="connsiteY7" fmla="*/ 6594 h 57669"/>
                <a:gd name="connsiteX8" fmla="*/ 10388 w 39746"/>
                <a:gd name="connsiteY8" fmla="*/ 12181 h 57669"/>
                <a:gd name="connsiteX9" fmla="*/ 8709 w 39746"/>
                <a:gd name="connsiteY9" fmla="*/ 20563 h 57669"/>
                <a:gd name="connsiteX10" fmla="*/ 1458 w 39746"/>
                <a:gd name="connsiteY10" fmla="*/ 20563 h 57669"/>
                <a:gd name="connsiteX11" fmla="*/ 4137 w 39746"/>
                <a:gd name="connsiteY11" fmla="*/ 8268 h 57669"/>
                <a:gd name="connsiteX12" fmla="*/ 20770 w 39746"/>
                <a:gd name="connsiteY12" fmla="*/ 0 h 57669"/>
                <a:gd name="connsiteX13" fmla="*/ 35166 w 39746"/>
                <a:gd name="connsiteY13" fmla="*/ 5364 h 57669"/>
                <a:gd name="connsiteX14" fmla="*/ 39746 w 39746"/>
                <a:gd name="connsiteY14" fmla="*/ 17209 h 57669"/>
                <a:gd name="connsiteX15" fmla="*/ 34830 w 39746"/>
                <a:gd name="connsiteY15" fmla="*/ 28946 h 57669"/>
                <a:gd name="connsiteX16" fmla="*/ 24785 w 39746"/>
                <a:gd name="connsiteY16" fmla="*/ 35876 h 57669"/>
                <a:gd name="connsiteX17" fmla="*/ 19319 w 39746"/>
                <a:gd name="connsiteY17" fmla="*/ 39002 h 57669"/>
                <a:gd name="connsiteX18" fmla="*/ 13175 w 39746"/>
                <a:gd name="connsiteY18" fmla="*/ 43143 h 57669"/>
                <a:gd name="connsiteX19" fmla="*/ 8038 w 39746"/>
                <a:gd name="connsiteY19" fmla="*/ 50853 h 57669"/>
                <a:gd name="connsiteX20" fmla="*/ 39410 w 39746"/>
                <a:gd name="connsiteY20" fmla="*/ 50853 h 57669"/>
                <a:gd name="connsiteX21" fmla="*/ 39410 w 39746"/>
                <a:gd name="connsiteY21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57669">
                  <a:moveTo>
                    <a:pt x="0" y="57670"/>
                  </a:moveTo>
                  <a:cubicBezTo>
                    <a:pt x="279" y="52749"/>
                    <a:pt x="1286" y="48479"/>
                    <a:pt x="3015" y="44817"/>
                  </a:cubicBezTo>
                  <a:cubicBezTo>
                    <a:pt x="4801" y="41097"/>
                    <a:pt x="8295" y="37750"/>
                    <a:pt x="13511" y="34760"/>
                  </a:cubicBezTo>
                  <a:lnTo>
                    <a:pt x="21213" y="30290"/>
                  </a:lnTo>
                  <a:cubicBezTo>
                    <a:pt x="24621" y="28273"/>
                    <a:pt x="27050" y="26571"/>
                    <a:pt x="28472" y="25148"/>
                  </a:cubicBezTo>
                  <a:cubicBezTo>
                    <a:pt x="30622" y="22909"/>
                    <a:pt x="31708" y="20398"/>
                    <a:pt x="31708" y="17545"/>
                  </a:cubicBezTo>
                  <a:cubicBezTo>
                    <a:pt x="31708" y="14197"/>
                    <a:pt x="30701" y="11565"/>
                    <a:pt x="28693" y="9613"/>
                  </a:cubicBezTo>
                  <a:cubicBezTo>
                    <a:pt x="26686" y="7603"/>
                    <a:pt x="24006" y="6594"/>
                    <a:pt x="20655" y="6594"/>
                  </a:cubicBezTo>
                  <a:cubicBezTo>
                    <a:pt x="15747" y="6594"/>
                    <a:pt x="12310" y="8469"/>
                    <a:pt x="10388" y="12181"/>
                  </a:cubicBezTo>
                  <a:cubicBezTo>
                    <a:pt x="9410" y="14197"/>
                    <a:pt x="8852" y="16987"/>
                    <a:pt x="8709" y="20563"/>
                  </a:cubicBezTo>
                  <a:lnTo>
                    <a:pt x="1458" y="20563"/>
                  </a:lnTo>
                  <a:cubicBezTo>
                    <a:pt x="1508" y="15592"/>
                    <a:pt x="2401" y="11487"/>
                    <a:pt x="4137" y="8268"/>
                  </a:cubicBezTo>
                  <a:cubicBezTo>
                    <a:pt x="7259" y="2768"/>
                    <a:pt x="12782" y="0"/>
                    <a:pt x="20770" y="0"/>
                  </a:cubicBezTo>
                  <a:cubicBezTo>
                    <a:pt x="27300" y="0"/>
                    <a:pt x="32101" y="1788"/>
                    <a:pt x="35166" y="5364"/>
                  </a:cubicBezTo>
                  <a:cubicBezTo>
                    <a:pt x="38210" y="8883"/>
                    <a:pt x="39746" y="12824"/>
                    <a:pt x="39746" y="17209"/>
                  </a:cubicBezTo>
                  <a:cubicBezTo>
                    <a:pt x="39746" y="21850"/>
                    <a:pt x="38096" y="25763"/>
                    <a:pt x="34830" y="28946"/>
                  </a:cubicBezTo>
                  <a:cubicBezTo>
                    <a:pt x="32966" y="30905"/>
                    <a:pt x="29615" y="33194"/>
                    <a:pt x="24785" y="35876"/>
                  </a:cubicBezTo>
                  <a:lnTo>
                    <a:pt x="19319" y="39002"/>
                  </a:lnTo>
                  <a:cubicBezTo>
                    <a:pt x="16690" y="40432"/>
                    <a:pt x="14654" y="41798"/>
                    <a:pt x="13175" y="43143"/>
                  </a:cubicBezTo>
                  <a:cubicBezTo>
                    <a:pt x="10496" y="45461"/>
                    <a:pt x="8767" y="48028"/>
                    <a:pt x="8038" y="50853"/>
                  </a:cubicBezTo>
                  <a:lnTo>
                    <a:pt x="39410" y="50853"/>
                  </a:lnTo>
                  <a:lnTo>
                    <a:pt x="39410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B0B8100-5DBC-4FC6-B9FD-3993C8B2BDF0}"/>
                </a:ext>
              </a:extLst>
            </p:cNvPr>
            <p:cNvSpPr/>
            <p:nvPr/>
          </p:nvSpPr>
          <p:spPr>
            <a:xfrm>
              <a:off x="3124507" y="5346400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6F13073-30FB-4100-B379-D38404CAD868}"/>
                </a:ext>
              </a:extLst>
            </p:cNvPr>
            <p:cNvSpPr/>
            <p:nvPr/>
          </p:nvSpPr>
          <p:spPr>
            <a:xfrm>
              <a:off x="3164417" y="5346064"/>
              <a:ext cx="40081" cy="59121"/>
            </a:xfrm>
            <a:custGeom>
              <a:avLst/>
              <a:gdLst>
                <a:gd name="connsiteX0" fmla="*/ 19312 w 40081"/>
                <a:gd name="connsiteY0" fmla="*/ 59121 h 59121"/>
                <a:gd name="connsiteX1" fmla="*/ 4580 w 40081"/>
                <a:gd name="connsiteY1" fmla="*/ 53528 h 59121"/>
                <a:gd name="connsiteX2" fmla="*/ 0 w 40081"/>
                <a:gd name="connsiteY2" fmla="*/ 39896 h 59121"/>
                <a:gd name="connsiteX3" fmla="*/ 7480 w 40081"/>
                <a:gd name="connsiteY3" fmla="*/ 39896 h 59121"/>
                <a:gd name="connsiteX4" fmla="*/ 9602 w 40081"/>
                <a:gd name="connsiteY4" fmla="*/ 47942 h 59121"/>
                <a:gd name="connsiteX5" fmla="*/ 19762 w 40081"/>
                <a:gd name="connsiteY5" fmla="*/ 52527 h 59121"/>
                <a:gd name="connsiteX6" fmla="*/ 28915 w 40081"/>
                <a:gd name="connsiteY6" fmla="*/ 49509 h 59121"/>
                <a:gd name="connsiteX7" fmla="*/ 32380 w 40081"/>
                <a:gd name="connsiteY7" fmla="*/ 41569 h 59121"/>
                <a:gd name="connsiteX8" fmla="*/ 28693 w 40081"/>
                <a:gd name="connsiteY8" fmla="*/ 33301 h 59121"/>
                <a:gd name="connsiteX9" fmla="*/ 18648 w 40081"/>
                <a:gd name="connsiteY9" fmla="*/ 30955 h 59121"/>
                <a:gd name="connsiteX10" fmla="*/ 17083 w 40081"/>
                <a:gd name="connsiteY10" fmla="*/ 30955 h 59121"/>
                <a:gd name="connsiteX11" fmla="*/ 15633 w 40081"/>
                <a:gd name="connsiteY11" fmla="*/ 30955 h 59121"/>
                <a:gd name="connsiteX12" fmla="*/ 15633 w 40081"/>
                <a:gd name="connsiteY12" fmla="*/ 24582 h 59121"/>
                <a:gd name="connsiteX13" fmla="*/ 17526 w 40081"/>
                <a:gd name="connsiteY13" fmla="*/ 24812 h 59121"/>
                <a:gd name="connsiteX14" fmla="*/ 19205 w 40081"/>
                <a:gd name="connsiteY14" fmla="*/ 24812 h 59121"/>
                <a:gd name="connsiteX15" fmla="*/ 25792 w 40081"/>
                <a:gd name="connsiteY15" fmla="*/ 23581 h 59121"/>
                <a:gd name="connsiteX16" fmla="*/ 30365 w 40081"/>
                <a:gd name="connsiteY16" fmla="*/ 15535 h 59121"/>
                <a:gd name="connsiteX17" fmla="*/ 27350 w 40081"/>
                <a:gd name="connsiteY17" fmla="*/ 8940 h 59121"/>
                <a:gd name="connsiteX18" fmla="*/ 20205 w 40081"/>
                <a:gd name="connsiteY18" fmla="*/ 6594 h 59121"/>
                <a:gd name="connsiteX19" fmla="*/ 10274 w 40081"/>
                <a:gd name="connsiteY19" fmla="*/ 11401 h 59121"/>
                <a:gd name="connsiteX20" fmla="*/ 8595 w 40081"/>
                <a:gd name="connsiteY20" fmla="*/ 18889 h 59121"/>
                <a:gd name="connsiteX21" fmla="*/ 1450 w 40081"/>
                <a:gd name="connsiteY21" fmla="*/ 18889 h 59121"/>
                <a:gd name="connsiteX22" fmla="*/ 4022 w 40081"/>
                <a:gd name="connsiteY22" fmla="*/ 8046 h 59121"/>
                <a:gd name="connsiteX23" fmla="*/ 19541 w 40081"/>
                <a:gd name="connsiteY23" fmla="*/ 0 h 59121"/>
                <a:gd name="connsiteX24" fmla="*/ 33044 w 40081"/>
                <a:gd name="connsiteY24" fmla="*/ 3912 h 59121"/>
                <a:gd name="connsiteX25" fmla="*/ 37960 w 40081"/>
                <a:gd name="connsiteY25" fmla="*/ 15199 h 59121"/>
                <a:gd name="connsiteX26" fmla="*/ 35059 w 40081"/>
                <a:gd name="connsiteY26" fmla="*/ 23803 h 59121"/>
                <a:gd name="connsiteX27" fmla="*/ 30479 w 40081"/>
                <a:gd name="connsiteY27" fmla="*/ 27043 h 59121"/>
                <a:gd name="connsiteX28" fmla="*/ 37510 w 40081"/>
                <a:gd name="connsiteY28" fmla="*/ 31849 h 59121"/>
                <a:gd name="connsiteX29" fmla="*/ 40082 w 40081"/>
                <a:gd name="connsiteY29" fmla="*/ 40568 h 59121"/>
                <a:gd name="connsiteX30" fmla="*/ 34609 w 40081"/>
                <a:gd name="connsiteY30" fmla="*/ 53979 h 59121"/>
                <a:gd name="connsiteX31" fmla="*/ 19312 w 40081"/>
                <a:gd name="connsiteY31" fmla="*/ 59121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081" h="59121">
                  <a:moveTo>
                    <a:pt x="19312" y="59121"/>
                  </a:moveTo>
                  <a:cubicBezTo>
                    <a:pt x="12532" y="59121"/>
                    <a:pt x="7623" y="57276"/>
                    <a:pt x="4580" y="53528"/>
                  </a:cubicBezTo>
                  <a:cubicBezTo>
                    <a:pt x="1508" y="49816"/>
                    <a:pt x="0" y="45260"/>
                    <a:pt x="0" y="39896"/>
                  </a:cubicBezTo>
                  <a:lnTo>
                    <a:pt x="7480" y="39896"/>
                  </a:lnTo>
                  <a:cubicBezTo>
                    <a:pt x="7759" y="43644"/>
                    <a:pt x="8488" y="46326"/>
                    <a:pt x="9602" y="47942"/>
                  </a:cubicBezTo>
                  <a:cubicBezTo>
                    <a:pt x="11446" y="51018"/>
                    <a:pt x="14847" y="52527"/>
                    <a:pt x="19762" y="52527"/>
                  </a:cubicBezTo>
                  <a:cubicBezTo>
                    <a:pt x="23556" y="52527"/>
                    <a:pt x="26600" y="51518"/>
                    <a:pt x="28915" y="49509"/>
                  </a:cubicBezTo>
                  <a:cubicBezTo>
                    <a:pt x="31201" y="47442"/>
                    <a:pt x="32380" y="44788"/>
                    <a:pt x="32380" y="41569"/>
                  </a:cubicBezTo>
                  <a:cubicBezTo>
                    <a:pt x="32380" y="37636"/>
                    <a:pt x="31151" y="34868"/>
                    <a:pt x="28693" y="33301"/>
                  </a:cubicBezTo>
                  <a:cubicBezTo>
                    <a:pt x="26293" y="31735"/>
                    <a:pt x="22942" y="30955"/>
                    <a:pt x="18648" y="30955"/>
                  </a:cubicBezTo>
                  <a:cubicBezTo>
                    <a:pt x="18112" y="30955"/>
                    <a:pt x="17583" y="30955"/>
                    <a:pt x="17083" y="30955"/>
                  </a:cubicBezTo>
                  <a:cubicBezTo>
                    <a:pt x="16633" y="30955"/>
                    <a:pt x="16133" y="30955"/>
                    <a:pt x="15633" y="30955"/>
                  </a:cubicBezTo>
                  <a:lnTo>
                    <a:pt x="15633" y="24582"/>
                  </a:lnTo>
                  <a:cubicBezTo>
                    <a:pt x="16354" y="24668"/>
                    <a:pt x="16997" y="24754"/>
                    <a:pt x="17526" y="24812"/>
                  </a:cubicBezTo>
                  <a:cubicBezTo>
                    <a:pt x="18033" y="24812"/>
                    <a:pt x="18590" y="24812"/>
                    <a:pt x="19205" y="24812"/>
                  </a:cubicBezTo>
                  <a:cubicBezTo>
                    <a:pt x="21884" y="24812"/>
                    <a:pt x="24056" y="24418"/>
                    <a:pt x="25792" y="23581"/>
                  </a:cubicBezTo>
                  <a:cubicBezTo>
                    <a:pt x="28829" y="22015"/>
                    <a:pt x="30365" y="19332"/>
                    <a:pt x="30365" y="15535"/>
                  </a:cubicBezTo>
                  <a:cubicBezTo>
                    <a:pt x="30365" y="12631"/>
                    <a:pt x="29365" y="10450"/>
                    <a:pt x="27350" y="8940"/>
                  </a:cubicBezTo>
                  <a:cubicBezTo>
                    <a:pt x="25342" y="7374"/>
                    <a:pt x="22942" y="6594"/>
                    <a:pt x="20205" y="6594"/>
                  </a:cubicBezTo>
                  <a:cubicBezTo>
                    <a:pt x="15433" y="6594"/>
                    <a:pt x="12117" y="8211"/>
                    <a:pt x="10274" y="11401"/>
                  </a:cubicBezTo>
                  <a:cubicBezTo>
                    <a:pt x="9209" y="13132"/>
                    <a:pt x="8652" y="15620"/>
                    <a:pt x="8595" y="18889"/>
                  </a:cubicBezTo>
                  <a:lnTo>
                    <a:pt x="1450" y="18889"/>
                  </a:lnTo>
                  <a:cubicBezTo>
                    <a:pt x="1450" y="14641"/>
                    <a:pt x="2293" y="11036"/>
                    <a:pt x="4022" y="8046"/>
                  </a:cubicBezTo>
                  <a:cubicBezTo>
                    <a:pt x="6923" y="2682"/>
                    <a:pt x="12089" y="0"/>
                    <a:pt x="19541" y="0"/>
                  </a:cubicBezTo>
                  <a:cubicBezTo>
                    <a:pt x="25342" y="0"/>
                    <a:pt x="29836" y="1316"/>
                    <a:pt x="33044" y="3912"/>
                  </a:cubicBezTo>
                  <a:cubicBezTo>
                    <a:pt x="36309" y="6537"/>
                    <a:pt x="37960" y="10278"/>
                    <a:pt x="37960" y="15199"/>
                  </a:cubicBezTo>
                  <a:cubicBezTo>
                    <a:pt x="37960" y="18775"/>
                    <a:pt x="36981" y="21650"/>
                    <a:pt x="35059" y="23803"/>
                  </a:cubicBezTo>
                  <a:cubicBezTo>
                    <a:pt x="33859" y="25148"/>
                    <a:pt x="32323" y="26235"/>
                    <a:pt x="30479" y="27043"/>
                  </a:cubicBezTo>
                  <a:cubicBezTo>
                    <a:pt x="33523" y="27880"/>
                    <a:pt x="35866" y="29475"/>
                    <a:pt x="37510" y="31849"/>
                  </a:cubicBezTo>
                  <a:cubicBezTo>
                    <a:pt x="39217" y="34252"/>
                    <a:pt x="40082" y="37156"/>
                    <a:pt x="40082" y="40568"/>
                  </a:cubicBezTo>
                  <a:cubicBezTo>
                    <a:pt x="40082" y="46018"/>
                    <a:pt x="38238" y="50488"/>
                    <a:pt x="34609" y="53979"/>
                  </a:cubicBezTo>
                  <a:cubicBezTo>
                    <a:pt x="31037" y="57412"/>
                    <a:pt x="25928" y="59121"/>
                    <a:pt x="19312" y="59121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51C0B31B-5BA2-4791-A595-74D5D0EA30F0}"/>
                </a:ext>
              </a:extLst>
            </p:cNvPr>
            <p:cNvSpPr/>
            <p:nvPr/>
          </p:nvSpPr>
          <p:spPr>
            <a:xfrm>
              <a:off x="3124507" y="5680745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693D8D2-A7BA-4637-96A2-7B0D08F2D871}"/>
                </a:ext>
              </a:extLst>
            </p:cNvPr>
            <p:cNvSpPr/>
            <p:nvPr/>
          </p:nvSpPr>
          <p:spPr>
            <a:xfrm>
              <a:off x="3164532" y="5680294"/>
              <a:ext cx="40860" cy="57669"/>
            </a:xfrm>
            <a:custGeom>
              <a:avLst/>
              <a:gdLst>
                <a:gd name="connsiteX0" fmla="*/ 25007 w 40860"/>
                <a:gd name="connsiteY0" fmla="*/ 37328 h 57669"/>
                <a:gd name="connsiteX1" fmla="*/ 25007 w 40860"/>
                <a:gd name="connsiteY1" fmla="*/ 11293 h 57669"/>
                <a:gd name="connsiteX2" fmla="*/ 6587 w 40860"/>
                <a:gd name="connsiteY2" fmla="*/ 37328 h 57669"/>
                <a:gd name="connsiteX3" fmla="*/ 25121 w 40860"/>
                <a:gd name="connsiteY3" fmla="*/ 57670 h 57669"/>
                <a:gd name="connsiteX4" fmla="*/ 25121 w 40860"/>
                <a:gd name="connsiteY4" fmla="*/ 43587 h 57669"/>
                <a:gd name="connsiteX5" fmla="*/ 0 w 40860"/>
                <a:gd name="connsiteY5" fmla="*/ 43587 h 57669"/>
                <a:gd name="connsiteX6" fmla="*/ 0 w 40860"/>
                <a:gd name="connsiteY6" fmla="*/ 36549 h 57669"/>
                <a:gd name="connsiteX7" fmla="*/ 26235 w 40860"/>
                <a:gd name="connsiteY7" fmla="*/ 0 h 57669"/>
                <a:gd name="connsiteX8" fmla="*/ 32373 w 40860"/>
                <a:gd name="connsiteY8" fmla="*/ 0 h 57669"/>
                <a:gd name="connsiteX9" fmla="*/ 32373 w 40860"/>
                <a:gd name="connsiteY9" fmla="*/ 37328 h 57669"/>
                <a:gd name="connsiteX10" fmla="*/ 40861 w 40860"/>
                <a:gd name="connsiteY10" fmla="*/ 37328 h 57669"/>
                <a:gd name="connsiteX11" fmla="*/ 40861 w 40860"/>
                <a:gd name="connsiteY11" fmla="*/ 43587 h 57669"/>
                <a:gd name="connsiteX12" fmla="*/ 32373 w 40860"/>
                <a:gd name="connsiteY12" fmla="*/ 43587 h 57669"/>
                <a:gd name="connsiteX13" fmla="*/ 32373 w 40860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60" h="57669">
                  <a:moveTo>
                    <a:pt x="25007" y="37328"/>
                  </a:moveTo>
                  <a:lnTo>
                    <a:pt x="25007" y="11293"/>
                  </a:lnTo>
                  <a:lnTo>
                    <a:pt x="6587" y="37328"/>
                  </a:lnTo>
                  <a:close/>
                  <a:moveTo>
                    <a:pt x="25121" y="57670"/>
                  </a:moveTo>
                  <a:lnTo>
                    <a:pt x="25121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3" y="0"/>
                  </a:lnTo>
                  <a:lnTo>
                    <a:pt x="32373" y="37328"/>
                  </a:lnTo>
                  <a:lnTo>
                    <a:pt x="40861" y="37328"/>
                  </a:lnTo>
                  <a:lnTo>
                    <a:pt x="40861" y="43587"/>
                  </a:lnTo>
                  <a:lnTo>
                    <a:pt x="32373" y="43587"/>
                  </a:lnTo>
                  <a:lnTo>
                    <a:pt x="32373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460468D2-C900-40C9-A863-848B366F8039}"/>
                </a:ext>
              </a:extLst>
            </p:cNvPr>
            <p:cNvSpPr/>
            <p:nvPr/>
          </p:nvSpPr>
          <p:spPr>
            <a:xfrm>
              <a:off x="3124507" y="6015061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46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25 w 21326"/>
                <a:gd name="connsiteY6" fmla="*/ 57219 h 57218"/>
                <a:gd name="connsiteX7" fmla="*/ 13625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80" y="10450"/>
                    <a:pt x="8931" y="9584"/>
                    <a:pt x="10946" y="8383"/>
                  </a:cubicBezTo>
                  <a:cubicBezTo>
                    <a:pt x="13011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25" y="57219"/>
                  </a:lnTo>
                  <a:lnTo>
                    <a:pt x="13625" y="16543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40CF4375-E9C0-4FFA-A9CF-D54B6DF30E98}"/>
                </a:ext>
              </a:extLst>
            </p:cNvPr>
            <p:cNvSpPr/>
            <p:nvPr/>
          </p:nvSpPr>
          <p:spPr>
            <a:xfrm>
              <a:off x="3165089" y="6015734"/>
              <a:ext cx="39517" cy="57998"/>
            </a:xfrm>
            <a:custGeom>
              <a:avLst/>
              <a:gdLst>
                <a:gd name="connsiteX0" fmla="*/ 7480 w 39517"/>
                <a:gd name="connsiteY0" fmla="*/ 41906 h 57998"/>
                <a:gd name="connsiteX1" fmla="*/ 13175 w 39517"/>
                <a:gd name="connsiteY1" fmla="*/ 50403 h 57998"/>
                <a:gd name="connsiteX2" fmla="*/ 19205 w 39517"/>
                <a:gd name="connsiteY2" fmla="*/ 51633 h 57998"/>
                <a:gd name="connsiteX3" fmla="*/ 28579 w 39517"/>
                <a:gd name="connsiteY3" fmla="*/ 47606 h 57998"/>
                <a:gd name="connsiteX4" fmla="*/ 31708 w 39517"/>
                <a:gd name="connsiteY4" fmla="*/ 38444 h 57998"/>
                <a:gd name="connsiteX5" fmla="*/ 28022 w 39517"/>
                <a:gd name="connsiteY5" fmla="*/ 29167 h 57998"/>
                <a:gd name="connsiteX6" fmla="*/ 19312 w 39517"/>
                <a:gd name="connsiteY6" fmla="*/ 25813 h 57998"/>
                <a:gd name="connsiteX7" fmla="*/ 12839 w 39517"/>
                <a:gd name="connsiteY7" fmla="*/ 27265 h 57998"/>
                <a:gd name="connsiteX8" fmla="*/ 8259 w 39517"/>
                <a:gd name="connsiteY8" fmla="*/ 31292 h 57998"/>
                <a:gd name="connsiteX9" fmla="*/ 2008 w 39517"/>
                <a:gd name="connsiteY9" fmla="*/ 30955 h 57998"/>
                <a:gd name="connsiteX10" fmla="*/ 6473 w 39517"/>
                <a:gd name="connsiteY10" fmla="*/ 0 h 57998"/>
                <a:gd name="connsiteX11" fmla="*/ 36281 w 39517"/>
                <a:gd name="connsiteY11" fmla="*/ 0 h 57998"/>
                <a:gd name="connsiteX12" fmla="*/ 36281 w 39517"/>
                <a:gd name="connsiteY12" fmla="*/ 7038 h 57998"/>
                <a:gd name="connsiteX13" fmla="*/ 11832 w 39517"/>
                <a:gd name="connsiteY13" fmla="*/ 7038 h 57998"/>
                <a:gd name="connsiteX14" fmla="*/ 9381 w 39517"/>
                <a:gd name="connsiteY14" fmla="*/ 23023 h 57998"/>
                <a:gd name="connsiteX15" fmla="*/ 13175 w 39517"/>
                <a:gd name="connsiteY15" fmla="*/ 20677 h 57998"/>
                <a:gd name="connsiteX16" fmla="*/ 20655 w 39517"/>
                <a:gd name="connsiteY16" fmla="*/ 19333 h 57998"/>
                <a:gd name="connsiteX17" fmla="*/ 34052 w 39517"/>
                <a:gd name="connsiteY17" fmla="*/ 24475 h 57998"/>
                <a:gd name="connsiteX18" fmla="*/ 39517 w 39517"/>
                <a:gd name="connsiteY18" fmla="*/ 37436 h 57998"/>
                <a:gd name="connsiteX19" fmla="*/ 34495 w 39517"/>
                <a:gd name="connsiteY19" fmla="*/ 51855 h 57998"/>
                <a:gd name="connsiteX20" fmla="*/ 18419 w 39517"/>
                <a:gd name="connsiteY20" fmla="*/ 57999 h 57998"/>
                <a:gd name="connsiteX21" fmla="*/ 5916 w 39517"/>
                <a:gd name="connsiteY21" fmla="*/ 54086 h 57998"/>
                <a:gd name="connsiteX22" fmla="*/ 0 w 39517"/>
                <a:gd name="connsiteY22" fmla="*/ 41906 h 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17" h="57998">
                  <a:moveTo>
                    <a:pt x="7480" y="41906"/>
                  </a:moveTo>
                  <a:cubicBezTo>
                    <a:pt x="7923" y="46011"/>
                    <a:pt x="9824" y="48836"/>
                    <a:pt x="13175" y="50403"/>
                  </a:cubicBezTo>
                  <a:cubicBezTo>
                    <a:pt x="14875" y="51240"/>
                    <a:pt x="16883" y="51633"/>
                    <a:pt x="19205" y="51633"/>
                  </a:cubicBezTo>
                  <a:cubicBezTo>
                    <a:pt x="23442" y="51633"/>
                    <a:pt x="26571" y="50288"/>
                    <a:pt x="28579" y="47606"/>
                  </a:cubicBezTo>
                  <a:cubicBezTo>
                    <a:pt x="30644" y="44867"/>
                    <a:pt x="31708" y="41798"/>
                    <a:pt x="31708" y="38444"/>
                  </a:cubicBezTo>
                  <a:cubicBezTo>
                    <a:pt x="31708" y="34417"/>
                    <a:pt x="30479" y="31349"/>
                    <a:pt x="28022" y="29167"/>
                  </a:cubicBezTo>
                  <a:cubicBezTo>
                    <a:pt x="25621" y="26929"/>
                    <a:pt x="22720" y="25813"/>
                    <a:pt x="19312" y="25813"/>
                  </a:cubicBezTo>
                  <a:cubicBezTo>
                    <a:pt x="16776" y="25813"/>
                    <a:pt x="14625" y="26321"/>
                    <a:pt x="12839" y="27265"/>
                  </a:cubicBezTo>
                  <a:cubicBezTo>
                    <a:pt x="11053" y="28245"/>
                    <a:pt x="9517" y="29590"/>
                    <a:pt x="8259" y="31292"/>
                  </a:cubicBezTo>
                  <a:lnTo>
                    <a:pt x="2008" y="30955"/>
                  </a:lnTo>
                  <a:lnTo>
                    <a:pt x="6473" y="0"/>
                  </a:lnTo>
                  <a:lnTo>
                    <a:pt x="36281" y="0"/>
                  </a:lnTo>
                  <a:lnTo>
                    <a:pt x="36281" y="7038"/>
                  </a:lnTo>
                  <a:lnTo>
                    <a:pt x="11832" y="7038"/>
                  </a:lnTo>
                  <a:lnTo>
                    <a:pt x="9381" y="23023"/>
                  </a:lnTo>
                  <a:cubicBezTo>
                    <a:pt x="10717" y="21986"/>
                    <a:pt x="11975" y="21207"/>
                    <a:pt x="13175" y="20677"/>
                  </a:cubicBezTo>
                  <a:cubicBezTo>
                    <a:pt x="15325" y="19776"/>
                    <a:pt x="17805" y="19333"/>
                    <a:pt x="20655" y="19333"/>
                  </a:cubicBezTo>
                  <a:cubicBezTo>
                    <a:pt x="25928" y="19333"/>
                    <a:pt x="30394" y="21064"/>
                    <a:pt x="34052" y="24475"/>
                  </a:cubicBezTo>
                  <a:cubicBezTo>
                    <a:pt x="37674" y="27830"/>
                    <a:pt x="39517" y="32157"/>
                    <a:pt x="39517" y="37436"/>
                  </a:cubicBezTo>
                  <a:cubicBezTo>
                    <a:pt x="39517" y="42886"/>
                    <a:pt x="37846" y="47692"/>
                    <a:pt x="34495" y="51855"/>
                  </a:cubicBezTo>
                  <a:cubicBezTo>
                    <a:pt x="31144" y="55960"/>
                    <a:pt x="25785" y="57999"/>
                    <a:pt x="18419" y="57999"/>
                  </a:cubicBezTo>
                  <a:cubicBezTo>
                    <a:pt x="13732" y="57999"/>
                    <a:pt x="9545" y="56690"/>
                    <a:pt x="5916" y="54086"/>
                  </a:cubicBezTo>
                  <a:cubicBezTo>
                    <a:pt x="2343" y="51404"/>
                    <a:pt x="364" y="47356"/>
                    <a:pt x="0" y="4190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E45C39D-272E-4D70-B3B0-FC53D21999D6}"/>
                </a:ext>
              </a:extLst>
            </p:cNvPr>
            <p:cNvSpPr/>
            <p:nvPr/>
          </p:nvSpPr>
          <p:spPr>
            <a:xfrm>
              <a:off x="3543423" y="740801"/>
              <a:ext cx="55928" cy="59230"/>
            </a:xfrm>
            <a:custGeom>
              <a:avLst/>
              <a:gdLst>
                <a:gd name="connsiteX0" fmla="*/ 20320 w 55928"/>
                <a:gd name="connsiteY0" fmla="*/ 36879 h 59230"/>
                <a:gd name="connsiteX1" fmla="*/ 35281 w 55928"/>
                <a:gd name="connsiteY1" fmla="*/ 36879 h 59230"/>
                <a:gd name="connsiteX2" fmla="*/ 27907 w 55928"/>
                <a:gd name="connsiteY2" fmla="*/ 13522 h 59230"/>
                <a:gd name="connsiteX3" fmla="*/ 21098 w 55928"/>
                <a:gd name="connsiteY3" fmla="*/ 0 h 59230"/>
                <a:gd name="connsiteX4" fmla="*/ 35052 w 55928"/>
                <a:gd name="connsiteY4" fmla="*/ 0 h 59230"/>
                <a:gd name="connsiteX5" fmla="*/ 55929 w 55928"/>
                <a:gd name="connsiteY5" fmla="*/ 59230 h 59230"/>
                <a:gd name="connsiteX6" fmla="*/ 42533 w 55928"/>
                <a:gd name="connsiteY6" fmla="*/ 59230 h 59230"/>
                <a:gd name="connsiteX7" fmla="*/ 38739 w 55928"/>
                <a:gd name="connsiteY7" fmla="*/ 47049 h 59230"/>
                <a:gd name="connsiteX8" fmla="*/ 16969 w 55928"/>
                <a:gd name="connsiteY8" fmla="*/ 47049 h 59230"/>
                <a:gd name="connsiteX9" fmla="*/ 12839 w 55928"/>
                <a:gd name="connsiteY9" fmla="*/ 59230 h 59230"/>
                <a:gd name="connsiteX10" fmla="*/ 0 w 55928"/>
                <a:gd name="connsiteY10" fmla="*/ 5923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28" h="59230">
                  <a:moveTo>
                    <a:pt x="20320" y="36879"/>
                  </a:moveTo>
                  <a:lnTo>
                    <a:pt x="35281" y="36879"/>
                  </a:lnTo>
                  <a:lnTo>
                    <a:pt x="27907" y="13522"/>
                  </a:lnTo>
                  <a:close/>
                  <a:moveTo>
                    <a:pt x="21098" y="0"/>
                  </a:moveTo>
                  <a:lnTo>
                    <a:pt x="35052" y="0"/>
                  </a:lnTo>
                  <a:lnTo>
                    <a:pt x="55929" y="59230"/>
                  </a:lnTo>
                  <a:lnTo>
                    <a:pt x="42533" y="59230"/>
                  </a:lnTo>
                  <a:lnTo>
                    <a:pt x="38739" y="47049"/>
                  </a:lnTo>
                  <a:lnTo>
                    <a:pt x="16969" y="47049"/>
                  </a:lnTo>
                  <a:lnTo>
                    <a:pt x="12839" y="59230"/>
                  </a:lnTo>
                  <a:lnTo>
                    <a:pt x="0" y="592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0EA426C7-8B25-4CB3-AA68-E8DAB7282881}"/>
                </a:ext>
              </a:extLst>
            </p:cNvPr>
            <p:cNvSpPr/>
            <p:nvPr/>
          </p:nvSpPr>
          <p:spPr>
            <a:xfrm>
              <a:off x="3605939" y="755218"/>
              <a:ext cx="25342" cy="44813"/>
            </a:xfrm>
            <a:custGeom>
              <a:avLst/>
              <a:gdLst>
                <a:gd name="connsiteX0" fmla="*/ 23892 w 25342"/>
                <a:gd name="connsiteY0" fmla="*/ 0 h 44813"/>
                <a:gd name="connsiteX1" fmla="*/ 24335 w 25342"/>
                <a:gd name="connsiteY1" fmla="*/ 0 h 44813"/>
                <a:gd name="connsiteX2" fmla="*/ 25342 w 25342"/>
                <a:gd name="connsiteY2" fmla="*/ 112 h 44813"/>
                <a:gd name="connsiteX3" fmla="*/ 25342 w 25342"/>
                <a:gd name="connsiteY3" fmla="*/ 11846 h 44813"/>
                <a:gd name="connsiteX4" fmla="*/ 23442 w 25342"/>
                <a:gd name="connsiteY4" fmla="*/ 11734 h 44813"/>
                <a:gd name="connsiteX5" fmla="*/ 22106 w 25342"/>
                <a:gd name="connsiteY5" fmla="*/ 11623 h 44813"/>
                <a:gd name="connsiteX6" fmla="*/ 12839 w 25342"/>
                <a:gd name="connsiteY6" fmla="*/ 16093 h 44813"/>
                <a:gd name="connsiteX7" fmla="*/ 11503 w 25342"/>
                <a:gd name="connsiteY7" fmla="*/ 23915 h 44813"/>
                <a:gd name="connsiteX8" fmla="*/ 11503 w 25342"/>
                <a:gd name="connsiteY8" fmla="*/ 44814 h 44813"/>
                <a:gd name="connsiteX9" fmla="*/ 0 w 25342"/>
                <a:gd name="connsiteY9" fmla="*/ 44814 h 44813"/>
                <a:gd name="connsiteX10" fmla="*/ 0 w 25342"/>
                <a:gd name="connsiteY10" fmla="*/ 1006 h 44813"/>
                <a:gd name="connsiteX11" fmla="*/ 10831 w 25342"/>
                <a:gd name="connsiteY11" fmla="*/ 1006 h 44813"/>
                <a:gd name="connsiteX12" fmla="*/ 10831 w 25342"/>
                <a:gd name="connsiteY12" fmla="*/ 8717 h 44813"/>
                <a:gd name="connsiteX13" fmla="*/ 15518 w 25342"/>
                <a:gd name="connsiteY13" fmla="*/ 2682 h 44813"/>
                <a:gd name="connsiteX14" fmla="*/ 23892 w 25342"/>
                <a:gd name="connsiteY14" fmla="*/ 0 h 4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3">
                  <a:moveTo>
                    <a:pt x="23892" y="0"/>
                  </a:moveTo>
                  <a:cubicBezTo>
                    <a:pt x="24028" y="0"/>
                    <a:pt x="24171" y="0"/>
                    <a:pt x="24335" y="0"/>
                  </a:cubicBezTo>
                  <a:cubicBezTo>
                    <a:pt x="24478" y="0"/>
                    <a:pt x="24814" y="56"/>
                    <a:pt x="25342" y="112"/>
                  </a:cubicBezTo>
                  <a:lnTo>
                    <a:pt x="25342" y="11846"/>
                  </a:lnTo>
                  <a:cubicBezTo>
                    <a:pt x="24671" y="11790"/>
                    <a:pt x="24028" y="11734"/>
                    <a:pt x="23442" y="11734"/>
                  </a:cubicBezTo>
                  <a:cubicBezTo>
                    <a:pt x="22835" y="11678"/>
                    <a:pt x="22384" y="11623"/>
                    <a:pt x="22106" y="11623"/>
                  </a:cubicBezTo>
                  <a:cubicBezTo>
                    <a:pt x="17476" y="11623"/>
                    <a:pt x="14404" y="13131"/>
                    <a:pt x="12839" y="16093"/>
                  </a:cubicBezTo>
                  <a:cubicBezTo>
                    <a:pt x="11946" y="17825"/>
                    <a:pt x="11503" y="20424"/>
                    <a:pt x="11503" y="23915"/>
                  </a:cubicBezTo>
                  <a:lnTo>
                    <a:pt x="11503" y="44814"/>
                  </a:lnTo>
                  <a:lnTo>
                    <a:pt x="0" y="44814"/>
                  </a:lnTo>
                  <a:lnTo>
                    <a:pt x="0" y="1006"/>
                  </a:lnTo>
                  <a:lnTo>
                    <a:pt x="10831" y="1006"/>
                  </a:lnTo>
                  <a:lnTo>
                    <a:pt x="10831" y="8717"/>
                  </a:lnTo>
                  <a:cubicBezTo>
                    <a:pt x="12618" y="5756"/>
                    <a:pt x="14182" y="3744"/>
                    <a:pt x="15518" y="2682"/>
                  </a:cubicBezTo>
                  <a:cubicBezTo>
                    <a:pt x="17669" y="894"/>
                    <a:pt x="20455" y="0"/>
                    <a:pt x="2389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DA18A79-6402-4875-AC8F-44DF6D36E111}"/>
                </a:ext>
              </a:extLst>
            </p:cNvPr>
            <p:cNvSpPr/>
            <p:nvPr/>
          </p:nvSpPr>
          <p:spPr>
            <a:xfrm>
              <a:off x="3637926" y="755218"/>
              <a:ext cx="25342" cy="44813"/>
            </a:xfrm>
            <a:custGeom>
              <a:avLst/>
              <a:gdLst>
                <a:gd name="connsiteX0" fmla="*/ 23885 w 25342"/>
                <a:gd name="connsiteY0" fmla="*/ 0 h 44813"/>
                <a:gd name="connsiteX1" fmla="*/ 24335 w 25342"/>
                <a:gd name="connsiteY1" fmla="*/ 0 h 44813"/>
                <a:gd name="connsiteX2" fmla="*/ 25342 w 25342"/>
                <a:gd name="connsiteY2" fmla="*/ 112 h 44813"/>
                <a:gd name="connsiteX3" fmla="*/ 25342 w 25342"/>
                <a:gd name="connsiteY3" fmla="*/ 11846 h 44813"/>
                <a:gd name="connsiteX4" fmla="*/ 23442 w 25342"/>
                <a:gd name="connsiteY4" fmla="*/ 11734 h 44813"/>
                <a:gd name="connsiteX5" fmla="*/ 22099 w 25342"/>
                <a:gd name="connsiteY5" fmla="*/ 11623 h 44813"/>
                <a:gd name="connsiteX6" fmla="*/ 12839 w 25342"/>
                <a:gd name="connsiteY6" fmla="*/ 16093 h 44813"/>
                <a:gd name="connsiteX7" fmla="*/ 11496 w 25342"/>
                <a:gd name="connsiteY7" fmla="*/ 23915 h 44813"/>
                <a:gd name="connsiteX8" fmla="*/ 11496 w 25342"/>
                <a:gd name="connsiteY8" fmla="*/ 44814 h 44813"/>
                <a:gd name="connsiteX9" fmla="*/ 0 w 25342"/>
                <a:gd name="connsiteY9" fmla="*/ 44814 h 44813"/>
                <a:gd name="connsiteX10" fmla="*/ 0 w 25342"/>
                <a:gd name="connsiteY10" fmla="*/ 1006 h 44813"/>
                <a:gd name="connsiteX11" fmla="*/ 10824 w 25342"/>
                <a:gd name="connsiteY11" fmla="*/ 1006 h 44813"/>
                <a:gd name="connsiteX12" fmla="*/ 10824 w 25342"/>
                <a:gd name="connsiteY12" fmla="*/ 8717 h 44813"/>
                <a:gd name="connsiteX13" fmla="*/ 15518 w 25342"/>
                <a:gd name="connsiteY13" fmla="*/ 2682 h 44813"/>
                <a:gd name="connsiteX14" fmla="*/ 23885 w 25342"/>
                <a:gd name="connsiteY14" fmla="*/ 0 h 4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3">
                  <a:moveTo>
                    <a:pt x="23885" y="0"/>
                  </a:moveTo>
                  <a:cubicBezTo>
                    <a:pt x="24028" y="0"/>
                    <a:pt x="24171" y="0"/>
                    <a:pt x="24335" y="0"/>
                  </a:cubicBezTo>
                  <a:cubicBezTo>
                    <a:pt x="24478" y="0"/>
                    <a:pt x="24806" y="56"/>
                    <a:pt x="25342" y="112"/>
                  </a:cubicBezTo>
                  <a:lnTo>
                    <a:pt x="25342" y="11846"/>
                  </a:lnTo>
                  <a:cubicBezTo>
                    <a:pt x="24671" y="11790"/>
                    <a:pt x="24028" y="11734"/>
                    <a:pt x="23442" y="11734"/>
                  </a:cubicBezTo>
                  <a:cubicBezTo>
                    <a:pt x="22827" y="11678"/>
                    <a:pt x="22384" y="11623"/>
                    <a:pt x="22099" y="11623"/>
                  </a:cubicBezTo>
                  <a:cubicBezTo>
                    <a:pt x="17469" y="11623"/>
                    <a:pt x="14397" y="13131"/>
                    <a:pt x="12839" y="16093"/>
                  </a:cubicBezTo>
                  <a:cubicBezTo>
                    <a:pt x="11946" y="17825"/>
                    <a:pt x="11496" y="20424"/>
                    <a:pt x="11496" y="23915"/>
                  </a:cubicBezTo>
                  <a:lnTo>
                    <a:pt x="11496" y="44814"/>
                  </a:lnTo>
                  <a:lnTo>
                    <a:pt x="0" y="44814"/>
                  </a:lnTo>
                  <a:lnTo>
                    <a:pt x="0" y="1006"/>
                  </a:lnTo>
                  <a:lnTo>
                    <a:pt x="10824" y="1006"/>
                  </a:lnTo>
                  <a:lnTo>
                    <a:pt x="10824" y="8717"/>
                  </a:lnTo>
                  <a:cubicBezTo>
                    <a:pt x="12610" y="5756"/>
                    <a:pt x="14175" y="3744"/>
                    <a:pt x="15518" y="2682"/>
                  </a:cubicBezTo>
                  <a:cubicBezTo>
                    <a:pt x="17662" y="894"/>
                    <a:pt x="20455" y="0"/>
                    <a:pt x="23885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4E1B341D-020F-4F1F-AC03-D8502B39990F}"/>
                </a:ext>
              </a:extLst>
            </p:cNvPr>
            <p:cNvSpPr/>
            <p:nvPr/>
          </p:nvSpPr>
          <p:spPr>
            <a:xfrm>
              <a:off x="3667005" y="755218"/>
              <a:ext cx="40967" cy="46154"/>
            </a:xfrm>
            <a:custGeom>
              <a:avLst/>
              <a:gdLst>
                <a:gd name="connsiteX0" fmla="*/ 27128 w 40967"/>
                <a:gd name="connsiteY0" fmla="*/ 23581 h 46154"/>
                <a:gd name="connsiteX1" fmla="*/ 24892 w 40967"/>
                <a:gd name="connsiteY1" fmla="*/ 24698 h 46154"/>
                <a:gd name="connsiteX2" fmla="*/ 21884 w 40967"/>
                <a:gd name="connsiteY2" fmla="*/ 25369 h 46154"/>
                <a:gd name="connsiteX3" fmla="*/ 19312 w 40967"/>
                <a:gd name="connsiteY3" fmla="*/ 25927 h 46154"/>
                <a:gd name="connsiteX4" fmla="*/ 14175 w 40967"/>
                <a:gd name="connsiteY4" fmla="*/ 27492 h 46154"/>
                <a:gd name="connsiteX5" fmla="*/ 11496 w 40967"/>
                <a:gd name="connsiteY5" fmla="*/ 32297 h 46154"/>
                <a:gd name="connsiteX6" fmla="*/ 13061 w 40967"/>
                <a:gd name="connsiteY6" fmla="*/ 36544 h 46154"/>
                <a:gd name="connsiteX7" fmla="*/ 17083 w 40967"/>
                <a:gd name="connsiteY7" fmla="*/ 37885 h 46154"/>
                <a:gd name="connsiteX8" fmla="*/ 23892 w 40967"/>
                <a:gd name="connsiteY8" fmla="*/ 35762 h 46154"/>
                <a:gd name="connsiteX9" fmla="*/ 27128 w 40967"/>
                <a:gd name="connsiteY9" fmla="*/ 27827 h 46154"/>
                <a:gd name="connsiteX10" fmla="*/ 20205 w 40967"/>
                <a:gd name="connsiteY10" fmla="*/ 18216 h 46154"/>
                <a:gd name="connsiteX11" fmla="*/ 24671 w 40967"/>
                <a:gd name="connsiteY11" fmla="*/ 17210 h 46154"/>
                <a:gd name="connsiteX12" fmla="*/ 27128 w 40967"/>
                <a:gd name="connsiteY12" fmla="*/ 13969 h 46154"/>
                <a:gd name="connsiteX13" fmla="*/ 25228 w 40967"/>
                <a:gd name="connsiteY13" fmla="*/ 10282 h 46154"/>
                <a:gd name="connsiteX14" fmla="*/ 19762 w 40967"/>
                <a:gd name="connsiteY14" fmla="*/ 9164 h 46154"/>
                <a:gd name="connsiteX15" fmla="*/ 14068 w 40967"/>
                <a:gd name="connsiteY15" fmla="*/ 11176 h 46154"/>
                <a:gd name="connsiteX16" fmla="*/ 12503 w 40967"/>
                <a:gd name="connsiteY16" fmla="*/ 15199 h 46154"/>
                <a:gd name="connsiteX17" fmla="*/ 1450 w 40967"/>
                <a:gd name="connsiteY17" fmla="*/ 15199 h 46154"/>
                <a:gd name="connsiteX18" fmla="*/ 4687 w 40967"/>
                <a:gd name="connsiteY18" fmla="*/ 5811 h 46154"/>
                <a:gd name="connsiteX19" fmla="*/ 20205 w 40967"/>
                <a:gd name="connsiteY19" fmla="*/ 0 h 46154"/>
                <a:gd name="connsiteX20" fmla="*/ 32930 w 40967"/>
                <a:gd name="connsiteY20" fmla="*/ 2794 h 46154"/>
                <a:gd name="connsiteX21" fmla="*/ 38517 w 40967"/>
                <a:gd name="connsiteY21" fmla="*/ 13634 h 46154"/>
                <a:gd name="connsiteX22" fmla="*/ 38517 w 40967"/>
                <a:gd name="connsiteY22" fmla="*/ 33638 h 46154"/>
                <a:gd name="connsiteX23" fmla="*/ 38624 w 40967"/>
                <a:gd name="connsiteY23" fmla="*/ 38779 h 46154"/>
                <a:gd name="connsiteX24" fmla="*/ 39296 w 40967"/>
                <a:gd name="connsiteY24" fmla="*/ 41796 h 46154"/>
                <a:gd name="connsiteX25" fmla="*/ 40968 w 40967"/>
                <a:gd name="connsiteY25" fmla="*/ 43137 h 46154"/>
                <a:gd name="connsiteX26" fmla="*/ 40968 w 40967"/>
                <a:gd name="connsiteY26" fmla="*/ 44814 h 46154"/>
                <a:gd name="connsiteX27" fmla="*/ 28579 w 40967"/>
                <a:gd name="connsiteY27" fmla="*/ 44814 h 46154"/>
                <a:gd name="connsiteX28" fmla="*/ 27800 w 40967"/>
                <a:gd name="connsiteY28" fmla="*/ 42356 h 46154"/>
                <a:gd name="connsiteX29" fmla="*/ 27464 w 40967"/>
                <a:gd name="connsiteY29" fmla="*/ 39674 h 46154"/>
                <a:gd name="connsiteX30" fmla="*/ 22106 w 40967"/>
                <a:gd name="connsiteY30" fmla="*/ 44031 h 46154"/>
                <a:gd name="connsiteX31" fmla="*/ 13732 w 40967"/>
                <a:gd name="connsiteY31" fmla="*/ 46155 h 46154"/>
                <a:gd name="connsiteX32" fmla="*/ 3908 w 40967"/>
                <a:gd name="connsiteY32" fmla="*/ 42803 h 46154"/>
                <a:gd name="connsiteX33" fmla="*/ 0 w 40967"/>
                <a:gd name="connsiteY33" fmla="*/ 33191 h 46154"/>
                <a:gd name="connsiteX34" fmla="*/ 6252 w 40967"/>
                <a:gd name="connsiteY34" fmla="*/ 21457 h 46154"/>
                <a:gd name="connsiteX35" fmla="*/ 16297 w 40967"/>
                <a:gd name="connsiteY35" fmla="*/ 18663 h 4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967" h="46154">
                  <a:moveTo>
                    <a:pt x="27128" y="23581"/>
                  </a:moveTo>
                  <a:cubicBezTo>
                    <a:pt x="26371" y="24028"/>
                    <a:pt x="25621" y="24419"/>
                    <a:pt x="24892" y="24698"/>
                  </a:cubicBezTo>
                  <a:cubicBezTo>
                    <a:pt x="24142" y="24922"/>
                    <a:pt x="23135" y="25145"/>
                    <a:pt x="21884" y="25369"/>
                  </a:cubicBezTo>
                  <a:lnTo>
                    <a:pt x="19312" y="25927"/>
                  </a:lnTo>
                  <a:cubicBezTo>
                    <a:pt x="16912" y="26319"/>
                    <a:pt x="15211" y="26821"/>
                    <a:pt x="14175" y="27492"/>
                  </a:cubicBezTo>
                  <a:cubicBezTo>
                    <a:pt x="12389" y="28554"/>
                    <a:pt x="11496" y="30146"/>
                    <a:pt x="11496" y="32297"/>
                  </a:cubicBezTo>
                  <a:cubicBezTo>
                    <a:pt x="11496" y="34253"/>
                    <a:pt x="12003" y="35650"/>
                    <a:pt x="13061" y="36544"/>
                  </a:cubicBezTo>
                  <a:cubicBezTo>
                    <a:pt x="14175" y="37438"/>
                    <a:pt x="15518" y="37885"/>
                    <a:pt x="17083" y="37885"/>
                  </a:cubicBezTo>
                  <a:cubicBezTo>
                    <a:pt x="19534" y="37885"/>
                    <a:pt x="21798" y="37187"/>
                    <a:pt x="23892" y="35762"/>
                  </a:cubicBezTo>
                  <a:cubicBezTo>
                    <a:pt x="25957" y="34281"/>
                    <a:pt x="27043" y="31627"/>
                    <a:pt x="27128" y="27827"/>
                  </a:cubicBezTo>
                  <a:close/>
                  <a:moveTo>
                    <a:pt x="20205" y="18216"/>
                  </a:moveTo>
                  <a:cubicBezTo>
                    <a:pt x="22270" y="17937"/>
                    <a:pt x="23778" y="17601"/>
                    <a:pt x="24671" y="17210"/>
                  </a:cubicBezTo>
                  <a:cubicBezTo>
                    <a:pt x="26293" y="16484"/>
                    <a:pt x="27128" y="15394"/>
                    <a:pt x="27128" y="13969"/>
                  </a:cubicBezTo>
                  <a:cubicBezTo>
                    <a:pt x="27128" y="12181"/>
                    <a:pt x="26485" y="10952"/>
                    <a:pt x="25228" y="10282"/>
                  </a:cubicBezTo>
                  <a:cubicBezTo>
                    <a:pt x="24028" y="9555"/>
                    <a:pt x="22213" y="9164"/>
                    <a:pt x="19762" y="9164"/>
                  </a:cubicBezTo>
                  <a:cubicBezTo>
                    <a:pt x="17083" y="9164"/>
                    <a:pt x="15183" y="9835"/>
                    <a:pt x="14068" y="11176"/>
                  </a:cubicBezTo>
                  <a:cubicBezTo>
                    <a:pt x="13232" y="12153"/>
                    <a:pt x="12725" y="13494"/>
                    <a:pt x="12503" y="15199"/>
                  </a:cubicBezTo>
                  <a:lnTo>
                    <a:pt x="1450" y="15199"/>
                  </a:lnTo>
                  <a:cubicBezTo>
                    <a:pt x="1672" y="11399"/>
                    <a:pt x="2736" y="8270"/>
                    <a:pt x="4687" y="5811"/>
                  </a:cubicBezTo>
                  <a:cubicBezTo>
                    <a:pt x="7645" y="1955"/>
                    <a:pt x="12839" y="0"/>
                    <a:pt x="20205" y="0"/>
                  </a:cubicBezTo>
                  <a:cubicBezTo>
                    <a:pt x="24949" y="0"/>
                    <a:pt x="29193" y="950"/>
                    <a:pt x="32930" y="2794"/>
                  </a:cubicBezTo>
                  <a:cubicBezTo>
                    <a:pt x="36645" y="4750"/>
                    <a:pt x="38517" y="8354"/>
                    <a:pt x="38517" y="13634"/>
                  </a:cubicBezTo>
                  <a:lnTo>
                    <a:pt x="38517" y="33638"/>
                  </a:lnTo>
                  <a:cubicBezTo>
                    <a:pt x="38517" y="35063"/>
                    <a:pt x="38546" y="36767"/>
                    <a:pt x="38624" y="38779"/>
                  </a:cubicBezTo>
                  <a:cubicBezTo>
                    <a:pt x="38682" y="40288"/>
                    <a:pt x="38903" y="41294"/>
                    <a:pt x="39296" y="41796"/>
                  </a:cubicBezTo>
                  <a:cubicBezTo>
                    <a:pt x="39660" y="42328"/>
                    <a:pt x="40218" y="42775"/>
                    <a:pt x="40968" y="43137"/>
                  </a:cubicBezTo>
                  <a:lnTo>
                    <a:pt x="40968" y="44814"/>
                  </a:lnTo>
                  <a:lnTo>
                    <a:pt x="28579" y="44814"/>
                  </a:lnTo>
                  <a:cubicBezTo>
                    <a:pt x="28186" y="43920"/>
                    <a:pt x="27936" y="43110"/>
                    <a:pt x="27800" y="42356"/>
                  </a:cubicBezTo>
                  <a:cubicBezTo>
                    <a:pt x="27629" y="41545"/>
                    <a:pt x="27521" y="40651"/>
                    <a:pt x="27464" y="39674"/>
                  </a:cubicBezTo>
                  <a:cubicBezTo>
                    <a:pt x="25900" y="41406"/>
                    <a:pt x="24113" y="42858"/>
                    <a:pt x="22106" y="44031"/>
                  </a:cubicBezTo>
                  <a:cubicBezTo>
                    <a:pt x="19562" y="45428"/>
                    <a:pt x="16776" y="46155"/>
                    <a:pt x="13732" y="46155"/>
                  </a:cubicBezTo>
                  <a:cubicBezTo>
                    <a:pt x="9767" y="46155"/>
                    <a:pt x="6502" y="45038"/>
                    <a:pt x="3908" y="42803"/>
                  </a:cubicBezTo>
                  <a:cubicBezTo>
                    <a:pt x="1286" y="40512"/>
                    <a:pt x="0" y="37298"/>
                    <a:pt x="0" y="33191"/>
                  </a:cubicBezTo>
                  <a:cubicBezTo>
                    <a:pt x="0" y="27827"/>
                    <a:pt x="2065" y="23915"/>
                    <a:pt x="6252" y="21457"/>
                  </a:cubicBezTo>
                  <a:cubicBezTo>
                    <a:pt x="8488" y="20200"/>
                    <a:pt x="11832" y="19278"/>
                    <a:pt x="16297" y="1866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EA11F10-42AE-4CE1-B248-05FEEF35430D}"/>
                </a:ext>
              </a:extLst>
            </p:cNvPr>
            <p:cNvSpPr/>
            <p:nvPr/>
          </p:nvSpPr>
          <p:spPr>
            <a:xfrm>
              <a:off x="3711295" y="756223"/>
              <a:ext cx="43425" cy="61466"/>
            </a:xfrm>
            <a:custGeom>
              <a:avLst/>
              <a:gdLst>
                <a:gd name="connsiteX0" fmla="*/ 6252 w 43425"/>
                <a:gd name="connsiteY0" fmla="*/ 52190 h 61466"/>
                <a:gd name="connsiteX1" fmla="*/ 7702 w 43425"/>
                <a:gd name="connsiteY1" fmla="*/ 52302 h 61466"/>
                <a:gd name="connsiteX2" fmla="*/ 10831 w 43425"/>
                <a:gd name="connsiteY2" fmla="*/ 52190 h 61466"/>
                <a:gd name="connsiteX3" fmla="*/ 13396 w 43425"/>
                <a:gd name="connsiteY3" fmla="*/ 51185 h 61466"/>
                <a:gd name="connsiteX4" fmla="*/ 15297 w 43425"/>
                <a:gd name="connsiteY4" fmla="*/ 48390 h 61466"/>
                <a:gd name="connsiteX5" fmla="*/ 15968 w 43425"/>
                <a:gd name="connsiteY5" fmla="*/ 45708 h 61466"/>
                <a:gd name="connsiteX6" fmla="*/ 0 w 43425"/>
                <a:gd name="connsiteY6" fmla="*/ 0 h 61466"/>
                <a:gd name="connsiteX7" fmla="*/ 12618 w 43425"/>
                <a:gd name="connsiteY7" fmla="*/ 0 h 61466"/>
                <a:gd name="connsiteX8" fmla="*/ 22220 w 43425"/>
                <a:gd name="connsiteY8" fmla="*/ 32297 h 61466"/>
                <a:gd name="connsiteX9" fmla="*/ 31258 w 43425"/>
                <a:gd name="connsiteY9" fmla="*/ 0 h 61466"/>
                <a:gd name="connsiteX10" fmla="*/ 43426 w 43425"/>
                <a:gd name="connsiteY10" fmla="*/ 0 h 61466"/>
                <a:gd name="connsiteX11" fmla="*/ 28357 w 43425"/>
                <a:gd name="connsiteY11" fmla="*/ 43138 h 61466"/>
                <a:gd name="connsiteX12" fmla="*/ 21548 w 43425"/>
                <a:gd name="connsiteY12" fmla="*/ 58448 h 61466"/>
                <a:gd name="connsiteX13" fmla="*/ 11389 w 43425"/>
                <a:gd name="connsiteY13" fmla="*/ 61466 h 61466"/>
                <a:gd name="connsiteX14" fmla="*/ 8931 w 43425"/>
                <a:gd name="connsiteY14" fmla="*/ 61466 h 61466"/>
                <a:gd name="connsiteX15" fmla="*/ 6252 w 43425"/>
                <a:gd name="connsiteY15" fmla="*/ 61354 h 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425" h="61466">
                  <a:moveTo>
                    <a:pt x="6252" y="52190"/>
                  </a:moveTo>
                  <a:lnTo>
                    <a:pt x="7702" y="52302"/>
                  </a:lnTo>
                  <a:cubicBezTo>
                    <a:pt x="8824" y="52358"/>
                    <a:pt x="9853" y="52330"/>
                    <a:pt x="10831" y="52190"/>
                  </a:cubicBezTo>
                  <a:cubicBezTo>
                    <a:pt x="11860" y="52023"/>
                    <a:pt x="12732" y="51687"/>
                    <a:pt x="13396" y="51185"/>
                  </a:cubicBezTo>
                  <a:cubicBezTo>
                    <a:pt x="14068" y="50738"/>
                    <a:pt x="14682" y="49787"/>
                    <a:pt x="15297" y="48390"/>
                  </a:cubicBezTo>
                  <a:cubicBezTo>
                    <a:pt x="15883" y="46965"/>
                    <a:pt x="16104" y="46071"/>
                    <a:pt x="15968" y="45708"/>
                  </a:cubicBezTo>
                  <a:lnTo>
                    <a:pt x="0" y="0"/>
                  </a:lnTo>
                  <a:lnTo>
                    <a:pt x="12618" y="0"/>
                  </a:lnTo>
                  <a:lnTo>
                    <a:pt x="22220" y="32297"/>
                  </a:lnTo>
                  <a:lnTo>
                    <a:pt x="31258" y="0"/>
                  </a:lnTo>
                  <a:lnTo>
                    <a:pt x="43426" y="0"/>
                  </a:lnTo>
                  <a:lnTo>
                    <a:pt x="28357" y="43138"/>
                  </a:lnTo>
                  <a:cubicBezTo>
                    <a:pt x="25514" y="51408"/>
                    <a:pt x="23249" y="56493"/>
                    <a:pt x="21548" y="58448"/>
                  </a:cubicBezTo>
                  <a:cubicBezTo>
                    <a:pt x="19819" y="60460"/>
                    <a:pt x="16440" y="61466"/>
                    <a:pt x="11389" y="61466"/>
                  </a:cubicBezTo>
                  <a:cubicBezTo>
                    <a:pt x="10410" y="61466"/>
                    <a:pt x="9602" y="61466"/>
                    <a:pt x="8931" y="61466"/>
                  </a:cubicBezTo>
                  <a:cubicBezTo>
                    <a:pt x="8316" y="61466"/>
                    <a:pt x="7423" y="61410"/>
                    <a:pt x="6252" y="61354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92C2F1C-B45F-4DBE-8DB8-0C8EB3FCFB5A}"/>
                </a:ext>
              </a:extLst>
            </p:cNvPr>
            <p:cNvSpPr/>
            <p:nvPr/>
          </p:nvSpPr>
          <p:spPr>
            <a:xfrm>
              <a:off x="3785536" y="740801"/>
              <a:ext cx="45211" cy="59230"/>
            </a:xfrm>
            <a:custGeom>
              <a:avLst/>
              <a:gdLst>
                <a:gd name="connsiteX0" fmla="*/ 32930 w 45211"/>
                <a:gd name="connsiteY0" fmla="*/ 18887 h 59230"/>
                <a:gd name="connsiteX1" fmla="*/ 30479 w 45211"/>
                <a:gd name="connsiteY1" fmla="*/ 12293 h 59230"/>
                <a:gd name="connsiteX2" fmla="*/ 23778 w 45211"/>
                <a:gd name="connsiteY2" fmla="*/ 10282 h 59230"/>
                <a:gd name="connsiteX3" fmla="*/ 12282 w 45211"/>
                <a:gd name="connsiteY3" fmla="*/ 10282 h 59230"/>
                <a:gd name="connsiteX4" fmla="*/ 12282 w 45211"/>
                <a:gd name="connsiteY4" fmla="*/ 27715 h 59230"/>
                <a:gd name="connsiteX5" fmla="*/ 23778 w 45211"/>
                <a:gd name="connsiteY5" fmla="*/ 27715 h 59230"/>
                <a:gd name="connsiteX6" fmla="*/ 30479 w 45211"/>
                <a:gd name="connsiteY6" fmla="*/ 25592 h 59230"/>
                <a:gd name="connsiteX7" fmla="*/ 32930 w 45211"/>
                <a:gd name="connsiteY7" fmla="*/ 18887 h 59230"/>
                <a:gd name="connsiteX8" fmla="*/ 45212 w 45211"/>
                <a:gd name="connsiteY8" fmla="*/ 18775 h 59230"/>
                <a:gd name="connsiteX9" fmla="*/ 39853 w 45211"/>
                <a:gd name="connsiteY9" fmla="*/ 33638 h 59230"/>
                <a:gd name="connsiteX10" fmla="*/ 24785 w 45211"/>
                <a:gd name="connsiteY10" fmla="*/ 37997 h 59230"/>
                <a:gd name="connsiteX11" fmla="*/ 12282 w 45211"/>
                <a:gd name="connsiteY11" fmla="*/ 37997 h 59230"/>
                <a:gd name="connsiteX12" fmla="*/ 12282 w 45211"/>
                <a:gd name="connsiteY12" fmla="*/ 59230 h 59230"/>
                <a:gd name="connsiteX13" fmla="*/ 0 w 45211"/>
                <a:gd name="connsiteY13" fmla="*/ 59230 h 59230"/>
                <a:gd name="connsiteX14" fmla="*/ 0 w 45211"/>
                <a:gd name="connsiteY14" fmla="*/ 0 h 59230"/>
                <a:gd name="connsiteX15" fmla="*/ 25678 w 45211"/>
                <a:gd name="connsiteY15" fmla="*/ 0 h 59230"/>
                <a:gd name="connsiteX16" fmla="*/ 39853 w 45211"/>
                <a:gd name="connsiteY16" fmla="*/ 4582 h 59230"/>
                <a:gd name="connsiteX17" fmla="*/ 45212 w 45211"/>
                <a:gd name="connsiteY17" fmla="*/ 18775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11" h="59230">
                  <a:moveTo>
                    <a:pt x="32930" y="18887"/>
                  </a:moveTo>
                  <a:cubicBezTo>
                    <a:pt x="32930" y="15757"/>
                    <a:pt x="32094" y="13578"/>
                    <a:pt x="30479" y="12293"/>
                  </a:cubicBezTo>
                  <a:cubicBezTo>
                    <a:pt x="28915" y="10952"/>
                    <a:pt x="26678" y="10282"/>
                    <a:pt x="23778" y="10282"/>
                  </a:cubicBezTo>
                  <a:lnTo>
                    <a:pt x="12282" y="10282"/>
                  </a:lnTo>
                  <a:lnTo>
                    <a:pt x="12282" y="27715"/>
                  </a:lnTo>
                  <a:lnTo>
                    <a:pt x="23778" y="27715"/>
                  </a:lnTo>
                  <a:cubicBezTo>
                    <a:pt x="26678" y="27715"/>
                    <a:pt x="28915" y="27017"/>
                    <a:pt x="30479" y="25592"/>
                  </a:cubicBezTo>
                  <a:cubicBezTo>
                    <a:pt x="32094" y="24195"/>
                    <a:pt x="32930" y="21960"/>
                    <a:pt x="32930" y="18887"/>
                  </a:cubicBezTo>
                  <a:close/>
                  <a:moveTo>
                    <a:pt x="45212" y="18775"/>
                  </a:moveTo>
                  <a:cubicBezTo>
                    <a:pt x="45212" y="25787"/>
                    <a:pt x="43426" y="30732"/>
                    <a:pt x="39853" y="33638"/>
                  </a:cubicBezTo>
                  <a:cubicBezTo>
                    <a:pt x="36338" y="36544"/>
                    <a:pt x="31315" y="37997"/>
                    <a:pt x="24785" y="37997"/>
                  </a:cubicBezTo>
                  <a:lnTo>
                    <a:pt x="12282" y="37997"/>
                  </a:lnTo>
                  <a:lnTo>
                    <a:pt x="12282" y="59230"/>
                  </a:lnTo>
                  <a:lnTo>
                    <a:pt x="0" y="59230"/>
                  </a:lnTo>
                  <a:lnTo>
                    <a:pt x="0" y="0"/>
                  </a:lnTo>
                  <a:lnTo>
                    <a:pt x="25678" y="0"/>
                  </a:lnTo>
                  <a:cubicBezTo>
                    <a:pt x="31622" y="0"/>
                    <a:pt x="36338" y="1536"/>
                    <a:pt x="39853" y="4582"/>
                  </a:cubicBezTo>
                  <a:cubicBezTo>
                    <a:pt x="43426" y="7655"/>
                    <a:pt x="45212" y="12376"/>
                    <a:pt x="45212" y="1877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DB2325A-346C-435C-85F1-5EE46066A8E2}"/>
                </a:ext>
              </a:extLst>
            </p:cNvPr>
            <p:cNvSpPr/>
            <p:nvPr/>
          </p:nvSpPr>
          <p:spPr>
            <a:xfrm>
              <a:off x="3839257" y="740466"/>
              <a:ext cx="11610" cy="59565"/>
            </a:xfrm>
            <a:custGeom>
              <a:avLst/>
              <a:gdLst>
                <a:gd name="connsiteX0" fmla="*/ 11610 w 11610"/>
                <a:gd name="connsiteY0" fmla="*/ 10617 h 59565"/>
                <a:gd name="connsiteX1" fmla="*/ 0 w 11610"/>
                <a:gd name="connsiteY1" fmla="*/ 10617 h 59565"/>
                <a:gd name="connsiteX2" fmla="*/ 0 w 11610"/>
                <a:gd name="connsiteY2" fmla="*/ 0 h 59565"/>
                <a:gd name="connsiteX3" fmla="*/ 11610 w 11610"/>
                <a:gd name="connsiteY3" fmla="*/ 0 h 59565"/>
                <a:gd name="connsiteX4" fmla="*/ 0 w 11610"/>
                <a:gd name="connsiteY4" fmla="*/ 15757 h 59565"/>
                <a:gd name="connsiteX5" fmla="*/ 11610 w 11610"/>
                <a:gd name="connsiteY5" fmla="*/ 15757 h 59565"/>
                <a:gd name="connsiteX6" fmla="*/ 11610 w 11610"/>
                <a:gd name="connsiteY6" fmla="*/ 59566 h 59565"/>
                <a:gd name="connsiteX7" fmla="*/ 0 w 11610"/>
                <a:gd name="connsiteY7" fmla="*/ 59566 h 5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0" h="59565">
                  <a:moveTo>
                    <a:pt x="11610" y="10617"/>
                  </a:moveTo>
                  <a:lnTo>
                    <a:pt x="0" y="10617"/>
                  </a:lnTo>
                  <a:lnTo>
                    <a:pt x="0" y="0"/>
                  </a:lnTo>
                  <a:lnTo>
                    <a:pt x="11610" y="0"/>
                  </a:lnTo>
                  <a:close/>
                  <a:moveTo>
                    <a:pt x="0" y="15757"/>
                  </a:moveTo>
                  <a:lnTo>
                    <a:pt x="11610" y="15757"/>
                  </a:lnTo>
                  <a:lnTo>
                    <a:pt x="11610" y="59566"/>
                  </a:lnTo>
                  <a:lnTo>
                    <a:pt x="0" y="5956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70CAA19D-A866-4FCC-BDC1-7DE9220D2533}"/>
                </a:ext>
              </a:extLst>
            </p:cNvPr>
            <p:cNvSpPr/>
            <p:nvPr/>
          </p:nvSpPr>
          <p:spPr>
            <a:xfrm>
              <a:off x="3857626" y="756335"/>
              <a:ext cx="43311" cy="43696"/>
            </a:xfrm>
            <a:custGeom>
              <a:avLst/>
              <a:gdLst>
                <a:gd name="connsiteX0" fmla="*/ 0 w 43311"/>
                <a:gd name="connsiteY0" fmla="*/ 43697 h 43696"/>
                <a:gd name="connsiteX1" fmla="*/ 14954 w 43311"/>
                <a:gd name="connsiteY1" fmla="*/ 21569 h 43696"/>
                <a:gd name="connsiteX2" fmla="*/ 664 w 43311"/>
                <a:gd name="connsiteY2" fmla="*/ 0 h 43696"/>
                <a:gd name="connsiteX3" fmla="*/ 14732 w 43311"/>
                <a:gd name="connsiteY3" fmla="*/ 0 h 43696"/>
                <a:gd name="connsiteX4" fmla="*/ 21991 w 43311"/>
                <a:gd name="connsiteY4" fmla="*/ 12741 h 43696"/>
                <a:gd name="connsiteX5" fmla="*/ 29136 w 43311"/>
                <a:gd name="connsiteY5" fmla="*/ 0 h 43696"/>
                <a:gd name="connsiteX6" fmla="*/ 42754 w 43311"/>
                <a:gd name="connsiteY6" fmla="*/ 0 h 43696"/>
                <a:gd name="connsiteX7" fmla="*/ 28357 w 43311"/>
                <a:gd name="connsiteY7" fmla="*/ 21346 h 43696"/>
                <a:gd name="connsiteX8" fmla="*/ 43311 w 43311"/>
                <a:gd name="connsiteY8" fmla="*/ 43697 h 43696"/>
                <a:gd name="connsiteX9" fmla="*/ 29022 w 43311"/>
                <a:gd name="connsiteY9" fmla="*/ 43697 h 43696"/>
                <a:gd name="connsiteX10" fmla="*/ 21541 w 43311"/>
                <a:gd name="connsiteY10" fmla="*/ 30510 h 43696"/>
                <a:gd name="connsiteX11" fmla="*/ 13954 w 43311"/>
                <a:gd name="connsiteY11" fmla="*/ 43697 h 4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11" h="43696">
                  <a:moveTo>
                    <a:pt x="0" y="43697"/>
                  </a:moveTo>
                  <a:lnTo>
                    <a:pt x="14954" y="21569"/>
                  </a:lnTo>
                  <a:lnTo>
                    <a:pt x="664" y="0"/>
                  </a:lnTo>
                  <a:lnTo>
                    <a:pt x="14732" y="0"/>
                  </a:lnTo>
                  <a:lnTo>
                    <a:pt x="21991" y="12741"/>
                  </a:lnTo>
                  <a:lnTo>
                    <a:pt x="29136" y="0"/>
                  </a:lnTo>
                  <a:lnTo>
                    <a:pt x="42754" y="0"/>
                  </a:lnTo>
                  <a:lnTo>
                    <a:pt x="28357" y="21346"/>
                  </a:lnTo>
                  <a:lnTo>
                    <a:pt x="43311" y="43697"/>
                  </a:lnTo>
                  <a:lnTo>
                    <a:pt x="29022" y="43697"/>
                  </a:lnTo>
                  <a:lnTo>
                    <a:pt x="21541" y="30510"/>
                  </a:lnTo>
                  <a:lnTo>
                    <a:pt x="13954" y="4369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7FDE91D-C6A2-4756-BE98-8F8E45109D03}"/>
                </a:ext>
              </a:extLst>
            </p:cNvPr>
            <p:cNvSpPr/>
            <p:nvPr/>
          </p:nvSpPr>
          <p:spPr>
            <a:xfrm>
              <a:off x="3904260" y="755106"/>
              <a:ext cx="41432" cy="46378"/>
            </a:xfrm>
            <a:custGeom>
              <a:avLst/>
              <a:gdLst>
                <a:gd name="connsiteX0" fmla="*/ 20655 w 41432"/>
                <a:gd name="connsiteY0" fmla="*/ 9387 h 46378"/>
                <a:gd name="connsiteX1" fmla="*/ 14511 w 41432"/>
                <a:gd name="connsiteY1" fmla="*/ 11957 h 46378"/>
                <a:gd name="connsiteX2" fmla="*/ 11832 w 41432"/>
                <a:gd name="connsiteY2" fmla="*/ 18663 h 46378"/>
                <a:gd name="connsiteX3" fmla="*/ 29586 w 41432"/>
                <a:gd name="connsiteY3" fmla="*/ 18663 h 46378"/>
                <a:gd name="connsiteX4" fmla="*/ 26793 w 41432"/>
                <a:gd name="connsiteY4" fmla="*/ 11734 h 46378"/>
                <a:gd name="connsiteX5" fmla="*/ 20655 w 41432"/>
                <a:gd name="connsiteY5" fmla="*/ 9387 h 46378"/>
                <a:gd name="connsiteX6" fmla="*/ 20655 w 41432"/>
                <a:gd name="connsiteY6" fmla="*/ 0 h 46378"/>
                <a:gd name="connsiteX7" fmla="*/ 30479 w 41432"/>
                <a:gd name="connsiteY7" fmla="*/ 2123 h 46378"/>
                <a:gd name="connsiteX8" fmla="*/ 37731 w 41432"/>
                <a:gd name="connsiteY8" fmla="*/ 8493 h 46378"/>
                <a:gd name="connsiteX9" fmla="*/ 41082 w 41432"/>
                <a:gd name="connsiteY9" fmla="*/ 17545 h 46378"/>
                <a:gd name="connsiteX10" fmla="*/ 41418 w 41432"/>
                <a:gd name="connsiteY10" fmla="*/ 26262 h 46378"/>
                <a:gd name="connsiteX11" fmla="*/ 11496 w 41432"/>
                <a:gd name="connsiteY11" fmla="*/ 26262 h 46378"/>
                <a:gd name="connsiteX12" fmla="*/ 15633 w 41432"/>
                <a:gd name="connsiteY12" fmla="*/ 35426 h 46378"/>
                <a:gd name="connsiteX13" fmla="*/ 21320 w 41432"/>
                <a:gd name="connsiteY13" fmla="*/ 37103 h 46378"/>
                <a:gd name="connsiteX14" fmla="*/ 27014 w 41432"/>
                <a:gd name="connsiteY14" fmla="*/ 35091 h 46378"/>
                <a:gd name="connsiteX15" fmla="*/ 29250 w 41432"/>
                <a:gd name="connsiteY15" fmla="*/ 32073 h 46378"/>
                <a:gd name="connsiteX16" fmla="*/ 40861 w 41432"/>
                <a:gd name="connsiteY16" fmla="*/ 32073 h 46378"/>
                <a:gd name="connsiteX17" fmla="*/ 36838 w 41432"/>
                <a:gd name="connsiteY17" fmla="*/ 40008 h 46378"/>
                <a:gd name="connsiteX18" fmla="*/ 21098 w 41432"/>
                <a:gd name="connsiteY18" fmla="*/ 46378 h 46378"/>
                <a:gd name="connsiteX19" fmla="*/ 6366 w 41432"/>
                <a:gd name="connsiteY19" fmla="*/ 41014 h 46378"/>
                <a:gd name="connsiteX20" fmla="*/ 0 w 41432"/>
                <a:gd name="connsiteY20" fmla="*/ 23468 h 46378"/>
                <a:gd name="connsiteX21" fmla="*/ 5694 w 41432"/>
                <a:gd name="connsiteY21" fmla="*/ 6034 h 46378"/>
                <a:gd name="connsiteX22" fmla="*/ 20655 w 41432"/>
                <a:gd name="connsiteY22" fmla="*/ 0 h 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32" h="46378">
                  <a:moveTo>
                    <a:pt x="20655" y="9387"/>
                  </a:moveTo>
                  <a:cubicBezTo>
                    <a:pt x="18033" y="9387"/>
                    <a:pt x="15990" y="10254"/>
                    <a:pt x="14511" y="11957"/>
                  </a:cubicBezTo>
                  <a:cubicBezTo>
                    <a:pt x="13089" y="13606"/>
                    <a:pt x="12196" y="15841"/>
                    <a:pt x="11832" y="18663"/>
                  </a:cubicBezTo>
                  <a:lnTo>
                    <a:pt x="29586" y="18663"/>
                  </a:lnTo>
                  <a:cubicBezTo>
                    <a:pt x="29358" y="15618"/>
                    <a:pt x="28415" y="13298"/>
                    <a:pt x="26793" y="11734"/>
                  </a:cubicBezTo>
                  <a:cubicBezTo>
                    <a:pt x="25149" y="10169"/>
                    <a:pt x="23106" y="9387"/>
                    <a:pt x="20655" y="9387"/>
                  </a:cubicBezTo>
                  <a:close/>
                  <a:moveTo>
                    <a:pt x="20655" y="0"/>
                  </a:moveTo>
                  <a:cubicBezTo>
                    <a:pt x="24285" y="0"/>
                    <a:pt x="27571" y="726"/>
                    <a:pt x="30479" y="2123"/>
                  </a:cubicBezTo>
                  <a:cubicBezTo>
                    <a:pt x="33437" y="3464"/>
                    <a:pt x="35867" y="5587"/>
                    <a:pt x="37731" y="8493"/>
                  </a:cubicBezTo>
                  <a:cubicBezTo>
                    <a:pt x="39439" y="11120"/>
                    <a:pt x="40553" y="14137"/>
                    <a:pt x="41082" y="17545"/>
                  </a:cubicBezTo>
                  <a:cubicBezTo>
                    <a:pt x="41361" y="19557"/>
                    <a:pt x="41475" y="22463"/>
                    <a:pt x="41418" y="26262"/>
                  </a:cubicBezTo>
                  <a:lnTo>
                    <a:pt x="11496" y="26262"/>
                  </a:lnTo>
                  <a:cubicBezTo>
                    <a:pt x="11639" y="30593"/>
                    <a:pt x="13003" y="33638"/>
                    <a:pt x="15633" y="35426"/>
                  </a:cubicBezTo>
                  <a:cubicBezTo>
                    <a:pt x="17190" y="36544"/>
                    <a:pt x="19091" y="37103"/>
                    <a:pt x="21320" y="37103"/>
                  </a:cubicBezTo>
                  <a:cubicBezTo>
                    <a:pt x="23692" y="37103"/>
                    <a:pt x="25592" y="36432"/>
                    <a:pt x="27014" y="35091"/>
                  </a:cubicBezTo>
                  <a:cubicBezTo>
                    <a:pt x="27829" y="34365"/>
                    <a:pt x="28579" y="33359"/>
                    <a:pt x="29250" y="32073"/>
                  </a:cubicBezTo>
                  <a:lnTo>
                    <a:pt x="40861" y="32073"/>
                  </a:lnTo>
                  <a:cubicBezTo>
                    <a:pt x="40553" y="34700"/>
                    <a:pt x="39210" y="37326"/>
                    <a:pt x="36838" y="40008"/>
                  </a:cubicBezTo>
                  <a:cubicBezTo>
                    <a:pt x="33044" y="44255"/>
                    <a:pt x="27800" y="46378"/>
                    <a:pt x="21098" y="46378"/>
                  </a:cubicBezTo>
                  <a:cubicBezTo>
                    <a:pt x="15518" y="46378"/>
                    <a:pt x="10603" y="44590"/>
                    <a:pt x="6366" y="41014"/>
                  </a:cubicBezTo>
                  <a:cubicBezTo>
                    <a:pt x="2122" y="37438"/>
                    <a:pt x="0" y="31598"/>
                    <a:pt x="0" y="23468"/>
                  </a:cubicBezTo>
                  <a:cubicBezTo>
                    <a:pt x="0" y="15869"/>
                    <a:pt x="1900" y="10058"/>
                    <a:pt x="5694" y="6034"/>
                  </a:cubicBezTo>
                  <a:cubicBezTo>
                    <a:pt x="9545" y="2011"/>
                    <a:pt x="14540" y="0"/>
                    <a:pt x="20655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98F9EB4D-2ACF-4659-A7F0-6182225AD479}"/>
                </a:ext>
              </a:extLst>
            </p:cNvPr>
            <p:cNvSpPr/>
            <p:nvPr/>
          </p:nvSpPr>
          <p:spPr>
            <a:xfrm>
              <a:off x="3953659" y="740801"/>
              <a:ext cx="11388" cy="59230"/>
            </a:xfrm>
            <a:custGeom>
              <a:avLst/>
              <a:gdLst>
                <a:gd name="connsiteX0" fmla="*/ 0 w 11388"/>
                <a:gd name="connsiteY0" fmla="*/ 0 h 59230"/>
                <a:gd name="connsiteX1" fmla="*/ 11389 w 11388"/>
                <a:gd name="connsiteY1" fmla="*/ 0 h 59230"/>
                <a:gd name="connsiteX2" fmla="*/ 11389 w 11388"/>
                <a:gd name="connsiteY2" fmla="*/ 59230 h 59230"/>
                <a:gd name="connsiteX3" fmla="*/ 0 w 11388"/>
                <a:gd name="connsiteY3" fmla="*/ 5923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8" h="59230">
                  <a:moveTo>
                    <a:pt x="0" y="0"/>
                  </a:moveTo>
                  <a:lnTo>
                    <a:pt x="11389" y="0"/>
                  </a:lnTo>
                  <a:lnTo>
                    <a:pt x="11389" y="59230"/>
                  </a:lnTo>
                  <a:lnTo>
                    <a:pt x="0" y="592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83801A15-C368-4F21-92E1-F74E6DA14828}"/>
                </a:ext>
              </a:extLst>
            </p:cNvPr>
            <p:cNvSpPr/>
            <p:nvPr/>
          </p:nvSpPr>
          <p:spPr>
            <a:xfrm>
              <a:off x="3973585" y="754994"/>
              <a:ext cx="39853" cy="46490"/>
            </a:xfrm>
            <a:custGeom>
              <a:avLst/>
              <a:gdLst>
                <a:gd name="connsiteX0" fmla="*/ 11610 w 39853"/>
                <a:gd name="connsiteY0" fmla="*/ 31068 h 46490"/>
                <a:gd name="connsiteX1" fmla="*/ 13175 w 39853"/>
                <a:gd name="connsiteY1" fmla="*/ 35427 h 46490"/>
                <a:gd name="connsiteX2" fmla="*/ 20991 w 39853"/>
                <a:gd name="connsiteY2" fmla="*/ 37662 h 46490"/>
                <a:gd name="connsiteX3" fmla="*/ 26350 w 39853"/>
                <a:gd name="connsiteY3" fmla="*/ 36656 h 46490"/>
                <a:gd name="connsiteX4" fmla="*/ 28357 w 39853"/>
                <a:gd name="connsiteY4" fmla="*/ 33639 h 46490"/>
                <a:gd name="connsiteX5" fmla="*/ 26686 w 39853"/>
                <a:gd name="connsiteY5" fmla="*/ 30733 h 46490"/>
                <a:gd name="connsiteX6" fmla="*/ 14847 w 39853"/>
                <a:gd name="connsiteY6" fmla="*/ 27268 h 46490"/>
                <a:gd name="connsiteX7" fmla="*/ 4358 w 39853"/>
                <a:gd name="connsiteY7" fmla="*/ 22687 h 46490"/>
                <a:gd name="connsiteX8" fmla="*/ 1343 w 39853"/>
                <a:gd name="connsiteY8" fmla="*/ 14752 h 46490"/>
                <a:gd name="connsiteX9" fmla="*/ 6030 w 39853"/>
                <a:gd name="connsiteY9" fmla="*/ 4359 h 46490"/>
                <a:gd name="connsiteX10" fmla="*/ 19426 w 39853"/>
                <a:gd name="connsiteY10" fmla="*/ 0 h 46490"/>
                <a:gd name="connsiteX11" fmla="*/ 32708 w 39853"/>
                <a:gd name="connsiteY11" fmla="*/ 3353 h 46490"/>
                <a:gd name="connsiteX12" fmla="*/ 38739 w 39853"/>
                <a:gd name="connsiteY12" fmla="*/ 14640 h 46490"/>
                <a:gd name="connsiteX13" fmla="*/ 27243 w 39853"/>
                <a:gd name="connsiteY13" fmla="*/ 14640 h 46490"/>
                <a:gd name="connsiteX14" fmla="*/ 26014 w 39853"/>
                <a:gd name="connsiteY14" fmla="*/ 11064 h 46490"/>
                <a:gd name="connsiteX15" fmla="*/ 19541 w 39853"/>
                <a:gd name="connsiteY15" fmla="*/ 8717 h 46490"/>
                <a:gd name="connsiteX16" fmla="*/ 14289 w 39853"/>
                <a:gd name="connsiteY16" fmla="*/ 9947 h 46490"/>
                <a:gd name="connsiteX17" fmla="*/ 12725 w 39853"/>
                <a:gd name="connsiteY17" fmla="*/ 12629 h 46490"/>
                <a:gd name="connsiteX18" fmla="*/ 14404 w 39853"/>
                <a:gd name="connsiteY18" fmla="*/ 15534 h 46490"/>
                <a:gd name="connsiteX19" fmla="*/ 26235 w 39853"/>
                <a:gd name="connsiteY19" fmla="*/ 18663 h 46490"/>
                <a:gd name="connsiteX20" fmla="*/ 36510 w 39853"/>
                <a:gd name="connsiteY20" fmla="*/ 23581 h 46490"/>
                <a:gd name="connsiteX21" fmla="*/ 39853 w 39853"/>
                <a:gd name="connsiteY21" fmla="*/ 31739 h 46490"/>
                <a:gd name="connsiteX22" fmla="*/ 35052 w 39853"/>
                <a:gd name="connsiteY22" fmla="*/ 42467 h 46490"/>
                <a:gd name="connsiteX23" fmla="*/ 20098 w 39853"/>
                <a:gd name="connsiteY23" fmla="*/ 46490 h 46490"/>
                <a:gd name="connsiteX24" fmla="*/ 4915 w 39853"/>
                <a:gd name="connsiteY24" fmla="*/ 42132 h 46490"/>
                <a:gd name="connsiteX25" fmla="*/ 0 w 39853"/>
                <a:gd name="connsiteY25" fmla="*/ 31068 h 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53" h="46490">
                  <a:moveTo>
                    <a:pt x="11610" y="31068"/>
                  </a:moveTo>
                  <a:cubicBezTo>
                    <a:pt x="11832" y="33080"/>
                    <a:pt x="12339" y="34533"/>
                    <a:pt x="13175" y="35427"/>
                  </a:cubicBezTo>
                  <a:cubicBezTo>
                    <a:pt x="14568" y="36936"/>
                    <a:pt x="17190" y="37662"/>
                    <a:pt x="20991" y="37662"/>
                  </a:cubicBezTo>
                  <a:cubicBezTo>
                    <a:pt x="23220" y="37662"/>
                    <a:pt x="25007" y="37327"/>
                    <a:pt x="26350" y="36656"/>
                  </a:cubicBezTo>
                  <a:cubicBezTo>
                    <a:pt x="27686" y="35986"/>
                    <a:pt x="28357" y="34980"/>
                    <a:pt x="28357" y="33639"/>
                  </a:cubicBezTo>
                  <a:cubicBezTo>
                    <a:pt x="28357" y="32382"/>
                    <a:pt x="27800" y="31404"/>
                    <a:pt x="26686" y="30733"/>
                  </a:cubicBezTo>
                  <a:cubicBezTo>
                    <a:pt x="25621" y="30063"/>
                    <a:pt x="21684" y="28917"/>
                    <a:pt x="14847" y="27268"/>
                  </a:cubicBezTo>
                  <a:cubicBezTo>
                    <a:pt x="9853" y="26095"/>
                    <a:pt x="6366" y="24558"/>
                    <a:pt x="4358" y="22687"/>
                  </a:cubicBezTo>
                  <a:cubicBezTo>
                    <a:pt x="2343" y="20843"/>
                    <a:pt x="1343" y="18188"/>
                    <a:pt x="1343" y="14752"/>
                  </a:cubicBezTo>
                  <a:cubicBezTo>
                    <a:pt x="1343" y="10729"/>
                    <a:pt x="2901" y="7265"/>
                    <a:pt x="6030" y="4359"/>
                  </a:cubicBezTo>
                  <a:cubicBezTo>
                    <a:pt x="9210" y="1453"/>
                    <a:pt x="13675" y="0"/>
                    <a:pt x="19426" y="0"/>
                  </a:cubicBezTo>
                  <a:cubicBezTo>
                    <a:pt x="24842" y="0"/>
                    <a:pt x="29279" y="1118"/>
                    <a:pt x="32708" y="3353"/>
                  </a:cubicBezTo>
                  <a:cubicBezTo>
                    <a:pt x="36202" y="5532"/>
                    <a:pt x="38210" y="9276"/>
                    <a:pt x="38739" y="14640"/>
                  </a:cubicBezTo>
                  <a:lnTo>
                    <a:pt x="27243" y="14640"/>
                  </a:lnTo>
                  <a:cubicBezTo>
                    <a:pt x="27071" y="13160"/>
                    <a:pt x="26686" y="11958"/>
                    <a:pt x="26014" y="11064"/>
                  </a:cubicBezTo>
                  <a:cubicBezTo>
                    <a:pt x="24728" y="9500"/>
                    <a:pt x="22577" y="8717"/>
                    <a:pt x="19541" y="8717"/>
                  </a:cubicBezTo>
                  <a:cubicBezTo>
                    <a:pt x="17083" y="8717"/>
                    <a:pt x="15325" y="9136"/>
                    <a:pt x="14289" y="9947"/>
                  </a:cubicBezTo>
                  <a:cubicBezTo>
                    <a:pt x="13232" y="10701"/>
                    <a:pt x="12725" y="11595"/>
                    <a:pt x="12725" y="12629"/>
                  </a:cubicBezTo>
                  <a:cubicBezTo>
                    <a:pt x="12725" y="13970"/>
                    <a:pt x="13289" y="14948"/>
                    <a:pt x="14404" y="15534"/>
                  </a:cubicBezTo>
                  <a:cubicBezTo>
                    <a:pt x="15518" y="16149"/>
                    <a:pt x="19455" y="17183"/>
                    <a:pt x="26235" y="18663"/>
                  </a:cubicBezTo>
                  <a:cubicBezTo>
                    <a:pt x="30844" y="19781"/>
                    <a:pt x="34273" y="21429"/>
                    <a:pt x="36510" y="23581"/>
                  </a:cubicBezTo>
                  <a:cubicBezTo>
                    <a:pt x="38739" y="25760"/>
                    <a:pt x="39853" y="28470"/>
                    <a:pt x="39853" y="31739"/>
                  </a:cubicBezTo>
                  <a:cubicBezTo>
                    <a:pt x="39853" y="36153"/>
                    <a:pt x="38238" y="39729"/>
                    <a:pt x="35052" y="42467"/>
                  </a:cubicBezTo>
                  <a:cubicBezTo>
                    <a:pt x="31844" y="45149"/>
                    <a:pt x="26850" y="46490"/>
                    <a:pt x="20098" y="46490"/>
                  </a:cubicBezTo>
                  <a:cubicBezTo>
                    <a:pt x="13232" y="46490"/>
                    <a:pt x="8181" y="45038"/>
                    <a:pt x="4915" y="42132"/>
                  </a:cubicBezTo>
                  <a:cubicBezTo>
                    <a:pt x="1622" y="39226"/>
                    <a:pt x="0" y="35539"/>
                    <a:pt x="0" y="31068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76E89F62-4354-4CBC-83A1-0EA4C1635F81}"/>
                </a:ext>
              </a:extLst>
            </p:cNvPr>
            <p:cNvSpPr/>
            <p:nvPr/>
          </p:nvSpPr>
          <p:spPr>
            <a:xfrm>
              <a:off x="4441843" y="3384719"/>
              <a:ext cx="308315" cy="154312"/>
            </a:xfrm>
            <a:custGeom>
              <a:avLst/>
              <a:gdLst>
                <a:gd name="connsiteX0" fmla="*/ 0 w 308315"/>
                <a:gd name="connsiteY0" fmla="*/ 0 h 154312"/>
                <a:gd name="connsiteX1" fmla="*/ 308316 w 308315"/>
                <a:gd name="connsiteY1" fmla="*/ 0 h 154312"/>
                <a:gd name="connsiteX2" fmla="*/ 308316 w 308315"/>
                <a:gd name="connsiteY2" fmla="*/ 154312 h 154312"/>
                <a:gd name="connsiteX3" fmla="*/ 0 w 308315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12">
                  <a:moveTo>
                    <a:pt x="0" y="0"/>
                  </a:moveTo>
                  <a:lnTo>
                    <a:pt x="308316" y="0"/>
                  </a:lnTo>
                  <a:lnTo>
                    <a:pt x="308316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43C6E49F-39D1-4E17-88A6-238620146685}"/>
                </a:ext>
              </a:extLst>
            </p:cNvPr>
            <p:cNvSpPr/>
            <p:nvPr/>
          </p:nvSpPr>
          <p:spPr>
            <a:xfrm>
              <a:off x="4441843" y="890051"/>
              <a:ext cx="308315" cy="154307"/>
            </a:xfrm>
            <a:custGeom>
              <a:avLst/>
              <a:gdLst>
                <a:gd name="connsiteX0" fmla="*/ 0 w 308315"/>
                <a:gd name="connsiteY0" fmla="*/ 0 h 154307"/>
                <a:gd name="connsiteX1" fmla="*/ 308316 w 308315"/>
                <a:gd name="connsiteY1" fmla="*/ 0 h 154307"/>
                <a:gd name="connsiteX2" fmla="*/ 308316 w 308315"/>
                <a:gd name="connsiteY2" fmla="*/ 154307 h 154307"/>
                <a:gd name="connsiteX3" fmla="*/ 0 w 308315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7">
                  <a:moveTo>
                    <a:pt x="0" y="0"/>
                  </a:moveTo>
                  <a:lnTo>
                    <a:pt x="308316" y="0"/>
                  </a:lnTo>
                  <a:lnTo>
                    <a:pt x="308316" y="154307"/>
                  </a:lnTo>
                  <a:lnTo>
                    <a:pt x="0" y="154307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F9BF201-531F-43D2-ADBF-5F88C2720453}"/>
                </a:ext>
              </a:extLst>
            </p:cNvPr>
            <p:cNvSpPr/>
            <p:nvPr/>
          </p:nvSpPr>
          <p:spPr>
            <a:xfrm>
              <a:off x="4441843" y="1044358"/>
              <a:ext cx="308315" cy="154306"/>
            </a:xfrm>
            <a:custGeom>
              <a:avLst/>
              <a:gdLst>
                <a:gd name="connsiteX0" fmla="*/ 0 w 308315"/>
                <a:gd name="connsiteY0" fmla="*/ 0 h 154306"/>
                <a:gd name="connsiteX1" fmla="*/ 308316 w 308315"/>
                <a:gd name="connsiteY1" fmla="*/ 0 h 154306"/>
                <a:gd name="connsiteX2" fmla="*/ 308316 w 308315"/>
                <a:gd name="connsiteY2" fmla="*/ 154307 h 154306"/>
                <a:gd name="connsiteX3" fmla="*/ 0 w 308315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6">
                  <a:moveTo>
                    <a:pt x="0" y="0"/>
                  </a:moveTo>
                  <a:lnTo>
                    <a:pt x="308316" y="0"/>
                  </a:lnTo>
                  <a:lnTo>
                    <a:pt x="308316" y="154307"/>
                  </a:lnTo>
                  <a:lnTo>
                    <a:pt x="0" y="154307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27C8777-D4A5-4CBF-AF9B-602DA5681471}"/>
                </a:ext>
              </a:extLst>
            </p:cNvPr>
            <p:cNvSpPr/>
            <p:nvPr/>
          </p:nvSpPr>
          <p:spPr>
            <a:xfrm>
              <a:off x="4441843" y="1224368"/>
              <a:ext cx="308315" cy="154338"/>
            </a:xfrm>
            <a:custGeom>
              <a:avLst/>
              <a:gdLst>
                <a:gd name="connsiteX0" fmla="*/ 0 w 308315"/>
                <a:gd name="connsiteY0" fmla="*/ 0 h 154338"/>
                <a:gd name="connsiteX1" fmla="*/ 308316 w 308315"/>
                <a:gd name="connsiteY1" fmla="*/ 0 h 154338"/>
                <a:gd name="connsiteX2" fmla="*/ 308316 w 308315"/>
                <a:gd name="connsiteY2" fmla="*/ 154338 h 154338"/>
                <a:gd name="connsiteX3" fmla="*/ 0 w 308315"/>
                <a:gd name="connsiteY3" fmla="*/ 154338 h 15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38">
                  <a:moveTo>
                    <a:pt x="0" y="0"/>
                  </a:moveTo>
                  <a:lnTo>
                    <a:pt x="308316" y="0"/>
                  </a:lnTo>
                  <a:lnTo>
                    <a:pt x="308316" y="154338"/>
                  </a:lnTo>
                  <a:lnTo>
                    <a:pt x="0" y="154338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26330C6F-E7A9-4FB2-9D49-1EF23E6DD04C}"/>
                </a:ext>
              </a:extLst>
            </p:cNvPr>
            <p:cNvSpPr/>
            <p:nvPr/>
          </p:nvSpPr>
          <p:spPr>
            <a:xfrm>
              <a:off x="4441843" y="1378707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1A869C9-77AD-48BE-811B-1640BA3E0BC3}"/>
                </a:ext>
              </a:extLst>
            </p:cNvPr>
            <p:cNvSpPr/>
            <p:nvPr/>
          </p:nvSpPr>
          <p:spPr>
            <a:xfrm>
              <a:off x="4441843" y="1558718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F49B8E4-D526-4DCB-89B7-F3AE0993D1C8}"/>
                </a:ext>
              </a:extLst>
            </p:cNvPr>
            <p:cNvSpPr/>
            <p:nvPr/>
          </p:nvSpPr>
          <p:spPr>
            <a:xfrm>
              <a:off x="4441843" y="1713023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E3FCEDF-A206-4563-95C6-F0899E2BD944}"/>
                </a:ext>
              </a:extLst>
            </p:cNvPr>
            <p:cNvSpPr/>
            <p:nvPr/>
          </p:nvSpPr>
          <p:spPr>
            <a:xfrm>
              <a:off x="4441843" y="1893062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5DFF3BF-D373-4707-8C40-71BD80071A35}"/>
                </a:ext>
              </a:extLst>
            </p:cNvPr>
            <p:cNvSpPr/>
            <p:nvPr/>
          </p:nvSpPr>
          <p:spPr>
            <a:xfrm>
              <a:off x="4441843" y="2047368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E8C6F52-649E-4DE3-8E51-58944D31DD74}"/>
                </a:ext>
              </a:extLst>
            </p:cNvPr>
            <p:cNvSpPr/>
            <p:nvPr/>
          </p:nvSpPr>
          <p:spPr>
            <a:xfrm>
              <a:off x="4441843" y="2227407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3D14E17E-83AE-4ACD-A248-1D9BEB444160}"/>
                </a:ext>
              </a:extLst>
            </p:cNvPr>
            <p:cNvSpPr/>
            <p:nvPr/>
          </p:nvSpPr>
          <p:spPr>
            <a:xfrm>
              <a:off x="4441843" y="2381713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9048EC9-2175-4D39-80CC-A3A2EE97D9B4}"/>
                </a:ext>
              </a:extLst>
            </p:cNvPr>
            <p:cNvSpPr/>
            <p:nvPr/>
          </p:nvSpPr>
          <p:spPr>
            <a:xfrm>
              <a:off x="4441843" y="2561724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657A1C-66E1-4CC4-9909-17B019C831A3}"/>
                </a:ext>
              </a:extLst>
            </p:cNvPr>
            <p:cNvSpPr/>
            <p:nvPr/>
          </p:nvSpPr>
          <p:spPr>
            <a:xfrm>
              <a:off x="4441843" y="2716029"/>
              <a:ext cx="308315" cy="154333"/>
            </a:xfrm>
            <a:custGeom>
              <a:avLst/>
              <a:gdLst>
                <a:gd name="connsiteX0" fmla="*/ 0 w 308315"/>
                <a:gd name="connsiteY0" fmla="*/ 0 h 154333"/>
                <a:gd name="connsiteX1" fmla="*/ 308316 w 308315"/>
                <a:gd name="connsiteY1" fmla="*/ 0 h 154333"/>
                <a:gd name="connsiteX2" fmla="*/ 308316 w 308315"/>
                <a:gd name="connsiteY2" fmla="*/ 154334 h 154333"/>
                <a:gd name="connsiteX3" fmla="*/ 0 w 308315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33">
                  <a:moveTo>
                    <a:pt x="0" y="0"/>
                  </a:moveTo>
                  <a:lnTo>
                    <a:pt x="308316" y="0"/>
                  </a:lnTo>
                  <a:lnTo>
                    <a:pt x="308316" y="154334"/>
                  </a:lnTo>
                  <a:lnTo>
                    <a:pt x="0" y="154334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3F4FC5C-9E92-40F2-88B3-E41557149C3C}"/>
                </a:ext>
              </a:extLst>
            </p:cNvPr>
            <p:cNvSpPr/>
            <p:nvPr/>
          </p:nvSpPr>
          <p:spPr>
            <a:xfrm>
              <a:off x="4441843" y="2896068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D977C66-BA38-40A1-A647-3EDCA4149BD1}"/>
                </a:ext>
              </a:extLst>
            </p:cNvPr>
            <p:cNvSpPr/>
            <p:nvPr/>
          </p:nvSpPr>
          <p:spPr>
            <a:xfrm>
              <a:off x="4441843" y="3050374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2B8F31F-6A28-4D90-8352-9AC06AB8829A}"/>
                </a:ext>
              </a:extLst>
            </p:cNvPr>
            <p:cNvSpPr/>
            <p:nvPr/>
          </p:nvSpPr>
          <p:spPr>
            <a:xfrm>
              <a:off x="4441843" y="3230413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8DADB91-18FE-4AE1-BA0D-F8FD50635D72}"/>
                </a:ext>
              </a:extLst>
            </p:cNvPr>
            <p:cNvSpPr/>
            <p:nvPr/>
          </p:nvSpPr>
          <p:spPr>
            <a:xfrm>
              <a:off x="4441843" y="3551877"/>
              <a:ext cx="308315" cy="154312"/>
            </a:xfrm>
            <a:custGeom>
              <a:avLst/>
              <a:gdLst>
                <a:gd name="connsiteX0" fmla="*/ 0 w 308315"/>
                <a:gd name="connsiteY0" fmla="*/ 0 h 154312"/>
                <a:gd name="connsiteX1" fmla="*/ 308316 w 308315"/>
                <a:gd name="connsiteY1" fmla="*/ 0 h 154312"/>
                <a:gd name="connsiteX2" fmla="*/ 308316 w 308315"/>
                <a:gd name="connsiteY2" fmla="*/ 154312 h 154312"/>
                <a:gd name="connsiteX3" fmla="*/ 0 w 308315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12">
                  <a:moveTo>
                    <a:pt x="0" y="0"/>
                  </a:moveTo>
                  <a:lnTo>
                    <a:pt x="308316" y="0"/>
                  </a:lnTo>
                  <a:lnTo>
                    <a:pt x="308316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248B778-F889-4C5E-96FD-3A79FD5E545F}"/>
                </a:ext>
              </a:extLst>
            </p:cNvPr>
            <p:cNvSpPr/>
            <p:nvPr/>
          </p:nvSpPr>
          <p:spPr>
            <a:xfrm>
              <a:off x="4441843" y="3706189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FBE01EE-158C-43C5-951E-E8C1373ECCBC}"/>
                </a:ext>
              </a:extLst>
            </p:cNvPr>
            <p:cNvSpPr/>
            <p:nvPr/>
          </p:nvSpPr>
          <p:spPr>
            <a:xfrm>
              <a:off x="4441843" y="3886222"/>
              <a:ext cx="308315" cy="154312"/>
            </a:xfrm>
            <a:custGeom>
              <a:avLst/>
              <a:gdLst>
                <a:gd name="connsiteX0" fmla="*/ 0 w 308315"/>
                <a:gd name="connsiteY0" fmla="*/ 0 h 154312"/>
                <a:gd name="connsiteX1" fmla="*/ 308316 w 308315"/>
                <a:gd name="connsiteY1" fmla="*/ 0 h 154312"/>
                <a:gd name="connsiteX2" fmla="*/ 308316 w 308315"/>
                <a:gd name="connsiteY2" fmla="*/ 154312 h 154312"/>
                <a:gd name="connsiteX3" fmla="*/ 0 w 308315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12">
                  <a:moveTo>
                    <a:pt x="0" y="0"/>
                  </a:moveTo>
                  <a:lnTo>
                    <a:pt x="308316" y="0"/>
                  </a:lnTo>
                  <a:lnTo>
                    <a:pt x="308316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1EDDA6C-F6BF-4A82-A639-7218F2B68582}"/>
                </a:ext>
              </a:extLst>
            </p:cNvPr>
            <p:cNvSpPr/>
            <p:nvPr/>
          </p:nvSpPr>
          <p:spPr>
            <a:xfrm>
              <a:off x="4441843" y="4040534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8C5F86D-F44A-41DC-8F98-BFB9AA8F92ED}"/>
                </a:ext>
              </a:extLst>
            </p:cNvPr>
            <p:cNvSpPr/>
            <p:nvPr/>
          </p:nvSpPr>
          <p:spPr>
            <a:xfrm>
              <a:off x="4441843" y="4220573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2127794-0406-4367-AFA4-0464FDD19E60}"/>
                </a:ext>
              </a:extLst>
            </p:cNvPr>
            <p:cNvSpPr/>
            <p:nvPr/>
          </p:nvSpPr>
          <p:spPr>
            <a:xfrm>
              <a:off x="4441843" y="4374879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564466AD-8A9C-4215-8A0E-BDC21D7F2310}"/>
                </a:ext>
              </a:extLst>
            </p:cNvPr>
            <p:cNvSpPr/>
            <p:nvPr/>
          </p:nvSpPr>
          <p:spPr>
            <a:xfrm>
              <a:off x="4441843" y="4554890"/>
              <a:ext cx="308315" cy="154333"/>
            </a:xfrm>
            <a:custGeom>
              <a:avLst/>
              <a:gdLst>
                <a:gd name="connsiteX0" fmla="*/ 0 w 308315"/>
                <a:gd name="connsiteY0" fmla="*/ 0 h 154333"/>
                <a:gd name="connsiteX1" fmla="*/ 308316 w 308315"/>
                <a:gd name="connsiteY1" fmla="*/ 0 h 154333"/>
                <a:gd name="connsiteX2" fmla="*/ 308316 w 308315"/>
                <a:gd name="connsiteY2" fmla="*/ 154334 h 154333"/>
                <a:gd name="connsiteX3" fmla="*/ 0 w 308315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33">
                  <a:moveTo>
                    <a:pt x="0" y="0"/>
                  </a:moveTo>
                  <a:lnTo>
                    <a:pt x="308316" y="0"/>
                  </a:lnTo>
                  <a:lnTo>
                    <a:pt x="308316" y="154334"/>
                  </a:lnTo>
                  <a:lnTo>
                    <a:pt x="0" y="154334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85B663E1-1208-4196-88BF-74F302A5FAA8}"/>
                </a:ext>
              </a:extLst>
            </p:cNvPr>
            <p:cNvSpPr/>
            <p:nvPr/>
          </p:nvSpPr>
          <p:spPr>
            <a:xfrm>
              <a:off x="4441843" y="4709224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56F6D8F-0264-47C7-8649-5472D1FABE9D}"/>
                </a:ext>
              </a:extLst>
            </p:cNvPr>
            <p:cNvSpPr/>
            <p:nvPr/>
          </p:nvSpPr>
          <p:spPr>
            <a:xfrm>
              <a:off x="4441843" y="4889235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7FBE5D1-10DD-421E-821B-43313F34436E}"/>
                </a:ext>
              </a:extLst>
            </p:cNvPr>
            <p:cNvSpPr/>
            <p:nvPr/>
          </p:nvSpPr>
          <p:spPr>
            <a:xfrm>
              <a:off x="4441843" y="5043540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6 h 154305"/>
                <a:gd name="connsiteX3" fmla="*/ 0 w 308315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6"/>
                  </a:lnTo>
                  <a:lnTo>
                    <a:pt x="0" y="154306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0833792-DAD9-4DBB-981E-A0C891E9422B}"/>
                </a:ext>
              </a:extLst>
            </p:cNvPr>
            <p:cNvSpPr/>
            <p:nvPr/>
          </p:nvSpPr>
          <p:spPr>
            <a:xfrm>
              <a:off x="4441843" y="5223580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0ECE4CB-D983-4CF4-912E-8D6CC5FDDE5C}"/>
                </a:ext>
              </a:extLst>
            </p:cNvPr>
            <p:cNvSpPr/>
            <p:nvPr/>
          </p:nvSpPr>
          <p:spPr>
            <a:xfrm>
              <a:off x="4441843" y="5377885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49AC126-6154-4F28-9316-E4136036D175}"/>
                </a:ext>
              </a:extLst>
            </p:cNvPr>
            <p:cNvSpPr/>
            <p:nvPr/>
          </p:nvSpPr>
          <p:spPr>
            <a:xfrm>
              <a:off x="4441843" y="5557924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CAF5E64-C778-4521-9214-C561BF14FDEC}"/>
                </a:ext>
              </a:extLst>
            </p:cNvPr>
            <p:cNvSpPr/>
            <p:nvPr/>
          </p:nvSpPr>
          <p:spPr>
            <a:xfrm>
              <a:off x="4441843" y="5712230"/>
              <a:ext cx="308315" cy="154312"/>
            </a:xfrm>
            <a:custGeom>
              <a:avLst/>
              <a:gdLst>
                <a:gd name="connsiteX0" fmla="*/ 0 w 308315"/>
                <a:gd name="connsiteY0" fmla="*/ 0 h 154312"/>
                <a:gd name="connsiteX1" fmla="*/ 308316 w 308315"/>
                <a:gd name="connsiteY1" fmla="*/ 0 h 154312"/>
                <a:gd name="connsiteX2" fmla="*/ 308316 w 308315"/>
                <a:gd name="connsiteY2" fmla="*/ 154313 h 154312"/>
                <a:gd name="connsiteX3" fmla="*/ 0 w 308315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12">
                  <a:moveTo>
                    <a:pt x="0" y="0"/>
                  </a:moveTo>
                  <a:lnTo>
                    <a:pt x="308316" y="0"/>
                  </a:lnTo>
                  <a:lnTo>
                    <a:pt x="308316" y="154313"/>
                  </a:lnTo>
                  <a:lnTo>
                    <a:pt x="0" y="154313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4FE538B-E148-44EE-91EB-2118B17DD9AD}"/>
                </a:ext>
              </a:extLst>
            </p:cNvPr>
            <p:cNvSpPr/>
            <p:nvPr/>
          </p:nvSpPr>
          <p:spPr>
            <a:xfrm>
              <a:off x="4441843" y="5892241"/>
              <a:ext cx="308315" cy="154305"/>
            </a:xfrm>
            <a:custGeom>
              <a:avLst/>
              <a:gdLst>
                <a:gd name="connsiteX0" fmla="*/ 0 w 308315"/>
                <a:gd name="connsiteY0" fmla="*/ 0 h 154305"/>
                <a:gd name="connsiteX1" fmla="*/ 308316 w 308315"/>
                <a:gd name="connsiteY1" fmla="*/ 0 h 154305"/>
                <a:gd name="connsiteX2" fmla="*/ 308316 w 308315"/>
                <a:gd name="connsiteY2" fmla="*/ 154305 h 154305"/>
                <a:gd name="connsiteX3" fmla="*/ 0 w 308315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05">
                  <a:moveTo>
                    <a:pt x="0" y="0"/>
                  </a:moveTo>
                  <a:lnTo>
                    <a:pt x="308316" y="0"/>
                  </a:lnTo>
                  <a:lnTo>
                    <a:pt x="308316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C6C55F-9E5E-422C-9CE7-C20FD9F9E087}"/>
                </a:ext>
              </a:extLst>
            </p:cNvPr>
            <p:cNvSpPr/>
            <p:nvPr/>
          </p:nvSpPr>
          <p:spPr>
            <a:xfrm>
              <a:off x="4441843" y="6046546"/>
              <a:ext cx="308315" cy="154312"/>
            </a:xfrm>
            <a:custGeom>
              <a:avLst/>
              <a:gdLst>
                <a:gd name="connsiteX0" fmla="*/ 0 w 308315"/>
                <a:gd name="connsiteY0" fmla="*/ 0 h 154312"/>
                <a:gd name="connsiteX1" fmla="*/ 308316 w 308315"/>
                <a:gd name="connsiteY1" fmla="*/ 0 h 154312"/>
                <a:gd name="connsiteX2" fmla="*/ 308316 w 308315"/>
                <a:gd name="connsiteY2" fmla="*/ 154313 h 154312"/>
                <a:gd name="connsiteX3" fmla="*/ 0 w 308315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15" h="154312">
                  <a:moveTo>
                    <a:pt x="0" y="0"/>
                  </a:moveTo>
                  <a:lnTo>
                    <a:pt x="308316" y="0"/>
                  </a:lnTo>
                  <a:lnTo>
                    <a:pt x="308316" y="154313"/>
                  </a:lnTo>
                  <a:lnTo>
                    <a:pt x="0" y="154313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63AF7F2-59C5-467B-BDA6-3F333D20673E}"/>
                </a:ext>
              </a:extLst>
            </p:cNvPr>
            <p:cNvSpPr/>
            <p:nvPr/>
          </p:nvSpPr>
          <p:spPr>
            <a:xfrm>
              <a:off x="4444415" y="892621"/>
              <a:ext cx="154168" cy="154306"/>
            </a:xfrm>
            <a:custGeom>
              <a:avLst/>
              <a:gdLst>
                <a:gd name="connsiteX0" fmla="*/ 0 w 154168"/>
                <a:gd name="connsiteY0" fmla="*/ 0 h 154306"/>
                <a:gd name="connsiteX1" fmla="*/ 154169 w 154168"/>
                <a:gd name="connsiteY1" fmla="*/ 0 h 154306"/>
                <a:gd name="connsiteX2" fmla="*/ 154169 w 154168"/>
                <a:gd name="connsiteY2" fmla="*/ 154307 h 154306"/>
                <a:gd name="connsiteX3" fmla="*/ 0 w 154168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6">
                  <a:moveTo>
                    <a:pt x="0" y="0"/>
                  </a:moveTo>
                  <a:lnTo>
                    <a:pt x="154169" y="0"/>
                  </a:lnTo>
                  <a:lnTo>
                    <a:pt x="154169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5C34642-B2D4-4AA0-AB0D-9241A1CF8210}"/>
                </a:ext>
              </a:extLst>
            </p:cNvPr>
            <p:cNvSpPr/>
            <p:nvPr/>
          </p:nvSpPr>
          <p:spPr>
            <a:xfrm>
              <a:off x="4492835" y="947577"/>
              <a:ext cx="54478" cy="88063"/>
            </a:xfrm>
            <a:custGeom>
              <a:avLst/>
              <a:gdLst>
                <a:gd name="connsiteX0" fmla="*/ 26907 w 54478"/>
                <a:gd name="connsiteY0" fmla="*/ 56325 h 88063"/>
                <a:gd name="connsiteX1" fmla="*/ 38960 w 54478"/>
                <a:gd name="connsiteY1" fmla="*/ 50290 h 88063"/>
                <a:gd name="connsiteX2" fmla="*/ 43761 w 54478"/>
                <a:gd name="connsiteY2" fmla="*/ 32074 h 88063"/>
                <a:gd name="connsiteX3" fmla="*/ 41639 w 54478"/>
                <a:gd name="connsiteY3" fmla="*/ 19334 h 88063"/>
                <a:gd name="connsiteX4" fmla="*/ 26907 w 54478"/>
                <a:gd name="connsiteY4" fmla="*/ 9052 h 88063"/>
                <a:gd name="connsiteX5" fmla="*/ 12167 w 54478"/>
                <a:gd name="connsiteY5" fmla="*/ 19893 h 88063"/>
                <a:gd name="connsiteX6" fmla="*/ 9938 w 54478"/>
                <a:gd name="connsiteY6" fmla="*/ 34532 h 88063"/>
                <a:gd name="connsiteX7" fmla="*/ 12167 w 54478"/>
                <a:gd name="connsiteY7" fmla="*/ 46826 h 88063"/>
                <a:gd name="connsiteX8" fmla="*/ 26907 w 54478"/>
                <a:gd name="connsiteY8" fmla="*/ 56325 h 88063"/>
                <a:gd name="connsiteX9" fmla="*/ 0 w 54478"/>
                <a:gd name="connsiteY9" fmla="*/ 1788 h 88063"/>
                <a:gd name="connsiteX10" fmla="*/ 10160 w 54478"/>
                <a:gd name="connsiteY10" fmla="*/ 1788 h 88063"/>
                <a:gd name="connsiteX11" fmla="*/ 10160 w 54478"/>
                <a:gd name="connsiteY11" fmla="*/ 9946 h 88063"/>
                <a:gd name="connsiteX12" fmla="*/ 16969 w 54478"/>
                <a:gd name="connsiteY12" fmla="*/ 3465 h 88063"/>
                <a:gd name="connsiteX13" fmla="*/ 29250 w 54478"/>
                <a:gd name="connsiteY13" fmla="*/ 0 h 88063"/>
                <a:gd name="connsiteX14" fmla="*/ 47112 w 54478"/>
                <a:gd name="connsiteY14" fmla="*/ 8046 h 88063"/>
                <a:gd name="connsiteX15" fmla="*/ 54478 w 54478"/>
                <a:gd name="connsiteY15" fmla="*/ 31068 h 88063"/>
                <a:gd name="connsiteX16" fmla="*/ 43876 w 54478"/>
                <a:gd name="connsiteY16" fmla="*/ 59901 h 88063"/>
                <a:gd name="connsiteX17" fmla="*/ 28243 w 54478"/>
                <a:gd name="connsiteY17" fmla="*/ 65489 h 88063"/>
                <a:gd name="connsiteX18" fmla="*/ 16526 w 54478"/>
                <a:gd name="connsiteY18" fmla="*/ 62360 h 88063"/>
                <a:gd name="connsiteX19" fmla="*/ 10381 w 54478"/>
                <a:gd name="connsiteY19" fmla="*/ 56437 h 88063"/>
                <a:gd name="connsiteX20" fmla="*/ 10381 w 54478"/>
                <a:gd name="connsiteY20" fmla="*/ 88064 h 88063"/>
                <a:gd name="connsiteX21" fmla="*/ 0 w 54478"/>
                <a:gd name="connsiteY21" fmla="*/ 88064 h 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3">
                  <a:moveTo>
                    <a:pt x="26907" y="56325"/>
                  </a:moveTo>
                  <a:cubicBezTo>
                    <a:pt x="31730" y="56325"/>
                    <a:pt x="35752" y="54314"/>
                    <a:pt x="38960" y="50290"/>
                  </a:cubicBezTo>
                  <a:cubicBezTo>
                    <a:pt x="42140" y="46211"/>
                    <a:pt x="43761" y="40121"/>
                    <a:pt x="43761" y="32074"/>
                  </a:cubicBezTo>
                  <a:cubicBezTo>
                    <a:pt x="43761" y="27157"/>
                    <a:pt x="43033" y="22910"/>
                    <a:pt x="41639" y="19334"/>
                  </a:cubicBezTo>
                  <a:cubicBezTo>
                    <a:pt x="38960" y="12489"/>
                    <a:pt x="34052" y="9052"/>
                    <a:pt x="26907" y="9052"/>
                  </a:cubicBezTo>
                  <a:cubicBezTo>
                    <a:pt x="19677" y="9052"/>
                    <a:pt x="14761" y="12685"/>
                    <a:pt x="12167" y="19893"/>
                  </a:cubicBezTo>
                  <a:cubicBezTo>
                    <a:pt x="10660" y="23776"/>
                    <a:pt x="9938" y="28665"/>
                    <a:pt x="9938" y="34532"/>
                  </a:cubicBezTo>
                  <a:cubicBezTo>
                    <a:pt x="9938" y="39394"/>
                    <a:pt x="10660" y="43473"/>
                    <a:pt x="12167" y="46826"/>
                  </a:cubicBezTo>
                  <a:cubicBezTo>
                    <a:pt x="14847" y="53168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6"/>
                  </a:lnTo>
                  <a:cubicBezTo>
                    <a:pt x="12167" y="7124"/>
                    <a:pt x="14432" y="4973"/>
                    <a:pt x="16969" y="3465"/>
                  </a:cubicBezTo>
                  <a:cubicBezTo>
                    <a:pt x="20455" y="1174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4"/>
                    <a:pt x="54478" y="31068"/>
                  </a:cubicBezTo>
                  <a:cubicBezTo>
                    <a:pt x="54478" y="44563"/>
                    <a:pt x="50935" y="54174"/>
                    <a:pt x="43876" y="59901"/>
                  </a:cubicBezTo>
                  <a:cubicBezTo>
                    <a:pt x="39410" y="63618"/>
                    <a:pt x="34188" y="65489"/>
                    <a:pt x="28243" y="65489"/>
                  </a:cubicBezTo>
                  <a:cubicBezTo>
                    <a:pt x="23613" y="65489"/>
                    <a:pt x="19705" y="64427"/>
                    <a:pt x="16526" y="62360"/>
                  </a:cubicBezTo>
                  <a:cubicBezTo>
                    <a:pt x="14739" y="61242"/>
                    <a:pt x="12668" y="59287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5E6B5D6-A63C-4F1C-89A3-B02072BAD1AD}"/>
                </a:ext>
              </a:extLst>
            </p:cNvPr>
            <p:cNvSpPr/>
            <p:nvPr/>
          </p:nvSpPr>
          <p:spPr>
            <a:xfrm>
              <a:off x="4598584" y="892621"/>
              <a:ext cx="154140" cy="154306"/>
            </a:xfrm>
            <a:custGeom>
              <a:avLst/>
              <a:gdLst>
                <a:gd name="connsiteX0" fmla="*/ 0 w 154140"/>
                <a:gd name="connsiteY0" fmla="*/ 0 h 154306"/>
                <a:gd name="connsiteX1" fmla="*/ 154140 w 154140"/>
                <a:gd name="connsiteY1" fmla="*/ 0 h 154306"/>
                <a:gd name="connsiteX2" fmla="*/ 154140 w 154140"/>
                <a:gd name="connsiteY2" fmla="*/ 154307 h 154306"/>
                <a:gd name="connsiteX3" fmla="*/ 0 w 154140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6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CB2F34D7-E1F4-4941-B70D-C7056006167E}"/>
                </a:ext>
              </a:extLst>
            </p:cNvPr>
            <p:cNvSpPr/>
            <p:nvPr/>
          </p:nvSpPr>
          <p:spPr>
            <a:xfrm>
              <a:off x="4647761" y="947689"/>
              <a:ext cx="50456" cy="63254"/>
            </a:xfrm>
            <a:custGeom>
              <a:avLst/>
              <a:gdLst>
                <a:gd name="connsiteX0" fmla="*/ 0 w 50456"/>
                <a:gd name="connsiteY0" fmla="*/ 1341 h 63254"/>
                <a:gd name="connsiteX1" fmla="*/ 9931 w 50456"/>
                <a:gd name="connsiteY1" fmla="*/ 1341 h 63254"/>
                <a:gd name="connsiteX2" fmla="*/ 9931 w 50456"/>
                <a:gd name="connsiteY2" fmla="*/ 10170 h 63254"/>
                <a:gd name="connsiteX3" fmla="*/ 19198 w 50456"/>
                <a:gd name="connsiteY3" fmla="*/ 2347 h 63254"/>
                <a:gd name="connsiteX4" fmla="*/ 30137 w 50456"/>
                <a:gd name="connsiteY4" fmla="*/ 0 h 63254"/>
                <a:gd name="connsiteX5" fmla="*/ 47891 w 50456"/>
                <a:gd name="connsiteY5" fmla="*/ 9164 h 63254"/>
                <a:gd name="connsiteX6" fmla="*/ 50456 w 50456"/>
                <a:gd name="connsiteY6" fmla="*/ 23581 h 63254"/>
                <a:gd name="connsiteX7" fmla="*/ 50456 w 50456"/>
                <a:gd name="connsiteY7" fmla="*/ 63254 h 63254"/>
                <a:gd name="connsiteX8" fmla="*/ 39853 w 50456"/>
                <a:gd name="connsiteY8" fmla="*/ 63254 h 63254"/>
                <a:gd name="connsiteX9" fmla="*/ 39853 w 50456"/>
                <a:gd name="connsiteY9" fmla="*/ 24252 h 63254"/>
                <a:gd name="connsiteX10" fmla="*/ 38174 w 50456"/>
                <a:gd name="connsiteY10" fmla="*/ 15087 h 63254"/>
                <a:gd name="connsiteX11" fmla="*/ 28129 w 50456"/>
                <a:gd name="connsiteY11" fmla="*/ 9387 h 63254"/>
                <a:gd name="connsiteX12" fmla="*/ 22099 w 50456"/>
                <a:gd name="connsiteY12" fmla="*/ 10058 h 63254"/>
                <a:gd name="connsiteX13" fmla="*/ 14618 w 50456"/>
                <a:gd name="connsiteY13" fmla="*/ 15199 h 63254"/>
                <a:gd name="connsiteX14" fmla="*/ 11160 w 50456"/>
                <a:gd name="connsiteY14" fmla="*/ 21569 h 63254"/>
                <a:gd name="connsiteX15" fmla="*/ 10381 w 50456"/>
                <a:gd name="connsiteY15" fmla="*/ 30845 h 63254"/>
                <a:gd name="connsiteX16" fmla="*/ 10381 w 50456"/>
                <a:gd name="connsiteY16" fmla="*/ 63254 h 63254"/>
                <a:gd name="connsiteX17" fmla="*/ 0 w 50456"/>
                <a:gd name="connsiteY17" fmla="*/ 63254 h 6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4">
                  <a:moveTo>
                    <a:pt x="0" y="1341"/>
                  </a:moveTo>
                  <a:lnTo>
                    <a:pt x="9931" y="1341"/>
                  </a:lnTo>
                  <a:lnTo>
                    <a:pt x="9931" y="10170"/>
                  </a:lnTo>
                  <a:cubicBezTo>
                    <a:pt x="12832" y="6538"/>
                    <a:pt x="15904" y="3912"/>
                    <a:pt x="19198" y="2347"/>
                  </a:cubicBezTo>
                  <a:cubicBezTo>
                    <a:pt x="22463" y="782"/>
                    <a:pt x="26121" y="0"/>
                    <a:pt x="30137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2" y="12517"/>
                    <a:pt x="50456" y="17322"/>
                    <a:pt x="50456" y="23581"/>
                  </a:cubicBezTo>
                  <a:lnTo>
                    <a:pt x="50456" y="63254"/>
                  </a:lnTo>
                  <a:lnTo>
                    <a:pt x="39853" y="63254"/>
                  </a:lnTo>
                  <a:lnTo>
                    <a:pt x="39853" y="24252"/>
                  </a:lnTo>
                  <a:cubicBezTo>
                    <a:pt x="39853" y="20451"/>
                    <a:pt x="39296" y="17406"/>
                    <a:pt x="38174" y="15087"/>
                  </a:cubicBezTo>
                  <a:cubicBezTo>
                    <a:pt x="36309" y="11288"/>
                    <a:pt x="32959" y="9387"/>
                    <a:pt x="28129" y="9387"/>
                  </a:cubicBezTo>
                  <a:cubicBezTo>
                    <a:pt x="25671" y="9387"/>
                    <a:pt x="23663" y="9611"/>
                    <a:pt x="22099" y="10058"/>
                  </a:cubicBezTo>
                  <a:cubicBezTo>
                    <a:pt x="19255" y="10952"/>
                    <a:pt x="16769" y="12685"/>
                    <a:pt x="14618" y="15199"/>
                  </a:cubicBezTo>
                  <a:cubicBezTo>
                    <a:pt x="12832" y="17211"/>
                    <a:pt x="11660" y="19334"/>
                    <a:pt x="11160" y="21569"/>
                  </a:cubicBezTo>
                  <a:cubicBezTo>
                    <a:pt x="10631" y="23749"/>
                    <a:pt x="10381" y="26821"/>
                    <a:pt x="10381" y="30845"/>
                  </a:cubicBezTo>
                  <a:lnTo>
                    <a:pt x="10381" y="63254"/>
                  </a:lnTo>
                  <a:lnTo>
                    <a:pt x="0" y="6325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FB7804-F6CC-46C4-A6F4-BBA2FF6BF009}"/>
                </a:ext>
              </a:extLst>
            </p:cNvPr>
            <p:cNvSpPr/>
            <p:nvPr/>
          </p:nvSpPr>
          <p:spPr>
            <a:xfrm>
              <a:off x="4444415" y="1046928"/>
              <a:ext cx="154168" cy="154307"/>
            </a:xfrm>
            <a:custGeom>
              <a:avLst/>
              <a:gdLst>
                <a:gd name="connsiteX0" fmla="*/ 0 w 154168"/>
                <a:gd name="connsiteY0" fmla="*/ 0 h 154307"/>
                <a:gd name="connsiteX1" fmla="*/ 154169 w 154168"/>
                <a:gd name="connsiteY1" fmla="*/ 0 h 154307"/>
                <a:gd name="connsiteX2" fmla="*/ 154169 w 154168"/>
                <a:gd name="connsiteY2" fmla="*/ 154307 h 154307"/>
                <a:gd name="connsiteX3" fmla="*/ 0 w 154168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7">
                  <a:moveTo>
                    <a:pt x="0" y="0"/>
                  </a:moveTo>
                  <a:lnTo>
                    <a:pt x="154169" y="0"/>
                  </a:lnTo>
                  <a:lnTo>
                    <a:pt x="154169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8B2027A-EAEF-4124-B26D-20209224E58B}"/>
                </a:ext>
              </a:extLst>
            </p:cNvPr>
            <p:cNvSpPr/>
            <p:nvPr/>
          </p:nvSpPr>
          <p:spPr>
            <a:xfrm>
              <a:off x="4492835" y="1101884"/>
              <a:ext cx="54478" cy="88063"/>
            </a:xfrm>
            <a:custGeom>
              <a:avLst/>
              <a:gdLst>
                <a:gd name="connsiteX0" fmla="*/ 26907 w 54478"/>
                <a:gd name="connsiteY0" fmla="*/ 56325 h 88063"/>
                <a:gd name="connsiteX1" fmla="*/ 38960 w 54478"/>
                <a:gd name="connsiteY1" fmla="*/ 50291 h 88063"/>
                <a:gd name="connsiteX2" fmla="*/ 43761 w 54478"/>
                <a:gd name="connsiteY2" fmla="*/ 32074 h 88063"/>
                <a:gd name="connsiteX3" fmla="*/ 41639 w 54478"/>
                <a:gd name="connsiteY3" fmla="*/ 19334 h 88063"/>
                <a:gd name="connsiteX4" fmla="*/ 26907 w 54478"/>
                <a:gd name="connsiteY4" fmla="*/ 9053 h 88063"/>
                <a:gd name="connsiteX5" fmla="*/ 12167 w 54478"/>
                <a:gd name="connsiteY5" fmla="*/ 19893 h 88063"/>
                <a:gd name="connsiteX6" fmla="*/ 9938 w 54478"/>
                <a:gd name="connsiteY6" fmla="*/ 34533 h 88063"/>
                <a:gd name="connsiteX7" fmla="*/ 12167 w 54478"/>
                <a:gd name="connsiteY7" fmla="*/ 46826 h 88063"/>
                <a:gd name="connsiteX8" fmla="*/ 26907 w 54478"/>
                <a:gd name="connsiteY8" fmla="*/ 56325 h 88063"/>
                <a:gd name="connsiteX9" fmla="*/ 0 w 54478"/>
                <a:gd name="connsiteY9" fmla="*/ 1788 h 88063"/>
                <a:gd name="connsiteX10" fmla="*/ 10160 w 54478"/>
                <a:gd name="connsiteY10" fmla="*/ 1788 h 88063"/>
                <a:gd name="connsiteX11" fmla="*/ 10160 w 54478"/>
                <a:gd name="connsiteY11" fmla="*/ 9947 h 88063"/>
                <a:gd name="connsiteX12" fmla="*/ 16969 w 54478"/>
                <a:gd name="connsiteY12" fmla="*/ 3465 h 88063"/>
                <a:gd name="connsiteX13" fmla="*/ 29250 w 54478"/>
                <a:gd name="connsiteY13" fmla="*/ 0 h 88063"/>
                <a:gd name="connsiteX14" fmla="*/ 47112 w 54478"/>
                <a:gd name="connsiteY14" fmla="*/ 8046 h 88063"/>
                <a:gd name="connsiteX15" fmla="*/ 54478 w 54478"/>
                <a:gd name="connsiteY15" fmla="*/ 31069 h 88063"/>
                <a:gd name="connsiteX16" fmla="*/ 43876 w 54478"/>
                <a:gd name="connsiteY16" fmla="*/ 59901 h 88063"/>
                <a:gd name="connsiteX17" fmla="*/ 28243 w 54478"/>
                <a:gd name="connsiteY17" fmla="*/ 65489 h 88063"/>
                <a:gd name="connsiteX18" fmla="*/ 16526 w 54478"/>
                <a:gd name="connsiteY18" fmla="*/ 62360 h 88063"/>
                <a:gd name="connsiteX19" fmla="*/ 10381 w 54478"/>
                <a:gd name="connsiteY19" fmla="*/ 56437 h 88063"/>
                <a:gd name="connsiteX20" fmla="*/ 10381 w 54478"/>
                <a:gd name="connsiteY20" fmla="*/ 88064 h 88063"/>
                <a:gd name="connsiteX21" fmla="*/ 0 w 54478"/>
                <a:gd name="connsiteY21" fmla="*/ 88064 h 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3">
                  <a:moveTo>
                    <a:pt x="26907" y="56325"/>
                  </a:moveTo>
                  <a:cubicBezTo>
                    <a:pt x="31730" y="56325"/>
                    <a:pt x="35752" y="54314"/>
                    <a:pt x="38960" y="50291"/>
                  </a:cubicBezTo>
                  <a:cubicBezTo>
                    <a:pt x="42140" y="46211"/>
                    <a:pt x="43761" y="40121"/>
                    <a:pt x="43761" y="32074"/>
                  </a:cubicBezTo>
                  <a:cubicBezTo>
                    <a:pt x="43761" y="27157"/>
                    <a:pt x="43033" y="22910"/>
                    <a:pt x="41639" y="19334"/>
                  </a:cubicBezTo>
                  <a:cubicBezTo>
                    <a:pt x="38960" y="12489"/>
                    <a:pt x="34052" y="9053"/>
                    <a:pt x="26907" y="9053"/>
                  </a:cubicBezTo>
                  <a:cubicBezTo>
                    <a:pt x="19677" y="9053"/>
                    <a:pt x="14761" y="12685"/>
                    <a:pt x="12167" y="19893"/>
                  </a:cubicBezTo>
                  <a:cubicBezTo>
                    <a:pt x="10660" y="23777"/>
                    <a:pt x="9938" y="28665"/>
                    <a:pt x="9938" y="34533"/>
                  </a:cubicBezTo>
                  <a:cubicBezTo>
                    <a:pt x="9938" y="39394"/>
                    <a:pt x="10660" y="43474"/>
                    <a:pt x="12167" y="46826"/>
                  </a:cubicBezTo>
                  <a:cubicBezTo>
                    <a:pt x="14847" y="53168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7"/>
                  </a:lnTo>
                  <a:cubicBezTo>
                    <a:pt x="12167" y="7124"/>
                    <a:pt x="14432" y="4974"/>
                    <a:pt x="16969" y="3465"/>
                  </a:cubicBezTo>
                  <a:cubicBezTo>
                    <a:pt x="20455" y="1174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5"/>
                    <a:pt x="54478" y="31069"/>
                  </a:cubicBezTo>
                  <a:cubicBezTo>
                    <a:pt x="54478" y="44563"/>
                    <a:pt x="50935" y="54174"/>
                    <a:pt x="43876" y="59901"/>
                  </a:cubicBezTo>
                  <a:cubicBezTo>
                    <a:pt x="39410" y="63618"/>
                    <a:pt x="34188" y="65489"/>
                    <a:pt x="28243" y="65489"/>
                  </a:cubicBezTo>
                  <a:cubicBezTo>
                    <a:pt x="23613" y="65489"/>
                    <a:pt x="19705" y="64427"/>
                    <a:pt x="16526" y="62360"/>
                  </a:cubicBezTo>
                  <a:cubicBezTo>
                    <a:pt x="14739" y="61242"/>
                    <a:pt x="12668" y="59287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4FCE1CC-786C-4809-B424-AEE184A6557E}"/>
                </a:ext>
              </a:extLst>
            </p:cNvPr>
            <p:cNvSpPr/>
            <p:nvPr/>
          </p:nvSpPr>
          <p:spPr>
            <a:xfrm>
              <a:off x="4598584" y="1046928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847347B-E550-46BD-87CC-C11FF6A4B10D}"/>
                </a:ext>
              </a:extLst>
            </p:cNvPr>
            <p:cNvSpPr/>
            <p:nvPr/>
          </p:nvSpPr>
          <p:spPr>
            <a:xfrm>
              <a:off x="4647761" y="1101996"/>
              <a:ext cx="50456" cy="63253"/>
            </a:xfrm>
            <a:custGeom>
              <a:avLst/>
              <a:gdLst>
                <a:gd name="connsiteX0" fmla="*/ 0 w 50456"/>
                <a:gd name="connsiteY0" fmla="*/ 1341 h 63253"/>
                <a:gd name="connsiteX1" fmla="*/ 9931 w 50456"/>
                <a:gd name="connsiteY1" fmla="*/ 1341 h 63253"/>
                <a:gd name="connsiteX2" fmla="*/ 9931 w 50456"/>
                <a:gd name="connsiteY2" fmla="*/ 10169 h 63253"/>
                <a:gd name="connsiteX3" fmla="*/ 19198 w 50456"/>
                <a:gd name="connsiteY3" fmla="*/ 2347 h 63253"/>
                <a:gd name="connsiteX4" fmla="*/ 30137 w 50456"/>
                <a:gd name="connsiteY4" fmla="*/ 0 h 63253"/>
                <a:gd name="connsiteX5" fmla="*/ 47891 w 50456"/>
                <a:gd name="connsiteY5" fmla="*/ 9164 h 63253"/>
                <a:gd name="connsiteX6" fmla="*/ 50456 w 50456"/>
                <a:gd name="connsiteY6" fmla="*/ 23580 h 63253"/>
                <a:gd name="connsiteX7" fmla="*/ 50456 w 50456"/>
                <a:gd name="connsiteY7" fmla="*/ 63253 h 63253"/>
                <a:gd name="connsiteX8" fmla="*/ 39853 w 50456"/>
                <a:gd name="connsiteY8" fmla="*/ 63253 h 63253"/>
                <a:gd name="connsiteX9" fmla="*/ 39853 w 50456"/>
                <a:gd name="connsiteY9" fmla="*/ 24251 h 63253"/>
                <a:gd name="connsiteX10" fmla="*/ 38174 w 50456"/>
                <a:gd name="connsiteY10" fmla="*/ 15086 h 63253"/>
                <a:gd name="connsiteX11" fmla="*/ 28129 w 50456"/>
                <a:gd name="connsiteY11" fmla="*/ 9387 h 63253"/>
                <a:gd name="connsiteX12" fmla="*/ 22099 w 50456"/>
                <a:gd name="connsiteY12" fmla="*/ 10058 h 63253"/>
                <a:gd name="connsiteX13" fmla="*/ 14618 w 50456"/>
                <a:gd name="connsiteY13" fmla="*/ 15199 h 63253"/>
                <a:gd name="connsiteX14" fmla="*/ 11160 w 50456"/>
                <a:gd name="connsiteY14" fmla="*/ 21569 h 63253"/>
                <a:gd name="connsiteX15" fmla="*/ 10381 w 50456"/>
                <a:gd name="connsiteY15" fmla="*/ 30845 h 63253"/>
                <a:gd name="connsiteX16" fmla="*/ 10381 w 50456"/>
                <a:gd name="connsiteY16" fmla="*/ 63253 h 63253"/>
                <a:gd name="connsiteX17" fmla="*/ 0 w 50456"/>
                <a:gd name="connsiteY17" fmla="*/ 63253 h 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3">
                  <a:moveTo>
                    <a:pt x="0" y="1341"/>
                  </a:moveTo>
                  <a:lnTo>
                    <a:pt x="9931" y="1341"/>
                  </a:lnTo>
                  <a:lnTo>
                    <a:pt x="9931" y="10169"/>
                  </a:lnTo>
                  <a:cubicBezTo>
                    <a:pt x="12832" y="6537"/>
                    <a:pt x="15904" y="3911"/>
                    <a:pt x="19198" y="2347"/>
                  </a:cubicBezTo>
                  <a:cubicBezTo>
                    <a:pt x="22463" y="782"/>
                    <a:pt x="26121" y="0"/>
                    <a:pt x="30137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2" y="12517"/>
                    <a:pt x="50456" y="17322"/>
                    <a:pt x="50456" y="23580"/>
                  </a:cubicBezTo>
                  <a:lnTo>
                    <a:pt x="50456" y="63253"/>
                  </a:lnTo>
                  <a:lnTo>
                    <a:pt x="39853" y="63253"/>
                  </a:lnTo>
                  <a:lnTo>
                    <a:pt x="39853" y="24251"/>
                  </a:lnTo>
                  <a:cubicBezTo>
                    <a:pt x="39853" y="20451"/>
                    <a:pt x="39296" y="17406"/>
                    <a:pt x="38174" y="15086"/>
                  </a:cubicBezTo>
                  <a:cubicBezTo>
                    <a:pt x="36309" y="11287"/>
                    <a:pt x="32959" y="9387"/>
                    <a:pt x="28129" y="9387"/>
                  </a:cubicBezTo>
                  <a:cubicBezTo>
                    <a:pt x="25671" y="9387"/>
                    <a:pt x="23663" y="9611"/>
                    <a:pt x="22099" y="10058"/>
                  </a:cubicBezTo>
                  <a:cubicBezTo>
                    <a:pt x="19255" y="10952"/>
                    <a:pt x="16769" y="12684"/>
                    <a:pt x="14618" y="15199"/>
                  </a:cubicBezTo>
                  <a:cubicBezTo>
                    <a:pt x="12832" y="17210"/>
                    <a:pt x="11660" y="19334"/>
                    <a:pt x="11160" y="21569"/>
                  </a:cubicBezTo>
                  <a:cubicBezTo>
                    <a:pt x="10631" y="23748"/>
                    <a:pt x="10381" y="26821"/>
                    <a:pt x="10381" y="30845"/>
                  </a:cubicBezTo>
                  <a:lnTo>
                    <a:pt x="10381" y="63253"/>
                  </a:lnTo>
                  <a:lnTo>
                    <a:pt x="0" y="6325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D25B006-C7F4-434D-93E9-77CD99552228}"/>
                </a:ext>
              </a:extLst>
            </p:cNvPr>
            <p:cNvSpPr/>
            <p:nvPr/>
          </p:nvSpPr>
          <p:spPr>
            <a:xfrm>
              <a:off x="4249886" y="9364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7 h 59007"/>
                <a:gd name="connsiteX3" fmla="*/ 37846 w 37845"/>
                <a:gd name="connsiteY3" fmla="*/ 51967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7"/>
                  </a:lnTo>
                  <a:lnTo>
                    <a:pt x="37846" y="51967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3138370-6466-4C2A-A83B-314248F45B4E}"/>
                </a:ext>
              </a:extLst>
            </p:cNvPr>
            <p:cNvSpPr/>
            <p:nvPr/>
          </p:nvSpPr>
          <p:spPr>
            <a:xfrm>
              <a:off x="4293033" y="962525"/>
              <a:ext cx="41867" cy="24026"/>
            </a:xfrm>
            <a:custGeom>
              <a:avLst/>
              <a:gdLst>
                <a:gd name="connsiteX0" fmla="*/ 41868 w 41867"/>
                <a:gd name="connsiteY0" fmla="*/ 0 h 24026"/>
                <a:gd name="connsiteX1" fmla="*/ 41868 w 41867"/>
                <a:gd name="connsiteY1" fmla="*/ 6705 h 24026"/>
                <a:gd name="connsiteX2" fmla="*/ 0 w 41867"/>
                <a:gd name="connsiteY2" fmla="*/ 6705 h 24026"/>
                <a:gd name="connsiteX3" fmla="*/ 0 w 41867"/>
                <a:gd name="connsiteY3" fmla="*/ 0 h 24026"/>
                <a:gd name="connsiteX4" fmla="*/ 41868 w 41867"/>
                <a:gd name="connsiteY4" fmla="*/ 17210 h 24026"/>
                <a:gd name="connsiteX5" fmla="*/ 41868 w 41867"/>
                <a:gd name="connsiteY5" fmla="*/ 24027 h 24026"/>
                <a:gd name="connsiteX6" fmla="*/ 0 w 41867"/>
                <a:gd name="connsiteY6" fmla="*/ 24027 h 24026"/>
                <a:gd name="connsiteX7" fmla="*/ 0 w 41867"/>
                <a:gd name="connsiteY7" fmla="*/ 1721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6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7"/>
                  </a:lnTo>
                  <a:lnTo>
                    <a:pt x="0" y="24027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C8874F2-4D2D-4FFA-A73A-80988EE85379}"/>
                </a:ext>
              </a:extLst>
            </p:cNvPr>
            <p:cNvSpPr/>
            <p:nvPr/>
          </p:nvSpPr>
          <p:spPr>
            <a:xfrm>
              <a:off x="4339923" y="937939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1 w 39631"/>
                <a:gd name="connsiteY1" fmla="*/ 9275 h 59118"/>
                <a:gd name="connsiteX2" fmla="*/ 39632 w 39631"/>
                <a:gd name="connsiteY2" fmla="*/ 28721 h 59118"/>
                <a:gd name="connsiteX3" fmla="*/ 36167 w 39631"/>
                <a:gd name="connsiteY3" fmla="*/ 48166 h 59118"/>
                <a:gd name="connsiteX4" fmla="*/ 19648 w 39631"/>
                <a:gd name="connsiteY4" fmla="*/ 59119 h 59118"/>
                <a:gd name="connsiteX5" fmla="*/ 4237 w 39631"/>
                <a:gd name="connsiteY5" fmla="*/ 50178 h 59118"/>
                <a:gd name="connsiteX6" fmla="*/ 0 w 39631"/>
                <a:gd name="connsiteY6" fmla="*/ 29951 h 59118"/>
                <a:gd name="connsiteX7" fmla="*/ 2565 w 39631"/>
                <a:gd name="connsiteY7" fmla="*/ 13187 h 59118"/>
                <a:gd name="connsiteX8" fmla="*/ 19648 w 39631"/>
                <a:gd name="connsiteY8" fmla="*/ 0 h 59118"/>
                <a:gd name="connsiteX9" fmla="*/ 19534 w 39631"/>
                <a:gd name="connsiteY9" fmla="*/ 52525 h 59118"/>
                <a:gd name="connsiteX10" fmla="*/ 28465 w 39631"/>
                <a:gd name="connsiteY10" fmla="*/ 47608 h 59118"/>
                <a:gd name="connsiteX11" fmla="*/ 31815 w 39631"/>
                <a:gd name="connsiteY11" fmla="*/ 28944 h 59118"/>
                <a:gd name="connsiteX12" fmla="*/ 29358 w 39631"/>
                <a:gd name="connsiteY12" fmla="*/ 12964 h 59118"/>
                <a:gd name="connsiteX13" fmla="*/ 20091 w 39631"/>
                <a:gd name="connsiteY13" fmla="*/ 6593 h 59118"/>
                <a:gd name="connsiteX14" fmla="*/ 10717 w 39631"/>
                <a:gd name="connsiteY14" fmla="*/ 12628 h 59118"/>
                <a:gd name="connsiteX15" fmla="*/ 7809 w 39631"/>
                <a:gd name="connsiteY15" fmla="*/ 30285 h 59118"/>
                <a:gd name="connsiteX16" fmla="*/ 9710 w 39631"/>
                <a:gd name="connsiteY16" fmla="*/ 44367 h 59118"/>
                <a:gd name="connsiteX17" fmla="*/ 19534 w 39631"/>
                <a:gd name="connsiteY17" fmla="*/ 52525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1" y="9275"/>
                  </a:cubicBezTo>
                  <a:cubicBezTo>
                    <a:pt x="38346" y="13969"/>
                    <a:pt x="39632" y="20451"/>
                    <a:pt x="39632" y="28721"/>
                  </a:cubicBezTo>
                  <a:cubicBezTo>
                    <a:pt x="39632" y="36544"/>
                    <a:pt x="38453" y="43026"/>
                    <a:pt x="36167" y="48166"/>
                  </a:cubicBezTo>
                  <a:cubicBezTo>
                    <a:pt x="32816" y="55487"/>
                    <a:pt x="27293" y="59119"/>
                    <a:pt x="19648" y="59119"/>
                  </a:cubicBezTo>
                  <a:cubicBezTo>
                    <a:pt x="12725" y="59119"/>
                    <a:pt x="7588" y="56157"/>
                    <a:pt x="4237" y="50178"/>
                  </a:cubicBezTo>
                  <a:cubicBezTo>
                    <a:pt x="1393" y="45121"/>
                    <a:pt x="0" y="38388"/>
                    <a:pt x="0" y="29951"/>
                  </a:cubicBezTo>
                  <a:cubicBezTo>
                    <a:pt x="0" y="23413"/>
                    <a:pt x="836" y="17825"/>
                    <a:pt x="2565" y="13187"/>
                  </a:cubicBezTo>
                  <a:cubicBezTo>
                    <a:pt x="5694" y="4414"/>
                    <a:pt x="11382" y="0"/>
                    <a:pt x="19648" y="0"/>
                  </a:cubicBezTo>
                  <a:close/>
                  <a:moveTo>
                    <a:pt x="19534" y="52525"/>
                  </a:moveTo>
                  <a:cubicBezTo>
                    <a:pt x="23328" y="52525"/>
                    <a:pt x="26286" y="50905"/>
                    <a:pt x="28465" y="47608"/>
                  </a:cubicBezTo>
                  <a:cubicBezTo>
                    <a:pt x="30701" y="44255"/>
                    <a:pt x="31815" y="38053"/>
                    <a:pt x="31815" y="28944"/>
                  </a:cubicBezTo>
                  <a:cubicBezTo>
                    <a:pt x="31815" y="22463"/>
                    <a:pt x="30979" y="17154"/>
                    <a:pt x="29358" y="12964"/>
                  </a:cubicBezTo>
                  <a:cubicBezTo>
                    <a:pt x="27793" y="8717"/>
                    <a:pt x="24699" y="6593"/>
                    <a:pt x="20091" y="6593"/>
                  </a:cubicBezTo>
                  <a:cubicBezTo>
                    <a:pt x="15847" y="6593"/>
                    <a:pt x="12725" y="8605"/>
                    <a:pt x="10717" y="12628"/>
                  </a:cubicBezTo>
                  <a:cubicBezTo>
                    <a:pt x="8760" y="16596"/>
                    <a:pt x="7809" y="22463"/>
                    <a:pt x="7809" y="30285"/>
                  </a:cubicBezTo>
                  <a:cubicBezTo>
                    <a:pt x="7809" y="36097"/>
                    <a:pt x="8424" y="40791"/>
                    <a:pt x="9710" y="44367"/>
                  </a:cubicBezTo>
                  <a:cubicBezTo>
                    <a:pt x="11639" y="49815"/>
                    <a:pt x="14904" y="52525"/>
                    <a:pt x="19534" y="5252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AFB80DF0-BA0B-4218-AC9A-81F7F3DCAF3E}"/>
                </a:ext>
              </a:extLst>
            </p:cNvPr>
            <p:cNvSpPr/>
            <p:nvPr/>
          </p:nvSpPr>
          <p:spPr>
            <a:xfrm>
              <a:off x="4249886" y="1090793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6 h 59007"/>
                <a:gd name="connsiteX3" fmla="*/ 37846 w 37845"/>
                <a:gd name="connsiteY3" fmla="*/ 51966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6"/>
                  </a:lnTo>
                  <a:lnTo>
                    <a:pt x="37846" y="51966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842EC827-A8D5-49AC-BD5F-23DD405DC64A}"/>
                </a:ext>
              </a:extLst>
            </p:cNvPr>
            <p:cNvSpPr/>
            <p:nvPr/>
          </p:nvSpPr>
          <p:spPr>
            <a:xfrm>
              <a:off x="4293033" y="1116832"/>
              <a:ext cx="41867" cy="24027"/>
            </a:xfrm>
            <a:custGeom>
              <a:avLst/>
              <a:gdLst>
                <a:gd name="connsiteX0" fmla="*/ 41868 w 41867"/>
                <a:gd name="connsiteY0" fmla="*/ 0 h 24027"/>
                <a:gd name="connsiteX1" fmla="*/ 41868 w 41867"/>
                <a:gd name="connsiteY1" fmla="*/ 6705 h 24027"/>
                <a:gd name="connsiteX2" fmla="*/ 0 w 41867"/>
                <a:gd name="connsiteY2" fmla="*/ 6705 h 24027"/>
                <a:gd name="connsiteX3" fmla="*/ 0 w 41867"/>
                <a:gd name="connsiteY3" fmla="*/ 0 h 24027"/>
                <a:gd name="connsiteX4" fmla="*/ 41868 w 41867"/>
                <a:gd name="connsiteY4" fmla="*/ 17210 h 24027"/>
                <a:gd name="connsiteX5" fmla="*/ 41868 w 41867"/>
                <a:gd name="connsiteY5" fmla="*/ 24028 h 24027"/>
                <a:gd name="connsiteX6" fmla="*/ 0 w 41867"/>
                <a:gd name="connsiteY6" fmla="*/ 24028 h 24027"/>
                <a:gd name="connsiteX7" fmla="*/ 0 w 41867"/>
                <a:gd name="connsiteY7" fmla="*/ 1721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7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8"/>
                  </a:lnTo>
                  <a:lnTo>
                    <a:pt x="0" y="24028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635439AA-991F-4FD7-85F4-B17D324FE04B}"/>
                </a:ext>
              </a:extLst>
            </p:cNvPr>
            <p:cNvSpPr/>
            <p:nvPr/>
          </p:nvSpPr>
          <p:spPr>
            <a:xfrm>
              <a:off x="4345168" y="1092581"/>
              <a:ext cx="21319" cy="57218"/>
            </a:xfrm>
            <a:custGeom>
              <a:avLst/>
              <a:gdLst>
                <a:gd name="connsiteX0" fmla="*/ 0 w 21319"/>
                <a:gd name="connsiteY0" fmla="*/ 16540 h 57218"/>
                <a:gd name="connsiteX1" fmla="*/ 0 w 21319"/>
                <a:gd name="connsiteY1" fmla="*/ 10952 h 57218"/>
                <a:gd name="connsiteX2" fmla="*/ 10939 w 21319"/>
                <a:gd name="connsiteY2" fmla="*/ 8381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0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0"/>
                  </a:moveTo>
                  <a:lnTo>
                    <a:pt x="0" y="10952"/>
                  </a:lnTo>
                  <a:cubicBezTo>
                    <a:pt x="5273" y="10449"/>
                    <a:pt x="8931" y="9583"/>
                    <a:pt x="10939" y="8381"/>
                  </a:cubicBezTo>
                  <a:cubicBezTo>
                    <a:pt x="13003" y="7208"/>
                    <a:pt x="14568" y="4414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6DF06B3-0373-452A-8A41-6285113551A7}"/>
                </a:ext>
              </a:extLst>
            </p:cNvPr>
            <p:cNvSpPr/>
            <p:nvPr/>
          </p:nvSpPr>
          <p:spPr>
            <a:xfrm>
              <a:off x="4390465" y="1044358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93F0346-480C-4EDD-86D9-1D7CA0996530}"/>
                </a:ext>
              </a:extLst>
            </p:cNvPr>
            <p:cNvSpPr/>
            <p:nvPr/>
          </p:nvSpPr>
          <p:spPr>
            <a:xfrm>
              <a:off x="4444415" y="1226967"/>
              <a:ext cx="154168" cy="154307"/>
            </a:xfrm>
            <a:custGeom>
              <a:avLst/>
              <a:gdLst>
                <a:gd name="connsiteX0" fmla="*/ 0 w 154168"/>
                <a:gd name="connsiteY0" fmla="*/ 0 h 154307"/>
                <a:gd name="connsiteX1" fmla="*/ 154169 w 154168"/>
                <a:gd name="connsiteY1" fmla="*/ 0 h 154307"/>
                <a:gd name="connsiteX2" fmla="*/ 154169 w 154168"/>
                <a:gd name="connsiteY2" fmla="*/ 154307 h 154307"/>
                <a:gd name="connsiteX3" fmla="*/ 0 w 154168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7">
                  <a:moveTo>
                    <a:pt x="0" y="0"/>
                  </a:moveTo>
                  <a:lnTo>
                    <a:pt x="154169" y="0"/>
                  </a:lnTo>
                  <a:lnTo>
                    <a:pt x="154169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98C7E74-D9DF-4C2E-BC04-B1F508EEB496}"/>
                </a:ext>
              </a:extLst>
            </p:cNvPr>
            <p:cNvSpPr/>
            <p:nvPr/>
          </p:nvSpPr>
          <p:spPr>
            <a:xfrm>
              <a:off x="4492835" y="1281895"/>
              <a:ext cx="54478" cy="88064"/>
            </a:xfrm>
            <a:custGeom>
              <a:avLst/>
              <a:gdLst>
                <a:gd name="connsiteX0" fmla="*/ 26907 w 54478"/>
                <a:gd name="connsiteY0" fmla="*/ 56322 h 88064"/>
                <a:gd name="connsiteX1" fmla="*/ 38960 w 54478"/>
                <a:gd name="connsiteY1" fmla="*/ 50291 h 88064"/>
                <a:gd name="connsiteX2" fmla="*/ 43761 w 54478"/>
                <a:gd name="connsiteY2" fmla="*/ 32074 h 88064"/>
                <a:gd name="connsiteX3" fmla="*/ 41639 w 54478"/>
                <a:gd name="connsiteY3" fmla="*/ 19334 h 88064"/>
                <a:gd name="connsiteX4" fmla="*/ 26907 w 54478"/>
                <a:gd name="connsiteY4" fmla="*/ 9052 h 88064"/>
                <a:gd name="connsiteX5" fmla="*/ 12167 w 54478"/>
                <a:gd name="connsiteY5" fmla="*/ 19893 h 88064"/>
                <a:gd name="connsiteX6" fmla="*/ 9938 w 54478"/>
                <a:gd name="connsiteY6" fmla="*/ 34532 h 88064"/>
                <a:gd name="connsiteX7" fmla="*/ 12167 w 54478"/>
                <a:gd name="connsiteY7" fmla="*/ 46826 h 88064"/>
                <a:gd name="connsiteX8" fmla="*/ 26907 w 54478"/>
                <a:gd name="connsiteY8" fmla="*/ 56322 h 88064"/>
                <a:gd name="connsiteX9" fmla="*/ 0 w 54478"/>
                <a:gd name="connsiteY9" fmla="*/ 1788 h 88064"/>
                <a:gd name="connsiteX10" fmla="*/ 10160 w 54478"/>
                <a:gd name="connsiteY10" fmla="*/ 1788 h 88064"/>
                <a:gd name="connsiteX11" fmla="*/ 10160 w 54478"/>
                <a:gd name="connsiteY11" fmla="*/ 9946 h 88064"/>
                <a:gd name="connsiteX12" fmla="*/ 16969 w 54478"/>
                <a:gd name="connsiteY12" fmla="*/ 3465 h 88064"/>
                <a:gd name="connsiteX13" fmla="*/ 29250 w 54478"/>
                <a:gd name="connsiteY13" fmla="*/ 0 h 88064"/>
                <a:gd name="connsiteX14" fmla="*/ 47112 w 54478"/>
                <a:gd name="connsiteY14" fmla="*/ 8046 h 88064"/>
                <a:gd name="connsiteX15" fmla="*/ 54478 w 54478"/>
                <a:gd name="connsiteY15" fmla="*/ 31069 h 88064"/>
                <a:gd name="connsiteX16" fmla="*/ 43876 w 54478"/>
                <a:gd name="connsiteY16" fmla="*/ 59898 h 88064"/>
                <a:gd name="connsiteX17" fmla="*/ 28243 w 54478"/>
                <a:gd name="connsiteY17" fmla="*/ 65491 h 88064"/>
                <a:gd name="connsiteX18" fmla="*/ 16526 w 54478"/>
                <a:gd name="connsiteY18" fmla="*/ 62359 h 88064"/>
                <a:gd name="connsiteX19" fmla="*/ 10381 w 54478"/>
                <a:gd name="connsiteY19" fmla="*/ 56437 h 88064"/>
                <a:gd name="connsiteX20" fmla="*/ 10381 w 54478"/>
                <a:gd name="connsiteY20" fmla="*/ 88064 h 88064"/>
                <a:gd name="connsiteX21" fmla="*/ 0 w 54478"/>
                <a:gd name="connsiteY21" fmla="*/ 88064 h 8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4">
                  <a:moveTo>
                    <a:pt x="26907" y="56322"/>
                  </a:moveTo>
                  <a:cubicBezTo>
                    <a:pt x="31730" y="56322"/>
                    <a:pt x="35752" y="54312"/>
                    <a:pt x="38960" y="50291"/>
                  </a:cubicBezTo>
                  <a:cubicBezTo>
                    <a:pt x="42140" y="46211"/>
                    <a:pt x="43761" y="40121"/>
                    <a:pt x="43761" y="32074"/>
                  </a:cubicBezTo>
                  <a:cubicBezTo>
                    <a:pt x="43761" y="27157"/>
                    <a:pt x="43033" y="22910"/>
                    <a:pt x="41639" y="19334"/>
                  </a:cubicBezTo>
                  <a:cubicBezTo>
                    <a:pt x="38960" y="12489"/>
                    <a:pt x="34052" y="9052"/>
                    <a:pt x="26907" y="9052"/>
                  </a:cubicBezTo>
                  <a:cubicBezTo>
                    <a:pt x="19677" y="9052"/>
                    <a:pt x="14761" y="12684"/>
                    <a:pt x="12167" y="19893"/>
                  </a:cubicBezTo>
                  <a:cubicBezTo>
                    <a:pt x="10660" y="23776"/>
                    <a:pt x="9938" y="28665"/>
                    <a:pt x="9938" y="34532"/>
                  </a:cubicBezTo>
                  <a:cubicBezTo>
                    <a:pt x="9938" y="39394"/>
                    <a:pt x="10660" y="43473"/>
                    <a:pt x="12167" y="46826"/>
                  </a:cubicBezTo>
                  <a:cubicBezTo>
                    <a:pt x="14847" y="53168"/>
                    <a:pt x="19762" y="56322"/>
                    <a:pt x="26907" y="56322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6"/>
                  </a:lnTo>
                  <a:cubicBezTo>
                    <a:pt x="12167" y="7124"/>
                    <a:pt x="14432" y="4973"/>
                    <a:pt x="16969" y="3465"/>
                  </a:cubicBezTo>
                  <a:cubicBezTo>
                    <a:pt x="20455" y="1174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4"/>
                    <a:pt x="54478" y="31069"/>
                  </a:cubicBezTo>
                  <a:cubicBezTo>
                    <a:pt x="54478" y="44563"/>
                    <a:pt x="50935" y="54176"/>
                    <a:pt x="43876" y="59898"/>
                  </a:cubicBezTo>
                  <a:cubicBezTo>
                    <a:pt x="39410" y="63618"/>
                    <a:pt x="34188" y="65491"/>
                    <a:pt x="28243" y="65491"/>
                  </a:cubicBezTo>
                  <a:cubicBezTo>
                    <a:pt x="23613" y="65491"/>
                    <a:pt x="19705" y="64426"/>
                    <a:pt x="16526" y="62359"/>
                  </a:cubicBezTo>
                  <a:cubicBezTo>
                    <a:pt x="14739" y="61243"/>
                    <a:pt x="12668" y="59283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5F9E6F19-4763-48B1-ACE4-708CDEF274F6}"/>
                </a:ext>
              </a:extLst>
            </p:cNvPr>
            <p:cNvSpPr/>
            <p:nvPr/>
          </p:nvSpPr>
          <p:spPr>
            <a:xfrm>
              <a:off x="4598584" y="1226967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00FC77F-1F34-49B0-9DE3-D1E5C808B321}"/>
                </a:ext>
              </a:extLst>
            </p:cNvPr>
            <p:cNvSpPr/>
            <p:nvPr/>
          </p:nvSpPr>
          <p:spPr>
            <a:xfrm>
              <a:off x="4647761" y="1282007"/>
              <a:ext cx="50456" cy="63255"/>
            </a:xfrm>
            <a:custGeom>
              <a:avLst/>
              <a:gdLst>
                <a:gd name="connsiteX0" fmla="*/ 0 w 50456"/>
                <a:gd name="connsiteY0" fmla="*/ 1341 h 63255"/>
                <a:gd name="connsiteX1" fmla="*/ 9931 w 50456"/>
                <a:gd name="connsiteY1" fmla="*/ 1341 h 63255"/>
                <a:gd name="connsiteX2" fmla="*/ 9931 w 50456"/>
                <a:gd name="connsiteY2" fmla="*/ 10170 h 63255"/>
                <a:gd name="connsiteX3" fmla="*/ 19198 w 50456"/>
                <a:gd name="connsiteY3" fmla="*/ 2347 h 63255"/>
                <a:gd name="connsiteX4" fmla="*/ 30137 w 50456"/>
                <a:gd name="connsiteY4" fmla="*/ 0 h 63255"/>
                <a:gd name="connsiteX5" fmla="*/ 47891 w 50456"/>
                <a:gd name="connsiteY5" fmla="*/ 9164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2 h 63255"/>
                <a:gd name="connsiteX10" fmla="*/ 38174 w 50456"/>
                <a:gd name="connsiteY10" fmla="*/ 15087 h 63255"/>
                <a:gd name="connsiteX11" fmla="*/ 28129 w 50456"/>
                <a:gd name="connsiteY11" fmla="*/ 9387 h 63255"/>
                <a:gd name="connsiteX12" fmla="*/ 22099 w 50456"/>
                <a:gd name="connsiteY12" fmla="*/ 10058 h 63255"/>
                <a:gd name="connsiteX13" fmla="*/ 14618 w 50456"/>
                <a:gd name="connsiteY13" fmla="*/ 15199 h 63255"/>
                <a:gd name="connsiteX14" fmla="*/ 11160 w 50456"/>
                <a:gd name="connsiteY14" fmla="*/ 21569 h 63255"/>
                <a:gd name="connsiteX15" fmla="*/ 10381 w 50456"/>
                <a:gd name="connsiteY15" fmla="*/ 30845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1"/>
                  </a:moveTo>
                  <a:lnTo>
                    <a:pt x="9931" y="1341"/>
                  </a:lnTo>
                  <a:lnTo>
                    <a:pt x="9931" y="10170"/>
                  </a:lnTo>
                  <a:cubicBezTo>
                    <a:pt x="12832" y="6538"/>
                    <a:pt x="15904" y="3912"/>
                    <a:pt x="19198" y="2347"/>
                  </a:cubicBezTo>
                  <a:cubicBezTo>
                    <a:pt x="22463" y="782"/>
                    <a:pt x="26121" y="0"/>
                    <a:pt x="30137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2" y="12517"/>
                    <a:pt x="50456" y="17322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2"/>
                  </a:lnTo>
                  <a:cubicBezTo>
                    <a:pt x="39853" y="20451"/>
                    <a:pt x="39296" y="17406"/>
                    <a:pt x="38174" y="15087"/>
                  </a:cubicBezTo>
                  <a:cubicBezTo>
                    <a:pt x="36309" y="11288"/>
                    <a:pt x="32959" y="9387"/>
                    <a:pt x="28129" y="9387"/>
                  </a:cubicBezTo>
                  <a:cubicBezTo>
                    <a:pt x="25671" y="9387"/>
                    <a:pt x="23663" y="9611"/>
                    <a:pt x="22099" y="10058"/>
                  </a:cubicBezTo>
                  <a:cubicBezTo>
                    <a:pt x="19255" y="10952"/>
                    <a:pt x="16769" y="12685"/>
                    <a:pt x="14618" y="15199"/>
                  </a:cubicBezTo>
                  <a:cubicBezTo>
                    <a:pt x="12832" y="17211"/>
                    <a:pt x="11660" y="19334"/>
                    <a:pt x="11160" y="21569"/>
                  </a:cubicBezTo>
                  <a:cubicBezTo>
                    <a:pt x="10631" y="23748"/>
                    <a:pt x="10381" y="26821"/>
                    <a:pt x="10381" y="30845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8761AEF2-EC8D-4DF7-A849-67760C8BE65A}"/>
                </a:ext>
              </a:extLst>
            </p:cNvPr>
            <p:cNvSpPr/>
            <p:nvPr/>
          </p:nvSpPr>
          <p:spPr>
            <a:xfrm rot="5400000">
              <a:off x="4444429" y="1381260"/>
              <a:ext cx="154140" cy="154333"/>
            </a:xfrm>
            <a:custGeom>
              <a:avLst/>
              <a:gdLst>
                <a:gd name="connsiteX0" fmla="*/ 209 w 154140"/>
                <a:gd name="connsiteY0" fmla="*/ 154777 h 154333"/>
                <a:gd name="connsiteX1" fmla="*/ 154349 w 154140"/>
                <a:gd name="connsiteY1" fmla="*/ 154777 h 154333"/>
                <a:gd name="connsiteX2" fmla="*/ 154349 w 154140"/>
                <a:gd name="connsiteY2" fmla="*/ 443 h 154333"/>
                <a:gd name="connsiteX3" fmla="*/ 209 w 154140"/>
                <a:gd name="connsiteY3" fmla="*/ 443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209" y="154777"/>
                  </a:moveTo>
                  <a:lnTo>
                    <a:pt x="154349" y="154777"/>
                  </a:lnTo>
                  <a:lnTo>
                    <a:pt x="154349" y="443"/>
                  </a:lnTo>
                  <a:lnTo>
                    <a:pt x="209" y="443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61F143B3-DA22-4C68-9F1C-A8CF32D6E403}"/>
                </a:ext>
              </a:extLst>
            </p:cNvPr>
            <p:cNvSpPr/>
            <p:nvPr/>
          </p:nvSpPr>
          <p:spPr>
            <a:xfrm>
              <a:off x="4492835" y="143620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19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0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4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21313C68-C20D-44AA-BCC7-9BBE486FD928}"/>
                </a:ext>
              </a:extLst>
            </p:cNvPr>
            <p:cNvSpPr/>
            <p:nvPr/>
          </p:nvSpPr>
          <p:spPr>
            <a:xfrm>
              <a:off x="4598584" y="1381274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F5329F76-2636-46A1-B5EE-B2A81BED92C8}"/>
                </a:ext>
              </a:extLst>
            </p:cNvPr>
            <p:cNvSpPr/>
            <p:nvPr/>
          </p:nvSpPr>
          <p:spPr>
            <a:xfrm>
              <a:off x="4647761" y="1436312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0"/>
                    <a:pt x="16769" y="12688"/>
                    <a:pt x="14618" y="15199"/>
                  </a:cubicBezTo>
                  <a:cubicBezTo>
                    <a:pt x="12832" y="17216"/>
                    <a:pt x="11660" y="19333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03AA92CC-4C4F-4F57-8E2D-6ED3EE94DDD5}"/>
                </a:ext>
              </a:extLst>
            </p:cNvPr>
            <p:cNvSpPr/>
            <p:nvPr/>
          </p:nvSpPr>
          <p:spPr>
            <a:xfrm>
              <a:off x="4249886" y="127083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7 h 59007"/>
                <a:gd name="connsiteX3" fmla="*/ 37846 w 37845"/>
                <a:gd name="connsiteY3" fmla="*/ 51967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7"/>
                  </a:lnTo>
                  <a:lnTo>
                    <a:pt x="37846" y="51967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73EF5FE8-A1A0-447B-A5CF-0FD1A14DC3FE}"/>
                </a:ext>
              </a:extLst>
            </p:cNvPr>
            <p:cNvSpPr/>
            <p:nvPr/>
          </p:nvSpPr>
          <p:spPr>
            <a:xfrm>
              <a:off x="4293033" y="1296871"/>
              <a:ext cx="41867" cy="24026"/>
            </a:xfrm>
            <a:custGeom>
              <a:avLst/>
              <a:gdLst>
                <a:gd name="connsiteX0" fmla="*/ 41868 w 41867"/>
                <a:gd name="connsiteY0" fmla="*/ 0 h 24026"/>
                <a:gd name="connsiteX1" fmla="*/ 41868 w 41867"/>
                <a:gd name="connsiteY1" fmla="*/ 6705 h 24026"/>
                <a:gd name="connsiteX2" fmla="*/ 0 w 41867"/>
                <a:gd name="connsiteY2" fmla="*/ 6705 h 24026"/>
                <a:gd name="connsiteX3" fmla="*/ 0 w 41867"/>
                <a:gd name="connsiteY3" fmla="*/ 0 h 24026"/>
                <a:gd name="connsiteX4" fmla="*/ 41868 w 41867"/>
                <a:gd name="connsiteY4" fmla="*/ 17210 h 24026"/>
                <a:gd name="connsiteX5" fmla="*/ 41868 w 41867"/>
                <a:gd name="connsiteY5" fmla="*/ 24027 h 24026"/>
                <a:gd name="connsiteX6" fmla="*/ 0 w 41867"/>
                <a:gd name="connsiteY6" fmla="*/ 24027 h 24026"/>
                <a:gd name="connsiteX7" fmla="*/ 0 w 41867"/>
                <a:gd name="connsiteY7" fmla="*/ 1721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6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7"/>
                  </a:lnTo>
                  <a:lnTo>
                    <a:pt x="0" y="24027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E29B202-9A64-46AE-80AC-51F7998F350C}"/>
                </a:ext>
              </a:extLst>
            </p:cNvPr>
            <p:cNvSpPr/>
            <p:nvPr/>
          </p:nvSpPr>
          <p:spPr>
            <a:xfrm>
              <a:off x="4339923" y="1272284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1 w 39631"/>
                <a:gd name="connsiteY1" fmla="*/ 9275 h 59118"/>
                <a:gd name="connsiteX2" fmla="*/ 39632 w 39631"/>
                <a:gd name="connsiteY2" fmla="*/ 28721 h 59118"/>
                <a:gd name="connsiteX3" fmla="*/ 36167 w 39631"/>
                <a:gd name="connsiteY3" fmla="*/ 48166 h 59118"/>
                <a:gd name="connsiteX4" fmla="*/ 19648 w 39631"/>
                <a:gd name="connsiteY4" fmla="*/ 59119 h 59118"/>
                <a:gd name="connsiteX5" fmla="*/ 4237 w 39631"/>
                <a:gd name="connsiteY5" fmla="*/ 50178 h 59118"/>
                <a:gd name="connsiteX6" fmla="*/ 0 w 39631"/>
                <a:gd name="connsiteY6" fmla="*/ 29951 h 59118"/>
                <a:gd name="connsiteX7" fmla="*/ 2565 w 39631"/>
                <a:gd name="connsiteY7" fmla="*/ 13187 h 59118"/>
                <a:gd name="connsiteX8" fmla="*/ 19648 w 39631"/>
                <a:gd name="connsiteY8" fmla="*/ 0 h 59118"/>
                <a:gd name="connsiteX9" fmla="*/ 19534 w 39631"/>
                <a:gd name="connsiteY9" fmla="*/ 52525 h 59118"/>
                <a:gd name="connsiteX10" fmla="*/ 28465 w 39631"/>
                <a:gd name="connsiteY10" fmla="*/ 47608 h 59118"/>
                <a:gd name="connsiteX11" fmla="*/ 31815 w 39631"/>
                <a:gd name="connsiteY11" fmla="*/ 28944 h 59118"/>
                <a:gd name="connsiteX12" fmla="*/ 29358 w 39631"/>
                <a:gd name="connsiteY12" fmla="*/ 12964 h 59118"/>
                <a:gd name="connsiteX13" fmla="*/ 20091 w 39631"/>
                <a:gd name="connsiteY13" fmla="*/ 6593 h 59118"/>
                <a:gd name="connsiteX14" fmla="*/ 10717 w 39631"/>
                <a:gd name="connsiteY14" fmla="*/ 12628 h 59118"/>
                <a:gd name="connsiteX15" fmla="*/ 7809 w 39631"/>
                <a:gd name="connsiteY15" fmla="*/ 30285 h 59118"/>
                <a:gd name="connsiteX16" fmla="*/ 9710 w 39631"/>
                <a:gd name="connsiteY16" fmla="*/ 44367 h 59118"/>
                <a:gd name="connsiteX17" fmla="*/ 19534 w 39631"/>
                <a:gd name="connsiteY17" fmla="*/ 52525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1" y="9275"/>
                  </a:cubicBezTo>
                  <a:cubicBezTo>
                    <a:pt x="38346" y="13969"/>
                    <a:pt x="39632" y="20451"/>
                    <a:pt x="39632" y="28721"/>
                  </a:cubicBezTo>
                  <a:cubicBezTo>
                    <a:pt x="39632" y="36544"/>
                    <a:pt x="38453" y="43026"/>
                    <a:pt x="36167" y="48166"/>
                  </a:cubicBezTo>
                  <a:cubicBezTo>
                    <a:pt x="32816" y="55487"/>
                    <a:pt x="27293" y="59119"/>
                    <a:pt x="19648" y="59119"/>
                  </a:cubicBezTo>
                  <a:cubicBezTo>
                    <a:pt x="12725" y="59119"/>
                    <a:pt x="7588" y="56157"/>
                    <a:pt x="4237" y="50178"/>
                  </a:cubicBezTo>
                  <a:cubicBezTo>
                    <a:pt x="1393" y="45121"/>
                    <a:pt x="0" y="38387"/>
                    <a:pt x="0" y="29951"/>
                  </a:cubicBezTo>
                  <a:cubicBezTo>
                    <a:pt x="0" y="23413"/>
                    <a:pt x="836" y="17824"/>
                    <a:pt x="2565" y="13187"/>
                  </a:cubicBezTo>
                  <a:cubicBezTo>
                    <a:pt x="5694" y="4414"/>
                    <a:pt x="11382" y="0"/>
                    <a:pt x="19648" y="0"/>
                  </a:cubicBezTo>
                  <a:close/>
                  <a:moveTo>
                    <a:pt x="19534" y="52525"/>
                  </a:moveTo>
                  <a:cubicBezTo>
                    <a:pt x="23328" y="52525"/>
                    <a:pt x="26286" y="50904"/>
                    <a:pt x="28465" y="47608"/>
                  </a:cubicBezTo>
                  <a:cubicBezTo>
                    <a:pt x="30701" y="44255"/>
                    <a:pt x="31815" y="38053"/>
                    <a:pt x="31815" y="28944"/>
                  </a:cubicBezTo>
                  <a:cubicBezTo>
                    <a:pt x="31815" y="22463"/>
                    <a:pt x="30979" y="17154"/>
                    <a:pt x="29358" y="12964"/>
                  </a:cubicBezTo>
                  <a:cubicBezTo>
                    <a:pt x="27793" y="8717"/>
                    <a:pt x="24699" y="6593"/>
                    <a:pt x="20091" y="6593"/>
                  </a:cubicBezTo>
                  <a:cubicBezTo>
                    <a:pt x="15847" y="6593"/>
                    <a:pt x="12725" y="8605"/>
                    <a:pt x="10717" y="12628"/>
                  </a:cubicBezTo>
                  <a:cubicBezTo>
                    <a:pt x="8760" y="16596"/>
                    <a:pt x="7809" y="22463"/>
                    <a:pt x="7809" y="30285"/>
                  </a:cubicBezTo>
                  <a:cubicBezTo>
                    <a:pt x="7809" y="36097"/>
                    <a:pt x="8424" y="40791"/>
                    <a:pt x="9710" y="44367"/>
                  </a:cubicBezTo>
                  <a:cubicBezTo>
                    <a:pt x="11639" y="49815"/>
                    <a:pt x="14904" y="52525"/>
                    <a:pt x="19534" y="5252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4A52396-5E77-443F-8D02-98248CE87981}"/>
                </a:ext>
              </a:extLst>
            </p:cNvPr>
            <p:cNvSpPr/>
            <p:nvPr/>
          </p:nvSpPr>
          <p:spPr>
            <a:xfrm>
              <a:off x="4249886" y="14251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CA1E2E9D-8BCD-4593-B9C4-9825CBD75A17}"/>
                </a:ext>
              </a:extLst>
            </p:cNvPr>
            <p:cNvSpPr/>
            <p:nvPr/>
          </p:nvSpPr>
          <p:spPr>
            <a:xfrm>
              <a:off x="4293033" y="1451174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9C513D2-0AD1-40C1-8004-1F60CF6464C1}"/>
                </a:ext>
              </a:extLst>
            </p:cNvPr>
            <p:cNvSpPr/>
            <p:nvPr/>
          </p:nvSpPr>
          <p:spPr>
            <a:xfrm>
              <a:off x="4345168" y="1426928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3642160B-F06E-4DFA-A759-9B51729CF8AC}"/>
                </a:ext>
              </a:extLst>
            </p:cNvPr>
            <p:cNvSpPr/>
            <p:nvPr/>
          </p:nvSpPr>
          <p:spPr>
            <a:xfrm>
              <a:off x="4390465" y="1378707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39CAF8C-3EB3-4089-AD77-66AE4587AC04}"/>
                </a:ext>
              </a:extLst>
            </p:cNvPr>
            <p:cNvSpPr/>
            <p:nvPr/>
          </p:nvSpPr>
          <p:spPr>
            <a:xfrm>
              <a:off x="4444415" y="1561285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896EB95-80C6-48B5-A98A-02D9FCC76D1D}"/>
                </a:ext>
              </a:extLst>
            </p:cNvPr>
            <p:cNvSpPr/>
            <p:nvPr/>
          </p:nvSpPr>
          <p:spPr>
            <a:xfrm>
              <a:off x="4492835" y="1616244"/>
              <a:ext cx="54478" cy="88059"/>
            </a:xfrm>
            <a:custGeom>
              <a:avLst/>
              <a:gdLst>
                <a:gd name="connsiteX0" fmla="*/ 26907 w 54478"/>
                <a:gd name="connsiteY0" fmla="*/ 56318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8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18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2 h 88059"/>
                <a:gd name="connsiteX12" fmla="*/ 16969 w 54478"/>
                <a:gd name="connsiteY12" fmla="*/ 3462 h 88059"/>
                <a:gd name="connsiteX13" fmla="*/ 29250 w 54478"/>
                <a:gd name="connsiteY13" fmla="*/ 0 h 88059"/>
                <a:gd name="connsiteX14" fmla="*/ 47112 w 54478"/>
                <a:gd name="connsiteY14" fmla="*/ 8039 h 88059"/>
                <a:gd name="connsiteX15" fmla="*/ 54478 w 54478"/>
                <a:gd name="connsiteY15" fmla="*/ 31063 h 88059"/>
                <a:gd name="connsiteX16" fmla="*/ 43876 w 54478"/>
                <a:gd name="connsiteY16" fmla="*/ 59894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18"/>
                  </a:moveTo>
                  <a:cubicBezTo>
                    <a:pt x="31730" y="56318"/>
                    <a:pt x="35752" y="54308"/>
                    <a:pt x="38960" y="50288"/>
                  </a:cubicBezTo>
                  <a:cubicBezTo>
                    <a:pt x="42140" y="46204"/>
                    <a:pt x="43761" y="40118"/>
                    <a:pt x="43761" y="32071"/>
                  </a:cubicBezTo>
                  <a:cubicBezTo>
                    <a:pt x="43761" y="27150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4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4"/>
                    <a:pt x="19762" y="56318"/>
                    <a:pt x="26907" y="56318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75"/>
                    <a:pt x="47112" y="8039"/>
                  </a:cubicBezTo>
                  <a:cubicBezTo>
                    <a:pt x="52021" y="13403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894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0B887F5-64B0-4737-80A9-6D530D4DDEBD}"/>
                </a:ext>
              </a:extLst>
            </p:cNvPr>
            <p:cNvSpPr/>
            <p:nvPr/>
          </p:nvSpPr>
          <p:spPr>
            <a:xfrm>
              <a:off x="4598584" y="156128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AD99CDDB-2D9C-402A-BBF6-58BE7D2CA7EE}"/>
                </a:ext>
              </a:extLst>
            </p:cNvPr>
            <p:cNvSpPr/>
            <p:nvPr/>
          </p:nvSpPr>
          <p:spPr>
            <a:xfrm>
              <a:off x="4647761" y="161635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84 h 63255"/>
                <a:gd name="connsiteX11" fmla="*/ 28129 w 50456"/>
                <a:gd name="connsiteY11" fmla="*/ 9391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74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56"/>
                  </a:cubicBezTo>
                  <a:cubicBezTo>
                    <a:pt x="19255" y="10950"/>
                    <a:pt x="16769" y="12688"/>
                    <a:pt x="14618" y="15199"/>
                  </a:cubicBezTo>
                  <a:cubicBezTo>
                    <a:pt x="12832" y="17209"/>
                    <a:pt x="11660" y="19333"/>
                    <a:pt x="11160" y="21571"/>
                  </a:cubicBezTo>
                  <a:cubicBezTo>
                    <a:pt x="10631" y="23746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AB4C436-61AB-47AB-B716-B19891761648}"/>
                </a:ext>
              </a:extLst>
            </p:cNvPr>
            <p:cNvSpPr/>
            <p:nvPr/>
          </p:nvSpPr>
          <p:spPr>
            <a:xfrm>
              <a:off x="4444415" y="1715591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69F1703-D74A-44FA-B801-D0270C72DC26}"/>
                </a:ext>
              </a:extLst>
            </p:cNvPr>
            <p:cNvSpPr/>
            <p:nvPr/>
          </p:nvSpPr>
          <p:spPr>
            <a:xfrm>
              <a:off x="4492835" y="177054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2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54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214909E-1A45-463E-8564-56DED703C06B}"/>
                </a:ext>
              </a:extLst>
            </p:cNvPr>
            <p:cNvSpPr/>
            <p:nvPr/>
          </p:nvSpPr>
          <p:spPr>
            <a:xfrm>
              <a:off x="4598584" y="17155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2814113-6EEF-407B-94D1-03D3E515ADC0}"/>
                </a:ext>
              </a:extLst>
            </p:cNvPr>
            <p:cNvSpPr/>
            <p:nvPr/>
          </p:nvSpPr>
          <p:spPr>
            <a:xfrm>
              <a:off x="4647761" y="1770657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6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8"/>
                    <a:pt x="16769" y="12688"/>
                    <a:pt x="14618" y="15199"/>
                  </a:cubicBezTo>
                  <a:cubicBezTo>
                    <a:pt x="12832" y="17216"/>
                    <a:pt x="11660" y="19333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A7447F30-201F-4616-9928-2F0E119290F3}"/>
                </a:ext>
              </a:extLst>
            </p:cNvPr>
            <p:cNvSpPr/>
            <p:nvPr/>
          </p:nvSpPr>
          <p:spPr>
            <a:xfrm>
              <a:off x="4249886" y="160517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A7B6C759-1EE1-49D0-9E29-6BC18BA973FE}"/>
                </a:ext>
              </a:extLst>
            </p:cNvPr>
            <p:cNvSpPr/>
            <p:nvPr/>
          </p:nvSpPr>
          <p:spPr>
            <a:xfrm>
              <a:off x="4293033" y="1631214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7E806D1-34BD-4B33-82A1-5070A55D464A}"/>
                </a:ext>
              </a:extLst>
            </p:cNvPr>
            <p:cNvSpPr/>
            <p:nvPr/>
          </p:nvSpPr>
          <p:spPr>
            <a:xfrm>
              <a:off x="4339923" y="160663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7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37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9 h 59114"/>
                <a:gd name="connsiteX8" fmla="*/ 19648 w 39631"/>
                <a:gd name="connsiteY8" fmla="*/ 0 h 59114"/>
                <a:gd name="connsiteX9" fmla="*/ 19534 w 39631"/>
                <a:gd name="connsiteY9" fmla="*/ 52527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95 h 59114"/>
                <a:gd name="connsiteX14" fmla="*/ 10717 w 39631"/>
                <a:gd name="connsiteY14" fmla="*/ 12624 h 59114"/>
                <a:gd name="connsiteX15" fmla="*/ 7809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7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53" y="43022"/>
                    <a:pt x="36167" y="48164"/>
                  </a:cubicBezTo>
                  <a:cubicBezTo>
                    <a:pt x="32816" y="55488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37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58"/>
                    <a:pt x="30979" y="17151"/>
                    <a:pt x="29358" y="12960"/>
                  </a:cubicBezTo>
                  <a:cubicBezTo>
                    <a:pt x="27793" y="8712"/>
                    <a:pt x="24699" y="6595"/>
                    <a:pt x="20091" y="6595"/>
                  </a:cubicBezTo>
                  <a:cubicBezTo>
                    <a:pt x="15847" y="6595"/>
                    <a:pt x="12725" y="8604"/>
                    <a:pt x="10717" y="12624"/>
                  </a:cubicBezTo>
                  <a:cubicBezTo>
                    <a:pt x="8760" y="16594"/>
                    <a:pt x="7809" y="22458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36EF5317-F16D-40BD-BFB1-940829BEB888}"/>
                </a:ext>
              </a:extLst>
            </p:cNvPr>
            <p:cNvSpPr/>
            <p:nvPr/>
          </p:nvSpPr>
          <p:spPr>
            <a:xfrm>
              <a:off x="4249886" y="17594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5490606D-D2DB-4F73-B972-B1ABFC41D604}"/>
                </a:ext>
              </a:extLst>
            </p:cNvPr>
            <p:cNvSpPr/>
            <p:nvPr/>
          </p:nvSpPr>
          <p:spPr>
            <a:xfrm>
              <a:off x="4293033" y="178551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43A5E293-5A2B-42B0-823D-7A6BD835B499}"/>
                </a:ext>
              </a:extLst>
            </p:cNvPr>
            <p:cNvSpPr/>
            <p:nvPr/>
          </p:nvSpPr>
          <p:spPr>
            <a:xfrm>
              <a:off x="4345168" y="1761273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7C0DA7E0-64F7-4FA2-8DBF-46F132A5A1AB}"/>
                </a:ext>
              </a:extLst>
            </p:cNvPr>
            <p:cNvSpPr/>
            <p:nvPr/>
          </p:nvSpPr>
          <p:spPr>
            <a:xfrm>
              <a:off x="4390465" y="1713023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1F4DC4C-01FD-4628-A581-6EF38F233018}"/>
                </a:ext>
              </a:extLst>
            </p:cNvPr>
            <p:cNvSpPr/>
            <p:nvPr/>
          </p:nvSpPr>
          <p:spPr>
            <a:xfrm>
              <a:off x="4444415" y="1895630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8BF1528-1054-4010-9306-F4B55A09AC9A}"/>
                </a:ext>
              </a:extLst>
            </p:cNvPr>
            <p:cNvSpPr/>
            <p:nvPr/>
          </p:nvSpPr>
          <p:spPr>
            <a:xfrm>
              <a:off x="4492835" y="1950589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8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2 h 88059"/>
                <a:gd name="connsiteX12" fmla="*/ 16969 w 54478"/>
                <a:gd name="connsiteY12" fmla="*/ 3462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63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0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4"/>
                    <a:pt x="9938" y="28659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7B8D6454-2829-4AEF-AAE8-42F1A1E8E55B}"/>
                </a:ext>
              </a:extLst>
            </p:cNvPr>
            <p:cNvSpPr/>
            <p:nvPr/>
          </p:nvSpPr>
          <p:spPr>
            <a:xfrm>
              <a:off x="4598584" y="189563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4DC40E9-D125-4FB2-985D-A04DD97C1253}"/>
                </a:ext>
              </a:extLst>
            </p:cNvPr>
            <p:cNvSpPr/>
            <p:nvPr/>
          </p:nvSpPr>
          <p:spPr>
            <a:xfrm>
              <a:off x="4647761" y="195069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56"/>
                  </a:cubicBezTo>
                  <a:cubicBezTo>
                    <a:pt x="19255" y="10950"/>
                    <a:pt x="16769" y="12688"/>
                    <a:pt x="14618" y="15199"/>
                  </a:cubicBezTo>
                  <a:cubicBezTo>
                    <a:pt x="12832" y="17209"/>
                    <a:pt x="11660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DA8371A-3858-48BC-9826-7C7FCE463CBA}"/>
                </a:ext>
              </a:extLst>
            </p:cNvPr>
            <p:cNvSpPr/>
            <p:nvPr/>
          </p:nvSpPr>
          <p:spPr>
            <a:xfrm>
              <a:off x="4444415" y="2049935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6A48E75-87AC-4661-B519-0C9EB203E591}"/>
                </a:ext>
              </a:extLst>
            </p:cNvPr>
            <p:cNvSpPr/>
            <p:nvPr/>
          </p:nvSpPr>
          <p:spPr>
            <a:xfrm>
              <a:off x="4492835" y="2104894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0F8D76D-4A27-4781-862B-6F2EF35CE74E}"/>
                </a:ext>
              </a:extLst>
            </p:cNvPr>
            <p:cNvSpPr/>
            <p:nvPr/>
          </p:nvSpPr>
          <p:spPr>
            <a:xfrm>
              <a:off x="4598584" y="204993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08E931A1-BA0F-470E-BF10-928096A247F9}"/>
                </a:ext>
              </a:extLst>
            </p:cNvPr>
            <p:cNvSpPr/>
            <p:nvPr/>
          </p:nvSpPr>
          <p:spPr>
            <a:xfrm>
              <a:off x="4647761" y="2105002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37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44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6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7"/>
                    <a:pt x="16769" y="12688"/>
                    <a:pt x="14618" y="15199"/>
                  </a:cubicBezTo>
                  <a:cubicBezTo>
                    <a:pt x="12832" y="17216"/>
                    <a:pt x="11660" y="19340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5A766401-9973-4A71-8634-BC38665DDB1C}"/>
                </a:ext>
              </a:extLst>
            </p:cNvPr>
            <p:cNvSpPr/>
            <p:nvPr/>
          </p:nvSpPr>
          <p:spPr>
            <a:xfrm>
              <a:off x="4249886" y="193949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2A4372D-4B60-4A59-9E06-7A5472173DAF}"/>
                </a:ext>
              </a:extLst>
            </p:cNvPr>
            <p:cNvSpPr/>
            <p:nvPr/>
          </p:nvSpPr>
          <p:spPr>
            <a:xfrm>
              <a:off x="4293033" y="1965530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D83206E7-214B-4315-B29F-7F7D3D7FB336}"/>
                </a:ext>
              </a:extLst>
            </p:cNvPr>
            <p:cNvSpPr/>
            <p:nvPr/>
          </p:nvSpPr>
          <p:spPr>
            <a:xfrm>
              <a:off x="4339923" y="1940948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37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0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53" y="43029"/>
                    <a:pt x="36167" y="48164"/>
                  </a:cubicBezTo>
                  <a:cubicBezTo>
                    <a:pt x="32816" y="55488"/>
                    <a:pt x="27293" y="59122"/>
                    <a:pt x="19648" y="59122"/>
                  </a:cubicBezTo>
                  <a:cubicBezTo>
                    <a:pt x="12725" y="59122"/>
                    <a:pt x="7588" y="56160"/>
                    <a:pt x="4237" y="50181"/>
                  </a:cubicBezTo>
                  <a:cubicBezTo>
                    <a:pt x="1393" y="45124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0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594"/>
                    <a:pt x="7809" y="22466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EEC8BFF5-7123-467C-9DAA-AC942BA51123}"/>
                </a:ext>
              </a:extLst>
            </p:cNvPr>
            <p:cNvSpPr/>
            <p:nvPr/>
          </p:nvSpPr>
          <p:spPr>
            <a:xfrm>
              <a:off x="4249886" y="209383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8505726-CE88-4359-8704-3B908E8A931C}"/>
                </a:ext>
              </a:extLst>
            </p:cNvPr>
            <p:cNvSpPr/>
            <p:nvPr/>
          </p:nvSpPr>
          <p:spPr>
            <a:xfrm>
              <a:off x="4293033" y="2119871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90436C0-3C85-4DF2-912E-93A9011416AA}"/>
                </a:ext>
              </a:extLst>
            </p:cNvPr>
            <p:cNvSpPr/>
            <p:nvPr/>
          </p:nvSpPr>
          <p:spPr>
            <a:xfrm>
              <a:off x="4345168" y="2095618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1B9DDAF-B1C3-4AD2-A15C-F83A28CF5CF1}"/>
                </a:ext>
              </a:extLst>
            </p:cNvPr>
            <p:cNvSpPr/>
            <p:nvPr/>
          </p:nvSpPr>
          <p:spPr>
            <a:xfrm>
              <a:off x="4390465" y="2047368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AB44225-813E-4510-A339-BCDD09A89912}"/>
                </a:ext>
              </a:extLst>
            </p:cNvPr>
            <p:cNvSpPr/>
            <p:nvPr/>
          </p:nvSpPr>
          <p:spPr>
            <a:xfrm>
              <a:off x="4444415" y="2229975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6ACA2D9-D033-4FED-B119-59754162EC34}"/>
                </a:ext>
              </a:extLst>
            </p:cNvPr>
            <p:cNvSpPr/>
            <p:nvPr/>
          </p:nvSpPr>
          <p:spPr>
            <a:xfrm>
              <a:off x="4492835" y="2284934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2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54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337047-CE39-4AF1-83F7-9639F598D655}"/>
                </a:ext>
              </a:extLst>
            </p:cNvPr>
            <p:cNvSpPr/>
            <p:nvPr/>
          </p:nvSpPr>
          <p:spPr>
            <a:xfrm>
              <a:off x="4598584" y="222997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7E860B0-734F-4701-B657-B5119EA6B92A}"/>
                </a:ext>
              </a:extLst>
            </p:cNvPr>
            <p:cNvSpPr/>
            <p:nvPr/>
          </p:nvSpPr>
          <p:spPr>
            <a:xfrm>
              <a:off x="4647761" y="228504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1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7"/>
                    <a:pt x="16769" y="12688"/>
                    <a:pt x="14618" y="15199"/>
                  </a:cubicBezTo>
                  <a:cubicBezTo>
                    <a:pt x="12832" y="17216"/>
                    <a:pt x="11660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BE9E70-7123-4B25-B4C6-39D5EA9FCFEC}"/>
                </a:ext>
              </a:extLst>
            </p:cNvPr>
            <p:cNvSpPr/>
            <p:nvPr/>
          </p:nvSpPr>
          <p:spPr>
            <a:xfrm>
              <a:off x="4444415" y="2384280"/>
              <a:ext cx="154168" cy="154312"/>
            </a:xfrm>
            <a:custGeom>
              <a:avLst/>
              <a:gdLst>
                <a:gd name="connsiteX0" fmla="*/ 0 w 154168"/>
                <a:gd name="connsiteY0" fmla="*/ 0 h 154312"/>
                <a:gd name="connsiteX1" fmla="*/ 154169 w 154168"/>
                <a:gd name="connsiteY1" fmla="*/ 0 h 154312"/>
                <a:gd name="connsiteX2" fmla="*/ 154169 w 154168"/>
                <a:gd name="connsiteY2" fmla="*/ 154312 h 154312"/>
                <a:gd name="connsiteX3" fmla="*/ 0 w 154168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12">
                  <a:moveTo>
                    <a:pt x="0" y="0"/>
                  </a:moveTo>
                  <a:lnTo>
                    <a:pt x="154169" y="0"/>
                  </a:lnTo>
                  <a:lnTo>
                    <a:pt x="154169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1227E28-69ED-4BDA-8BC8-574B25C1912F}"/>
                </a:ext>
              </a:extLst>
            </p:cNvPr>
            <p:cNvSpPr/>
            <p:nvPr/>
          </p:nvSpPr>
          <p:spPr>
            <a:xfrm>
              <a:off x="4492835" y="243923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696EC6E-EDFC-4768-B1C9-3504301986A5}"/>
                </a:ext>
              </a:extLst>
            </p:cNvPr>
            <p:cNvSpPr/>
            <p:nvPr/>
          </p:nvSpPr>
          <p:spPr>
            <a:xfrm>
              <a:off x="4598584" y="2384280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B239C5D5-B30D-4D36-99FC-7E68D52FBD86}"/>
                </a:ext>
              </a:extLst>
            </p:cNvPr>
            <p:cNvSpPr/>
            <p:nvPr/>
          </p:nvSpPr>
          <p:spPr>
            <a:xfrm>
              <a:off x="4647761" y="2439354"/>
              <a:ext cx="50456" cy="63248"/>
            </a:xfrm>
            <a:custGeom>
              <a:avLst/>
              <a:gdLst>
                <a:gd name="connsiteX0" fmla="*/ 0 w 50456"/>
                <a:gd name="connsiteY0" fmla="*/ 1337 h 63248"/>
                <a:gd name="connsiteX1" fmla="*/ 9931 w 50456"/>
                <a:gd name="connsiteY1" fmla="*/ 1337 h 63248"/>
                <a:gd name="connsiteX2" fmla="*/ 9931 w 50456"/>
                <a:gd name="connsiteY2" fmla="*/ 10163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8 h 63248"/>
                <a:gd name="connsiteX8" fmla="*/ 39853 w 50456"/>
                <a:gd name="connsiteY8" fmla="*/ 63248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4 h 63248"/>
                <a:gd name="connsiteX15" fmla="*/ 10381 w 50456"/>
                <a:gd name="connsiteY15" fmla="*/ 30841 h 63248"/>
                <a:gd name="connsiteX16" fmla="*/ 10381 w 50456"/>
                <a:gd name="connsiteY16" fmla="*/ 63248 h 63248"/>
                <a:gd name="connsiteX17" fmla="*/ 0 w 50456"/>
                <a:gd name="connsiteY17" fmla="*/ 63248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7"/>
                  </a:moveTo>
                  <a:lnTo>
                    <a:pt x="9931" y="1337"/>
                  </a:lnTo>
                  <a:lnTo>
                    <a:pt x="9931" y="10163"/>
                  </a:lnTo>
                  <a:cubicBezTo>
                    <a:pt x="12832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16"/>
                    <a:pt x="50456" y="23574"/>
                  </a:cubicBezTo>
                  <a:lnTo>
                    <a:pt x="50456" y="63248"/>
                  </a:lnTo>
                  <a:lnTo>
                    <a:pt x="39853" y="63248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4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8"/>
                  </a:lnTo>
                  <a:lnTo>
                    <a:pt x="0" y="63248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0E66228-7C05-4AA4-BE77-831C61154E99}"/>
                </a:ext>
              </a:extLst>
            </p:cNvPr>
            <p:cNvSpPr/>
            <p:nvPr/>
          </p:nvSpPr>
          <p:spPr>
            <a:xfrm>
              <a:off x="4249886" y="22738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D056B01-7608-4CF4-912E-7B98E2408A96}"/>
                </a:ext>
              </a:extLst>
            </p:cNvPr>
            <p:cNvSpPr/>
            <p:nvPr/>
          </p:nvSpPr>
          <p:spPr>
            <a:xfrm>
              <a:off x="4293033" y="229988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5B631F8-4414-45B2-8571-8736EF91C229}"/>
                </a:ext>
              </a:extLst>
            </p:cNvPr>
            <p:cNvSpPr/>
            <p:nvPr/>
          </p:nvSpPr>
          <p:spPr>
            <a:xfrm>
              <a:off x="4339923" y="227529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1"/>
                    <a:pt x="38453" y="43029"/>
                    <a:pt x="36167" y="48164"/>
                  </a:cubicBezTo>
                  <a:cubicBezTo>
                    <a:pt x="32816" y="55488"/>
                    <a:pt x="27293" y="59122"/>
                    <a:pt x="19648" y="59122"/>
                  </a:cubicBezTo>
                  <a:cubicBezTo>
                    <a:pt x="12725" y="59122"/>
                    <a:pt x="7588" y="56160"/>
                    <a:pt x="4237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593"/>
                    <a:pt x="7809" y="22466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8EC857E-DE3A-45ED-8FEC-0EA6EF78E350}"/>
                </a:ext>
              </a:extLst>
            </p:cNvPr>
            <p:cNvSpPr/>
            <p:nvPr/>
          </p:nvSpPr>
          <p:spPr>
            <a:xfrm>
              <a:off x="4249886" y="242814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A32E00F9-5B3F-411D-91C8-D2D0C2135DC2}"/>
                </a:ext>
              </a:extLst>
            </p:cNvPr>
            <p:cNvSpPr/>
            <p:nvPr/>
          </p:nvSpPr>
          <p:spPr>
            <a:xfrm>
              <a:off x="4293033" y="2454188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7862E7B9-FBFB-4D69-A7DB-17D7CF92D139}"/>
                </a:ext>
              </a:extLst>
            </p:cNvPr>
            <p:cNvSpPr/>
            <p:nvPr/>
          </p:nvSpPr>
          <p:spPr>
            <a:xfrm>
              <a:off x="4345168" y="2429934"/>
              <a:ext cx="21319" cy="57218"/>
            </a:xfrm>
            <a:custGeom>
              <a:avLst/>
              <a:gdLst>
                <a:gd name="connsiteX0" fmla="*/ 0 w 21319"/>
                <a:gd name="connsiteY0" fmla="*/ 16543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CCC0DF7F-A8EF-415C-8C9D-2E7C7A1AE6CF}"/>
                </a:ext>
              </a:extLst>
            </p:cNvPr>
            <p:cNvSpPr/>
            <p:nvPr/>
          </p:nvSpPr>
          <p:spPr>
            <a:xfrm>
              <a:off x="4390465" y="2381713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9A99B8DA-D73F-4D5D-8944-78EBD8917B23}"/>
                </a:ext>
              </a:extLst>
            </p:cNvPr>
            <p:cNvSpPr/>
            <p:nvPr/>
          </p:nvSpPr>
          <p:spPr>
            <a:xfrm>
              <a:off x="4444415" y="2564291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5459968-D4B2-4BD0-8A3A-5D746362DFE0}"/>
                </a:ext>
              </a:extLst>
            </p:cNvPr>
            <p:cNvSpPr/>
            <p:nvPr/>
          </p:nvSpPr>
          <p:spPr>
            <a:xfrm>
              <a:off x="4492835" y="2619250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6EA5E38D-564E-4CA2-9FB4-4965601EF15D}"/>
                </a:ext>
              </a:extLst>
            </p:cNvPr>
            <p:cNvSpPr/>
            <p:nvPr/>
          </p:nvSpPr>
          <p:spPr>
            <a:xfrm>
              <a:off x="4598584" y="25642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6417FFB-F62F-4E1E-9149-786F89A652F5}"/>
                </a:ext>
              </a:extLst>
            </p:cNvPr>
            <p:cNvSpPr/>
            <p:nvPr/>
          </p:nvSpPr>
          <p:spPr>
            <a:xfrm>
              <a:off x="4647761" y="2619364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64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2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64"/>
                  </a:lnTo>
                  <a:cubicBezTo>
                    <a:pt x="12832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16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2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972403F-FB31-486D-A712-5464AE29B39A}"/>
                </a:ext>
              </a:extLst>
            </p:cNvPr>
            <p:cNvSpPr/>
            <p:nvPr/>
          </p:nvSpPr>
          <p:spPr>
            <a:xfrm>
              <a:off x="4444415" y="2718597"/>
              <a:ext cx="154168" cy="154340"/>
            </a:xfrm>
            <a:custGeom>
              <a:avLst/>
              <a:gdLst>
                <a:gd name="connsiteX0" fmla="*/ 0 w 154168"/>
                <a:gd name="connsiteY0" fmla="*/ 0 h 154340"/>
                <a:gd name="connsiteX1" fmla="*/ 154169 w 154168"/>
                <a:gd name="connsiteY1" fmla="*/ 0 h 154340"/>
                <a:gd name="connsiteX2" fmla="*/ 154169 w 154168"/>
                <a:gd name="connsiteY2" fmla="*/ 154341 h 154340"/>
                <a:gd name="connsiteX3" fmla="*/ 0 w 154168"/>
                <a:gd name="connsiteY3" fmla="*/ 154341 h 15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40">
                  <a:moveTo>
                    <a:pt x="0" y="0"/>
                  </a:moveTo>
                  <a:lnTo>
                    <a:pt x="154169" y="0"/>
                  </a:lnTo>
                  <a:lnTo>
                    <a:pt x="154169" y="154341"/>
                  </a:lnTo>
                  <a:lnTo>
                    <a:pt x="0" y="154341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BDD867C-60C9-4488-82EB-26C6CA34437B}"/>
                </a:ext>
              </a:extLst>
            </p:cNvPr>
            <p:cNvSpPr/>
            <p:nvPr/>
          </p:nvSpPr>
          <p:spPr>
            <a:xfrm>
              <a:off x="4492835" y="277355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9B3804CB-56C3-4862-BD88-8A04F64B467F}"/>
                </a:ext>
              </a:extLst>
            </p:cNvPr>
            <p:cNvSpPr/>
            <p:nvPr/>
          </p:nvSpPr>
          <p:spPr>
            <a:xfrm>
              <a:off x="4598584" y="2718597"/>
              <a:ext cx="154140" cy="154340"/>
            </a:xfrm>
            <a:custGeom>
              <a:avLst/>
              <a:gdLst>
                <a:gd name="connsiteX0" fmla="*/ 0 w 154140"/>
                <a:gd name="connsiteY0" fmla="*/ 0 h 154340"/>
                <a:gd name="connsiteX1" fmla="*/ 154140 w 154140"/>
                <a:gd name="connsiteY1" fmla="*/ 0 h 154340"/>
                <a:gd name="connsiteX2" fmla="*/ 154140 w 154140"/>
                <a:gd name="connsiteY2" fmla="*/ 154341 h 154340"/>
                <a:gd name="connsiteX3" fmla="*/ 0 w 154140"/>
                <a:gd name="connsiteY3" fmla="*/ 154341 h 15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40">
                  <a:moveTo>
                    <a:pt x="0" y="0"/>
                  </a:moveTo>
                  <a:lnTo>
                    <a:pt x="154140" y="0"/>
                  </a:lnTo>
                  <a:lnTo>
                    <a:pt x="154140" y="154341"/>
                  </a:lnTo>
                  <a:lnTo>
                    <a:pt x="0" y="154341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D9382269-A0B8-4F6E-85B2-D2B74C8CA47E}"/>
                </a:ext>
              </a:extLst>
            </p:cNvPr>
            <p:cNvSpPr/>
            <p:nvPr/>
          </p:nvSpPr>
          <p:spPr>
            <a:xfrm>
              <a:off x="4647761" y="2773670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F36D057-631F-4111-8114-DE8ED33F70F5}"/>
                </a:ext>
              </a:extLst>
            </p:cNvPr>
            <p:cNvSpPr/>
            <p:nvPr/>
          </p:nvSpPr>
          <p:spPr>
            <a:xfrm>
              <a:off x="4249886" y="26081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7641179E-644E-488E-BA86-C8482A38DD51}"/>
                </a:ext>
              </a:extLst>
            </p:cNvPr>
            <p:cNvSpPr/>
            <p:nvPr/>
          </p:nvSpPr>
          <p:spPr>
            <a:xfrm>
              <a:off x="4293033" y="263422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A4BC556-ED55-414D-8345-AAE15C69DA3C}"/>
                </a:ext>
              </a:extLst>
            </p:cNvPr>
            <p:cNvSpPr/>
            <p:nvPr/>
          </p:nvSpPr>
          <p:spPr>
            <a:xfrm>
              <a:off x="4339923" y="260963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53" y="43029"/>
                    <a:pt x="36167" y="48164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37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594"/>
                    <a:pt x="7809" y="22466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78BE2FBD-7B29-4454-A0F1-E7979F25E3E5}"/>
                </a:ext>
              </a:extLst>
            </p:cNvPr>
            <p:cNvSpPr/>
            <p:nvPr/>
          </p:nvSpPr>
          <p:spPr>
            <a:xfrm>
              <a:off x="4249886" y="276249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CD6A637-5DF9-4FA2-B11D-8A9887D4FEDB}"/>
                </a:ext>
              </a:extLst>
            </p:cNvPr>
            <p:cNvSpPr/>
            <p:nvPr/>
          </p:nvSpPr>
          <p:spPr>
            <a:xfrm>
              <a:off x="4293033" y="278853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6CA190A9-4623-4F20-BBEB-C0F90E484D92}"/>
                </a:ext>
              </a:extLst>
            </p:cNvPr>
            <p:cNvSpPr/>
            <p:nvPr/>
          </p:nvSpPr>
          <p:spPr>
            <a:xfrm>
              <a:off x="4345168" y="2764279"/>
              <a:ext cx="21319" cy="57218"/>
            </a:xfrm>
            <a:custGeom>
              <a:avLst/>
              <a:gdLst>
                <a:gd name="connsiteX0" fmla="*/ 0 w 21319"/>
                <a:gd name="connsiteY0" fmla="*/ 16543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D705F8AB-57BB-4CF1-9EF6-B720D112541B}"/>
                </a:ext>
              </a:extLst>
            </p:cNvPr>
            <p:cNvSpPr/>
            <p:nvPr/>
          </p:nvSpPr>
          <p:spPr>
            <a:xfrm>
              <a:off x="4390465" y="2716029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E717E722-E2BA-4AE2-A5D0-D2702607DE3D}"/>
                </a:ext>
              </a:extLst>
            </p:cNvPr>
            <p:cNvSpPr/>
            <p:nvPr/>
          </p:nvSpPr>
          <p:spPr>
            <a:xfrm>
              <a:off x="4444415" y="2898636"/>
              <a:ext cx="154168" cy="154312"/>
            </a:xfrm>
            <a:custGeom>
              <a:avLst/>
              <a:gdLst>
                <a:gd name="connsiteX0" fmla="*/ 0 w 154168"/>
                <a:gd name="connsiteY0" fmla="*/ 0 h 154312"/>
                <a:gd name="connsiteX1" fmla="*/ 154169 w 154168"/>
                <a:gd name="connsiteY1" fmla="*/ 0 h 154312"/>
                <a:gd name="connsiteX2" fmla="*/ 154169 w 154168"/>
                <a:gd name="connsiteY2" fmla="*/ 154312 h 154312"/>
                <a:gd name="connsiteX3" fmla="*/ 0 w 154168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12">
                  <a:moveTo>
                    <a:pt x="0" y="0"/>
                  </a:moveTo>
                  <a:lnTo>
                    <a:pt x="154169" y="0"/>
                  </a:lnTo>
                  <a:lnTo>
                    <a:pt x="154169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F9B33465-BEA7-434B-B376-F058D0425B59}"/>
                </a:ext>
              </a:extLst>
            </p:cNvPr>
            <p:cNvSpPr/>
            <p:nvPr/>
          </p:nvSpPr>
          <p:spPr>
            <a:xfrm>
              <a:off x="4492835" y="295359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5881678-8F59-45E8-A4D3-C7B465834ED9}"/>
                </a:ext>
              </a:extLst>
            </p:cNvPr>
            <p:cNvSpPr/>
            <p:nvPr/>
          </p:nvSpPr>
          <p:spPr>
            <a:xfrm>
              <a:off x="4598584" y="2898636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BDA8541C-9744-459C-8910-F9F3610A076E}"/>
                </a:ext>
              </a:extLst>
            </p:cNvPr>
            <p:cNvSpPr/>
            <p:nvPr/>
          </p:nvSpPr>
          <p:spPr>
            <a:xfrm>
              <a:off x="4647761" y="2953709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64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64"/>
                  </a:lnTo>
                  <a:cubicBezTo>
                    <a:pt x="12832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16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28C428F-B979-4459-8C5F-1BD6FDDC5BC6}"/>
                </a:ext>
              </a:extLst>
            </p:cNvPr>
            <p:cNvSpPr/>
            <p:nvPr/>
          </p:nvSpPr>
          <p:spPr>
            <a:xfrm>
              <a:off x="4444415" y="3052948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7909293-0C55-4CDF-846A-CCA795056B16}"/>
                </a:ext>
              </a:extLst>
            </p:cNvPr>
            <p:cNvSpPr/>
            <p:nvPr/>
          </p:nvSpPr>
          <p:spPr>
            <a:xfrm>
              <a:off x="4492835" y="310790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25"/>
                    <a:pt x="43761" y="32078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04F7E554-D9C1-4C8B-835E-CAEC8C497F1B}"/>
                </a:ext>
              </a:extLst>
            </p:cNvPr>
            <p:cNvSpPr/>
            <p:nvPr/>
          </p:nvSpPr>
          <p:spPr>
            <a:xfrm>
              <a:off x="4598584" y="3052948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8DF3588-71DE-4610-BF27-D93D11C00FE5}"/>
                </a:ext>
              </a:extLst>
            </p:cNvPr>
            <p:cNvSpPr/>
            <p:nvPr/>
          </p:nvSpPr>
          <p:spPr>
            <a:xfrm>
              <a:off x="4647761" y="3108015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47 h 63255"/>
                <a:gd name="connsiteX10" fmla="*/ 38174 w 50456"/>
                <a:gd name="connsiteY10" fmla="*/ 15084 h 63255"/>
                <a:gd name="connsiteX11" fmla="*/ 28129 w 50456"/>
                <a:gd name="connsiteY11" fmla="*/ 9384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65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E0C4E45E-79E2-434E-948D-757152FDC1FE}"/>
                </a:ext>
              </a:extLst>
            </p:cNvPr>
            <p:cNvSpPr/>
            <p:nvPr/>
          </p:nvSpPr>
          <p:spPr>
            <a:xfrm>
              <a:off x="4249886" y="294253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BF33BFC-DC54-452A-9ABC-681AB47CC315}"/>
                </a:ext>
              </a:extLst>
            </p:cNvPr>
            <p:cNvSpPr/>
            <p:nvPr/>
          </p:nvSpPr>
          <p:spPr>
            <a:xfrm>
              <a:off x="4293033" y="296857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A574DEEB-CE1B-4F70-B066-DE1518206084}"/>
                </a:ext>
              </a:extLst>
            </p:cNvPr>
            <p:cNvSpPr/>
            <p:nvPr/>
          </p:nvSpPr>
          <p:spPr>
            <a:xfrm>
              <a:off x="4339923" y="294398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90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53" y="43029"/>
                    <a:pt x="36167" y="48171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37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601"/>
                    <a:pt x="7809" y="22466"/>
                    <a:pt x="7809" y="30290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114C93E-FC6A-42C3-B497-3ECFA2602838}"/>
                </a:ext>
              </a:extLst>
            </p:cNvPr>
            <p:cNvSpPr/>
            <p:nvPr/>
          </p:nvSpPr>
          <p:spPr>
            <a:xfrm>
              <a:off x="4249886" y="309683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97B61DC-E593-471F-B810-AAB2B73A61A4}"/>
                </a:ext>
              </a:extLst>
            </p:cNvPr>
            <p:cNvSpPr/>
            <p:nvPr/>
          </p:nvSpPr>
          <p:spPr>
            <a:xfrm>
              <a:off x="4293033" y="312287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1F5E65AF-4968-463F-A087-A67F9DD26DAE}"/>
                </a:ext>
              </a:extLst>
            </p:cNvPr>
            <p:cNvSpPr/>
            <p:nvPr/>
          </p:nvSpPr>
          <p:spPr>
            <a:xfrm>
              <a:off x="4345168" y="3098624"/>
              <a:ext cx="21319" cy="57218"/>
            </a:xfrm>
            <a:custGeom>
              <a:avLst/>
              <a:gdLst>
                <a:gd name="connsiteX0" fmla="*/ 0 w 21319"/>
                <a:gd name="connsiteY0" fmla="*/ 16543 h 57218"/>
                <a:gd name="connsiteX1" fmla="*/ 0 w 21319"/>
                <a:gd name="connsiteY1" fmla="*/ 10957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3"/>
                  </a:moveTo>
                  <a:lnTo>
                    <a:pt x="0" y="10957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C8AABB6F-A37F-4B3D-AF04-BA78B881512E}"/>
                </a:ext>
              </a:extLst>
            </p:cNvPr>
            <p:cNvSpPr/>
            <p:nvPr/>
          </p:nvSpPr>
          <p:spPr>
            <a:xfrm>
              <a:off x="4390465" y="3050374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59B9D0ED-674B-4950-87A7-EEFE3A4E9DBD}"/>
                </a:ext>
              </a:extLst>
            </p:cNvPr>
            <p:cNvSpPr/>
            <p:nvPr/>
          </p:nvSpPr>
          <p:spPr>
            <a:xfrm>
              <a:off x="4444415" y="3232981"/>
              <a:ext cx="154168" cy="154312"/>
            </a:xfrm>
            <a:custGeom>
              <a:avLst/>
              <a:gdLst>
                <a:gd name="connsiteX0" fmla="*/ 0 w 154168"/>
                <a:gd name="connsiteY0" fmla="*/ 0 h 154312"/>
                <a:gd name="connsiteX1" fmla="*/ 154169 w 154168"/>
                <a:gd name="connsiteY1" fmla="*/ 0 h 154312"/>
                <a:gd name="connsiteX2" fmla="*/ 154169 w 154168"/>
                <a:gd name="connsiteY2" fmla="*/ 154312 h 154312"/>
                <a:gd name="connsiteX3" fmla="*/ 0 w 154168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12">
                  <a:moveTo>
                    <a:pt x="0" y="0"/>
                  </a:moveTo>
                  <a:lnTo>
                    <a:pt x="154169" y="0"/>
                  </a:lnTo>
                  <a:lnTo>
                    <a:pt x="154169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3D7041B3-A061-48CC-AE02-0CB1DFB3D7D8}"/>
                </a:ext>
              </a:extLst>
            </p:cNvPr>
            <p:cNvSpPr/>
            <p:nvPr/>
          </p:nvSpPr>
          <p:spPr>
            <a:xfrm>
              <a:off x="4492835" y="328794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0CA6F9-F4F4-434E-B245-46C7D55DAEC0}"/>
                </a:ext>
              </a:extLst>
            </p:cNvPr>
            <p:cNvSpPr/>
            <p:nvPr/>
          </p:nvSpPr>
          <p:spPr>
            <a:xfrm>
              <a:off x="4598584" y="3232981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3BD5BE67-1831-447E-AF09-E13DA8B76D19}"/>
                </a:ext>
              </a:extLst>
            </p:cNvPr>
            <p:cNvSpPr/>
            <p:nvPr/>
          </p:nvSpPr>
          <p:spPr>
            <a:xfrm>
              <a:off x="4647761" y="3288054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EF28D130-9F6D-46DC-ACC2-9EB6E870BDD1}"/>
                </a:ext>
              </a:extLst>
            </p:cNvPr>
            <p:cNvSpPr/>
            <p:nvPr/>
          </p:nvSpPr>
          <p:spPr>
            <a:xfrm>
              <a:off x="4444415" y="3387293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11C4695-DEB8-428E-B1B1-577B64BF3380}"/>
                </a:ext>
              </a:extLst>
            </p:cNvPr>
            <p:cNvSpPr/>
            <p:nvPr/>
          </p:nvSpPr>
          <p:spPr>
            <a:xfrm>
              <a:off x="4492835" y="344224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95"/>
                  </a:cubicBezTo>
                  <a:cubicBezTo>
                    <a:pt x="42140" y="46211"/>
                    <a:pt x="43761" y="40125"/>
                    <a:pt x="43761" y="32078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8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9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85A02916-A4ED-4DB5-99AC-BB2C3048FA0A}"/>
                </a:ext>
              </a:extLst>
            </p:cNvPr>
            <p:cNvSpPr/>
            <p:nvPr/>
          </p:nvSpPr>
          <p:spPr>
            <a:xfrm>
              <a:off x="4598584" y="3387293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56F14B-327D-4626-A54B-BC75C70DD9DE}"/>
                </a:ext>
              </a:extLst>
            </p:cNvPr>
            <p:cNvSpPr/>
            <p:nvPr/>
          </p:nvSpPr>
          <p:spPr>
            <a:xfrm>
              <a:off x="4647761" y="3442360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84 h 63255"/>
                <a:gd name="connsiteX11" fmla="*/ 28129 w 50456"/>
                <a:gd name="connsiteY11" fmla="*/ 9384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9BD69BD-EBF1-4E75-95A9-F8433E0EC1E7}"/>
                </a:ext>
              </a:extLst>
            </p:cNvPr>
            <p:cNvSpPr/>
            <p:nvPr/>
          </p:nvSpPr>
          <p:spPr>
            <a:xfrm>
              <a:off x="4249886" y="3276847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0ADF95-0F3B-4995-96FB-61152A4C09C9}"/>
                </a:ext>
              </a:extLst>
            </p:cNvPr>
            <p:cNvSpPr/>
            <p:nvPr/>
          </p:nvSpPr>
          <p:spPr>
            <a:xfrm>
              <a:off x="4293033" y="3302888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85E81A9-A0DB-43FC-8D3E-C965AAEECA80}"/>
                </a:ext>
              </a:extLst>
            </p:cNvPr>
            <p:cNvSpPr/>
            <p:nvPr/>
          </p:nvSpPr>
          <p:spPr>
            <a:xfrm>
              <a:off x="4339923" y="3278298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13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90 h 59121"/>
                <a:gd name="connsiteX16" fmla="*/ 9710 w 39631"/>
                <a:gd name="connsiteY16" fmla="*/ 44373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76"/>
                    <a:pt x="39632" y="20456"/>
                    <a:pt x="39632" y="28724"/>
                  </a:cubicBezTo>
                  <a:cubicBezTo>
                    <a:pt x="39632" y="36549"/>
                    <a:pt x="38453" y="43029"/>
                    <a:pt x="36167" y="48171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37" y="50181"/>
                  </a:cubicBezTo>
                  <a:cubicBezTo>
                    <a:pt x="1393" y="45124"/>
                    <a:pt x="0" y="38394"/>
                    <a:pt x="0" y="29954"/>
                  </a:cubicBezTo>
                  <a:cubicBezTo>
                    <a:pt x="0" y="23417"/>
                    <a:pt x="836" y="17831"/>
                    <a:pt x="2565" y="13189"/>
                  </a:cubicBezTo>
                  <a:cubicBezTo>
                    <a:pt x="5694" y="4420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10"/>
                    <a:pt x="28465" y="47613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11"/>
                    <a:pt x="10717" y="12631"/>
                  </a:cubicBezTo>
                  <a:cubicBezTo>
                    <a:pt x="8760" y="16601"/>
                    <a:pt x="7809" y="22466"/>
                    <a:pt x="7809" y="30290"/>
                  </a:cubicBezTo>
                  <a:cubicBezTo>
                    <a:pt x="7809" y="36098"/>
                    <a:pt x="8424" y="40797"/>
                    <a:pt x="9710" y="44373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0E7D832-5206-4FF8-8EE4-F755B88D8EA5}"/>
                </a:ext>
              </a:extLst>
            </p:cNvPr>
            <p:cNvSpPr/>
            <p:nvPr/>
          </p:nvSpPr>
          <p:spPr>
            <a:xfrm>
              <a:off x="4249886" y="343115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CE48E07-C799-410A-AE5C-464756C7C46A}"/>
                </a:ext>
              </a:extLst>
            </p:cNvPr>
            <p:cNvSpPr/>
            <p:nvPr/>
          </p:nvSpPr>
          <p:spPr>
            <a:xfrm>
              <a:off x="4293033" y="3457194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09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54EEC80-E9D3-4024-92D6-E759B928CFB1}"/>
                </a:ext>
              </a:extLst>
            </p:cNvPr>
            <p:cNvSpPr/>
            <p:nvPr/>
          </p:nvSpPr>
          <p:spPr>
            <a:xfrm>
              <a:off x="4345168" y="3432947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76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43"/>
                    <a:pt x="8931" y="9577"/>
                    <a:pt x="10939" y="8376"/>
                  </a:cubicBezTo>
                  <a:cubicBezTo>
                    <a:pt x="13003" y="7203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DD7594D1-854B-427B-8FD9-921775862190}"/>
                </a:ext>
              </a:extLst>
            </p:cNvPr>
            <p:cNvSpPr/>
            <p:nvPr/>
          </p:nvSpPr>
          <p:spPr>
            <a:xfrm>
              <a:off x="4390465" y="3384719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1E3675F6-7F6B-45DC-834E-E667348D58C3}"/>
                </a:ext>
              </a:extLst>
            </p:cNvPr>
            <p:cNvSpPr/>
            <p:nvPr/>
          </p:nvSpPr>
          <p:spPr>
            <a:xfrm>
              <a:off x="4444415" y="3554452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47426F9C-86EB-4B17-992A-C36D7EAD5BA6}"/>
                </a:ext>
              </a:extLst>
            </p:cNvPr>
            <p:cNvSpPr/>
            <p:nvPr/>
          </p:nvSpPr>
          <p:spPr>
            <a:xfrm>
              <a:off x="4492835" y="3606836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B2A97997-4148-453E-A710-B9CACB6862EA}"/>
                </a:ext>
              </a:extLst>
            </p:cNvPr>
            <p:cNvSpPr/>
            <p:nvPr/>
          </p:nvSpPr>
          <p:spPr>
            <a:xfrm>
              <a:off x="4598584" y="355445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79B562C-1B26-4249-9F22-53B4AEDD342F}"/>
                </a:ext>
              </a:extLst>
            </p:cNvPr>
            <p:cNvSpPr/>
            <p:nvPr/>
          </p:nvSpPr>
          <p:spPr>
            <a:xfrm>
              <a:off x="4647761" y="3606950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9E7F0F37-6DF8-4DA0-8551-EDC9AFC80CEC}"/>
                </a:ext>
              </a:extLst>
            </p:cNvPr>
            <p:cNvSpPr/>
            <p:nvPr/>
          </p:nvSpPr>
          <p:spPr>
            <a:xfrm>
              <a:off x="4444415" y="3708757"/>
              <a:ext cx="154168" cy="154333"/>
            </a:xfrm>
            <a:custGeom>
              <a:avLst/>
              <a:gdLst>
                <a:gd name="connsiteX0" fmla="*/ 0 w 154168"/>
                <a:gd name="connsiteY0" fmla="*/ 0 h 154333"/>
                <a:gd name="connsiteX1" fmla="*/ 154169 w 154168"/>
                <a:gd name="connsiteY1" fmla="*/ 0 h 154333"/>
                <a:gd name="connsiteX2" fmla="*/ 154169 w 154168"/>
                <a:gd name="connsiteY2" fmla="*/ 154334 h 154333"/>
                <a:gd name="connsiteX3" fmla="*/ 0 w 154168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33">
                  <a:moveTo>
                    <a:pt x="0" y="0"/>
                  </a:moveTo>
                  <a:lnTo>
                    <a:pt x="154169" y="0"/>
                  </a:lnTo>
                  <a:lnTo>
                    <a:pt x="154169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90A174E-C414-4D8C-877C-B655501E32B5}"/>
                </a:ext>
              </a:extLst>
            </p:cNvPr>
            <p:cNvSpPr/>
            <p:nvPr/>
          </p:nvSpPr>
          <p:spPr>
            <a:xfrm>
              <a:off x="4492835" y="3761141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25"/>
                    <a:pt x="43761" y="32078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0B970273-409F-48F9-BC8E-4E932CCEA86D}"/>
                </a:ext>
              </a:extLst>
            </p:cNvPr>
            <p:cNvSpPr/>
            <p:nvPr/>
          </p:nvSpPr>
          <p:spPr>
            <a:xfrm>
              <a:off x="4598584" y="37087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11DD2C92-F78C-4DFC-84D2-53AE0DA67E1E}"/>
                </a:ext>
              </a:extLst>
            </p:cNvPr>
            <p:cNvSpPr/>
            <p:nvPr/>
          </p:nvSpPr>
          <p:spPr>
            <a:xfrm>
              <a:off x="4647761" y="3761255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47 h 63255"/>
                <a:gd name="connsiteX10" fmla="*/ 38174 w 50456"/>
                <a:gd name="connsiteY10" fmla="*/ 15084 h 63255"/>
                <a:gd name="connsiteX11" fmla="*/ 28129 w 50456"/>
                <a:gd name="connsiteY11" fmla="*/ 9384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65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338BC39-BB66-4F91-B240-AE29D3089959}"/>
                </a:ext>
              </a:extLst>
            </p:cNvPr>
            <p:cNvSpPr/>
            <p:nvPr/>
          </p:nvSpPr>
          <p:spPr>
            <a:xfrm>
              <a:off x="4249886" y="359577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BF3871E7-D98F-4E88-B028-30A5E0413858}"/>
                </a:ext>
              </a:extLst>
            </p:cNvPr>
            <p:cNvSpPr/>
            <p:nvPr/>
          </p:nvSpPr>
          <p:spPr>
            <a:xfrm>
              <a:off x="4293033" y="3621813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E527A5F-9F33-40CD-A6BA-0873207B4F64}"/>
                </a:ext>
              </a:extLst>
            </p:cNvPr>
            <p:cNvSpPr/>
            <p:nvPr/>
          </p:nvSpPr>
          <p:spPr>
            <a:xfrm>
              <a:off x="4339923" y="3597223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90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53" y="43029"/>
                    <a:pt x="36167" y="48171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37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601"/>
                    <a:pt x="7809" y="22466"/>
                    <a:pt x="7809" y="30290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7BECD528-66B5-4D9C-82A8-EF5C5183246A}"/>
                </a:ext>
              </a:extLst>
            </p:cNvPr>
            <p:cNvSpPr/>
            <p:nvPr/>
          </p:nvSpPr>
          <p:spPr>
            <a:xfrm>
              <a:off x="4249886" y="375007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25652AB-F477-4505-847D-B3ABFC163119}"/>
                </a:ext>
              </a:extLst>
            </p:cNvPr>
            <p:cNvSpPr/>
            <p:nvPr/>
          </p:nvSpPr>
          <p:spPr>
            <a:xfrm>
              <a:off x="4293033" y="3776118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1867E830-AB0F-4264-BD68-05C01FB753C5}"/>
                </a:ext>
              </a:extLst>
            </p:cNvPr>
            <p:cNvSpPr/>
            <p:nvPr/>
          </p:nvSpPr>
          <p:spPr>
            <a:xfrm>
              <a:off x="4345168" y="3751864"/>
              <a:ext cx="21319" cy="57218"/>
            </a:xfrm>
            <a:custGeom>
              <a:avLst/>
              <a:gdLst>
                <a:gd name="connsiteX0" fmla="*/ 0 w 21319"/>
                <a:gd name="connsiteY0" fmla="*/ 16543 h 57218"/>
                <a:gd name="connsiteX1" fmla="*/ 0 w 21319"/>
                <a:gd name="connsiteY1" fmla="*/ 10957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3"/>
                  </a:moveTo>
                  <a:lnTo>
                    <a:pt x="0" y="10957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20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B14CF517-6F1E-423E-ACAF-5081114E4D0C}"/>
                </a:ext>
              </a:extLst>
            </p:cNvPr>
            <p:cNvSpPr/>
            <p:nvPr/>
          </p:nvSpPr>
          <p:spPr>
            <a:xfrm>
              <a:off x="4390465" y="3706189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F9EC1518-CF12-4666-A26F-70CFF6FD565E}"/>
                </a:ext>
              </a:extLst>
            </p:cNvPr>
            <p:cNvSpPr/>
            <p:nvPr/>
          </p:nvSpPr>
          <p:spPr>
            <a:xfrm>
              <a:off x="4444415" y="3888796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EBC30B95-467D-457B-9A8A-F1742EBC8B46}"/>
                </a:ext>
              </a:extLst>
            </p:cNvPr>
            <p:cNvSpPr/>
            <p:nvPr/>
          </p:nvSpPr>
          <p:spPr>
            <a:xfrm>
              <a:off x="4492835" y="394118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BFF243D-336B-4234-9A63-2A33182FC551}"/>
                </a:ext>
              </a:extLst>
            </p:cNvPr>
            <p:cNvSpPr/>
            <p:nvPr/>
          </p:nvSpPr>
          <p:spPr>
            <a:xfrm>
              <a:off x="4598584" y="3888796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D7BAE7-4D27-4D71-8399-940771758BDF}"/>
                </a:ext>
              </a:extLst>
            </p:cNvPr>
            <p:cNvSpPr/>
            <p:nvPr/>
          </p:nvSpPr>
          <p:spPr>
            <a:xfrm>
              <a:off x="4647761" y="3941295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A43856B3-A53C-4DA6-8383-D3E73A96FF62}"/>
                </a:ext>
              </a:extLst>
            </p:cNvPr>
            <p:cNvSpPr/>
            <p:nvPr/>
          </p:nvSpPr>
          <p:spPr>
            <a:xfrm>
              <a:off x="4444415" y="4043102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E9180531-8C14-4087-AFA1-C06524AFB1B4}"/>
                </a:ext>
              </a:extLst>
            </p:cNvPr>
            <p:cNvSpPr/>
            <p:nvPr/>
          </p:nvSpPr>
          <p:spPr>
            <a:xfrm>
              <a:off x="4492835" y="4095486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95"/>
                  </a:cubicBezTo>
                  <a:cubicBezTo>
                    <a:pt x="42140" y="46211"/>
                    <a:pt x="43761" y="40125"/>
                    <a:pt x="43761" y="32078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8"/>
                  </a:cubicBezTo>
                  <a:cubicBezTo>
                    <a:pt x="10660" y="23782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9"/>
                    <a:pt x="54478" y="31070"/>
                  </a:cubicBezTo>
                  <a:cubicBezTo>
                    <a:pt x="54478" y="44566"/>
                    <a:pt x="50935" y="54179"/>
                    <a:pt x="43876" y="59901"/>
                  </a:cubicBezTo>
                  <a:cubicBezTo>
                    <a:pt x="39410" y="63620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972EE39C-5A8B-4665-90D9-527410ECCFB3}"/>
                </a:ext>
              </a:extLst>
            </p:cNvPr>
            <p:cNvSpPr/>
            <p:nvPr/>
          </p:nvSpPr>
          <p:spPr>
            <a:xfrm>
              <a:off x="4598584" y="40431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35BC3432-720F-47FE-8D79-F19C19C922AE}"/>
                </a:ext>
              </a:extLst>
            </p:cNvPr>
            <p:cNvSpPr/>
            <p:nvPr/>
          </p:nvSpPr>
          <p:spPr>
            <a:xfrm>
              <a:off x="4647761" y="4095600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84 h 63255"/>
                <a:gd name="connsiteX11" fmla="*/ 28129 w 50456"/>
                <a:gd name="connsiteY11" fmla="*/ 9384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A16F3BA7-4D7A-4751-8D90-37F7091E490A}"/>
                </a:ext>
              </a:extLst>
            </p:cNvPr>
            <p:cNvSpPr/>
            <p:nvPr/>
          </p:nvSpPr>
          <p:spPr>
            <a:xfrm>
              <a:off x="4249886" y="3930087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329B5917-EE97-4200-83FA-BE25816AFBB9}"/>
                </a:ext>
              </a:extLst>
            </p:cNvPr>
            <p:cNvSpPr/>
            <p:nvPr/>
          </p:nvSpPr>
          <p:spPr>
            <a:xfrm>
              <a:off x="4293033" y="3956129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CDA40CAF-549C-47C8-AB15-D69858816904}"/>
                </a:ext>
              </a:extLst>
            </p:cNvPr>
            <p:cNvSpPr/>
            <p:nvPr/>
          </p:nvSpPr>
          <p:spPr>
            <a:xfrm>
              <a:off x="4339923" y="3931539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13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90 h 59121"/>
                <a:gd name="connsiteX16" fmla="*/ 9710 w 39631"/>
                <a:gd name="connsiteY16" fmla="*/ 44373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76"/>
                    <a:pt x="39632" y="20456"/>
                    <a:pt x="39632" y="28724"/>
                  </a:cubicBezTo>
                  <a:cubicBezTo>
                    <a:pt x="39632" y="36549"/>
                    <a:pt x="38453" y="43029"/>
                    <a:pt x="36167" y="48171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37" y="50181"/>
                  </a:cubicBezTo>
                  <a:cubicBezTo>
                    <a:pt x="1393" y="45124"/>
                    <a:pt x="0" y="38394"/>
                    <a:pt x="0" y="29954"/>
                  </a:cubicBezTo>
                  <a:cubicBezTo>
                    <a:pt x="0" y="23417"/>
                    <a:pt x="836" y="17831"/>
                    <a:pt x="2565" y="13189"/>
                  </a:cubicBezTo>
                  <a:cubicBezTo>
                    <a:pt x="5694" y="4420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10"/>
                    <a:pt x="28465" y="47613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11"/>
                    <a:pt x="10717" y="12631"/>
                  </a:cubicBezTo>
                  <a:cubicBezTo>
                    <a:pt x="8760" y="16601"/>
                    <a:pt x="7809" y="22466"/>
                    <a:pt x="7809" y="30290"/>
                  </a:cubicBezTo>
                  <a:cubicBezTo>
                    <a:pt x="7809" y="36098"/>
                    <a:pt x="8424" y="40797"/>
                    <a:pt x="9710" y="44373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3862B3E8-83B8-4567-BADC-3D089196C141}"/>
                </a:ext>
              </a:extLst>
            </p:cNvPr>
            <p:cNvSpPr/>
            <p:nvPr/>
          </p:nvSpPr>
          <p:spPr>
            <a:xfrm>
              <a:off x="4249886" y="408442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E58DE969-6A0D-4BF5-BD15-69AA37F60D02}"/>
                </a:ext>
              </a:extLst>
            </p:cNvPr>
            <p:cNvSpPr/>
            <p:nvPr/>
          </p:nvSpPr>
          <p:spPr>
            <a:xfrm>
              <a:off x="4293033" y="4110463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9 h 24024"/>
                <a:gd name="connsiteX2" fmla="*/ 0 w 41867"/>
                <a:gd name="connsiteY2" fmla="*/ 6709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4DE8FE1-673D-460A-9B03-3B04A08904D7}"/>
                </a:ext>
              </a:extLst>
            </p:cNvPr>
            <p:cNvSpPr/>
            <p:nvPr/>
          </p:nvSpPr>
          <p:spPr>
            <a:xfrm>
              <a:off x="4345168" y="4086209"/>
              <a:ext cx="21319" cy="57218"/>
            </a:xfrm>
            <a:custGeom>
              <a:avLst/>
              <a:gdLst>
                <a:gd name="connsiteX0" fmla="*/ 0 w 21319"/>
                <a:gd name="connsiteY0" fmla="*/ 16543 h 57218"/>
                <a:gd name="connsiteX1" fmla="*/ 0 w 21319"/>
                <a:gd name="connsiteY1" fmla="*/ 10957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3"/>
                  </a:moveTo>
                  <a:lnTo>
                    <a:pt x="0" y="10957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20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B669AC0-61F5-469E-8AD3-980E6BA27BDA}"/>
                </a:ext>
              </a:extLst>
            </p:cNvPr>
            <p:cNvSpPr/>
            <p:nvPr/>
          </p:nvSpPr>
          <p:spPr>
            <a:xfrm>
              <a:off x="4390465" y="4040534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78F871E8-2EA8-498B-8B50-27C13A8D1DFD}"/>
                </a:ext>
              </a:extLst>
            </p:cNvPr>
            <p:cNvSpPr/>
            <p:nvPr/>
          </p:nvSpPr>
          <p:spPr>
            <a:xfrm>
              <a:off x="4444415" y="4223141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BE5915-AB23-4B7C-888F-322F0121DD4E}"/>
                </a:ext>
              </a:extLst>
            </p:cNvPr>
            <p:cNvSpPr/>
            <p:nvPr/>
          </p:nvSpPr>
          <p:spPr>
            <a:xfrm>
              <a:off x="4492835" y="427552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25"/>
                    <a:pt x="43761" y="32078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1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7"/>
                    <a:pt x="50935" y="54172"/>
                    <a:pt x="43876" y="59901"/>
                  </a:cubicBezTo>
                  <a:cubicBezTo>
                    <a:pt x="39410" y="63621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B7D06DE-B810-4E87-9771-4F41E48DBB63}"/>
                </a:ext>
              </a:extLst>
            </p:cNvPr>
            <p:cNvSpPr/>
            <p:nvPr/>
          </p:nvSpPr>
          <p:spPr>
            <a:xfrm>
              <a:off x="4598584" y="422314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261682D7-BDF3-4CE4-8604-BA5D08181F93}"/>
                </a:ext>
              </a:extLst>
            </p:cNvPr>
            <p:cNvSpPr/>
            <p:nvPr/>
          </p:nvSpPr>
          <p:spPr>
            <a:xfrm>
              <a:off x="4647761" y="4275640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47 h 63255"/>
                <a:gd name="connsiteX10" fmla="*/ 38174 w 50456"/>
                <a:gd name="connsiteY10" fmla="*/ 15084 h 63255"/>
                <a:gd name="connsiteX11" fmla="*/ 28129 w 50456"/>
                <a:gd name="connsiteY11" fmla="*/ 9384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65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E1C59C4E-FE28-4636-B244-B062CF0EB6C7}"/>
                </a:ext>
              </a:extLst>
            </p:cNvPr>
            <p:cNvSpPr/>
            <p:nvPr/>
          </p:nvSpPr>
          <p:spPr>
            <a:xfrm>
              <a:off x="4444415" y="4377447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C7B32FE7-665D-4BF2-9589-41B8969EEA04}"/>
                </a:ext>
              </a:extLst>
            </p:cNvPr>
            <p:cNvSpPr/>
            <p:nvPr/>
          </p:nvSpPr>
          <p:spPr>
            <a:xfrm>
              <a:off x="4492835" y="442983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6 h 88067"/>
                <a:gd name="connsiteX2" fmla="*/ 43761 w 54478"/>
                <a:gd name="connsiteY2" fmla="*/ 32079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9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5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8 h 88067"/>
                <a:gd name="connsiteX21" fmla="*/ 0 w 54478"/>
                <a:gd name="connsiteY21" fmla="*/ 88068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96"/>
                  </a:cubicBezTo>
                  <a:cubicBezTo>
                    <a:pt x="42140" y="46211"/>
                    <a:pt x="43761" y="40125"/>
                    <a:pt x="43761" y="32079"/>
                  </a:cubicBezTo>
                  <a:cubicBezTo>
                    <a:pt x="43761" y="27158"/>
                    <a:pt x="43033" y="22916"/>
                    <a:pt x="41639" y="19340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9"/>
                    <a:pt x="12167" y="19898"/>
                  </a:cubicBezTo>
                  <a:cubicBezTo>
                    <a:pt x="10660" y="23782"/>
                    <a:pt x="9938" y="28667"/>
                    <a:pt x="9938" y="34539"/>
                  </a:cubicBezTo>
                  <a:cubicBezTo>
                    <a:pt x="9938" y="39395"/>
                    <a:pt x="10660" y="43480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5"/>
                    <a:pt x="28243" y="65495"/>
                  </a:cubicBezTo>
                  <a:cubicBezTo>
                    <a:pt x="23613" y="65495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8"/>
                  </a:lnTo>
                  <a:lnTo>
                    <a:pt x="0" y="8806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45D474A-D6B1-4F1B-8C9F-3FE349777966}"/>
                </a:ext>
              </a:extLst>
            </p:cNvPr>
            <p:cNvSpPr/>
            <p:nvPr/>
          </p:nvSpPr>
          <p:spPr>
            <a:xfrm>
              <a:off x="4598584" y="4377447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7C34877-68AA-48C7-A769-B295806BE4D1}"/>
                </a:ext>
              </a:extLst>
            </p:cNvPr>
            <p:cNvSpPr/>
            <p:nvPr/>
          </p:nvSpPr>
          <p:spPr>
            <a:xfrm>
              <a:off x="4647761" y="4429945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2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84 h 63255"/>
                <a:gd name="connsiteX11" fmla="*/ 28129 w 50456"/>
                <a:gd name="connsiteY11" fmla="*/ 9391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3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2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74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72"/>
                  </a:cubicBezTo>
                  <a:cubicBezTo>
                    <a:pt x="10631" y="23746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C460309D-DE30-4019-9B7B-B3ADCDA24085}"/>
                </a:ext>
              </a:extLst>
            </p:cNvPr>
            <p:cNvSpPr/>
            <p:nvPr/>
          </p:nvSpPr>
          <p:spPr>
            <a:xfrm>
              <a:off x="4249886" y="4264432"/>
              <a:ext cx="37845" cy="59006"/>
            </a:xfrm>
            <a:custGeom>
              <a:avLst/>
              <a:gdLst>
                <a:gd name="connsiteX0" fmla="*/ 0 w 37845"/>
                <a:gd name="connsiteY0" fmla="*/ 0 h 59006"/>
                <a:gd name="connsiteX1" fmla="*/ 8038 w 37845"/>
                <a:gd name="connsiteY1" fmla="*/ 0 h 59006"/>
                <a:gd name="connsiteX2" fmla="*/ 8038 w 37845"/>
                <a:gd name="connsiteY2" fmla="*/ 51969 h 59006"/>
                <a:gd name="connsiteX3" fmla="*/ 37846 w 37845"/>
                <a:gd name="connsiteY3" fmla="*/ 51969 h 59006"/>
                <a:gd name="connsiteX4" fmla="*/ 37846 w 37845"/>
                <a:gd name="connsiteY4" fmla="*/ 59007 h 59006"/>
                <a:gd name="connsiteX5" fmla="*/ 0 w 37845"/>
                <a:gd name="connsiteY5" fmla="*/ 59007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6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5721B63-C7D7-4BB7-95C6-A60F7AF1B47B}"/>
                </a:ext>
              </a:extLst>
            </p:cNvPr>
            <p:cNvSpPr/>
            <p:nvPr/>
          </p:nvSpPr>
          <p:spPr>
            <a:xfrm>
              <a:off x="4293033" y="4290474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9 h 24024"/>
                <a:gd name="connsiteX2" fmla="*/ 0 w 41867"/>
                <a:gd name="connsiteY2" fmla="*/ 6709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D49716-0CE0-4EA9-9E74-FC945B022084}"/>
                </a:ext>
              </a:extLst>
            </p:cNvPr>
            <p:cNvSpPr/>
            <p:nvPr/>
          </p:nvSpPr>
          <p:spPr>
            <a:xfrm>
              <a:off x="4339923" y="426589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0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37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38 h 59114"/>
                <a:gd name="connsiteX12" fmla="*/ 29358 w 39631"/>
                <a:gd name="connsiteY12" fmla="*/ 12960 h 59114"/>
                <a:gd name="connsiteX13" fmla="*/ 20091 w 39631"/>
                <a:gd name="connsiteY13" fmla="*/ 6587 h 59114"/>
                <a:gd name="connsiteX14" fmla="*/ 10717 w 39631"/>
                <a:gd name="connsiteY14" fmla="*/ 12624 h 59114"/>
                <a:gd name="connsiteX15" fmla="*/ 7809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0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53" y="43021"/>
                    <a:pt x="36167" y="48164"/>
                  </a:cubicBezTo>
                  <a:cubicBezTo>
                    <a:pt x="32816" y="55481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37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2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28" y="52520"/>
                    <a:pt x="26286" y="50904"/>
                    <a:pt x="28465" y="47606"/>
                  </a:cubicBezTo>
                  <a:cubicBezTo>
                    <a:pt x="30701" y="44252"/>
                    <a:pt x="31815" y="38051"/>
                    <a:pt x="31815" y="28938"/>
                  </a:cubicBezTo>
                  <a:cubicBezTo>
                    <a:pt x="31815" y="22458"/>
                    <a:pt x="30979" y="17152"/>
                    <a:pt x="29358" y="12960"/>
                  </a:cubicBezTo>
                  <a:cubicBezTo>
                    <a:pt x="27793" y="8712"/>
                    <a:pt x="24699" y="6587"/>
                    <a:pt x="20091" y="6587"/>
                  </a:cubicBezTo>
                  <a:cubicBezTo>
                    <a:pt x="15847" y="6587"/>
                    <a:pt x="12725" y="8604"/>
                    <a:pt x="10717" y="12624"/>
                  </a:cubicBezTo>
                  <a:cubicBezTo>
                    <a:pt x="8760" y="16594"/>
                    <a:pt x="7809" y="22458"/>
                    <a:pt x="7809" y="30283"/>
                  </a:cubicBezTo>
                  <a:cubicBezTo>
                    <a:pt x="7809" y="36091"/>
                    <a:pt x="8424" y="40790"/>
                    <a:pt x="9710" y="44366"/>
                  </a:cubicBezTo>
                  <a:cubicBezTo>
                    <a:pt x="11639" y="49809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1FAF13D9-BB6F-432F-B9AA-AB28CE6719C6}"/>
                </a:ext>
              </a:extLst>
            </p:cNvPr>
            <p:cNvSpPr/>
            <p:nvPr/>
          </p:nvSpPr>
          <p:spPr>
            <a:xfrm>
              <a:off x="4249886" y="441874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ECF238CB-AE52-4A9E-B8B7-7EF72E6CAF7C}"/>
                </a:ext>
              </a:extLst>
            </p:cNvPr>
            <p:cNvSpPr/>
            <p:nvPr/>
          </p:nvSpPr>
          <p:spPr>
            <a:xfrm>
              <a:off x="4293033" y="444477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09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0ADF0AF-9635-45E3-A1D2-80EA9206E3F0}"/>
                </a:ext>
              </a:extLst>
            </p:cNvPr>
            <p:cNvSpPr/>
            <p:nvPr/>
          </p:nvSpPr>
          <p:spPr>
            <a:xfrm>
              <a:off x="4345168" y="4420532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77"/>
                    <a:pt x="10939" y="8383"/>
                  </a:cubicBezTo>
                  <a:cubicBezTo>
                    <a:pt x="13003" y="7203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730F7EDB-BB40-4C8D-9944-8EC813DBEB8E}"/>
                </a:ext>
              </a:extLst>
            </p:cNvPr>
            <p:cNvSpPr/>
            <p:nvPr/>
          </p:nvSpPr>
          <p:spPr>
            <a:xfrm>
              <a:off x="4390465" y="4374879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704C4D7B-F7A3-4A35-A698-00CC95E3F7A5}"/>
                </a:ext>
              </a:extLst>
            </p:cNvPr>
            <p:cNvSpPr/>
            <p:nvPr/>
          </p:nvSpPr>
          <p:spPr>
            <a:xfrm>
              <a:off x="4444415" y="4557457"/>
              <a:ext cx="154168" cy="154333"/>
            </a:xfrm>
            <a:custGeom>
              <a:avLst/>
              <a:gdLst>
                <a:gd name="connsiteX0" fmla="*/ 0 w 154168"/>
                <a:gd name="connsiteY0" fmla="*/ 0 h 154333"/>
                <a:gd name="connsiteX1" fmla="*/ 154169 w 154168"/>
                <a:gd name="connsiteY1" fmla="*/ 0 h 154333"/>
                <a:gd name="connsiteX2" fmla="*/ 154169 w 154168"/>
                <a:gd name="connsiteY2" fmla="*/ 154334 h 154333"/>
                <a:gd name="connsiteX3" fmla="*/ 0 w 154168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33">
                  <a:moveTo>
                    <a:pt x="0" y="0"/>
                  </a:moveTo>
                  <a:lnTo>
                    <a:pt x="154169" y="0"/>
                  </a:lnTo>
                  <a:lnTo>
                    <a:pt x="154169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94820E58-246A-42F9-AF6E-AC9B59BBD60E}"/>
                </a:ext>
              </a:extLst>
            </p:cNvPr>
            <p:cNvSpPr/>
            <p:nvPr/>
          </p:nvSpPr>
          <p:spPr>
            <a:xfrm>
              <a:off x="4492835" y="4609842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95"/>
                  </a:cubicBezTo>
                  <a:cubicBezTo>
                    <a:pt x="42140" y="46211"/>
                    <a:pt x="43761" y="40125"/>
                    <a:pt x="43761" y="32078"/>
                  </a:cubicBezTo>
                  <a:cubicBezTo>
                    <a:pt x="43761" y="27158"/>
                    <a:pt x="43033" y="22916"/>
                    <a:pt x="41639" y="19340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8"/>
                    <a:pt x="12167" y="19898"/>
                  </a:cubicBezTo>
                  <a:cubicBezTo>
                    <a:pt x="10660" y="23782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BF7B33D1-7806-4044-971C-7E691CC79207}"/>
                </a:ext>
              </a:extLst>
            </p:cNvPr>
            <p:cNvSpPr/>
            <p:nvPr/>
          </p:nvSpPr>
          <p:spPr>
            <a:xfrm>
              <a:off x="4598584" y="45574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BE2B676-1CED-45C3-8A2A-EDC0B1C48280}"/>
                </a:ext>
              </a:extLst>
            </p:cNvPr>
            <p:cNvSpPr/>
            <p:nvPr/>
          </p:nvSpPr>
          <p:spPr>
            <a:xfrm>
              <a:off x="4647761" y="460995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84 h 63255"/>
                <a:gd name="connsiteX11" fmla="*/ 28129 w 50456"/>
                <a:gd name="connsiteY11" fmla="*/ 9384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13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220A65F-AD2F-4FFB-A678-7B6621AD055F}"/>
                </a:ext>
              </a:extLst>
            </p:cNvPr>
            <p:cNvSpPr/>
            <p:nvPr/>
          </p:nvSpPr>
          <p:spPr>
            <a:xfrm>
              <a:off x="4444415" y="4711791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6 h 154305"/>
                <a:gd name="connsiteX3" fmla="*/ 0 w 154168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032A7D1-028F-4B7F-BB37-BE2D8939424E}"/>
                </a:ext>
              </a:extLst>
            </p:cNvPr>
            <p:cNvSpPr/>
            <p:nvPr/>
          </p:nvSpPr>
          <p:spPr>
            <a:xfrm>
              <a:off x="4492835" y="4764154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2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62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0"/>
                    <a:pt x="43033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1" y="12681"/>
                    <a:pt x="12167" y="19891"/>
                  </a:cubicBezTo>
                  <a:cubicBezTo>
                    <a:pt x="10660" y="23774"/>
                    <a:pt x="9938" y="28659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62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8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2913B192-DE0F-41FB-A0E3-D3964ACA9A47}"/>
                </a:ext>
              </a:extLst>
            </p:cNvPr>
            <p:cNvSpPr/>
            <p:nvPr/>
          </p:nvSpPr>
          <p:spPr>
            <a:xfrm>
              <a:off x="4598584" y="47117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8F65C2EB-2B6D-4E78-A2B1-AAAC45286723}"/>
                </a:ext>
              </a:extLst>
            </p:cNvPr>
            <p:cNvSpPr/>
            <p:nvPr/>
          </p:nvSpPr>
          <p:spPr>
            <a:xfrm>
              <a:off x="4647761" y="476426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56"/>
                  </a:cubicBezTo>
                  <a:cubicBezTo>
                    <a:pt x="19255" y="10950"/>
                    <a:pt x="16769" y="12689"/>
                    <a:pt x="14618" y="15199"/>
                  </a:cubicBezTo>
                  <a:cubicBezTo>
                    <a:pt x="12832" y="17209"/>
                    <a:pt x="11660" y="19333"/>
                    <a:pt x="11160" y="21572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F3FB1F7A-87E9-4028-84ED-AA6C34A8FF06}"/>
                </a:ext>
              </a:extLst>
            </p:cNvPr>
            <p:cNvSpPr/>
            <p:nvPr/>
          </p:nvSpPr>
          <p:spPr>
            <a:xfrm>
              <a:off x="4249886" y="459878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D9701A63-D2D1-48F6-8355-B468A4EC484E}"/>
                </a:ext>
              </a:extLst>
            </p:cNvPr>
            <p:cNvSpPr/>
            <p:nvPr/>
          </p:nvSpPr>
          <p:spPr>
            <a:xfrm>
              <a:off x="4293033" y="462481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09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1CA5D3A-42CD-4785-B20A-620DE9541838}"/>
                </a:ext>
              </a:extLst>
            </p:cNvPr>
            <p:cNvSpPr/>
            <p:nvPr/>
          </p:nvSpPr>
          <p:spPr>
            <a:xfrm>
              <a:off x="4339923" y="4600236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7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37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87 h 59114"/>
                <a:gd name="connsiteX14" fmla="*/ 10717 w 39631"/>
                <a:gd name="connsiteY14" fmla="*/ 12624 h 59114"/>
                <a:gd name="connsiteX15" fmla="*/ 7809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53" y="43022"/>
                    <a:pt x="36167" y="48164"/>
                  </a:cubicBezTo>
                  <a:cubicBezTo>
                    <a:pt x="32816" y="55481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37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2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28" y="52520"/>
                    <a:pt x="26286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59"/>
                    <a:pt x="30979" y="17151"/>
                    <a:pt x="29358" y="12960"/>
                  </a:cubicBezTo>
                  <a:cubicBezTo>
                    <a:pt x="27793" y="8712"/>
                    <a:pt x="24699" y="6587"/>
                    <a:pt x="20091" y="6587"/>
                  </a:cubicBezTo>
                  <a:cubicBezTo>
                    <a:pt x="15847" y="6587"/>
                    <a:pt x="12725" y="8604"/>
                    <a:pt x="10717" y="12624"/>
                  </a:cubicBezTo>
                  <a:cubicBezTo>
                    <a:pt x="8760" y="16594"/>
                    <a:pt x="7809" y="22459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09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754CEE15-CDF5-46C4-9FF9-B4649FAB1418}"/>
                </a:ext>
              </a:extLst>
            </p:cNvPr>
            <p:cNvSpPr/>
            <p:nvPr/>
          </p:nvSpPr>
          <p:spPr>
            <a:xfrm>
              <a:off x="4249886" y="475308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A36661E8-A59E-4654-AE32-BEEA54069F39}"/>
                </a:ext>
              </a:extLst>
            </p:cNvPr>
            <p:cNvSpPr/>
            <p:nvPr/>
          </p:nvSpPr>
          <p:spPr>
            <a:xfrm>
              <a:off x="4293033" y="4779124"/>
              <a:ext cx="41867" cy="24032"/>
            </a:xfrm>
            <a:custGeom>
              <a:avLst/>
              <a:gdLst>
                <a:gd name="connsiteX0" fmla="*/ 41868 w 41867"/>
                <a:gd name="connsiteY0" fmla="*/ 0 h 24032"/>
                <a:gd name="connsiteX1" fmla="*/ 41868 w 41867"/>
                <a:gd name="connsiteY1" fmla="*/ 6709 h 24032"/>
                <a:gd name="connsiteX2" fmla="*/ 0 w 41867"/>
                <a:gd name="connsiteY2" fmla="*/ 6709 h 24032"/>
                <a:gd name="connsiteX3" fmla="*/ 0 w 41867"/>
                <a:gd name="connsiteY3" fmla="*/ 0 h 24032"/>
                <a:gd name="connsiteX4" fmla="*/ 41868 w 41867"/>
                <a:gd name="connsiteY4" fmla="*/ 17216 h 24032"/>
                <a:gd name="connsiteX5" fmla="*/ 41868 w 41867"/>
                <a:gd name="connsiteY5" fmla="*/ 24032 h 24032"/>
                <a:gd name="connsiteX6" fmla="*/ 0 w 41867"/>
                <a:gd name="connsiteY6" fmla="*/ 24032 h 24032"/>
                <a:gd name="connsiteX7" fmla="*/ 0 w 41867"/>
                <a:gd name="connsiteY7" fmla="*/ 17216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65B65F9-C017-4AAE-81A6-C4988A87B480}"/>
                </a:ext>
              </a:extLst>
            </p:cNvPr>
            <p:cNvSpPr/>
            <p:nvPr/>
          </p:nvSpPr>
          <p:spPr>
            <a:xfrm>
              <a:off x="4345168" y="4754878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BDF3E08-F817-407A-AE42-A0245ED80780}"/>
                </a:ext>
              </a:extLst>
            </p:cNvPr>
            <p:cNvSpPr/>
            <p:nvPr/>
          </p:nvSpPr>
          <p:spPr>
            <a:xfrm>
              <a:off x="4390465" y="4709224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BB92AA96-2360-44AF-9398-F5D637266B0D}"/>
                </a:ext>
              </a:extLst>
            </p:cNvPr>
            <p:cNvSpPr/>
            <p:nvPr/>
          </p:nvSpPr>
          <p:spPr>
            <a:xfrm>
              <a:off x="4444415" y="4891802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C9DABBBB-8D09-4143-BDD9-D085CD347699}"/>
                </a:ext>
              </a:extLst>
            </p:cNvPr>
            <p:cNvSpPr/>
            <p:nvPr/>
          </p:nvSpPr>
          <p:spPr>
            <a:xfrm>
              <a:off x="4492835" y="4944186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6 h 88067"/>
                <a:gd name="connsiteX2" fmla="*/ 43761 w 54478"/>
                <a:gd name="connsiteY2" fmla="*/ 32079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9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5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8 h 88067"/>
                <a:gd name="connsiteX21" fmla="*/ 0 w 54478"/>
                <a:gd name="connsiteY21" fmla="*/ 88068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96"/>
                  </a:cubicBezTo>
                  <a:cubicBezTo>
                    <a:pt x="42140" y="46211"/>
                    <a:pt x="43761" y="40125"/>
                    <a:pt x="43761" y="32079"/>
                  </a:cubicBezTo>
                  <a:cubicBezTo>
                    <a:pt x="43761" y="27158"/>
                    <a:pt x="43033" y="22916"/>
                    <a:pt x="41639" y="19340"/>
                  </a:cubicBezTo>
                  <a:cubicBezTo>
                    <a:pt x="38960" y="12495"/>
                    <a:pt x="34052" y="9055"/>
                    <a:pt x="26907" y="9055"/>
                  </a:cubicBezTo>
                  <a:cubicBezTo>
                    <a:pt x="19677" y="9055"/>
                    <a:pt x="14761" y="12689"/>
                    <a:pt x="12167" y="19898"/>
                  </a:cubicBezTo>
                  <a:cubicBezTo>
                    <a:pt x="10660" y="23782"/>
                    <a:pt x="9938" y="28667"/>
                    <a:pt x="9938" y="34539"/>
                  </a:cubicBezTo>
                  <a:cubicBezTo>
                    <a:pt x="9938" y="39395"/>
                    <a:pt x="10660" y="43480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31"/>
                    <a:pt x="14432" y="4978"/>
                    <a:pt x="16969" y="3469"/>
                  </a:cubicBezTo>
                  <a:cubicBezTo>
                    <a:pt x="20455" y="1180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5"/>
                    <a:pt x="28243" y="65495"/>
                  </a:cubicBezTo>
                  <a:cubicBezTo>
                    <a:pt x="23613" y="65495"/>
                    <a:pt x="19705" y="64429"/>
                    <a:pt x="16526" y="62362"/>
                  </a:cubicBezTo>
                  <a:cubicBezTo>
                    <a:pt x="14739" y="61246"/>
                    <a:pt x="12668" y="59293"/>
                    <a:pt x="10381" y="56439"/>
                  </a:cubicBezTo>
                  <a:lnTo>
                    <a:pt x="10381" y="88068"/>
                  </a:lnTo>
                  <a:lnTo>
                    <a:pt x="0" y="8806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EDACC181-CE04-468D-AB37-F35F7C492C13}"/>
                </a:ext>
              </a:extLst>
            </p:cNvPr>
            <p:cNvSpPr/>
            <p:nvPr/>
          </p:nvSpPr>
          <p:spPr>
            <a:xfrm>
              <a:off x="4598584" y="48918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7036ACED-7B41-4E76-B831-DB42442B7373}"/>
                </a:ext>
              </a:extLst>
            </p:cNvPr>
            <p:cNvSpPr/>
            <p:nvPr/>
          </p:nvSpPr>
          <p:spPr>
            <a:xfrm>
              <a:off x="4647761" y="494430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2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84 h 63255"/>
                <a:gd name="connsiteX11" fmla="*/ 28129 w 50456"/>
                <a:gd name="connsiteY11" fmla="*/ 9391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3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2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74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56"/>
                  </a:cubicBezTo>
                  <a:cubicBezTo>
                    <a:pt x="19255" y="10950"/>
                    <a:pt x="16769" y="12689"/>
                    <a:pt x="14618" y="15199"/>
                  </a:cubicBezTo>
                  <a:cubicBezTo>
                    <a:pt x="12832" y="17209"/>
                    <a:pt x="11660" y="19333"/>
                    <a:pt x="11160" y="21572"/>
                  </a:cubicBezTo>
                  <a:cubicBezTo>
                    <a:pt x="10631" y="23746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6FB9D2-CFCF-42FB-B87A-E83295BA975B}"/>
                </a:ext>
              </a:extLst>
            </p:cNvPr>
            <p:cNvSpPr/>
            <p:nvPr/>
          </p:nvSpPr>
          <p:spPr>
            <a:xfrm>
              <a:off x="4444415" y="5046108"/>
              <a:ext cx="154168" cy="154312"/>
            </a:xfrm>
            <a:custGeom>
              <a:avLst/>
              <a:gdLst>
                <a:gd name="connsiteX0" fmla="*/ 0 w 154168"/>
                <a:gd name="connsiteY0" fmla="*/ 0 h 154312"/>
                <a:gd name="connsiteX1" fmla="*/ 154169 w 154168"/>
                <a:gd name="connsiteY1" fmla="*/ 0 h 154312"/>
                <a:gd name="connsiteX2" fmla="*/ 154169 w 154168"/>
                <a:gd name="connsiteY2" fmla="*/ 154313 h 154312"/>
                <a:gd name="connsiteX3" fmla="*/ 0 w 154168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12">
                  <a:moveTo>
                    <a:pt x="0" y="0"/>
                  </a:moveTo>
                  <a:lnTo>
                    <a:pt x="154169" y="0"/>
                  </a:lnTo>
                  <a:lnTo>
                    <a:pt x="154169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D2091936-2063-4089-A98B-ED7399EC286C}"/>
                </a:ext>
              </a:extLst>
            </p:cNvPr>
            <p:cNvSpPr/>
            <p:nvPr/>
          </p:nvSpPr>
          <p:spPr>
            <a:xfrm>
              <a:off x="4492835" y="509849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5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5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2"/>
                    <a:pt x="16526" y="62355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37BB8909-808D-4EDE-B6E3-4B673E1A5CE8}"/>
                </a:ext>
              </a:extLst>
            </p:cNvPr>
            <p:cNvSpPr/>
            <p:nvPr/>
          </p:nvSpPr>
          <p:spPr>
            <a:xfrm>
              <a:off x="4598584" y="5046108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00F6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7B6F521-B023-4ABD-AA2B-02C952226F1B}"/>
                </a:ext>
              </a:extLst>
            </p:cNvPr>
            <p:cNvSpPr/>
            <p:nvPr/>
          </p:nvSpPr>
          <p:spPr>
            <a:xfrm>
              <a:off x="4647761" y="509860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1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7"/>
                    <a:pt x="16769" y="12688"/>
                    <a:pt x="14618" y="15199"/>
                  </a:cubicBezTo>
                  <a:cubicBezTo>
                    <a:pt x="12832" y="17216"/>
                    <a:pt x="11660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A1ED5F6-4D8F-4907-A39A-80BCE3E939DA}"/>
                </a:ext>
              </a:extLst>
            </p:cNvPr>
            <p:cNvSpPr/>
            <p:nvPr/>
          </p:nvSpPr>
          <p:spPr>
            <a:xfrm>
              <a:off x="4249886" y="493312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5BCBCECB-7428-4CA2-B9CE-9A9F9D1F481B}"/>
                </a:ext>
              </a:extLst>
            </p:cNvPr>
            <p:cNvSpPr/>
            <p:nvPr/>
          </p:nvSpPr>
          <p:spPr>
            <a:xfrm>
              <a:off x="4293033" y="4959163"/>
              <a:ext cx="41867" cy="24032"/>
            </a:xfrm>
            <a:custGeom>
              <a:avLst/>
              <a:gdLst>
                <a:gd name="connsiteX0" fmla="*/ 41868 w 41867"/>
                <a:gd name="connsiteY0" fmla="*/ 0 h 24032"/>
                <a:gd name="connsiteX1" fmla="*/ 41868 w 41867"/>
                <a:gd name="connsiteY1" fmla="*/ 6709 h 24032"/>
                <a:gd name="connsiteX2" fmla="*/ 0 w 41867"/>
                <a:gd name="connsiteY2" fmla="*/ 6709 h 24032"/>
                <a:gd name="connsiteX3" fmla="*/ 0 w 41867"/>
                <a:gd name="connsiteY3" fmla="*/ 0 h 24032"/>
                <a:gd name="connsiteX4" fmla="*/ 41868 w 41867"/>
                <a:gd name="connsiteY4" fmla="*/ 17209 h 24032"/>
                <a:gd name="connsiteX5" fmla="*/ 41868 w 41867"/>
                <a:gd name="connsiteY5" fmla="*/ 24032 h 24032"/>
                <a:gd name="connsiteX6" fmla="*/ 0 w 41867"/>
                <a:gd name="connsiteY6" fmla="*/ 24032 h 24032"/>
                <a:gd name="connsiteX7" fmla="*/ 0 w 41867"/>
                <a:gd name="connsiteY7" fmla="*/ 17209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18D0BF08-C560-4D4A-996A-91737D86E6A4}"/>
                </a:ext>
              </a:extLst>
            </p:cNvPr>
            <p:cNvSpPr/>
            <p:nvPr/>
          </p:nvSpPr>
          <p:spPr>
            <a:xfrm>
              <a:off x="4339923" y="493458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7 h 59114"/>
                <a:gd name="connsiteX2" fmla="*/ 39632 w 39631"/>
                <a:gd name="connsiteY2" fmla="*/ 28716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37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94 h 59114"/>
                <a:gd name="connsiteX14" fmla="*/ 10717 w 39631"/>
                <a:gd name="connsiteY14" fmla="*/ 12624 h 59114"/>
                <a:gd name="connsiteX15" fmla="*/ 7809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9"/>
                    <a:pt x="39632" y="20448"/>
                    <a:pt x="39632" y="28716"/>
                  </a:cubicBezTo>
                  <a:cubicBezTo>
                    <a:pt x="39632" y="36541"/>
                    <a:pt x="38453" y="43021"/>
                    <a:pt x="36167" y="48164"/>
                  </a:cubicBezTo>
                  <a:cubicBezTo>
                    <a:pt x="32816" y="55488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37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09"/>
                    <a:pt x="836" y="17824"/>
                    <a:pt x="2565" y="13182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28" y="52520"/>
                    <a:pt x="26286" y="50903"/>
                    <a:pt x="28465" y="47606"/>
                  </a:cubicBezTo>
                  <a:cubicBezTo>
                    <a:pt x="30701" y="44251"/>
                    <a:pt x="31815" y="38050"/>
                    <a:pt x="31815" y="28946"/>
                  </a:cubicBezTo>
                  <a:cubicBezTo>
                    <a:pt x="31815" y="22458"/>
                    <a:pt x="30979" y="17151"/>
                    <a:pt x="29358" y="12960"/>
                  </a:cubicBezTo>
                  <a:cubicBezTo>
                    <a:pt x="27793" y="8711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24"/>
                  </a:cubicBezTo>
                  <a:cubicBezTo>
                    <a:pt x="8760" y="16593"/>
                    <a:pt x="7809" y="22458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E9178601-44BA-4E50-9F7E-902E947C33FE}"/>
                </a:ext>
              </a:extLst>
            </p:cNvPr>
            <p:cNvSpPr/>
            <p:nvPr/>
          </p:nvSpPr>
          <p:spPr>
            <a:xfrm>
              <a:off x="4249886" y="508743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1F9C93C8-C8EE-4F7B-86EE-7A172B17CFCE}"/>
                </a:ext>
              </a:extLst>
            </p:cNvPr>
            <p:cNvSpPr/>
            <p:nvPr/>
          </p:nvSpPr>
          <p:spPr>
            <a:xfrm>
              <a:off x="4293033" y="511346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361AB1AE-FBE5-49F0-A9F4-3D10661EC9A6}"/>
                </a:ext>
              </a:extLst>
            </p:cNvPr>
            <p:cNvSpPr/>
            <p:nvPr/>
          </p:nvSpPr>
          <p:spPr>
            <a:xfrm>
              <a:off x="4345168" y="5089222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C28762E-3501-4C93-983E-2A87E67B7970}"/>
                </a:ext>
              </a:extLst>
            </p:cNvPr>
            <p:cNvSpPr/>
            <p:nvPr/>
          </p:nvSpPr>
          <p:spPr>
            <a:xfrm>
              <a:off x="4390465" y="5043540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0501E8AA-A872-4777-B586-CCED5DECA78E}"/>
                </a:ext>
              </a:extLst>
            </p:cNvPr>
            <p:cNvSpPr/>
            <p:nvPr/>
          </p:nvSpPr>
          <p:spPr>
            <a:xfrm>
              <a:off x="4444415" y="5226147"/>
              <a:ext cx="154168" cy="154312"/>
            </a:xfrm>
            <a:custGeom>
              <a:avLst/>
              <a:gdLst>
                <a:gd name="connsiteX0" fmla="*/ 0 w 154168"/>
                <a:gd name="connsiteY0" fmla="*/ 0 h 154312"/>
                <a:gd name="connsiteX1" fmla="*/ 154169 w 154168"/>
                <a:gd name="connsiteY1" fmla="*/ 0 h 154312"/>
                <a:gd name="connsiteX2" fmla="*/ 154169 w 154168"/>
                <a:gd name="connsiteY2" fmla="*/ 154313 h 154312"/>
                <a:gd name="connsiteX3" fmla="*/ 0 w 154168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12">
                  <a:moveTo>
                    <a:pt x="0" y="0"/>
                  </a:moveTo>
                  <a:lnTo>
                    <a:pt x="154169" y="0"/>
                  </a:lnTo>
                  <a:lnTo>
                    <a:pt x="154169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536B7C21-C678-4DE8-9CD4-2F85B252A21E}"/>
                </a:ext>
              </a:extLst>
            </p:cNvPr>
            <p:cNvSpPr/>
            <p:nvPr/>
          </p:nvSpPr>
          <p:spPr>
            <a:xfrm>
              <a:off x="4492835" y="5278538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0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5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1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5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20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2"/>
                    <a:pt x="16526" y="62355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931B7115-9F4F-494D-AC89-EB45AE660073}"/>
                </a:ext>
              </a:extLst>
            </p:cNvPr>
            <p:cNvSpPr/>
            <p:nvPr/>
          </p:nvSpPr>
          <p:spPr>
            <a:xfrm>
              <a:off x="4598584" y="5226147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F4C6051-E566-49FF-9D16-3FC9E989A455}"/>
                </a:ext>
              </a:extLst>
            </p:cNvPr>
            <p:cNvSpPr/>
            <p:nvPr/>
          </p:nvSpPr>
          <p:spPr>
            <a:xfrm>
              <a:off x="4647761" y="527864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1 h 63255"/>
                <a:gd name="connsiteX11" fmla="*/ 28129 w 50456"/>
                <a:gd name="connsiteY11" fmla="*/ 9391 h 63255"/>
                <a:gd name="connsiteX12" fmla="*/ 22099 w 50456"/>
                <a:gd name="connsiteY12" fmla="*/ 10056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56"/>
                  </a:cubicBezTo>
                  <a:cubicBezTo>
                    <a:pt x="19255" y="10950"/>
                    <a:pt x="16769" y="12688"/>
                    <a:pt x="14618" y="15199"/>
                  </a:cubicBezTo>
                  <a:cubicBezTo>
                    <a:pt x="12832" y="17209"/>
                    <a:pt x="11660" y="19333"/>
                    <a:pt x="11160" y="21571"/>
                  </a:cubicBezTo>
                  <a:cubicBezTo>
                    <a:pt x="10631" y="23746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B0796BB-B7A7-4CDB-B5C2-022BF661E136}"/>
                </a:ext>
              </a:extLst>
            </p:cNvPr>
            <p:cNvSpPr/>
            <p:nvPr/>
          </p:nvSpPr>
          <p:spPr>
            <a:xfrm>
              <a:off x="4444415" y="5380460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6 h 154305"/>
                <a:gd name="connsiteX3" fmla="*/ 0 w 154168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5F4F7A2-3208-4E8B-B4A6-4B827F228A09}"/>
                </a:ext>
              </a:extLst>
            </p:cNvPr>
            <p:cNvSpPr/>
            <p:nvPr/>
          </p:nvSpPr>
          <p:spPr>
            <a:xfrm>
              <a:off x="4492835" y="5432844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0 h 88059"/>
                <a:gd name="connsiteX6" fmla="*/ 9938 w 54478"/>
                <a:gd name="connsiteY6" fmla="*/ 34532 h 88059"/>
                <a:gd name="connsiteX7" fmla="*/ 12167 w 54478"/>
                <a:gd name="connsiteY7" fmla="*/ 46827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1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70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62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7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1" y="12681"/>
                    <a:pt x="12167" y="19890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1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8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3C217C8-B285-473F-B550-CB39F2A70831}"/>
                </a:ext>
              </a:extLst>
            </p:cNvPr>
            <p:cNvSpPr/>
            <p:nvPr/>
          </p:nvSpPr>
          <p:spPr>
            <a:xfrm>
              <a:off x="4598584" y="538046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00F6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20FAC58-E175-4EE0-A2A1-67C07168AD6C}"/>
                </a:ext>
              </a:extLst>
            </p:cNvPr>
            <p:cNvSpPr/>
            <p:nvPr/>
          </p:nvSpPr>
          <p:spPr>
            <a:xfrm>
              <a:off x="4647761" y="543295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37 w 50456"/>
                <a:gd name="connsiteY4" fmla="*/ 0 h 63255"/>
                <a:gd name="connsiteX5" fmla="*/ 47891 w 50456"/>
                <a:gd name="connsiteY5" fmla="*/ 9170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64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70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4"/>
                  </a:cubicBezTo>
                  <a:cubicBezTo>
                    <a:pt x="19255" y="10958"/>
                    <a:pt x="16769" y="12689"/>
                    <a:pt x="14618" y="15199"/>
                  </a:cubicBezTo>
                  <a:cubicBezTo>
                    <a:pt x="12832" y="17216"/>
                    <a:pt x="11660" y="19340"/>
                    <a:pt x="11160" y="21571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C0A07FB-AFA0-4F59-8427-26DA84BDAA0F}"/>
                </a:ext>
              </a:extLst>
            </p:cNvPr>
            <p:cNvSpPr/>
            <p:nvPr/>
          </p:nvSpPr>
          <p:spPr>
            <a:xfrm>
              <a:off x="4249886" y="526744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27A64AC2-EA64-4828-86A4-F72A7A509F04}"/>
                </a:ext>
              </a:extLst>
            </p:cNvPr>
            <p:cNvSpPr/>
            <p:nvPr/>
          </p:nvSpPr>
          <p:spPr>
            <a:xfrm>
              <a:off x="4293033" y="5293480"/>
              <a:ext cx="41867" cy="24032"/>
            </a:xfrm>
            <a:custGeom>
              <a:avLst/>
              <a:gdLst>
                <a:gd name="connsiteX0" fmla="*/ 41868 w 41867"/>
                <a:gd name="connsiteY0" fmla="*/ 0 h 24032"/>
                <a:gd name="connsiteX1" fmla="*/ 41868 w 41867"/>
                <a:gd name="connsiteY1" fmla="*/ 6709 h 24032"/>
                <a:gd name="connsiteX2" fmla="*/ 0 w 41867"/>
                <a:gd name="connsiteY2" fmla="*/ 6709 h 24032"/>
                <a:gd name="connsiteX3" fmla="*/ 0 w 41867"/>
                <a:gd name="connsiteY3" fmla="*/ 0 h 24032"/>
                <a:gd name="connsiteX4" fmla="*/ 41868 w 41867"/>
                <a:gd name="connsiteY4" fmla="*/ 17216 h 24032"/>
                <a:gd name="connsiteX5" fmla="*/ 41868 w 41867"/>
                <a:gd name="connsiteY5" fmla="*/ 24032 h 24032"/>
                <a:gd name="connsiteX6" fmla="*/ 0 w 41867"/>
                <a:gd name="connsiteY6" fmla="*/ 24032 h 24032"/>
                <a:gd name="connsiteX7" fmla="*/ 0 w 41867"/>
                <a:gd name="connsiteY7" fmla="*/ 17216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D7C5B562-1A57-4A40-B27F-CCE837C206F2}"/>
                </a:ext>
              </a:extLst>
            </p:cNvPr>
            <p:cNvSpPr/>
            <p:nvPr/>
          </p:nvSpPr>
          <p:spPr>
            <a:xfrm>
              <a:off x="4339923" y="526889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0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8"/>
                    <a:pt x="39632" y="20448"/>
                    <a:pt x="39632" y="28724"/>
                  </a:cubicBezTo>
                  <a:cubicBezTo>
                    <a:pt x="39632" y="36541"/>
                    <a:pt x="38453" y="43029"/>
                    <a:pt x="36167" y="48164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53"/>
                    <a:pt x="4237" y="50181"/>
                  </a:cubicBezTo>
                  <a:cubicBezTo>
                    <a:pt x="1393" y="45124"/>
                    <a:pt x="0" y="38386"/>
                    <a:pt x="0" y="29947"/>
                  </a:cubicBezTo>
                  <a:cubicBezTo>
                    <a:pt x="0" y="23409"/>
                    <a:pt x="836" y="17823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1"/>
                    <a:pt x="31815" y="38050"/>
                    <a:pt x="31815" y="28946"/>
                  </a:cubicBezTo>
                  <a:cubicBezTo>
                    <a:pt x="31815" y="22466"/>
                    <a:pt x="30979" y="17151"/>
                    <a:pt x="29358" y="12960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593"/>
                    <a:pt x="7809" y="22466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36D7766-BC44-4833-95A3-C45F92F84489}"/>
                </a:ext>
              </a:extLst>
            </p:cNvPr>
            <p:cNvSpPr/>
            <p:nvPr/>
          </p:nvSpPr>
          <p:spPr>
            <a:xfrm>
              <a:off x="4249886" y="542175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F8E6D6EB-FAC3-4DFD-90DB-6C956A45F787}"/>
                </a:ext>
              </a:extLst>
            </p:cNvPr>
            <p:cNvSpPr/>
            <p:nvPr/>
          </p:nvSpPr>
          <p:spPr>
            <a:xfrm>
              <a:off x="4293033" y="544779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9B3FD89D-E237-493F-BBB6-75E3F2090618}"/>
                </a:ext>
              </a:extLst>
            </p:cNvPr>
            <p:cNvSpPr/>
            <p:nvPr/>
          </p:nvSpPr>
          <p:spPr>
            <a:xfrm>
              <a:off x="4345168" y="5423538"/>
              <a:ext cx="21319" cy="57218"/>
            </a:xfrm>
            <a:custGeom>
              <a:avLst/>
              <a:gdLst>
                <a:gd name="connsiteX0" fmla="*/ 0 w 21319"/>
                <a:gd name="connsiteY0" fmla="*/ 16536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14C7411B-6F51-490B-911F-D23F4F37E3F1}"/>
                </a:ext>
              </a:extLst>
            </p:cNvPr>
            <p:cNvSpPr/>
            <p:nvPr/>
          </p:nvSpPr>
          <p:spPr>
            <a:xfrm>
              <a:off x="4390465" y="5377885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C9C40B2-3D38-4D9C-A639-0D0A6DB86796}"/>
                </a:ext>
              </a:extLst>
            </p:cNvPr>
            <p:cNvSpPr/>
            <p:nvPr/>
          </p:nvSpPr>
          <p:spPr>
            <a:xfrm>
              <a:off x="4444415" y="5560492"/>
              <a:ext cx="154168" cy="154312"/>
            </a:xfrm>
            <a:custGeom>
              <a:avLst/>
              <a:gdLst>
                <a:gd name="connsiteX0" fmla="*/ 0 w 154168"/>
                <a:gd name="connsiteY0" fmla="*/ 0 h 154312"/>
                <a:gd name="connsiteX1" fmla="*/ 154169 w 154168"/>
                <a:gd name="connsiteY1" fmla="*/ 0 h 154312"/>
                <a:gd name="connsiteX2" fmla="*/ 154169 w 154168"/>
                <a:gd name="connsiteY2" fmla="*/ 154313 h 154312"/>
                <a:gd name="connsiteX3" fmla="*/ 0 w 154168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12">
                  <a:moveTo>
                    <a:pt x="0" y="0"/>
                  </a:moveTo>
                  <a:lnTo>
                    <a:pt x="154169" y="0"/>
                  </a:lnTo>
                  <a:lnTo>
                    <a:pt x="154169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A2F1621F-C7BF-4D0A-BCAD-D835F978DBF6}"/>
                </a:ext>
              </a:extLst>
            </p:cNvPr>
            <p:cNvSpPr/>
            <p:nvPr/>
          </p:nvSpPr>
          <p:spPr>
            <a:xfrm>
              <a:off x="4492835" y="561285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08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B634B4C4-31D1-4A39-B334-7AF8F17C28D2}"/>
                </a:ext>
              </a:extLst>
            </p:cNvPr>
            <p:cNvSpPr/>
            <p:nvPr/>
          </p:nvSpPr>
          <p:spPr>
            <a:xfrm>
              <a:off x="4598584" y="5560492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EE88114-DA56-4BC7-B658-578F81800B8F}"/>
                </a:ext>
              </a:extLst>
            </p:cNvPr>
            <p:cNvSpPr/>
            <p:nvPr/>
          </p:nvSpPr>
          <p:spPr>
            <a:xfrm>
              <a:off x="4647761" y="5612962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37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1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7"/>
                    <a:pt x="16769" y="12688"/>
                    <a:pt x="14618" y="15199"/>
                  </a:cubicBezTo>
                  <a:cubicBezTo>
                    <a:pt x="12832" y="17216"/>
                    <a:pt x="11660" y="19340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B50564D5-874B-4C59-A9FC-9FA2EF48F8D7}"/>
                </a:ext>
              </a:extLst>
            </p:cNvPr>
            <p:cNvSpPr/>
            <p:nvPr/>
          </p:nvSpPr>
          <p:spPr>
            <a:xfrm>
              <a:off x="4444415" y="5714805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5 h 154305"/>
                <a:gd name="connsiteX3" fmla="*/ 0 w 154168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5BF49FEB-716F-471D-8CB6-E6B31CCFF6D2}"/>
                </a:ext>
              </a:extLst>
            </p:cNvPr>
            <p:cNvSpPr/>
            <p:nvPr/>
          </p:nvSpPr>
          <p:spPr>
            <a:xfrm>
              <a:off x="4492835" y="576718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1" y="12681"/>
                    <a:pt x="12167" y="19891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68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09FADAF2-B532-4F3F-8A03-0E5384E547BA}"/>
                </a:ext>
              </a:extLst>
            </p:cNvPr>
            <p:cNvSpPr/>
            <p:nvPr/>
          </p:nvSpPr>
          <p:spPr>
            <a:xfrm>
              <a:off x="4598584" y="571480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00F6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1CB2266E-58DF-4497-88FB-DEE3887FB3BB}"/>
                </a:ext>
              </a:extLst>
            </p:cNvPr>
            <p:cNvSpPr/>
            <p:nvPr/>
          </p:nvSpPr>
          <p:spPr>
            <a:xfrm>
              <a:off x="4647761" y="576729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37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1 h 63255"/>
                <a:gd name="connsiteX11" fmla="*/ 28129 w 50456"/>
                <a:gd name="connsiteY11" fmla="*/ 9391 h 63255"/>
                <a:gd name="connsiteX12" fmla="*/ 22099 w 50456"/>
                <a:gd name="connsiteY12" fmla="*/ 10063 h 63255"/>
                <a:gd name="connsiteX13" fmla="*/ 14618 w 50456"/>
                <a:gd name="connsiteY13" fmla="*/ 15206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44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1"/>
                  </a:cubicBezTo>
                  <a:cubicBezTo>
                    <a:pt x="36309" y="11293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3"/>
                  </a:cubicBezTo>
                  <a:cubicBezTo>
                    <a:pt x="19255" y="10957"/>
                    <a:pt x="16769" y="12688"/>
                    <a:pt x="14618" y="15206"/>
                  </a:cubicBezTo>
                  <a:cubicBezTo>
                    <a:pt x="12832" y="17216"/>
                    <a:pt x="11660" y="19340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DF51618-FD59-4386-AA76-759C1617B1B0}"/>
                </a:ext>
              </a:extLst>
            </p:cNvPr>
            <p:cNvSpPr/>
            <p:nvPr/>
          </p:nvSpPr>
          <p:spPr>
            <a:xfrm>
              <a:off x="4249886" y="560179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8E5F1BC7-12B0-43AA-8E25-1559024B15E4}"/>
                </a:ext>
              </a:extLst>
            </p:cNvPr>
            <p:cNvSpPr/>
            <p:nvPr/>
          </p:nvSpPr>
          <p:spPr>
            <a:xfrm>
              <a:off x="4293033" y="5627825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80C9A14-1B40-482D-B7CD-D7F0A86A460B}"/>
                </a:ext>
              </a:extLst>
            </p:cNvPr>
            <p:cNvSpPr/>
            <p:nvPr/>
          </p:nvSpPr>
          <p:spPr>
            <a:xfrm>
              <a:off x="4339923" y="560324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37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09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53" y="43029"/>
                    <a:pt x="36167" y="48164"/>
                  </a:cubicBezTo>
                  <a:cubicBezTo>
                    <a:pt x="32816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37" y="50181"/>
                  </a:cubicBezTo>
                  <a:cubicBezTo>
                    <a:pt x="1393" y="45124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47" y="6594"/>
                    <a:pt x="12725" y="8604"/>
                    <a:pt x="10717" y="12631"/>
                  </a:cubicBezTo>
                  <a:cubicBezTo>
                    <a:pt x="8760" y="16594"/>
                    <a:pt x="7809" y="22466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8B6BBD29-524B-44C0-A28B-369B3D345F91}"/>
                </a:ext>
              </a:extLst>
            </p:cNvPr>
            <p:cNvSpPr/>
            <p:nvPr/>
          </p:nvSpPr>
          <p:spPr>
            <a:xfrm>
              <a:off x="4249886" y="575609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70 h 59007"/>
                <a:gd name="connsiteX3" fmla="*/ 37846 w 37845"/>
                <a:gd name="connsiteY3" fmla="*/ 51970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70"/>
                  </a:lnTo>
                  <a:lnTo>
                    <a:pt x="37846" y="51970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8DB7FFFE-E044-41CF-B757-EC49CA5C77BE}"/>
                </a:ext>
              </a:extLst>
            </p:cNvPr>
            <p:cNvSpPr/>
            <p:nvPr/>
          </p:nvSpPr>
          <p:spPr>
            <a:xfrm>
              <a:off x="4293033" y="578213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1 h 24024"/>
                <a:gd name="connsiteX2" fmla="*/ 0 w 41867"/>
                <a:gd name="connsiteY2" fmla="*/ 6701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4 h 24024"/>
                <a:gd name="connsiteX6" fmla="*/ 0 w 41867"/>
                <a:gd name="connsiteY6" fmla="*/ 24024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1"/>
                  </a:lnTo>
                  <a:lnTo>
                    <a:pt x="0" y="6701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4"/>
                  </a:lnTo>
                  <a:lnTo>
                    <a:pt x="0" y="24024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05FCF592-BF42-4DBB-8627-5DF204B38EB4}"/>
                </a:ext>
              </a:extLst>
            </p:cNvPr>
            <p:cNvSpPr/>
            <p:nvPr/>
          </p:nvSpPr>
          <p:spPr>
            <a:xfrm>
              <a:off x="4345168" y="5757883"/>
              <a:ext cx="21319" cy="57218"/>
            </a:xfrm>
            <a:custGeom>
              <a:avLst/>
              <a:gdLst>
                <a:gd name="connsiteX0" fmla="*/ 0 w 21319"/>
                <a:gd name="connsiteY0" fmla="*/ 16544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4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4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4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F800B6B2-3A59-462E-A449-0D119618E15D}"/>
                </a:ext>
              </a:extLst>
            </p:cNvPr>
            <p:cNvSpPr/>
            <p:nvPr/>
          </p:nvSpPr>
          <p:spPr>
            <a:xfrm>
              <a:off x="4390465" y="5712230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88E25415-37B6-4650-9FA2-9BDF65E80B28}"/>
                </a:ext>
              </a:extLst>
            </p:cNvPr>
            <p:cNvSpPr/>
            <p:nvPr/>
          </p:nvSpPr>
          <p:spPr>
            <a:xfrm>
              <a:off x="4444415" y="5894815"/>
              <a:ext cx="154168" cy="154305"/>
            </a:xfrm>
            <a:custGeom>
              <a:avLst/>
              <a:gdLst>
                <a:gd name="connsiteX0" fmla="*/ 0 w 154168"/>
                <a:gd name="connsiteY0" fmla="*/ 0 h 154305"/>
                <a:gd name="connsiteX1" fmla="*/ 154169 w 154168"/>
                <a:gd name="connsiteY1" fmla="*/ 0 h 154305"/>
                <a:gd name="connsiteX2" fmla="*/ 154169 w 154168"/>
                <a:gd name="connsiteY2" fmla="*/ 154306 h 154305"/>
                <a:gd name="connsiteX3" fmla="*/ 0 w 154168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05">
                  <a:moveTo>
                    <a:pt x="0" y="0"/>
                  </a:moveTo>
                  <a:lnTo>
                    <a:pt x="154169" y="0"/>
                  </a:lnTo>
                  <a:lnTo>
                    <a:pt x="154169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629BF938-0E54-469A-926E-A2555B670F82}"/>
                </a:ext>
              </a:extLst>
            </p:cNvPr>
            <p:cNvSpPr/>
            <p:nvPr/>
          </p:nvSpPr>
          <p:spPr>
            <a:xfrm>
              <a:off x="4492835" y="5947200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0 h 88059"/>
                <a:gd name="connsiteX6" fmla="*/ 9938 w 54478"/>
                <a:gd name="connsiteY6" fmla="*/ 34532 h 88059"/>
                <a:gd name="connsiteX7" fmla="*/ 12167 w 54478"/>
                <a:gd name="connsiteY7" fmla="*/ 46827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1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70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62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7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1" y="12681"/>
                    <a:pt x="12167" y="19890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1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8"/>
                    <a:pt x="12668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07E12EDC-BCD5-4032-8804-AFA36B2E9402}"/>
                </a:ext>
              </a:extLst>
            </p:cNvPr>
            <p:cNvSpPr/>
            <p:nvPr/>
          </p:nvSpPr>
          <p:spPr>
            <a:xfrm>
              <a:off x="4598584" y="589481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9C287BC0-F73A-417B-8D9D-F2FB44D24939}"/>
                </a:ext>
              </a:extLst>
            </p:cNvPr>
            <p:cNvSpPr/>
            <p:nvPr/>
          </p:nvSpPr>
          <p:spPr>
            <a:xfrm>
              <a:off x="4647761" y="5947307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37 w 50456"/>
                <a:gd name="connsiteY4" fmla="*/ 0 h 63255"/>
                <a:gd name="connsiteX5" fmla="*/ 47891 w 50456"/>
                <a:gd name="connsiteY5" fmla="*/ 9170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74 w 50456"/>
                <a:gd name="connsiteY10" fmla="*/ 15092 h 63255"/>
                <a:gd name="connsiteX11" fmla="*/ 28129 w 50456"/>
                <a:gd name="connsiteY11" fmla="*/ 9391 h 63255"/>
                <a:gd name="connsiteX12" fmla="*/ 22099 w 50456"/>
                <a:gd name="connsiteY12" fmla="*/ 10064 h 63255"/>
                <a:gd name="connsiteX13" fmla="*/ 14618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2" y="6545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37" y="0"/>
                  </a:cubicBezTo>
                  <a:cubicBezTo>
                    <a:pt x="38903" y="0"/>
                    <a:pt x="44819" y="3075"/>
                    <a:pt x="47891" y="9170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74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1" y="9391"/>
                    <a:pt x="23663" y="9613"/>
                    <a:pt x="22099" y="10064"/>
                  </a:cubicBezTo>
                  <a:cubicBezTo>
                    <a:pt x="19255" y="10958"/>
                    <a:pt x="16769" y="12689"/>
                    <a:pt x="14618" y="15199"/>
                  </a:cubicBezTo>
                  <a:cubicBezTo>
                    <a:pt x="12832" y="17216"/>
                    <a:pt x="11660" y="19340"/>
                    <a:pt x="11160" y="21571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43D1AEDF-9B28-4BDD-8F00-BABF494F732E}"/>
                </a:ext>
              </a:extLst>
            </p:cNvPr>
            <p:cNvSpPr/>
            <p:nvPr/>
          </p:nvSpPr>
          <p:spPr>
            <a:xfrm>
              <a:off x="4444415" y="6049121"/>
              <a:ext cx="154168" cy="154333"/>
            </a:xfrm>
            <a:custGeom>
              <a:avLst/>
              <a:gdLst>
                <a:gd name="connsiteX0" fmla="*/ 0 w 154168"/>
                <a:gd name="connsiteY0" fmla="*/ 0 h 154333"/>
                <a:gd name="connsiteX1" fmla="*/ 154169 w 154168"/>
                <a:gd name="connsiteY1" fmla="*/ 0 h 154333"/>
                <a:gd name="connsiteX2" fmla="*/ 154169 w 154168"/>
                <a:gd name="connsiteY2" fmla="*/ 154334 h 154333"/>
                <a:gd name="connsiteX3" fmla="*/ 0 w 154168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68" h="154333">
                  <a:moveTo>
                    <a:pt x="0" y="0"/>
                  </a:moveTo>
                  <a:lnTo>
                    <a:pt x="154169" y="0"/>
                  </a:lnTo>
                  <a:lnTo>
                    <a:pt x="154169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A08759D8-6982-49BD-8468-415764ACB123}"/>
                </a:ext>
              </a:extLst>
            </p:cNvPr>
            <p:cNvSpPr/>
            <p:nvPr/>
          </p:nvSpPr>
          <p:spPr>
            <a:xfrm>
              <a:off x="4492835" y="610150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0" y="56325"/>
                    <a:pt x="35752" y="54315"/>
                    <a:pt x="38960" y="50288"/>
                  </a:cubicBezTo>
                  <a:cubicBezTo>
                    <a:pt x="42140" y="46211"/>
                    <a:pt x="43761" y="40118"/>
                    <a:pt x="43761" y="32071"/>
                  </a:cubicBezTo>
                  <a:cubicBezTo>
                    <a:pt x="43761" y="27158"/>
                    <a:pt x="43033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1" y="12681"/>
                    <a:pt x="12167" y="19891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55" y="1173"/>
                    <a:pt x="24556" y="0"/>
                    <a:pt x="29250" y="0"/>
                  </a:cubicBezTo>
                  <a:cubicBezTo>
                    <a:pt x="36224" y="0"/>
                    <a:pt x="42197" y="2682"/>
                    <a:pt x="47112" y="8046"/>
                  </a:cubicBezTo>
                  <a:cubicBezTo>
                    <a:pt x="52021" y="13411"/>
                    <a:pt x="54478" y="21092"/>
                    <a:pt x="54478" y="31070"/>
                  </a:cubicBezTo>
                  <a:cubicBezTo>
                    <a:pt x="54478" y="44567"/>
                    <a:pt x="50935" y="54172"/>
                    <a:pt x="43876" y="59901"/>
                  </a:cubicBezTo>
                  <a:cubicBezTo>
                    <a:pt x="39410" y="63621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68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3F1774A-CD0C-4FD1-B749-7F0465E67ACE}"/>
                </a:ext>
              </a:extLst>
            </p:cNvPr>
            <p:cNvSpPr/>
            <p:nvPr/>
          </p:nvSpPr>
          <p:spPr>
            <a:xfrm>
              <a:off x="4598584" y="6049121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00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11753A83-53D4-49B4-AD44-3F8AA52B699E}"/>
                </a:ext>
              </a:extLst>
            </p:cNvPr>
            <p:cNvSpPr/>
            <p:nvPr/>
          </p:nvSpPr>
          <p:spPr>
            <a:xfrm>
              <a:off x="4647761" y="6101619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37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74 w 50456"/>
                <a:gd name="connsiteY10" fmla="*/ 15084 h 63248"/>
                <a:gd name="connsiteX11" fmla="*/ 28129 w 50456"/>
                <a:gd name="connsiteY11" fmla="*/ 9384 h 63248"/>
                <a:gd name="connsiteX12" fmla="*/ 22099 w 50456"/>
                <a:gd name="connsiteY12" fmla="*/ 10056 h 63248"/>
                <a:gd name="connsiteX13" fmla="*/ 14618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2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37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74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1" y="9384"/>
                    <a:pt x="23663" y="9606"/>
                    <a:pt x="22099" y="10056"/>
                  </a:cubicBezTo>
                  <a:cubicBezTo>
                    <a:pt x="19255" y="10950"/>
                    <a:pt x="16769" y="12681"/>
                    <a:pt x="14618" y="15199"/>
                  </a:cubicBezTo>
                  <a:cubicBezTo>
                    <a:pt x="12832" y="17209"/>
                    <a:pt x="11660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9AB9AC6-6369-4538-8B23-404C2DF780E0}"/>
                </a:ext>
              </a:extLst>
            </p:cNvPr>
            <p:cNvSpPr/>
            <p:nvPr/>
          </p:nvSpPr>
          <p:spPr>
            <a:xfrm>
              <a:off x="4249886" y="593613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7E092163-88EA-4E89-BEA6-6B62BA6F2FC6}"/>
                </a:ext>
              </a:extLst>
            </p:cNvPr>
            <p:cNvSpPr/>
            <p:nvPr/>
          </p:nvSpPr>
          <p:spPr>
            <a:xfrm>
              <a:off x="4293033" y="596217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1 h 24024"/>
                <a:gd name="connsiteX2" fmla="*/ 0 w 41867"/>
                <a:gd name="connsiteY2" fmla="*/ 6701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1"/>
                  </a:lnTo>
                  <a:lnTo>
                    <a:pt x="0" y="6701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01D71B4-9C07-4C92-9A84-83A3134DDD95}"/>
                </a:ext>
              </a:extLst>
            </p:cNvPr>
            <p:cNvSpPr/>
            <p:nvPr/>
          </p:nvSpPr>
          <p:spPr>
            <a:xfrm>
              <a:off x="4339923" y="593758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37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8 h 59121"/>
                <a:gd name="connsiteX13" fmla="*/ 20091 w 39631"/>
                <a:gd name="connsiteY13" fmla="*/ 6595 h 59121"/>
                <a:gd name="connsiteX14" fmla="*/ 10717 w 39631"/>
                <a:gd name="connsiteY14" fmla="*/ 12631 h 59121"/>
                <a:gd name="connsiteX15" fmla="*/ 7809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53" y="43029"/>
                    <a:pt x="36167" y="48164"/>
                  </a:cubicBezTo>
                  <a:cubicBezTo>
                    <a:pt x="32816" y="55489"/>
                    <a:pt x="27293" y="59122"/>
                    <a:pt x="19648" y="59122"/>
                  </a:cubicBezTo>
                  <a:cubicBezTo>
                    <a:pt x="12725" y="59122"/>
                    <a:pt x="7588" y="56161"/>
                    <a:pt x="4237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2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86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9"/>
                    <a:pt x="29358" y="12968"/>
                  </a:cubicBezTo>
                  <a:cubicBezTo>
                    <a:pt x="27793" y="8719"/>
                    <a:pt x="24699" y="6595"/>
                    <a:pt x="20091" y="6595"/>
                  </a:cubicBezTo>
                  <a:cubicBezTo>
                    <a:pt x="15847" y="6595"/>
                    <a:pt x="12725" y="8604"/>
                    <a:pt x="10717" y="12631"/>
                  </a:cubicBezTo>
                  <a:cubicBezTo>
                    <a:pt x="8760" y="16594"/>
                    <a:pt x="7809" y="22466"/>
                    <a:pt x="7809" y="30283"/>
                  </a:cubicBezTo>
                  <a:cubicBezTo>
                    <a:pt x="7809" y="36098"/>
                    <a:pt x="8424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3BB1A13D-E910-40B0-BF49-8331F6A3CF05}"/>
                </a:ext>
              </a:extLst>
            </p:cNvPr>
            <p:cNvSpPr/>
            <p:nvPr/>
          </p:nvSpPr>
          <p:spPr>
            <a:xfrm>
              <a:off x="4249886" y="60904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68FD1A42-D336-4575-BB75-C44A2D38A4C9}"/>
                </a:ext>
              </a:extLst>
            </p:cNvPr>
            <p:cNvSpPr/>
            <p:nvPr/>
          </p:nvSpPr>
          <p:spPr>
            <a:xfrm>
              <a:off x="4293033" y="611648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E2D34E62-5B36-41CB-A8F8-CD5A3F83FC54}"/>
                </a:ext>
              </a:extLst>
            </p:cNvPr>
            <p:cNvSpPr/>
            <p:nvPr/>
          </p:nvSpPr>
          <p:spPr>
            <a:xfrm>
              <a:off x="4345168" y="6092228"/>
              <a:ext cx="21319" cy="57218"/>
            </a:xfrm>
            <a:custGeom>
              <a:avLst/>
              <a:gdLst>
                <a:gd name="connsiteX0" fmla="*/ 0 w 21319"/>
                <a:gd name="connsiteY0" fmla="*/ 16543 h 57218"/>
                <a:gd name="connsiteX1" fmla="*/ 0 w 21319"/>
                <a:gd name="connsiteY1" fmla="*/ 10950 h 57218"/>
                <a:gd name="connsiteX2" fmla="*/ 10939 w 21319"/>
                <a:gd name="connsiteY2" fmla="*/ 8383 h 57218"/>
                <a:gd name="connsiteX3" fmla="*/ 15633 w 21319"/>
                <a:gd name="connsiteY3" fmla="*/ 0 h 57218"/>
                <a:gd name="connsiteX4" fmla="*/ 21320 w 21319"/>
                <a:gd name="connsiteY4" fmla="*/ 0 h 57218"/>
                <a:gd name="connsiteX5" fmla="*/ 21320 w 21319"/>
                <a:gd name="connsiteY5" fmla="*/ 57219 h 57218"/>
                <a:gd name="connsiteX6" fmla="*/ 13618 w 21319"/>
                <a:gd name="connsiteY6" fmla="*/ 57219 h 57218"/>
                <a:gd name="connsiteX7" fmla="*/ 13618 w 21319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9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0" y="0"/>
                  </a:lnTo>
                  <a:lnTo>
                    <a:pt x="21320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F61703C-0EBE-4BEC-9FEF-493C8F46CD90}"/>
                </a:ext>
              </a:extLst>
            </p:cNvPr>
            <p:cNvSpPr/>
            <p:nvPr/>
          </p:nvSpPr>
          <p:spPr>
            <a:xfrm>
              <a:off x="4390465" y="6046546"/>
              <a:ext cx="411071" cy="7152"/>
            </a:xfrm>
            <a:custGeom>
              <a:avLst/>
              <a:gdLst>
                <a:gd name="connsiteX0" fmla="*/ 0 w 411071"/>
                <a:gd name="connsiteY0" fmla="*/ 0 h 7152"/>
                <a:gd name="connsiteX1" fmla="*/ 411071 w 41107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71" h="7152">
                  <a:moveTo>
                    <a:pt x="0" y="0"/>
                  </a:moveTo>
                  <a:lnTo>
                    <a:pt x="411071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546557B6-019F-4F7C-ADF4-8BA466EB7F14}"/>
                </a:ext>
              </a:extLst>
            </p:cNvPr>
            <p:cNvSpPr/>
            <p:nvPr/>
          </p:nvSpPr>
          <p:spPr>
            <a:xfrm>
              <a:off x="4236325" y="3883654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8E394C9D-2042-4029-B0B9-65254583DB33}"/>
                </a:ext>
              </a:extLst>
            </p:cNvPr>
            <p:cNvSpPr/>
            <p:nvPr/>
          </p:nvSpPr>
          <p:spPr>
            <a:xfrm>
              <a:off x="4236325" y="3549309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9918CF6-19E4-4289-9ED5-ABE979A5C640}"/>
                </a:ext>
              </a:extLst>
            </p:cNvPr>
            <p:cNvSpPr/>
            <p:nvPr/>
          </p:nvSpPr>
          <p:spPr>
            <a:xfrm>
              <a:off x="4236325" y="3227846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8D1C9F3E-2259-4CB9-A3AA-5946EC24CF36}"/>
                </a:ext>
              </a:extLst>
            </p:cNvPr>
            <p:cNvSpPr/>
            <p:nvPr/>
          </p:nvSpPr>
          <p:spPr>
            <a:xfrm>
              <a:off x="4236325" y="2896068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B9B8C240-6040-4B77-B2E1-45DE876C617F}"/>
                </a:ext>
              </a:extLst>
            </p:cNvPr>
            <p:cNvSpPr/>
            <p:nvPr/>
          </p:nvSpPr>
          <p:spPr>
            <a:xfrm>
              <a:off x="4236325" y="2561724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F0F73543-89F8-4E9A-AADF-40219942B172}"/>
                </a:ext>
              </a:extLst>
            </p:cNvPr>
            <p:cNvSpPr/>
            <p:nvPr/>
          </p:nvSpPr>
          <p:spPr>
            <a:xfrm>
              <a:off x="4236325" y="2227407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7DC1BD83-E21E-4C26-B884-707FB33D7DE2}"/>
                </a:ext>
              </a:extLst>
            </p:cNvPr>
            <p:cNvSpPr/>
            <p:nvPr/>
          </p:nvSpPr>
          <p:spPr>
            <a:xfrm>
              <a:off x="4236325" y="1890488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E76C8B02-DCD8-44FB-BDEC-52B3F2BF3EDD}"/>
                </a:ext>
              </a:extLst>
            </p:cNvPr>
            <p:cNvSpPr/>
            <p:nvPr/>
          </p:nvSpPr>
          <p:spPr>
            <a:xfrm>
              <a:off x="4236325" y="1558718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1336D98-38E2-4093-B1DB-E334090605A5}"/>
                </a:ext>
              </a:extLst>
            </p:cNvPr>
            <p:cNvSpPr/>
            <p:nvPr/>
          </p:nvSpPr>
          <p:spPr>
            <a:xfrm>
              <a:off x="4236325" y="1224368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6975195B-6262-4267-BA32-946C2FA5F80D}"/>
                </a:ext>
              </a:extLst>
            </p:cNvPr>
            <p:cNvSpPr/>
            <p:nvPr/>
          </p:nvSpPr>
          <p:spPr>
            <a:xfrm>
              <a:off x="4236325" y="890051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solidFill>
              <a:srgbClr val="FFFFFF"/>
            </a:solidFill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623656C9-19D2-4FF4-B457-5D9F188FC899}"/>
                </a:ext>
              </a:extLst>
            </p:cNvPr>
            <p:cNvSpPr/>
            <p:nvPr/>
          </p:nvSpPr>
          <p:spPr>
            <a:xfrm>
              <a:off x="4236325" y="6218875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A83530AC-D8D8-4273-BD90-F0DC23B81515}"/>
                </a:ext>
              </a:extLst>
            </p:cNvPr>
            <p:cNvSpPr/>
            <p:nvPr/>
          </p:nvSpPr>
          <p:spPr>
            <a:xfrm>
              <a:off x="4236325" y="5884530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07553C8-B2AB-43A8-A11D-4FAAED0E5CF2}"/>
                </a:ext>
              </a:extLst>
            </p:cNvPr>
            <p:cNvSpPr/>
            <p:nvPr/>
          </p:nvSpPr>
          <p:spPr>
            <a:xfrm>
              <a:off x="4236325" y="5550185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B2AF1ADE-6EC1-478F-A17E-81ADF60C4F54}"/>
                </a:ext>
              </a:extLst>
            </p:cNvPr>
            <p:cNvSpPr/>
            <p:nvPr/>
          </p:nvSpPr>
          <p:spPr>
            <a:xfrm>
              <a:off x="4236325" y="5213294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EA094843-E1A7-4985-9C9C-2FDFC7A522E7}"/>
                </a:ext>
              </a:extLst>
            </p:cNvPr>
            <p:cNvSpPr/>
            <p:nvPr/>
          </p:nvSpPr>
          <p:spPr>
            <a:xfrm>
              <a:off x="4236325" y="4881524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04E7E27-04C9-4807-8417-7A3DE659826C}"/>
                </a:ext>
              </a:extLst>
            </p:cNvPr>
            <p:cNvSpPr/>
            <p:nvPr/>
          </p:nvSpPr>
          <p:spPr>
            <a:xfrm>
              <a:off x="4236325" y="4547180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1B29E0DF-56DF-45F5-919B-96A4CB78851D}"/>
                </a:ext>
              </a:extLst>
            </p:cNvPr>
            <p:cNvSpPr/>
            <p:nvPr/>
          </p:nvSpPr>
          <p:spPr>
            <a:xfrm>
              <a:off x="4236325" y="4212856"/>
              <a:ext cx="719351" cy="7152"/>
            </a:xfrm>
            <a:custGeom>
              <a:avLst/>
              <a:gdLst>
                <a:gd name="connsiteX0" fmla="*/ 0 w 719351"/>
                <a:gd name="connsiteY0" fmla="*/ 0 h 7152"/>
                <a:gd name="connsiteX1" fmla="*/ 719352 w 719351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51" h="7152">
                  <a:moveTo>
                    <a:pt x="0" y="0"/>
                  </a:moveTo>
                  <a:lnTo>
                    <a:pt x="719352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08B5328E-1D17-47A8-B6A4-D5644B4E3DE3}"/>
                </a:ext>
              </a:extLst>
            </p:cNvPr>
            <p:cNvSpPr/>
            <p:nvPr/>
          </p:nvSpPr>
          <p:spPr>
            <a:xfrm>
              <a:off x="4312373" y="735660"/>
              <a:ext cx="75133" cy="59230"/>
            </a:xfrm>
            <a:custGeom>
              <a:avLst/>
              <a:gdLst>
                <a:gd name="connsiteX0" fmla="*/ 13061 w 75133"/>
                <a:gd name="connsiteY0" fmla="*/ 0 h 59230"/>
                <a:gd name="connsiteX1" fmla="*/ 20877 w 75133"/>
                <a:gd name="connsiteY1" fmla="*/ 33974 h 59230"/>
                <a:gd name="connsiteX2" fmla="*/ 22549 w 75133"/>
                <a:gd name="connsiteY2" fmla="*/ 43361 h 59230"/>
                <a:gd name="connsiteX3" fmla="*/ 24335 w 75133"/>
                <a:gd name="connsiteY3" fmla="*/ 34085 h 59230"/>
                <a:gd name="connsiteX4" fmla="*/ 31037 w 75133"/>
                <a:gd name="connsiteY4" fmla="*/ 0 h 59230"/>
                <a:gd name="connsiteX5" fmla="*/ 43983 w 75133"/>
                <a:gd name="connsiteY5" fmla="*/ 0 h 59230"/>
                <a:gd name="connsiteX6" fmla="*/ 51020 w 75133"/>
                <a:gd name="connsiteY6" fmla="*/ 33974 h 59230"/>
                <a:gd name="connsiteX7" fmla="*/ 52807 w 75133"/>
                <a:gd name="connsiteY7" fmla="*/ 43361 h 59230"/>
                <a:gd name="connsiteX8" fmla="*/ 54700 w 75133"/>
                <a:gd name="connsiteY8" fmla="*/ 34309 h 59230"/>
                <a:gd name="connsiteX9" fmla="*/ 62516 w 75133"/>
                <a:gd name="connsiteY9" fmla="*/ 0 h 59230"/>
                <a:gd name="connsiteX10" fmla="*/ 75134 w 75133"/>
                <a:gd name="connsiteY10" fmla="*/ 0 h 59230"/>
                <a:gd name="connsiteX11" fmla="*/ 58501 w 75133"/>
                <a:gd name="connsiteY11" fmla="*/ 59231 h 59230"/>
                <a:gd name="connsiteX12" fmla="*/ 46662 w 75133"/>
                <a:gd name="connsiteY12" fmla="*/ 59231 h 59230"/>
                <a:gd name="connsiteX13" fmla="*/ 39517 w 75133"/>
                <a:gd name="connsiteY13" fmla="*/ 24586 h 59230"/>
                <a:gd name="connsiteX14" fmla="*/ 37402 w 75133"/>
                <a:gd name="connsiteY14" fmla="*/ 13188 h 59230"/>
                <a:gd name="connsiteX15" fmla="*/ 35388 w 75133"/>
                <a:gd name="connsiteY15" fmla="*/ 24586 h 59230"/>
                <a:gd name="connsiteX16" fmla="*/ 28243 w 75133"/>
                <a:gd name="connsiteY16" fmla="*/ 59231 h 59230"/>
                <a:gd name="connsiteX17" fmla="*/ 16747 w 75133"/>
                <a:gd name="connsiteY17" fmla="*/ 59231 h 59230"/>
                <a:gd name="connsiteX18" fmla="*/ 0 w 75133"/>
                <a:gd name="connsiteY18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133" h="59230">
                  <a:moveTo>
                    <a:pt x="13061" y="0"/>
                  </a:moveTo>
                  <a:lnTo>
                    <a:pt x="20877" y="33974"/>
                  </a:lnTo>
                  <a:lnTo>
                    <a:pt x="22549" y="43361"/>
                  </a:lnTo>
                  <a:lnTo>
                    <a:pt x="24335" y="34085"/>
                  </a:lnTo>
                  <a:lnTo>
                    <a:pt x="31037" y="0"/>
                  </a:lnTo>
                  <a:lnTo>
                    <a:pt x="43983" y="0"/>
                  </a:lnTo>
                  <a:lnTo>
                    <a:pt x="51020" y="33974"/>
                  </a:lnTo>
                  <a:lnTo>
                    <a:pt x="52807" y="43361"/>
                  </a:lnTo>
                  <a:lnTo>
                    <a:pt x="54700" y="34309"/>
                  </a:lnTo>
                  <a:lnTo>
                    <a:pt x="62516" y="0"/>
                  </a:lnTo>
                  <a:lnTo>
                    <a:pt x="75134" y="0"/>
                  </a:lnTo>
                  <a:lnTo>
                    <a:pt x="58501" y="59231"/>
                  </a:lnTo>
                  <a:lnTo>
                    <a:pt x="46662" y="59231"/>
                  </a:lnTo>
                  <a:lnTo>
                    <a:pt x="39517" y="24586"/>
                  </a:lnTo>
                  <a:lnTo>
                    <a:pt x="37402" y="13188"/>
                  </a:lnTo>
                  <a:lnTo>
                    <a:pt x="35388" y="24586"/>
                  </a:lnTo>
                  <a:lnTo>
                    <a:pt x="28243" y="59231"/>
                  </a:lnTo>
                  <a:lnTo>
                    <a:pt x="16747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148D0C3A-1CE2-4D23-AB46-97EA068E1F61}"/>
                </a:ext>
              </a:extLst>
            </p:cNvPr>
            <p:cNvSpPr/>
            <p:nvPr/>
          </p:nvSpPr>
          <p:spPr>
            <a:xfrm>
              <a:off x="4392558" y="750077"/>
              <a:ext cx="25342" cy="44814"/>
            </a:xfrm>
            <a:custGeom>
              <a:avLst/>
              <a:gdLst>
                <a:gd name="connsiteX0" fmla="*/ 23892 w 25342"/>
                <a:gd name="connsiteY0" fmla="*/ 0 h 44814"/>
                <a:gd name="connsiteX1" fmla="*/ 24335 w 25342"/>
                <a:gd name="connsiteY1" fmla="*/ 0 h 44814"/>
                <a:gd name="connsiteX2" fmla="*/ 25342 w 25342"/>
                <a:gd name="connsiteY2" fmla="*/ 112 h 44814"/>
                <a:gd name="connsiteX3" fmla="*/ 25342 w 25342"/>
                <a:gd name="connsiteY3" fmla="*/ 11846 h 44814"/>
                <a:gd name="connsiteX4" fmla="*/ 23442 w 25342"/>
                <a:gd name="connsiteY4" fmla="*/ 11735 h 44814"/>
                <a:gd name="connsiteX5" fmla="*/ 22106 w 25342"/>
                <a:gd name="connsiteY5" fmla="*/ 11623 h 44814"/>
                <a:gd name="connsiteX6" fmla="*/ 12839 w 25342"/>
                <a:gd name="connsiteY6" fmla="*/ 16093 h 44814"/>
                <a:gd name="connsiteX7" fmla="*/ 11496 w 25342"/>
                <a:gd name="connsiteY7" fmla="*/ 23916 h 44814"/>
                <a:gd name="connsiteX8" fmla="*/ 11496 w 25342"/>
                <a:gd name="connsiteY8" fmla="*/ 44815 h 44814"/>
                <a:gd name="connsiteX9" fmla="*/ 0 w 25342"/>
                <a:gd name="connsiteY9" fmla="*/ 44815 h 44814"/>
                <a:gd name="connsiteX10" fmla="*/ 0 w 25342"/>
                <a:gd name="connsiteY10" fmla="*/ 1006 h 44814"/>
                <a:gd name="connsiteX11" fmla="*/ 10824 w 25342"/>
                <a:gd name="connsiteY11" fmla="*/ 1006 h 44814"/>
                <a:gd name="connsiteX12" fmla="*/ 10824 w 25342"/>
                <a:gd name="connsiteY12" fmla="*/ 8717 h 44814"/>
                <a:gd name="connsiteX13" fmla="*/ 15518 w 25342"/>
                <a:gd name="connsiteY13" fmla="*/ 2682 h 44814"/>
                <a:gd name="connsiteX14" fmla="*/ 23892 w 25342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4">
                  <a:moveTo>
                    <a:pt x="23892" y="0"/>
                  </a:moveTo>
                  <a:cubicBezTo>
                    <a:pt x="24028" y="0"/>
                    <a:pt x="24171" y="0"/>
                    <a:pt x="24335" y="0"/>
                  </a:cubicBezTo>
                  <a:cubicBezTo>
                    <a:pt x="24478" y="0"/>
                    <a:pt x="24807" y="57"/>
                    <a:pt x="25342" y="112"/>
                  </a:cubicBezTo>
                  <a:lnTo>
                    <a:pt x="25342" y="11846"/>
                  </a:lnTo>
                  <a:cubicBezTo>
                    <a:pt x="24671" y="11791"/>
                    <a:pt x="24028" y="11735"/>
                    <a:pt x="23442" y="11735"/>
                  </a:cubicBezTo>
                  <a:cubicBezTo>
                    <a:pt x="22827" y="11679"/>
                    <a:pt x="22384" y="11623"/>
                    <a:pt x="22106" y="11623"/>
                  </a:cubicBezTo>
                  <a:cubicBezTo>
                    <a:pt x="17469" y="11623"/>
                    <a:pt x="14397" y="13132"/>
                    <a:pt x="12839" y="16093"/>
                  </a:cubicBezTo>
                  <a:cubicBezTo>
                    <a:pt x="11946" y="17825"/>
                    <a:pt x="11496" y="20424"/>
                    <a:pt x="11496" y="23916"/>
                  </a:cubicBezTo>
                  <a:lnTo>
                    <a:pt x="11496" y="44815"/>
                  </a:lnTo>
                  <a:lnTo>
                    <a:pt x="0" y="44815"/>
                  </a:lnTo>
                  <a:lnTo>
                    <a:pt x="0" y="1006"/>
                  </a:lnTo>
                  <a:lnTo>
                    <a:pt x="10824" y="1006"/>
                  </a:lnTo>
                  <a:lnTo>
                    <a:pt x="10824" y="8717"/>
                  </a:lnTo>
                  <a:cubicBezTo>
                    <a:pt x="12611" y="5756"/>
                    <a:pt x="14175" y="3744"/>
                    <a:pt x="15518" y="2682"/>
                  </a:cubicBezTo>
                  <a:cubicBezTo>
                    <a:pt x="17662" y="894"/>
                    <a:pt x="20455" y="0"/>
                    <a:pt x="2389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8C731EB0-209F-4A71-86F7-9FC7EC80B97B}"/>
                </a:ext>
              </a:extLst>
            </p:cNvPr>
            <p:cNvSpPr/>
            <p:nvPr/>
          </p:nvSpPr>
          <p:spPr>
            <a:xfrm>
              <a:off x="4424767" y="735325"/>
              <a:ext cx="11610" cy="59566"/>
            </a:xfrm>
            <a:custGeom>
              <a:avLst/>
              <a:gdLst>
                <a:gd name="connsiteX0" fmla="*/ 11610 w 11610"/>
                <a:gd name="connsiteY0" fmla="*/ 10617 h 59566"/>
                <a:gd name="connsiteX1" fmla="*/ 0 w 11610"/>
                <a:gd name="connsiteY1" fmla="*/ 10617 h 59566"/>
                <a:gd name="connsiteX2" fmla="*/ 0 w 11610"/>
                <a:gd name="connsiteY2" fmla="*/ 0 h 59566"/>
                <a:gd name="connsiteX3" fmla="*/ 11610 w 11610"/>
                <a:gd name="connsiteY3" fmla="*/ 0 h 59566"/>
                <a:gd name="connsiteX4" fmla="*/ 0 w 11610"/>
                <a:gd name="connsiteY4" fmla="*/ 15758 h 59566"/>
                <a:gd name="connsiteX5" fmla="*/ 11610 w 11610"/>
                <a:gd name="connsiteY5" fmla="*/ 15758 h 59566"/>
                <a:gd name="connsiteX6" fmla="*/ 11610 w 11610"/>
                <a:gd name="connsiteY6" fmla="*/ 59566 h 59566"/>
                <a:gd name="connsiteX7" fmla="*/ 0 w 11610"/>
                <a:gd name="connsiteY7" fmla="*/ 59566 h 5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0" h="59566">
                  <a:moveTo>
                    <a:pt x="11610" y="10617"/>
                  </a:moveTo>
                  <a:lnTo>
                    <a:pt x="0" y="10617"/>
                  </a:lnTo>
                  <a:lnTo>
                    <a:pt x="0" y="0"/>
                  </a:lnTo>
                  <a:lnTo>
                    <a:pt x="11610" y="0"/>
                  </a:lnTo>
                  <a:close/>
                  <a:moveTo>
                    <a:pt x="0" y="15758"/>
                  </a:moveTo>
                  <a:lnTo>
                    <a:pt x="11610" y="15758"/>
                  </a:lnTo>
                  <a:lnTo>
                    <a:pt x="11610" y="59566"/>
                  </a:lnTo>
                  <a:lnTo>
                    <a:pt x="0" y="5956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804467F7-3556-491B-BB4D-93D2DF5C0BFB}"/>
                </a:ext>
              </a:extLst>
            </p:cNvPr>
            <p:cNvSpPr/>
            <p:nvPr/>
          </p:nvSpPr>
          <p:spPr>
            <a:xfrm>
              <a:off x="4443015" y="739348"/>
              <a:ext cx="24449" cy="56134"/>
            </a:xfrm>
            <a:custGeom>
              <a:avLst/>
              <a:gdLst>
                <a:gd name="connsiteX0" fmla="*/ 0 w 24449"/>
                <a:gd name="connsiteY0" fmla="*/ 20340 h 56134"/>
                <a:gd name="connsiteX1" fmla="*/ 0 w 24449"/>
                <a:gd name="connsiteY1" fmla="*/ 12182 h 56134"/>
                <a:gd name="connsiteX2" fmla="*/ 6030 w 24449"/>
                <a:gd name="connsiteY2" fmla="*/ 12182 h 56134"/>
                <a:gd name="connsiteX3" fmla="*/ 6030 w 24449"/>
                <a:gd name="connsiteY3" fmla="*/ 0 h 56134"/>
                <a:gd name="connsiteX4" fmla="*/ 17419 w 24449"/>
                <a:gd name="connsiteY4" fmla="*/ 0 h 56134"/>
                <a:gd name="connsiteX5" fmla="*/ 17419 w 24449"/>
                <a:gd name="connsiteY5" fmla="*/ 12182 h 56134"/>
                <a:gd name="connsiteX6" fmla="*/ 24449 w 24449"/>
                <a:gd name="connsiteY6" fmla="*/ 12182 h 56134"/>
                <a:gd name="connsiteX7" fmla="*/ 24449 w 24449"/>
                <a:gd name="connsiteY7" fmla="*/ 20340 h 56134"/>
                <a:gd name="connsiteX8" fmla="*/ 17419 w 24449"/>
                <a:gd name="connsiteY8" fmla="*/ 20340 h 56134"/>
                <a:gd name="connsiteX9" fmla="*/ 17419 w 24449"/>
                <a:gd name="connsiteY9" fmla="*/ 43474 h 56134"/>
                <a:gd name="connsiteX10" fmla="*/ 18090 w 24449"/>
                <a:gd name="connsiteY10" fmla="*/ 46826 h 56134"/>
                <a:gd name="connsiteX11" fmla="*/ 22220 w 24449"/>
                <a:gd name="connsiteY11" fmla="*/ 47497 h 56134"/>
                <a:gd name="connsiteX12" fmla="*/ 23335 w 24449"/>
                <a:gd name="connsiteY12" fmla="*/ 47497 h 56134"/>
                <a:gd name="connsiteX13" fmla="*/ 24449 w 24449"/>
                <a:gd name="connsiteY13" fmla="*/ 47384 h 56134"/>
                <a:gd name="connsiteX14" fmla="*/ 24449 w 24449"/>
                <a:gd name="connsiteY14" fmla="*/ 55990 h 56134"/>
                <a:gd name="connsiteX15" fmla="*/ 19091 w 24449"/>
                <a:gd name="connsiteY15" fmla="*/ 56102 h 56134"/>
                <a:gd name="connsiteX16" fmla="*/ 7931 w 24449"/>
                <a:gd name="connsiteY16" fmla="*/ 53308 h 56134"/>
                <a:gd name="connsiteX17" fmla="*/ 6030 w 24449"/>
                <a:gd name="connsiteY17" fmla="*/ 47273 h 56134"/>
                <a:gd name="connsiteX18" fmla="*/ 6030 w 24449"/>
                <a:gd name="connsiteY18" fmla="*/ 20340 h 5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9" h="56134">
                  <a:moveTo>
                    <a:pt x="0" y="20340"/>
                  </a:moveTo>
                  <a:lnTo>
                    <a:pt x="0" y="12182"/>
                  </a:lnTo>
                  <a:lnTo>
                    <a:pt x="6030" y="12182"/>
                  </a:lnTo>
                  <a:lnTo>
                    <a:pt x="6030" y="0"/>
                  </a:lnTo>
                  <a:lnTo>
                    <a:pt x="17419" y="0"/>
                  </a:lnTo>
                  <a:lnTo>
                    <a:pt x="17419" y="12182"/>
                  </a:lnTo>
                  <a:lnTo>
                    <a:pt x="24449" y="12182"/>
                  </a:lnTo>
                  <a:lnTo>
                    <a:pt x="24449" y="20340"/>
                  </a:lnTo>
                  <a:lnTo>
                    <a:pt x="17419" y="20340"/>
                  </a:lnTo>
                  <a:lnTo>
                    <a:pt x="17419" y="43474"/>
                  </a:lnTo>
                  <a:cubicBezTo>
                    <a:pt x="17419" y="45262"/>
                    <a:pt x="17640" y="46379"/>
                    <a:pt x="18090" y="46826"/>
                  </a:cubicBezTo>
                  <a:cubicBezTo>
                    <a:pt x="18533" y="47273"/>
                    <a:pt x="19905" y="47497"/>
                    <a:pt x="22220" y="47497"/>
                  </a:cubicBezTo>
                  <a:cubicBezTo>
                    <a:pt x="22577" y="47497"/>
                    <a:pt x="22942" y="47497"/>
                    <a:pt x="23335" y="47497"/>
                  </a:cubicBezTo>
                  <a:cubicBezTo>
                    <a:pt x="23699" y="47441"/>
                    <a:pt x="24063" y="47384"/>
                    <a:pt x="24449" y="47384"/>
                  </a:cubicBezTo>
                  <a:lnTo>
                    <a:pt x="24449" y="55990"/>
                  </a:lnTo>
                  <a:lnTo>
                    <a:pt x="19091" y="56102"/>
                  </a:lnTo>
                  <a:cubicBezTo>
                    <a:pt x="13646" y="56325"/>
                    <a:pt x="9938" y="55403"/>
                    <a:pt x="7931" y="53308"/>
                  </a:cubicBezTo>
                  <a:cubicBezTo>
                    <a:pt x="6645" y="52051"/>
                    <a:pt x="6030" y="50039"/>
                    <a:pt x="6030" y="47273"/>
                  </a:cubicBezTo>
                  <a:lnTo>
                    <a:pt x="6030" y="2034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2DE76C69-67AA-4C95-871A-45A9CBA58FF2}"/>
                </a:ext>
              </a:extLst>
            </p:cNvPr>
            <p:cNvSpPr/>
            <p:nvPr/>
          </p:nvSpPr>
          <p:spPr>
            <a:xfrm>
              <a:off x="4471400" y="749965"/>
              <a:ext cx="41432" cy="46378"/>
            </a:xfrm>
            <a:custGeom>
              <a:avLst/>
              <a:gdLst>
                <a:gd name="connsiteX0" fmla="*/ 20655 w 41432"/>
                <a:gd name="connsiteY0" fmla="*/ 9387 h 46378"/>
                <a:gd name="connsiteX1" fmla="*/ 14511 w 41432"/>
                <a:gd name="connsiteY1" fmla="*/ 11958 h 46378"/>
                <a:gd name="connsiteX2" fmla="*/ 11832 w 41432"/>
                <a:gd name="connsiteY2" fmla="*/ 18663 h 46378"/>
                <a:gd name="connsiteX3" fmla="*/ 29586 w 41432"/>
                <a:gd name="connsiteY3" fmla="*/ 18663 h 46378"/>
                <a:gd name="connsiteX4" fmla="*/ 26793 w 41432"/>
                <a:gd name="connsiteY4" fmla="*/ 11734 h 46378"/>
                <a:gd name="connsiteX5" fmla="*/ 20655 w 41432"/>
                <a:gd name="connsiteY5" fmla="*/ 9387 h 46378"/>
                <a:gd name="connsiteX6" fmla="*/ 20655 w 41432"/>
                <a:gd name="connsiteY6" fmla="*/ 0 h 46378"/>
                <a:gd name="connsiteX7" fmla="*/ 30479 w 41432"/>
                <a:gd name="connsiteY7" fmla="*/ 2124 h 46378"/>
                <a:gd name="connsiteX8" fmla="*/ 37731 w 41432"/>
                <a:gd name="connsiteY8" fmla="*/ 8493 h 46378"/>
                <a:gd name="connsiteX9" fmla="*/ 41082 w 41432"/>
                <a:gd name="connsiteY9" fmla="*/ 17545 h 46378"/>
                <a:gd name="connsiteX10" fmla="*/ 41418 w 41432"/>
                <a:gd name="connsiteY10" fmla="*/ 26263 h 46378"/>
                <a:gd name="connsiteX11" fmla="*/ 11496 w 41432"/>
                <a:gd name="connsiteY11" fmla="*/ 26263 h 46378"/>
                <a:gd name="connsiteX12" fmla="*/ 15626 w 41432"/>
                <a:gd name="connsiteY12" fmla="*/ 35426 h 46378"/>
                <a:gd name="connsiteX13" fmla="*/ 21320 w 41432"/>
                <a:gd name="connsiteY13" fmla="*/ 37103 h 46378"/>
                <a:gd name="connsiteX14" fmla="*/ 27014 w 41432"/>
                <a:gd name="connsiteY14" fmla="*/ 35092 h 46378"/>
                <a:gd name="connsiteX15" fmla="*/ 29250 w 41432"/>
                <a:gd name="connsiteY15" fmla="*/ 32074 h 46378"/>
                <a:gd name="connsiteX16" fmla="*/ 40861 w 41432"/>
                <a:gd name="connsiteY16" fmla="*/ 32074 h 46378"/>
                <a:gd name="connsiteX17" fmla="*/ 36838 w 41432"/>
                <a:gd name="connsiteY17" fmla="*/ 40009 h 46378"/>
                <a:gd name="connsiteX18" fmla="*/ 21098 w 41432"/>
                <a:gd name="connsiteY18" fmla="*/ 46379 h 46378"/>
                <a:gd name="connsiteX19" fmla="*/ 6366 w 41432"/>
                <a:gd name="connsiteY19" fmla="*/ 41015 h 46378"/>
                <a:gd name="connsiteX20" fmla="*/ 0 w 41432"/>
                <a:gd name="connsiteY20" fmla="*/ 23469 h 46378"/>
                <a:gd name="connsiteX21" fmla="*/ 5694 w 41432"/>
                <a:gd name="connsiteY21" fmla="*/ 6035 h 46378"/>
                <a:gd name="connsiteX22" fmla="*/ 20655 w 41432"/>
                <a:gd name="connsiteY22" fmla="*/ 0 h 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32" h="46378">
                  <a:moveTo>
                    <a:pt x="20655" y="9387"/>
                  </a:moveTo>
                  <a:cubicBezTo>
                    <a:pt x="18026" y="9387"/>
                    <a:pt x="15990" y="10254"/>
                    <a:pt x="14511" y="11958"/>
                  </a:cubicBezTo>
                  <a:cubicBezTo>
                    <a:pt x="13089" y="13607"/>
                    <a:pt x="12196" y="15842"/>
                    <a:pt x="11832" y="18663"/>
                  </a:cubicBezTo>
                  <a:lnTo>
                    <a:pt x="29586" y="18663"/>
                  </a:lnTo>
                  <a:cubicBezTo>
                    <a:pt x="29358" y="15618"/>
                    <a:pt x="28414" y="13299"/>
                    <a:pt x="26793" y="11734"/>
                  </a:cubicBezTo>
                  <a:cubicBezTo>
                    <a:pt x="25149" y="10170"/>
                    <a:pt x="23106" y="9387"/>
                    <a:pt x="20655" y="9387"/>
                  </a:cubicBezTo>
                  <a:close/>
                  <a:moveTo>
                    <a:pt x="20655" y="0"/>
                  </a:moveTo>
                  <a:cubicBezTo>
                    <a:pt x="24278" y="0"/>
                    <a:pt x="27572" y="727"/>
                    <a:pt x="30479" y="2124"/>
                  </a:cubicBezTo>
                  <a:cubicBezTo>
                    <a:pt x="33437" y="3465"/>
                    <a:pt x="35866" y="5588"/>
                    <a:pt x="37731" y="8493"/>
                  </a:cubicBezTo>
                  <a:cubicBezTo>
                    <a:pt x="39439" y="11120"/>
                    <a:pt x="40553" y="14137"/>
                    <a:pt x="41082" y="17545"/>
                  </a:cubicBezTo>
                  <a:cubicBezTo>
                    <a:pt x="41361" y="19557"/>
                    <a:pt x="41475" y="22463"/>
                    <a:pt x="41418" y="26263"/>
                  </a:cubicBezTo>
                  <a:lnTo>
                    <a:pt x="11496" y="26263"/>
                  </a:lnTo>
                  <a:cubicBezTo>
                    <a:pt x="11639" y="30594"/>
                    <a:pt x="13003" y="33638"/>
                    <a:pt x="15626" y="35426"/>
                  </a:cubicBezTo>
                  <a:cubicBezTo>
                    <a:pt x="17190" y="36544"/>
                    <a:pt x="19091" y="37103"/>
                    <a:pt x="21320" y="37103"/>
                  </a:cubicBezTo>
                  <a:cubicBezTo>
                    <a:pt x="23692" y="37103"/>
                    <a:pt x="25592" y="36433"/>
                    <a:pt x="27014" y="35092"/>
                  </a:cubicBezTo>
                  <a:cubicBezTo>
                    <a:pt x="27829" y="34365"/>
                    <a:pt x="28579" y="33359"/>
                    <a:pt x="29250" y="32074"/>
                  </a:cubicBezTo>
                  <a:lnTo>
                    <a:pt x="40861" y="32074"/>
                  </a:lnTo>
                  <a:cubicBezTo>
                    <a:pt x="40553" y="34700"/>
                    <a:pt x="39210" y="37327"/>
                    <a:pt x="36838" y="40009"/>
                  </a:cubicBezTo>
                  <a:cubicBezTo>
                    <a:pt x="33044" y="44255"/>
                    <a:pt x="27800" y="46379"/>
                    <a:pt x="21098" y="46379"/>
                  </a:cubicBezTo>
                  <a:cubicBezTo>
                    <a:pt x="15518" y="46379"/>
                    <a:pt x="10603" y="44591"/>
                    <a:pt x="6366" y="41015"/>
                  </a:cubicBezTo>
                  <a:cubicBezTo>
                    <a:pt x="2122" y="37438"/>
                    <a:pt x="0" y="31599"/>
                    <a:pt x="0" y="23469"/>
                  </a:cubicBezTo>
                  <a:cubicBezTo>
                    <a:pt x="0" y="15870"/>
                    <a:pt x="1900" y="10058"/>
                    <a:pt x="5694" y="6035"/>
                  </a:cubicBezTo>
                  <a:cubicBezTo>
                    <a:pt x="9545" y="2012"/>
                    <a:pt x="14540" y="0"/>
                    <a:pt x="20655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565DD91A-3160-4775-8167-B7940605FAD0}"/>
                </a:ext>
              </a:extLst>
            </p:cNvPr>
            <p:cNvSpPr/>
            <p:nvPr/>
          </p:nvSpPr>
          <p:spPr>
            <a:xfrm>
              <a:off x="4544327" y="735660"/>
              <a:ext cx="41639" cy="59230"/>
            </a:xfrm>
            <a:custGeom>
              <a:avLst/>
              <a:gdLst>
                <a:gd name="connsiteX0" fmla="*/ 0 w 41639"/>
                <a:gd name="connsiteY0" fmla="*/ 0 h 59230"/>
                <a:gd name="connsiteX1" fmla="*/ 12389 w 41639"/>
                <a:gd name="connsiteY1" fmla="*/ 0 h 59230"/>
                <a:gd name="connsiteX2" fmla="*/ 12389 w 41639"/>
                <a:gd name="connsiteY2" fmla="*/ 48614 h 59230"/>
                <a:gd name="connsiteX3" fmla="*/ 41639 w 41639"/>
                <a:gd name="connsiteY3" fmla="*/ 48614 h 59230"/>
                <a:gd name="connsiteX4" fmla="*/ 41639 w 41639"/>
                <a:gd name="connsiteY4" fmla="*/ 59231 h 59230"/>
                <a:gd name="connsiteX5" fmla="*/ 0 w 41639"/>
                <a:gd name="connsiteY5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39" h="59230">
                  <a:moveTo>
                    <a:pt x="0" y="0"/>
                  </a:moveTo>
                  <a:lnTo>
                    <a:pt x="12389" y="0"/>
                  </a:lnTo>
                  <a:lnTo>
                    <a:pt x="12389" y="48614"/>
                  </a:lnTo>
                  <a:lnTo>
                    <a:pt x="41639" y="48614"/>
                  </a:lnTo>
                  <a:lnTo>
                    <a:pt x="4163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72893C66-DBD5-48F8-B854-85FF83D24800}"/>
                </a:ext>
              </a:extLst>
            </p:cNvPr>
            <p:cNvSpPr/>
            <p:nvPr/>
          </p:nvSpPr>
          <p:spPr>
            <a:xfrm>
              <a:off x="4591189" y="758458"/>
              <a:ext cx="43425" cy="29280"/>
            </a:xfrm>
            <a:custGeom>
              <a:avLst/>
              <a:gdLst>
                <a:gd name="connsiteX0" fmla="*/ 43426 w 43425"/>
                <a:gd name="connsiteY0" fmla="*/ 0 h 29280"/>
                <a:gd name="connsiteX1" fmla="*/ 43426 w 43425"/>
                <a:gd name="connsiteY1" fmla="*/ 10617 h 29280"/>
                <a:gd name="connsiteX2" fmla="*/ 0 w 43425"/>
                <a:gd name="connsiteY2" fmla="*/ 10617 h 29280"/>
                <a:gd name="connsiteX3" fmla="*/ 0 w 43425"/>
                <a:gd name="connsiteY3" fmla="*/ 0 h 29280"/>
                <a:gd name="connsiteX4" fmla="*/ 43426 w 43425"/>
                <a:gd name="connsiteY4" fmla="*/ 18775 h 29280"/>
                <a:gd name="connsiteX5" fmla="*/ 43426 w 43425"/>
                <a:gd name="connsiteY5" fmla="*/ 29280 h 29280"/>
                <a:gd name="connsiteX6" fmla="*/ 0 w 43425"/>
                <a:gd name="connsiteY6" fmla="*/ 29280 h 29280"/>
                <a:gd name="connsiteX7" fmla="*/ 0 w 43425"/>
                <a:gd name="connsiteY7" fmla="*/ 18775 h 2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25" h="29280">
                  <a:moveTo>
                    <a:pt x="43426" y="0"/>
                  </a:moveTo>
                  <a:lnTo>
                    <a:pt x="43426" y="10617"/>
                  </a:lnTo>
                  <a:lnTo>
                    <a:pt x="0" y="10617"/>
                  </a:lnTo>
                  <a:lnTo>
                    <a:pt x="0" y="0"/>
                  </a:lnTo>
                  <a:close/>
                  <a:moveTo>
                    <a:pt x="43426" y="18775"/>
                  </a:moveTo>
                  <a:lnTo>
                    <a:pt x="43426" y="29280"/>
                  </a:lnTo>
                  <a:lnTo>
                    <a:pt x="0" y="29280"/>
                  </a:lnTo>
                  <a:lnTo>
                    <a:pt x="0" y="18775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AA7A6F83-D3C5-4BFD-AC8E-2316683B9B4D}"/>
                </a:ext>
              </a:extLst>
            </p:cNvPr>
            <p:cNvSpPr/>
            <p:nvPr/>
          </p:nvSpPr>
          <p:spPr>
            <a:xfrm>
              <a:off x="4638880" y="736219"/>
              <a:ext cx="40081" cy="60125"/>
            </a:xfrm>
            <a:custGeom>
              <a:avLst/>
              <a:gdLst>
                <a:gd name="connsiteX0" fmla="*/ 11724 w 40081"/>
                <a:gd name="connsiteY0" fmla="*/ 30063 h 60125"/>
                <a:gd name="connsiteX1" fmla="*/ 13289 w 40081"/>
                <a:gd name="connsiteY1" fmla="*/ 45485 h 60125"/>
                <a:gd name="connsiteX2" fmla="*/ 20098 w 40081"/>
                <a:gd name="connsiteY2" fmla="*/ 50849 h 60125"/>
                <a:gd name="connsiteX3" fmla="*/ 26685 w 40081"/>
                <a:gd name="connsiteY3" fmla="*/ 45485 h 60125"/>
                <a:gd name="connsiteX4" fmla="*/ 28357 w 40081"/>
                <a:gd name="connsiteY4" fmla="*/ 30063 h 60125"/>
                <a:gd name="connsiteX5" fmla="*/ 26685 w 40081"/>
                <a:gd name="connsiteY5" fmla="*/ 14529 h 60125"/>
                <a:gd name="connsiteX6" fmla="*/ 20098 w 40081"/>
                <a:gd name="connsiteY6" fmla="*/ 9500 h 60125"/>
                <a:gd name="connsiteX7" fmla="*/ 13289 w 40081"/>
                <a:gd name="connsiteY7" fmla="*/ 14529 h 60125"/>
                <a:gd name="connsiteX8" fmla="*/ 11724 w 40081"/>
                <a:gd name="connsiteY8" fmla="*/ 30063 h 60125"/>
                <a:gd name="connsiteX9" fmla="*/ 20098 w 40081"/>
                <a:gd name="connsiteY9" fmla="*/ 0 h 60125"/>
                <a:gd name="connsiteX10" fmla="*/ 35616 w 40081"/>
                <a:gd name="connsiteY10" fmla="*/ 7823 h 60125"/>
                <a:gd name="connsiteX11" fmla="*/ 40082 w 40081"/>
                <a:gd name="connsiteY11" fmla="*/ 30063 h 60125"/>
                <a:gd name="connsiteX12" fmla="*/ 35616 w 40081"/>
                <a:gd name="connsiteY12" fmla="*/ 52302 h 60125"/>
                <a:gd name="connsiteX13" fmla="*/ 20098 w 40081"/>
                <a:gd name="connsiteY13" fmla="*/ 60125 h 60125"/>
                <a:gd name="connsiteX14" fmla="*/ 4465 w 40081"/>
                <a:gd name="connsiteY14" fmla="*/ 52302 h 60125"/>
                <a:gd name="connsiteX15" fmla="*/ 0 w 40081"/>
                <a:gd name="connsiteY15" fmla="*/ 30063 h 60125"/>
                <a:gd name="connsiteX16" fmla="*/ 4465 w 40081"/>
                <a:gd name="connsiteY16" fmla="*/ 7823 h 60125"/>
                <a:gd name="connsiteX17" fmla="*/ 20098 w 40081"/>
                <a:gd name="connsiteY17" fmla="*/ 0 h 6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81" h="60125">
                  <a:moveTo>
                    <a:pt x="11724" y="30063"/>
                  </a:moveTo>
                  <a:cubicBezTo>
                    <a:pt x="11724" y="36768"/>
                    <a:pt x="12225" y="41909"/>
                    <a:pt x="13289" y="45485"/>
                  </a:cubicBezTo>
                  <a:cubicBezTo>
                    <a:pt x="14404" y="49061"/>
                    <a:pt x="16661" y="50849"/>
                    <a:pt x="20098" y="50849"/>
                  </a:cubicBezTo>
                  <a:cubicBezTo>
                    <a:pt x="23449" y="50849"/>
                    <a:pt x="25621" y="49061"/>
                    <a:pt x="26685" y="45485"/>
                  </a:cubicBezTo>
                  <a:cubicBezTo>
                    <a:pt x="27800" y="41909"/>
                    <a:pt x="28357" y="36768"/>
                    <a:pt x="28357" y="30063"/>
                  </a:cubicBezTo>
                  <a:cubicBezTo>
                    <a:pt x="28357" y="23078"/>
                    <a:pt x="27800" y="17881"/>
                    <a:pt x="26685" y="14529"/>
                  </a:cubicBezTo>
                  <a:cubicBezTo>
                    <a:pt x="25621" y="11176"/>
                    <a:pt x="23449" y="9500"/>
                    <a:pt x="20098" y="9500"/>
                  </a:cubicBezTo>
                  <a:cubicBezTo>
                    <a:pt x="16661" y="9500"/>
                    <a:pt x="14404" y="11176"/>
                    <a:pt x="13289" y="14529"/>
                  </a:cubicBezTo>
                  <a:cubicBezTo>
                    <a:pt x="12225" y="17881"/>
                    <a:pt x="11724" y="23078"/>
                    <a:pt x="11724" y="30063"/>
                  </a:cubicBezTo>
                  <a:close/>
                  <a:moveTo>
                    <a:pt x="20098" y="0"/>
                  </a:moveTo>
                  <a:cubicBezTo>
                    <a:pt x="27464" y="0"/>
                    <a:pt x="32630" y="2626"/>
                    <a:pt x="35616" y="7823"/>
                  </a:cubicBezTo>
                  <a:cubicBezTo>
                    <a:pt x="38574" y="13048"/>
                    <a:pt x="40082" y="20451"/>
                    <a:pt x="40082" y="30063"/>
                  </a:cubicBezTo>
                  <a:cubicBezTo>
                    <a:pt x="40082" y="39674"/>
                    <a:pt x="38574" y="47106"/>
                    <a:pt x="35616" y="52302"/>
                  </a:cubicBezTo>
                  <a:cubicBezTo>
                    <a:pt x="32630" y="57527"/>
                    <a:pt x="27464" y="60125"/>
                    <a:pt x="20098" y="60125"/>
                  </a:cubicBezTo>
                  <a:cubicBezTo>
                    <a:pt x="12646" y="60125"/>
                    <a:pt x="7423" y="57527"/>
                    <a:pt x="4465" y="52302"/>
                  </a:cubicBezTo>
                  <a:cubicBezTo>
                    <a:pt x="1479" y="47106"/>
                    <a:pt x="0" y="39674"/>
                    <a:pt x="0" y="30063"/>
                  </a:cubicBezTo>
                  <a:cubicBezTo>
                    <a:pt x="0" y="20451"/>
                    <a:pt x="1479" y="13048"/>
                    <a:pt x="4465" y="7823"/>
                  </a:cubicBezTo>
                  <a:cubicBezTo>
                    <a:pt x="7423" y="2626"/>
                    <a:pt x="12646" y="0"/>
                    <a:pt x="20098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F5DD8540-9603-4E05-A5D9-76CA34B8D3EF}"/>
                </a:ext>
              </a:extLst>
            </p:cNvPr>
            <p:cNvSpPr/>
            <p:nvPr/>
          </p:nvSpPr>
          <p:spPr>
            <a:xfrm>
              <a:off x="4686721" y="782933"/>
              <a:ext cx="12389" cy="25927"/>
            </a:xfrm>
            <a:custGeom>
              <a:avLst/>
              <a:gdLst>
                <a:gd name="connsiteX0" fmla="*/ 0 w 12389"/>
                <a:gd name="connsiteY0" fmla="*/ 21457 h 25927"/>
                <a:gd name="connsiteX1" fmla="*/ 5023 w 12389"/>
                <a:gd name="connsiteY1" fmla="*/ 18216 h 25927"/>
                <a:gd name="connsiteX2" fmla="*/ 7030 w 12389"/>
                <a:gd name="connsiteY2" fmla="*/ 11958 h 25927"/>
                <a:gd name="connsiteX3" fmla="*/ 0 w 12389"/>
                <a:gd name="connsiteY3" fmla="*/ 11958 h 25927"/>
                <a:gd name="connsiteX4" fmla="*/ 0 w 12389"/>
                <a:gd name="connsiteY4" fmla="*/ 0 h 25927"/>
                <a:gd name="connsiteX5" fmla="*/ 12389 w 12389"/>
                <a:gd name="connsiteY5" fmla="*/ 0 h 25927"/>
                <a:gd name="connsiteX6" fmla="*/ 12389 w 12389"/>
                <a:gd name="connsiteY6" fmla="*/ 10393 h 25927"/>
                <a:gd name="connsiteX7" fmla="*/ 11610 w 12389"/>
                <a:gd name="connsiteY7" fmla="*/ 15981 h 25927"/>
                <a:gd name="connsiteX8" fmla="*/ 9038 w 12389"/>
                <a:gd name="connsiteY8" fmla="*/ 21233 h 25927"/>
                <a:gd name="connsiteX9" fmla="*/ 4015 w 12389"/>
                <a:gd name="connsiteY9" fmla="*/ 24698 h 25927"/>
                <a:gd name="connsiteX10" fmla="*/ 0 w 12389"/>
                <a:gd name="connsiteY10" fmla="*/ 25927 h 2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9" h="25927">
                  <a:moveTo>
                    <a:pt x="0" y="21457"/>
                  </a:moveTo>
                  <a:cubicBezTo>
                    <a:pt x="2286" y="20843"/>
                    <a:pt x="3958" y="19781"/>
                    <a:pt x="5023" y="18216"/>
                  </a:cubicBezTo>
                  <a:cubicBezTo>
                    <a:pt x="6137" y="16707"/>
                    <a:pt x="6809" y="14640"/>
                    <a:pt x="7030" y="11958"/>
                  </a:cubicBezTo>
                  <a:lnTo>
                    <a:pt x="0" y="11958"/>
                  </a:lnTo>
                  <a:lnTo>
                    <a:pt x="0" y="0"/>
                  </a:lnTo>
                  <a:lnTo>
                    <a:pt x="12389" y="0"/>
                  </a:lnTo>
                  <a:lnTo>
                    <a:pt x="12389" y="10393"/>
                  </a:lnTo>
                  <a:cubicBezTo>
                    <a:pt x="12389" y="12181"/>
                    <a:pt x="12110" y="14025"/>
                    <a:pt x="11610" y="15981"/>
                  </a:cubicBezTo>
                  <a:cubicBezTo>
                    <a:pt x="11160" y="17993"/>
                    <a:pt x="10296" y="19725"/>
                    <a:pt x="9038" y="21233"/>
                  </a:cubicBezTo>
                  <a:cubicBezTo>
                    <a:pt x="7616" y="22798"/>
                    <a:pt x="5944" y="23943"/>
                    <a:pt x="4015" y="24698"/>
                  </a:cubicBezTo>
                  <a:cubicBezTo>
                    <a:pt x="2065" y="25508"/>
                    <a:pt x="722" y="25927"/>
                    <a:pt x="0" y="259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C9BD5FA5-13E1-4F58-BC52-C9F912ED39AA}"/>
                </a:ext>
              </a:extLst>
            </p:cNvPr>
            <p:cNvSpPr/>
            <p:nvPr/>
          </p:nvSpPr>
          <p:spPr>
            <a:xfrm>
              <a:off x="4729168" y="735660"/>
              <a:ext cx="52578" cy="59230"/>
            </a:xfrm>
            <a:custGeom>
              <a:avLst/>
              <a:gdLst>
                <a:gd name="connsiteX0" fmla="*/ 38517 w 52578"/>
                <a:gd name="connsiteY0" fmla="*/ 0 h 59230"/>
                <a:gd name="connsiteX1" fmla="*/ 52578 w 52578"/>
                <a:gd name="connsiteY1" fmla="*/ 0 h 59230"/>
                <a:gd name="connsiteX2" fmla="*/ 32823 w 52578"/>
                <a:gd name="connsiteY2" fmla="*/ 36991 h 59230"/>
                <a:gd name="connsiteX3" fmla="*/ 32823 w 52578"/>
                <a:gd name="connsiteY3" fmla="*/ 59231 h 59230"/>
                <a:gd name="connsiteX4" fmla="*/ 20427 w 52578"/>
                <a:gd name="connsiteY4" fmla="*/ 59231 h 59230"/>
                <a:gd name="connsiteX5" fmla="*/ 20427 w 52578"/>
                <a:gd name="connsiteY5" fmla="*/ 36991 h 59230"/>
                <a:gd name="connsiteX6" fmla="*/ 0 w 52578"/>
                <a:gd name="connsiteY6" fmla="*/ 0 h 59230"/>
                <a:gd name="connsiteX7" fmla="*/ 14511 w 52578"/>
                <a:gd name="connsiteY7" fmla="*/ 0 h 59230"/>
                <a:gd name="connsiteX8" fmla="*/ 26793 w 52578"/>
                <a:gd name="connsiteY8" fmla="*/ 25816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78" h="59230">
                  <a:moveTo>
                    <a:pt x="38517" y="0"/>
                  </a:moveTo>
                  <a:lnTo>
                    <a:pt x="52578" y="0"/>
                  </a:lnTo>
                  <a:lnTo>
                    <a:pt x="32823" y="36991"/>
                  </a:lnTo>
                  <a:lnTo>
                    <a:pt x="32823" y="59231"/>
                  </a:lnTo>
                  <a:lnTo>
                    <a:pt x="20427" y="59231"/>
                  </a:lnTo>
                  <a:lnTo>
                    <a:pt x="20427" y="36991"/>
                  </a:lnTo>
                  <a:lnTo>
                    <a:pt x="0" y="0"/>
                  </a:lnTo>
                  <a:lnTo>
                    <a:pt x="14511" y="0"/>
                  </a:lnTo>
                  <a:lnTo>
                    <a:pt x="26793" y="258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C5168359-504F-4C4A-87B3-FCD35A18AE56}"/>
                </a:ext>
              </a:extLst>
            </p:cNvPr>
            <p:cNvSpPr/>
            <p:nvPr/>
          </p:nvSpPr>
          <p:spPr>
            <a:xfrm>
              <a:off x="4785432" y="758458"/>
              <a:ext cx="43425" cy="29280"/>
            </a:xfrm>
            <a:custGeom>
              <a:avLst/>
              <a:gdLst>
                <a:gd name="connsiteX0" fmla="*/ 43426 w 43425"/>
                <a:gd name="connsiteY0" fmla="*/ 0 h 29280"/>
                <a:gd name="connsiteX1" fmla="*/ 43426 w 43425"/>
                <a:gd name="connsiteY1" fmla="*/ 10617 h 29280"/>
                <a:gd name="connsiteX2" fmla="*/ 0 w 43425"/>
                <a:gd name="connsiteY2" fmla="*/ 10617 h 29280"/>
                <a:gd name="connsiteX3" fmla="*/ 0 w 43425"/>
                <a:gd name="connsiteY3" fmla="*/ 0 h 29280"/>
                <a:gd name="connsiteX4" fmla="*/ 43426 w 43425"/>
                <a:gd name="connsiteY4" fmla="*/ 18775 h 29280"/>
                <a:gd name="connsiteX5" fmla="*/ 43426 w 43425"/>
                <a:gd name="connsiteY5" fmla="*/ 29280 h 29280"/>
                <a:gd name="connsiteX6" fmla="*/ 0 w 43425"/>
                <a:gd name="connsiteY6" fmla="*/ 29280 h 29280"/>
                <a:gd name="connsiteX7" fmla="*/ 0 w 43425"/>
                <a:gd name="connsiteY7" fmla="*/ 18775 h 2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25" h="29280">
                  <a:moveTo>
                    <a:pt x="43426" y="0"/>
                  </a:moveTo>
                  <a:lnTo>
                    <a:pt x="43426" y="10617"/>
                  </a:lnTo>
                  <a:lnTo>
                    <a:pt x="0" y="10617"/>
                  </a:lnTo>
                  <a:lnTo>
                    <a:pt x="0" y="0"/>
                  </a:lnTo>
                  <a:close/>
                  <a:moveTo>
                    <a:pt x="43426" y="18775"/>
                  </a:moveTo>
                  <a:lnTo>
                    <a:pt x="43426" y="29280"/>
                  </a:lnTo>
                  <a:lnTo>
                    <a:pt x="0" y="29280"/>
                  </a:lnTo>
                  <a:lnTo>
                    <a:pt x="0" y="18775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420C3D2-4E30-4367-8F1E-F2C1551117C3}"/>
                </a:ext>
              </a:extLst>
            </p:cNvPr>
            <p:cNvSpPr/>
            <p:nvPr/>
          </p:nvSpPr>
          <p:spPr>
            <a:xfrm>
              <a:off x="4836031" y="750077"/>
              <a:ext cx="39517" cy="44814"/>
            </a:xfrm>
            <a:custGeom>
              <a:avLst/>
              <a:gdLst>
                <a:gd name="connsiteX0" fmla="*/ 24113 w 39517"/>
                <a:gd name="connsiteY0" fmla="*/ 0 h 44814"/>
                <a:gd name="connsiteX1" fmla="*/ 35166 w 39517"/>
                <a:gd name="connsiteY1" fmla="*/ 3576 h 44814"/>
                <a:gd name="connsiteX2" fmla="*/ 39517 w 39517"/>
                <a:gd name="connsiteY2" fmla="*/ 15311 h 44814"/>
                <a:gd name="connsiteX3" fmla="*/ 39517 w 39517"/>
                <a:gd name="connsiteY3" fmla="*/ 44815 h 44814"/>
                <a:gd name="connsiteX4" fmla="*/ 27800 w 39517"/>
                <a:gd name="connsiteY4" fmla="*/ 44815 h 44814"/>
                <a:gd name="connsiteX5" fmla="*/ 27800 w 39517"/>
                <a:gd name="connsiteY5" fmla="*/ 18216 h 44814"/>
                <a:gd name="connsiteX6" fmla="*/ 26907 w 39517"/>
                <a:gd name="connsiteY6" fmla="*/ 12852 h 44814"/>
                <a:gd name="connsiteX7" fmla="*/ 20434 w 39517"/>
                <a:gd name="connsiteY7" fmla="*/ 9500 h 44814"/>
                <a:gd name="connsiteX8" fmla="*/ 12503 w 39517"/>
                <a:gd name="connsiteY8" fmla="*/ 14417 h 44814"/>
                <a:gd name="connsiteX9" fmla="*/ 11389 w 39517"/>
                <a:gd name="connsiteY9" fmla="*/ 21122 h 44814"/>
                <a:gd name="connsiteX10" fmla="*/ 11389 w 39517"/>
                <a:gd name="connsiteY10" fmla="*/ 44815 h 44814"/>
                <a:gd name="connsiteX11" fmla="*/ 0 w 39517"/>
                <a:gd name="connsiteY11" fmla="*/ 44815 h 44814"/>
                <a:gd name="connsiteX12" fmla="*/ 0 w 39517"/>
                <a:gd name="connsiteY12" fmla="*/ 1118 h 44814"/>
                <a:gd name="connsiteX13" fmla="*/ 10939 w 39517"/>
                <a:gd name="connsiteY13" fmla="*/ 1118 h 44814"/>
                <a:gd name="connsiteX14" fmla="*/ 10939 w 39517"/>
                <a:gd name="connsiteY14" fmla="*/ 7488 h 44814"/>
                <a:gd name="connsiteX15" fmla="*/ 15183 w 39517"/>
                <a:gd name="connsiteY15" fmla="*/ 2682 h 44814"/>
                <a:gd name="connsiteX16" fmla="*/ 24113 w 39517"/>
                <a:gd name="connsiteY16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517" h="44814">
                  <a:moveTo>
                    <a:pt x="24113" y="0"/>
                  </a:moveTo>
                  <a:cubicBezTo>
                    <a:pt x="28636" y="0"/>
                    <a:pt x="32323" y="1202"/>
                    <a:pt x="35166" y="3576"/>
                  </a:cubicBezTo>
                  <a:cubicBezTo>
                    <a:pt x="38067" y="5979"/>
                    <a:pt x="39517" y="9891"/>
                    <a:pt x="39517" y="15311"/>
                  </a:cubicBezTo>
                  <a:lnTo>
                    <a:pt x="39517" y="44815"/>
                  </a:lnTo>
                  <a:lnTo>
                    <a:pt x="27800" y="44815"/>
                  </a:lnTo>
                  <a:lnTo>
                    <a:pt x="27800" y="18216"/>
                  </a:lnTo>
                  <a:cubicBezTo>
                    <a:pt x="27800" y="15925"/>
                    <a:pt x="27493" y="14137"/>
                    <a:pt x="26907" y="12852"/>
                  </a:cubicBezTo>
                  <a:cubicBezTo>
                    <a:pt x="25792" y="10617"/>
                    <a:pt x="23613" y="9500"/>
                    <a:pt x="20434" y="9500"/>
                  </a:cubicBezTo>
                  <a:cubicBezTo>
                    <a:pt x="16554" y="9500"/>
                    <a:pt x="13897" y="11148"/>
                    <a:pt x="12503" y="14417"/>
                  </a:cubicBezTo>
                  <a:cubicBezTo>
                    <a:pt x="11753" y="16205"/>
                    <a:pt x="11389" y="18440"/>
                    <a:pt x="11389" y="21122"/>
                  </a:cubicBezTo>
                  <a:lnTo>
                    <a:pt x="11389" y="44815"/>
                  </a:lnTo>
                  <a:lnTo>
                    <a:pt x="0" y="44815"/>
                  </a:lnTo>
                  <a:lnTo>
                    <a:pt x="0" y="1118"/>
                  </a:lnTo>
                  <a:lnTo>
                    <a:pt x="10939" y="1118"/>
                  </a:lnTo>
                  <a:lnTo>
                    <a:pt x="10939" y="7488"/>
                  </a:lnTo>
                  <a:cubicBezTo>
                    <a:pt x="12418" y="5253"/>
                    <a:pt x="13846" y="3661"/>
                    <a:pt x="15183" y="2682"/>
                  </a:cubicBezTo>
                  <a:cubicBezTo>
                    <a:pt x="17469" y="894"/>
                    <a:pt x="20455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7B627EB6-6332-49BF-8198-F77CB1F8518E}"/>
                </a:ext>
              </a:extLst>
            </p:cNvPr>
            <p:cNvSpPr/>
            <p:nvPr/>
          </p:nvSpPr>
          <p:spPr>
            <a:xfrm>
              <a:off x="5269094" y="3384719"/>
              <a:ext cx="308287" cy="154312"/>
            </a:xfrm>
            <a:custGeom>
              <a:avLst/>
              <a:gdLst>
                <a:gd name="connsiteX0" fmla="*/ 0 w 308287"/>
                <a:gd name="connsiteY0" fmla="*/ 0 h 154312"/>
                <a:gd name="connsiteX1" fmla="*/ 308287 w 308287"/>
                <a:gd name="connsiteY1" fmla="*/ 0 h 154312"/>
                <a:gd name="connsiteX2" fmla="*/ 308287 w 308287"/>
                <a:gd name="connsiteY2" fmla="*/ 154312 h 154312"/>
                <a:gd name="connsiteX3" fmla="*/ 0 w 308287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12">
                  <a:moveTo>
                    <a:pt x="0" y="0"/>
                  </a:moveTo>
                  <a:lnTo>
                    <a:pt x="308287" y="0"/>
                  </a:lnTo>
                  <a:lnTo>
                    <a:pt x="308287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56D46595-BF02-445F-8B14-ED14D9AEF4E3}"/>
                </a:ext>
              </a:extLst>
            </p:cNvPr>
            <p:cNvSpPr/>
            <p:nvPr/>
          </p:nvSpPr>
          <p:spPr>
            <a:xfrm>
              <a:off x="5269094" y="890051"/>
              <a:ext cx="308287" cy="154307"/>
            </a:xfrm>
            <a:custGeom>
              <a:avLst/>
              <a:gdLst>
                <a:gd name="connsiteX0" fmla="*/ 0 w 308287"/>
                <a:gd name="connsiteY0" fmla="*/ 0 h 154307"/>
                <a:gd name="connsiteX1" fmla="*/ 308287 w 308287"/>
                <a:gd name="connsiteY1" fmla="*/ 0 h 154307"/>
                <a:gd name="connsiteX2" fmla="*/ 308287 w 308287"/>
                <a:gd name="connsiteY2" fmla="*/ 154307 h 154307"/>
                <a:gd name="connsiteX3" fmla="*/ 0 w 308287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7">
                  <a:moveTo>
                    <a:pt x="0" y="0"/>
                  </a:moveTo>
                  <a:lnTo>
                    <a:pt x="308287" y="0"/>
                  </a:lnTo>
                  <a:lnTo>
                    <a:pt x="308287" y="154307"/>
                  </a:lnTo>
                  <a:lnTo>
                    <a:pt x="0" y="154307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3293FFA2-83B6-4133-8DF0-2B879C4888B6}"/>
                </a:ext>
              </a:extLst>
            </p:cNvPr>
            <p:cNvSpPr/>
            <p:nvPr/>
          </p:nvSpPr>
          <p:spPr>
            <a:xfrm>
              <a:off x="5269094" y="1044358"/>
              <a:ext cx="308287" cy="154306"/>
            </a:xfrm>
            <a:custGeom>
              <a:avLst/>
              <a:gdLst>
                <a:gd name="connsiteX0" fmla="*/ 0 w 308287"/>
                <a:gd name="connsiteY0" fmla="*/ 0 h 154306"/>
                <a:gd name="connsiteX1" fmla="*/ 308287 w 308287"/>
                <a:gd name="connsiteY1" fmla="*/ 0 h 154306"/>
                <a:gd name="connsiteX2" fmla="*/ 308287 w 308287"/>
                <a:gd name="connsiteY2" fmla="*/ 154307 h 154306"/>
                <a:gd name="connsiteX3" fmla="*/ 0 w 308287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6">
                  <a:moveTo>
                    <a:pt x="0" y="0"/>
                  </a:moveTo>
                  <a:lnTo>
                    <a:pt x="308287" y="0"/>
                  </a:lnTo>
                  <a:lnTo>
                    <a:pt x="308287" y="154307"/>
                  </a:lnTo>
                  <a:lnTo>
                    <a:pt x="0" y="154307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00FC580-717C-4394-AB79-6E59026CDB3D}"/>
                </a:ext>
              </a:extLst>
            </p:cNvPr>
            <p:cNvSpPr/>
            <p:nvPr/>
          </p:nvSpPr>
          <p:spPr>
            <a:xfrm>
              <a:off x="5269094" y="1224368"/>
              <a:ext cx="308287" cy="154338"/>
            </a:xfrm>
            <a:custGeom>
              <a:avLst/>
              <a:gdLst>
                <a:gd name="connsiteX0" fmla="*/ 0 w 308287"/>
                <a:gd name="connsiteY0" fmla="*/ 0 h 154338"/>
                <a:gd name="connsiteX1" fmla="*/ 308287 w 308287"/>
                <a:gd name="connsiteY1" fmla="*/ 0 h 154338"/>
                <a:gd name="connsiteX2" fmla="*/ 308287 w 308287"/>
                <a:gd name="connsiteY2" fmla="*/ 154338 h 154338"/>
                <a:gd name="connsiteX3" fmla="*/ 0 w 308287"/>
                <a:gd name="connsiteY3" fmla="*/ 154338 h 15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38">
                  <a:moveTo>
                    <a:pt x="0" y="0"/>
                  </a:moveTo>
                  <a:lnTo>
                    <a:pt x="308287" y="0"/>
                  </a:lnTo>
                  <a:lnTo>
                    <a:pt x="308287" y="154338"/>
                  </a:lnTo>
                  <a:lnTo>
                    <a:pt x="0" y="154338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D3EF3100-D89D-4DB8-A13E-57DDF2591AA3}"/>
                </a:ext>
              </a:extLst>
            </p:cNvPr>
            <p:cNvSpPr/>
            <p:nvPr/>
          </p:nvSpPr>
          <p:spPr>
            <a:xfrm>
              <a:off x="5269094" y="1378707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D06081B-886D-491C-A3F2-3D98B1953BD4}"/>
                </a:ext>
              </a:extLst>
            </p:cNvPr>
            <p:cNvSpPr/>
            <p:nvPr/>
          </p:nvSpPr>
          <p:spPr>
            <a:xfrm>
              <a:off x="5269094" y="1558718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B048A9DF-DCE6-4A99-A92D-5308C1AB1604}"/>
                </a:ext>
              </a:extLst>
            </p:cNvPr>
            <p:cNvSpPr/>
            <p:nvPr/>
          </p:nvSpPr>
          <p:spPr>
            <a:xfrm>
              <a:off x="5269094" y="1713023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30C2B60-1D05-4B64-95EB-FBF291CFAB07}"/>
                </a:ext>
              </a:extLst>
            </p:cNvPr>
            <p:cNvSpPr/>
            <p:nvPr/>
          </p:nvSpPr>
          <p:spPr>
            <a:xfrm>
              <a:off x="5269094" y="1893062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97C7E143-6F60-4028-80D9-4A8EAD17B4A3}"/>
                </a:ext>
              </a:extLst>
            </p:cNvPr>
            <p:cNvSpPr/>
            <p:nvPr/>
          </p:nvSpPr>
          <p:spPr>
            <a:xfrm>
              <a:off x="5269094" y="2047368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51419846-8991-4346-82FE-7078D56E7C14}"/>
                </a:ext>
              </a:extLst>
            </p:cNvPr>
            <p:cNvSpPr/>
            <p:nvPr/>
          </p:nvSpPr>
          <p:spPr>
            <a:xfrm>
              <a:off x="5269094" y="2227407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0AA88C2F-79DF-4757-82C1-72A34A19E9C7}"/>
                </a:ext>
              </a:extLst>
            </p:cNvPr>
            <p:cNvSpPr/>
            <p:nvPr/>
          </p:nvSpPr>
          <p:spPr>
            <a:xfrm>
              <a:off x="5269094" y="2381713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0D8D5023-E50A-4658-B864-91F2196BD1EA}"/>
                </a:ext>
              </a:extLst>
            </p:cNvPr>
            <p:cNvSpPr/>
            <p:nvPr/>
          </p:nvSpPr>
          <p:spPr>
            <a:xfrm>
              <a:off x="5269094" y="2561724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E1DB8950-379F-490F-999B-6457154BBCE9}"/>
                </a:ext>
              </a:extLst>
            </p:cNvPr>
            <p:cNvSpPr/>
            <p:nvPr/>
          </p:nvSpPr>
          <p:spPr>
            <a:xfrm>
              <a:off x="5269094" y="2716029"/>
              <a:ext cx="308287" cy="154333"/>
            </a:xfrm>
            <a:custGeom>
              <a:avLst/>
              <a:gdLst>
                <a:gd name="connsiteX0" fmla="*/ 0 w 308287"/>
                <a:gd name="connsiteY0" fmla="*/ 0 h 154333"/>
                <a:gd name="connsiteX1" fmla="*/ 308287 w 308287"/>
                <a:gd name="connsiteY1" fmla="*/ 0 h 154333"/>
                <a:gd name="connsiteX2" fmla="*/ 308287 w 308287"/>
                <a:gd name="connsiteY2" fmla="*/ 154334 h 154333"/>
                <a:gd name="connsiteX3" fmla="*/ 0 w 308287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33">
                  <a:moveTo>
                    <a:pt x="0" y="0"/>
                  </a:moveTo>
                  <a:lnTo>
                    <a:pt x="308287" y="0"/>
                  </a:lnTo>
                  <a:lnTo>
                    <a:pt x="308287" y="154334"/>
                  </a:lnTo>
                  <a:lnTo>
                    <a:pt x="0" y="154334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14D0BBC3-837D-44AE-8C81-417F4D4D9140}"/>
                </a:ext>
              </a:extLst>
            </p:cNvPr>
            <p:cNvSpPr/>
            <p:nvPr/>
          </p:nvSpPr>
          <p:spPr>
            <a:xfrm>
              <a:off x="5269094" y="2896068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087BB942-D48F-405C-9B39-E850271FD3B5}"/>
                </a:ext>
              </a:extLst>
            </p:cNvPr>
            <p:cNvSpPr/>
            <p:nvPr/>
          </p:nvSpPr>
          <p:spPr>
            <a:xfrm>
              <a:off x="5269094" y="3050374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86ABE695-BFFB-49DF-B706-E39486EB5B9D}"/>
                </a:ext>
              </a:extLst>
            </p:cNvPr>
            <p:cNvSpPr/>
            <p:nvPr/>
          </p:nvSpPr>
          <p:spPr>
            <a:xfrm>
              <a:off x="5269094" y="3230413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F259BB4A-6622-4165-9205-17A2DDF5F2DD}"/>
                </a:ext>
              </a:extLst>
            </p:cNvPr>
            <p:cNvSpPr/>
            <p:nvPr/>
          </p:nvSpPr>
          <p:spPr>
            <a:xfrm>
              <a:off x="5269094" y="3551877"/>
              <a:ext cx="308287" cy="154312"/>
            </a:xfrm>
            <a:custGeom>
              <a:avLst/>
              <a:gdLst>
                <a:gd name="connsiteX0" fmla="*/ 0 w 308287"/>
                <a:gd name="connsiteY0" fmla="*/ 0 h 154312"/>
                <a:gd name="connsiteX1" fmla="*/ 308287 w 308287"/>
                <a:gd name="connsiteY1" fmla="*/ 0 h 154312"/>
                <a:gd name="connsiteX2" fmla="*/ 308287 w 308287"/>
                <a:gd name="connsiteY2" fmla="*/ 154312 h 154312"/>
                <a:gd name="connsiteX3" fmla="*/ 0 w 308287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12">
                  <a:moveTo>
                    <a:pt x="0" y="0"/>
                  </a:moveTo>
                  <a:lnTo>
                    <a:pt x="308287" y="0"/>
                  </a:lnTo>
                  <a:lnTo>
                    <a:pt x="308287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383B17B8-8615-4448-8ABB-5065F52E5F61}"/>
                </a:ext>
              </a:extLst>
            </p:cNvPr>
            <p:cNvSpPr/>
            <p:nvPr/>
          </p:nvSpPr>
          <p:spPr>
            <a:xfrm>
              <a:off x="5269094" y="3706189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13927CC-3294-4443-9B05-76E9387878CD}"/>
                </a:ext>
              </a:extLst>
            </p:cNvPr>
            <p:cNvSpPr/>
            <p:nvPr/>
          </p:nvSpPr>
          <p:spPr>
            <a:xfrm>
              <a:off x="5269094" y="3886222"/>
              <a:ext cx="308287" cy="154312"/>
            </a:xfrm>
            <a:custGeom>
              <a:avLst/>
              <a:gdLst>
                <a:gd name="connsiteX0" fmla="*/ 0 w 308287"/>
                <a:gd name="connsiteY0" fmla="*/ 0 h 154312"/>
                <a:gd name="connsiteX1" fmla="*/ 308287 w 308287"/>
                <a:gd name="connsiteY1" fmla="*/ 0 h 154312"/>
                <a:gd name="connsiteX2" fmla="*/ 308287 w 308287"/>
                <a:gd name="connsiteY2" fmla="*/ 154312 h 154312"/>
                <a:gd name="connsiteX3" fmla="*/ 0 w 308287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12">
                  <a:moveTo>
                    <a:pt x="0" y="0"/>
                  </a:moveTo>
                  <a:lnTo>
                    <a:pt x="308287" y="0"/>
                  </a:lnTo>
                  <a:lnTo>
                    <a:pt x="308287" y="154312"/>
                  </a:lnTo>
                  <a:lnTo>
                    <a:pt x="0" y="154312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A487935-67E3-474C-AB7C-B46753311B17}"/>
                </a:ext>
              </a:extLst>
            </p:cNvPr>
            <p:cNvSpPr/>
            <p:nvPr/>
          </p:nvSpPr>
          <p:spPr>
            <a:xfrm>
              <a:off x="5269094" y="4040534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A6A5205-F850-41A0-8B1D-43D69A01A4F0}"/>
                </a:ext>
              </a:extLst>
            </p:cNvPr>
            <p:cNvSpPr/>
            <p:nvPr/>
          </p:nvSpPr>
          <p:spPr>
            <a:xfrm>
              <a:off x="5269094" y="4220573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2AC740BA-36FE-4E94-8DC2-1C25AA961476}"/>
                </a:ext>
              </a:extLst>
            </p:cNvPr>
            <p:cNvSpPr/>
            <p:nvPr/>
          </p:nvSpPr>
          <p:spPr>
            <a:xfrm>
              <a:off x="5269094" y="4374879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A585CD2B-444D-4F20-8A71-A44923825E4E}"/>
                </a:ext>
              </a:extLst>
            </p:cNvPr>
            <p:cNvSpPr/>
            <p:nvPr/>
          </p:nvSpPr>
          <p:spPr>
            <a:xfrm>
              <a:off x="5269094" y="4554890"/>
              <a:ext cx="308287" cy="154333"/>
            </a:xfrm>
            <a:custGeom>
              <a:avLst/>
              <a:gdLst>
                <a:gd name="connsiteX0" fmla="*/ 0 w 308287"/>
                <a:gd name="connsiteY0" fmla="*/ 0 h 154333"/>
                <a:gd name="connsiteX1" fmla="*/ 308287 w 308287"/>
                <a:gd name="connsiteY1" fmla="*/ 0 h 154333"/>
                <a:gd name="connsiteX2" fmla="*/ 308287 w 308287"/>
                <a:gd name="connsiteY2" fmla="*/ 154334 h 154333"/>
                <a:gd name="connsiteX3" fmla="*/ 0 w 308287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33">
                  <a:moveTo>
                    <a:pt x="0" y="0"/>
                  </a:moveTo>
                  <a:lnTo>
                    <a:pt x="308287" y="0"/>
                  </a:lnTo>
                  <a:lnTo>
                    <a:pt x="308287" y="154334"/>
                  </a:lnTo>
                  <a:lnTo>
                    <a:pt x="0" y="154334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0C52C7E-28F1-48ED-A920-D342807DF75C}"/>
                </a:ext>
              </a:extLst>
            </p:cNvPr>
            <p:cNvSpPr/>
            <p:nvPr/>
          </p:nvSpPr>
          <p:spPr>
            <a:xfrm>
              <a:off x="5269094" y="4709224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7E5C1C6-BB77-4727-B4A5-D7AE83155EDF}"/>
                </a:ext>
              </a:extLst>
            </p:cNvPr>
            <p:cNvSpPr/>
            <p:nvPr/>
          </p:nvSpPr>
          <p:spPr>
            <a:xfrm>
              <a:off x="5269094" y="4889235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7F4B2498-EEF6-4EBF-A81F-6857C2C1354D}"/>
                </a:ext>
              </a:extLst>
            </p:cNvPr>
            <p:cNvSpPr/>
            <p:nvPr/>
          </p:nvSpPr>
          <p:spPr>
            <a:xfrm>
              <a:off x="5269094" y="5043540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6 h 154305"/>
                <a:gd name="connsiteX3" fmla="*/ 0 w 308287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6"/>
                  </a:lnTo>
                  <a:lnTo>
                    <a:pt x="0" y="154306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EB8FA61F-39DA-48DF-86DE-603AFEC36D6B}"/>
                </a:ext>
              </a:extLst>
            </p:cNvPr>
            <p:cNvSpPr/>
            <p:nvPr/>
          </p:nvSpPr>
          <p:spPr>
            <a:xfrm>
              <a:off x="5269094" y="5223580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4BEAAF99-64B9-4047-870E-5023CB02B233}"/>
                </a:ext>
              </a:extLst>
            </p:cNvPr>
            <p:cNvSpPr/>
            <p:nvPr/>
          </p:nvSpPr>
          <p:spPr>
            <a:xfrm>
              <a:off x="5269094" y="5377885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47A29E0E-3F35-4A08-9FDE-D1AB2F6D0132}"/>
                </a:ext>
              </a:extLst>
            </p:cNvPr>
            <p:cNvSpPr/>
            <p:nvPr/>
          </p:nvSpPr>
          <p:spPr>
            <a:xfrm>
              <a:off x="5269094" y="5557924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A0E0A807-DB8C-42CD-B1F8-97BB1E3FDCBF}"/>
                </a:ext>
              </a:extLst>
            </p:cNvPr>
            <p:cNvSpPr/>
            <p:nvPr/>
          </p:nvSpPr>
          <p:spPr>
            <a:xfrm>
              <a:off x="5269094" y="5712230"/>
              <a:ext cx="308287" cy="154312"/>
            </a:xfrm>
            <a:custGeom>
              <a:avLst/>
              <a:gdLst>
                <a:gd name="connsiteX0" fmla="*/ 0 w 308287"/>
                <a:gd name="connsiteY0" fmla="*/ 0 h 154312"/>
                <a:gd name="connsiteX1" fmla="*/ 308287 w 308287"/>
                <a:gd name="connsiteY1" fmla="*/ 0 h 154312"/>
                <a:gd name="connsiteX2" fmla="*/ 308287 w 308287"/>
                <a:gd name="connsiteY2" fmla="*/ 154313 h 154312"/>
                <a:gd name="connsiteX3" fmla="*/ 0 w 308287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12">
                  <a:moveTo>
                    <a:pt x="0" y="0"/>
                  </a:moveTo>
                  <a:lnTo>
                    <a:pt x="308287" y="0"/>
                  </a:lnTo>
                  <a:lnTo>
                    <a:pt x="308287" y="154313"/>
                  </a:lnTo>
                  <a:lnTo>
                    <a:pt x="0" y="154313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6A30C3EB-F88E-45C8-A6B9-3D874AA07C65}"/>
                </a:ext>
              </a:extLst>
            </p:cNvPr>
            <p:cNvSpPr/>
            <p:nvPr/>
          </p:nvSpPr>
          <p:spPr>
            <a:xfrm>
              <a:off x="5269094" y="5892241"/>
              <a:ext cx="308287" cy="154305"/>
            </a:xfrm>
            <a:custGeom>
              <a:avLst/>
              <a:gdLst>
                <a:gd name="connsiteX0" fmla="*/ 0 w 308287"/>
                <a:gd name="connsiteY0" fmla="*/ 0 h 154305"/>
                <a:gd name="connsiteX1" fmla="*/ 308287 w 308287"/>
                <a:gd name="connsiteY1" fmla="*/ 0 h 154305"/>
                <a:gd name="connsiteX2" fmla="*/ 308287 w 308287"/>
                <a:gd name="connsiteY2" fmla="*/ 154305 h 154305"/>
                <a:gd name="connsiteX3" fmla="*/ 0 w 308287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05">
                  <a:moveTo>
                    <a:pt x="0" y="0"/>
                  </a:moveTo>
                  <a:lnTo>
                    <a:pt x="308287" y="0"/>
                  </a:lnTo>
                  <a:lnTo>
                    <a:pt x="308287" y="154305"/>
                  </a:lnTo>
                  <a:lnTo>
                    <a:pt x="0" y="154305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87CF097-DEA7-4B40-98C9-4F066B281315}"/>
                </a:ext>
              </a:extLst>
            </p:cNvPr>
            <p:cNvSpPr/>
            <p:nvPr/>
          </p:nvSpPr>
          <p:spPr>
            <a:xfrm>
              <a:off x="5269094" y="6046546"/>
              <a:ext cx="308287" cy="154312"/>
            </a:xfrm>
            <a:custGeom>
              <a:avLst/>
              <a:gdLst>
                <a:gd name="connsiteX0" fmla="*/ 0 w 308287"/>
                <a:gd name="connsiteY0" fmla="*/ 0 h 154312"/>
                <a:gd name="connsiteX1" fmla="*/ 308287 w 308287"/>
                <a:gd name="connsiteY1" fmla="*/ 0 h 154312"/>
                <a:gd name="connsiteX2" fmla="*/ 308287 w 308287"/>
                <a:gd name="connsiteY2" fmla="*/ 154313 h 154312"/>
                <a:gd name="connsiteX3" fmla="*/ 0 w 308287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7" h="154312">
                  <a:moveTo>
                    <a:pt x="0" y="0"/>
                  </a:moveTo>
                  <a:lnTo>
                    <a:pt x="308287" y="0"/>
                  </a:lnTo>
                  <a:lnTo>
                    <a:pt x="308287" y="154313"/>
                  </a:lnTo>
                  <a:lnTo>
                    <a:pt x="0" y="154313"/>
                  </a:lnTo>
                  <a:close/>
                </a:path>
              </a:pathLst>
            </a:custGeom>
            <a:noFill/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CFED4A1-7E8B-4466-980A-D6F90475E403}"/>
                </a:ext>
              </a:extLst>
            </p:cNvPr>
            <p:cNvSpPr/>
            <p:nvPr/>
          </p:nvSpPr>
          <p:spPr>
            <a:xfrm>
              <a:off x="5271666" y="892621"/>
              <a:ext cx="154140" cy="154306"/>
            </a:xfrm>
            <a:custGeom>
              <a:avLst/>
              <a:gdLst>
                <a:gd name="connsiteX0" fmla="*/ 0 w 154140"/>
                <a:gd name="connsiteY0" fmla="*/ 0 h 154306"/>
                <a:gd name="connsiteX1" fmla="*/ 154140 w 154140"/>
                <a:gd name="connsiteY1" fmla="*/ 0 h 154306"/>
                <a:gd name="connsiteX2" fmla="*/ 154140 w 154140"/>
                <a:gd name="connsiteY2" fmla="*/ 154307 h 154306"/>
                <a:gd name="connsiteX3" fmla="*/ 0 w 154140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6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680E84D4-3D1A-47D2-9915-F96597108AC1}"/>
                </a:ext>
              </a:extLst>
            </p:cNvPr>
            <p:cNvSpPr/>
            <p:nvPr/>
          </p:nvSpPr>
          <p:spPr>
            <a:xfrm>
              <a:off x="5320057" y="947577"/>
              <a:ext cx="54478" cy="88063"/>
            </a:xfrm>
            <a:custGeom>
              <a:avLst/>
              <a:gdLst>
                <a:gd name="connsiteX0" fmla="*/ 26907 w 54478"/>
                <a:gd name="connsiteY0" fmla="*/ 56325 h 88063"/>
                <a:gd name="connsiteX1" fmla="*/ 38960 w 54478"/>
                <a:gd name="connsiteY1" fmla="*/ 50290 h 88063"/>
                <a:gd name="connsiteX2" fmla="*/ 43761 w 54478"/>
                <a:gd name="connsiteY2" fmla="*/ 32074 h 88063"/>
                <a:gd name="connsiteX3" fmla="*/ 41639 w 54478"/>
                <a:gd name="connsiteY3" fmla="*/ 19334 h 88063"/>
                <a:gd name="connsiteX4" fmla="*/ 26907 w 54478"/>
                <a:gd name="connsiteY4" fmla="*/ 9052 h 88063"/>
                <a:gd name="connsiteX5" fmla="*/ 12167 w 54478"/>
                <a:gd name="connsiteY5" fmla="*/ 19893 h 88063"/>
                <a:gd name="connsiteX6" fmla="*/ 9938 w 54478"/>
                <a:gd name="connsiteY6" fmla="*/ 34532 h 88063"/>
                <a:gd name="connsiteX7" fmla="*/ 12167 w 54478"/>
                <a:gd name="connsiteY7" fmla="*/ 46826 h 88063"/>
                <a:gd name="connsiteX8" fmla="*/ 26907 w 54478"/>
                <a:gd name="connsiteY8" fmla="*/ 56325 h 88063"/>
                <a:gd name="connsiteX9" fmla="*/ 0 w 54478"/>
                <a:gd name="connsiteY9" fmla="*/ 1788 h 88063"/>
                <a:gd name="connsiteX10" fmla="*/ 10160 w 54478"/>
                <a:gd name="connsiteY10" fmla="*/ 1788 h 88063"/>
                <a:gd name="connsiteX11" fmla="*/ 10160 w 54478"/>
                <a:gd name="connsiteY11" fmla="*/ 9946 h 88063"/>
                <a:gd name="connsiteX12" fmla="*/ 16969 w 54478"/>
                <a:gd name="connsiteY12" fmla="*/ 3465 h 88063"/>
                <a:gd name="connsiteX13" fmla="*/ 29250 w 54478"/>
                <a:gd name="connsiteY13" fmla="*/ 0 h 88063"/>
                <a:gd name="connsiteX14" fmla="*/ 47112 w 54478"/>
                <a:gd name="connsiteY14" fmla="*/ 8046 h 88063"/>
                <a:gd name="connsiteX15" fmla="*/ 54478 w 54478"/>
                <a:gd name="connsiteY15" fmla="*/ 31068 h 88063"/>
                <a:gd name="connsiteX16" fmla="*/ 43876 w 54478"/>
                <a:gd name="connsiteY16" fmla="*/ 59901 h 88063"/>
                <a:gd name="connsiteX17" fmla="*/ 28243 w 54478"/>
                <a:gd name="connsiteY17" fmla="*/ 65489 h 88063"/>
                <a:gd name="connsiteX18" fmla="*/ 16526 w 54478"/>
                <a:gd name="connsiteY18" fmla="*/ 62360 h 88063"/>
                <a:gd name="connsiteX19" fmla="*/ 10381 w 54478"/>
                <a:gd name="connsiteY19" fmla="*/ 56437 h 88063"/>
                <a:gd name="connsiteX20" fmla="*/ 10381 w 54478"/>
                <a:gd name="connsiteY20" fmla="*/ 88064 h 88063"/>
                <a:gd name="connsiteX21" fmla="*/ 0 w 54478"/>
                <a:gd name="connsiteY21" fmla="*/ 88064 h 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3">
                  <a:moveTo>
                    <a:pt x="26907" y="56325"/>
                  </a:moveTo>
                  <a:cubicBezTo>
                    <a:pt x="31737" y="56325"/>
                    <a:pt x="35752" y="54314"/>
                    <a:pt x="38960" y="50290"/>
                  </a:cubicBezTo>
                  <a:cubicBezTo>
                    <a:pt x="42147" y="46211"/>
                    <a:pt x="43761" y="40121"/>
                    <a:pt x="43761" y="32074"/>
                  </a:cubicBezTo>
                  <a:cubicBezTo>
                    <a:pt x="43761" y="27157"/>
                    <a:pt x="43040" y="22910"/>
                    <a:pt x="41639" y="19334"/>
                  </a:cubicBezTo>
                  <a:cubicBezTo>
                    <a:pt x="38960" y="12489"/>
                    <a:pt x="34052" y="9052"/>
                    <a:pt x="26907" y="9052"/>
                  </a:cubicBezTo>
                  <a:cubicBezTo>
                    <a:pt x="19677" y="9052"/>
                    <a:pt x="14768" y="12685"/>
                    <a:pt x="12167" y="19893"/>
                  </a:cubicBezTo>
                  <a:cubicBezTo>
                    <a:pt x="10660" y="23776"/>
                    <a:pt x="9938" y="28665"/>
                    <a:pt x="9938" y="34532"/>
                  </a:cubicBezTo>
                  <a:cubicBezTo>
                    <a:pt x="9938" y="39394"/>
                    <a:pt x="10660" y="43473"/>
                    <a:pt x="12167" y="46826"/>
                  </a:cubicBezTo>
                  <a:cubicBezTo>
                    <a:pt x="14847" y="53168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6"/>
                  </a:lnTo>
                  <a:cubicBezTo>
                    <a:pt x="12167" y="7124"/>
                    <a:pt x="14432" y="4973"/>
                    <a:pt x="16969" y="3465"/>
                  </a:cubicBezTo>
                  <a:cubicBezTo>
                    <a:pt x="20462" y="1174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4"/>
                    <a:pt x="54478" y="31068"/>
                  </a:cubicBezTo>
                  <a:cubicBezTo>
                    <a:pt x="54478" y="44563"/>
                    <a:pt x="50935" y="54174"/>
                    <a:pt x="43876" y="59901"/>
                  </a:cubicBezTo>
                  <a:cubicBezTo>
                    <a:pt x="39410" y="63618"/>
                    <a:pt x="34188" y="65489"/>
                    <a:pt x="28243" y="65489"/>
                  </a:cubicBezTo>
                  <a:cubicBezTo>
                    <a:pt x="23613" y="65489"/>
                    <a:pt x="19705" y="64427"/>
                    <a:pt x="16526" y="62360"/>
                  </a:cubicBezTo>
                  <a:cubicBezTo>
                    <a:pt x="14739" y="61242"/>
                    <a:pt x="12675" y="59287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8027D1CF-0557-41B1-9AF2-D6A744289A5D}"/>
                </a:ext>
              </a:extLst>
            </p:cNvPr>
            <p:cNvSpPr/>
            <p:nvPr/>
          </p:nvSpPr>
          <p:spPr>
            <a:xfrm>
              <a:off x="5425806" y="892621"/>
              <a:ext cx="154140" cy="154306"/>
            </a:xfrm>
            <a:custGeom>
              <a:avLst/>
              <a:gdLst>
                <a:gd name="connsiteX0" fmla="*/ 0 w 154140"/>
                <a:gd name="connsiteY0" fmla="*/ 0 h 154306"/>
                <a:gd name="connsiteX1" fmla="*/ 154140 w 154140"/>
                <a:gd name="connsiteY1" fmla="*/ 0 h 154306"/>
                <a:gd name="connsiteX2" fmla="*/ 154140 w 154140"/>
                <a:gd name="connsiteY2" fmla="*/ 154307 h 154306"/>
                <a:gd name="connsiteX3" fmla="*/ 0 w 154140"/>
                <a:gd name="connsiteY3" fmla="*/ 154307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6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D26197F0-2972-4109-9145-2001AA14700B}"/>
                </a:ext>
              </a:extLst>
            </p:cNvPr>
            <p:cNvSpPr/>
            <p:nvPr/>
          </p:nvSpPr>
          <p:spPr>
            <a:xfrm>
              <a:off x="5474983" y="947689"/>
              <a:ext cx="50456" cy="63254"/>
            </a:xfrm>
            <a:custGeom>
              <a:avLst/>
              <a:gdLst>
                <a:gd name="connsiteX0" fmla="*/ 0 w 50456"/>
                <a:gd name="connsiteY0" fmla="*/ 1341 h 63254"/>
                <a:gd name="connsiteX1" fmla="*/ 9931 w 50456"/>
                <a:gd name="connsiteY1" fmla="*/ 1341 h 63254"/>
                <a:gd name="connsiteX2" fmla="*/ 9931 w 50456"/>
                <a:gd name="connsiteY2" fmla="*/ 10170 h 63254"/>
                <a:gd name="connsiteX3" fmla="*/ 19198 w 50456"/>
                <a:gd name="connsiteY3" fmla="*/ 2347 h 63254"/>
                <a:gd name="connsiteX4" fmla="*/ 30144 w 50456"/>
                <a:gd name="connsiteY4" fmla="*/ 0 h 63254"/>
                <a:gd name="connsiteX5" fmla="*/ 47891 w 50456"/>
                <a:gd name="connsiteY5" fmla="*/ 9164 h 63254"/>
                <a:gd name="connsiteX6" fmla="*/ 50456 w 50456"/>
                <a:gd name="connsiteY6" fmla="*/ 23581 h 63254"/>
                <a:gd name="connsiteX7" fmla="*/ 50456 w 50456"/>
                <a:gd name="connsiteY7" fmla="*/ 63254 h 63254"/>
                <a:gd name="connsiteX8" fmla="*/ 39853 w 50456"/>
                <a:gd name="connsiteY8" fmla="*/ 63254 h 63254"/>
                <a:gd name="connsiteX9" fmla="*/ 39853 w 50456"/>
                <a:gd name="connsiteY9" fmla="*/ 24252 h 63254"/>
                <a:gd name="connsiteX10" fmla="*/ 38181 w 50456"/>
                <a:gd name="connsiteY10" fmla="*/ 15087 h 63254"/>
                <a:gd name="connsiteX11" fmla="*/ 28129 w 50456"/>
                <a:gd name="connsiteY11" fmla="*/ 9387 h 63254"/>
                <a:gd name="connsiteX12" fmla="*/ 22106 w 50456"/>
                <a:gd name="connsiteY12" fmla="*/ 10058 h 63254"/>
                <a:gd name="connsiteX13" fmla="*/ 14625 w 50456"/>
                <a:gd name="connsiteY13" fmla="*/ 15199 h 63254"/>
                <a:gd name="connsiteX14" fmla="*/ 11160 w 50456"/>
                <a:gd name="connsiteY14" fmla="*/ 21569 h 63254"/>
                <a:gd name="connsiteX15" fmla="*/ 10381 w 50456"/>
                <a:gd name="connsiteY15" fmla="*/ 30845 h 63254"/>
                <a:gd name="connsiteX16" fmla="*/ 10381 w 50456"/>
                <a:gd name="connsiteY16" fmla="*/ 63254 h 63254"/>
                <a:gd name="connsiteX17" fmla="*/ 0 w 50456"/>
                <a:gd name="connsiteY17" fmla="*/ 63254 h 6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4">
                  <a:moveTo>
                    <a:pt x="0" y="1341"/>
                  </a:moveTo>
                  <a:lnTo>
                    <a:pt x="9931" y="1341"/>
                  </a:lnTo>
                  <a:lnTo>
                    <a:pt x="9931" y="10170"/>
                  </a:lnTo>
                  <a:cubicBezTo>
                    <a:pt x="12839" y="6538"/>
                    <a:pt x="15904" y="3912"/>
                    <a:pt x="19198" y="2347"/>
                  </a:cubicBezTo>
                  <a:cubicBezTo>
                    <a:pt x="22463" y="782"/>
                    <a:pt x="26121" y="0"/>
                    <a:pt x="30144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2" y="12517"/>
                    <a:pt x="50456" y="17322"/>
                    <a:pt x="50456" y="23581"/>
                  </a:cubicBezTo>
                  <a:lnTo>
                    <a:pt x="50456" y="63254"/>
                  </a:lnTo>
                  <a:lnTo>
                    <a:pt x="39853" y="63254"/>
                  </a:lnTo>
                  <a:lnTo>
                    <a:pt x="39853" y="24252"/>
                  </a:lnTo>
                  <a:cubicBezTo>
                    <a:pt x="39853" y="20451"/>
                    <a:pt x="39296" y="17406"/>
                    <a:pt x="38181" y="15087"/>
                  </a:cubicBezTo>
                  <a:cubicBezTo>
                    <a:pt x="36309" y="11288"/>
                    <a:pt x="32959" y="9387"/>
                    <a:pt x="28129" y="9387"/>
                  </a:cubicBezTo>
                  <a:cubicBezTo>
                    <a:pt x="25678" y="9387"/>
                    <a:pt x="23663" y="9611"/>
                    <a:pt x="22106" y="10058"/>
                  </a:cubicBezTo>
                  <a:cubicBezTo>
                    <a:pt x="19255" y="10952"/>
                    <a:pt x="16776" y="12685"/>
                    <a:pt x="14625" y="15199"/>
                  </a:cubicBezTo>
                  <a:cubicBezTo>
                    <a:pt x="12839" y="17211"/>
                    <a:pt x="11667" y="19334"/>
                    <a:pt x="11160" y="21569"/>
                  </a:cubicBezTo>
                  <a:cubicBezTo>
                    <a:pt x="10631" y="23749"/>
                    <a:pt x="10381" y="26821"/>
                    <a:pt x="10381" y="30845"/>
                  </a:cubicBezTo>
                  <a:lnTo>
                    <a:pt x="10381" y="63254"/>
                  </a:lnTo>
                  <a:lnTo>
                    <a:pt x="0" y="6325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59D789D-EE31-4DE9-B5E5-8482B0CCFAB3}"/>
                </a:ext>
              </a:extLst>
            </p:cNvPr>
            <p:cNvSpPr/>
            <p:nvPr/>
          </p:nvSpPr>
          <p:spPr>
            <a:xfrm>
              <a:off x="5271666" y="1046928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EE2C4CD4-0A35-4C65-931B-EB6BFFE29577}"/>
                </a:ext>
              </a:extLst>
            </p:cNvPr>
            <p:cNvSpPr/>
            <p:nvPr/>
          </p:nvSpPr>
          <p:spPr>
            <a:xfrm>
              <a:off x="5320057" y="1101884"/>
              <a:ext cx="54478" cy="88063"/>
            </a:xfrm>
            <a:custGeom>
              <a:avLst/>
              <a:gdLst>
                <a:gd name="connsiteX0" fmla="*/ 26907 w 54478"/>
                <a:gd name="connsiteY0" fmla="*/ 56325 h 88063"/>
                <a:gd name="connsiteX1" fmla="*/ 38960 w 54478"/>
                <a:gd name="connsiteY1" fmla="*/ 50291 h 88063"/>
                <a:gd name="connsiteX2" fmla="*/ 43761 w 54478"/>
                <a:gd name="connsiteY2" fmla="*/ 32074 h 88063"/>
                <a:gd name="connsiteX3" fmla="*/ 41639 w 54478"/>
                <a:gd name="connsiteY3" fmla="*/ 19334 h 88063"/>
                <a:gd name="connsiteX4" fmla="*/ 26907 w 54478"/>
                <a:gd name="connsiteY4" fmla="*/ 9053 h 88063"/>
                <a:gd name="connsiteX5" fmla="*/ 12167 w 54478"/>
                <a:gd name="connsiteY5" fmla="*/ 19893 h 88063"/>
                <a:gd name="connsiteX6" fmla="*/ 9938 w 54478"/>
                <a:gd name="connsiteY6" fmla="*/ 34533 h 88063"/>
                <a:gd name="connsiteX7" fmla="*/ 12167 w 54478"/>
                <a:gd name="connsiteY7" fmla="*/ 46826 h 88063"/>
                <a:gd name="connsiteX8" fmla="*/ 26907 w 54478"/>
                <a:gd name="connsiteY8" fmla="*/ 56325 h 88063"/>
                <a:gd name="connsiteX9" fmla="*/ 0 w 54478"/>
                <a:gd name="connsiteY9" fmla="*/ 1788 h 88063"/>
                <a:gd name="connsiteX10" fmla="*/ 10160 w 54478"/>
                <a:gd name="connsiteY10" fmla="*/ 1788 h 88063"/>
                <a:gd name="connsiteX11" fmla="*/ 10160 w 54478"/>
                <a:gd name="connsiteY11" fmla="*/ 9947 h 88063"/>
                <a:gd name="connsiteX12" fmla="*/ 16969 w 54478"/>
                <a:gd name="connsiteY12" fmla="*/ 3465 h 88063"/>
                <a:gd name="connsiteX13" fmla="*/ 29250 w 54478"/>
                <a:gd name="connsiteY13" fmla="*/ 0 h 88063"/>
                <a:gd name="connsiteX14" fmla="*/ 47112 w 54478"/>
                <a:gd name="connsiteY14" fmla="*/ 8046 h 88063"/>
                <a:gd name="connsiteX15" fmla="*/ 54478 w 54478"/>
                <a:gd name="connsiteY15" fmla="*/ 31069 h 88063"/>
                <a:gd name="connsiteX16" fmla="*/ 43876 w 54478"/>
                <a:gd name="connsiteY16" fmla="*/ 59901 h 88063"/>
                <a:gd name="connsiteX17" fmla="*/ 28243 w 54478"/>
                <a:gd name="connsiteY17" fmla="*/ 65489 h 88063"/>
                <a:gd name="connsiteX18" fmla="*/ 16526 w 54478"/>
                <a:gd name="connsiteY18" fmla="*/ 62360 h 88063"/>
                <a:gd name="connsiteX19" fmla="*/ 10381 w 54478"/>
                <a:gd name="connsiteY19" fmla="*/ 56437 h 88063"/>
                <a:gd name="connsiteX20" fmla="*/ 10381 w 54478"/>
                <a:gd name="connsiteY20" fmla="*/ 88064 h 88063"/>
                <a:gd name="connsiteX21" fmla="*/ 0 w 54478"/>
                <a:gd name="connsiteY21" fmla="*/ 88064 h 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3">
                  <a:moveTo>
                    <a:pt x="26907" y="56325"/>
                  </a:moveTo>
                  <a:cubicBezTo>
                    <a:pt x="31737" y="56325"/>
                    <a:pt x="35752" y="54314"/>
                    <a:pt x="38960" y="50291"/>
                  </a:cubicBezTo>
                  <a:cubicBezTo>
                    <a:pt x="42147" y="46211"/>
                    <a:pt x="43761" y="40121"/>
                    <a:pt x="43761" y="32074"/>
                  </a:cubicBezTo>
                  <a:cubicBezTo>
                    <a:pt x="43761" y="27157"/>
                    <a:pt x="43040" y="22910"/>
                    <a:pt x="41639" y="19334"/>
                  </a:cubicBezTo>
                  <a:cubicBezTo>
                    <a:pt x="38960" y="12489"/>
                    <a:pt x="34052" y="9053"/>
                    <a:pt x="26907" y="9053"/>
                  </a:cubicBezTo>
                  <a:cubicBezTo>
                    <a:pt x="19677" y="9053"/>
                    <a:pt x="14768" y="12685"/>
                    <a:pt x="12167" y="19893"/>
                  </a:cubicBezTo>
                  <a:cubicBezTo>
                    <a:pt x="10660" y="23777"/>
                    <a:pt x="9938" y="28665"/>
                    <a:pt x="9938" y="34533"/>
                  </a:cubicBezTo>
                  <a:cubicBezTo>
                    <a:pt x="9938" y="39394"/>
                    <a:pt x="10660" y="43474"/>
                    <a:pt x="12167" y="46826"/>
                  </a:cubicBezTo>
                  <a:cubicBezTo>
                    <a:pt x="14847" y="53168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7"/>
                  </a:lnTo>
                  <a:cubicBezTo>
                    <a:pt x="12167" y="7124"/>
                    <a:pt x="14432" y="4974"/>
                    <a:pt x="16969" y="3465"/>
                  </a:cubicBezTo>
                  <a:cubicBezTo>
                    <a:pt x="20462" y="1174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5"/>
                    <a:pt x="54478" y="31069"/>
                  </a:cubicBezTo>
                  <a:cubicBezTo>
                    <a:pt x="54478" y="44563"/>
                    <a:pt x="50935" y="54174"/>
                    <a:pt x="43876" y="59901"/>
                  </a:cubicBezTo>
                  <a:cubicBezTo>
                    <a:pt x="39410" y="63618"/>
                    <a:pt x="34188" y="65489"/>
                    <a:pt x="28243" y="65489"/>
                  </a:cubicBezTo>
                  <a:cubicBezTo>
                    <a:pt x="23613" y="65489"/>
                    <a:pt x="19705" y="64427"/>
                    <a:pt x="16526" y="62360"/>
                  </a:cubicBezTo>
                  <a:cubicBezTo>
                    <a:pt x="14739" y="61242"/>
                    <a:pt x="12675" y="59287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EBA4F52-EADE-4683-91CE-B6B453CE4E4C}"/>
                </a:ext>
              </a:extLst>
            </p:cNvPr>
            <p:cNvSpPr/>
            <p:nvPr/>
          </p:nvSpPr>
          <p:spPr>
            <a:xfrm>
              <a:off x="5425806" y="1046928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38FB1AF0-63E7-4216-9558-E6AA1A3F554E}"/>
                </a:ext>
              </a:extLst>
            </p:cNvPr>
            <p:cNvSpPr/>
            <p:nvPr/>
          </p:nvSpPr>
          <p:spPr>
            <a:xfrm>
              <a:off x="5474983" y="1101996"/>
              <a:ext cx="50456" cy="63253"/>
            </a:xfrm>
            <a:custGeom>
              <a:avLst/>
              <a:gdLst>
                <a:gd name="connsiteX0" fmla="*/ 0 w 50456"/>
                <a:gd name="connsiteY0" fmla="*/ 1341 h 63253"/>
                <a:gd name="connsiteX1" fmla="*/ 9931 w 50456"/>
                <a:gd name="connsiteY1" fmla="*/ 1341 h 63253"/>
                <a:gd name="connsiteX2" fmla="*/ 9931 w 50456"/>
                <a:gd name="connsiteY2" fmla="*/ 10169 h 63253"/>
                <a:gd name="connsiteX3" fmla="*/ 19198 w 50456"/>
                <a:gd name="connsiteY3" fmla="*/ 2347 h 63253"/>
                <a:gd name="connsiteX4" fmla="*/ 30144 w 50456"/>
                <a:gd name="connsiteY4" fmla="*/ 0 h 63253"/>
                <a:gd name="connsiteX5" fmla="*/ 47891 w 50456"/>
                <a:gd name="connsiteY5" fmla="*/ 9164 h 63253"/>
                <a:gd name="connsiteX6" fmla="*/ 50456 w 50456"/>
                <a:gd name="connsiteY6" fmla="*/ 23580 h 63253"/>
                <a:gd name="connsiteX7" fmla="*/ 50456 w 50456"/>
                <a:gd name="connsiteY7" fmla="*/ 63253 h 63253"/>
                <a:gd name="connsiteX8" fmla="*/ 39853 w 50456"/>
                <a:gd name="connsiteY8" fmla="*/ 63253 h 63253"/>
                <a:gd name="connsiteX9" fmla="*/ 39853 w 50456"/>
                <a:gd name="connsiteY9" fmla="*/ 24251 h 63253"/>
                <a:gd name="connsiteX10" fmla="*/ 38181 w 50456"/>
                <a:gd name="connsiteY10" fmla="*/ 15086 h 63253"/>
                <a:gd name="connsiteX11" fmla="*/ 28129 w 50456"/>
                <a:gd name="connsiteY11" fmla="*/ 9387 h 63253"/>
                <a:gd name="connsiteX12" fmla="*/ 22106 w 50456"/>
                <a:gd name="connsiteY12" fmla="*/ 10058 h 63253"/>
                <a:gd name="connsiteX13" fmla="*/ 14625 w 50456"/>
                <a:gd name="connsiteY13" fmla="*/ 15199 h 63253"/>
                <a:gd name="connsiteX14" fmla="*/ 11160 w 50456"/>
                <a:gd name="connsiteY14" fmla="*/ 21569 h 63253"/>
                <a:gd name="connsiteX15" fmla="*/ 10381 w 50456"/>
                <a:gd name="connsiteY15" fmla="*/ 30845 h 63253"/>
                <a:gd name="connsiteX16" fmla="*/ 10381 w 50456"/>
                <a:gd name="connsiteY16" fmla="*/ 63253 h 63253"/>
                <a:gd name="connsiteX17" fmla="*/ 0 w 50456"/>
                <a:gd name="connsiteY17" fmla="*/ 63253 h 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3">
                  <a:moveTo>
                    <a:pt x="0" y="1341"/>
                  </a:moveTo>
                  <a:lnTo>
                    <a:pt x="9931" y="1341"/>
                  </a:lnTo>
                  <a:lnTo>
                    <a:pt x="9931" y="10169"/>
                  </a:lnTo>
                  <a:cubicBezTo>
                    <a:pt x="12839" y="6537"/>
                    <a:pt x="15904" y="3911"/>
                    <a:pt x="19198" y="2347"/>
                  </a:cubicBezTo>
                  <a:cubicBezTo>
                    <a:pt x="22463" y="782"/>
                    <a:pt x="26121" y="0"/>
                    <a:pt x="30144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2" y="12517"/>
                    <a:pt x="50456" y="17322"/>
                    <a:pt x="50456" y="23580"/>
                  </a:cubicBezTo>
                  <a:lnTo>
                    <a:pt x="50456" y="63253"/>
                  </a:lnTo>
                  <a:lnTo>
                    <a:pt x="39853" y="63253"/>
                  </a:lnTo>
                  <a:lnTo>
                    <a:pt x="39853" y="24251"/>
                  </a:lnTo>
                  <a:cubicBezTo>
                    <a:pt x="39853" y="20451"/>
                    <a:pt x="39296" y="17406"/>
                    <a:pt x="38181" y="15086"/>
                  </a:cubicBezTo>
                  <a:cubicBezTo>
                    <a:pt x="36309" y="11287"/>
                    <a:pt x="32959" y="9387"/>
                    <a:pt x="28129" y="9387"/>
                  </a:cubicBezTo>
                  <a:cubicBezTo>
                    <a:pt x="25678" y="9387"/>
                    <a:pt x="23663" y="9611"/>
                    <a:pt x="22106" y="10058"/>
                  </a:cubicBezTo>
                  <a:cubicBezTo>
                    <a:pt x="19255" y="10952"/>
                    <a:pt x="16776" y="12684"/>
                    <a:pt x="14625" y="15199"/>
                  </a:cubicBezTo>
                  <a:cubicBezTo>
                    <a:pt x="12839" y="17210"/>
                    <a:pt x="11667" y="19334"/>
                    <a:pt x="11160" y="21569"/>
                  </a:cubicBezTo>
                  <a:cubicBezTo>
                    <a:pt x="10631" y="23748"/>
                    <a:pt x="10381" y="26821"/>
                    <a:pt x="10381" y="30845"/>
                  </a:cubicBezTo>
                  <a:lnTo>
                    <a:pt x="10381" y="63253"/>
                  </a:lnTo>
                  <a:lnTo>
                    <a:pt x="0" y="63253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941EC8D9-CF50-4EE3-936C-EB056DFDB916}"/>
                </a:ext>
              </a:extLst>
            </p:cNvPr>
            <p:cNvSpPr/>
            <p:nvPr/>
          </p:nvSpPr>
          <p:spPr>
            <a:xfrm>
              <a:off x="5077137" y="9364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7 h 59007"/>
                <a:gd name="connsiteX3" fmla="*/ 37846 w 37845"/>
                <a:gd name="connsiteY3" fmla="*/ 51967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7"/>
                  </a:lnTo>
                  <a:lnTo>
                    <a:pt x="37846" y="51967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2F3F6FF-4744-4E49-B788-A42FD0ED95BA}"/>
                </a:ext>
              </a:extLst>
            </p:cNvPr>
            <p:cNvSpPr/>
            <p:nvPr/>
          </p:nvSpPr>
          <p:spPr>
            <a:xfrm>
              <a:off x="5120284" y="962525"/>
              <a:ext cx="41867" cy="24026"/>
            </a:xfrm>
            <a:custGeom>
              <a:avLst/>
              <a:gdLst>
                <a:gd name="connsiteX0" fmla="*/ 41868 w 41867"/>
                <a:gd name="connsiteY0" fmla="*/ 0 h 24026"/>
                <a:gd name="connsiteX1" fmla="*/ 41868 w 41867"/>
                <a:gd name="connsiteY1" fmla="*/ 6705 h 24026"/>
                <a:gd name="connsiteX2" fmla="*/ 0 w 41867"/>
                <a:gd name="connsiteY2" fmla="*/ 6705 h 24026"/>
                <a:gd name="connsiteX3" fmla="*/ 0 w 41867"/>
                <a:gd name="connsiteY3" fmla="*/ 0 h 24026"/>
                <a:gd name="connsiteX4" fmla="*/ 41868 w 41867"/>
                <a:gd name="connsiteY4" fmla="*/ 17210 h 24026"/>
                <a:gd name="connsiteX5" fmla="*/ 41868 w 41867"/>
                <a:gd name="connsiteY5" fmla="*/ 24027 h 24026"/>
                <a:gd name="connsiteX6" fmla="*/ 0 w 41867"/>
                <a:gd name="connsiteY6" fmla="*/ 24027 h 24026"/>
                <a:gd name="connsiteX7" fmla="*/ 0 w 41867"/>
                <a:gd name="connsiteY7" fmla="*/ 1721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6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7"/>
                  </a:lnTo>
                  <a:lnTo>
                    <a:pt x="0" y="24027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C5E88C9E-82C5-4B47-96A0-F1EA2BF76CBC}"/>
                </a:ext>
              </a:extLst>
            </p:cNvPr>
            <p:cNvSpPr/>
            <p:nvPr/>
          </p:nvSpPr>
          <p:spPr>
            <a:xfrm>
              <a:off x="5167174" y="937939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1 w 39631"/>
                <a:gd name="connsiteY1" fmla="*/ 9275 h 59118"/>
                <a:gd name="connsiteX2" fmla="*/ 39632 w 39631"/>
                <a:gd name="connsiteY2" fmla="*/ 28721 h 59118"/>
                <a:gd name="connsiteX3" fmla="*/ 36167 w 39631"/>
                <a:gd name="connsiteY3" fmla="*/ 48166 h 59118"/>
                <a:gd name="connsiteX4" fmla="*/ 19648 w 39631"/>
                <a:gd name="connsiteY4" fmla="*/ 59119 h 59118"/>
                <a:gd name="connsiteX5" fmla="*/ 4244 w 39631"/>
                <a:gd name="connsiteY5" fmla="*/ 50178 h 59118"/>
                <a:gd name="connsiteX6" fmla="*/ 0 w 39631"/>
                <a:gd name="connsiteY6" fmla="*/ 29951 h 59118"/>
                <a:gd name="connsiteX7" fmla="*/ 2565 w 39631"/>
                <a:gd name="connsiteY7" fmla="*/ 13187 h 59118"/>
                <a:gd name="connsiteX8" fmla="*/ 19648 w 39631"/>
                <a:gd name="connsiteY8" fmla="*/ 0 h 59118"/>
                <a:gd name="connsiteX9" fmla="*/ 19534 w 39631"/>
                <a:gd name="connsiteY9" fmla="*/ 52525 h 59118"/>
                <a:gd name="connsiteX10" fmla="*/ 28465 w 39631"/>
                <a:gd name="connsiteY10" fmla="*/ 47608 h 59118"/>
                <a:gd name="connsiteX11" fmla="*/ 31815 w 39631"/>
                <a:gd name="connsiteY11" fmla="*/ 28944 h 59118"/>
                <a:gd name="connsiteX12" fmla="*/ 29358 w 39631"/>
                <a:gd name="connsiteY12" fmla="*/ 12964 h 59118"/>
                <a:gd name="connsiteX13" fmla="*/ 20091 w 39631"/>
                <a:gd name="connsiteY13" fmla="*/ 6593 h 59118"/>
                <a:gd name="connsiteX14" fmla="*/ 10717 w 39631"/>
                <a:gd name="connsiteY14" fmla="*/ 12628 h 59118"/>
                <a:gd name="connsiteX15" fmla="*/ 7816 w 39631"/>
                <a:gd name="connsiteY15" fmla="*/ 30285 h 59118"/>
                <a:gd name="connsiteX16" fmla="*/ 9710 w 39631"/>
                <a:gd name="connsiteY16" fmla="*/ 44367 h 59118"/>
                <a:gd name="connsiteX17" fmla="*/ 19534 w 39631"/>
                <a:gd name="connsiteY17" fmla="*/ 52525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1" y="9275"/>
                  </a:cubicBezTo>
                  <a:cubicBezTo>
                    <a:pt x="38346" y="13969"/>
                    <a:pt x="39632" y="20451"/>
                    <a:pt x="39632" y="28721"/>
                  </a:cubicBezTo>
                  <a:cubicBezTo>
                    <a:pt x="39632" y="36544"/>
                    <a:pt x="38460" y="43026"/>
                    <a:pt x="36167" y="48166"/>
                  </a:cubicBezTo>
                  <a:cubicBezTo>
                    <a:pt x="32823" y="55487"/>
                    <a:pt x="27293" y="59119"/>
                    <a:pt x="19648" y="59119"/>
                  </a:cubicBezTo>
                  <a:cubicBezTo>
                    <a:pt x="12725" y="59119"/>
                    <a:pt x="7588" y="56157"/>
                    <a:pt x="4244" y="50178"/>
                  </a:cubicBezTo>
                  <a:cubicBezTo>
                    <a:pt x="1393" y="45121"/>
                    <a:pt x="0" y="38388"/>
                    <a:pt x="0" y="29951"/>
                  </a:cubicBezTo>
                  <a:cubicBezTo>
                    <a:pt x="0" y="23413"/>
                    <a:pt x="836" y="17825"/>
                    <a:pt x="2565" y="13187"/>
                  </a:cubicBezTo>
                  <a:cubicBezTo>
                    <a:pt x="5694" y="4414"/>
                    <a:pt x="11389" y="0"/>
                    <a:pt x="19648" y="0"/>
                  </a:cubicBezTo>
                  <a:close/>
                  <a:moveTo>
                    <a:pt x="19534" y="52525"/>
                  </a:moveTo>
                  <a:cubicBezTo>
                    <a:pt x="23328" y="52525"/>
                    <a:pt x="26293" y="50905"/>
                    <a:pt x="28465" y="47608"/>
                  </a:cubicBezTo>
                  <a:cubicBezTo>
                    <a:pt x="30701" y="44255"/>
                    <a:pt x="31815" y="38053"/>
                    <a:pt x="31815" y="28944"/>
                  </a:cubicBezTo>
                  <a:cubicBezTo>
                    <a:pt x="31815" y="22463"/>
                    <a:pt x="30979" y="17154"/>
                    <a:pt x="29358" y="12964"/>
                  </a:cubicBezTo>
                  <a:cubicBezTo>
                    <a:pt x="27793" y="8717"/>
                    <a:pt x="24699" y="6593"/>
                    <a:pt x="20091" y="6593"/>
                  </a:cubicBezTo>
                  <a:cubicBezTo>
                    <a:pt x="15854" y="6593"/>
                    <a:pt x="12725" y="8605"/>
                    <a:pt x="10717" y="12628"/>
                  </a:cubicBezTo>
                  <a:cubicBezTo>
                    <a:pt x="8760" y="16596"/>
                    <a:pt x="7816" y="22463"/>
                    <a:pt x="7816" y="30285"/>
                  </a:cubicBezTo>
                  <a:cubicBezTo>
                    <a:pt x="7816" y="36097"/>
                    <a:pt x="8431" y="40791"/>
                    <a:pt x="9710" y="44367"/>
                  </a:cubicBezTo>
                  <a:cubicBezTo>
                    <a:pt x="11639" y="49815"/>
                    <a:pt x="14904" y="52525"/>
                    <a:pt x="19534" y="5252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AB14AD51-819B-4A91-9CAA-71CB9F0ABE29}"/>
                </a:ext>
              </a:extLst>
            </p:cNvPr>
            <p:cNvSpPr/>
            <p:nvPr/>
          </p:nvSpPr>
          <p:spPr>
            <a:xfrm>
              <a:off x="5077137" y="1090793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6 h 59007"/>
                <a:gd name="connsiteX3" fmla="*/ 37846 w 37845"/>
                <a:gd name="connsiteY3" fmla="*/ 51966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6"/>
                  </a:lnTo>
                  <a:lnTo>
                    <a:pt x="37846" y="51966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0AEE7C17-40BE-4FE8-A71C-3956E9A1F428}"/>
                </a:ext>
              </a:extLst>
            </p:cNvPr>
            <p:cNvSpPr/>
            <p:nvPr/>
          </p:nvSpPr>
          <p:spPr>
            <a:xfrm>
              <a:off x="5120284" y="1116832"/>
              <a:ext cx="41867" cy="24027"/>
            </a:xfrm>
            <a:custGeom>
              <a:avLst/>
              <a:gdLst>
                <a:gd name="connsiteX0" fmla="*/ 41868 w 41867"/>
                <a:gd name="connsiteY0" fmla="*/ 0 h 24027"/>
                <a:gd name="connsiteX1" fmla="*/ 41868 w 41867"/>
                <a:gd name="connsiteY1" fmla="*/ 6705 h 24027"/>
                <a:gd name="connsiteX2" fmla="*/ 0 w 41867"/>
                <a:gd name="connsiteY2" fmla="*/ 6705 h 24027"/>
                <a:gd name="connsiteX3" fmla="*/ 0 w 41867"/>
                <a:gd name="connsiteY3" fmla="*/ 0 h 24027"/>
                <a:gd name="connsiteX4" fmla="*/ 41868 w 41867"/>
                <a:gd name="connsiteY4" fmla="*/ 17210 h 24027"/>
                <a:gd name="connsiteX5" fmla="*/ 41868 w 41867"/>
                <a:gd name="connsiteY5" fmla="*/ 24028 h 24027"/>
                <a:gd name="connsiteX6" fmla="*/ 0 w 41867"/>
                <a:gd name="connsiteY6" fmla="*/ 24028 h 24027"/>
                <a:gd name="connsiteX7" fmla="*/ 0 w 41867"/>
                <a:gd name="connsiteY7" fmla="*/ 1721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7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8"/>
                  </a:lnTo>
                  <a:lnTo>
                    <a:pt x="0" y="24028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AD4E961A-90B9-40F1-841E-601816451F2A}"/>
                </a:ext>
              </a:extLst>
            </p:cNvPr>
            <p:cNvSpPr/>
            <p:nvPr/>
          </p:nvSpPr>
          <p:spPr>
            <a:xfrm>
              <a:off x="5172419" y="1092581"/>
              <a:ext cx="21326" cy="57218"/>
            </a:xfrm>
            <a:custGeom>
              <a:avLst/>
              <a:gdLst>
                <a:gd name="connsiteX0" fmla="*/ 0 w 21326"/>
                <a:gd name="connsiteY0" fmla="*/ 16540 h 57218"/>
                <a:gd name="connsiteX1" fmla="*/ 0 w 21326"/>
                <a:gd name="connsiteY1" fmla="*/ 10952 h 57218"/>
                <a:gd name="connsiteX2" fmla="*/ 10939 w 21326"/>
                <a:gd name="connsiteY2" fmla="*/ 8381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0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0"/>
                  </a:moveTo>
                  <a:lnTo>
                    <a:pt x="0" y="10952"/>
                  </a:lnTo>
                  <a:cubicBezTo>
                    <a:pt x="5273" y="10449"/>
                    <a:pt x="8931" y="9583"/>
                    <a:pt x="10939" y="8381"/>
                  </a:cubicBezTo>
                  <a:cubicBezTo>
                    <a:pt x="13003" y="7208"/>
                    <a:pt x="14568" y="4414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6B73E6-AA20-4759-8C73-CE958427AE99}"/>
                </a:ext>
              </a:extLst>
            </p:cNvPr>
            <p:cNvSpPr/>
            <p:nvPr/>
          </p:nvSpPr>
          <p:spPr>
            <a:xfrm>
              <a:off x="5217716" y="1044358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F0337FC3-12B7-437A-A0D1-8C61E78F57D0}"/>
                </a:ext>
              </a:extLst>
            </p:cNvPr>
            <p:cNvSpPr/>
            <p:nvPr/>
          </p:nvSpPr>
          <p:spPr>
            <a:xfrm>
              <a:off x="5271666" y="1226967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B31364E-FA26-449C-9473-50179776FFE9}"/>
                </a:ext>
              </a:extLst>
            </p:cNvPr>
            <p:cNvSpPr/>
            <p:nvPr/>
          </p:nvSpPr>
          <p:spPr>
            <a:xfrm>
              <a:off x="5320057" y="1281895"/>
              <a:ext cx="54478" cy="88064"/>
            </a:xfrm>
            <a:custGeom>
              <a:avLst/>
              <a:gdLst>
                <a:gd name="connsiteX0" fmla="*/ 26907 w 54478"/>
                <a:gd name="connsiteY0" fmla="*/ 56322 h 88064"/>
                <a:gd name="connsiteX1" fmla="*/ 38960 w 54478"/>
                <a:gd name="connsiteY1" fmla="*/ 50291 h 88064"/>
                <a:gd name="connsiteX2" fmla="*/ 43761 w 54478"/>
                <a:gd name="connsiteY2" fmla="*/ 32074 h 88064"/>
                <a:gd name="connsiteX3" fmla="*/ 41639 w 54478"/>
                <a:gd name="connsiteY3" fmla="*/ 19334 h 88064"/>
                <a:gd name="connsiteX4" fmla="*/ 26907 w 54478"/>
                <a:gd name="connsiteY4" fmla="*/ 9052 h 88064"/>
                <a:gd name="connsiteX5" fmla="*/ 12167 w 54478"/>
                <a:gd name="connsiteY5" fmla="*/ 19893 h 88064"/>
                <a:gd name="connsiteX6" fmla="*/ 9938 w 54478"/>
                <a:gd name="connsiteY6" fmla="*/ 34532 h 88064"/>
                <a:gd name="connsiteX7" fmla="*/ 12167 w 54478"/>
                <a:gd name="connsiteY7" fmla="*/ 46826 h 88064"/>
                <a:gd name="connsiteX8" fmla="*/ 26907 w 54478"/>
                <a:gd name="connsiteY8" fmla="*/ 56322 h 88064"/>
                <a:gd name="connsiteX9" fmla="*/ 0 w 54478"/>
                <a:gd name="connsiteY9" fmla="*/ 1788 h 88064"/>
                <a:gd name="connsiteX10" fmla="*/ 10160 w 54478"/>
                <a:gd name="connsiteY10" fmla="*/ 1788 h 88064"/>
                <a:gd name="connsiteX11" fmla="*/ 10160 w 54478"/>
                <a:gd name="connsiteY11" fmla="*/ 9946 h 88064"/>
                <a:gd name="connsiteX12" fmla="*/ 16969 w 54478"/>
                <a:gd name="connsiteY12" fmla="*/ 3465 h 88064"/>
                <a:gd name="connsiteX13" fmla="*/ 29250 w 54478"/>
                <a:gd name="connsiteY13" fmla="*/ 0 h 88064"/>
                <a:gd name="connsiteX14" fmla="*/ 47112 w 54478"/>
                <a:gd name="connsiteY14" fmla="*/ 8046 h 88064"/>
                <a:gd name="connsiteX15" fmla="*/ 54478 w 54478"/>
                <a:gd name="connsiteY15" fmla="*/ 31069 h 88064"/>
                <a:gd name="connsiteX16" fmla="*/ 43876 w 54478"/>
                <a:gd name="connsiteY16" fmla="*/ 59898 h 88064"/>
                <a:gd name="connsiteX17" fmla="*/ 28243 w 54478"/>
                <a:gd name="connsiteY17" fmla="*/ 65491 h 88064"/>
                <a:gd name="connsiteX18" fmla="*/ 16526 w 54478"/>
                <a:gd name="connsiteY18" fmla="*/ 62359 h 88064"/>
                <a:gd name="connsiteX19" fmla="*/ 10381 w 54478"/>
                <a:gd name="connsiteY19" fmla="*/ 56437 h 88064"/>
                <a:gd name="connsiteX20" fmla="*/ 10381 w 54478"/>
                <a:gd name="connsiteY20" fmla="*/ 88064 h 88064"/>
                <a:gd name="connsiteX21" fmla="*/ 0 w 54478"/>
                <a:gd name="connsiteY21" fmla="*/ 88064 h 8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4">
                  <a:moveTo>
                    <a:pt x="26907" y="56322"/>
                  </a:moveTo>
                  <a:cubicBezTo>
                    <a:pt x="31737" y="56322"/>
                    <a:pt x="35752" y="54312"/>
                    <a:pt x="38960" y="50291"/>
                  </a:cubicBezTo>
                  <a:cubicBezTo>
                    <a:pt x="42147" y="46211"/>
                    <a:pt x="43761" y="40121"/>
                    <a:pt x="43761" y="32074"/>
                  </a:cubicBezTo>
                  <a:cubicBezTo>
                    <a:pt x="43761" y="27157"/>
                    <a:pt x="43040" y="22910"/>
                    <a:pt x="41639" y="19334"/>
                  </a:cubicBezTo>
                  <a:cubicBezTo>
                    <a:pt x="38960" y="12489"/>
                    <a:pt x="34052" y="9052"/>
                    <a:pt x="26907" y="9052"/>
                  </a:cubicBezTo>
                  <a:cubicBezTo>
                    <a:pt x="19677" y="9052"/>
                    <a:pt x="14768" y="12684"/>
                    <a:pt x="12167" y="19893"/>
                  </a:cubicBezTo>
                  <a:cubicBezTo>
                    <a:pt x="10660" y="23776"/>
                    <a:pt x="9938" y="28665"/>
                    <a:pt x="9938" y="34532"/>
                  </a:cubicBezTo>
                  <a:cubicBezTo>
                    <a:pt x="9938" y="39394"/>
                    <a:pt x="10660" y="43473"/>
                    <a:pt x="12167" y="46826"/>
                  </a:cubicBezTo>
                  <a:cubicBezTo>
                    <a:pt x="14847" y="53168"/>
                    <a:pt x="19762" y="56322"/>
                    <a:pt x="26907" y="56322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6"/>
                  </a:lnTo>
                  <a:cubicBezTo>
                    <a:pt x="12167" y="7124"/>
                    <a:pt x="14432" y="4973"/>
                    <a:pt x="16969" y="3465"/>
                  </a:cubicBezTo>
                  <a:cubicBezTo>
                    <a:pt x="20462" y="1174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4"/>
                    <a:pt x="54478" y="31069"/>
                  </a:cubicBezTo>
                  <a:cubicBezTo>
                    <a:pt x="54478" y="44563"/>
                    <a:pt x="50935" y="54176"/>
                    <a:pt x="43876" y="59898"/>
                  </a:cubicBezTo>
                  <a:cubicBezTo>
                    <a:pt x="39410" y="63618"/>
                    <a:pt x="34188" y="65491"/>
                    <a:pt x="28243" y="65491"/>
                  </a:cubicBezTo>
                  <a:cubicBezTo>
                    <a:pt x="23613" y="65491"/>
                    <a:pt x="19705" y="64426"/>
                    <a:pt x="16526" y="62359"/>
                  </a:cubicBezTo>
                  <a:cubicBezTo>
                    <a:pt x="14739" y="61243"/>
                    <a:pt x="12675" y="59283"/>
                    <a:pt x="10381" y="56437"/>
                  </a:cubicBezTo>
                  <a:lnTo>
                    <a:pt x="10381" y="88064"/>
                  </a:lnTo>
                  <a:lnTo>
                    <a:pt x="0" y="88064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B045430A-1F85-4C4F-8135-541A2AEDC77D}"/>
                </a:ext>
              </a:extLst>
            </p:cNvPr>
            <p:cNvSpPr/>
            <p:nvPr/>
          </p:nvSpPr>
          <p:spPr>
            <a:xfrm>
              <a:off x="5425806" y="1226967"/>
              <a:ext cx="154140" cy="154307"/>
            </a:xfrm>
            <a:custGeom>
              <a:avLst/>
              <a:gdLst>
                <a:gd name="connsiteX0" fmla="*/ 0 w 154140"/>
                <a:gd name="connsiteY0" fmla="*/ 0 h 154307"/>
                <a:gd name="connsiteX1" fmla="*/ 154140 w 154140"/>
                <a:gd name="connsiteY1" fmla="*/ 0 h 154307"/>
                <a:gd name="connsiteX2" fmla="*/ 154140 w 154140"/>
                <a:gd name="connsiteY2" fmla="*/ 154307 h 154307"/>
                <a:gd name="connsiteX3" fmla="*/ 0 w 154140"/>
                <a:gd name="connsiteY3" fmla="*/ 154307 h 15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7">
                  <a:moveTo>
                    <a:pt x="0" y="0"/>
                  </a:moveTo>
                  <a:lnTo>
                    <a:pt x="154140" y="0"/>
                  </a:lnTo>
                  <a:lnTo>
                    <a:pt x="154140" y="154307"/>
                  </a:lnTo>
                  <a:lnTo>
                    <a:pt x="0" y="154307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7394557D-C286-40D8-9A1D-D7063E60C3A7}"/>
                </a:ext>
              </a:extLst>
            </p:cNvPr>
            <p:cNvSpPr/>
            <p:nvPr/>
          </p:nvSpPr>
          <p:spPr>
            <a:xfrm>
              <a:off x="5474983" y="1282007"/>
              <a:ext cx="50456" cy="63255"/>
            </a:xfrm>
            <a:custGeom>
              <a:avLst/>
              <a:gdLst>
                <a:gd name="connsiteX0" fmla="*/ 0 w 50456"/>
                <a:gd name="connsiteY0" fmla="*/ 1341 h 63255"/>
                <a:gd name="connsiteX1" fmla="*/ 9931 w 50456"/>
                <a:gd name="connsiteY1" fmla="*/ 1341 h 63255"/>
                <a:gd name="connsiteX2" fmla="*/ 9931 w 50456"/>
                <a:gd name="connsiteY2" fmla="*/ 10170 h 63255"/>
                <a:gd name="connsiteX3" fmla="*/ 19198 w 50456"/>
                <a:gd name="connsiteY3" fmla="*/ 2347 h 63255"/>
                <a:gd name="connsiteX4" fmla="*/ 30144 w 50456"/>
                <a:gd name="connsiteY4" fmla="*/ 0 h 63255"/>
                <a:gd name="connsiteX5" fmla="*/ 47891 w 50456"/>
                <a:gd name="connsiteY5" fmla="*/ 9164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2 h 63255"/>
                <a:gd name="connsiteX10" fmla="*/ 38181 w 50456"/>
                <a:gd name="connsiteY10" fmla="*/ 15087 h 63255"/>
                <a:gd name="connsiteX11" fmla="*/ 28129 w 50456"/>
                <a:gd name="connsiteY11" fmla="*/ 9387 h 63255"/>
                <a:gd name="connsiteX12" fmla="*/ 22106 w 50456"/>
                <a:gd name="connsiteY12" fmla="*/ 10058 h 63255"/>
                <a:gd name="connsiteX13" fmla="*/ 14625 w 50456"/>
                <a:gd name="connsiteY13" fmla="*/ 15199 h 63255"/>
                <a:gd name="connsiteX14" fmla="*/ 11160 w 50456"/>
                <a:gd name="connsiteY14" fmla="*/ 21569 h 63255"/>
                <a:gd name="connsiteX15" fmla="*/ 10381 w 50456"/>
                <a:gd name="connsiteY15" fmla="*/ 30845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1"/>
                  </a:moveTo>
                  <a:lnTo>
                    <a:pt x="9931" y="1341"/>
                  </a:lnTo>
                  <a:lnTo>
                    <a:pt x="9931" y="10170"/>
                  </a:lnTo>
                  <a:cubicBezTo>
                    <a:pt x="12839" y="6538"/>
                    <a:pt x="15904" y="3912"/>
                    <a:pt x="19198" y="2347"/>
                  </a:cubicBezTo>
                  <a:cubicBezTo>
                    <a:pt x="22463" y="782"/>
                    <a:pt x="26121" y="0"/>
                    <a:pt x="30144" y="0"/>
                  </a:cubicBezTo>
                  <a:cubicBezTo>
                    <a:pt x="38903" y="0"/>
                    <a:pt x="44819" y="3073"/>
                    <a:pt x="47891" y="9164"/>
                  </a:cubicBezTo>
                  <a:cubicBezTo>
                    <a:pt x="49592" y="12517"/>
                    <a:pt x="50456" y="17322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2"/>
                  </a:lnTo>
                  <a:cubicBezTo>
                    <a:pt x="39853" y="20451"/>
                    <a:pt x="39296" y="17406"/>
                    <a:pt x="38181" y="15087"/>
                  </a:cubicBezTo>
                  <a:cubicBezTo>
                    <a:pt x="36309" y="11288"/>
                    <a:pt x="32959" y="9387"/>
                    <a:pt x="28129" y="9387"/>
                  </a:cubicBezTo>
                  <a:cubicBezTo>
                    <a:pt x="25678" y="9387"/>
                    <a:pt x="23663" y="9611"/>
                    <a:pt x="22106" y="10058"/>
                  </a:cubicBezTo>
                  <a:cubicBezTo>
                    <a:pt x="19255" y="10952"/>
                    <a:pt x="16776" y="12685"/>
                    <a:pt x="14625" y="15199"/>
                  </a:cubicBezTo>
                  <a:cubicBezTo>
                    <a:pt x="12839" y="17211"/>
                    <a:pt x="11667" y="19334"/>
                    <a:pt x="11160" y="21569"/>
                  </a:cubicBezTo>
                  <a:cubicBezTo>
                    <a:pt x="10631" y="23748"/>
                    <a:pt x="10381" y="26821"/>
                    <a:pt x="10381" y="30845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40A1C8C-4054-486A-A8E6-F04A529A45E4}"/>
                </a:ext>
              </a:extLst>
            </p:cNvPr>
            <p:cNvSpPr/>
            <p:nvPr/>
          </p:nvSpPr>
          <p:spPr>
            <a:xfrm rot="5400000">
              <a:off x="5271666" y="1381274"/>
              <a:ext cx="154140" cy="154305"/>
            </a:xfrm>
            <a:custGeom>
              <a:avLst/>
              <a:gdLst>
                <a:gd name="connsiteX0" fmla="*/ 325 w 154140"/>
                <a:gd name="connsiteY0" fmla="*/ 154864 h 154305"/>
                <a:gd name="connsiteX1" fmla="*/ 154465 w 154140"/>
                <a:gd name="connsiteY1" fmla="*/ 154864 h 154305"/>
                <a:gd name="connsiteX2" fmla="*/ 154465 w 154140"/>
                <a:gd name="connsiteY2" fmla="*/ 559 h 154305"/>
                <a:gd name="connsiteX3" fmla="*/ 325 w 154140"/>
                <a:gd name="connsiteY3" fmla="*/ 559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325" y="154864"/>
                  </a:moveTo>
                  <a:lnTo>
                    <a:pt x="154465" y="154864"/>
                  </a:lnTo>
                  <a:lnTo>
                    <a:pt x="154465" y="559"/>
                  </a:lnTo>
                  <a:lnTo>
                    <a:pt x="325" y="559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3C008473-4B6B-461B-B2A4-12912A7B8A36}"/>
                </a:ext>
              </a:extLst>
            </p:cNvPr>
            <p:cNvSpPr/>
            <p:nvPr/>
          </p:nvSpPr>
          <p:spPr>
            <a:xfrm>
              <a:off x="5320057" y="143620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19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4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CA3F1390-EEC7-46F8-BBD5-A98AEE14738F}"/>
                </a:ext>
              </a:extLst>
            </p:cNvPr>
            <p:cNvSpPr/>
            <p:nvPr/>
          </p:nvSpPr>
          <p:spPr>
            <a:xfrm>
              <a:off x="5425806" y="1381274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29DD7DC-436B-4483-AAF9-9BA9FBAC21DF}"/>
                </a:ext>
              </a:extLst>
            </p:cNvPr>
            <p:cNvSpPr/>
            <p:nvPr/>
          </p:nvSpPr>
          <p:spPr>
            <a:xfrm>
              <a:off x="5474983" y="1436312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A328FF22-8C3C-4C0A-AA59-E9FF9450AEFD}"/>
                </a:ext>
              </a:extLst>
            </p:cNvPr>
            <p:cNvSpPr/>
            <p:nvPr/>
          </p:nvSpPr>
          <p:spPr>
            <a:xfrm>
              <a:off x="5077137" y="127083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7 h 59007"/>
                <a:gd name="connsiteX3" fmla="*/ 37846 w 37845"/>
                <a:gd name="connsiteY3" fmla="*/ 51967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7"/>
                  </a:lnTo>
                  <a:lnTo>
                    <a:pt x="37846" y="51967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DBE5234F-E370-4B59-BAFE-2A6567483B3D}"/>
                </a:ext>
              </a:extLst>
            </p:cNvPr>
            <p:cNvSpPr/>
            <p:nvPr/>
          </p:nvSpPr>
          <p:spPr>
            <a:xfrm>
              <a:off x="5120284" y="1296871"/>
              <a:ext cx="41867" cy="24026"/>
            </a:xfrm>
            <a:custGeom>
              <a:avLst/>
              <a:gdLst>
                <a:gd name="connsiteX0" fmla="*/ 41868 w 41867"/>
                <a:gd name="connsiteY0" fmla="*/ 0 h 24026"/>
                <a:gd name="connsiteX1" fmla="*/ 41868 w 41867"/>
                <a:gd name="connsiteY1" fmla="*/ 6705 h 24026"/>
                <a:gd name="connsiteX2" fmla="*/ 0 w 41867"/>
                <a:gd name="connsiteY2" fmla="*/ 6705 h 24026"/>
                <a:gd name="connsiteX3" fmla="*/ 0 w 41867"/>
                <a:gd name="connsiteY3" fmla="*/ 0 h 24026"/>
                <a:gd name="connsiteX4" fmla="*/ 41868 w 41867"/>
                <a:gd name="connsiteY4" fmla="*/ 17210 h 24026"/>
                <a:gd name="connsiteX5" fmla="*/ 41868 w 41867"/>
                <a:gd name="connsiteY5" fmla="*/ 24027 h 24026"/>
                <a:gd name="connsiteX6" fmla="*/ 0 w 41867"/>
                <a:gd name="connsiteY6" fmla="*/ 24027 h 24026"/>
                <a:gd name="connsiteX7" fmla="*/ 0 w 41867"/>
                <a:gd name="connsiteY7" fmla="*/ 1721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6">
                  <a:moveTo>
                    <a:pt x="41868" y="0"/>
                  </a:moveTo>
                  <a:lnTo>
                    <a:pt x="41868" y="6705"/>
                  </a:lnTo>
                  <a:lnTo>
                    <a:pt x="0" y="6705"/>
                  </a:lnTo>
                  <a:lnTo>
                    <a:pt x="0" y="0"/>
                  </a:lnTo>
                  <a:close/>
                  <a:moveTo>
                    <a:pt x="41868" y="17210"/>
                  </a:moveTo>
                  <a:lnTo>
                    <a:pt x="41868" y="24027"/>
                  </a:lnTo>
                  <a:lnTo>
                    <a:pt x="0" y="24027"/>
                  </a:lnTo>
                  <a:lnTo>
                    <a:pt x="0" y="1721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5BBFA85F-1023-4814-ABD4-8ADEECAF6B4A}"/>
                </a:ext>
              </a:extLst>
            </p:cNvPr>
            <p:cNvSpPr/>
            <p:nvPr/>
          </p:nvSpPr>
          <p:spPr>
            <a:xfrm>
              <a:off x="5167174" y="1272284"/>
              <a:ext cx="39631" cy="59118"/>
            </a:xfrm>
            <a:custGeom>
              <a:avLst/>
              <a:gdLst>
                <a:gd name="connsiteX0" fmla="*/ 19648 w 39631"/>
                <a:gd name="connsiteY0" fmla="*/ 0 h 59118"/>
                <a:gd name="connsiteX1" fmla="*/ 35831 w 39631"/>
                <a:gd name="connsiteY1" fmla="*/ 9275 h 59118"/>
                <a:gd name="connsiteX2" fmla="*/ 39632 w 39631"/>
                <a:gd name="connsiteY2" fmla="*/ 28721 h 59118"/>
                <a:gd name="connsiteX3" fmla="*/ 36167 w 39631"/>
                <a:gd name="connsiteY3" fmla="*/ 48166 h 59118"/>
                <a:gd name="connsiteX4" fmla="*/ 19648 w 39631"/>
                <a:gd name="connsiteY4" fmla="*/ 59119 h 59118"/>
                <a:gd name="connsiteX5" fmla="*/ 4244 w 39631"/>
                <a:gd name="connsiteY5" fmla="*/ 50178 h 59118"/>
                <a:gd name="connsiteX6" fmla="*/ 0 w 39631"/>
                <a:gd name="connsiteY6" fmla="*/ 29951 h 59118"/>
                <a:gd name="connsiteX7" fmla="*/ 2565 w 39631"/>
                <a:gd name="connsiteY7" fmla="*/ 13187 h 59118"/>
                <a:gd name="connsiteX8" fmla="*/ 19648 w 39631"/>
                <a:gd name="connsiteY8" fmla="*/ 0 h 59118"/>
                <a:gd name="connsiteX9" fmla="*/ 19534 w 39631"/>
                <a:gd name="connsiteY9" fmla="*/ 52525 h 59118"/>
                <a:gd name="connsiteX10" fmla="*/ 28465 w 39631"/>
                <a:gd name="connsiteY10" fmla="*/ 47608 h 59118"/>
                <a:gd name="connsiteX11" fmla="*/ 31815 w 39631"/>
                <a:gd name="connsiteY11" fmla="*/ 28944 h 59118"/>
                <a:gd name="connsiteX12" fmla="*/ 29358 w 39631"/>
                <a:gd name="connsiteY12" fmla="*/ 12964 h 59118"/>
                <a:gd name="connsiteX13" fmla="*/ 20091 w 39631"/>
                <a:gd name="connsiteY13" fmla="*/ 6593 h 59118"/>
                <a:gd name="connsiteX14" fmla="*/ 10717 w 39631"/>
                <a:gd name="connsiteY14" fmla="*/ 12628 h 59118"/>
                <a:gd name="connsiteX15" fmla="*/ 7816 w 39631"/>
                <a:gd name="connsiteY15" fmla="*/ 30285 h 59118"/>
                <a:gd name="connsiteX16" fmla="*/ 9710 w 39631"/>
                <a:gd name="connsiteY16" fmla="*/ 44367 h 59118"/>
                <a:gd name="connsiteX17" fmla="*/ 19534 w 39631"/>
                <a:gd name="connsiteY17" fmla="*/ 52525 h 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8">
                  <a:moveTo>
                    <a:pt x="19648" y="0"/>
                  </a:moveTo>
                  <a:cubicBezTo>
                    <a:pt x="27071" y="0"/>
                    <a:pt x="32487" y="3101"/>
                    <a:pt x="35831" y="9275"/>
                  </a:cubicBezTo>
                  <a:cubicBezTo>
                    <a:pt x="38346" y="13969"/>
                    <a:pt x="39632" y="20451"/>
                    <a:pt x="39632" y="28721"/>
                  </a:cubicBezTo>
                  <a:cubicBezTo>
                    <a:pt x="39632" y="36544"/>
                    <a:pt x="38460" y="43026"/>
                    <a:pt x="36167" y="48166"/>
                  </a:cubicBezTo>
                  <a:cubicBezTo>
                    <a:pt x="32823" y="55487"/>
                    <a:pt x="27293" y="59119"/>
                    <a:pt x="19648" y="59119"/>
                  </a:cubicBezTo>
                  <a:cubicBezTo>
                    <a:pt x="12725" y="59119"/>
                    <a:pt x="7588" y="56157"/>
                    <a:pt x="4244" y="50178"/>
                  </a:cubicBezTo>
                  <a:cubicBezTo>
                    <a:pt x="1393" y="45121"/>
                    <a:pt x="0" y="38387"/>
                    <a:pt x="0" y="29951"/>
                  </a:cubicBezTo>
                  <a:cubicBezTo>
                    <a:pt x="0" y="23413"/>
                    <a:pt x="836" y="17824"/>
                    <a:pt x="2565" y="13187"/>
                  </a:cubicBezTo>
                  <a:cubicBezTo>
                    <a:pt x="5694" y="4414"/>
                    <a:pt x="11389" y="0"/>
                    <a:pt x="19648" y="0"/>
                  </a:cubicBezTo>
                  <a:close/>
                  <a:moveTo>
                    <a:pt x="19534" y="52525"/>
                  </a:moveTo>
                  <a:cubicBezTo>
                    <a:pt x="23328" y="52525"/>
                    <a:pt x="26293" y="50904"/>
                    <a:pt x="28465" y="47608"/>
                  </a:cubicBezTo>
                  <a:cubicBezTo>
                    <a:pt x="30701" y="44255"/>
                    <a:pt x="31815" y="38053"/>
                    <a:pt x="31815" y="28944"/>
                  </a:cubicBezTo>
                  <a:cubicBezTo>
                    <a:pt x="31815" y="22463"/>
                    <a:pt x="30979" y="17154"/>
                    <a:pt x="29358" y="12964"/>
                  </a:cubicBezTo>
                  <a:cubicBezTo>
                    <a:pt x="27793" y="8717"/>
                    <a:pt x="24699" y="6593"/>
                    <a:pt x="20091" y="6593"/>
                  </a:cubicBezTo>
                  <a:cubicBezTo>
                    <a:pt x="15854" y="6593"/>
                    <a:pt x="12725" y="8605"/>
                    <a:pt x="10717" y="12628"/>
                  </a:cubicBezTo>
                  <a:cubicBezTo>
                    <a:pt x="8760" y="16596"/>
                    <a:pt x="7816" y="22463"/>
                    <a:pt x="7816" y="30285"/>
                  </a:cubicBezTo>
                  <a:cubicBezTo>
                    <a:pt x="7816" y="36097"/>
                    <a:pt x="8431" y="40791"/>
                    <a:pt x="9710" y="44367"/>
                  </a:cubicBezTo>
                  <a:cubicBezTo>
                    <a:pt x="11639" y="49815"/>
                    <a:pt x="14904" y="52525"/>
                    <a:pt x="19534" y="5252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07EAA50E-69FF-40D1-8A69-E862D16D1312}"/>
                </a:ext>
              </a:extLst>
            </p:cNvPr>
            <p:cNvSpPr/>
            <p:nvPr/>
          </p:nvSpPr>
          <p:spPr>
            <a:xfrm>
              <a:off x="5077137" y="14251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AD2C2739-96D7-4075-896F-26D68E60442C}"/>
                </a:ext>
              </a:extLst>
            </p:cNvPr>
            <p:cNvSpPr/>
            <p:nvPr/>
          </p:nvSpPr>
          <p:spPr>
            <a:xfrm>
              <a:off x="5120284" y="1451174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AA262D03-0BDC-4380-8AD2-BEA56BEB3800}"/>
                </a:ext>
              </a:extLst>
            </p:cNvPr>
            <p:cNvSpPr/>
            <p:nvPr/>
          </p:nvSpPr>
          <p:spPr>
            <a:xfrm>
              <a:off x="5172419" y="142692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643381EF-C699-4756-B310-31F4DE816377}"/>
                </a:ext>
              </a:extLst>
            </p:cNvPr>
            <p:cNvSpPr/>
            <p:nvPr/>
          </p:nvSpPr>
          <p:spPr>
            <a:xfrm>
              <a:off x="5217716" y="1378707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5EF05120-156E-4867-9FD0-F1C52E441849}"/>
                </a:ext>
              </a:extLst>
            </p:cNvPr>
            <p:cNvSpPr/>
            <p:nvPr/>
          </p:nvSpPr>
          <p:spPr>
            <a:xfrm>
              <a:off x="5271666" y="156128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4C04AF2-B49B-474F-8FF1-06B75A407BB9}"/>
                </a:ext>
              </a:extLst>
            </p:cNvPr>
            <p:cNvSpPr/>
            <p:nvPr/>
          </p:nvSpPr>
          <p:spPr>
            <a:xfrm>
              <a:off x="5320057" y="1616244"/>
              <a:ext cx="54478" cy="88059"/>
            </a:xfrm>
            <a:custGeom>
              <a:avLst/>
              <a:gdLst>
                <a:gd name="connsiteX0" fmla="*/ 26907 w 54478"/>
                <a:gd name="connsiteY0" fmla="*/ 56318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8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18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2 h 88059"/>
                <a:gd name="connsiteX12" fmla="*/ 16969 w 54478"/>
                <a:gd name="connsiteY12" fmla="*/ 3462 h 88059"/>
                <a:gd name="connsiteX13" fmla="*/ 29250 w 54478"/>
                <a:gd name="connsiteY13" fmla="*/ 0 h 88059"/>
                <a:gd name="connsiteX14" fmla="*/ 47112 w 54478"/>
                <a:gd name="connsiteY14" fmla="*/ 8039 h 88059"/>
                <a:gd name="connsiteX15" fmla="*/ 54478 w 54478"/>
                <a:gd name="connsiteY15" fmla="*/ 31063 h 88059"/>
                <a:gd name="connsiteX16" fmla="*/ 43876 w 54478"/>
                <a:gd name="connsiteY16" fmla="*/ 59894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18"/>
                  </a:moveTo>
                  <a:cubicBezTo>
                    <a:pt x="31737" y="56318"/>
                    <a:pt x="35752" y="54308"/>
                    <a:pt x="38960" y="50288"/>
                  </a:cubicBezTo>
                  <a:cubicBezTo>
                    <a:pt x="42147" y="46204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4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4"/>
                    <a:pt x="19762" y="56318"/>
                    <a:pt x="26907" y="56318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75"/>
                    <a:pt x="47112" y="8039"/>
                  </a:cubicBezTo>
                  <a:cubicBezTo>
                    <a:pt x="52028" y="13403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894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86324F0B-6DBD-4696-895D-388B054EF171}"/>
                </a:ext>
              </a:extLst>
            </p:cNvPr>
            <p:cNvSpPr/>
            <p:nvPr/>
          </p:nvSpPr>
          <p:spPr>
            <a:xfrm>
              <a:off x="5425806" y="156128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F6093A18-3CEC-4DED-A8B2-36E9832C1572}"/>
                </a:ext>
              </a:extLst>
            </p:cNvPr>
            <p:cNvSpPr/>
            <p:nvPr/>
          </p:nvSpPr>
          <p:spPr>
            <a:xfrm>
              <a:off x="5474983" y="161635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84 h 63255"/>
                <a:gd name="connsiteX11" fmla="*/ 28129 w 50456"/>
                <a:gd name="connsiteY11" fmla="*/ 9391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063D6209-F716-407E-83C2-43426DC342C2}"/>
                </a:ext>
              </a:extLst>
            </p:cNvPr>
            <p:cNvSpPr/>
            <p:nvPr/>
          </p:nvSpPr>
          <p:spPr>
            <a:xfrm>
              <a:off x="5271666" y="17155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AC579C1D-154B-4CFA-8D38-441E234077A8}"/>
                </a:ext>
              </a:extLst>
            </p:cNvPr>
            <p:cNvSpPr/>
            <p:nvPr/>
          </p:nvSpPr>
          <p:spPr>
            <a:xfrm>
              <a:off x="5320057" y="177054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2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54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A843CB6B-0018-485B-916B-522F1BD0586F}"/>
                </a:ext>
              </a:extLst>
            </p:cNvPr>
            <p:cNvSpPr/>
            <p:nvPr/>
          </p:nvSpPr>
          <p:spPr>
            <a:xfrm>
              <a:off x="5425806" y="17155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8C2CAE6-66E1-4FCC-A215-7EDDD6DE6F92}"/>
                </a:ext>
              </a:extLst>
            </p:cNvPr>
            <p:cNvSpPr/>
            <p:nvPr/>
          </p:nvSpPr>
          <p:spPr>
            <a:xfrm>
              <a:off x="5474983" y="1770657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8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6C283F3-3FAC-44A7-B46D-CB719ED3CBB1}"/>
                </a:ext>
              </a:extLst>
            </p:cNvPr>
            <p:cNvSpPr/>
            <p:nvPr/>
          </p:nvSpPr>
          <p:spPr>
            <a:xfrm>
              <a:off x="5077137" y="160517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F9AE4DBF-3F41-4102-99D1-4C675D9DCA70}"/>
                </a:ext>
              </a:extLst>
            </p:cNvPr>
            <p:cNvSpPr/>
            <p:nvPr/>
          </p:nvSpPr>
          <p:spPr>
            <a:xfrm>
              <a:off x="5120284" y="1631214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33DFE58-FBD6-4ADC-96E6-87D96023C63B}"/>
                </a:ext>
              </a:extLst>
            </p:cNvPr>
            <p:cNvSpPr/>
            <p:nvPr/>
          </p:nvSpPr>
          <p:spPr>
            <a:xfrm>
              <a:off x="5167174" y="160663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7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9 h 59114"/>
                <a:gd name="connsiteX8" fmla="*/ 19648 w 39631"/>
                <a:gd name="connsiteY8" fmla="*/ 0 h 59114"/>
                <a:gd name="connsiteX9" fmla="*/ 19534 w 39631"/>
                <a:gd name="connsiteY9" fmla="*/ 52527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95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7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60" y="43022"/>
                    <a:pt x="36167" y="48164"/>
                  </a:cubicBezTo>
                  <a:cubicBezTo>
                    <a:pt x="32823" y="55488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58"/>
                    <a:pt x="30979" y="17151"/>
                    <a:pt x="29358" y="12960"/>
                  </a:cubicBezTo>
                  <a:cubicBezTo>
                    <a:pt x="27793" y="8712"/>
                    <a:pt x="24699" y="6595"/>
                    <a:pt x="20091" y="6595"/>
                  </a:cubicBezTo>
                  <a:cubicBezTo>
                    <a:pt x="15854" y="6595"/>
                    <a:pt x="12725" y="8604"/>
                    <a:pt x="10717" y="12624"/>
                  </a:cubicBezTo>
                  <a:cubicBezTo>
                    <a:pt x="8760" y="16594"/>
                    <a:pt x="7816" y="22458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689E7597-88F7-4765-92E1-A6805B7B2BE3}"/>
                </a:ext>
              </a:extLst>
            </p:cNvPr>
            <p:cNvSpPr/>
            <p:nvPr/>
          </p:nvSpPr>
          <p:spPr>
            <a:xfrm>
              <a:off x="5077137" y="17594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B2234A18-4F2C-4CBE-8808-C4BD7C488EF7}"/>
                </a:ext>
              </a:extLst>
            </p:cNvPr>
            <p:cNvSpPr/>
            <p:nvPr/>
          </p:nvSpPr>
          <p:spPr>
            <a:xfrm>
              <a:off x="5120284" y="178551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EA380CF5-5B99-4A86-9D64-EDB3EF3BAB7F}"/>
                </a:ext>
              </a:extLst>
            </p:cNvPr>
            <p:cNvSpPr/>
            <p:nvPr/>
          </p:nvSpPr>
          <p:spPr>
            <a:xfrm>
              <a:off x="5172419" y="1761273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5A2211A0-7E10-4282-8AA4-6C6505D3047D}"/>
                </a:ext>
              </a:extLst>
            </p:cNvPr>
            <p:cNvSpPr/>
            <p:nvPr/>
          </p:nvSpPr>
          <p:spPr>
            <a:xfrm>
              <a:off x="5217716" y="1713023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6B872AA-2C0A-426A-9D16-140AE951BED4}"/>
                </a:ext>
              </a:extLst>
            </p:cNvPr>
            <p:cNvSpPr/>
            <p:nvPr/>
          </p:nvSpPr>
          <p:spPr>
            <a:xfrm>
              <a:off x="5271666" y="189563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1871E11C-A5DC-4A26-8C1C-4CFAFB93669C}"/>
                </a:ext>
              </a:extLst>
            </p:cNvPr>
            <p:cNvSpPr/>
            <p:nvPr/>
          </p:nvSpPr>
          <p:spPr>
            <a:xfrm>
              <a:off x="5320057" y="1950589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8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2 h 88059"/>
                <a:gd name="connsiteX12" fmla="*/ 16969 w 54478"/>
                <a:gd name="connsiteY12" fmla="*/ 3462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63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4"/>
                    <a:pt x="9938" y="28659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3A26295-B9F8-4058-9E21-8E846DEA192A}"/>
                </a:ext>
              </a:extLst>
            </p:cNvPr>
            <p:cNvSpPr/>
            <p:nvPr/>
          </p:nvSpPr>
          <p:spPr>
            <a:xfrm>
              <a:off x="5425806" y="189563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4C9059A-389E-42A8-A8B2-F985D31F882F}"/>
                </a:ext>
              </a:extLst>
            </p:cNvPr>
            <p:cNvSpPr/>
            <p:nvPr/>
          </p:nvSpPr>
          <p:spPr>
            <a:xfrm>
              <a:off x="5474983" y="195069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AD678DE2-9C84-4531-876D-4BF8A4E706B0}"/>
                </a:ext>
              </a:extLst>
            </p:cNvPr>
            <p:cNvSpPr/>
            <p:nvPr/>
          </p:nvSpPr>
          <p:spPr>
            <a:xfrm>
              <a:off x="5271666" y="204993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BDFD64F-C57B-4035-90B8-014ED0EB927B}"/>
                </a:ext>
              </a:extLst>
            </p:cNvPr>
            <p:cNvSpPr/>
            <p:nvPr/>
          </p:nvSpPr>
          <p:spPr>
            <a:xfrm>
              <a:off x="5320057" y="2104894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6B68E04-C6A7-44EB-A332-3F0A009343A9}"/>
                </a:ext>
              </a:extLst>
            </p:cNvPr>
            <p:cNvSpPr/>
            <p:nvPr/>
          </p:nvSpPr>
          <p:spPr>
            <a:xfrm>
              <a:off x="5425806" y="204993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974A4478-9ED3-4C4E-898B-D1A870668577}"/>
                </a:ext>
              </a:extLst>
            </p:cNvPr>
            <p:cNvSpPr/>
            <p:nvPr/>
          </p:nvSpPr>
          <p:spPr>
            <a:xfrm>
              <a:off x="5474983" y="2105002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44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44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40"/>
                    <a:pt x="11160" y="21572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F959A312-7A42-4CC6-9C23-77DBA99269D1}"/>
                </a:ext>
              </a:extLst>
            </p:cNvPr>
            <p:cNvSpPr/>
            <p:nvPr/>
          </p:nvSpPr>
          <p:spPr>
            <a:xfrm>
              <a:off x="5077137" y="193949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9AF02A56-A9DB-4023-967E-2CE80B591DC4}"/>
                </a:ext>
              </a:extLst>
            </p:cNvPr>
            <p:cNvSpPr/>
            <p:nvPr/>
          </p:nvSpPr>
          <p:spPr>
            <a:xfrm>
              <a:off x="5120284" y="1965530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6EB3C3C2-6B13-451F-8DD4-D45B1D1BD2AF}"/>
                </a:ext>
              </a:extLst>
            </p:cNvPr>
            <p:cNvSpPr/>
            <p:nvPr/>
          </p:nvSpPr>
          <p:spPr>
            <a:xfrm>
              <a:off x="5167174" y="1940948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44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0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60" y="43029"/>
                    <a:pt x="36167" y="48164"/>
                  </a:cubicBezTo>
                  <a:cubicBezTo>
                    <a:pt x="32823" y="55488"/>
                    <a:pt x="27293" y="59122"/>
                    <a:pt x="19648" y="59122"/>
                  </a:cubicBezTo>
                  <a:cubicBezTo>
                    <a:pt x="12725" y="59122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0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53572A6-7541-431C-A4C0-B5BED1A2BD28}"/>
                </a:ext>
              </a:extLst>
            </p:cNvPr>
            <p:cNvSpPr/>
            <p:nvPr/>
          </p:nvSpPr>
          <p:spPr>
            <a:xfrm>
              <a:off x="5077137" y="209383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12A3D1DA-4394-4BFD-BB80-9667B69C7DB2}"/>
                </a:ext>
              </a:extLst>
            </p:cNvPr>
            <p:cNvSpPr/>
            <p:nvPr/>
          </p:nvSpPr>
          <p:spPr>
            <a:xfrm>
              <a:off x="5120284" y="2119871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30570E-366D-41E4-9E88-4749852DF584}"/>
                </a:ext>
              </a:extLst>
            </p:cNvPr>
            <p:cNvSpPr/>
            <p:nvPr/>
          </p:nvSpPr>
          <p:spPr>
            <a:xfrm>
              <a:off x="5172419" y="209561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A1BF52-F866-40FF-BEB5-7863BDE8FF15}"/>
                </a:ext>
              </a:extLst>
            </p:cNvPr>
            <p:cNvSpPr/>
            <p:nvPr/>
          </p:nvSpPr>
          <p:spPr>
            <a:xfrm>
              <a:off x="5217716" y="2047368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AC743B55-8113-4AA4-A1B6-D77ECC851419}"/>
                </a:ext>
              </a:extLst>
            </p:cNvPr>
            <p:cNvSpPr/>
            <p:nvPr/>
          </p:nvSpPr>
          <p:spPr>
            <a:xfrm>
              <a:off x="5271666" y="222997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B3E65387-88EE-4D61-860C-D2FB3C0CFBBE}"/>
                </a:ext>
              </a:extLst>
            </p:cNvPr>
            <p:cNvSpPr/>
            <p:nvPr/>
          </p:nvSpPr>
          <p:spPr>
            <a:xfrm>
              <a:off x="5320057" y="2284934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4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2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54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7A73F0B3-F546-40CB-BD40-A37F3F490FF3}"/>
                </a:ext>
              </a:extLst>
            </p:cNvPr>
            <p:cNvSpPr/>
            <p:nvPr/>
          </p:nvSpPr>
          <p:spPr>
            <a:xfrm>
              <a:off x="5425806" y="222997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071F8DB8-1A9B-48DB-B873-3180A4CAFFE2}"/>
                </a:ext>
              </a:extLst>
            </p:cNvPr>
            <p:cNvSpPr/>
            <p:nvPr/>
          </p:nvSpPr>
          <p:spPr>
            <a:xfrm>
              <a:off x="5474983" y="228504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1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C08DACF8-07CF-4C2B-B035-44D90C53B6D5}"/>
                </a:ext>
              </a:extLst>
            </p:cNvPr>
            <p:cNvSpPr/>
            <p:nvPr/>
          </p:nvSpPr>
          <p:spPr>
            <a:xfrm>
              <a:off x="5271666" y="2384280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82E5100A-4DF9-44E0-AD38-92208D5C09B5}"/>
                </a:ext>
              </a:extLst>
            </p:cNvPr>
            <p:cNvSpPr/>
            <p:nvPr/>
          </p:nvSpPr>
          <p:spPr>
            <a:xfrm>
              <a:off x="5320057" y="243923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CA9540E-DDE7-426D-A844-DB62FE8BADA7}"/>
                </a:ext>
              </a:extLst>
            </p:cNvPr>
            <p:cNvSpPr/>
            <p:nvPr/>
          </p:nvSpPr>
          <p:spPr>
            <a:xfrm>
              <a:off x="5425806" y="2384280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8B3483BD-98B6-4F30-A6C6-426031A3632C}"/>
                </a:ext>
              </a:extLst>
            </p:cNvPr>
            <p:cNvSpPr/>
            <p:nvPr/>
          </p:nvSpPr>
          <p:spPr>
            <a:xfrm>
              <a:off x="5474983" y="2439354"/>
              <a:ext cx="50456" cy="63248"/>
            </a:xfrm>
            <a:custGeom>
              <a:avLst/>
              <a:gdLst>
                <a:gd name="connsiteX0" fmla="*/ 0 w 50456"/>
                <a:gd name="connsiteY0" fmla="*/ 1337 h 63248"/>
                <a:gd name="connsiteX1" fmla="*/ 9931 w 50456"/>
                <a:gd name="connsiteY1" fmla="*/ 1337 h 63248"/>
                <a:gd name="connsiteX2" fmla="*/ 9931 w 50456"/>
                <a:gd name="connsiteY2" fmla="*/ 10163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8 h 63248"/>
                <a:gd name="connsiteX8" fmla="*/ 39853 w 50456"/>
                <a:gd name="connsiteY8" fmla="*/ 63248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4 h 63248"/>
                <a:gd name="connsiteX15" fmla="*/ 10381 w 50456"/>
                <a:gd name="connsiteY15" fmla="*/ 30841 h 63248"/>
                <a:gd name="connsiteX16" fmla="*/ 10381 w 50456"/>
                <a:gd name="connsiteY16" fmla="*/ 63248 h 63248"/>
                <a:gd name="connsiteX17" fmla="*/ 0 w 50456"/>
                <a:gd name="connsiteY17" fmla="*/ 63248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7"/>
                  </a:moveTo>
                  <a:lnTo>
                    <a:pt x="9931" y="1337"/>
                  </a:lnTo>
                  <a:lnTo>
                    <a:pt x="9931" y="10163"/>
                  </a:lnTo>
                  <a:cubicBezTo>
                    <a:pt x="12839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16"/>
                    <a:pt x="50456" y="23574"/>
                  </a:cubicBezTo>
                  <a:lnTo>
                    <a:pt x="50456" y="63248"/>
                  </a:lnTo>
                  <a:lnTo>
                    <a:pt x="39853" y="63248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4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8"/>
                  </a:lnTo>
                  <a:lnTo>
                    <a:pt x="0" y="6324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513A4D35-1325-4AE7-9160-E7603B47A0A8}"/>
                </a:ext>
              </a:extLst>
            </p:cNvPr>
            <p:cNvSpPr/>
            <p:nvPr/>
          </p:nvSpPr>
          <p:spPr>
            <a:xfrm>
              <a:off x="5077137" y="22738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59218DE9-E7D4-468A-92F7-E4376DC61563}"/>
                </a:ext>
              </a:extLst>
            </p:cNvPr>
            <p:cNvSpPr/>
            <p:nvPr/>
          </p:nvSpPr>
          <p:spPr>
            <a:xfrm>
              <a:off x="5120284" y="229988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E11B3F75-EC38-40A5-8003-4ED441C5C4E5}"/>
                </a:ext>
              </a:extLst>
            </p:cNvPr>
            <p:cNvSpPr/>
            <p:nvPr/>
          </p:nvSpPr>
          <p:spPr>
            <a:xfrm>
              <a:off x="5167174" y="227529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1"/>
                    <a:pt x="38460" y="43029"/>
                    <a:pt x="36167" y="48164"/>
                  </a:cubicBezTo>
                  <a:cubicBezTo>
                    <a:pt x="32823" y="55488"/>
                    <a:pt x="27293" y="59122"/>
                    <a:pt x="19648" y="59122"/>
                  </a:cubicBezTo>
                  <a:cubicBezTo>
                    <a:pt x="12725" y="59122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593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7CDE63C-91D0-4D8C-B090-F278C358571D}"/>
                </a:ext>
              </a:extLst>
            </p:cNvPr>
            <p:cNvSpPr/>
            <p:nvPr/>
          </p:nvSpPr>
          <p:spPr>
            <a:xfrm>
              <a:off x="5077137" y="242814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EAF14A71-8183-4941-9B80-55963C3FE6D7}"/>
                </a:ext>
              </a:extLst>
            </p:cNvPr>
            <p:cNvSpPr/>
            <p:nvPr/>
          </p:nvSpPr>
          <p:spPr>
            <a:xfrm>
              <a:off x="5120284" y="2454188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96E9BAC3-EEF3-44D7-95F1-CB81394D1C27}"/>
                </a:ext>
              </a:extLst>
            </p:cNvPr>
            <p:cNvSpPr/>
            <p:nvPr/>
          </p:nvSpPr>
          <p:spPr>
            <a:xfrm>
              <a:off x="5172419" y="2429934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8B7F199F-11BC-4C75-A813-651715B8F971}"/>
                </a:ext>
              </a:extLst>
            </p:cNvPr>
            <p:cNvSpPr/>
            <p:nvPr/>
          </p:nvSpPr>
          <p:spPr>
            <a:xfrm>
              <a:off x="5217716" y="2381713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842551D3-A0D0-4654-80E1-F6F39D70648F}"/>
                </a:ext>
              </a:extLst>
            </p:cNvPr>
            <p:cNvSpPr/>
            <p:nvPr/>
          </p:nvSpPr>
          <p:spPr>
            <a:xfrm>
              <a:off x="5271666" y="25642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C1CF285-7806-4F69-BA62-5790517AD830}"/>
                </a:ext>
              </a:extLst>
            </p:cNvPr>
            <p:cNvSpPr/>
            <p:nvPr/>
          </p:nvSpPr>
          <p:spPr>
            <a:xfrm>
              <a:off x="5320057" y="2619250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4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206197AF-CFE8-4554-9FB9-335D7F448A7C}"/>
                </a:ext>
              </a:extLst>
            </p:cNvPr>
            <p:cNvSpPr/>
            <p:nvPr/>
          </p:nvSpPr>
          <p:spPr>
            <a:xfrm>
              <a:off x="5425806" y="25642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61077397-D4E2-4E6B-A967-24B249BB2CE7}"/>
                </a:ext>
              </a:extLst>
            </p:cNvPr>
            <p:cNvSpPr/>
            <p:nvPr/>
          </p:nvSpPr>
          <p:spPr>
            <a:xfrm>
              <a:off x="5474983" y="2619364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64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2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64"/>
                  </a:lnTo>
                  <a:cubicBezTo>
                    <a:pt x="12839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16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2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F0ACCAD-C589-49C0-B74F-2A4DB604A984}"/>
                </a:ext>
              </a:extLst>
            </p:cNvPr>
            <p:cNvSpPr/>
            <p:nvPr/>
          </p:nvSpPr>
          <p:spPr>
            <a:xfrm>
              <a:off x="5271666" y="2718597"/>
              <a:ext cx="154140" cy="154340"/>
            </a:xfrm>
            <a:custGeom>
              <a:avLst/>
              <a:gdLst>
                <a:gd name="connsiteX0" fmla="*/ 0 w 154140"/>
                <a:gd name="connsiteY0" fmla="*/ 0 h 154340"/>
                <a:gd name="connsiteX1" fmla="*/ 154140 w 154140"/>
                <a:gd name="connsiteY1" fmla="*/ 0 h 154340"/>
                <a:gd name="connsiteX2" fmla="*/ 154140 w 154140"/>
                <a:gd name="connsiteY2" fmla="*/ 154341 h 154340"/>
                <a:gd name="connsiteX3" fmla="*/ 0 w 154140"/>
                <a:gd name="connsiteY3" fmla="*/ 154341 h 15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40">
                  <a:moveTo>
                    <a:pt x="0" y="0"/>
                  </a:moveTo>
                  <a:lnTo>
                    <a:pt x="154140" y="0"/>
                  </a:lnTo>
                  <a:lnTo>
                    <a:pt x="154140" y="154341"/>
                  </a:lnTo>
                  <a:lnTo>
                    <a:pt x="0" y="154341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72E2197E-9139-4510-A4FE-42BF58A61DE2}"/>
                </a:ext>
              </a:extLst>
            </p:cNvPr>
            <p:cNvSpPr/>
            <p:nvPr/>
          </p:nvSpPr>
          <p:spPr>
            <a:xfrm>
              <a:off x="5320057" y="277355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9D8B46A4-9658-4BF9-97D2-36DB541F1B11}"/>
                </a:ext>
              </a:extLst>
            </p:cNvPr>
            <p:cNvSpPr/>
            <p:nvPr/>
          </p:nvSpPr>
          <p:spPr>
            <a:xfrm>
              <a:off x="5425806" y="2718597"/>
              <a:ext cx="154140" cy="154340"/>
            </a:xfrm>
            <a:custGeom>
              <a:avLst/>
              <a:gdLst>
                <a:gd name="connsiteX0" fmla="*/ 0 w 154140"/>
                <a:gd name="connsiteY0" fmla="*/ 0 h 154340"/>
                <a:gd name="connsiteX1" fmla="*/ 154140 w 154140"/>
                <a:gd name="connsiteY1" fmla="*/ 0 h 154340"/>
                <a:gd name="connsiteX2" fmla="*/ 154140 w 154140"/>
                <a:gd name="connsiteY2" fmla="*/ 154341 h 154340"/>
                <a:gd name="connsiteX3" fmla="*/ 0 w 154140"/>
                <a:gd name="connsiteY3" fmla="*/ 154341 h 15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40">
                  <a:moveTo>
                    <a:pt x="0" y="0"/>
                  </a:moveTo>
                  <a:lnTo>
                    <a:pt x="154140" y="0"/>
                  </a:lnTo>
                  <a:lnTo>
                    <a:pt x="154140" y="154341"/>
                  </a:lnTo>
                  <a:lnTo>
                    <a:pt x="0" y="154341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84370C1-75AD-4C5F-8E09-0F9F50C293C0}"/>
                </a:ext>
              </a:extLst>
            </p:cNvPr>
            <p:cNvSpPr/>
            <p:nvPr/>
          </p:nvSpPr>
          <p:spPr>
            <a:xfrm>
              <a:off x="5474983" y="2773670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AB8ADC7-D425-4795-A6D6-3A1AAAA84899}"/>
                </a:ext>
              </a:extLst>
            </p:cNvPr>
            <p:cNvSpPr/>
            <p:nvPr/>
          </p:nvSpPr>
          <p:spPr>
            <a:xfrm>
              <a:off x="5077137" y="260818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61C3ACFD-E8B7-487C-8873-4449BEF1757D}"/>
                </a:ext>
              </a:extLst>
            </p:cNvPr>
            <p:cNvSpPr/>
            <p:nvPr/>
          </p:nvSpPr>
          <p:spPr>
            <a:xfrm>
              <a:off x="5120284" y="263422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88D8596E-E8FC-4140-B58B-6AB2372D9F80}"/>
                </a:ext>
              </a:extLst>
            </p:cNvPr>
            <p:cNvSpPr/>
            <p:nvPr/>
          </p:nvSpPr>
          <p:spPr>
            <a:xfrm>
              <a:off x="5167174" y="260963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64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853A394-FAAB-4913-9DD7-5A91FC4C8A09}"/>
                </a:ext>
              </a:extLst>
            </p:cNvPr>
            <p:cNvSpPr/>
            <p:nvPr/>
          </p:nvSpPr>
          <p:spPr>
            <a:xfrm>
              <a:off x="5077137" y="276249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EAD4E0AA-57D8-465B-8E8C-0BB03581035F}"/>
                </a:ext>
              </a:extLst>
            </p:cNvPr>
            <p:cNvSpPr/>
            <p:nvPr/>
          </p:nvSpPr>
          <p:spPr>
            <a:xfrm>
              <a:off x="5120284" y="278853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7FA55FF-6330-48B4-A570-10C6295DA7AA}"/>
                </a:ext>
              </a:extLst>
            </p:cNvPr>
            <p:cNvSpPr/>
            <p:nvPr/>
          </p:nvSpPr>
          <p:spPr>
            <a:xfrm>
              <a:off x="5172419" y="2764279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B4C1A86-B4F1-41D2-B055-F8354181BF64}"/>
                </a:ext>
              </a:extLst>
            </p:cNvPr>
            <p:cNvSpPr/>
            <p:nvPr/>
          </p:nvSpPr>
          <p:spPr>
            <a:xfrm>
              <a:off x="5217716" y="271602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61C6CB38-C650-4A4B-9E78-6061D35FC055}"/>
                </a:ext>
              </a:extLst>
            </p:cNvPr>
            <p:cNvSpPr/>
            <p:nvPr/>
          </p:nvSpPr>
          <p:spPr>
            <a:xfrm>
              <a:off x="5271666" y="2898636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74AC218-A36E-4051-9F9A-06CBAC465EA2}"/>
                </a:ext>
              </a:extLst>
            </p:cNvPr>
            <p:cNvSpPr/>
            <p:nvPr/>
          </p:nvSpPr>
          <p:spPr>
            <a:xfrm>
              <a:off x="5320057" y="295359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44DC3035-FFA3-4977-A899-51651639087C}"/>
                </a:ext>
              </a:extLst>
            </p:cNvPr>
            <p:cNvSpPr/>
            <p:nvPr/>
          </p:nvSpPr>
          <p:spPr>
            <a:xfrm>
              <a:off x="5425806" y="2898636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1EAE622-A8A5-40BF-9C90-87D62CEA091E}"/>
                </a:ext>
              </a:extLst>
            </p:cNvPr>
            <p:cNvSpPr/>
            <p:nvPr/>
          </p:nvSpPr>
          <p:spPr>
            <a:xfrm>
              <a:off x="5474983" y="2953709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64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64"/>
                  </a:lnTo>
                  <a:cubicBezTo>
                    <a:pt x="12839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16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CF38858C-C64F-46C8-9689-C15AEE511612}"/>
                </a:ext>
              </a:extLst>
            </p:cNvPr>
            <p:cNvSpPr/>
            <p:nvPr/>
          </p:nvSpPr>
          <p:spPr>
            <a:xfrm>
              <a:off x="5271666" y="3052948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35BB46AB-E1BA-481F-BD99-A41059B14E42}"/>
                </a:ext>
              </a:extLst>
            </p:cNvPr>
            <p:cNvSpPr/>
            <p:nvPr/>
          </p:nvSpPr>
          <p:spPr>
            <a:xfrm>
              <a:off x="5320057" y="310790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295EF0C9-4D99-4775-861A-BC581953B480}"/>
                </a:ext>
              </a:extLst>
            </p:cNvPr>
            <p:cNvSpPr/>
            <p:nvPr/>
          </p:nvSpPr>
          <p:spPr>
            <a:xfrm>
              <a:off x="5425806" y="3052948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8DCFD0FD-8F0E-4289-964C-DC9FB575DE0B}"/>
                </a:ext>
              </a:extLst>
            </p:cNvPr>
            <p:cNvSpPr/>
            <p:nvPr/>
          </p:nvSpPr>
          <p:spPr>
            <a:xfrm>
              <a:off x="5474983" y="3108015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47 h 63255"/>
                <a:gd name="connsiteX10" fmla="*/ 38181 w 50456"/>
                <a:gd name="connsiteY10" fmla="*/ 15084 h 63255"/>
                <a:gd name="connsiteX11" fmla="*/ 28129 w 50456"/>
                <a:gd name="connsiteY11" fmla="*/ 9384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65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7DD290F8-825A-492C-A067-F1B13D3174B9}"/>
                </a:ext>
              </a:extLst>
            </p:cNvPr>
            <p:cNvSpPr/>
            <p:nvPr/>
          </p:nvSpPr>
          <p:spPr>
            <a:xfrm>
              <a:off x="5077137" y="294253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795E4DC5-5542-4061-8C0C-97ACE6BEC426}"/>
                </a:ext>
              </a:extLst>
            </p:cNvPr>
            <p:cNvSpPr/>
            <p:nvPr/>
          </p:nvSpPr>
          <p:spPr>
            <a:xfrm>
              <a:off x="5120284" y="296857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F5A1DD5-597C-44D7-AECE-449A3A4F7366}"/>
                </a:ext>
              </a:extLst>
            </p:cNvPr>
            <p:cNvSpPr/>
            <p:nvPr/>
          </p:nvSpPr>
          <p:spPr>
            <a:xfrm>
              <a:off x="5167174" y="294398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601"/>
                    <a:pt x="7816" y="22466"/>
                    <a:pt x="7816" y="30290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A1E4FED-C6E3-4BA2-B86A-AC09411A6884}"/>
                </a:ext>
              </a:extLst>
            </p:cNvPr>
            <p:cNvSpPr/>
            <p:nvPr/>
          </p:nvSpPr>
          <p:spPr>
            <a:xfrm>
              <a:off x="5077137" y="309683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E97A3889-4D40-4776-892D-36A76C22E9B7}"/>
                </a:ext>
              </a:extLst>
            </p:cNvPr>
            <p:cNvSpPr/>
            <p:nvPr/>
          </p:nvSpPr>
          <p:spPr>
            <a:xfrm>
              <a:off x="5120284" y="312287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BD37A2ED-65BD-4883-8F6F-9CC0EAEC7BC0}"/>
                </a:ext>
              </a:extLst>
            </p:cNvPr>
            <p:cNvSpPr/>
            <p:nvPr/>
          </p:nvSpPr>
          <p:spPr>
            <a:xfrm>
              <a:off x="5172419" y="3098624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7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7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A70E02AC-AB7B-4250-B2DA-36DADD293A60}"/>
                </a:ext>
              </a:extLst>
            </p:cNvPr>
            <p:cNvSpPr/>
            <p:nvPr/>
          </p:nvSpPr>
          <p:spPr>
            <a:xfrm>
              <a:off x="5217716" y="3050374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B7505B8C-80C5-480E-AD42-8047E170B762}"/>
                </a:ext>
              </a:extLst>
            </p:cNvPr>
            <p:cNvSpPr/>
            <p:nvPr/>
          </p:nvSpPr>
          <p:spPr>
            <a:xfrm>
              <a:off x="5271666" y="3232981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950B8620-95B9-4DB2-A439-1B22570FB3B9}"/>
                </a:ext>
              </a:extLst>
            </p:cNvPr>
            <p:cNvSpPr/>
            <p:nvPr/>
          </p:nvSpPr>
          <p:spPr>
            <a:xfrm>
              <a:off x="5320057" y="328794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C8622DC7-E140-4EE6-8481-97256B32F287}"/>
                </a:ext>
              </a:extLst>
            </p:cNvPr>
            <p:cNvSpPr/>
            <p:nvPr/>
          </p:nvSpPr>
          <p:spPr>
            <a:xfrm>
              <a:off x="5425806" y="3232981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2 h 154312"/>
                <a:gd name="connsiteX3" fmla="*/ 0 w 154140"/>
                <a:gd name="connsiteY3" fmla="*/ 154312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2"/>
                  </a:lnTo>
                  <a:lnTo>
                    <a:pt x="0" y="154312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56D1385-8D2E-4973-9FF3-B49556524883}"/>
                </a:ext>
              </a:extLst>
            </p:cNvPr>
            <p:cNvSpPr/>
            <p:nvPr/>
          </p:nvSpPr>
          <p:spPr>
            <a:xfrm>
              <a:off x="5474983" y="3288054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C5526224-E1DF-4209-AC8E-D0662B1A2916}"/>
                </a:ext>
              </a:extLst>
            </p:cNvPr>
            <p:cNvSpPr/>
            <p:nvPr/>
          </p:nvSpPr>
          <p:spPr>
            <a:xfrm>
              <a:off x="5271666" y="3387293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9D584A3-5AE8-4C60-BE7D-766DABEA3CE3}"/>
                </a:ext>
              </a:extLst>
            </p:cNvPr>
            <p:cNvSpPr/>
            <p:nvPr/>
          </p:nvSpPr>
          <p:spPr>
            <a:xfrm>
              <a:off x="5320057" y="344224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5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8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9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8608A7FD-375E-430E-B9E4-1BEB826045B7}"/>
                </a:ext>
              </a:extLst>
            </p:cNvPr>
            <p:cNvSpPr/>
            <p:nvPr/>
          </p:nvSpPr>
          <p:spPr>
            <a:xfrm>
              <a:off x="5425806" y="3387293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4DA1EEB7-910B-4243-B279-F25B0C10125D}"/>
                </a:ext>
              </a:extLst>
            </p:cNvPr>
            <p:cNvSpPr/>
            <p:nvPr/>
          </p:nvSpPr>
          <p:spPr>
            <a:xfrm>
              <a:off x="5474983" y="3442360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84 h 63255"/>
                <a:gd name="connsiteX11" fmla="*/ 28129 w 50456"/>
                <a:gd name="connsiteY11" fmla="*/ 9384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735150F0-20B2-49FD-9CE4-87BD3AD9F200}"/>
                </a:ext>
              </a:extLst>
            </p:cNvPr>
            <p:cNvSpPr/>
            <p:nvPr/>
          </p:nvSpPr>
          <p:spPr>
            <a:xfrm>
              <a:off x="5077137" y="3276847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6F0D4CC-40FB-427B-A7FD-512297A97E7E}"/>
                </a:ext>
              </a:extLst>
            </p:cNvPr>
            <p:cNvSpPr/>
            <p:nvPr/>
          </p:nvSpPr>
          <p:spPr>
            <a:xfrm>
              <a:off x="5120284" y="3302888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3861C26F-B00D-4720-96E5-DA8733FD4FEF}"/>
                </a:ext>
              </a:extLst>
            </p:cNvPr>
            <p:cNvSpPr/>
            <p:nvPr/>
          </p:nvSpPr>
          <p:spPr>
            <a:xfrm>
              <a:off x="5167174" y="3278298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13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73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76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94"/>
                    <a:pt x="0" y="29954"/>
                  </a:cubicBezTo>
                  <a:cubicBezTo>
                    <a:pt x="0" y="23417"/>
                    <a:pt x="836" y="17831"/>
                    <a:pt x="2565" y="13189"/>
                  </a:cubicBezTo>
                  <a:cubicBezTo>
                    <a:pt x="5694" y="4420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10"/>
                    <a:pt x="28465" y="47613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11"/>
                    <a:pt x="10717" y="12631"/>
                  </a:cubicBezTo>
                  <a:cubicBezTo>
                    <a:pt x="8760" y="16601"/>
                    <a:pt x="7816" y="22466"/>
                    <a:pt x="7816" y="30290"/>
                  </a:cubicBezTo>
                  <a:cubicBezTo>
                    <a:pt x="7816" y="36098"/>
                    <a:pt x="8431" y="40797"/>
                    <a:pt x="9710" y="44373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CADCD41F-0D49-42BF-B4BA-078E93266C34}"/>
                </a:ext>
              </a:extLst>
            </p:cNvPr>
            <p:cNvSpPr/>
            <p:nvPr/>
          </p:nvSpPr>
          <p:spPr>
            <a:xfrm>
              <a:off x="5077137" y="343115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3AEA513-8895-49C4-B4F3-CD47954218EC}"/>
                </a:ext>
              </a:extLst>
            </p:cNvPr>
            <p:cNvSpPr/>
            <p:nvPr/>
          </p:nvSpPr>
          <p:spPr>
            <a:xfrm>
              <a:off x="5120284" y="3457194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09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338B021-40FA-4B97-9D26-5CB92C7FE391}"/>
                </a:ext>
              </a:extLst>
            </p:cNvPr>
            <p:cNvSpPr/>
            <p:nvPr/>
          </p:nvSpPr>
          <p:spPr>
            <a:xfrm>
              <a:off x="5172419" y="3432947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76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43"/>
                    <a:pt x="8931" y="9577"/>
                    <a:pt x="10939" y="8376"/>
                  </a:cubicBezTo>
                  <a:cubicBezTo>
                    <a:pt x="13003" y="7203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27E998B-2626-4D54-88DF-4DBFA1405698}"/>
                </a:ext>
              </a:extLst>
            </p:cNvPr>
            <p:cNvSpPr/>
            <p:nvPr/>
          </p:nvSpPr>
          <p:spPr>
            <a:xfrm>
              <a:off x="5217716" y="338471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B0A4CC9E-3EDA-4B38-87E5-D3DE080394E4}"/>
                </a:ext>
              </a:extLst>
            </p:cNvPr>
            <p:cNvSpPr/>
            <p:nvPr/>
          </p:nvSpPr>
          <p:spPr>
            <a:xfrm>
              <a:off x="5271666" y="355445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7370191-D8EA-4637-85E4-B03084875C9F}"/>
                </a:ext>
              </a:extLst>
            </p:cNvPr>
            <p:cNvSpPr/>
            <p:nvPr/>
          </p:nvSpPr>
          <p:spPr>
            <a:xfrm>
              <a:off x="5320057" y="3606836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55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7486798A-2C56-4E60-849E-94E35AE07358}"/>
                </a:ext>
              </a:extLst>
            </p:cNvPr>
            <p:cNvSpPr/>
            <p:nvPr/>
          </p:nvSpPr>
          <p:spPr>
            <a:xfrm>
              <a:off x="5425806" y="355445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8A673016-4B56-446D-82F5-F73DC13D4275}"/>
                </a:ext>
              </a:extLst>
            </p:cNvPr>
            <p:cNvSpPr/>
            <p:nvPr/>
          </p:nvSpPr>
          <p:spPr>
            <a:xfrm>
              <a:off x="5474983" y="3606950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74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05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74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92D3FD5E-A4E8-4C6B-86C6-104E3A36FBA0}"/>
                </a:ext>
              </a:extLst>
            </p:cNvPr>
            <p:cNvSpPr/>
            <p:nvPr/>
          </p:nvSpPr>
          <p:spPr>
            <a:xfrm>
              <a:off x="5271666" y="37087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BA36494-5315-443B-9E8B-C865A15FB08C}"/>
                </a:ext>
              </a:extLst>
            </p:cNvPr>
            <p:cNvSpPr/>
            <p:nvPr/>
          </p:nvSpPr>
          <p:spPr>
            <a:xfrm>
              <a:off x="5320057" y="3761141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2C75D7A5-3E4E-4149-B0E5-91A2BBF85520}"/>
                </a:ext>
              </a:extLst>
            </p:cNvPr>
            <p:cNvSpPr/>
            <p:nvPr/>
          </p:nvSpPr>
          <p:spPr>
            <a:xfrm>
              <a:off x="5425806" y="37087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305968FA-3C2F-4605-865A-8622F58FFC9C}"/>
                </a:ext>
              </a:extLst>
            </p:cNvPr>
            <p:cNvSpPr/>
            <p:nvPr/>
          </p:nvSpPr>
          <p:spPr>
            <a:xfrm>
              <a:off x="5474983" y="3761255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47 h 63255"/>
                <a:gd name="connsiteX10" fmla="*/ 38181 w 50456"/>
                <a:gd name="connsiteY10" fmla="*/ 15084 h 63255"/>
                <a:gd name="connsiteX11" fmla="*/ 28129 w 50456"/>
                <a:gd name="connsiteY11" fmla="*/ 9384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65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E729CC1-931E-4983-9CEB-85067D64144A}"/>
                </a:ext>
              </a:extLst>
            </p:cNvPr>
            <p:cNvSpPr/>
            <p:nvPr/>
          </p:nvSpPr>
          <p:spPr>
            <a:xfrm>
              <a:off x="5077137" y="359577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9D4134C1-D7CC-4778-8B52-83177F46C40C}"/>
                </a:ext>
              </a:extLst>
            </p:cNvPr>
            <p:cNvSpPr/>
            <p:nvPr/>
          </p:nvSpPr>
          <p:spPr>
            <a:xfrm>
              <a:off x="5120284" y="3621813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6C677F-DEE6-4641-8035-0C2644E83449}"/>
                </a:ext>
              </a:extLst>
            </p:cNvPr>
            <p:cNvSpPr/>
            <p:nvPr/>
          </p:nvSpPr>
          <p:spPr>
            <a:xfrm>
              <a:off x="5167174" y="3597223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601"/>
                    <a:pt x="7816" y="22466"/>
                    <a:pt x="7816" y="30290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69A570A-0734-499F-9B8D-85605942A538}"/>
                </a:ext>
              </a:extLst>
            </p:cNvPr>
            <p:cNvSpPr/>
            <p:nvPr/>
          </p:nvSpPr>
          <p:spPr>
            <a:xfrm>
              <a:off x="5077137" y="3750076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F970B9FA-A962-4609-8710-64E3C64A074C}"/>
                </a:ext>
              </a:extLst>
            </p:cNvPr>
            <p:cNvSpPr/>
            <p:nvPr/>
          </p:nvSpPr>
          <p:spPr>
            <a:xfrm>
              <a:off x="5120284" y="3776118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BBE89C34-CDFF-4AE9-9A27-191C60E3F525}"/>
                </a:ext>
              </a:extLst>
            </p:cNvPr>
            <p:cNvSpPr/>
            <p:nvPr/>
          </p:nvSpPr>
          <p:spPr>
            <a:xfrm>
              <a:off x="5172419" y="3751864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7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7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20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29CA77E-8B0C-4DE2-9DA1-D6CB489123C1}"/>
                </a:ext>
              </a:extLst>
            </p:cNvPr>
            <p:cNvSpPr/>
            <p:nvPr/>
          </p:nvSpPr>
          <p:spPr>
            <a:xfrm>
              <a:off x="5217716" y="370618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CA7EEFB2-2FB1-437B-AE4C-600A9D172E2C}"/>
                </a:ext>
              </a:extLst>
            </p:cNvPr>
            <p:cNvSpPr/>
            <p:nvPr/>
          </p:nvSpPr>
          <p:spPr>
            <a:xfrm>
              <a:off x="5271666" y="3888796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0C04D36-33D5-4A14-8194-60D48082B484}"/>
                </a:ext>
              </a:extLst>
            </p:cNvPr>
            <p:cNvSpPr/>
            <p:nvPr/>
          </p:nvSpPr>
          <p:spPr>
            <a:xfrm>
              <a:off x="5320057" y="394118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6"/>
                    <a:pt x="50935" y="54172"/>
                    <a:pt x="43876" y="59901"/>
                  </a:cubicBezTo>
                  <a:cubicBezTo>
                    <a:pt x="39410" y="63620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2A85DC59-52F9-4738-862F-37E0ECE78064}"/>
                </a:ext>
              </a:extLst>
            </p:cNvPr>
            <p:cNvSpPr/>
            <p:nvPr/>
          </p:nvSpPr>
          <p:spPr>
            <a:xfrm>
              <a:off x="5425806" y="3888796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1E2A18BE-D59D-4F09-87CE-86EAE7F67E64}"/>
                </a:ext>
              </a:extLst>
            </p:cNvPr>
            <p:cNvSpPr/>
            <p:nvPr/>
          </p:nvSpPr>
          <p:spPr>
            <a:xfrm>
              <a:off x="5474983" y="3941295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2A3D2B2-F177-4D88-8D0D-38B273FAD509}"/>
                </a:ext>
              </a:extLst>
            </p:cNvPr>
            <p:cNvSpPr/>
            <p:nvPr/>
          </p:nvSpPr>
          <p:spPr>
            <a:xfrm>
              <a:off x="5271666" y="40431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8F665E26-2B48-4954-AC8F-D5CC4AD3547F}"/>
                </a:ext>
              </a:extLst>
            </p:cNvPr>
            <p:cNvSpPr/>
            <p:nvPr/>
          </p:nvSpPr>
          <p:spPr>
            <a:xfrm>
              <a:off x="5320057" y="4095486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5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8"/>
                  </a:cubicBezTo>
                  <a:cubicBezTo>
                    <a:pt x="10660" y="23782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9"/>
                    <a:pt x="54478" y="31070"/>
                  </a:cubicBezTo>
                  <a:cubicBezTo>
                    <a:pt x="54478" y="44566"/>
                    <a:pt x="50935" y="54179"/>
                    <a:pt x="43876" y="59901"/>
                  </a:cubicBezTo>
                  <a:cubicBezTo>
                    <a:pt x="39410" y="63620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ECF38A76-4694-4D53-8A1E-A7332306DC23}"/>
                </a:ext>
              </a:extLst>
            </p:cNvPr>
            <p:cNvSpPr/>
            <p:nvPr/>
          </p:nvSpPr>
          <p:spPr>
            <a:xfrm>
              <a:off x="5425806" y="40431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ED60DE26-A523-4DB8-95A4-8C4A983E6547}"/>
                </a:ext>
              </a:extLst>
            </p:cNvPr>
            <p:cNvSpPr/>
            <p:nvPr/>
          </p:nvSpPr>
          <p:spPr>
            <a:xfrm>
              <a:off x="5474983" y="4095600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84 h 63255"/>
                <a:gd name="connsiteX11" fmla="*/ 28129 w 50456"/>
                <a:gd name="connsiteY11" fmla="*/ 9384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E9767B88-114A-4EB8-BD42-80F9D3DC5F5F}"/>
                </a:ext>
              </a:extLst>
            </p:cNvPr>
            <p:cNvSpPr/>
            <p:nvPr/>
          </p:nvSpPr>
          <p:spPr>
            <a:xfrm>
              <a:off x="5077137" y="3930087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BE956F4-DACE-4ACC-A957-A786D6548021}"/>
                </a:ext>
              </a:extLst>
            </p:cNvPr>
            <p:cNvSpPr/>
            <p:nvPr/>
          </p:nvSpPr>
          <p:spPr>
            <a:xfrm>
              <a:off x="5120284" y="3956129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8A09EB-E9B6-4E09-8F4A-FF12388A59AE}"/>
                </a:ext>
              </a:extLst>
            </p:cNvPr>
            <p:cNvSpPr/>
            <p:nvPr/>
          </p:nvSpPr>
          <p:spPr>
            <a:xfrm>
              <a:off x="5167174" y="3931539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71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13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90 h 59121"/>
                <a:gd name="connsiteX16" fmla="*/ 9710 w 39631"/>
                <a:gd name="connsiteY16" fmla="*/ 44373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76"/>
                    <a:pt x="39632" y="20456"/>
                    <a:pt x="39632" y="28724"/>
                  </a:cubicBezTo>
                  <a:cubicBezTo>
                    <a:pt x="39632" y="36549"/>
                    <a:pt x="38460" y="43029"/>
                    <a:pt x="36167" y="48171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94"/>
                    <a:pt x="0" y="29954"/>
                  </a:cubicBezTo>
                  <a:cubicBezTo>
                    <a:pt x="0" y="23417"/>
                    <a:pt x="836" y="17831"/>
                    <a:pt x="2565" y="13189"/>
                  </a:cubicBezTo>
                  <a:cubicBezTo>
                    <a:pt x="5694" y="4420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10"/>
                    <a:pt x="28465" y="47613"/>
                  </a:cubicBezTo>
                  <a:cubicBezTo>
                    <a:pt x="30701" y="44259"/>
                    <a:pt x="31815" y="38058"/>
                    <a:pt x="31815" y="28946"/>
                  </a:cubicBezTo>
                  <a:cubicBezTo>
                    <a:pt x="31815" y="22466"/>
                    <a:pt x="30979" y="17158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11"/>
                    <a:pt x="10717" y="12631"/>
                  </a:cubicBezTo>
                  <a:cubicBezTo>
                    <a:pt x="8760" y="16601"/>
                    <a:pt x="7816" y="22466"/>
                    <a:pt x="7816" y="30290"/>
                  </a:cubicBezTo>
                  <a:cubicBezTo>
                    <a:pt x="7816" y="36098"/>
                    <a:pt x="8431" y="40797"/>
                    <a:pt x="9710" y="44373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0043B75E-AD4F-4A13-B80C-0FA34D749941}"/>
                </a:ext>
              </a:extLst>
            </p:cNvPr>
            <p:cNvSpPr/>
            <p:nvPr/>
          </p:nvSpPr>
          <p:spPr>
            <a:xfrm>
              <a:off x="5077137" y="4084421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D8AB7750-4C70-45EE-958D-CF4E83586558}"/>
                </a:ext>
              </a:extLst>
            </p:cNvPr>
            <p:cNvSpPr/>
            <p:nvPr/>
          </p:nvSpPr>
          <p:spPr>
            <a:xfrm>
              <a:off x="5120284" y="4110463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9 h 24024"/>
                <a:gd name="connsiteX2" fmla="*/ 0 w 41867"/>
                <a:gd name="connsiteY2" fmla="*/ 6709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5D8A29C-FDED-49E7-B512-3C92646BF6E1}"/>
                </a:ext>
              </a:extLst>
            </p:cNvPr>
            <p:cNvSpPr/>
            <p:nvPr/>
          </p:nvSpPr>
          <p:spPr>
            <a:xfrm>
              <a:off x="5172419" y="4086209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7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7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20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D806CDDE-5455-4C1A-AFAD-8DB1616C8DBE}"/>
                </a:ext>
              </a:extLst>
            </p:cNvPr>
            <p:cNvSpPr/>
            <p:nvPr/>
          </p:nvSpPr>
          <p:spPr>
            <a:xfrm>
              <a:off x="5217716" y="4040534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1DFC0FC1-029F-4326-AC9E-971986E1F086}"/>
                </a:ext>
              </a:extLst>
            </p:cNvPr>
            <p:cNvSpPr/>
            <p:nvPr/>
          </p:nvSpPr>
          <p:spPr>
            <a:xfrm>
              <a:off x="5271666" y="422314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B004AE10-31A5-4499-B1F0-7D66304E57D0}"/>
                </a:ext>
              </a:extLst>
            </p:cNvPr>
            <p:cNvSpPr/>
            <p:nvPr/>
          </p:nvSpPr>
          <p:spPr>
            <a:xfrm>
              <a:off x="5320057" y="427552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8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1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7"/>
                    <a:pt x="50935" y="54172"/>
                    <a:pt x="43876" y="59901"/>
                  </a:cubicBezTo>
                  <a:cubicBezTo>
                    <a:pt x="39410" y="63621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EFC2898E-5138-4867-BEB9-23A1F4320BA4}"/>
                </a:ext>
              </a:extLst>
            </p:cNvPr>
            <p:cNvSpPr/>
            <p:nvPr/>
          </p:nvSpPr>
          <p:spPr>
            <a:xfrm>
              <a:off x="5425806" y="422314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B3848C04-CADD-4579-B370-7B5737303377}"/>
                </a:ext>
              </a:extLst>
            </p:cNvPr>
            <p:cNvSpPr/>
            <p:nvPr/>
          </p:nvSpPr>
          <p:spPr>
            <a:xfrm>
              <a:off x="5474983" y="4275640"/>
              <a:ext cx="50456" cy="63255"/>
            </a:xfrm>
            <a:custGeom>
              <a:avLst/>
              <a:gdLst>
                <a:gd name="connsiteX0" fmla="*/ 0 w 50456"/>
                <a:gd name="connsiteY0" fmla="*/ 1338 h 63255"/>
                <a:gd name="connsiteX1" fmla="*/ 9931 w 50456"/>
                <a:gd name="connsiteY1" fmla="*/ 1338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47 h 63255"/>
                <a:gd name="connsiteX10" fmla="*/ 38181 w 50456"/>
                <a:gd name="connsiteY10" fmla="*/ 15084 h 63255"/>
                <a:gd name="connsiteX11" fmla="*/ 28129 w 50456"/>
                <a:gd name="connsiteY11" fmla="*/ 9384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65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02747E7-B131-43D1-A236-405D88AA91DB}"/>
                </a:ext>
              </a:extLst>
            </p:cNvPr>
            <p:cNvSpPr/>
            <p:nvPr/>
          </p:nvSpPr>
          <p:spPr>
            <a:xfrm>
              <a:off x="5271666" y="4377447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6AEC5713-D2DC-47C5-89FE-58A9042708E9}"/>
                </a:ext>
              </a:extLst>
            </p:cNvPr>
            <p:cNvSpPr/>
            <p:nvPr/>
          </p:nvSpPr>
          <p:spPr>
            <a:xfrm>
              <a:off x="5320057" y="4429830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6 h 88067"/>
                <a:gd name="connsiteX2" fmla="*/ 43761 w 54478"/>
                <a:gd name="connsiteY2" fmla="*/ 32079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9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5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8 h 88067"/>
                <a:gd name="connsiteX21" fmla="*/ 0 w 54478"/>
                <a:gd name="connsiteY21" fmla="*/ 88068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6"/>
                  </a:cubicBezTo>
                  <a:cubicBezTo>
                    <a:pt x="42147" y="46211"/>
                    <a:pt x="43761" y="40125"/>
                    <a:pt x="43761" y="32079"/>
                  </a:cubicBezTo>
                  <a:cubicBezTo>
                    <a:pt x="43761" y="27158"/>
                    <a:pt x="43040" y="22916"/>
                    <a:pt x="41639" y="19340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9"/>
                    <a:pt x="12167" y="19898"/>
                  </a:cubicBezTo>
                  <a:cubicBezTo>
                    <a:pt x="10660" y="23782"/>
                    <a:pt x="9938" y="28667"/>
                    <a:pt x="9938" y="34539"/>
                  </a:cubicBezTo>
                  <a:cubicBezTo>
                    <a:pt x="9938" y="39395"/>
                    <a:pt x="10660" y="43480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5"/>
                    <a:pt x="28243" y="65495"/>
                  </a:cubicBezTo>
                  <a:cubicBezTo>
                    <a:pt x="23613" y="65495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8"/>
                  </a:lnTo>
                  <a:lnTo>
                    <a:pt x="0" y="8806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3A234D0E-4AFC-461A-AEE7-16AEF20130D9}"/>
                </a:ext>
              </a:extLst>
            </p:cNvPr>
            <p:cNvSpPr/>
            <p:nvPr/>
          </p:nvSpPr>
          <p:spPr>
            <a:xfrm>
              <a:off x="5425806" y="4377447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391566E7-A989-47F7-9933-EEB56620550C}"/>
                </a:ext>
              </a:extLst>
            </p:cNvPr>
            <p:cNvSpPr/>
            <p:nvPr/>
          </p:nvSpPr>
          <p:spPr>
            <a:xfrm>
              <a:off x="5474983" y="4429945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2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84 h 63255"/>
                <a:gd name="connsiteX11" fmla="*/ 28129 w 50456"/>
                <a:gd name="connsiteY11" fmla="*/ 9391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3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2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2"/>
                  </a:cubicBezTo>
                  <a:cubicBezTo>
                    <a:pt x="10631" y="23746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BC0A867B-1108-45E1-8722-5B26EF9E97B2}"/>
                </a:ext>
              </a:extLst>
            </p:cNvPr>
            <p:cNvSpPr/>
            <p:nvPr/>
          </p:nvSpPr>
          <p:spPr>
            <a:xfrm>
              <a:off x="5077137" y="4264432"/>
              <a:ext cx="37845" cy="59006"/>
            </a:xfrm>
            <a:custGeom>
              <a:avLst/>
              <a:gdLst>
                <a:gd name="connsiteX0" fmla="*/ 0 w 37845"/>
                <a:gd name="connsiteY0" fmla="*/ 0 h 59006"/>
                <a:gd name="connsiteX1" fmla="*/ 8038 w 37845"/>
                <a:gd name="connsiteY1" fmla="*/ 0 h 59006"/>
                <a:gd name="connsiteX2" fmla="*/ 8038 w 37845"/>
                <a:gd name="connsiteY2" fmla="*/ 51969 h 59006"/>
                <a:gd name="connsiteX3" fmla="*/ 37846 w 37845"/>
                <a:gd name="connsiteY3" fmla="*/ 51969 h 59006"/>
                <a:gd name="connsiteX4" fmla="*/ 37846 w 37845"/>
                <a:gd name="connsiteY4" fmla="*/ 59007 h 59006"/>
                <a:gd name="connsiteX5" fmla="*/ 0 w 37845"/>
                <a:gd name="connsiteY5" fmla="*/ 59007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6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E457D6A3-BC76-4066-A9C3-CB0DC6783D76}"/>
                </a:ext>
              </a:extLst>
            </p:cNvPr>
            <p:cNvSpPr/>
            <p:nvPr/>
          </p:nvSpPr>
          <p:spPr>
            <a:xfrm>
              <a:off x="5120284" y="4290474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9 h 24024"/>
                <a:gd name="connsiteX2" fmla="*/ 0 w 41867"/>
                <a:gd name="connsiteY2" fmla="*/ 6709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CB1D2CEE-80CA-4B05-9F6D-547E625E19B7}"/>
                </a:ext>
              </a:extLst>
            </p:cNvPr>
            <p:cNvSpPr/>
            <p:nvPr/>
          </p:nvSpPr>
          <p:spPr>
            <a:xfrm>
              <a:off x="5167174" y="426589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0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38 h 59114"/>
                <a:gd name="connsiteX12" fmla="*/ 29358 w 39631"/>
                <a:gd name="connsiteY12" fmla="*/ 12960 h 59114"/>
                <a:gd name="connsiteX13" fmla="*/ 20091 w 39631"/>
                <a:gd name="connsiteY13" fmla="*/ 6587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0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60" y="43021"/>
                    <a:pt x="36167" y="48164"/>
                  </a:cubicBezTo>
                  <a:cubicBezTo>
                    <a:pt x="32823" y="55481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28" y="52520"/>
                    <a:pt x="26293" y="50904"/>
                    <a:pt x="28465" y="47606"/>
                  </a:cubicBezTo>
                  <a:cubicBezTo>
                    <a:pt x="30701" y="44252"/>
                    <a:pt x="31815" y="38051"/>
                    <a:pt x="31815" y="28938"/>
                  </a:cubicBezTo>
                  <a:cubicBezTo>
                    <a:pt x="31815" y="22458"/>
                    <a:pt x="30979" y="17152"/>
                    <a:pt x="29358" y="12960"/>
                  </a:cubicBezTo>
                  <a:cubicBezTo>
                    <a:pt x="27793" y="8712"/>
                    <a:pt x="24699" y="6587"/>
                    <a:pt x="20091" y="6587"/>
                  </a:cubicBezTo>
                  <a:cubicBezTo>
                    <a:pt x="15854" y="6587"/>
                    <a:pt x="12725" y="8604"/>
                    <a:pt x="10717" y="12624"/>
                  </a:cubicBezTo>
                  <a:cubicBezTo>
                    <a:pt x="8760" y="16594"/>
                    <a:pt x="7816" y="22458"/>
                    <a:pt x="7816" y="30283"/>
                  </a:cubicBezTo>
                  <a:cubicBezTo>
                    <a:pt x="7816" y="36091"/>
                    <a:pt x="8431" y="40790"/>
                    <a:pt x="9710" y="44366"/>
                  </a:cubicBezTo>
                  <a:cubicBezTo>
                    <a:pt x="11639" y="49809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F6BDFB91-EEAB-4D58-80B1-E143934972F3}"/>
                </a:ext>
              </a:extLst>
            </p:cNvPr>
            <p:cNvSpPr/>
            <p:nvPr/>
          </p:nvSpPr>
          <p:spPr>
            <a:xfrm>
              <a:off x="5077137" y="441874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9FC5FBE-5711-4CF4-B470-927212E5777F}"/>
                </a:ext>
              </a:extLst>
            </p:cNvPr>
            <p:cNvSpPr/>
            <p:nvPr/>
          </p:nvSpPr>
          <p:spPr>
            <a:xfrm>
              <a:off x="5120284" y="444477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09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6F2919A-8D65-4D90-BDEB-A220F2FB36F4}"/>
                </a:ext>
              </a:extLst>
            </p:cNvPr>
            <p:cNvSpPr/>
            <p:nvPr/>
          </p:nvSpPr>
          <p:spPr>
            <a:xfrm>
              <a:off x="5172419" y="4420532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77"/>
                    <a:pt x="10939" y="8383"/>
                  </a:cubicBezTo>
                  <a:cubicBezTo>
                    <a:pt x="13003" y="7203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89F22DF-6386-48EC-9A8E-E5852A14D958}"/>
                </a:ext>
              </a:extLst>
            </p:cNvPr>
            <p:cNvSpPr/>
            <p:nvPr/>
          </p:nvSpPr>
          <p:spPr>
            <a:xfrm>
              <a:off x="5217716" y="4374879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A24FEE81-C39A-4247-BEB1-51FFE1979431}"/>
                </a:ext>
              </a:extLst>
            </p:cNvPr>
            <p:cNvSpPr/>
            <p:nvPr/>
          </p:nvSpPr>
          <p:spPr>
            <a:xfrm>
              <a:off x="5271666" y="45574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9575BB71-2C62-4882-8722-ED37E80CAD01}"/>
                </a:ext>
              </a:extLst>
            </p:cNvPr>
            <p:cNvSpPr/>
            <p:nvPr/>
          </p:nvSpPr>
          <p:spPr>
            <a:xfrm>
              <a:off x="5320057" y="4609842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5 h 88067"/>
                <a:gd name="connsiteX2" fmla="*/ 43761 w 54478"/>
                <a:gd name="connsiteY2" fmla="*/ 32078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4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5"/>
                  </a:cubicBezTo>
                  <a:cubicBezTo>
                    <a:pt x="42147" y="46211"/>
                    <a:pt x="43761" y="40125"/>
                    <a:pt x="43761" y="32078"/>
                  </a:cubicBezTo>
                  <a:cubicBezTo>
                    <a:pt x="43761" y="27158"/>
                    <a:pt x="43040" y="22916"/>
                    <a:pt x="41639" y="19340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8"/>
                    <a:pt x="12167" y="19898"/>
                  </a:cubicBezTo>
                  <a:cubicBezTo>
                    <a:pt x="10660" y="23782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8"/>
                    <a:pt x="16969" y="3469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4"/>
                    <a:pt x="28243" y="65494"/>
                  </a:cubicBezTo>
                  <a:cubicBezTo>
                    <a:pt x="23613" y="65494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CA9D2C4-F5CF-4DF2-B01D-B23D669E7C51}"/>
                </a:ext>
              </a:extLst>
            </p:cNvPr>
            <p:cNvSpPr/>
            <p:nvPr/>
          </p:nvSpPr>
          <p:spPr>
            <a:xfrm>
              <a:off x="5425806" y="4557457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65CD3F4E-0B22-4348-B3B5-0CBCBBAA6C2D}"/>
                </a:ext>
              </a:extLst>
            </p:cNvPr>
            <p:cNvSpPr/>
            <p:nvPr/>
          </p:nvSpPr>
          <p:spPr>
            <a:xfrm>
              <a:off x="5474983" y="460995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84 h 63255"/>
                <a:gd name="connsiteX11" fmla="*/ 28129 w 50456"/>
                <a:gd name="connsiteY11" fmla="*/ 9384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1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13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DA7DE31-8C66-4A66-A356-E7B892279445}"/>
                </a:ext>
              </a:extLst>
            </p:cNvPr>
            <p:cNvSpPr/>
            <p:nvPr/>
          </p:nvSpPr>
          <p:spPr>
            <a:xfrm>
              <a:off x="5271666" y="47117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D1C4CA72-46A6-4EB1-92C6-09C3AA91A748}"/>
                </a:ext>
              </a:extLst>
            </p:cNvPr>
            <p:cNvSpPr/>
            <p:nvPr/>
          </p:nvSpPr>
          <p:spPr>
            <a:xfrm>
              <a:off x="5320057" y="4764154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1 h 88059"/>
                <a:gd name="connsiteX6" fmla="*/ 9938 w 54478"/>
                <a:gd name="connsiteY6" fmla="*/ 34532 h 88059"/>
                <a:gd name="connsiteX7" fmla="*/ 12167 w 54478"/>
                <a:gd name="connsiteY7" fmla="*/ 46819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2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62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54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0"/>
                    <a:pt x="43040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8" y="12681"/>
                    <a:pt x="12167" y="19891"/>
                  </a:cubicBezTo>
                  <a:cubicBezTo>
                    <a:pt x="10660" y="23774"/>
                    <a:pt x="9938" y="28659"/>
                    <a:pt x="9938" y="34532"/>
                  </a:cubicBezTo>
                  <a:cubicBezTo>
                    <a:pt x="9938" y="39388"/>
                    <a:pt x="10660" y="43472"/>
                    <a:pt x="12167" y="46819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62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1"/>
                    <a:pt x="16526" y="62354"/>
                  </a:cubicBezTo>
                  <a:cubicBezTo>
                    <a:pt x="14739" y="61238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3CA11869-85FD-45C4-97D7-0475808ECDD8}"/>
                </a:ext>
              </a:extLst>
            </p:cNvPr>
            <p:cNvSpPr/>
            <p:nvPr/>
          </p:nvSpPr>
          <p:spPr>
            <a:xfrm>
              <a:off x="5425806" y="4711791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6B6BA56-7142-467B-99FE-78575F65F51D}"/>
                </a:ext>
              </a:extLst>
            </p:cNvPr>
            <p:cNvSpPr/>
            <p:nvPr/>
          </p:nvSpPr>
          <p:spPr>
            <a:xfrm>
              <a:off x="5474983" y="476426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9"/>
                    <a:pt x="14625" y="15199"/>
                  </a:cubicBezTo>
                  <a:cubicBezTo>
                    <a:pt x="12839" y="17209"/>
                    <a:pt x="11667" y="19333"/>
                    <a:pt x="11160" y="21572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C1BD3DF8-2AA9-4CD2-94BB-C1741BB50AF5}"/>
                </a:ext>
              </a:extLst>
            </p:cNvPr>
            <p:cNvSpPr/>
            <p:nvPr/>
          </p:nvSpPr>
          <p:spPr>
            <a:xfrm>
              <a:off x="5077137" y="459878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B150473E-6700-4397-9C61-6ACA9E76B13F}"/>
                </a:ext>
              </a:extLst>
            </p:cNvPr>
            <p:cNvSpPr/>
            <p:nvPr/>
          </p:nvSpPr>
          <p:spPr>
            <a:xfrm>
              <a:off x="5120284" y="462481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09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09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2F8E87E-B4A9-4B40-ACE9-DDA073B558D5}"/>
                </a:ext>
              </a:extLst>
            </p:cNvPr>
            <p:cNvSpPr/>
            <p:nvPr/>
          </p:nvSpPr>
          <p:spPr>
            <a:xfrm>
              <a:off x="5167174" y="4600236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7 h 59114"/>
                <a:gd name="connsiteX2" fmla="*/ 39632 w 39631"/>
                <a:gd name="connsiteY2" fmla="*/ 28717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87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9"/>
                    <a:pt x="39632" y="20449"/>
                    <a:pt x="39632" y="28717"/>
                  </a:cubicBezTo>
                  <a:cubicBezTo>
                    <a:pt x="39632" y="36542"/>
                    <a:pt x="38460" y="43022"/>
                    <a:pt x="36167" y="48164"/>
                  </a:cubicBezTo>
                  <a:cubicBezTo>
                    <a:pt x="32823" y="55481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28" y="52520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59"/>
                    <a:pt x="30979" y="17151"/>
                    <a:pt x="29358" y="12960"/>
                  </a:cubicBezTo>
                  <a:cubicBezTo>
                    <a:pt x="27793" y="8712"/>
                    <a:pt x="24699" y="6587"/>
                    <a:pt x="20091" y="6587"/>
                  </a:cubicBezTo>
                  <a:cubicBezTo>
                    <a:pt x="15854" y="6587"/>
                    <a:pt x="12725" y="8604"/>
                    <a:pt x="10717" y="12624"/>
                  </a:cubicBezTo>
                  <a:cubicBezTo>
                    <a:pt x="8760" y="16594"/>
                    <a:pt x="7816" y="22459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09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C386248-3CFB-46B6-8A88-3D465F984B03}"/>
                </a:ext>
              </a:extLst>
            </p:cNvPr>
            <p:cNvSpPr/>
            <p:nvPr/>
          </p:nvSpPr>
          <p:spPr>
            <a:xfrm>
              <a:off x="5077137" y="475308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99B3CE54-7553-482E-AC2A-1D4FF2603D4F}"/>
                </a:ext>
              </a:extLst>
            </p:cNvPr>
            <p:cNvSpPr/>
            <p:nvPr/>
          </p:nvSpPr>
          <p:spPr>
            <a:xfrm>
              <a:off x="5120284" y="4779124"/>
              <a:ext cx="41867" cy="24032"/>
            </a:xfrm>
            <a:custGeom>
              <a:avLst/>
              <a:gdLst>
                <a:gd name="connsiteX0" fmla="*/ 41868 w 41867"/>
                <a:gd name="connsiteY0" fmla="*/ 0 h 24032"/>
                <a:gd name="connsiteX1" fmla="*/ 41868 w 41867"/>
                <a:gd name="connsiteY1" fmla="*/ 6709 h 24032"/>
                <a:gd name="connsiteX2" fmla="*/ 0 w 41867"/>
                <a:gd name="connsiteY2" fmla="*/ 6709 h 24032"/>
                <a:gd name="connsiteX3" fmla="*/ 0 w 41867"/>
                <a:gd name="connsiteY3" fmla="*/ 0 h 24032"/>
                <a:gd name="connsiteX4" fmla="*/ 41868 w 41867"/>
                <a:gd name="connsiteY4" fmla="*/ 17216 h 24032"/>
                <a:gd name="connsiteX5" fmla="*/ 41868 w 41867"/>
                <a:gd name="connsiteY5" fmla="*/ 24032 h 24032"/>
                <a:gd name="connsiteX6" fmla="*/ 0 w 41867"/>
                <a:gd name="connsiteY6" fmla="*/ 24032 h 24032"/>
                <a:gd name="connsiteX7" fmla="*/ 0 w 41867"/>
                <a:gd name="connsiteY7" fmla="*/ 17216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9BFF93CF-0AFA-4746-B1AF-8C62DD1D3490}"/>
                </a:ext>
              </a:extLst>
            </p:cNvPr>
            <p:cNvSpPr/>
            <p:nvPr/>
          </p:nvSpPr>
          <p:spPr>
            <a:xfrm>
              <a:off x="5172419" y="475487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963E403-8AE9-48B1-A12C-18020D7E3529}"/>
                </a:ext>
              </a:extLst>
            </p:cNvPr>
            <p:cNvSpPr/>
            <p:nvPr/>
          </p:nvSpPr>
          <p:spPr>
            <a:xfrm>
              <a:off x="5271666" y="48918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734C32F8-EF84-4787-AE59-F50B4359070C}"/>
                </a:ext>
              </a:extLst>
            </p:cNvPr>
            <p:cNvSpPr/>
            <p:nvPr/>
          </p:nvSpPr>
          <p:spPr>
            <a:xfrm>
              <a:off x="5320057" y="4944186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96 h 88067"/>
                <a:gd name="connsiteX2" fmla="*/ 43761 w 54478"/>
                <a:gd name="connsiteY2" fmla="*/ 32079 h 88067"/>
                <a:gd name="connsiteX3" fmla="*/ 41639 w 54478"/>
                <a:gd name="connsiteY3" fmla="*/ 19340 h 88067"/>
                <a:gd name="connsiteX4" fmla="*/ 26907 w 54478"/>
                <a:gd name="connsiteY4" fmla="*/ 9055 h 88067"/>
                <a:gd name="connsiteX5" fmla="*/ 12167 w 54478"/>
                <a:gd name="connsiteY5" fmla="*/ 19898 h 88067"/>
                <a:gd name="connsiteX6" fmla="*/ 9938 w 54478"/>
                <a:gd name="connsiteY6" fmla="*/ 34539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9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95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8 h 88067"/>
                <a:gd name="connsiteX21" fmla="*/ 0 w 54478"/>
                <a:gd name="connsiteY21" fmla="*/ 88068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96"/>
                  </a:cubicBezTo>
                  <a:cubicBezTo>
                    <a:pt x="42147" y="46211"/>
                    <a:pt x="43761" y="40125"/>
                    <a:pt x="43761" y="32079"/>
                  </a:cubicBezTo>
                  <a:cubicBezTo>
                    <a:pt x="43761" y="27158"/>
                    <a:pt x="43040" y="22916"/>
                    <a:pt x="41639" y="19340"/>
                  </a:cubicBezTo>
                  <a:cubicBezTo>
                    <a:pt x="38960" y="12495"/>
                    <a:pt x="34052" y="9055"/>
                    <a:pt x="26907" y="9055"/>
                  </a:cubicBezTo>
                  <a:cubicBezTo>
                    <a:pt x="19677" y="9055"/>
                    <a:pt x="14768" y="12689"/>
                    <a:pt x="12167" y="19898"/>
                  </a:cubicBezTo>
                  <a:cubicBezTo>
                    <a:pt x="10660" y="23782"/>
                    <a:pt x="9938" y="28667"/>
                    <a:pt x="9938" y="34539"/>
                  </a:cubicBezTo>
                  <a:cubicBezTo>
                    <a:pt x="9938" y="39395"/>
                    <a:pt x="10660" y="43480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31"/>
                    <a:pt x="14432" y="4978"/>
                    <a:pt x="16969" y="3469"/>
                  </a:cubicBezTo>
                  <a:cubicBezTo>
                    <a:pt x="20462" y="1180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100"/>
                    <a:pt x="54478" y="31070"/>
                  </a:cubicBezTo>
                  <a:cubicBezTo>
                    <a:pt x="54478" y="44567"/>
                    <a:pt x="50935" y="54179"/>
                    <a:pt x="43876" y="59901"/>
                  </a:cubicBezTo>
                  <a:cubicBezTo>
                    <a:pt x="39410" y="63621"/>
                    <a:pt x="34188" y="65495"/>
                    <a:pt x="28243" y="65495"/>
                  </a:cubicBezTo>
                  <a:cubicBezTo>
                    <a:pt x="23613" y="65495"/>
                    <a:pt x="19705" y="64429"/>
                    <a:pt x="16526" y="62362"/>
                  </a:cubicBezTo>
                  <a:cubicBezTo>
                    <a:pt x="14739" y="61246"/>
                    <a:pt x="12675" y="59293"/>
                    <a:pt x="10381" y="56439"/>
                  </a:cubicBezTo>
                  <a:lnTo>
                    <a:pt x="10381" y="88068"/>
                  </a:lnTo>
                  <a:lnTo>
                    <a:pt x="0" y="88068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E7C1AA-C135-46F3-A7D7-2454D8C63D24}"/>
                </a:ext>
              </a:extLst>
            </p:cNvPr>
            <p:cNvSpPr/>
            <p:nvPr/>
          </p:nvSpPr>
          <p:spPr>
            <a:xfrm>
              <a:off x="5425806" y="4891802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95FC0B9-4507-4268-8166-2CAE5561402A}"/>
                </a:ext>
              </a:extLst>
            </p:cNvPr>
            <p:cNvSpPr/>
            <p:nvPr/>
          </p:nvSpPr>
          <p:spPr>
            <a:xfrm>
              <a:off x="5474983" y="494430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2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84 h 63255"/>
                <a:gd name="connsiteX11" fmla="*/ 28129 w 50456"/>
                <a:gd name="connsiteY11" fmla="*/ 9391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2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3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76"/>
                    <a:pt x="47891" y="9162"/>
                  </a:cubicBezTo>
                  <a:cubicBezTo>
                    <a:pt x="49592" y="12517"/>
                    <a:pt x="50456" y="17323"/>
                    <a:pt x="50456" y="23582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49"/>
                    <a:pt x="39296" y="17409"/>
                    <a:pt x="38181" y="15084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9"/>
                    <a:pt x="14625" y="15199"/>
                  </a:cubicBezTo>
                  <a:cubicBezTo>
                    <a:pt x="12839" y="17209"/>
                    <a:pt x="11667" y="19333"/>
                    <a:pt x="11160" y="21572"/>
                  </a:cubicBezTo>
                  <a:cubicBezTo>
                    <a:pt x="10631" y="23746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4DBFD76A-F5B5-4BB2-9F29-5AC16D27C089}"/>
                </a:ext>
              </a:extLst>
            </p:cNvPr>
            <p:cNvSpPr/>
            <p:nvPr/>
          </p:nvSpPr>
          <p:spPr>
            <a:xfrm>
              <a:off x="5271666" y="5046108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BE87080D-12BD-4102-B9E3-6F1A56A18484}"/>
                </a:ext>
              </a:extLst>
            </p:cNvPr>
            <p:cNvSpPr/>
            <p:nvPr/>
          </p:nvSpPr>
          <p:spPr>
            <a:xfrm>
              <a:off x="5320057" y="509849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5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5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2"/>
                    <a:pt x="16526" y="62355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B77AD1F-8648-4FF2-9AB9-99672EF2E9BE}"/>
                </a:ext>
              </a:extLst>
            </p:cNvPr>
            <p:cNvSpPr/>
            <p:nvPr/>
          </p:nvSpPr>
          <p:spPr>
            <a:xfrm>
              <a:off x="5425806" y="5046108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C190805-1656-47EC-968D-3FC1E508C99A}"/>
                </a:ext>
              </a:extLst>
            </p:cNvPr>
            <p:cNvSpPr/>
            <p:nvPr/>
          </p:nvSpPr>
          <p:spPr>
            <a:xfrm>
              <a:off x="5474983" y="509860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1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33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0C1B582E-07D2-468C-84F1-F695053D3DBC}"/>
                </a:ext>
              </a:extLst>
            </p:cNvPr>
            <p:cNvSpPr/>
            <p:nvPr/>
          </p:nvSpPr>
          <p:spPr>
            <a:xfrm>
              <a:off x="5077137" y="4933129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61447230-B4FF-42CE-A8CC-A5698F583932}"/>
                </a:ext>
              </a:extLst>
            </p:cNvPr>
            <p:cNvSpPr/>
            <p:nvPr/>
          </p:nvSpPr>
          <p:spPr>
            <a:xfrm>
              <a:off x="5120284" y="4959163"/>
              <a:ext cx="41867" cy="24032"/>
            </a:xfrm>
            <a:custGeom>
              <a:avLst/>
              <a:gdLst>
                <a:gd name="connsiteX0" fmla="*/ 41868 w 41867"/>
                <a:gd name="connsiteY0" fmla="*/ 0 h 24032"/>
                <a:gd name="connsiteX1" fmla="*/ 41868 w 41867"/>
                <a:gd name="connsiteY1" fmla="*/ 6709 h 24032"/>
                <a:gd name="connsiteX2" fmla="*/ 0 w 41867"/>
                <a:gd name="connsiteY2" fmla="*/ 6709 h 24032"/>
                <a:gd name="connsiteX3" fmla="*/ 0 w 41867"/>
                <a:gd name="connsiteY3" fmla="*/ 0 h 24032"/>
                <a:gd name="connsiteX4" fmla="*/ 41868 w 41867"/>
                <a:gd name="connsiteY4" fmla="*/ 17209 h 24032"/>
                <a:gd name="connsiteX5" fmla="*/ 41868 w 41867"/>
                <a:gd name="connsiteY5" fmla="*/ 24032 h 24032"/>
                <a:gd name="connsiteX6" fmla="*/ 0 w 41867"/>
                <a:gd name="connsiteY6" fmla="*/ 24032 h 24032"/>
                <a:gd name="connsiteX7" fmla="*/ 0 w 41867"/>
                <a:gd name="connsiteY7" fmla="*/ 17209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7B8722DF-6B58-48C0-A9E1-2A9D2B20B564}"/>
                </a:ext>
              </a:extLst>
            </p:cNvPr>
            <p:cNvSpPr/>
            <p:nvPr/>
          </p:nvSpPr>
          <p:spPr>
            <a:xfrm>
              <a:off x="5167174" y="4934581"/>
              <a:ext cx="39631" cy="59114"/>
            </a:xfrm>
            <a:custGeom>
              <a:avLst/>
              <a:gdLst>
                <a:gd name="connsiteX0" fmla="*/ 19648 w 39631"/>
                <a:gd name="connsiteY0" fmla="*/ 0 h 59114"/>
                <a:gd name="connsiteX1" fmla="*/ 35831 w 39631"/>
                <a:gd name="connsiteY1" fmla="*/ 9277 h 59114"/>
                <a:gd name="connsiteX2" fmla="*/ 39632 w 39631"/>
                <a:gd name="connsiteY2" fmla="*/ 28716 h 59114"/>
                <a:gd name="connsiteX3" fmla="*/ 36167 w 39631"/>
                <a:gd name="connsiteY3" fmla="*/ 48164 h 59114"/>
                <a:gd name="connsiteX4" fmla="*/ 19648 w 39631"/>
                <a:gd name="connsiteY4" fmla="*/ 59114 h 59114"/>
                <a:gd name="connsiteX5" fmla="*/ 4244 w 39631"/>
                <a:gd name="connsiteY5" fmla="*/ 50174 h 59114"/>
                <a:gd name="connsiteX6" fmla="*/ 0 w 39631"/>
                <a:gd name="connsiteY6" fmla="*/ 29947 h 59114"/>
                <a:gd name="connsiteX7" fmla="*/ 2565 w 39631"/>
                <a:gd name="connsiteY7" fmla="*/ 13182 h 59114"/>
                <a:gd name="connsiteX8" fmla="*/ 19648 w 39631"/>
                <a:gd name="connsiteY8" fmla="*/ 0 h 59114"/>
                <a:gd name="connsiteX9" fmla="*/ 19534 w 39631"/>
                <a:gd name="connsiteY9" fmla="*/ 52520 h 59114"/>
                <a:gd name="connsiteX10" fmla="*/ 28465 w 39631"/>
                <a:gd name="connsiteY10" fmla="*/ 47606 h 59114"/>
                <a:gd name="connsiteX11" fmla="*/ 31815 w 39631"/>
                <a:gd name="connsiteY11" fmla="*/ 28946 h 59114"/>
                <a:gd name="connsiteX12" fmla="*/ 29358 w 39631"/>
                <a:gd name="connsiteY12" fmla="*/ 12960 h 59114"/>
                <a:gd name="connsiteX13" fmla="*/ 20091 w 39631"/>
                <a:gd name="connsiteY13" fmla="*/ 6594 h 59114"/>
                <a:gd name="connsiteX14" fmla="*/ 10717 w 39631"/>
                <a:gd name="connsiteY14" fmla="*/ 12624 h 59114"/>
                <a:gd name="connsiteX15" fmla="*/ 7816 w 39631"/>
                <a:gd name="connsiteY15" fmla="*/ 30283 h 59114"/>
                <a:gd name="connsiteX16" fmla="*/ 9710 w 39631"/>
                <a:gd name="connsiteY16" fmla="*/ 44366 h 59114"/>
                <a:gd name="connsiteX17" fmla="*/ 19534 w 39631"/>
                <a:gd name="connsiteY17" fmla="*/ 52520 h 5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4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9"/>
                    <a:pt x="39632" y="20448"/>
                    <a:pt x="39632" y="28716"/>
                  </a:cubicBezTo>
                  <a:cubicBezTo>
                    <a:pt x="39632" y="36541"/>
                    <a:pt x="38460" y="43021"/>
                    <a:pt x="36167" y="48164"/>
                  </a:cubicBezTo>
                  <a:cubicBezTo>
                    <a:pt x="32823" y="55488"/>
                    <a:pt x="27293" y="59114"/>
                    <a:pt x="19648" y="59114"/>
                  </a:cubicBezTo>
                  <a:cubicBezTo>
                    <a:pt x="12725" y="59114"/>
                    <a:pt x="7588" y="56153"/>
                    <a:pt x="4244" y="50174"/>
                  </a:cubicBezTo>
                  <a:cubicBezTo>
                    <a:pt x="1393" y="45117"/>
                    <a:pt x="0" y="38387"/>
                    <a:pt x="0" y="29947"/>
                  </a:cubicBezTo>
                  <a:cubicBezTo>
                    <a:pt x="0" y="23409"/>
                    <a:pt x="836" y="17824"/>
                    <a:pt x="2565" y="13182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0"/>
                  </a:moveTo>
                  <a:cubicBezTo>
                    <a:pt x="23328" y="52520"/>
                    <a:pt x="26293" y="50903"/>
                    <a:pt x="28465" y="47606"/>
                  </a:cubicBezTo>
                  <a:cubicBezTo>
                    <a:pt x="30701" y="44251"/>
                    <a:pt x="31815" y="38050"/>
                    <a:pt x="31815" y="28946"/>
                  </a:cubicBezTo>
                  <a:cubicBezTo>
                    <a:pt x="31815" y="22458"/>
                    <a:pt x="30979" y="17151"/>
                    <a:pt x="29358" y="12960"/>
                  </a:cubicBezTo>
                  <a:cubicBezTo>
                    <a:pt x="27793" y="8711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24"/>
                  </a:cubicBezTo>
                  <a:cubicBezTo>
                    <a:pt x="8760" y="16593"/>
                    <a:pt x="7816" y="22458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0"/>
                    <a:pt x="19534" y="5252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14D5A3-9BD6-42A6-95BD-453730662E8D}"/>
                </a:ext>
              </a:extLst>
            </p:cNvPr>
            <p:cNvSpPr/>
            <p:nvPr/>
          </p:nvSpPr>
          <p:spPr>
            <a:xfrm>
              <a:off x="5077137" y="5087434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8CEAA10-887B-462D-BFDA-3643BC3493B6}"/>
                </a:ext>
              </a:extLst>
            </p:cNvPr>
            <p:cNvSpPr/>
            <p:nvPr/>
          </p:nvSpPr>
          <p:spPr>
            <a:xfrm>
              <a:off x="5120284" y="5113469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207814F5-1105-40B5-8385-10FDC9D075A1}"/>
                </a:ext>
              </a:extLst>
            </p:cNvPr>
            <p:cNvSpPr/>
            <p:nvPr/>
          </p:nvSpPr>
          <p:spPr>
            <a:xfrm>
              <a:off x="5172419" y="5089222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23A28C11-27EE-453D-9623-85607433D319}"/>
                </a:ext>
              </a:extLst>
            </p:cNvPr>
            <p:cNvSpPr/>
            <p:nvPr/>
          </p:nvSpPr>
          <p:spPr>
            <a:xfrm>
              <a:off x="5217716" y="5043540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31B9DA5D-48CF-4D51-9A58-65B2598157E1}"/>
                </a:ext>
              </a:extLst>
            </p:cNvPr>
            <p:cNvSpPr/>
            <p:nvPr/>
          </p:nvSpPr>
          <p:spPr>
            <a:xfrm>
              <a:off x="5271666" y="5226147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7D18E25-1A4F-4525-9CBF-144E5B5B13D0}"/>
                </a:ext>
              </a:extLst>
            </p:cNvPr>
            <p:cNvSpPr/>
            <p:nvPr/>
          </p:nvSpPr>
          <p:spPr>
            <a:xfrm>
              <a:off x="5320057" y="5278538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0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55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1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5"/>
                    <a:pt x="9938" y="28660"/>
                    <a:pt x="9938" y="34532"/>
                  </a:cubicBezTo>
                  <a:cubicBezTo>
                    <a:pt x="9938" y="39388"/>
                    <a:pt x="10660" y="43472"/>
                    <a:pt x="12167" y="46820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2"/>
                    <a:pt x="16526" y="62355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C93632F1-69F1-47FD-B143-C9A39CB0DCCF}"/>
                </a:ext>
              </a:extLst>
            </p:cNvPr>
            <p:cNvSpPr/>
            <p:nvPr/>
          </p:nvSpPr>
          <p:spPr>
            <a:xfrm>
              <a:off x="5425806" y="5226147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26AE45D8-7A4E-4204-AA0D-ACECB21B834F}"/>
                </a:ext>
              </a:extLst>
            </p:cNvPr>
            <p:cNvSpPr/>
            <p:nvPr/>
          </p:nvSpPr>
          <p:spPr>
            <a:xfrm>
              <a:off x="5474983" y="527864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2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1 h 63255"/>
                <a:gd name="connsiteX11" fmla="*/ 28129 w 50456"/>
                <a:gd name="connsiteY11" fmla="*/ 9391 h 63255"/>
                <a:gd name="connsiteX12" fmla="*/ 22106 w 50456"/>
                <a:gd name="connsiteY12" fmla="*/ 10056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56"/>
                  </a:cubicBezTo>
                  <a:cubicBezTo>
                    <a:pt x="19255" y="10950"/>
                    <a:pt x="16776" y="12688"/>
                    <a:pt x="14625" y="15199"/>
                  </a:cubicBezTo>
                  <a:cubicBezTo>
                    <a:pt x="12839" y="17209"/>
                    <a:pt x="11667" y="19333"/>
                    <a:pt x="11160" y="21571"/>
                  </a:cubicBezTo>
                  <a:cubicBezTo>
                    <a:pt x="10631" y="23746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D676592-2E84-4A71-8CE1-4B04AD897E2E}"/>
                </a:ext>
              </a:extLst>
            </p:cNvPr>
            <p:cNvSpPr/>
            <p:nvPr/>
          </p:nvSpPr>
          <p:spPr>
            <a:xfrm>
              <a:off x="5271666" y="538046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4A70512D-6D7B-4949-8300-45EDA08FDBFA}"/>
                </a:ext>
              </a:extLst>
            </p:cNvPr>
            <p:cNvSpPr/>
            <p:nvPr/>
          </p:nvSpPr>
          <p:spPr>
            <a:xfrm>
              <a:off x="5320057" y="5432844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0 h 88059"/>
                <a:gd name="connsiteX6" fmla="*/ 9938 w 54478"/>
                <a:gd name="connsiteY6" fmla="*/ 34532 h 88059"/>
                <a:gd name="connsiteX7" fmla="*/ 12167 w 54478"/>
                <a:gd name="connsiteY7" fmla="*/ 46827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1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70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62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7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8" y="12681"/>
                    <a:pt x="12167" y="19890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1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8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EC57007C-DB3B-4D15-8175-41157D21ACE7}"/>
                </a:ext>
              </a:extLst>
            </p:cNvPr>
            <p:cNvSpPr/>
            <p:nvPr/>
          </p:nvSpPr>
          <p:spPr>
            <a:xfrm>
              <a:off x="5425806" y="5380460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00FA0BE-B85F-4D5F-A7A4-7C87F82D0056}"/>
                </a:ext>
              </a:extLst>
            </p:cNvPr>
            <p:cNvSpPr/>
            <p:nvPr/>
          </p:nvSpPr>
          <p:spPr>
            <a:xfrm>
              <a:off x="5474983" y="5432951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44 w 50456"/>
                <a:gd name="connsiteY4" fmla="*/ 0 h 63255"/>
                <a:gd name="connsiteX5" fmla="*/ 47891 w 50456"/>
                <a:gd name="connsiteY5" fmla="*/ 9170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64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70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4"/>
                  </a:cubicBezTo>
                  <a:cubicBezTo>
                    <a:pt x="19255" y="10958"/>
                    <a:pt x="16776" y="12689"/>
                    <a:pt x="14625" y="15199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A9A05826-EE42-498B-AF33-D9569EEE6F03}"/>
                </a:ext>
              </a:extLst>
            </p:cNvPr>
            <p:cNvSpPr/>
            <p:nvPr/>
          </p:nvSpPr>
          <p:spPr>
            <a:xfrm>
              <a:off x="5077137" y="526744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2 h 59007"/>
                <a:gd name="connsiteX3" fmla="*/ 37846 w 37845"/>
                <a:gd name="connsiteY3" fmla="*/ 51962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2"/>
                  </a:lnTo>
                  <a:lnTo>
                    <a:pt x="37846" y="51962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39CA1559-85DF-4852-99EC-79F14768F67D}"/>
                </a:ext>
              </a:extLst>
            </p:cNvPr>
            <p:cNvSpPr/>
            <p:nvPr/>
          </p:nvSpPr>
          <p:spPr>
            <a:xfrm>
              <a:off x="5120284" y="5293480"/>
              <a:ext cx="41867" cy="24032"/>
            </a:xfrm>
            <a:custGeom>
              <a:avLst/>
              <a:gdLst>
                <a:gd name="connsiteX0" fmla="*/ 41868 w 41867"/>
                <a:gd name="connsiteY0" fmla="*/ 0 h 24032"/>
                <a:gd name="connsiteX1" fmla="*/ 41868 w 41867"/>
                <a:gd name="connsiteY1" fmla="*/ 6709 h 24032"/>
                <a:gd name="connsiteX2" fmla="*/ 0 w 41867"/>
                <a:gd name="connsiteY2" fmla="*/ 6709 h 24032"/>
                <a:gd name="connsiteX3" fmla="*/ 0 w 41867"/>
                <a:gd name="connsiteY3" fmla="*/ 0 h 24032"/>
                <a:gd name="connsiteX4" fmla="*/ 41868 w 41867"/>
                <a:gd name="connsiteY4" fmla="*/ 17216 h 24032"/>
                <a:gd name="connsiteX5" fmla="*/ 41868 w 41867"/>
                <a:gd name="connsiteY5" fmla="*/ 24032 h 24032"/>
                <a:gd name="connsiteX6" fmla="*/ 0 w 41867"/>
                <a:gd name="connsiteY6" fmla="*/ 24032 h 24032"/>
                <a:gd name="connsiteX7" fmla="*/ 0 w 41867"/>
                <a:gd name="connsiteY7" fmla="*/ 17216 h 2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2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758B481-0141-4FA2-B9FB-DB51B8697F7B}"/>
                </a:ext>
              </a:extLst>
            </p:cNvPr>
            <p:cNvSpPr/>
            <p:nvPr/>
          </p:nvSpPr>
          <p:spPr>
            <a:xfrm>
              <a:off x="5167174" y="526889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0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097"/>
                    <a:pt x="35831" y="9277"/>
                  </a:cubicBezTo>
                  <a:cubicBezTo>
                    <a:pt x="38346" y="13968"/>
                    <a:pt x="39632" y="20448"/>
                    <a:pt x="39632" y="28724"/>
                  </a:cubicBezTo>
                  <a:cubicBezTo>
                    <a:pt x="39632" y="36541"/>
                    <a:pt x="38460" y="43029"/>
                    <a:pt x="36167" y="48164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53"/>
                    <a:pt x="4244" y="50181"/>
                  </a:cubicBezTo>
                  <a:cubicBezTo>
                    <a:pt x="1393" y="45124"/>
                    <a:pt x="0" y="38386"/>
                    <a:pt x="0" y="29947"/>
                  </a:cubicBezTo>
                  <a:cubicBezTo>
                    <a:pt x="0" y="23409"/>
                    <a:pt x="836" y="17823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1"/>
                    <a:pt x="31815" y="38050"/>
                    <a:pt x="31815" y="28946"/>
                  </a:cubicBezTo>
                  <a:cubicBezTo>
                    <a:pt x="31815" y="22466"/>
                    <a:pt x="30979" y="17151"/>
                    <a:pt x="29358" y="12960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593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36CBC082-ED6A-4BFC-9EF5-2F1FB6D7DC67}"/>
                </a:ext>
              </a:extLst>
            </p:cNvPr>
            <p:cNvSpPr/>
            <p:nvPr/>
          </p:nvSpPr>
          <p:spPr>
            <a:xfrm>
              <a:off x="5077137" y="542175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C2D2F9C4-4342-49B4-B340-6EFACA241275}"/>
                </a:ext>
              </a:extLst>
            </p:cNvPr>
            <p:cNvSpPr/>
            <p:nvPr/>
          </p:nvSpPr>
          <p:spPr>
            <a:xfrm>
              <a:off x="5120284" y="544779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A7F38347-AC2B-4E27-B394-08A3CBBA8D2B}"/>
                </a:ext>
              </a:extLst>
            </p:cNvPr>
            <p:cNvSpPr/>
            <p:nvPr/>
          </p:nvSpPr>
          <p:spPr>
            <a:xfrm>
              <a:off x="5172419" y="5423538"/>
              <a:ext cx="21326" cy="57218"/>
            </a:xfrm>
            <a:custGeom>
              <a:avLst/>
              <a:gdLst>
                <a:gd name="connsiteX0" fmla="*/ 0 w 21326"/>
                <a:gd name="connsiteY0" fmla="*/ 16536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3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8E198051-455D-4887-B669-CDC10853D865}"/>
                </a:ext>
              </a:extLst>
            </p:cNvPr>
            <p:cNvSpPr/>
            <p:nvPr/>
          </p:nvSpPr>
          <p:spPr>
            <a:xfrm>
              <a:off x="5217716" y="5377885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B79CE966-DA66-48DC-85D0-A4106941B008}"/>
                </a:ext>
              </a:extLst>
            </p:cNvPr>
            <p:cNvSpPr/>
            <p:nvPr/>
          </p:nvSpPr>
          <p:spPr>
            <a:xfrm>
              <a:off x="5271666" y="5560492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9D8E38A2-0BAF-4BEB-8919-B9D416B12079}"/>
                </a:ext>
              </a:extLst>
            </p:cNvPr>
            <p:cNvSpPr/>
            <p:nvPr/>
          </p:nvSpPr>
          <p:spPr>
            <a:xfrm>
              <a:off x="5320057" y="5612855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2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63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2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08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5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2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3"/>
                    <a:pt x="54478" y="31063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371F637C-8C06-41CA-8CBC-3C4A3DFE155A}"/>
                </a:ext>
              </a:extLst>
            </p:cNvPr>
            <p:cNvSpPr/>
            <p:nvPr/>
          </p:nvSpPr>
          <p:spPr>
            <a:xfrm>
              <a:off x="5425806" y="5560492"/>
              <a:ext cx="154140" cy="154312"/>
            </a:xfrm>
            <a:custGeom>
              <a:avLst/>
              <a:gdLst>
                <a:gd name="connsiteX0" fmla="*/ 0 w 154140"/>
                <a:gd name="connsiteY0" fmla="*/ 0 h 154312"/>
                <a:gd name="connsiteX1" fmla="*/ 154140 w 154140"/>
                <a:gd name="connsiteY1" fmla="*/ 0 h 154312"/>
                <a:gd name="connsiteX2" fmla="*/ 154140 w 154140"/>
                <a:gd name="connsiteY2" fmla="*/ 154313 h 154312"/>
                <a:gd name="connsiteX3" fmla="*/ 0 w 154140"/>
                <a:gd name="connsiteY3" fmla="*/ 154313 h 15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12">
                  <a:moveTo>
                    <a:pt x="0" y="0"/>
                  </a:moveTo>
                  <a:lnTo>
                    <a:pt x="154140" y="0"/>
                  </a:lnTo>
                  <a:lnTo>
                    <a:pt x="154140" y="154313"/>
                  </a:lnTo>
                  <a:lnTo>
                    <a:pt x="0" y="154313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0C9A457-9CA2-47CE-84A6-A28AD52A43F3}"/>
                </a:ext>
              </a:extLst>
            </p:cNvPr>
            <p:cNvSpPr/>
            <p:nvPr/>
          </p:nvSpPr>
          <p:spPr>
            <a:xfrm>
              <a:off x="5474983" y="5612962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46 h 63255"/>
                <a:gd name="connsiteX4" fmla="*/ 30144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1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86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199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E2473F0-8318-400B-A7C0-D53F46F56689}"/>
                </a:ext>
              </a:extLst>
            </p:cNvPr>
            <p:cNvSpPr/>
            <p:nvPr/>
          </p:nvSpPr>
          <p:spPr>
            <a:xfrm>
              <a:off x="5271666" y="571480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5AF5DEE-7587-45E7-897D-CFF85F4954A5}"/>
                </a:ext>
              </a:extLst>
            </p:cNvPr>
            <p:cNvSpPr/>
            <p:nvPr/>
          </p:nvSpPr>
          <p:spPr>
            <a:xfrm>
              <a:off x="5320057" y="5767189"/>
              <a:ext cx="54478" cy="88060"/>
            </a:xfrm>
            <a:custGeom>
              <a:avLst/>
              <a:gdLst>
                <a:gd name="connsiteX0" fmla="*/ 26907 w 54478"/>
                <a:gd name="connsiteY0" fmla="*/ 56325 h 88060"/>
                <a:gd name="connsiteX1" fmla="*/ 38960 w 54478"/>
                <a:gd name="connsiteY1" fmla="*/ 50288 h 88060"/>
                <a:gd name="connsiteX2" fmla="*/ 43761 w 54478"/>
                <a:gd name="connsiteY2" fmla="*/ 32071 h 88060"/>
                <a:gd name="connsiteX3" fmla="*/ 41639 w 54478"/>
                <a:gd name="connsiteY3" fmla="*/ 19333 h 88060"/>
                <a:gd name="connsiteX4" fmla="*/ 26907 w 54478"/>
                <a:gd name="connsiteY4" fmla="*/ 9048 h 88060"/>
                <a:gd name="connsiteX5" fmla="*/ 12167 w 54478"/>
                <a:gd name="connsiteY5" fmla="*/ 19891 h 88060"/>
                <a:gd name="connsiteX6" fmla="*/ 9938 w 54478"/>
                <a:gd name="connsiteY6" fmla="*/ 34532 h 88060"/>
                <a:gd name="connsiteX7" fmla="*/ 12167 w 54478"/>
                <a:gd name="connsiteY7" fmla="*/ 46827 h 88060"/>
                <a:gd name="connsiteX8" fmla="*/ 26907 w 54478"/>
                <a:gd name="connsiteY8" fmla="*/ 56325 h 88060"/>
                <a:gd name="connsiteX9" fmla="*/ 0 w 54478"/>
                <a:gd name="connsiteY9" fmla="*/ 1788 h 88060"/>
                <a:gd name="connsiteX10" fmla="*/ 10160 w 54478"/>
                <a:gd name="connsiteY10" fmla="*/ 1788 h 88060"/>
                <a:gd name="connsiteX11" fmla="*/ 10160 w 54478"/>
                <a:gd name="connsiteY11" fmla="*/ 9949 h 88060"/>
                <a:gd name="connsiteX12" fmla="*/ 16969 w 54478"/>
                <a:gd name="connsiteY12" fmla="*/ 3462 h 88060"/>
                <a:gd name="connsiteX13" fmla="*/ 29250 w 54478"/>
                <a:gd name="connsiteY13" fmla="*/ 0 h 88060"/>
                <a:gd name="connsiteX14" fmla="*/ 47112 w 54478"/>
                <a:gd name="connsiteY14" fmla="*/ 8046 h 88060"/>
                <a:gd name="connsiteX15" fmla="*/ 54478 w 54478"/>
                <a:gd name="connsiteY15" fmla="*/ 31070 h 88060"/>
                <a:gd name="connsiteX16" fmla="*/ 43876 w 54478"/>
                <a:gd name="connsiteY16" fmla="*/ 59901 h 88060"/>
                <a:gd name="connsiteX17" fmla="*/ 28243 w 54478"/>
                <a:gd name="connsiteY17" fmla="*/ 65487 h 88060"/>
                <a:gd name="connsiteX18" fmla="*/ 16526 w 54478"/>
                <a:gd name="connsiteY18" fmla="*/ 62362 h 88060"/>
                <a:gd name="connsiteX19" fmla="*/ 10381 w 54478"/>
                <a:gd name="connsiteY19" fmla="*/ 56439 h 88060"/>
                <a:gd name="connsiteX20" fmla="*/ 10381 w 54478"/>
                <a:gd name="connsiteY20" fmla="*/ 88060 h 88060"/>
                <a:gd name="connsiteX21" fmla="*/ 0 w 54478"/>
                <a:gd name="connsiteY21" fmla="*/ 88060 h 8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0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8"/>
                    <a:pt x="26907" y="9048"/>
                  </a:cubicBezTo>
                  <a:cubicBezTo>
                    <a:pt x="19677" y="9048"/>
                    <a:pt x="14768" y="12681"/>
                    <a:pt x="12167" y="19891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9"/>
                    <a:pt x="12675" y="59286"/>
                    <a:pt x="10381" y="56439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5247905F-1009-4EB9-9F93-A58AF22C0F10}"/>
                </a:ext>
              </a:extLst>
            </p:cNvPr>
            <p:cNvSpPr/>
            <p:nvPr/>
          </p:nvSpPr>
          <p:spPr>
            <a:xfrm>
              <a:off x="5425806" y="571480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5 h 154305"/>
                <a:gd name="connsiteX3" fmla="*/ 0 w 154140"/>
                <a:gd name="connsiteY3" fmla="*/ 15430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5"/>
                  </a:lnTo>
                  <a:lnTo>
                    <a:pt x="0" y="154305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B5B8DB56-A7F7-4E49-BD3D-6C029DB3D54C}"/>
                </a:ext>
              </a:extLst>
            </p:cNvPr>
            <p:cNvSpPr/>
            <p:nvPr/>
          </p:nvSpPr>
          <p:spPr>
            <a:xfrm>
              <a:off x="5474983" y="5767296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44 w 50456"/>
                <a:gd name="connsiteY4" fmla="*/ 0 h 63255"/>
                <a:gd name="connsiteX5" fmla="*/ 47891 w 50456"/>
                <a:gd name="connsiteY5" fmla="*/ 9169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1 h 63255"/>
                <a:gd name="connsiteX11" fmla="*/ 28129 w 50456"/>
                <a:gd name="connsiteY11" fmla="*/ 9391 h 63255"/>
                <a:gd name="connsiteX12" fmla="*/ 22106 w 50456"/>
                <a:gd name="connsiteY12" fmla="*/ 10063 h 63255"/>
                <a:gd name="connsiteX13" fmla="*/ 14625 w 50456"/>
                <a:gd name="connsiteY13" fmla="*/ 15206 h 63255"/>
                <a:gd name="connsiteX14" fmla="*/ 11160 w 50456"/>
                <a:gd name="connsiteY14" fmla="*/ 21571 h 63255"/>
                <a:gd name="connsiteX15" fmla="*/ 10381 w 50456"/>
                <a:gd name="connsiteY15" fmla="*/ 30848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44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69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1"/>
                  </a:cubicBezTo>
                  <a:cubicBezTo>
                    <a:pt x="36309" y="11293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3"/>
                  </a:cubicBezTo>
                  <a:cubicBezTo>
                    <a:pt x="19255" y="10957"/>
                    <a:pt x="16776" y="12688"/>
                    <a:pt x="14625" y="15206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8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58FCD7F-97FF-4237-8592-C8421BCAF8ED}"/>
                </a:ext>
              </a:extLst>
            </p:cNvPr>
            <p:cNvSpPr/>
            <p:nvPr/>
          </p:nvSpPr>
          <p:spPr>
            <a:xfrm>
              <a:off x="5077137" y="560179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BE2764B-5CDB-40EC-923D-A6AEA38D0725}"/>
                </a:ext>
              </a:extLst>
            </p:cNvPr>
            <p:cNvSpPr/>
            <p:nvPr/>
          </p:nvSpPr>
          <p:spPr>
            <a:xfrm>
              <a:off x="5120284" y="5627825"/>
              <a:ext cx="41867" cy="24031"/>
            </a:xfrm>
            <a:custGeom>
              <a:avLst/>
              <a:gdLst>
                <a:gd name="connsiteX0" fmla="*/ 41868 w 41867"/>
                <a:gd name="connsiteY0" fmla="*/ 0 h 24031"/>
                <a:gd name="connsiteX1" fmla="*/ 41868 w 41867"/>
                <a:gd name="connsiteY1" fmla="*/ 6709 h 24031"/>
                <a:gd name="connsiteX2" fmla="*/ 0 w 41867"/>
                <a:gd name="connsiteY2" fmla="*/ 6709 h 24031"/>
                <a:gd name="connsiteX3" fmla="*/ 0 w 41867"/>
                <a:gd name="connsiteY3" fmla="*/ 0 h 24031"/>
                <a:gd name="connsiteX4" fmla="*/ 41868 w 41867"/>
                <a:gd name="connsiteY4" fmla="*/ 17216 h 24031"/>
                <a:gd name="connsiteX5" fmla="*/ 41868 w 41867"/>
                <a:gd name="connsiteY5" fmla="*/ 24032 h 24031"/>
                <a:gd name="connsiteX6" fmla="*/ 0 w 41867"/>
                <a:gd name="connsiteY6" fmla="*/ 24032 h 24031"/>
                <a:gd name="connsiteX7" fmla="*/ 0 w 41867"/>
                <a:gd name="connsiteY7" fmla="*/ 17216 h 2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31">
                  <a:moveTo>
                    <a:pt x="41868" y="0"/>
                  </a:moveTo>
                  <a:lnTo>
                    <a:pt x="41868" y="6709"/>
                  </a:lnTo>
                  <a:lnTo>
                    <a:pt x="0" y="6709"/>
                  </a:lnTo>
                  <a:lnTo>
                    <a:pt x="0" y="0"/>
                  </a:lnTo>
                  <a:close/>
                  <a:moveTo>
                    <a:pt x="41868" y="17216"/>
                  </a:moveTo>
                  <a:lnTo>
                    <a:pt x="41868" y="24032"/>
                  </a:lnTo>
                  <a:lnTo>
                    <a:pt x="0" y="24032"/>
                  </a:lnTo>
                  <a:lnTo>
                    <a:pt x="0" y="172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E0DD999A-94F3-48E5-95DA-866275E843D5}"/>
                </a:ext>
              </a:extLst>
            </p:cNvPr>
            <p:cNvSpPr/>
            <p:nvPr/>
          </p:nvSpPr>
          <p:spPr>
            <a:xfrm>
              <a:off x="5167174" y="5603242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1 h 59121"/>
                <a:gd name="connsiteX5" fmla="*/ 4244 w 39631"/>
                <a:gd name="connsiteY5" fmla="*/ 50181 h 59121"/>
                <a:gd name="connsiteX6" fmla="*/ 0 w 39631"/>
                <a:gd name="connsiteY6" fmla="*/ 29947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7 h 59121"/>
                <a:gd name="connsiteX13" fmla="*/ 20091 w 39631"/>
                <a:gd name="connsiteY13" fmla="*/ 6594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60" y="43029"/>
                    <a:pt x="36167" y="48164"/>
                  </a:cubicBezTo>
                  <a:cubicBezTo>
                    <a:pt x="32823" y="55488"/>
                    <a:pt x="27293" y="59121"/>
                    <a:pt x="19648" y="59121"/>
                  </a:cubicBezTo>
                  <a:cubicBezTo>
                    <a:pt x="12725" y="59121"/>
                    <a:pt x="7588" y="56160"/>
                    <a:pt x="4244" y="50181"/>
                  </a:cubicBezTo>
                  <a:cubicBezTo>
                    <a:pt x="1393" y="45124"/>
                    <a:pt x="0" y="38387"/>
                    <a:pt x="0" y="29947"/>
                  </a:cubicBezTo>
                  <a:cubicBezTo>
                    <a:pt x="0" y="23410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2"/>
                    <a:pt x="31815" y="38051"/>
                    <a:pt x="31815" y="28946"/>
                  </a:cubicBezTo>
                  <a:cubicBezTo>
                    <a:pt x="31815" y="22466"/>
                    <a:pt x="30979" y="17151"/>
                    <a:pt x="29358" y="12967"/>
                  </a:cubicBezTo>
                  <a:cubicBezTo>
                    <a:pt x="27793" y="8719"/>
                    <a:pt x="24699" y="6594"/>
                    <a:pt x="20091" y="6594"/>
                  </a:cubicBezTo>
                  <a:cubicBezTo>
                    <a:pt x="15854" y="6594"/>
                    <a:pt x="12725" y="8604"/>
                    <a:pt x="10717" y="12631"/>
                  </a:cubicBezTo>
                  <a:cubicBezTo>
                    <a:pt x="8760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86708FB8-2928-44A7-AF6C-CC4C16E6FCE4}"/>
                </a:ext>
              </a:extLst>
            </p:cNvPr>
            <p:cNvSpPr/>
            <p:nvPr/>
          </p:nvSpPr>
          <p:spPr>
            <a:xfrm>
              <a:off x="5077137" y="575609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70 h 59007"/>
                <a:gd name="connsiteX3" fmla="*/ 37846 w 37845"/>
                <a:gd name="connsiteY3" fmla="*/ 51970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70"/>
                  </a:lnTo>
                  <a:lnTo>
                    <a:pt x="37846" y="51970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E67F7C9-ABF5-4E0F-A14D-9D1DF883BD98}"/>
                </a:ext>
              </a:extLst>
            </p:cNvPr>
            <p:cNvSpPr/>
            <p:nvPr/>
          </p:nvSpPr>
          <p:spPr>
            <a:xfrm>
              <a:off x="5120284" y="578213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1 h 24024"/>
                <a:gd name="connsiteX2" fmla="*/ 0 w 41867"/>
                <a:gd name="connsiteY2" fmla="*/ 6701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4 h 24024"/>
                <a:gd name="connsiteX6" fmla="*/ 0 w 41867"/>
                <a:gd name="connsiteY6" fmla="*/ 24024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1"/>
                  </a:lnTo>
                  <a:lnTo>
                    <a:pt x="0" y="6701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4"/>
                  </a:lnTo>
                  <a:lnTo>
                    <a:pt x="0" y="24024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5C15584-63E8-4634-A88C-9D0336DA5B03}"/>
                </a:ext>
              </a:extLst>
            </p:cNvPr>
            <p:cNvSpPr/>
            <p:nvPr/>
          </p:nvSpPr>
          <p:spPr>
            <a:xfrm>
              <a:off x="5172419" y="5757883"/>
              <a:ext cx="21326" cy="57218"/>
            </a:xfrm>
            <a:custGeom>
              <a:avLst/>
              <a:gdLst>
                <a:gd name="connsiteX0" fmla="*/ 0 w 21326"/>
                <a:gd name="connsiteY0" fmla="*/ 16544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4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4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4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2110A569-363B-4A1B-BC00-67BDB16D85DD}"/>
                </a:ext>
              </a:extLst>
            </p:cNvPr>
            <p:cNvSpPr/>
            <p:nvPr/>
          </p:nvSpPr>
          <p:spPr>
            <a:xfrm>
              <a:off x="5217716" y="5712230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28470F3-D0BA-48FA-AF82-6C06FB222BC3}"/>
                </a:ext>
              </a:extLst>
            </p:cNvPr>
            <p:cNvSpPr/>
            <p:nvPr/>
          </p:nvSpPr>
          <p:spPr>
            <a:xfrm>
              <a:off x="5271666" y="589481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FFFF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A386815-9B35-4081-B547-F2BA189FC6CC}"/>
                </a:ext>
              </a:extLst>
            </p:cNvPr>
            <p:cNvSpPr/>
            <p:nvPr/>
          </p:nvSpPr>
          <p:spPr>
            <a:xfrm>
              <a:off x="5320057" y="5947200"/>
              <a:ext cx="54478" cy="88059"/>
            </a:xfrm>
            <a:custGeom>
              <a:avLst/>
              <a:gdLst>
                <a:gd name="connsiteX0" fmla="*/ 26907 w 54478"/>
                <a:gd name="connsiteY0" fmla="*/ 56325 h 88059"/>
                <a:gd name="connsiteX1" fmla="*/ 38960 w 54478"/>
                <a:gd name="connsiteY1" fmla="*/ 50288 h 88059"/>
                <a:gd name="connsiteX2" fmla="*/ 43761 w 54478"/>
                <a:gd name="connsiteY2" fmla="*/ 32071 h 88059"/>
                <a:gd name="connsiteX3" fmla="*/ 41639 w 54478"/>
                <a:gd name="connsiteY3" fmla="*/ 19333 h 88059"/>
                <a:gd name="connsiteX4" fmla="*/ 26907 w 54478"/>
                <a:gd name="connsiteY4" fmla="*/ 9047 h 88059"/>
                <a:gd name="connsiteX5" fmla="*/ 12167 w 54478"/>
                <a:gd name="connsiteY5" fmla="*/ 19890 h 88059"/>
                <a:gd name="connsiteX6" fmla="*/ 9938 w 54478"/>
                <a:gd name="connsiteY6" fmla="*/ 34532 h 88059"/>
                <a:gd name="connsiteX7" fmla="*/ 12167 w 54478"/>
                <a:gd name="connsiteY7" fmla="*/ 46827 h 88059"/>
                <a:gd name="connsiteX8" fmla="*/ 26907 w 54478"/>
                <a:gd name="connsiteY8" fmla="*/ 56325 h 88059"/>
                <a:gd name="connsiteX9" fmla="*/ 0 w 54478"/>
                <a:gd name="connsiteY9" fmla="*/ 1788 h 88059"/>
                <a:gd name="connsiteX10" fmla="*/ 10160 w 54478"/>
                <a:gd name="connsiteY10" fmla="*/ 1788 h 88059"/>
                <a:gd name="connsiteX11" fmla="*/ 10160 w 54478"/>
                <a:gd name="connsiteY11" fmla="*/ 9941 h 88059"/>
                <a:gd name="connsiteX12" fmla="*/ 16969 w 54478"/>
                <a:gd name="connsiteY12" fmla="*/ 3461 h 88059"/>
                <a:gd name="connsiteX13" fmla="*/ 29250 w 54478"/>
                <a:gd name="connsiteY13" fmla="*/ 0 h 88059"/>
                <a:gd name="connsiteX14" fmla="*/ 47112 w 54478"/>
                <a:gd name="connsiteY14" fmla="*/ 8046 h 88059"/>
                <a:gd name="connsiteX15" fmla="*/ 54478 w 54478"/>
                <a:gd name="connsiteY15" fmla="*/ 31070 h 88059"/>
                <a:gd name="connsiteX16" fmla="*/ 43876 w 54478"/>
                <a:gd name="connsiteY16" fmla="*/ 59901 h 88059"/>
                <a:gd name="connsiteX17" fmla="*/ 28243 w 54478"/>
                <a:gd name="connsiteY17" fmla="*/ 65487 h 88059"/>
                <a:gd name="connsiteX18" fmla="*/ 16526 w 54478"/>
                <a:gd name="connsiteY18" fmla="*/ 62362 h 88059"/>
                <a:gd name="connsiteX19" fmla="*/ 10381 w 54478"/>
                <a:gd name="connsiteY19" fmla="*/ 56432 h 88059"/>
                <a:gd name="connsiteX20" fmla="*/ 10381 w 54478"/>
                <a:gd name="connsiteY20" fmla="*/ 88060 h 88059"/>
                <a:gd name="connsiteX21" fmla="*/ 0 w 54478"/>
                <a:gd name="connsiteY21" fmla="*/ 88060 h 8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59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7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47"/>
                    <a:pt x="26907" y="9047"/>
                  </a:cubicBezTo>
                  <a:cubicBezTo>
                    <a:pt x="19677" y="9047"/>
                    <a:pt x="14768" y="12681"/>
                    <a:pt x="12167" y="19890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63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1"/>
                  </a:lnTo>
                  <a:cubicBezTo>
                    <a:pt x="12167" y="7124"/>
                    <a:pt x="14432" y="4971"/>
                    <a:pt x="16969" y="3461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59"/>
                    <a:pt x="50935" y="54172"/>
                    <a:pt x="43876" y="59901"/>
                  </a:cubicBezTo>
                  <a:cubicBezTo>
                    <a:pt x="39410" y="63613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38"/>
                    <a:pt x="12675" y="59286"/>
                    <a:pt x="10381" y="56432"/>
                  </a:cubicBezTo>
                  <a:lnTo>
                    <a:pt x="10381" y="88060"/>
                  </a:lnTo>
                  <a:lnTo>
                    <a:pt x="0" y="88060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C7AE4751-23CF-4E9F-A7D1-CF7FB2A2E6F9}"/>
                </a:ext>
              </a:extLst>
            </p:cNvPr>
            <p:cNvSpPr/>
            <p:nvPr/>
          </p:nvSpPr>
          <p:spPr>
            <a:xfrm>
              <a:off x="5425806" y="5894815"/>
              <a:ext cx="154140" cy="154305"/>
            </a:xfrm>
            <a:custGeom>
              <a:avLst/>
              <a:gdLst>
                <a:gd name="connsiteX0" fmla="*/ 0 w 154140"/>
                <a:gd name="connsiteY0" fmla="*/ 0 h 154305"/>
                <a:gd name="connsiteX1" fmla="*/ 154140 w 154140"/>
                <a:gd name="connsiteY1" fmla="*/ 0 h 154305"/>
                <a:gd name="connsiteX2" fmla="*/ 154140 w 154140"/>
                <a:gd name="connsiteY2" fmla="*/ 154306 h 154305"/>
                <a:gd name="connsiteX3" fmla="*/ 0 w 154140"/>
                <a:gd name="connsiteY3" fmla="*/ 154306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05">
                  <a:moveTo>
                    <a:pt x="0" y="0"/>
                  </a:moveTo>
                  <a:lnTo>
                    <a:pt x="154140" y="0"/>
                  </a:lnTo>
                  <a:lnTo>
                    <a:pt x="154140" y="154306"/>
                  </a:lnTo>
                  <a:lnTo>
                    <a:pt x="0" y="154306"/>
                  </a:lnTo>
                  <a:close/>
                </a:path>
              </a:pathLst>
            </a:custGeom>
            <a:solidFill>
              <a:srgbClr val="FF0000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15923BDB-676C-4352-B09B-F0A77973B08A}"/>
                </a:ext>
              </a:extLst>
            </p:cNvPr>
            <p:cNvSpPr/>
            <p:nvPr/>
          </p:nvSpPr>
          <p:spPr>
            <a:xfrm>
              <a:off x="5474983" y="5947307"/>
              <a:ext cx="50456" cy="63255"/>
            </a:xfrm>
            <a:custGeom>
              <a:avLst/>
              <a:gdLst>
                <a:gd name="connsiteX0" fmla="*/ 0 w 50456"/>
                <a:gd name="connsiteY0" fmla="*/ 1345 h 63255"/>
                <a:gd name="connsiteX1" fmla="*/ 9931 w 50456"/>
                <a:gd name="connsiteY1" fmla="*/ 1345 h 63255"/>
                <a:gd name="connsiteX2" fmla="*/ 9931 w 50456"/>
                <a:gd name="connsiteY2" fmla="*/ 10171 h 63255"/>
                <a:gd name="connsiteX3" fmla="*/ 19198 w 50456"/>
                <a:gd name="connsiteY3" fmla="*/ 2353 h 63255"/>
                <a:gd name="connsiteX4" fmla="*/ 30144 w 50456"/>
                <a:gd name="connsiteY4" fmla="*/ 0 h 63255"/>
                <a:gd name="connsiteX5" fmla="*/ 47891 w 50456"/>
                <a:gd name="connsiteY5" fmla="*/ 9170 h 63255"/>
                <a:gd name="connsiteX6" fmla="*/ 50456 w 50456"/>
                <a:gd name="connsiteY6" fmla="*/ 23581 h 63255"/>
                <a:gd name="connsiteX7" fmla="*/ 50456 w 50456"/>
                <a:gd name="connsiteY7" fmla="*/ 63256 h 63255"/>
                <a:gd name="connsiteX8" fmla="*/ 39853 w 50456"/>
                <a:gd name="connsiteY8" fmla="*/ 63256 h 63255"/>
                <a:gd name="connsiteX9" fmla="*/ 39853 w 50456"/>
                <a:gd name="connsiteY9" fmla="*/ 24254 h 63255"/>
                <a:gd name="connsiteX10" fmla="*/ 38181 w 50456"/>
                <a:gd name="connsiteY10" fmla="*/ 15092 h 63255"/>
                <a:gd name="connsiteX11" fmla="*/ 28129 w 50456"/>
                <a:gd name="connsiteY11" fmla="*/ 9391 h 63255"/>
                <a:gd name="connsiteX12" fmla="*/ 22106 w 50456"/>
                <a:gd name="connsiteY12" fmla="*/ 10064 h 63255"/>
                <a:gd name="connsiteX13" fmla="*/ 14625 w 50456"/>
                <a:gd name="connsiteY13" fmla="*/ 15199 h 63255"/>
                <a:gd name="connsiteX14" fmla="*/ 11160 w 50456"/>
                <a:gd name="connsiteY14" fmla="*/ 21571 h 63255"/>
                <a:gd name="connsiteX15" fmla="*/ 10381 w 50456"/>
                <a:gd name="connsiteY15" fmla="*/ 30849 h 63255"/>
                <a:gd name="connsiteX16" fmla="*/ 10381 w 50456"/>
                <a:gd name="connsiteY16" fmla="*/ 63256 h 63255"/>
                <a:gd name="connsiteX17" fmla="*/ 0 w 50456"/>
                <a:gd name="connsiteY17" fmla="*/ 63256 h 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55">
                  <a:moveTo>
                    <a:pt x="0" y="1345"/>
                  </a:moveTo>
                  <a:lnTo>
                    <a:pt x="9931" y="1345"/>
                  </a:lnTo>
                  <a:lnTo>
                    <a:pt x="9931" y="10171"/>
                  </a:lnTo>
                  <a:cubicBezTo>
                    <a:pt x="12839" y="6545"/>
                    <a:pt x="15904" y="3912"/>
                    <a:pt x="19198" y="2353"/>
                  </a:cubicBezTo>
                  <a:cubicBezTo>
                    <a:pt x="22463" y="787"/>
                    <a:pt x="26121" y="0"/>
                    <a:pt x="30144" y="0"/>
                  </a:cubicBezTo>
                  <a:cubicBezTo>
                    <a:pt x="38903" y="0"/>
                    <a:pt x="44819" y="3075"/>
                    <a:pt x="47891" y="9170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56"/>
                  </a:lnTo>
                  <a:lnTo>
                    <a:pt x="39853" y="63256"/>
                  </a:lnTo>
                  <a:lnTo>
                    <a:pt x="39853" y="24254"/>
                  </a:lnTo>
                  <a:cubicBezTo>
                    <a:pt x="39853" y="20456"/>
                    <a:pt x="39296" y="17409"/>
                    <a:pt x="38181" y="15092"/>
                  </a:cubicBezTo>
                  <a:cubicBezTo>
                    <a:pt x="36309" y="11294"/>
                    <a:pt x="32959" y="9391"/>
                    <a:pt x="28129" y="9391"/>
                  </a:cubicBezTo>
                  <a:cubicBezTo>
                    <a:pt x="25678" y="9391"/>
                    <a:pt x="23663" y="9613"/>
                    <a:pt x="22106" y="10064"/>
                  </a:cubicBezTo>
                  <a:cubicBezTo>
                    <a:pt x="19255" y="10958"/>
                    <a:pt x="16776" y="12689"/>
                    <a:pt x="14625" y="15199"/>
                  </a:cubicBezTo>
                  <a:cubicBezTo>
                    <a:pt x="12839" y="17216"/>
                    <a:pt x="11667" y="19340"/>
                    <a:pt x="11160" y="21571"/>
                  </a:cubicBezTo>
                  <a:cubicBezTo>
                    <a:pt x="10631" y="23753"/>
                    <a:pt x="10381" y="26821"/>
                    <a:pt x="10381" y="30849"/>
                  </a:cubicBezTo>
                  <a:lnTo>
                    <a:pt x="10381" y="63256"/>
                  </a:lnTo>
                  <a:lnTo>
                    <a:pt x="0" y="63256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0130862E-11F8-48AE-978A-7A0E784D8A08}"/>
                </a:ext>
              </a:extLst>
            </p:cNvPr>
            <p:cNvSpPr/>
            <p:nvPr/>
          </p:nvSpPr>
          <p:spPr>
            <a:xfrm>
              <a:off x="5271666" y="6049121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21474DB0-0E18-4052-A036-F5B2B353D66F}"/>
                </a:ext>
              </a:extLst>
            </p:cNvPr>
            <p:cNvSpPr/>
            <p:nvPr/>
          </p:nvSpPr>
          <p:spPr>
            <a:xfrm>
              <a:off x="5320057" y="6101505"/>
              <a:ext cx="54478" cy="88067"/>
            </a:xfrm>
            <a:custGeom>
              <a:avLst/>
              <a:gdLst>
                <a:gd name="connsiteX0" fmla="*/ 26907 w 54478"/>
                <a:gd name="connsiteY0" fmla="*/ 56325 h 88067"/>
                <a:gd name="connsiteX1" fmla="*/ 38960 w 54478"/>
                <a:gd name="connsiteY1" fmla="*/ 50288 h 88067"/>
                <a:gd name="connsiteX2" fmla="*/ 43761 w 54478"/>
                <a:gd name="connsiteY2" fmla="*/ 32071 h 88067"/>
                <a:gd name="connsiteX3" fmla="*/ 41639 w 54478"/>
                <a:gd name="connsiteY3" fmla="*/ 19333 h 88067"/>
                <a:gd name="connsiteX4" fmla="*/ 26907 w 54478"/>
                <a:gd name="connsiteY4" fmla="*/ 9055 h 88067"/>
                <a:gd name="connsiteX5" fmla="*/ 12167 w 54478"/>
                <a:gd name="connsiteY5" fmla="*/ 19891 h 88067"/>
                <a:gd name="connsiteX6" fmla="*/ 9938 w 54478"/>
                <a:gd name="connsiteY6" fmla="*/ 34532 h 88067"/>
                <a:gd name="connsiteX7" fmla="*/ 12167 w 54478"/>
                <a:gd name="connsiteY7" fmla="*/ 46827 h 88067"/>
                <a:gd name="connsiteX8" fmla="*/ 26907 w 54478"/>
                <a:gd name="connsiteY8" fmla="*/ 56325 h 88067"/>
                <a:gd name="connsiteX9" fmla="*/ 0 w 54478"/>
                <a:gd name="connsiteY9" fmla="*/ 1788 h 88067"/>
                <a:gd name="connsiteX10" fmla="*/ 10160 w 54478"/>
                <a:gd name="connsiteY10" fmla="*/ 1788 h 88067"/>
                <a:gd name="connsiteX11" fmla="*/ 10160 w 54478"/>
                <a:gd name="connsiteY11" fmla="*/ 9949 h 88067"/>
                <a:gd name="connsiteX12" fmla="*/ 16969 w 54478"/>
                <a:gd name="connsiteY12" fmla="*/ 3462 h 88067"/>
                <a:gd name="connsiteX13" fmla="*/ 29250 w 54478"/>
                <a:gd name="connsiteY13" fmla="*/ 0 h 88067"/>
                <a:gd name="connsiteX14" fmla="*/ 47112 w 54478"/>
                <a:gd name="connsiteY14" fmla="*/ 8046 h 88067"/>
                <a:gd name="connsiteX15" fmla="*/ 54478 w 54478"/>
                <a:gd name="connsiteY15" fmla="*/ 31070 h 88067"/>
                <a:gd name="connsiteX16" fmla="*/ 43876 w 54478"/>
                <a:gd name="connsiteY16" fmla="*/ 59901 h 88067"/>
                <a:gd name="connsiteX17" fmla="*/ 28243 w 54478"/>
                <a:gd name="connsiteY17" fmla="*/ 65487 h 88067"/>
                <a:gd name="connsiteX18" fmla="*/ 16526 w 54478"/>
                <a:gd name="connsiteY18" fmla="*/ 62362 h 88067"/>
                <a:gd name="connsiteX19" fmla="*/ 10381 w 54478"/>
                <a:gd name="connsiteY19" fmla="*/ 56439 h 88067"/>
                <a:gd name="connsiteX20" fmla="*/ 10381 w 54478"/>
                <a:gd name="connsiteY20" fmla="*/ 88067 h 88067"/>
                <a:gd name="connsiteX21" fmla="*/ 0 w 54478"/>
                <a:gd name="connsiteY21" fmla="*/ 88067 h 8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78" h="88067">
                  <a:moveTo>
                    <a:pt x="26907" y="56325"/>
                  </a:moveTo>
                  <a:cubicBezTo>
                    <a:pt x="31737" y="56325"/>
                    <a:pt x="35752" y="54315"/>
                    <a:pt x="38960" y="50288"/>
                  </a:cubicBezTo>
                  <a:cubicBezTo>
                    <a:pt x="42147" y="46211"/>
                    <a:pt x="43761" y="40118"/>
                    <a:pt x="43761" y="32071"/>
                  </a:cubicBezTo>
                  <a:cubicBezTo>
                    <a:pt x="43761" y="27158"/>
                    <a:pt x="43040" y="22909"/>
                    <a:pt x="41639" y="19333"/>
                  </a:cubicBezTo>
                  <a:cubicBezTo>
                    <a:pt x="38960" y="12488"/>
                    <a:pt x="34052" y="9055"/>
                    <a:pt x="26907" y="9055"/>
                  </a:cubicBezTo>
                  <a:cubicBezTo>
                    <a:pt x="19677" y="9055"/>
                    <a:pt x="14768" y="12681"/>
                    <a:pt x="12167" y="19891"/>
                  </a:cubicBezTo>
                  <a:cubicBezTo>
                    <a:pt x="10660" y="23774"/>
                    <a:pt x="9938" y="28667"/>
                    <a:pt x="9938" y="34532"/>
                  </a:cubicBezTo>
                  <a:cubicBezTo>
                    <a:pt x="9938" y="39395"/>
                    <a:pt x="10660" y="43472"/>
                    <a:pt x="12167" y="46827"/>
                  </a:cubicBezTo>
                  <a:cubicBezTo>
                    <a:pt x="14847" y="53171"/>
                    <a:pt x="19762" y="56325"/>
                    <a:pt x="26907" y="56325"/>
                  </a:cubicBezTo>
                  <a:close/>
                  <a:moveTo>
                    <a:pt x="0" y="1788"/>
                  </a:moveTo>
                  <a:lnTo>
                    <a:pt x="10160" y="1788"/>
                  </a:lnTo>
                  <a:lnTo>
                    <a:pt x="10160" y="9949"/>
                  </a:lnTo>
                  <a:cubicBezTo>
                    <a:pt x="12167" y="7124"/>
                    <a:pt x="14432" y="4971"/>
                    <a:pt x="16969" y="3462"/>
                  </a:cubicBezTo>
                  <a:cubicBezTo>
                    <a:pt x="20462" y="1173"/>
                    <a:pt x="24563" y="0"/>
                    <a:pt x="29250" y="0"/>
                  </a:cubicBezTo>
                  <a:cubicBezTo>
                    <a:pt x="36231" y="0"/>
                    <a:pt x="42197" y="2682"/>
                    <a:pt x="47112" y="8046"/>
                  </a:cubicBezTo>
                  <a:cubicBezTo>
                    <a:pt x="52028" y="13411"/>
                    <a:pt x="54478" y="21092"/>
                    <a:pt x="54478" y="31070"/>
                  </a:cubicBezTo>
                  <a:cubicBezTo>
                    <a:pt x="54478" y="44567"/>
                    <a:pt x="50935" y="54172"/>
                    <a:pt x="43876" y="59901"/>
                  </a:cubicBezTo>
                  <a:cubicBezTo>
                    <a:pt x="39410" y="63621"/>
                    <a:pt x="34188" y="65487"/>
                    <a:pt x="28243" y="65487"/>
                  </a:cubicBezTo>
                  <a:cubicBezTo>
                    <a:pt x="23613" y="65487"/>
                    <a:pt x="19705" y="64429"/>
                    <a:pt x="16526" y="62362"/>
                  </a:cubicBezTo>
                  <a:cubicBezTo>
                    <a:pt x="14739" y="61246"/>
                    <a:pt x="12675" y="59286"/>
                    <a:pt x="10381" y="56439"/>
                  </a:cubicBezTo>
                  <a:lnTo>
                    <a:pt x="10381" y="88067"/>
                  </a:lnTo>
                  <a:lnTo>
                    <a:pt x="0" y="88067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F62FB4C7-7ED5-4033-90D7-7BB520479241}"/>
                </a:ext>
              </a:extLst>
            </p:cNvPr>
            <p:cNvSpPr/>
            <p:nvPr/>
          </p:nvSpPr>
          <p:spPr>
            <a:xfrm>
              <a:off x="5425806" y="6049121"/>
              <a:ext cx="154140" cy="154333"/>
            </a:xfrm>
            <a:custGeom>
              <a:avLst/>
              <a:gdLst>
                <a:gd name="connsiteX0" fmla="*/ 0 w 154140"/>
                <a:gd name="connsiteY0" fmla="*/ 0 h 154333"/>
                <a:gd name="connsiteX1" fmla="*/ 154140 w 154140"/>
                <a:gd name="connsiteY1" fmla="*/ 0 h 154333"/>
                <a:gd name="connsiteX2" fmla="*/ 154140 w 154140"/>
                <a:gd name="connsiteY2" fmla="*/ 154334 h 154333"/>
                <a:gd name="connsiteX3" fmla="*/ 0 w 154140"/>
                <a:gd name="connsiteY3" fmla="*/ 154334 h 1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0" h="154333">
                  <a:moveTo>
                    <a:pt x="0" y="0"/>
                  </a:moveTo>
                  <a:lnTo>
                    <a:pt x="154140" y="0"/>
                  </a:lnTo>
                  <a:lnTo>
                    <a:pt x="154140" y="154334"/>
                  </a:lnTo>
                  <a:lnTo>
                    <a:pt x="0" y="154334"/>
                  </a:lnTo>
                  <a:close/>
                </a:path>
              </a:pathLst>
            </a:custGeom>
            <a:solidFill>
              <a:srgbClr val="00FFFF"/>
            </a:solidFill>
            <a:ln w="51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8D09551A-A9BC-480F-89A2-60A86268E3DE}"/>
                </a:ext>
              </a:extLst>
            </p:cNvPr>
            <p:cNvSpPr/>
            <p:nvPr/>
          </p:nvSpPr>
          <p:spPr>
            <a:xfrm>
              <a:off x="5474983" y="6101619"/>
              <a:ext cx="50456" cy="63248"/>
            </a:xfrm>
            <a:custGeom>
              <a:avLst/>
              <a:gdLst>
                <a:gd name="connsiteX0" fmla="*/ 0 w 50456"/>
                <a:gd name="connsiteY0" fmla="*/ 1338 h 63248"/>
                <a:gd name="connsiteX1" fmla="*/ 9931 w 50456"/>
                <a:gd name="connsiteY1" fmla="*/ 1338 h 63248"/>
                <a:gd name="connsiteX2" fmla="*/ 9931 w 50456"/>
                <a:gd name="connsiteY2" fmla="*/ 10171 h 63248"/>
                <a:gd name="connsiteX3" fmla="*/ 19198 w 50456"/>
                <a:gd name="connsiteY3" fmla="*/ 2346 h 63248"/>
                <a:gd name="connsiteX4" fmla="*/ 30144 w 50456"/>
                <a:gd name="connsiteY4" fmla="*/ 0 h 63248"/>
                <a:gd name="connsiteX5" fmla="*/ 47891 w 50456"/>
                <a:gd name="connsiteY5" fmla="*/ 9162 h 63248"/>
                <a:gd name="connsiteX6" fmla="*/ 50456 w 50456"/>
                <a:gd name="connsiteY6" fmla="*/ 23581 h 63248"/>
                <a:gd name="connsiteX7" fmla="*/ 50456 w 50456"/>
                <a:gd name="connsiteY7" fmla="*/ 63249 h 63248"/>
                <a:gd name="connsiteX8" fmla="*/ 39853 w 50456"/>
                <a:gd name="connsiteY8" fmla="*/ 63249 h 63248"/>
                <a:gd name="connsiteX9" fmla="*/ 39853 w 50456"/>
                <a:gd name="connsiteY9" fmla="*/ 24247 h 63248"/>
                <a:gd name="connsiteX10" fmla="*/ 38181 w 50456"/>
                <a:gd name="connsiteY10" fmla="*/ 15084 h 63248"/>
                <a:gd name="connsiteX11" fmla="*/ 28129 w 50456"/>
                <a:gd name="connsiteY11" fmla="*/ 9384 h 63248"/>
                <a:gd name="connsiteX12" fmla="*/ 22106 w 50456"/>
                <a:gd name="connsiteY12" fmla="*/ 10056 h 63248"/>
                <a:gd name="connsiteX13" fmla="*/ 14625 w 50456"/>
                <a:gd name="connsiteY13" fmla="*/ 15199 h 63248"/>
                <a:gd name="connsiteX14" fmla="*/ 11160 w 50456"/>
                <a:gd name="connsiteY14" fmla="*/ 21565 h 63248"/>
                <a:gd name="connsiteX15" fmla="*/ 10381 w 50456"/>
                <a:gd name="connsiteY15" fmla="*/ 30841 h 63248"/>
                <a:gd name="connsiteX16" fmla="*/ 10381 w 50456"/>
                <a:gd name="connsiteY16" fmla="*/ 63249 h 63248"/>
                <a:gd name="connsiteX17" fmla="*/ 0 w 50456"/>
                <a:gd name="connsiteY17" fmla="*/ 63249 h 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56" h="63248">
                  <a:moveTo>
                    <a:pt x="0" y="1338"/>
                  </a:moveTo>
                  <a:lnTo>
                    <a:pt x="9931" y="1338"/>
                  </a:lnTo>
                  <a:lnTo>
                    <a:pt x="9931" y="10171"/>
                  </a:lnTo>
                  <a:cubicBezTo>
                    <a:pt x="12839" y="6537"/>
                    <a:pt x="15904" y="3912"/>
                    <a:pt x="19198" y="2346"/>
                  </a:cubicBezTo>
                  <a:cubicBezTo>
                    <a:pt x="22463" y="780"/>
                    <a:pt x="26121" y="0"/>
                    <a:pt x="30144" y="0"/>
                  </a:cubicBezTo>
                  <a:cubicBezTo>
                    <a:pt x="38903" y="0"/>
                    <a:pt x="44819" y="3068"/>
                    <a:pt x="47891" y="9162"/>
                  </a:cubicBezTo>
                  <a:cubicBezTo>
                    <a:pt x="49592" y="12517"/>
                    <a:pt x="50456" y="17323"/>
                    <a:pt x="50456" y="23581"/>
                  </a:cubicBezTo>
                  <a:lnTo>
                    <a:pt x="50456" y="63249"/>
                  </a:lnTo>
                  <a:lnTo>
                    <a:pt x="39853" y="63249"/>
                  </a:lnTo>
                  <a:lnTo>
                    <a:pt x="39853" y="24247"/>
                  </a:lnTo>
                  <a:cubicBezTo>
                    <a:pt x="39853" y="20449"/>
                    <a:pt x="39296" y="17402"/>
                    <a:pt x="38181" y="15084"/>
                  </a:cubicBezTo>
                  <a:cubicBezTo>
                    <a:pt x="36309" y="11286"/>
                    <a:pt x="32959" y="9384"/>
                    <a:pt x="28129" y="9384"/>
                  </a:cubicBezTo>
                  <a:cubicBezTo>
                    <a:pt x="25678" y="9384"/>
                    <a:pt x="23663" y="9606"/>
                    <a:pt x="22106" y="10056"/>
                  </a:cubicBezTo>
                  <a:cubicBezTo>
                    <a:pt x="19255" y="10950"/>
                    <a:pt x="16776" y="12681"/>
                    <a:pt x="14625" y="15199"/>
                  </a:cubicBezTo>
                  <a:cubicBezTo>
                    <a:pt x="12839" y="17209"/>
                    <a:pt x="11667" y="19333"/>
                    <a:pt x="11160" y="21565"/>
                  </a:cubicBezTo>
                  <a:cubicBezTo>
                    <a:pt x="10631" y="23746"/>
                    <a:pt x="10381" y="26821"/>
                    <a:pt x="10381" y="30841"/>
                  </a:cubicBezTo>
                  <a:lnTo>
                    <a:pt x="10381" y="63249"/>
                  </a:lnTo>
                  <a:lnTo>
                    <a:pt x="0" y="63249"/>
                  </a:lnTo>
                  <a:close/>
                </a:path>
              </a:pathLst>
            </a:custGeom>
            <a:solidFill>
              <a:srgbClr val="000000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C687445-6973-4E74-982B-E7AFBB064F0E}"/>
                </a:ext>
              </a:extLst>
            </p:cNvPr>
            <p:cNvSpPr/>
            <p:nvPr/>
          </p:nvSpPr>
          <p:spPr>
            <a:xfrm>
              <a:off x="5077137" y="5936135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B679494-5805-43E3-B3BC-F403872E5636}"/>
                </a:ext>
              </a:extLst>
            </p:cNvPr>
            <p:cNvSpPr/>
            <p:nvPr/>
          </p:nvSpPr>
          <p:spPr>
            <a:xfrm>
              <a:off x="5120284" y="5962177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1 h 24024"/>
                <a:gd name="connsiteX2" fmla="*/ 0 w 41867"/>
                <a:gd name="connsiteY2" fmla="*/ 6701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1"/>
                  </a:lnTo>
                  <a:lnTo>
                    <a:pt x="0" y="6701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D875BB2D-E1ED-4246-ADD2-DD46EB59D47F}"/>
                </a:ext>
              </a:extLst>
            </p:cNvPr>
            <p:cNvSpPr/>
            <p:nvPr/>
          </p:nvSpPr>
          <p:spPr>
            <a:xfrm>
              <a:off x="5167174" y="5937587"/>
              <a:ext cx="39631" cy="59121"/>
            </a:xfrm>
            <a:custGeom>
              <a:avLst/>
              <a:gdLst>
                <a:gd name="connsiteX0" fmla="*/ 19648 w 39631"/>
                <a:gd name="connsiteY0" fmla="*/ 0 h 59121"/>
                <a:gd name="connsiteX1" fmla="*/ 35831 w 39631"/>
                <a:gd name="connsiteY1" fmla="*/ 9277 h 59121"/>
                <a:gd name="connsiteX2" fmla="*/ 39632 w 39631"/>
                <a:gd name="connsiteY2" fmla="*/ 28724 h 59121"/>
                <a:gd name="connsiteX3" fmla="*/ 36167 w 39631"/>
                <a:gd name="connsiteY3" fmla="*/ 48164 h 59121"/>
                <a:gd name="connsiteX4" fmla="*/ 19648 w 39631"/>
                <a:gd name="connsiteY4" fmla="*/ 59122 h 59121"/>
                <a:gd name="connsiteX5" fmla="*/ 4244 w 39631"/>
                <a:gd name="connsiteY5" fmla="*/ 50181 h 59121"/>
                <a:gd name="connsiteX6" fmla="*/ 0 w 39631"/>
                <a:gd name="connsiteY6" fmla="*/ 29954 h 59121"/>
                <a:gd name="connsiteX7" fmla="*/ 2565 w 39631"/>
                <a:gd name="connsiteY7" fmla="*/ 13189 h 59121"/>
                <a:gd name="connsiteX8" fmla="*/ 19648 w 39631"/>
                <a:gd name="connsiteY8" fmla="*/ 0 h 59121"/>
                <a:gd name="connsiteX9" fmla="*/ 19534 w 39631"/>
                <a:gd name="connsiteY9" fmla="*/ 52527 h 59121"/>
                <a:gd name="connsiteX10" fmla="*/ 28465 w 39631"/>
                <a:gd name="connsiteY10" fmla="*/ 47606 h 59121"/>
                <a:gd name="connsiteX11" fmla="*/ 31815 w 39631"/>
                <a:gd name="connsiteY11" fmla="*/ 28946 h 59121"/>
                <a:gd name="connsiteX12" fmla="*/ 29358 w 39631"/>
                <a:gd name="connsiteY12" fmla="*/ 12968 h 59121"/>
                <a:gd name="connsiteX13" fmla="*/ 20091 w 39631"/>
                <a:gd name="connsiteY13" fmla="*/ 6595 h 59121"/>
                <a:gd name="connsiteX14" fmla="*/ 10717 w 39631"/>
                <a:gd name="connsiteY14" fmla="*/ 12631 h 59121"/>
                <a:gd name="connsiteX15" fmla="*/ 7816 w 39631"/>
                <a:gd name="connsiteY15" fmla="*/ 30283 h 59121"/>
                <a:gd name="connsiteX16" fmla="*/ 9710 w 39631"/>
                <a:gd name="connsiteY16" fmla="*/ 44366 h 59121"/>
                <a:gd name="connsiteX17" fmla="*/ 19534 w 39631"/>
                <a:gd name="connsiteY17" fmla="*/ 52527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21">
                  <a:moveTo>
                    <a:pt x="19648" y="0"/>
                  </a:moveTo>
                  <a:cubicBezTo>
                    <a:pt x="27071" y="0"/>
                    <a:pt x="32487" y="3104"/>
                    <a:pt x="35831" y="9277"/>
                  </a:cubicBezTo>
                  <a:cubicBezTo>
                    <a:pt x="38346" y="13969"/>
                    <a:pt x="39632" y="20449"/>
                    <a:pt x="39632" y="28724"/>
                  </a:cubicBezTo>
                  <a:cubicBezTo>
                    <a:pt x="39632" y="36542"/>
                    <a:pt x="38460" y="43029"/>
                    <a:pt x="36167" y="48164"/>
                  </a:cubicBezTo>
                  <a:cubicBezTo>
                    <a:pt x="32823" y="55489"/>
                    <a:pt x="27293" y="59122"/>
                    <a:pt x="19648" y="59122"/>
                  </a:cubicBezTo>
                  <a:cubicBezTo>
                    <a:pt x="12725" y="59122"/>
                    <a:pt x="7588" y="56161"/>
                    <a:pt x="4244" y="50181"/>
                  </a:cubicBezTo>
                  <a:cubicBezTo>
                    <a:pt x="1393" y="45124"/>
                    <a:pt x="0" y="38387"/>
                    <a:pt x="0" y="29954"/>
                  </a:cubicBezTo>
                  <a:cubicBezTo>
                    <a:pt x="0" y="23417"/>
                    <a:pt x="836" y="17824"/>
                    <a:pt x="2565" y="13189"/>
                  </a:cubicBezTo>
                  <a:cubicBezTo>
                    <a:pt x="5694" y="4413"/>
                    <a:pt x="11389" y="0"/>
                    <a:pt x="19648" y="0"/>
                  </a:cubicBezTo>
                  <a:close/>
                  <a:moveTo>
                    <a:pt x="19534" y="52527"/>
                  </a:moveTo>
                  <a:cubicBezTo>
                    <a:pt x="23328" y="52527"/>
                    <a:pt x="26293" y="50903"/>
                    <a:pt x="28465" y="47606"/>
                  </a:cubicBezTo>
                  <a:cubicBezTo>
                    <a:pt x="30701" y="44259"/>
                    <a:pt x="31815" y="38051"/>
                    <a:pt x="31815" y="28946"/>
                  </a:cubicBezTo>
                  <a:cubicBezTo>
                    <a:pt x="31815" y="22466"/>
                    <a:pt x="30979" y="17159"/>
                    <a:pt x="29358" y="12968"/>
                  </a:cubicBezTo>
                  <a:cubicBezTo>
                    <a:pt x="27793" y="8719"/>
                    <a:pt x="24699" y="6595"/>
                    <a:pt x="20091" y="6595"/>
                  </a:cubicBezTo>
                  <a:cubicBezTo>
                    <a:pt x="15854" y="6595"/>
                    <a:pt x="12725" y="8604"/>
                    <a:pt x="10717" y="12631"/>
                  </a:cubicBezTo>
                  <a:cubicBezTo>
                    <a:pt x="8760" y="16594"/>
                    <a:pt x="7816" y="22466"/>
                    <a:pt x="7816" y="30283"/>
                  </a:cubicBezTo>
                  <a:cubicBezTo>
                    <a:pt x="7816" y="36098"/>
                    <a:pt x="8431" y="40790"/>
                    <a:pt x="9710" y="44366"/>
                  </a:cubicBezTo>
                  <a:cubicBezTo>
                    <a:pt x="11639" y="49816"/>
                    <a:pt x="14904" y="52527"/>
                    <a:pt x="19534" y="525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BCD07C6-AF06-4FF5-BE62-795188FF80D2}"/>
                </a:ext>
              </a:extLst>
            </p:cNvPr>
            <p:cNvSpPr/>
            <p:nvPr/>
          </p:nvSpPr>
          <p:spPr>
            <a:xfrm>
              <a:off x="5077137" y="6090440"/>
              <a:ext cx="37845" cy="59007"/>
            </a:xfrm>
            <a:custGeom>
              <a:avLst/>
              <a:gdLst>
                <a:gd name="connsiteX0" fmla="*/ 0 w 37845"/>
                <a:gd name="connsiteY0" fmla="*/ 0 h 59007"/>
                <a:gd name="connsiteX1" fmla="*/ 8038 w 37845"/>
                <a:gd name="connsiteY1" fmla="*/ 0 h 59007"/>
                <a:gd name="connsiteX2" fmla="*/ 8038 w 37845"/>
                <a:gd name="connsiteY2" fmla="*/ 51969 h 59007"/>
                <a:gd name="connsiteX3" fmla="*/ 37846 w 37845"/>
                <a:gd name="connsiteY3" fmla="*/ 51969 h 59007"/>
                <a:gd name="connsiteX4" fmla="*/ 37846 w 37845"/>
                <a:gd name="connsiteY4" fmla="*/ 59007 h 59007"/>
                <a:gd name="connsiteX5" fmla="*/ 0 w 37845"/>
                <a:gd name="connsiteY5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45" h="59007">
                  <a:moveTo>
                    <a:pt x="0" y="0"/>
                  </a:moveTo>
                  <a:lnTo>
                    <a:pt x="8038" y="0"/>
                  </a:lnTo>
                  <a:lnTo>
                    <a:pt x="8038" y="51969"/>
                  </a:lnTo>
                  <a:lnTo>
                    <a:pt x="37846" y="51969"/>
                  </a:lnTo>
                  <a:lnTo>
                    <a:pt x="37846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5D188D21-9135-4DB8-9558-F5E156F7A970}"/>
                </a:ext>
              </a:extLst>
            </p:cNvPr>
            <p:cNvSpPr/>
            <p:nvPr/>
          </p:nvSpPr>
          <p:spPr>
            <a:xfrm>
              <a:off x="5120284" y="6116482"/>
              <a:ext cx="41867" cy="24024"/>
            </a:xfrm>
            <a:custGeom>
              <a:avLst/>
              <a:gdLst>
                <a:gd name="connsiteX0" fmla="*/ 41868 w 41867"/>
                <a:gd name="connsiteY0" fmla="*/ 0 h 24024"/>
                <a:gd name="connsiteX1" fmla="*/ 41868 w 41867"/>
                <a:gd name="connsiteY1" fmla="*/ 6702 h 24024"/>
                <a:gd name="connsiteX2" fmla="*/ 0 w 41867"/>
                <a:gd name="connsiteY2" fmla="*/ 6702 h 24024"/>
                <a:gd name="connsiteX3" fmla="*/ 0 w 41867"/>
                <a:gd name="connsiteY3" fmla="*/ 0 h 24024"/>
                <a:gd name="connsiteX4" fmla="*/ 41868 w 41867"/>
                <a:gd name="connsiteY4" fmla="*/ 17209 h 24024"/>
                <a:gd name="connsiteX5" fmla="*/ 41868 w 41867"/>
                <a:gd name="connsiteY5" fmla="*/ 24025 h 24024"/>
                <a:gd name="connsiteX6" fmla="*/ 0 w 41867"/>
                <a:gd name="connsiteY6" fmla="*/ 24025 h 24024"/>
                <a:gd name="connsiteX7" fmla="*/ 0 w 41867"/>
                <a:gd name="connsiteY7" fmla="*/ 17209 h 2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67" h="24024">
                  <a:moveTo>
                    <a:pt x="41868" y="0"/>
                  </a:moveTo>
                  <a:lnTo>
                    <a:pt x="41868" y="6702"/>
                  </a:lnTo>
                  <a:lnTo>
                    <a:pt x="0" y="6702"/>
                  </a:lnTo>
                  <a:lnTo>
                    <a:pt x="0" y="0"/>
                  </a:lnTo>
                  <a:close/>
                  <a:moveTo>
                    <a:pt x="41868" y="17209"/>
                  </a:moveTo>
                  <a:lnTo>
                    <a:pt x="41868" y="24025"/>
                  </a:lnTo>
                  <a:lnTo>
                    <a:pt x="0" y="24025"/>
                  </a:lnTo>
                  <a:lnTo>
                    <a:pt x="0" y="1720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577C8040-A8AA-4F9C-B23D-F7709E77BDAE}"/>
                </a:ext>
              </a:extLst>
            </p:cNvPr>
            <p:cNvSpPr/>
            <p:nvPr/>
          </p:nvSpPr>
          <p:spPr>
            <a:xfrm>
              <a:off x="5172419" y="6092228"/>
              <a:ext cx="21326" cy="57218"/>
            </a:xfrm>
            <a:custGeom>
              <a:avLst/>
              <a:gdLst>
                <a:gd name="connsiteX0" fmla="*/ 0 w 21326"/>
                <a:gd name="connsiteY0" fmla="*/ 16543 h 57218"/>
                <a:gd name="connsiteX1" fmla="*/ 0 w 21326"/>
                <a:gd name="connsiteY1" fmla="*/ 10950 h 57218"/>
                <a:gd name="connsiteX2" fmla="*/ 10939 w 21326"/>
                <a:gd name="connsiteY2" fmla="*/ 8383 h 57218"/>
                <a:gd name="connsiteX3" fmla="*/ 15633 w 21326"/>
                <a:gd name="connsiteY3" fmla="*/ 0 h 57218"/>
                <a:gd name="connsiteX4" fmla="*/ 21327 w 21326"/>
                <a:gd name="connsiteY4" fmla="*/ 0 h 57218"/>
                <a:gd name="connsiteX5" fmla="*/ 21327 w 21326"/>
                <a:gd name="connsiteY5" fmla="*/ 57219 h 57218"/>
                <a:gd name="connsiteX6" fmla="*/ 13618 w 21326"/>
                <a:gd name="connsiteY6" fmla="*/ 57219 h 57218"/>
                <a:gd name="connsiteX7" fmla="*/ 13618 w 21326"/>
                <a:gd name="connsiteY7" fmla="*/ 16543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6" h="57218">
                  <a:moveTo>
                    <a:pt x="0" y="16543"/>
                  </a:moveTo>
                  <a:lnTo>
                    <a:pt x="0" y="10950"/>
                  </a:lnTo>
                  <a:cubicBezTo>
                    <a:pt x="5273" y="10450"/>
                    <a:pt x="8931" y="9584"/>
                    <a:pt x="10939" y="8383"/>
                  </a:cubicBezTo>
                  <a:cubicBezTo>
                    <a:pt x="13003" y="7210"/>
                    <a:pt x="14568" y="4413"/>
                    <a:pt x="15633" y="0"/>
                  </a:cubicBezTo>
                  <a:lnTo>
                    <a:pt x="21327" y="0"/>
                  </a:lnTo>
                  <a:lnTo>
                    <a:pt x="21327" y="57219"/>
                  </a:lnTo>
                  <a:lnTo>
                    <a:pt x="13618" y="57219"/>
                  </a:lnTo>
                  <a:lnTo>
                    <a:pt x="13618" y="1654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A44925E6-BA74-4B16-84FB-EDA6E54743AC}"/>
                </a:ext>
              </a:extLst>
            </p:cNvPr>
            <p:cNvSpPr/>
            <p:nvPr/>
          </p:nvSpPr>
          <p:spPr>
            <a:xfrm>
              <a:off x="5217716" y="6046546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B6A68A1-6619-4644-AC77-DCF7B420AA5F}"/>
                </a:ext>
              </a:extLst>
            </p:cNvPr>
            <p:cNvSpPr/>
            <p:nvPr/>
          </p:nvSpPr>
          <p:spPr>
            <a:xfrm>
              <a:off x="5063576" y="388365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B858327-1E2A-4C6D-9DE8-CFC0299E8778}"/>
                </a:ext>
              </a:extLst>
            </p:cNvPr>
            <p:cNvSpPr/>
            <p:nvPr/>
          </p:nvSpPr>
          <p:spPr>
            <a:xfrm>
              <a:off x="5063576" y="3549309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08E812F-BE1A-4049-8B3E-58A3518C993F}"/>
                </a:ext>
              </a:extLst>
            </p:cNvPr>
            <p:cNvSpPr/>
            <p:nvPr/>
          </p:nvSpPr>
          <p:spPr>
            <a:xfrm>
              <a:off x="5063576" y="3227846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04EEFDDE-B220-47AC-8491-E95E56D30EA3}"/>
                </a:ext>
              </a:extLst>
            </p:cNvPr>
            <p:cNvSpPr/>
            <p:nvPr/>
          </p:nvSpPr>
          <p:spPr>
            <a:xfrm>
              <a:off x="5063576" y="289606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E4B23A83-AAB2-4703-BCF4-CFA422754CBD}"/>
                </a:ext>
              </a:extLst>
            </p:cNvPr>
            <p:cNvSpPr/>
            <p:nvPr/>
          </p:nvSpPr>
          <p:spPr>
            <a:xfrm>
              <a:off x="5063576" y="256172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E926E6DC-09F7-4219-9AAC-D86898AB418F}"/>
                </a:ext>
              </a:extLst>
            </p:cNvPr>
            <p:cNvSpPr/>
            <p:nvPr/>
          </p:nvSpPr>
          <p:spPr>
            <a:xfrm>
              <a:off x="5063576" y="2227407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2AB75201-FA88-4430-9E5F-15B4E34602B1}"/>
                </a:ext>
              </a:extLst>
            </p:cNvPr>
            <p:cNvSpPr/>
            <p:nvPr/>
          </p:nvSpPr>
          <p:spPr>
            <a:xfrm>
              <a:off x="5063576" y="189048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DC9B499F-4111-4B7B-8AAF-82B895BA8CA3}"/>
                </a:ext>
              </a:extLst>
            </p:cNvPr>
            <p:cNvSpPr/>
            <p:nvPr/>
          </p:nvSpPr>
          <p:spPr>
            <a:xfrm>
              <a:off x="5063576" y="155871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8154FF49-6327-4D65-A755-F8C2F8BB85C1}"/>
                </a:ext>
              </a:extLst>
            </p:cNvPr>
            <p:cNvSpPr/>
            <p:nvPr/>
          </p:nvSpPr>
          <p:spPr>
            <a:xfrm>
              <a:off x="5063576" y="1224368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B193B81-A706-44C6-9901-BF72F0C86FF4}"/>
                </a:ext>
              </a:extLst>
            </p:cNvPr>
            <p:cNvSpPr/>
            <p:nvPr/>
          </p:nvSpPr>
          <p:spPr>
            <a:xfrm>
              <a:off x="5063576" y="890051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solidFill>
              <a:srgbClr val="FFFFFF"/>
            </a:solidFill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37D34D0F-3666-446D-91DB-28A2123F7659}"/>
                </a:ext>
              </a:extLst>
            </p:cNvPr>
            <p:cNvSpPr/>
            <p:nvPr/>
          </p:nvSpPr>
          <p:spPr>
            <a:xfrm>
              <a:off x="5063576" y="6218875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1845703-627C-49C0-9CAB-80380E7064F7}"/>
                </a:ext>
              </a:extLst>
            </p:cNvPr>
            <p:cNvSpPr/>
            <p:nvPr/>
          </p:nvSpPr>
          <p:spPr>
            <a:xfrm>
              <a:off x="5063576" y="5884530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4978C3-93B3-4991-8002-F532EC7A947D}"/>
                </a:ext>
              </a:extLst>
            </p:cNvPr>
            <p:cNvSpPr/>
            <p:nvPr/>
          </p:nvSpPr>
          <p:spPr>
            <a:xfrm>
              <a:off x="5063576" y="5550185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45F3591-64A9-4922-A745-EC9EAF6D119E}"/>
                </a:ext>
              </a:extLst>
            </p:cNvPr>
            <p:cNvSpPr/>
            <p:nvPr/>
          </p:nvSpPr>
          <p:spPr>
            <a:xfrm>
              <a:off x="5063576" y="521329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100A5-B0F2-4590-84D0-C93E56DD1AE1}"/>
                </a:ext>
              </a:extLst>
            </p:cNvPr>
            <p:cNvSpPr/>
            <p:nvPr/>
          </p:nvSpPr>
          <p:spPr>
            <a:xfrm>
              <a:off x="5063576" y="4881524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9413A436-CBEC-42E8-B318-5721C8E17873}"/>
                </a:ext>
              </a:extLst>
            </p:cNvPr>
            <p:cNvSpPr/>
            <p:nvPr/>
          </p:nvSpPr>
          <p:spPr>
            <a:xfrm>
              <a:off x="5063576" y="4547180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F190B235-A6DE-4E13-A1A3-8498A14E2667}"/>
                </a:ext>
              </a:extLst>
            </p:cNvPr>
            <p:cNvSpPr/>
            <p:nvPr/>
          </p:nvSpPr>
          <p:spPr>
            <a:xfrm>
              <a:off x="5063576" y="4212856"/>
              <a:ext cx="719330" cy="7152"/>
            </a:xfrm>
            <a:custGeom>
              <a:avLst/>
              <a:gdLst>
                <a:gd name="connsiteX0" fmla="*/ 0 w 719330"/>
                <a:gd name="connsiteY0" fmla="*/ 0 h 7152"/>
                <a:gd name="connsiteX1" fmla="*/ 719330 w 719330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330" h="7152">
                  <a:moveTo>
                    <a:pt x="0" y="0"/>
                  </a:moveTo>
                  <a:lnTo>
                    <a:pt x="719330" y="0"/>
                  </a:lnTo>
                </a:path>
              </a:pathLst>
            </a:custGeom>
            <a:noFill/>
            <a:ln w="2051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442CB387-3329-4C91-A49A-742DC26118F4}"/>
                </a:ext>
              </a:extLst>
            </p:cNvPr>
            <p:cNvSpPr/>
            <p:nvPr/>
          </p:nvSpPr>
          <p:spPr>
            <a:xfrm>
              <a:off x="5139625" y="735660"/>
              <a:ext cx="75133" cy="59230"/>
            </a:xfrm>
            <a:custGeom>
              <a:avLst/>
              <a:gdLst>
                <a:gd name="connsiteX0" fmla="*/ 13061 w 75133"/>
                <a:gd name="connsiteY0" fmla="*/ 0 h 59230"/>
                <a:gd name="connsiteX1" fmla="*/ 20877 w 75133"/>
                <a:gd name="connsiteY1" fmla="*/ 33974 h 59230"/>
                <a:gd name="connsiteX2" fmla="*/ 22556 w 75133"/>
                <a:gd name="connsiteY2" fmla="*/ 43361 h 59230"/>
                <a:gd name="connsiteX3" fmla="*/ 24342 w 75133"/>
                <a:gd name="connsiteY3" fmla="*/ 34085 h 59230"/>
                <a:gd name="connsiteX4" fmla="*/ 31037 w 75133"/>
                <a:gd name="connsiteY4" fmla="*/ 0 h 59230"/>
                <a:gd name="connsiteX5" fmla="*/ 43990 w 75133"/>
                <a:gd name="connsiteY5" fmla="*/ 0 h 59230"/>
                <a:gd name="connsiteX6" fmla="*/ 51020 w 75133"/>
                <a:gd name="connsiteY6" fmla="*/ 33974 h 59230"/>
                <a:gd name="connsiteX7" fmla="*/ 52807 w 75133"/>
                <a:gd name="connsiteY7" fmla="*/ 43361 h 59230"/>
                <a:gd name="connsiteX8" fmla="*/ 54707 w 75133"/>
                <a:gd name="connsiteY8" fmla="*/ 34309 h 59230"/>
                <a:gd name="connsiteX9" fmla="*/ 62516 w 75133"/>
                <a:gd name="connsiteY9" fmla="*/ 0 h 59230"/>
                <a:gd name="connsiteX10" fmla="*/ 75134 w 75133"/>
                <a:gd name="connsiteY10" fmla="*/ 0 h 59230"/>
                <a:gd name="connsiteX11" fmla="*/ 58501 w 75133"/>
                <a:gd name="connsiteY11" fmla="*/ 59231 h 59230"/>
                <a:gd name="connsiteX12" fmla="*/ 46669 w 75133"/>
                <a:gd name="connsiteY12" fmla="*/ 59231 h 59230"/>
                <a:gd name="connsiteX13" fmla="*/ 39524 w 75133"/>
                <a:gd name="connsiteY13" fmla="*/ 24586 h 59230"/>
                <a:gd name="connsiteX14" fmla="*/ 37402 w 75133"/>
                <a:gd name="connsiteY14" fmla="*/ 13188 h 59230"/>
                <a:gd name="connsiteX15" fmla="*/ 35388 w 75133"/>
                <a:gd name="connsiteY15" fmla="*/ 24586 h 59230"/>
                <a:gd name="connsiteX16" fmla="*/ 28243 w 75133"/>
                <a:gd name="connsiteY16" fmla="*/ 59231 h 59230"/>
                <a:gd name="connsiteX17" fmla="*/ 16747 w 75133"/>
                <a:gd name="connsiteY17" fmla="*/ 59231 h 59230"/>
                <a:gd name="connsiteX18" fmla="*/ 0 w 75133"/>
                <a:gd name="connsiteY18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133" h="59230">
                  <a:moveTo>
                    <a:pt x="13061" y="0"/>
                  </a:moveTo>
                  <a:lnTo>
                    <a:pt x="20877" y="33974"/>
                  </a:lnTo>
                  <a:lnTo>
                    <a:pt x="22556" y="43361"/>
                  </a:lnTo>
                  <a:lnTo>
                    <a:pt x="24342" y="34085"/>
                  </a:lnTo>
                  <a:lnTo>
                    <a:pt x="31037" y="0"/>
                  </a:lnTo>
                  <a:lnTo>
                    <a:pt x="43990" y="0"/>
                  </a:lnTo>
                  <a:lnTo>
                    <a:pt x="51020" y="33974"/>
                  </a:lnTo>
                  <a:lnTo>
                    <a:pt x="52807" y="43361"/>
                  </a:lnTo>
                  <a:lnTo>
                    <a:pt x="54707" y="34309"/>
                  </a:lnTo>
                  <a:lnTo>
                    <a:pt x="62516" y="0"/>
                  </a:lnTo>
                  <a:lnTo>
                    <a:pt x="75134" y="0"/>
                  </a:lnTo>
                  <a:lnTo>
                    <a:pt x="58501" y="59231"/>
                  </a:lnTo>
                  <a:lnTo>
                    <a:pt x="46669" y="59231"/>
                  </a:lnTo>
                  <a:lnTo>
                    <a:pt x="39524" y="24586"/>
                  </a:lnTo>
                  <a:lnTo>
                    <a:pt x="37402" y="13188"/>
                  </a:lnTo>
                  <a:lnTo>
                    <a:pt x="35388" y="24586"/>
                  </a:lnTo>
                  <a:lnTo>
                    <a:pt x="28243" y="59231"/>
                  </a:lnTo>
                  <a:lnTo>
                    <a:pt x="16747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900C65F8-5547-4F02-A879-66F2A2B74EE9}"/>
                </a:ext>
              </a:extLst>
            </p:cNvPr>
            <p:cNvSpPr/>
            <p:nvPr/>
          </p:nvSpPr>
          <p:spPr>
            <a:xfrm>
              <a:off x="5219781" y="750077"/>
              <a:ext cx="25342" cy="44814"/>
            </a:xfrm>
            <a:custGeom>
              <a:avLst/>
              <a:gdLst>
                <a:gd name="connsiteX0" fmla="*/ 23892 w 25342"/>
                <a:gd name="connsiteY0" fmla="*/ 0 h 44814"/>
                <a:gd name="connsiteX1" fmla="*/ 24335 w 25342"/>
                <a:gd name="connsiteY1" fmla="*/ 0 h 44814"/>
                <a:gd name="connsiteX2" fmla="*/ 25342 w 25342"/>
                <a:gd name="connsiteY2" fmla="*/ 112 h 44814"/>
                <a:gd name="connsiteX3" fmla="*/ 25342 w 25342"/>
                <a:gd name="connsiteY3" fmla="*/ 11846 h 44814"/>
                <a:gd name="connsiteX4" fmla="*/ 23442 w 25342"/>
                <a:gd name="connsiteY4" fmla="*/ 11735 h 44814"/>
                <a:gd name="connsiteX5" fmla="*/ 22106 w 25342"/>
                <a:gd name="connsiteY5" fmla="*/ 11623 h 44814"/>
                <a:gd name="connsiteX6" fmla="*/ 12839 w 25342"/>
                <a:gd name="connsiteY6" fmla="*/ 16093 h 44814"/>
                <a:gd name="connsiteX7" fmla="*/ 11496 w 25342"/>
                <a:gd name="connsiteY7" fmla="*/ 23916 h 44814"/>
                <a:gd name="connsiteX8" fmla="*/ 11496 w 25342"/>
                <a:gd name="connsiteY8" fmla="*/ 44815 h 44814"/>
                <a:gd name="connsiteX9" fmla="*/ 0 w 25342"/>
                <a:gd name="connsiteY9" fmla="*/ 44815 h 44814"/>
                <a:gd name="connsiteX10" fmla="*/ 0 w 25342"/>
                <a:gd name="connsiteY10" fmla="*/ 1006 h 44814"/>
                <a:gd name="connsiteX11" fmla="*/ 10831 w 25342"/>
                <a:gd name="connsiteY11" fmla="*/ 1006 h 44814"/>
                <a:gd name="connsiteX12" fmla="*/ 10831 w 25342"/>
                <a:gd name="connsiteY12" fmla="*/ 8717 h 44814"/>
                <a:gd name="connsiteX13" fmla="*/ 15518 w 25342"/>
                <a:gd name="connsiteY13" fmla="*/ 2682 h 44814"/>
                <a:gd name="connsiteX14" fmla="*/ 23892 w 25342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4">
                  <a:moveTo>
                    <a:pt x="23892" y="0"/>
                  </a:moveTo>
                  <a:cubicBezTo>
                    <a:pt x="24028" y="0"/>
                    <a:pt x="24171" y="0"/>
                    <a:pt x="24335" y="0"/>
                  </a:cubicBezTo>
                  <a:cubicBezTo>
                    <a:pt x="24478" y="0"/>
                    <a:pt x="24814" y="57"/>
                    <a:pt x="25342" y="112"/>
                  </a:cubicBezTo>
                  <a:lnTo>
                    <a:pt x="25342" y="11846"/>
                  </a:lnTo>
                  <a:cubicBezTo>
                    <a:pt x="24671" y="11791"/>
                    <a:pt x="24028" y="11735"/>
                    <a:pt x="23442" y="11735"/>
                  </a:cubicBezTo>
                  <a:cubicBezTo>
                    <a:pt x="22827" y="11679"/>
                    <a:pt x="22384" y="11623"/>
                    <a:pt x="22106" y="11623"/>
                  </a:cubicBezTo>
                  <a:cubicBezTo>
                    <a:pt x="17469" y="11623"/>
                    <a:pt x="14404" y="13132"/>
                    <a:pt x="12839" y="16093"/>
                  </a:cubicBezTo>
                  <a:cubicBezTo>
                    <a:pt x="11946" y="17825"/>
                    <a:pt x="11496" y="20424"/>
                    <a:pt x="11496" y="23916"/>
                  </a:cubicBezTo>
                  <a:lnTo>
                    <a:pt x="11496" y="44815"/>
                  </a:lnTo>
                  <a:lnTo>
                    <a:pt x="0" y="44815"/>
                  </a:lnTo>
                  <a:lnTo>
                    <a:pt x="0" y="1006"/>
                  </a:lnTo>
                  <a:lnTo>
                    <a:pt x="10831" y="1006"/>
                  </a:lnTo>
                  <a:lnTo>
                    <a:pt x="10831" y="8717"/>
                  </a:lnTo>
                  <a:cubicBezTo>
                    <a:pt x="12618" y="5756"/>
                    <a:pt x="14175" y="3744"/>
                    <a:pt x="15518" y="2682"/>
                  </a:cubicBezTo>
                  <a:cubicBezTo>
                    <a:pt x="17669" y="894"/>
                    <a:pt x="20455" y="0"/>
                    <a:pt x="2389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0B03F25F-8F24-4AAC-B169-7552C96924DD}"/>
                </a:ext>
              </a:extLst>
            </p:cNvPr>
            <p:cNvSpPr/>
            <p:nvPr/>
          </p:nvSpPr>
          <p:spPr>
            <a:xfrm>
              <a:off x="5252018" y="735325"/>
              <a:ext cx="11610" cy="59566"/>
            </a:xfrm>
            <a:custGeom>
              <a:avLst/>
              <a:gdLst>
                <a:gd name="connsiteX0" fmla="*/ 11610 w 11610"/>
                <a:gd name="connsiteY0" fmla="*/ 10617 h 59566"/>
                <a:gd name="connsiteX1" fmla="*/ 0 w 11610"/>
                <a:gd name="connsiteY1" fmla="*/ 10617 h 59566"/>
                <a:gd name="connsiteX2" fmla="*/ 0 w 11610"/>
                <a:gd name="connsiteY2" fmla="*/ 0 h 59566"/>
                <a:gd name="connsiteX3" fmla="*/ 11610 w 11610"/>
                <a:gd name="connsiteY3" fmla="*/ 0 h 59566"/>
                <a:gd name="connsiteX4" fmla="*/ 0 w 11610"/>
                <a:gd name="connsiteY4" fmla="*/ 15758 h 59566"/>
                <a:gd name="connsiteX5" fmla="*/ 11610 w 11610"/>
                <a:gd name="connsiteY5" fmla="*/ 15758 h 59566"/>
                <a:gd name="connsiteX6" fmla="*/ 11610 w 11610"/>
                <a:gd name="connsiteY6" fmla="*/ 59566 h 59566"/>
                <a:gd name="connsiteX7" fmla="*/ 0 w 11610"/>
                <a:gd name="connsiteY7" fmla="*/ 59566 h 5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0" h="59566">
                  <a:moveTo>
                    <a:pt x="11610" y="10617"/>
                  </a:moveTo>
                  <a:lnTo>
                    <a:pt x="0" y="10617"/>
                  </a:lnTo>
                  <a:lnTo>
                    <a:pt x="0" y="0"/>
                  </a:lnTo>
                  <a:lnTo>
                    <a:pt x="11610" y="0"/>
                  </a:lnTo>
                  <a:close/>
                  <a:moveTo>
                    <a:pt x="0" y="15758"/>
                  </a:moveTo>
                  <a:lnTo>
                    <a:pt x="11610" y="15758"/>
                  </a:lnTo>
                  <a:lnTo>
                    <a:pt x="11610" y="59566"/>
                  </a:lnTo>
                  <a:lnTo>
                    <a:pt x="0" y="5956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DBF67F77-6E57-460C-B596-9D366A7A4859}"/>
                </a:ext>
              </a:extLst>
            </p:cNvPr>
            <p:cNvSpPr/>
            <p:nvPr/>
          </p:nvSpPr>
          <p:spPr>
            <a:xfrm>
              <a:off x="5270273" y="739348"/>
              <a:ext cx="24442" cy="56134"/>
            </a:xfrm>
            <a:custGeom>
              <a:avLst/>
              <a:gdLst>
                <a:gd name="connsiteX0" fmla="*/ 0 w 24442"/>
                <a:gd name="connsiteY0" fmla="*/ 20340 h 56134"/>
                <a:gd name="connsiteX1" fmla="*/ 0 w 24442"/>
                <a:gd name="connsiteY1" fmla="*/ 12182 h 56134"/>
                <a:gd name="connsiteX2" fmla="*/ 6023 w 24442"/>
                <a:gd name="connsiteY2" fmla="*/ 12182 h 56134"/>
                <a:gd name="connsiteX3" fmla="*/ 6023 w 24442"/>
                <a:gd name="connsiteY3" fmla="*/ 0 h 56134"/>
                <a:gd name="connsiteX4" fmla="*/ 17412 w 24442"/>
                <a:gd name="connsiteY4" fmla="*/ 0 h 56134"/>
                <a:gd name="connsiteX5" fmla="*/ 17412 w 24442"/>
                <a:gd name="connsiteY5" fmla="*/ 12182 h 56134"/>
                <a:gd name="connsiteX6" fmla="*/ 24442 w 24442"/>
                <a:gd name="connsiteY6" fmla="*/ 12182 h 56134"/>
                <a:gd name="connsiteX7" fmla="*/ 24442 w 24442"/>
                <a:gd name="connsiteY7" fmla="*/ 20340 h 56134"/>
                <a:gd name="connsiteX8" fmla="*/ 17412 w 24442"/>
                <a:gd name="connsiteY8" fmla="*/ 20340 h 56134"/>
                <a:gd name="connsiteX9" fmla="*/ 17412 w 24442"/>
                <a:gd name="connsiteY9" fmla="*/ 43474 h 56134"/>
                <a:gd name="connsiteX10" fmla="*/ 18083 w 24442"/>
                <a:gd name="connsiteY10" fmla="*/ 46826 h 56134"/>
                <a:gd name="connsiteX11" fmla="*/ 22213 w 24442"/>
                <a:gd name="connsiteY11" fmla="*/ 47497 h 56134"/>
                <a:gd name="connsiteX12" fmla="*/ 23328 w 24442"/>
                <a:gd name="connsiteY12" fmla="*/ 47497 h 56134"/>
                <a:gd name="connsiteX13" fmla="*/ 24442 w 24442"/>
                <a:gd name="connsiteY13" fmla="*/ 47384 h 56134"/>
                <a:gd name="connsiteX14" fmla="*/ 24442 w 24442"/>
                <a:gd name="connsiteY14" fmla="*/ 55990 h 56134"/>
                <a:gd name="connsiteX15" fmla="*/ 19084 w 24442"/>
                <a:gd name="connsiteY15" fmla="*/ 56102 h 56134"/>
                <a:gd name="connsiteX16" fmla="*/ 7924 w 24442"/>
                <a:gd name="connsiteY16" fmla="*/ 53308 h 56134"/>
                <a:gd name="connsiteX17" fmla="*/ 6023 w 24442"/>
                <a:gd name="connsiteY17" fmla="*/ 47273 h 56134"/>
                <a:gd name="connsiteX18" fmla="*/ 6023 w 24442"/>
                <a:gd name="connsiteY18" fmla="*/ 20340 h 5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" h="56134">
                  <a:moveTo>
                    <a:pt x="0" y="20340"/>
                  </a:moveTo>
                  <a:lnTo>
                    <a:pt x="0" y="12182"/>
                  </a:lnTo>
                  <a:lnTo>
                    <a:pt x="6023" y="12182"/>
                  </a:lnTo>
                  <a:lnTo>
                    <a:pt x="6023" y="0"/>
                  </a:lnTo>
                  <a:lnTo>
                    <a:pt x="17412" y="0"/>
                  </a:lnTo>
                  <a:lnTo>
                    <a:pt x="17412" y="12182"/>
                  </a:lnTo>
                  <a:lnTo>
                    <a:pt x="24442" y="12182"/>
                  </a:lnTo>
                  <a:lnTo>
                    <a:pt x="24442" y="20340"/>
                  </a:lnTo>
                  <a:lnTo>
                    <a:pt x="17412" y="20340"/>
                  </a:lnTo>
                  <a:lnTo>
                    <a:pt x="17412" y="43474"/>
                  </a:lnTo>
                  <a:cubicBezTo>
                    <a:pt x="17412" y="45262"/>
                    <a:pt x="17633" y="46379"/>
                    <a:pt x="18083" y="46826"/>
                  </a:cubicBezTo>
                  <a:cubicBezTo>
                    <a:pt x="18526" y="47273"/>
                    <a:pt x="19898" y="47497"/>
                    <a:pt x="22213" y="47497"/>
                  </a:cubicBezTo>
                  <a:cubicBezTo>
                    <a:pt x="22577" y="47497"/>
                    <a:pt x="22935" y="47497"/>
                    <a:pt x="23328" y="47497"/>
                  </a:cubicBezTo>
                  <a:cubicBezTo>
                    <a:pt x="23692" y="47441"/>
                    <a:pt x="24056" y="47384"/>
                    <a:pt x="24442" y="47384"/>
                  </a:cubicBezTo>
                  <a:lnTo>
                    <a:pt x="24442" y="55990"/>
                  </a:lnTo>
                  <a:lnTo>
                    <a:pt x="19084" y="56102"/>
                  </a:lnTo>
                  <a:cubicBezTo>
                    <a:pt x="13646" y="56325"/>
                    <a:pt x="9931" y="55403"/>
                    <a:pt x="7924" y="53308"/>
                  </a:cubicBezTo>
                  <a:cubicBezTo>
                    <a:pt x="6638" y="52051"/>
                    <a:pt x="6023" y="50039"/>
                    <a:pt x="6023" y="47273"/>
                  </a:cubicBezTo>
                  <a:lnTo>
                    <a:pt x="6023" y="2034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51CE4F3-A0BC-4C57-AC54-298177E60EF2}"/>
                </a:ext>
              </a:extLst>
            </p:cNvPr>
            <p:cNvSpPr/>
            <p:nvPr/>
          </p:nvSpPr>
          <p:spPr>
            <a:xfrm>
              <a:off x="5298652" y="749965"/>
              <a:ext cx="41432" cy="46378"/>
            </a:xfrm>
            <a:custGeom>
              <a:avLst/>
              <a:gdLst>
                <a:gd name="connsiteX0" fmla="*/ 20655 w 41432"/>
                <a:gd name="connsiteY0" fmla="*/ 9387 h 46378"/>
                <a:gd name="connsiteX1" fmla="*/ 14511 w 41432"/>
                <a:gd name="connsiteY1" fmla="*/ 11958 h 46378"/>
                <a:gd name="connsiteX2" fmla="*/ 11832 w 41432"/>
                <a:gd name="connsiteY2" fmla="*/ 18663 h 46378"/>
                <a:gd name="connsiteX3" fmla="*/ 29586 w 41432"/>
                <a:gd name="connsiteY3" fmla="*/ 18663 h 46378"/>
                <a:gd name="connsiteX4" fmla="*/ 26793 w 41432"/>
                <a:gd name="connsiteY4" fmla="*/ 11734 h 46378"/>
                <a:gd name="connsiteX5" fmla="*/ 20655 w 41432"/>
                <a:gd name="connsiteY5" fmla="*/ 9387 h 46378"/>
                <a:gd name="connsiteX6" fmla="*/ 20655 w 41432"/>
                <a:gd name="connsiteY6" fmla="*/ 0 h 46378"/>
                <a:gd name="connsiteX7" fmla="*/ 30479 w 41432"/>
                <a:gd name="connsiteY7" fmla="*/ 2124 h 46378"/>
                <a:gd name="connsiteX8" fmla="*/ 37731 w 41432"/>
                <a:gd name="connsiteY8" fmla="*/ 8493 h 46378"/>
                <a:gd name="connsiteX9" fmla="*/ 41082 w 41432"/>
                <a:gd name="connsiteY9" fmla="*/ 17545 h 46378"/>
                <a:gd name="connsiteX10" fmla="*/ 41418 w 41432"/>
                <a:gd name="connsiteY10" fmla="*/ 26263 h 46378"/>
                <a:gd name="connsiteX11" fmla="*/ 11503 w 41432"/>
                <a:gd name="connsiteY11" fmla="*/ 26263 h 46378"/>
                <a:gd name="connsiteX12" fmla="*/ 15633 w 41432"/>
                <a:gd name="connsiteY12" fmla="*/ 35426 h 46378"/>
                <a:gd name="connsiteX13" fmla="*/ 21327 w 41432"/>
                <a:gd name="connsiteY13" fmla="*/ 37103 h 46378"/>
                <a:gd name="connsiteX14" fmla="*/ 27014 w 41432"/>
                <a:gd name="connsiteY14" fmla="*/ 35092 h 46378"/>
                <a:gd name="connsiteX15" fmla="*/ 29250 w 41432"/>
                <a:gd name="connsiteY15" fmla="*/ 32074 h 46378"/>
                <a:gd name="connsiteX16" fmla="*/ 40861 w 41432"/>
                <a:gd name="connsiteY16" fmla="*/ 32074 h 46378"/>
                <a:gd name="connsiteX17" fmla="*/ 36838 w 41432"/>
                <a:gd name="connsiteY17" fmla="*/ 40009 h 46378"/>
                <a:gd name="connsiteX18" fmla="*/ 21098 w 41432"/>
                <a:gd name="connsiteY18" fmla="*/ 46379 h 46378"/>
                <a:gd name="connsiteX19" fmla="*/ 6366 w 41432"/>
                <a:gd name="connsiteY19" fmla="*/ 41015 h 46378"/>
                <a:gd name="connsiteX20" fmla="*/ 0 w 41432"/>
                <a:gd name="connsiteY20" fmla="*/ 23469 h 46378"/>
                <a:gd name="connsiteX21" fmla="*/ 5694 w 41432"/>
                <a:gd name="connsiteY21" fmla="*/ 6035 h 46378"/>
                <a:gd name="connsiteX22" fmla="*/ 20655 w 41432"/>
                <a:gd name="connsiteY22" fmla="*/ 0 h 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32" h="46378">
                  <a:moveTo>
                    <a:pt x="20655" y="9387"/>
                  </a:moveTo>
                  <a:cubicBezTo>
                    <a:pt x="18033" y="9387"/>
                    <a:pt x="15990" y="10254"/>
                    <a:pt x="14511" y="11958"/>
                  </a:cubicBezTo>
                  <a:cubicBezTo>
                    <a:pt x="13089" y="13607"/>
                    <a:pt x="12196" y="15842"/>
                    <a:pt x="11832" y="18663"/>
                  </a:cubicBezTo>
                  <a:lnTo>
                    <a:pt x="29586" y="18663"/>
                  </a:lnTo>
                  <a:cubicBezTo>
                    <a:pt x="29365" y="15618"/>
                    <a:pt x="28414" y="13299"/>
                    <a:pt x="26793" y="11734"/>
                  </a:cubicBezTo>
                  <a:cubicBezTo>
                    <a:pt x="25149" y="10170"/>
                    <a:pt x="23113" y="9387"/>
                    <a:pt x="20655" y="9387"/>
                  </a:cubicBezTo>
                  <a:close/>
                  <a:moveTo>
                    <a:pt x="20655" y="0"/>
                  </a:moveTo>
                  <a:cubicBezTo>
                    <a:pt x="24285" y="0"/>
                    <a:pt x="27579" y="727"/>
                    <a:pt x="30479" y="2124"/>
                  </a:cubicBezTo>
                  <a:cubicBezTo>
                    <a:pt x="33437" y="3465"/>
                    <a:pt x="35866" y="5588"/>
                    <a:pt x="37731" y="8493"/>
                  </a:cubicBezTo>
                  <a:cubicBezTo>
                    <a:pt x="39439" y="11120"/>
                    <a:pt x="40553" y="14137"/>
                    <a:pt x="41082" y="17545"/>
                  </a:cubicBezTo>
                  <a:cubicBezTo>
                    <a:pt x="41361" y="19557"/>
                    <a:pt x="41475" y="22463"/>
                    <a:pt x="41418" y="26263"/>
                  </a:cubicBezTo>
                  <a:lnTo>
                    <a:pt x="11503" y="26263"/>
                  </a:lnTo>
                  <a:cubicBezTo>
                    <a:pt x="11639" y="30594"/>
                    <a:pt x="13003" y="33638"/>
                    <a:pt x="15633" y="35426"/>
                  </a:cubicBezTo>
                  <a:cubicBezTo>
                    <a:pt x="17190" y="36544"/>
                    <a:pt x="19091" y="37103"/>
                    <a:pt x="21327" y="37103"/>
                  </a:cubicBezTo>
                  <a:cubicBezTo>
                    <a:pt x="23699" y="37103"/>
                    <a:pt x="25592" y="36433"/>
                    <a:pt x="27014" y="35092"/>
                  </a:cubicBezTo>
                  <a:cubicBezTo>
                    <a:pt x="27829" y="34365"/>
                    <a:pt x="28579" y="33359"/>
                    <a:pt x="29250" y="32074"/>
                  </a:cubicBezTo>
                  <a:lnTo>
                    <a:pt x="40861" y="32074"/>
                  </a:lnTo>
                  <a:cubicBezTo>
                    <a:pt x="40553" y="34700"/>
                    <a:pt x="39210" y="37327"/>
                    <a:pt x="36838" y="40009"/>
                  </a:cubicBezTo>
                  <a:cubicBezTo>
                    <a:pt x="33044" y="44255"/>
                    <a:pt x="27800" y="46379"/>
                    <a:pt x="21098" y="46379"/>
                  </a:cubicBezTo>
                  <a:cubicBezTo>
                    <a:pt x="15518" y="46379"/>
                    <a:pt x="10610" y="44591"/>
                    <a:pt x="6366" y="41015"/>
                  </a:cubicBezTo>
                  <a:cubicBezTo>
                    <a:pt x="2122" y="37438"/>
                    <a:pt x="0" y="31599"/>
                    <a:pt x="0" y="23469"/>
                  </a:cubicBezTo>
                  <a:cubicBezTo>
                    <a:pt x="0" y="15870"/>
                    <a:pt x="1900" y="10058"/>
                    <a:pt x="5694" y="6035"/>
                  </a:cubicBezTo>
                  <a:cubicBezTo>
                    <a:pt x="9545" y="2012"/>
                    <a:pt x="14540" y="0"/>
                    <a:pt x="20655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AE40296-6D51-45F4-9549-2118D1FD0FB7}"/>
                </a:ext>
              </a:extLst>
            </p:cNvPr>
            <p:cNvSpPr/>
            <p:nvPr/>
          </p:nvSpPr>
          <p:spPr>
            <a:xfrm>
              <a:off x="5371578" y="735660"/>
              <a:ext cx="41639" cy="59230"/>
            </a:xfrm>
            <a:custGeom>
              <a:avLst/>
              <a:gdLst>
                <a:gd name="connsiteX0" fmla="*/ 0 w 41639"/>
                <a:gd name="connsiteY0" fmla="*/ 0 h 59230"/>
                <a:gd name="connsiteX1" fmla="*/ 12396 w 41639"/>
                <a:gd name="connsiteY1" fmla="*/ 0 h 59230"/>
                <a:gd name="connsiteX2" fmla="*/ 12396 w 41639"/>
                <a:gd name="connsiteY2" fmla="*/ 48614 h 59230"/>
                <a:gd name="connsiteX3" fmla="*/ 41639 w 41639"/>
                <a:gd name="connsiteY3" fmla="*/ 48614 h 59230"/>
                <a:gd name="connsiteX4" fmla="*/ 41639 w 41639"/>
                <a:gd name="connsiteY4" fmla="*/ 59231 h 59230"/>
                <a:gd name="connsiteX5" fmla="*/ 0 w 41639"/>
                <a:gd name="connsiteY5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39" h="59230">
                  <a:moveTo>
                    <a:pt x="0" y="0"/>
                  </a:moveTo>
                  <a:lnTo>
                    <a:pt x="12396" y="0"/>
                  </a:lnTo>
                  <a:lnTo>
                    <a:pt x="12396" y="48614"/>
                  </a:lnTo>
                  <a:lnTo>
                    <a:pt x="41639" y="48614"/>
                  </a:lnTo>
                  <a:lnTo>
                    <a:pt x="4163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5F393F14-52BE-47B9-B5F0-F2D4B88B965D}"/>
                </a:ext>
              </a:extLst>
            </p:cNvPr>
            <p:cNvSpPr/>
            <p:nvPr/>
          </p:nvSpPr>
          <p:spPr>
            <a:xfrm>
              <a:off x="5418440" y="758458"/>
              <a:ext cx="43425" cy="29280"/>
            </a:xfrm>
            <a:custGeom>
              <a:avLst/>
              <a:gdLst>
                <a:gd name="connsiteX0" fmla="*/ 43426 w 43425"/>
                <a:gd name="connsiteY0" fmla="*/ 0 h 29280"/>
                <a:gd name="connsiteX1" fmla="*/ 43426 w 43425"/>
                <a:gd name="connsiteY1" fmla="*/ 10617 h 29280"/>
                <a:gd name="connsiteX2" fmla="*/ 0 w 43425"/>
                <a:gd name="connsiteY2" fmla="*/ 10617 h 29280"/>
                <a:gd name="connsiteX3" fmla="*/ 0 w 43425"/>
                <a:gd name="connsiteY3" fmla="*/ 0 h 29280"/>
                <a:gd name="connsiteX4" fmla="*/ 43426 w 43425"/>
                <a:gd name="connsiteY4" fmla="*/ 18775 h 29280"/>
                <a:gd name="connsiteX5" fmla="*/ 43426 w 43425"/>
                <a:gd name="connsiteY5" fmla="*/ 29280 h 29280"/>
                <a:gd name="connsiteX6" fmla="*/ 0 w 43425"/>
                <a:gd name="connsiteY6" fmla="*/ 29280 h 29280"/>
                <a:gd name="connsiteX7" fmla="*/ 0 w 43425"/>
                <a:gd name="connsiteY7" fmla="*/ 18775 h 2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25" h="29280">
                  <a:moveTo>
                    <a:pt x="43426" y="0"/>
                  </a:moveTo>
                  <a:lnTo>
                    <a:pt x="43426" y="10617"/>
                  </a:lnTo>
                  <a:lnTo>
                    <a:pt x="0" y="10617"/>
                  </a:lnTo>
                  <a:lnTo>
                    <a:pt x="0" y="0"/>
                  </a:lnTo>
                  <a:close/>
                  <a:moveTo>
                    <a:pt x="43426" y="18775"/>
                  </a:moveTo>
                  <a:lnTo>
                    <a:pt x="43426" y="29280"/>
                  </a:lnTo>
                  <a:lnTo>
                    <a:pt x="0" y="29280"/>
                  </a:lnTo>
                  <a:lnTo>
                    <a:pt x="0" y="18775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32A4EBD-C3D7-4C50-A6DD-5E51CC541ACB}"/>
                </a:ext>
              </a:extLst>
            </p:cNvPr>
            <p:cNvSpPr/>
            <p:nvPr/>
          </p:nvSpPr>
          <p:spPr>
            <a:xfrm>
              <a:off x="5469232" y="736666"/>
              <a:ext cx="25456" cy="58225"/>
            </a:xfrm>
            <a:custGeom>
              <a:avLst/>
              <a:gdLst>
                <a:gd name="connsiteX0" fmla="*/ 0 w 25456"/>
                <a:gd name="connsiteY0" fmla="*/ 18105 h 58225"/>
                <a:gd name="connsiteX1" fmla="*/ 0 w 25456"/>
                <a:gd name="connsiteY1" fmla="*/ 10282 h 58225"/>
                <a:gd name="connsiteX2" fmla="*/ 7595 w 25456"/>
                <a:gd name="connsiteY2" fmla="*/ 9500 h 58225"/>
                <a:gd name="connsiteX3" fmla="*/ 13175 w 25456"/>
                <a:gd name="connsiteY3" fmla="*/ 6482 h 58225"/>
                <a:gd name="connsiteX4" fmla="*/ 15404 w 25456"/>
                <a:gd name="connsiteY4" fmla="*/ 2347 h 58225"/>
                <a:gd name="connsiteX5" fmla="*/ 15854 w 25456"/>
                <a:gd name="connsiteY5" fmla="*/ 0 h 58225"/>
                <a:gd name="connsiteX6" fmla="*/ 25457 w 25456"/>
                <a:gd name="connsiteY6" fmla="*/ 0 h 58225"/>
                <a:gd name="connsiteX7" fmla="*/ 25457 w 25456"/>
                <a:gd name="connsiteY7" fmla="*/ 58225 h 58225"/>
                <a:gd name="connsiteX8" fmla="*/ 13732 w 25456"/>
                <a:gd name="connsiteY8" fmla="*/ 58225 h 58225"/>
                <a:gd name="connsiteX9" fmla="*/ 13732 w 25456"/>
                <a:gd name="connsiteY9" fmla="*/ 18105 h 5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6" h="58225">
                  <a:moveTo>
                    <a:pt x="0" y="18105"/>
                  </a:moveTo>
                  <a:lnTo>
                    <a:pt x="0" y="10282"/>
                  </a:lnTo>
                  <a:cubicBezTo>
                    <a:pt x="3629" y="10142"/>
                    <a:pt x="6166" y="9891"/>
                    <a:pt x="7595" y="9500"/>
                  </a:cubicBezTo>
                  <a:cubicBezTo>
                    <a:pt x="9881" y="9053"/>
                    <a:pt x="11753" y="8046"/>
                    <a:pt x="13175" y="6482"/>
                  </a:cubicBezTo>
                  <a:cubicBezTo>
                    <a:pt x="14204" y="5449"/>
                    <a:pt x="14961" y="4079"/>
                    <a:pt x="15404" y="2347"/>
                  </a:cubicBezTo>
                  <a:cubicBezTo>
                    <a:pt x="15683" y="1313"/>
                    <a:pt x="15854" y="531"/>
                    <a:pt x="15854" y="0"/>
                  </a:cubicBezTo>
                  <a:lnTo>
                    <a:pt x="25457" y="0"/>
                  </a:lnTo>
                  <a:lnTo>
                    <a:pt x="25457" y="58225"/>
                  </a:lnTo>
                  <a:lnTo>
                    <a:pt x="13732" y="58225"/>
                  </a:lnTo>
                  <a:lnTo>
                    <a:pt x="13732" y="18105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12F12F7-1ACD-449C-B6DC-593EDCB73089}"/>
                </a:ext>
              </a:extLst>
            </p:cNvPr>
            <p:cNvSpPr/>
            <p:nvPr/>
          </p:nvSpPr>
          <p:spPr>
            <a:xfrm>
              <a:off x="5513943" y="782933"/>
              <a:ext cx="12389" cy="25927"/>
            </a:xfrm>
            <a:custGeom>
              <a:avLst/>
              <a:gdLst>
                <a:gd name="connsiteX0" fmla="*/ 0 w 12389"/>
                <a:gd name="connsiteY0" fmla="*/ 21457 h 25927"/>
                <a:gd name="connsiteX1" fmla="*/ 5023 w 12389"/>
                <a:gd name="connsiteY1" fmla="*/ 18216 h 25927"/>
                <a:gd name="connsiteX2" fmla="*/ 7030 w 12389"/>
                <a:gd name="connsiteY2" fmla="*/ 11958 h 25927"/>
                <a:gd name="connsiteX3" fmla="*/ 0 w 12389"/>
                <a:gd name="connsiteY3" fmla="*/ 11958 h 25927"/>
                <a:gd name="connsiteX4" fmla="*/ 0 w 12389"/>
                <a:gd name="connsiteY4" fmla="*/ 0 h 25927"/>
                <a:gd name="connsiteX5" fmla="*/ 12389 w 12389"/>
                <a:gd name="connsiteY5" fmla="*/ 0 h 25927"/>
                <a:gd name="connsiteX6" fmla="*/ 12389 w 12389"/>
                <a:gd name="connsiteY6" fmla="*/ 10393 h 25927"/>
                <a:gd name="connsiteX7" fmla="*/ 11610 w 12389"/>
                <a:gd name="connsiteY7" fmla="*/ 15981 h 25927"/>
                <a:gd name="connsiteX8" fmla="*/ 9045 w 12389"/>
                <a:gd name="connsiteY8" fmla="*/ 21233 h 25927"/>
                <a:gd name="connsiteX9" fmla="*/ 4015 w 12389"/>
                <a:gd name="connsiteY9" fmla="*/ 24698 h 25927"/>
                <a:gd name="connsiteX10" fmla="*/ 0 w 12389"/>
                <a:gd name="connsiteY10" fmla="*/ 25927 h 2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9" h="25927">
                  <a:moveTo>
                    <a:pt x="0" y="21457"/>
                  </a:moveTo>
                  <a:cubicBezTo>
                    <a:pt x="2286" y="20843"/>
                    <a:pt x="3965" y="19781"/>
                    <a:pt x="5023" y="18216"/>
                  </a:cubicBezTo>
                  <a:cubicBezTo>
                    <a:pt x="6137" y="16707"/>
                    <a:pt x="6809" y="14640"/>
                    <a:pt x="7030" y="11958"/>
                  </a:cubicBezTo>
                  <a:lnTo>
                    <a:pt x="0" y="11958"/>
                  </a:lnTo>
                  <a:lnTo>
                    <a:pt x="0" y="0"/>
                  </a:lnTo>
                  <a:lnTo>
                    <a:pt x="12389" y="0"/>
                  </a:lnTo>
                  <a:lnTo>
                    <a:pt x="12389" y="10393"/>
                  </a:lnTo>
                  <a:cubicBezTo>
                    <a:pt x="12389" y="12181"/>
                    <a:pt x="12110" y="14025"/>
                    <a:pt x="11610" y="15981"/>
                  </a:cubicBezTo>
                  <a:cubicBezTo>
                    <a:pt x="11160" y="17993"/>
                    <a:pt x="10296" y="19725"/>
                    <a:pt x="9045" y="21233"/>
                  </a:cubicBezTo>
                  <a:cubicBezTo>
                    <a:pt x="7616" y="22798"/>
                    <a:pt x="5944" y="23943"/>
                    <a:pt x="4015" y="24698"/>
                  </a:cubicBezTo>
                  <a:cubicBezTo>
                    <a:pt x="2065" y="25508"/>
                    <a:pt x="729" y="25927"/>
                    <a:pt x="0" y="259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FA7C11AA-FBAC-477F-A09F-A09BBF579803}"/>
                </a:ext>
              </a:extLst>
            </p:cNvPr>
            <p:cNvSpPr/>
            <p:nvPr/>
          </p:nvSpPr>
          <p:spPr>
            <a:xfrm>
              <a:off x="5556390" y="735660"/>
              <a:ext cx="52585" cy="59230"/>
            </a:xfrm>
            <a:custGeom>
              <a:avLst/>
              <a:gdLst>
                <a:gd name="connsiteX0" fmla="*/ 38517 w 52585"/>
                <a:gd name="connsiteY0" fmla="*/ 0 h 59230"/>
                <a:gd name="connsiteX1" fmla="*/ 52585 w 52585"/>
                <a:gd name="connsiteY1" fmla="*/ 0 h 59230"/>
                <a:gd name="connsiteX2" fmla="*/ 32823 w 52585"/>
                <a:gd name="connsiteY2" fmla="*/ 36991 h 59230"/>
                <a:gd name="connsiteX3" fmla="*/ 32823 w 52585"/>
                <a:gd name="connsiteY3" fmla="*/ 59231 h 59230"/>
                <a:gd name="connsiteX4" fmla="*/ 20434 w 52585"/>
                <a:gd name="connsiteY4" fmla="*/ 59231 h 59230"/>
                <a:gd name="connsiteX5" fmla="*/ 20434 w 52585"/>
                <a:gd name="connsiteY5" fmla="*/ 36991 h 59230"/>
                <a:gd name="connsiteX6" fmla="*/ 0 w 52585"/>
                <a:gd name="connsiteY6" fmla="*/ 0 h 59230"/>
                <a:gd name="connsiteX7" fmla="*/ 14518 w 52585"/>
                <a:gd name="connsiteY7" fmla="*/ 0 h 59230"/>
                <a:gd name="connsiteX8" fmla="*/ 26793 w 52585"/>
                <a:gd name="connsiteY8" fmla="*/ 25816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85" h="59230">
                  <a:moveTo>
                    <a:pt x="38517" y="0"/>
                  </a:moveTo>
                  <a:lnTo>
                    <a:pt x="52585" y="0"/>
                  </a:lnTo>
                  <a:lnTo>
                    <a:pt x="32823" y="36991"/>
                  </a:lnTo>
                  <a:lnTo>
                    <a:pt x="32823" y="59231"/>
                  </a:lnTo>
                  <a:lnTo>
                    <a:pt x="20434" y="59231"/>
                  </a:lnTo>
                  <a:lnTo>
                    <a:pt x="20434" y="36991"/>
                  </a:lnTo>
                  <a:lnTo>
                    <a:pt x="0" y="0"/>
                  </a:lnTo>
                  <a:lnTo>
                    <a:pt x="14518" y="0"/>
                  </a:lnTo>
                  <a:lnTo>
                    <a:pt x="26793" y="2581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034E0B1F-F249-41EB-A4D6-C9E289127314}"/>
                </a:ext>
              </a:extLst>
            </p:cNvPr>
            <p:cNvSpPr/>
            <p:nvPr/>
          </p:nvSpPr>
          <p:spPr>
            <a:xfrm>
              <a:off x="5612683" y="758458"/>
              <a:ext cx="43425" cy="29280"/>
            </a:xfrm>
            <a:custGeom>
              <a:avLst/>
              <a:gdLst>
                <a:gd name="connsiteX0" fmla="*/ 43426 w 43425"/>
                <a:gd name="connsiteY0" fmla="*/ 0 h 29280"/>
                <a:gd name="connsiteX1" fmla="*/ 43426 w 43425"/>
                <a:gd name="connsiteY1" fmla="*/ 10617 h 29280"/>
                <a:gd name="connsiteX2" fmla="*/ 0 w 43425"/>
                <a:gd name="connsiteY2" fmla="*/ 10617 h 29280"/>
                <a:gd name="connsiteX3" fmla="*/ 0 w 43425"/>
                <a:gd name="connsiteY3" fmla="*/ 0 h 29280"/>
                <a:gd name="connsiteX4" fmla="*/ 43426 w 43425"/>
                <a:gd name="connsiteY4" fmla="*/ 18775 h 29280"/>
                <a:gd name="connsiteX5" fmla="*/ 43426 w 43425"/>
                <a:gd name="connsiteY5" fmla="*/ 29280 h 29280"/>
                <a:gd name="connsiteX6" fmla="*/ 0 w 43425"/>
                <a:gd name="connsiteY6" fmla="*/ 29280 h 29280"/>
                <a:gd name="connsiteX7" fmla="*/ 0 w 43425"/>
                <a:gd name="connsiteY7" fmla="*/ 18775 h 2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25" h="29280">
                  <a:moveTo>
                    <a:pt x="43426" y="0"/>
                  </a:moveTo>
                  <a:lnTo>
                    <a:pt x="43426" y="10617"/>
                  </a:lnTo>
                  <a:lnTo>
                    <a:pt x="0" y="10617"/>
                  </a:lnTo>
                  <a:lnTo>
                    <a:pt x="0" y="0"/>
                  </a:lnTo>
                  <a:close/>
                  <a:moveTo>
                    <a:pt x="43426" y="18775"/>
                  </a:moveTo>
                  <a:lnTo>
                    <a:pt x="43426" y="29280"/>
                  </a:lnTo>
                  <a:lnTo>
                    <a:pt x="0" y="29280"/>
                  </a:lnTo>
                  <a:lnTo>
                    <a:pt x="0" y="18775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08A3485-BDCA-4637-86DC-FBEE15DCAC8D}"/>
                </a:ext>
              </a:extLst>
            </p:cNvPr>
            <p:cNvSpPr/>
            <p:nvPr/>
          </p:nvSpPr>
          <p:spPr>
            <a:xfrm>
              <a:off x="5663254" y="750077"/>
              <a:ext cx="39524" cy="44814"/>
            </a:xfrm>
            <a:custGeom>
              <a:avLst/>
              <a:gdLst>
                <a:gd name="connsiteX0" fmla="*/ 24113 w 39524"/>
                <a:gd name="connsiteY0" fmla="*/ 0 h 44814"/>
                <a:gd name="connsiteX1" fmla="*/ 35166 w 39524"/>
                <a:gd name="connsiteY1" fmla="*/ 3576 h 44814"/>
                <a:gd name="connsiteX2" fmla="*/ 39524 w 39524"/>
                <a:gd name="connsiteY2" fmla="*/ 15311 h 44814"/>
                <a:gd name="connsiteX3" fmla="*/ 39524 w 39524"/>
                <a:gd name="connsiteY3" fmla="*/ 44815 h 44814"/>
                <a:gd name="connsiteX4" fmla="*/ 27800 w 39524"/>
                <a:gd name="connsiteY4" fmla="*/ 44815 h 44814"/>
                <a:gd name="connsiteX5" fmla="*/ 27800 w 39524"/>
                <a:gd name="connsiteY5" fmla="*/ 18216 h 44814"/>
                <a:gd name="connsiteX6" fmla="*/ 26907 w 39524"/>
                <a:gd name="connsiteY6" fmla="*/ 12852 h 44814"/>
                <a:gd name="connsiteX7" fmla="*/ 20434 w 39524"/>
                <a:gd name="connsiteY7" fmla="*/ 9500 h 44814"/>
                <a:gd name="connsiteX8" fmla="*/ 12503 w 39524"/>
                <a:gd name="connsiteY8" fmla="*/ 14417 h 44814"/>
                <a:gd name="connsiteX9" fmla="*/ 11389 w 39524"/>
                <a:gd name="connsiteY9" fmla="*/ 21122 h 44814"/>
                <a:gd name="connsiteX10" fmla="*/ 11389 w 39524"/>
                <a:gd name="connsiteY10" fmla="*/ 44815 h 44814"/>
                <a:gd name="connsiteX11" fmla="*/ 0 w 39524"/>
                <a:gd name="connsiteY11" fmla="*/ 44815 h 44814"/>
                <a:gd name="connsiteX12" fmla="*/ 0 w 39524"/>
                <a:gd name="connsiteY12" fmla="*/ 1118 h 44814"/>
                <a:gd name="connsiteX13" fmla="*/ 10946 w 39524"/>
                <a:gd name="connsiteY13" fmla="*/ 1118 h 44814"/>
                <a:gd name="connsiteX14" fmla="*/ 10946 w 39524"/>
                <a:gd name="connsiteY14" fmla="*/ 7488 h 44814"/>
                <a:gd name="connsiteX15" fmla="*/ 15183 w 39524"/>
                <a:gd name="connsiteY15" fmla="*/ 2682 h 44814"/>
                <a:gd name="connsiteX16" fmla="*/ 24113 w 39524"/>
                <a:gd name="connsiteY16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524" h="44814">
                  <a:moveTo>
                    <a:pt x="24113" y="0"/>
                  </a:moveTo>
                  <a:cubicBezTo>
                    <a:pt x="28636" y="0"/>
                    <a:pt x="32323" y="1202"/>
                    <a:pt x="35166" y="3576"/>
                  </a:cubicBezTo>
                  <a:cubicBezTo>
                    <a:pt x="38074" y="5979"/>
                    <a:pt x="39524" y="9891"/>
                    <a:pt x="39524" y="15311"/>
                  </a:cubicBezTo>
                  <a:lnTo>
                    <a:pt x="39524" y="44815"/>
                  </a:lnTo>
                  <a:lnTo>
                    <a:pt x="27800" y="44815"/>
                  </a:lnTo>
                  <a:lnTo>
                    <a:pt x="27800" y="18216"/>
                  </a:lnTo>
                  <a:cubicBezTo>
                    <a:pt x="27800" y="15925"/>
                    <a:pt x="27493" y="14137"/>
                    <a:pt x="26907" y="12852"/>
                  </a:cubicBezTo>
                  <a:cubicBezTo>
                    <a:pt x="25792" y="10617"/>
                    <a:pt x="23613" y="9500"/>
                    <a:pt x="20434" y="9500"/>
                  </a:cubicBezTo>
                  <a:cubicBezTo>
                    <a:pt x="16554" y="9500"/>
                    <a:pt x="13904" y="11148"/>
                    <a:pt x="12503" y="14417"/>
                  </a:cubicBezTo>
                  <a:cubicBezTo>
                    <a:pt x="11753" y="16205"/>
                    <a:pt x="11389" y="18440"/>
                    <a:pt x="11389" y="21122"/>
                  </a:cubicBezTo>
                  <a:lnTo>
                    <a:pt x="11389" y="44815"/>
                  </a:lnTo>
                  <a:lnTo>
                    <a:pt x="0" y="44815"/>
                  </a:lnTo>
                  <a:lnTo>
                    <a:pt x="0" y="1118"/>
                  </a:lnTo>
                  <a:lnTo>
                    <a:pt x="10946" y="1118"/>
                  </a:lnTo>
                  <a:lnTo>
                    <a:pt x="10946" y="7488"/>
                  </a:lnTo>
                  <a:cubicBezTo>
                    <a:pt x="12425" y="5253"/>
                    <a:pt x="13846" y="3661"/>
                    <a:pt x="15183" y="2682"/>
                  </a:cubicBezTo>
                  <a:cubicBezTo>
                    <a:pt x="17476" y="894"/>
                    <a:pt x="20462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07948187-ED39-42DE-B7C2-80798C91EB52}"/>
                </a:ext>
              </a:extLst>
            </p:cNvPr>
            <p:cNvSpPr/>
            <p:nvPr/>
          </p:nvSpPr>
          <p:spPr>
            <a:xfrm>
              <a:off x="4444415" y="892621"/>
              <a:ext cx="308308" cy="308614"/>
            </a:xfrm>
            <a:custGeom>
              <a:avLst/>
              <a:gdLst>
                <a:gd name="connsiteX0" fmla="*/ 0 w 308308"/>
                <a:gd name="connsiteY0" fmla="*/ 0 h 308614"/>
                <a:gd name="connsiteX1" fmla="*/ 308309 w 308308"/>
                <a:gd name="connsiteY1" fmla="*/ 0 h 308614"/>
                <a:gd name="connsiteX2" fmla="*/ 308309 w 308308"/>
                <a:gd name="connsiteY2" fmla="*/ 308614 h 308614"/>
                <a:gd name="connsiteX3" fmla="*/ 0 w 308308"/>
                <a:gd name="connsiteY3" fmla="*/ 308614 h 3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4">
                  <a:moveTo>
                    <a:pt x="0" y="0"/>
                  </a:moveTo>
                  <a:lnTo>
                    <a:pt x="308309" y="0"/>
                  </a:lnTo>
                  <a:lnTo>
                    <a:pt x="308309" y="308614"/>
                  </a:lnTo>
                  <a:lnTo>
                    <a:pt x="0" y="308614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5BFE6F8A-EA47-4DAD-A0B7-49C3833F21C6}"/>
                </a:ext>
              </a:extLst>
            </p:cNvPr>
            <p:cNvSpPr/>
            <p:nvPr/>
          </p:nvSpPr>
          <p:spPr>
            <a:xfrm>
              <a:off x="4444415" y="1226967"/>
              <a:ext cx="308308" cy="308612"/>
            </a:xfrm>
            <a:custGeom>
              <a:avLst/>
              <a:gdLst>
                <a:gd name="connsiteX0" fmla="*/ 0 w 308308"/>
                <a:gd name="connsiteY0" fmla="*/ 0 h 308612"/>
                <a:gd name="connsiteX1" fmla="*/ 308309 w 308308"/>
                <a:gd name="connsiteY1" fmla="*/ 0 h 308612"/>
                <a:gd name="connsiteX2" fmla="*/ 308309 w 308308"/>
                <a:gd name="connsiteY2" fmla="*/ 308613 h 308612"/>
                <a:gd name="connsiteX3" fmla="*/ 0 w 308308"/>
                <a:gd name="connsiteY3" fmla="*/ 308613 h 30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2">
                  <a:moveTo>
                    <a:pt x="0" y="0"/>
                  </a:moveTo>
                  <a:lnTo>
                    <a:pt x="308309" y="0"/>
                  </a:lnTo>
                  <a:lnTo>
                    <a:pt x="308309" y="308613"/>
                  </a:lnTo>
                  <a:lnTo>
                    <a:pt x="0" y="308613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C43468B2-4F14-4149-9EDE-1B4041458E4B}"/>
                </a:ext>
              </a:extLst>
            </p:cNvPr>
            <p:cNvSpPr/>
            <p:nvPr/>
          </p:nvSpPr>
          <p:spPr>
            <a:xfrm>
              <a:off x="4444415" y="1561285"/>
              <a:ext cx="308308" cy="308610"/>
            </a:xfrm>
            <a:custGeom>
              <a:avLst/>
              <a:gdLst>
                <a:gd name="connsiteX0" fmla="*/ 0 w 308308"/>
                <a:gd name="connsiteY0" fmla="*/ 0 h 308610"/>
                <a:gd name="connsiteX1" fmla="*/ 308309 w 308308"/>
                <a:gd name="connsiteY1" fmla="*/ 0 h 308610"/>
                <a:gd name="connsiteX2" fmla="*/ 308309 w 308308"/>
                <a:gd name="connsiteY2" fmla="*/ 308611 h 308610"/>
                <a:gd name="connsiteX3" fmla="*/ 0 w 308308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0">
                  <a:moveTo>
                    <a:pt x="0" y="0"/>
                  </a:moveTo>
                  <a:lnTo>
                    <a:pt x="308309" y="0"/>
                  </a:lnTo>
                  <a:lnTo>
                    <a:pt x="308309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AFFD663B-D589-45E2-A584-D10724D50943}"/>
                </a:ext>
              </a:extLst>
            </p:cNvPr>
            <p:cNvSpPr/>
            <p:nvPr/>
          </p:nvSpPr>
          <p:spPr>
            <a:xfrm>
              <a:off x="4444415" y="1895630"/>
              <a:ext cx="308308" cy="308610"/>
            </a:xfrm>
            <a:custGeom>
              <a:avLst/>
              <a:gdLst>
                <a:gd name="connsiteX0" fmla="*/ 0 w 308308"/>
                <a:gd name="connsiteY0" fmla="*/ 0 h 308610"/>
                <a:gd name="connsiteX1" fmla="*/ 308309 w 308308"/>
                <a:gd name="connsiteY1" fmla="*/ 0 h 308610"/>
                <a:gd name="connsiteX2" fmla="*/ 308309 w 308308"/>
                <a:gd name="connsiteY2" fmla="*/ 308611 h 308610"/>
                <a:gd name="connsiteX3" fmla="*/ 0 w 308308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0">
                  <a:moveTo>
                    <a:pt x="0" y="0"/>
                  </a:moveTo>
                  <a:lnTo>
                    <a:pt x="308309" y="0"/>
                  </a:lnTo>
                  <a:lnTo>
                    <a:pt x="308309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EEA92BF-A4D5-497F-8477-428CB5409768}"/>
                </a:ext>
              </a:extLst>
            </p:cNvPr>
            <p:cNvSpPr/>
            <p:nvPr/>
          </p:nvSpPr>
          <p:spPr>
            <a:xfrm>
              <a:off x="4444415" y="2229975"/>
              <a:ext cx="308308" cy="308617"/>
            </a:xfrm>
            <a:custGeom>
              <a:avLst/>
              <a:gdLst>
                <a:gd name="connsiteX0" fmla="*/ 0 w 308308"/>
                <a:gd name="connsiteY0" fmla="*/ 0 h 308617"/>
                <a:gd name="connsiteX1" fmla="*/ 308309 w 308308"/>
                <a:gd name="connsiteY1" fmla="*/ 0 h 308617"/>
                <a:gd name="connsiteX2" fmla="*/ 308309 w 308308"/>
                <a:gd name="connsiteY2" fmla="*/ 308618 h 308617"/>
                <a:gd name="connsiteX3" fmla="*/ 0 w 308308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7">
                  <a:moveTo>
                    <a:pt x="0" y="0"/>
                  </a:moveTo>
                  <a:lnTo>
                    <a:pt x="308309" y="0"/>
                  </a:lnTo>
                  <a:lnTo>
                    <a:pt x="308309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BACA280D-084D-4A01-BD70-167C24C4A6D0}"/>
                </a:ext>
              </a:extLst>
            </p:cNvPr>
            <p:cNvSpPr/>
            <p:nvPr/>
          </p:nvSpPr>
          <p:spPr>
            <a:xfrm>
              <a:off x="4444415" y="2564291"/>
              <a:ext cx="308308" cy="308646"/>
            </a:xfrm>
            <a:custGeom>
              <a:avLst/>
              <a:gdLst>
                <a:gd name="connsiteX0" fmla="*/ 0 w 308308"/>
                <a:gd name="connsiteY0" fmla="*/ 0 h 308646"/>
                <a:gd name="connsiteX1" fmla="*/ 308309 w 308308"/>
                <a:gd name="connsiteY1" fmla="*/ 0 h 308646"/>
                <a:gd name="connsiteX2" fmla="*/ 308309 w 308308"/>
                <a:gd name="connsiteY2" fmla="*/ 308646 h 308646"/>
                <a:gd name="connsiteX3" fmla="*/ 0 w 308308"/>
                <a:gd name="connsiteY3" fmla="*/ 308646 h 30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46">
                  <a:moveTo>
                    <a:pt x="0" y="0"/>
                  </a:moveTo>
                  <a:lnTo>
                    <a:pt x="308309" y="0"/>
                  </a:lnTo>
                  <a:lnTo>
                    <a:pt x="308309" y="308646"/>
                  </a:lnTo>
                  <a:lnTo>
                    <a:pt x="0" y="308646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FF841A6-A754-46CC-B164-7EAF0E9C21F6}"/>
                </a:ext>
              </a:extLst>
            </p:cNvPr>
            <p:cNvSpPr/>
            <p:nvPr/>
          </p:nvSpPr>
          <p:spPr>
            <a:xfrm>
              <a:off x="4444415" y="2898636"/>
              <a:ext cx="308308" cy="308617"/>
            </a:xfrm>
            <a:custGeom>
              <a:avLst/>
              <a:gdLst>
                <a:gd name="connsiteX0" fmla="*/ 0 w 308308"/>
                <a:gd name="connsiteY0" fmla="*/ 0 h 308617"/>
                <a:gd name="connsiteX1" fmla="*/ 308309 w 308308"/>
                <a:gd name="connsiteY1" fmla="*/ 0 h 308617"/>
                <a:gd name="connsiteX2" fmla="*/ 308309 w 308308"/>
                <a:gd name="connsiteY2" fmla="*/ 308618 h 308617"/>
                <a:gd name="connsiteX3" fmla="*/ 0 w 308308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7">
                  <a:moveTo>
                    <a:pt x="0" y="0"/>
                  </a:moveTo>
                  <a:lnTo>
                    <a:pt x="308309" y="0"/>
                  </a:lnTo>
                  <a:lnTo>
                    <a:pt x="308309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E52FCC8B-FCF3-478A-A58A-8127AE846732}"/>
                </a:ext>
              </a:extLst>
            </p:cNvPr>
            <p:cNvSpPr/>
            <p:nvPr/>
          </p:nvSpPr>
          <p:spPr>
            <a:xfrm>
              <a:off x="4444415" y="3232981"/>
              <a:ext cx="308308" cy="308617"/>
            </a:xfrm>
            <a:custGeom>
              <a:avLst/>
              <a:gdLst>
                <a:gd name="connsiteX0" fmla="*/ 0 w 308308"/>
                <a:gd name="connsiteY0" fmla="*/ 0 h 308617"/>
                <a:gd name="connsiteX1" fmla="*/ 308309 w 308308"/>
                <a:gd name="connsiteY1" fmla="*/ 0 h 308617"/>
                <a:gd name="connsiteX2" fmla="*/ 308309 w 308308"/>
                <a:gd name="connsiteY2" fmla="*/ 308618 h 308617"/>
                <a:gd name="connsiteX3" fmla="*/ 0 w 308308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7">
                  <a:moveTo>
                    <a:pt x="0" y="0"/>
                  </a:moveTo>
                  <a:lnTo>
                    <a:pt x="308309" y="0"/>
                  </a:lnTo>
                  <a:lnTo>
                    <a:pt x="308309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BC49E735-3BA8-4AC4-AB7B-AA3CCF14CC2B}"/>
                </a:ext>
              </a:extLst>
            </p:cNvPr>
            <p:cNvSpPr/>
            <p:nvPr/>
          </p:nvSpPr>
          <p:spPr>
            <a:xfrm>
              <a:off x="4444415" y="3554452"/>
              <a:ext cx="308308" cy="308639"/>
            </a:xfrm>
            <a:custGeom>
              <a:avLst/>
              <a:gdLst>
                <a:gd name="connsiteX0" fmla="*/ 0 w 308308"/>
                <a:gd name="connsiteY0" fmla="*/ 0 h 308639"/>
                <a:gd name="connsiteX1" fmla="*/ 308309 w 308308"/>
                <a:gd name="connsiteY1" fmla="*/ 0 h 308639"/>
                <a:gd name="connsiteX2" fmla="*/ 308309 w 308308"/>
                <a:gd name="connsiteY2" fmla="*/ 308639 h 308639"/>
                <a:gd name="connsiteX3" fmla="*/ 0 w 308308"/>
                <a:gd name="connsiteY3" fmla="*/ 308639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39">
                  <a:moveTo>
                    <a:pt x="0" y="0"/>
                  </a:moveTo>
                  <a:lnTo>
                    <a:pt x="308309" y="0"/>
                  </a:lnTo>
                  <a:lnTo>
                    <a:pt x="308309" y="308639"/>
                  </a:lnTo>
                  <a:lnTo>
                    <a:pt x="0" y="308639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422D7D95-FC4B-4D42-ABB9-259DA5360329}"/>
                </a:ext>
              </a:extLst>
            </p:cNvPr>
            <p:cNvSpPr/>
            <p:nvPr/>
          </p:nvSpPr>
          <p:spPr>
            <a:xfrm>
              <a:off x="4444415" y="3888796"/>
              <a:ext cx="308308" cy="308610"/>
            </a:xfrm>
            <a:custGeom>
              <a:avLst/>
              <a:gdLst>
                <a:gd name="connsiteX0" fmla="*/ 0 w 308308"/>
                <a:gd name="connsiteY0" fmla="*/ 0 h 308610"/>
                <a:gd name="connsiteX1" fmla="*/ 308309 w 308308"/>
                <a:gd name="connsiteY1" fmla="*/ 0 h 308610"/>
                <a:gd name="connsiteX2" fmla="*/ 308309 w 308308"/>
                <a:gd name="connsiteY2" fmla="*/ 308611 h 308610"/>
                <a:gd name="connsiteX3" fmla="*/ 0 w 308308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0">
                  <a:moveTo>
                    <a:pt x="0" y="0"/>
                  </a:moveTo>
                  <a:lnTo>
                    <a:pt x="308309" y="0"/>
                  </a:lnTo>
                  <a:lnTo>
                    <a:pt x="308309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F4E3D6-1592-4A6A-BB9C-CFCB929EDA1D}"/>
                </a:ext>
              </a:extLst>
            </p:cNvPr>
            <p:cNvSpPr/>
            <p:nvPr/>
          </p:nvSpPr>
          <p:spPr>
            <a:xfrm>
              <a:off x="4444415" y="4223141"/>
              <a:ext cx="308308" cy="308610"/>
            </a:xfrm>
            <a:custGeom>
              <a:avLst/>
              <a:gdLst>
                <a:gd name="connsiteX0" fmla="*/ 0 w 308308"/>
                <a:gd name="connsiteY0" fmla="*/ 0 h 308610"/>
                <a:gd name="connsiteX1" fmla="*/ 308309 w 308308"/>
                <a:gd name="connsiteY1" fmla="*/ 0 h 308610"/>
                <a:gd name="connsiteX2" fmla="*/ 308309 w 308308"/>
                <a:gd name="connsiteY2" fmla="*/ 308610 h 308610"/>
                <a:gd name="connsiteX3" fmla="*/ 0 w 308308"/>
                <a:gd name="connsiteY3" fmla="*/ 30861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0">
                  <a:moveTo>
                    <a:pt x="0" y="0"/>
                  </a:moveTo>
                  <a:lnTo>
                    <a:pt x="308309" y="0"/>
                  </a:lnTo>
                  <a:lnTo>
                    <a:pt x="308309" y="308610"/>
                  </a:lnTo>
                  <a:lnTo>
                    <a:pt x="0" y="30861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72710434-20ED-40C5-B95C-9C9059596D7B}"/>
                </a:ext>
              </a:extLst>
            </p:cNvPr>
            <p:cNvSpPr/>
            <p:nvPr/>
          </p:nvSpPr>
          <p:spPr>
            <a:xfrm>
              <a:off x="4444415" y="4557457"/>
              <a:ext cx="308308" cy="308639"/>
            </a:xfrm>
            <a:custGeom>
              <a:avLst/>
              <a:gdLst>
                <a:gd name="connsiteX0" fmla="*/ 0 w 308308"/>
                <a:gd name="connsiteY0" fmla="*/ 0 h 308639"/>
                <a:gd name="connsiteX1" fmla="*/ 308309 w 308308"/>
                <a:gd name="connsiteY1" fmla="*/ 0 h 308639"/>
                <a:gd name="connsiteX2" fmla="*/ 308309 w 308308"/>
                <a:gd name="connsiteY2" fmla="*/ 308640 h 308639"/>
                <a:gd name="connsiteX3" fmla="*/ 0 w 308308"/>
                <a:gd name="connsiteY3" fmla="*/ 308640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39">
                  <a:moveTo>
                    <a:pt x="0" y="0"/>
                  </a:moveTo>
                  <a:lnTo>
                    <a:pt x="308309" y="0"/>
                  </a:lnTo>
                  <a:lnTo>
                    <a:pt x="308309" y="308640"/>
                  </a:lnTo>
                  <a:lnTo>
                    <a:pt x="0" y="30864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A6AFBC0-6664-4A45-BE38-D42CB815250B}"/>
                </a:ext>
              </a:extLst>
            </p:cNvPr>
            <p:cNvSpPr/>
            <p:nvPr/>
          </p:nvSpPr>
          <p:spPr>
            <a:xfrm>
              <a:off x="4444415" y="4891802"/>
              <a:ext cx="308308" cy="308617"/>
            </a:xfrm>
            <a:custGeom>
              <a:avLst/>
              <a:gdLst>
                <a:gd name="connsiteX0" fmla="*/ 0 w 308308"/>
                <a:gd name="connsiteY0" fmla="*/ 0 h 308617"/>
                <a:gd name="connsiteX1" fmla="*/ 308309 w 308308"/>
                <a:gd name="connsiteY1" fmla="*/ 0 h 308617"/>
                <a:gd name="connsiteX2" fmla="*/ 308309 w 308308"/>
                <a:gd name="connsiteY2" fmla="*/ 308618 h 308617"/>
                <a:gd name="connsiteX3" fmla="*/ 0 w 308308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7">
                  <a:moveTo>
                    <a:pt x="0" y="0"/>
                  </a:moveTo>
                  <a:lnTo>
                    <a:pt x="308309" y="0"/>
                  </a:lnTo>
                  <a:lnTo>
                    <a:pt x="308309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4E20772-D64D-4294-812A-D53DD7D45FF0}"/>
                </a:ext>
              </a:extLst>
            </p:cNvPr>
            <p:cNvSpPr/>
            <p:nvPr/>
          </p:nvSpPr>
          <p:spPr>
            <a:xfrm>
              <a:off x="4444415" y="5226147"/>
              <a:ext cx="308308" cy="308618"/>
            </a:xfrm>
            <a:custGeom>
              <a:avLst/>
              <a:gdLst>
                <a:gd name="connsiteX0" fmla="*/ 0 w 308308"/>
                <a:gd name="connsiteY0" fmla="*/ 0 h 308618"/>
                <a:gd name="connsiteX1" fmla="*/ 308309 w 308308"/>
                <a:gd name="connsiteY1" fmla="*/ 0 h 308618"/>
                <a:gd name="connsiteX2" fmla="*/ 308309 w 308308"/>
                <a:gd name="connsiteY2" fmla="*/ 308618 h 308618"/>
                <a:gd name="connsiteX3" fmla="*/ 0 w 308308"/>
                <a:gd name="connsiteY3" fmla="*/ 308618 h 3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8">
                  <a:moveTo>
                    <a:pt x="0" y="0"/>
                  </a:moveTo>
                  <a:lnTo>
                    <a:pt x="308309" y="0"/>
                  </a:lnTo>
                  <a:lnTo>
                    <a:pt x="308309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1C6261C6-4134-44AA-976D-2F9CD676DFE6}"/>
                </a:ext>
              </a:extLst>
            </p:cNvPr>
            <p:cNvSpPr/>
            <p:nvPr/>
          </p:nvSpPr>
          <p:spPr>
            <a:xfrm>
              <a:off x="4444415" y="5560492"/>
              <a:ext cx="308308" cy="308617"/>
            </a:xfrm>
            <a:custGeom>
              <a:avLst/>
              <a:gdLst>
                <a:gd name="connsiteX0" fmla="*/ 0 w 308308"/>
                <a:gd name="connsiteY0" fmla="*/ 0 h 308617"/>
                <a:gd name="connsiteX1" fmla="*/ 308309 w 308308"/>
                <a:gd name="connsiteY1" fmla="*/ 0 h 308617"/>
                <a:gd name="connsiteX2" fmla="*/ 308309 w 308308"/>
                <a:gd name="connsiteY2" fmla="*/ 308618 h 308617"/>
                <a:gd name="connsiteX3" fmla="*/ 0 w 308308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17">
                  <a:moveTo>
                    <a:pt x="0" y="0"/>
                  </a:moveTo>
                  <a:lnTo>
                    <a:pt x="308309" y="0"/>
                  </a:lnTo>
                  <a:lnTo>
                    <a:pt x="308309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FA4B4593-2291-4C4D-9146-C8E66F45A413}"/>
                </a:ext>
              </a:extLst>
            </p:cNvPr>
            <p:cNvSpPr/>
            <p:nvPr/>
          </p:nvSpPr>
          <p:spPr>
            <a:xfrm>
              <a:off x="4444415" y="5894815"/>
              <a:ext cx="308308" cy="308639"/>
            </a:xfrm>
            <a:custGeom>
              <a:avLst/>
              <a:gdLst>
                <a:gd name="connsiteX0" fmla="*/ 0 w 308308"/>
                <a:gd name="connsiteY0" fmla="*/ 0 h 308639"/>
                <a:gd name="connsiteX1" fmla="*/ 308309 w 308308"/>
                <a:gd name="connsiteY1" fmla="*/ 0 h 308639"/>
                <a:gd name="connsiteX2" fmla="*/ 308309 w 308308"/>
                <a:gd name="connsiteY2" fmla="*/ 308640 h 308639"/>
                <a:gd name="connsiteX3" fmla="*/ 0 w 308308"/>
                <a:gd name="connsiteY3" fmla="*/ 308640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308" h="308639">
                  <a:moveTo>
                    <a:pt x="0" y="0"/>
                  </a:moveTo>
                  <a:lnTo>
                    <a:pt x="308309" y="0"/>
                  </a:lnTo>
                  <a:lnTo>
                    <a:pt x="308309" y="308640"/>
                  </a:lnTo>
                  <a:lnTo>
                    <a:pt x="0" y="30864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33F8B982-5689-4E37-A0FB-2F79362E8C96}"/>
                </a:ext>
              </a:extLst>
            </p:cNvPr>
            <p:cNvSpPr/>
            <p:nvPr/>
          </p:nvSpPr>
          <p:spPr>
            <a:xfrm>
              <a:off x="2191343" y="825736"/>
              <a:ext cx="3344928" cy="7152"/>
            </a:xfrm>
            <a:custGeom>
              <a:avLst/>
              <a:gdLst>
                <a:gd name="connsiteX0" fmla="*/ 0 w 3344928"/>
                <a:gd name="connsiteY0" fmla="*/ 0 h 7152"/>
                <a:gd name="connsiteX1" fmla="*/ 3344928 w 3344928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928" h="7152">
                  <a:moveTo>
                    <a:pt x="0" y="0"/>
                  </a:moveTo>
                  <a:lnTo>
                    <a:pt x="3344928" y="0"/>
                  </a:lnTo>
                </a:path>
              </a:pathLst>
            </a:custGeom>
            <a:solidFill>
              <a:srgbClr val="FFFFFF"/>
            </a:solidFill>
            <a:ln w="1025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20BD7BAD-A148-40E2-B896-F45304A29568}"/>
                </a:ext>
              </a:extLst>
            </p:cNvPr>
            <p:cNvSpPr/>
            <p:nvPr/>
          </p:nvSpPr>
          <p:spPr>
            <a:xfrm>
              <a:off x="3519424" y="622508"/>
              <a:ext cx="47669" cy="59230"/>
            </a:xfrm>
            <a:custGeom>
              <a:avLst/>
              <a:gdLst>
                <a:gd name="connsiteX0" fmla="*/ 0 w 47669"/>
                <a:gd name="connsiteY0" fmla="*/ 59231 h 59230"/>
                <a:gd name="connsiteX1" fmla="*/ 0 w 47669"/>
                <a:gd name="connsiteY1" fmla="*/ 0 h 59230"/>
                <a:gd name="connsiteX2" fmla="*/ 12282 w 47669"/>
                <a:gd name="connsiteY2" fmla="*/ 0 h 59230"/>
                <a:gd name="connsiteX3" fmla="*/ 12282 w 47669"/>
                <a:gd name="connsiteY3" fmla="*/ 22575 h 59230"/>
                <a:gd name="connsiteX4" fmla="*/ 35388 w 47669"/>
                <a:gd name="connsiteY4" fmla="*/ 22575 h 59230"/>
                <a:gd name="connsiteX5" fmla="*/ 35388 w 47669"/>
                <a:gd name="connsiteY5" fmla="*/ 0 h 59230"/>
                <a:gd name="connsiteX6" fmla="*/ 47670 w 47669"/>
                <a:gd name="connsiteY6" fmla="*/ 0 h 59230"/>
                <a:gd name="connsiteX7" fmla="*/ 47670 w 47669"/>
                <a:gd name="connsiteY7" fmla="*/ 59231 h 59230"/>
                <a:gd name="connsiteX8" fmla="*/ 35388 w 47669"/>
                <a:gd name="connsiteY8" fmla="*/ 59231 h 59230"/>
                <a:gd name="connsiteX9" fmla="*/ 35388 w 47669"/>
                <a:gd name="connsiteY9" fmla="*/ 32856 h 59230"/>
                <a:gd name="connsiteX10" fmla="*/ 12282 w 47669"/>
                <a:gd name="connsiteY10" fmla="*/ 32856 h 59230"/>
                <a:gd name="connsiteX11" fmla="*/ 12282 w 47669"/>
                <a:gd name="connsiteY11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69" h="59230">
                  <a:moveTo>
                    <a:pt x="0" y="59231"/>
                  </a:moveTo>
                  <a:lnTo>
                    <a:pt x="0" y="0"/>
                  </a:lnTo>
                  <a:lnTo>
                    <a:pt x="12282" y="0"/>
                  </a:lnTo>
                  <a:lnTo>
                    <a:pt x="12282" y="22575"/>
                  </a:lnTo>
                  <a:lnTo>
                    <a:pt x="35388" y="22575"/>
                  </a:lnTo>
                  <a:lnTo>
                    <a:pt x="35388" y="0"/>
                  </a:lnTo>
                  <a:lnTo>
                    <a:pt x="47670" y="0"/>
                  </a:lnTo>
                  <a:lnTo>
                    <a:pt x="47670" y="59231"/>
                  </a:lnTo>
                  <a:lnTo>
                    <a:pt x="35388" y="59231"/>
                  </a:lnTo>
                  <a:lnTo>
                    <a:pt x="35388" y="32856"/>
                  </a:lnTo>
                  <a:lnTo>
                    <a:pt x="12282" y="32856"/>
                  </a:lnTo>
                  <a:lnTo>
                    <a:pt x="12282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4E4DF032-08AD-4896-8185-2945C9954C78}"/>
                </a:ext>
              </a:extLst>
            </p:cNvPr>
            <p:cNvSpPr/>
            <p:nvPr/>
          </p:nvSpPr>
          <p:spPr>
            <a:xfrm>
              <a:off x="3578925" y="622508"/>
              <a:ext cx="50013" cy="59230"/>
            </a:xfrm>
            <a:custGeom>
              <a:avLst/>
              <a:gdLst>
                <a:gd name="connsiteX0" fmla="*/ 12053 w 50013"/>
                <a:gd name="connsiteY0" fmla="*/ 10282 h 59230"/>
                <a:gd name="connsiteX1" fmla="*/ 12053 w 50013"/>
                <a:gd name="connsiteY1" fmla="*/ 48949 h 59230"/>
                <a:gd name="connsiteX2" fmla="*/ 23442 w 50013"/>
                <a:gd name="connsiteY2" fmla="*/ 48949 h 59230"/>
                <a:gd name="connsiteX3" fmla="*/ 35609 w 50013"/>
                <a:gd name="connsiteY3" fmla="*/ 40344 h 59230"/>
                <a:gd name="connsiteX4" fmla="*/ 37510 w 50013"/>
                <a:gd name="connsiteY4" fmla="*/ 29057 h 59230"/>
                <a:gd name="connsiteX5" fmla="*/ 34609 w 50013"/>
                <a:gd name="connsiteY5" fmla="*/ 15199 h 59230"/>
                <a:gd name="connsiteX6" fmla="*/ 23442 w 50013"/>
                <a:gd name="connsiteY6" fmla="*/ 10282 h 59230"/>
                <a:gd name="connsiteX7" fmla="*/ 25449 w 50013"/>
                <a:gd name="connsiteY7" fmla="*/ 0 h 59230"/>
                <a:gd name="connsiteX8" fmla="*/ 34609 w 50013"/>
                <a:gd name="connsiteY8" fmla="*/ 1341 h 59230"/>
                <a:gd name="connsiteX9" fmla="*/ 44654 w 50013"/>
                <a:gd name="connsiteY9" fmla="*/ 8829 h 59230"/>
                <a:gd name="connsiteX10" fmla="*/ 48898 w 50013"/>
                <a:gd name="connsiteY10" fmla="*/ 18440 h 59230"/>
                <a:gd name="connsiteX11" fmla="*/ 50013 w 50013"/>
                <a:gd name="connsiteY11" fmla="*/ 28162 h 59230"/>
                <a:gd name="connsiteX12" fmla="*/ 45326 w 50013"/>
                <a:gd name="connsiteY12" fmla="*/ 48167 h 59230"/>
                <a:gd name="connsiteX13" fmla="*/ 25449 w 50013"/>
                <a:gd name="connsiteY13" fmla="*/ 59231 h 59230"/>
                <a:gd name="connsiteX14" fmla="*/ 0 w 50013"/>
                <a:gd name="connsiteY14" fmla="*/ 59231 h 59230"/>
                <a:gd name="connsiteX15" fmla="*/ 0 w 50013"/>
                <a:gd name="connsiteY15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013" h="59230">
                  <a:moveTo>
                    <a:pt x="12053" y="10282"/>
                  </a:moveTo>
                  <a:lnTo>
                    <a:pt x="12053" y="48949"/>
                  </a:lnTo>
                  <a:lnTo>
                    <a:pt x="23442" y="48949"/>
                  </a:lnTo>
                  <a:cubicBezTo>
                    <a:pt x="29250" y="48949"/>
                    <a:pt x="33294" y="46099"/>
                    <a:pt x="35609" y="40344"/>
                  </a:cubicBezTo>
                  <a:cubicBezTo>
                    <a:pt x="36867" y="37159"/>
                    <a:pt x="37510" y="33387"/>
                    <a:pt x="37510" y="29057"/>
                  </a:cubicBezTo>
                  <a:cubicBezTo>
                    <a:pt x="37510" y="23022"/>
                    <a:pt x="36531" y="18412"/>
                    <a:pt x="34609" y="15199"/>
                  </a:cubicBezTo>
                  <a:cubicBezTo>
                    <a:pt x="32737" y="11930"/>
                    <a:pt x="29022" y="10282"/>
                    <a:pt x="23442" y="10282"/>
                  </a:cubicBezTo>
                  <a:close/>
                  <a:moveTo>
                    <a:pt x="25449" y="0"/>
                  </a:moveTo>
                  <a:cubicBezTo>
                    <a:pt x="29165" y="84"/>
                    <a:pt x="32208" y="531"/>
                    <a:pt x="34609" y="1341"/>
                  </a:cubicBezTo>
                  <a:cubicBezTo>
                    <a:pt x="38767" y="2682"/>
                    <a:pt x="42111" y="5197"/>
                    <a:pt x="44654" y="8829"/>
                  </a:cubicBezTo>
                  <a:cubicBezTo>
                    <a:pt x="46719" y="11818"/>
                    <a:pt x="48141" y="15031"/>
                    <a:pt x="48898" y="18440"/>
                  </a:cubicBezTo>
                  <a:cubicBezTo>
                    <a:pt x="49620" y="21876"/>
                    <a:pt x="50013" y="25117"/>
                    <a:pt x="50013" y="28162"/>
                  </a:cubicBezTo>
                  <a:cubicBezTo>
                    <a:pt x="50013" y="36069"/>
                    <a:pt x="48448" y="42747"/>
                    <a:pt x="45326" y="48167"/>
                  </a:cubicBezTo>
                  <a:cubicBezTo>
                    <a:pt x="40996" y="55543"/>
                    <a:pt x="34380" y="59231"/>
                    <a:pt x="25449" y="59231"/>
                  </a:cubicBezTo>
                  <a:lnTo>
                    <a:pt x="0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42E2E98E-2689-4B5D-BBCD-8F36A21CF5CA}"/>
                </a:ext>
              </a:extLst>
            </p:cNvPr>
            <p:cNvSpPr/>
            <p:nvPr/>
          </p:nvSpPr>
          <p:spPr>
            <a:xfrm>
              <a:off x="3637283" y="622508"/>
              <a:ext cx="12281" cy="59230"/>
            </a:xfrm>
            <a:custGeom>
              <a:avLst/>
              <a:gdLst>
                <a:gd name="connsiteX0" fmla="*/ 0 w 12281"/>
                <a:gd name="connsiteY0" fmla="*/ 0 h 59230"/>
                <a:gd name="connsiteX1" fmla="*/ 12282 w 12281"/>
                <a:gd name="connsiteY1" fmla="*/ 0 h 59230"/>
                <a:gd name="connsiteX2" fmla="*/ 12282 w 12281"/>
                <a:gd name="connsiteY2" fmla="*/ 59231 h 59230"/>
                <a:gd name="connsiteX3" fmla="*/ 0 w 12281"/>
                <a:gd name="connsiteY3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1" h="59230">
                  <a:moveTo>
                    <a:pt x="0" y="0"/>
                  </a:moveTo>
                  <a:lnTo>
                    <a:pt x="12282" y="0"/>
                  </a:lnTo>
                  <a:lnTo>
                    <a:pt x="12282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BC192832-4878-4CB0-9D65-3F4551825291}"/>
                </a:ext>
              </a:extLst>
            </p:cNvPr>
            <p:cNvSpPr/>
            <p:nvPr/>
          </p:nvSpPr>
          <p:spPr>
            <a:xfrm>
              <a:off x="3661118" y="622508"/>
              <a:ext cx="41639" cy="59230"/>
            </a:xfrm>
            <a:custGeom>
              <a:avLst/>
              <a:gdLst>
                <a:gd name="connsiteX0" fmla="*/ 0 w 41639"/>
                <a:gd name="connsiteY0" fmla="*/ 0 h 59230"/>
                <a:gd name="connsiteX1" fmla="*/ 12389 w 41639"/>
                <a:gd name="connsiteY1" fmla="*/ 0 h 59230"/>
                <a:gd name="connsiteX2" fmla="*/ 12389 w 41639"/>
                <a:gd name="connsiteY2" fmla="*/ 48614 h 59230"/>
                <a:gd name="connsiteX3" fmla="*/ 41639 w 41639"/>
                <a:gd name="connsiteY3" fmla="*/ 48614 h 59230"/>
                <a:gd name="connsiteX4" fmla="*/ 41639 w 41639"/>
                <a:gd name="connsiteY4" fmla="*/ 59231 h 59230"/>
                <a:gd name="connsiteX5" fmla="*/ 0 w 41639"/>
                <a:gd name="connsiteY5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39" h="59230">
                  <a:moveTo>
                    <a:pt x="0" y="0"/>
                  </a:moveTo>
                  <a:lnTo>
                    <a:pt x="12389" y="0"/>
                  </a:lnTo>
                  <a:lnTo>
                    <a:pt x="12389" y="48614"/>
                  </a:lnTo>
                  <a:lnTo>
                    <a:pt x="41639" y="48614"/>
                  </a:lnTo>
                  <a:lnTo>
                    <a:pt x="4163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43622926-BE48-46E4-8178-280F9A61B7D3}"/>
                </a:ext>
              </a:extLst>
            </p:cNvPr>
            <p:cNvSpPr/>
            <p:nvPr/>
          </p:nvSpPr>
          <p:spPr>
            <a:xfrm>
              <a:off x="3711688" y="622508"/>
              <a:ext cx="44876" cy="59230"/>
            </a:xfrm>
            <a:custGeom>
              <a:avLst/>
              <a:gdLst>
                <a:gd name="connsiteX0" fmla="*/ 43426 w 44876"/>
                <a:gd name="connsiteY0" fmla="*/ 10505 h 59230"/>
                <a:gd name="connsiteX1" fmla="*/ 12053 w 44876"/>
                <a:gd name="connsiteY1" fmla="*/ 10505 h 59230"/>
                <a:gd name="connsiteX2" fmla="*/ 12053 w 44876"/>
                <a:gd name="connsiteY2" fmla="*/ 23133 h 59230"/>
                <a:gd name="connsiteX3" fmla="*/ 40861 w 44876"/>
                <a:gd name="connsiteY3" fmla="*/ 23133 h 59230"/>
                <a:gd name="connsiteX4" fmla="*/ 40861 w 44876"/>
                <a:gd name="connsiteY4" fmla="*/ 33415 h 59230"/>
                <a:gd name="connsiteX5" fmla="*/ 12053 w 44876"/>
                <a:gd name="connsiteY5" fmla="*/ 33415 h 59230"/>
                <a:gd name="connsiteX6" fmla="*/ 12053 w 44876"/>
                <a:gd name="connsiteY6" fmla="*/ 48614 h 59230"/>
                <a:gd name="connsiteX7" fmla="*/ 44876 w 44876"/>
                <a:gd name="connsiteY7" fmla="*/ 48614 h 59230"/>
                <a:gd name="connsiteX8" fmla="*/ 44876 w 44876"/>
                <a:gd name="connsiteY8" fmla="*/ 59231 h 59230"/>
                <a:gd name="connsiteX9" fmla="*/ 0 w 44876"/>
                <a:gd name="connsiteY9" fmla="*/ 59231 h 59230"/>
                <a:gd name="connsiteX10" fmla="*/ 0 w 44876"/>
                <a:gd name="connsiteY10" fmla="*/ 0 h 59230"/>
                <a:gd name="connsiteX11" fmla="*/ 43426 w 44876"/>
                <a:gd name="connsiteY11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876" h="59230">
                  <a:moveTo>
                    <a:pt x="43426" y="10505"/>
                  </a:moveTo>
                  <a:lnTo>
                    <a:pt x="12053" y="10505"/>
                  </a:lnTo>
                  <a:lnTo>
                    <a:pt x="12053" y="23133"/>
                  </a:lnTo>
                  <a:lnTo>
                    <a:pt x="40861" y="23133"/>
                  </a:lnTo>
                  <a:lnTo>
                    <a:pt x="40861" y="33415"/>
                  </a:lnTo>
                  <a:lnTo>
                    <a:pt x="12053" y="33415"/>
                  </a:lnTo>
                  <a:lnTo>
                    <a:pt x="12053" y="48614"/>
                  </a:lnTo>
                  <a:lnTo>
                    <a:pt x="44876" y="48614"/>
                  </a:lnTo>
                  <a:lnTo>
                    <a:pt x="44876" y="59231"/>
                  </a:lnTo>
                  <a:lnTo>
                    <a:pt x="0" y="59231"/>
                  </a:lnTo>
                  <a:lnTo>
                    <a:pt x="0" y="0"/>
                  </a:lnTo>
                  <a:lnTo>
                    <a:pt x="43426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15323497-2777-4B52-B4DA-697CE5EEF46E}"/>
                </a:ext>
              </a:extLst>
            </p:cNvPr>
            <p:cNvSpPr/>
            <p:nvPr/>
          </p:nvSpPr>
          <p:spPr>
            <a:xfrm>
              <a:off x="3766167" y="622508"/>
              <a:ext cx="50013" cy="59230"/>
            </a:xfrm>
            <a:custGeom>
              <a:avLst/>
              <a:gdLst>
                <a:gd name="connsiteX0" fmla="*/ 12053 w 50013"/>
                <a:gd name="connsiteY0" fmla="*/ 10282 h 59230"/>
                <a:gd name="connsiteX1" fmla="*/ 12053 w 50013"/>
                <a:gd name="connsiteY1" fmla="*/ 48949 h 59230"/>
                <a:gd name="connsiteX2" fmla="*/ 23442 w 50013"/>
                <a:gd name="connsiteY2" fmla="*/ 48949 h 59230"/>
                <a:gd name="connsiteX3" fmla="*/ 35609 w 50013"/>
                <a:gd name="connsiteY3" fmla="*/ 40344 h 59230"/>
                <a:gd name="connsiteX4" fmla="*/ 37510 w 50013"/>
                <a:gd name="connsiteY4" fmla="*/ 29057 h 59230"/>
                <a:gd name="connsiteX5" fmla="*/ 34609 w 50013"/>
                <a:gd name="connsiteY5" fmla="*/ 15199 h 59230"/>
                <a:gd name="connsiteX6" fmla="*/ 23442 w 50013"/>
                <a:gd name="connsiteY6" fmla="*/ 10282 h 59230"/>
                <a:gd name="connsiteX7" fmla="*/ 25449 w 50013"/>
                <a:gd name="connsiteY7" fmla="*/ 0 h 59230"/>
                <a:gd name="connsiteX8" fmla="*/ 34609 w 50013"/>
                <a:gd name="connsiteY8" fmla="*/ 1341 h 59230"/>
                <a:gd name="connsiteX9" fmla="*/ 44654 w 50013"/>
                <a:gd name="connsiteY9" fmla="*/ 8829 h 59230"/>
                <a:gd name="connsiteX10" fmla="*/ 48898 w 50013"/>
                <a:gd name="connsiteY10" fmla="*/ 18440 h 59230"/>
                <a:gd name="connsiteX11" fmla="*/ 50013 w 50013"/>
                <a:gd name="connsiteY11" fmla="*/ 28162 h 59230"/>
                <a:gd name="connsiteX12" fmla="*/ 45326 w 50013"/>
                <a:gd name="connsiteY12" fmla="*/ 48167 h 59230"/>
                <a:gd name="connsiteX13" fmla="*/ 25449 w 50013"/>
                <a:gd name="connsiteY13" fmla="*/ 59231 h 59230"/>
                <a:gd name="connsiteX14" fmla="*/ 0 w 50013"/>
                <a:gd name="connsiteY14" fmla="*/ 59231 h 59230"/>
                <a:gd name="connsiteX15" fmla="*/ 0 w 50013"/>
                <a:gd name="connsiteY15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013" h="59230">
                  <a:moveTo>
                    <a:pt x="12053" y="10282"/>
                  </a:moveTo>
                  <a:lnTo>
                    <a:pt x="12053" y="48949"/>
                  </a:lnTo>
                  <a:lnTo>
                    <a:pt x="23442" y="48949"/>
                  </a:lnTo>
                  <a:cubicBezTo>
                    <a:pt x="29250" y="48949"/>
                    <a:pt x="33294" y="46099"/>
                    <a:pt x="35609" y="40344"/>
                  </a:cubicBezTo>
                  <a:cubicBezTo>
                    <a:pt x="36867" y="37159"/>
                    <a:pt x="37510" y="33387"/>
                    <a:pt x="37510" y="29057"/>
                  </a:cubicBezTo>
                  <a:cubicBezTo>
                    <a:pt x="37510" y="23022"/>
                    <a:pt x="36531" y="18412"/>
                    <a:pt x="34609" y="15199"/>
                  </a:cubicBezTo>
                  <a:cubicBezTo>
                    <a:pt x="32737" y="11930"/>
                    <a:pt x="29022" y="10282"/>
                    <a:pt x="23442" y="10282"/>
                  </a:cubicBezTo>
                  <a:close/>
                  <a:moveTo>
                    <a:pt x="25449" y="0"/>
                  </a:moveTo>
                  <a:cubicBezTo>
                    <a:pt x="29165" y="84"/>
                    <a:pt x="32208" y="531"/>
                    <a:pt x="34609" y="1341"/>
                  </a:cubicBezTo>
                  <a:cubicBezTo>
                    <a:pt x="38767" y="2682"/>
                    <a:pt x="42111" y="5197"/>
                    <a:pt x="44654" y="8829"/>
                  </a:cubicBezTo>
                  <a:cubicBezTo>
                    <a:pt x="46719" y="11818"/>
                    <a:pt x="48141" y="15031"/>
                    <a:pt x="48898" y="18440"/>
                  </a:cubicBezTo>
                  <a:cubicBezTo>
                    <a:pt x="49620" y="21876"/>
                    <a:pt x="50013" y="25117"/>
                    <a:pt x="50013" y="28162"/>
                  </a:cubicBezTo>
                  <a:cubicBezTo>
                    <a:pt x="50013" y="36069"/>
                    <a:pt x="48448" y="42747"/>
                    <a:pt x="45326" y="48167"/>
                  </a:cubicBezTo>
                  <a:cubicBezTo>
                    <a:pt x="40996" y="55543"/>
                    <a:pt x="34380" y="59231"/>
                    <a:pt x="25449" y="59231"/>
                  </a:cubicBezTo>
                  <a:lnTo>
                    <a:pt x="0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13B42818-49F2-4DF2-B056-2CA62503B67C}"/>
                </a:ext>
              </a:extLst>
            </p:cNvPr>
            <p:cNvSpPr/>
            <p:nvPr/>
          </p:nvSpPr>
          <p:spPr>
            <a:xfrm>
              <a:off x="3814837" y="620720"/>
              <a:ext cx="32379" cy="61018"/>
            </a:xfrm>
            <a:custGeom>
              <a:avLst/>
              <a:gdLst>
                <a:gd name="connsiteX0" fmla="*/ 22892 w 32379"/>
                <a:gd name="connsiteY0" fmla="*/ 0 h 61018"/>
                <a:gd name="connsiteX1" fmla="*/ 32380 w 32379"/>
                <a:gd name="connsiteY1" fmla="*/ 0 h 61018"/>
                <a:gd name="connsiteX2" fmla="*/ 9381 w 32379"/>
                <a:gd name="connsiteY2" fmla="*/ 61019 h 61018"/>
                <a:gd name="connsiteX3" fmla="*/ 0 w 32379"/>
                <a:gd name="connsiteY3" fmla="*/ 61019 h 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79" h="61018">
                  <a:moveTo>
                    <a:pt x="22892" y="0"/>
                  </a:moveTo>
                  <a:lnTo>
                    <a:pt x="32380" y="0"/>
                  </a:lnTo>
                  <a:lnTo>
                    <a:pt x="9381" y="61019"/>
                  </a:lnTo>
                  <a:lnTo>
                    <a:pt x="0" y="6101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B4F8F4C-3278-49F2-B9FD-EEBE5E0218C7}"/>
                </a:ext>
              </a:extLst>
            </p:cNvPr>
            <p:cNvSpPr/>
            <p:nvPr/>
          </p:nvSpPr>
          <p:spPr>
            <a:xfrm>
              <a:off x="3848167" y="622508"/>
              <a:ext cx="47998" cy="59230"/>
            </a:xfrm>
            <a:custGeom>
              <a:avLst/>
              <a:gdLst>
                <a:gd name="connsiteX0" fmla="*/ 0 w 47998"/>
                <a:gd name="connsiteY0" fmla="*/ 0 h 59230"/>
                <a:gd name="connsiteX1" fmla="*/ 12946 w 47998"/>
                <a:gd name="connsiteY1" fmla="*/ 0 h 59230"/>
                <a:gd name="connsiteX2" fmla="*/ 36502 w 47998"/>
                <a:gd name="connsiteY2" fmla="*/ 41350 h 59230"/>
                <a:gd name="connsiteX3" fmla="*/ 36502 w 47998"/>
                <a:gd name="connsiteY3" fmla="*/ 0 h 59230"/>
                <a:gd name="connsiteX4" fmla="*/ 47998 w 47998"/>
                <a:gd name="connsiteY4" fmla="*/ 0 h 59230"/>
                <a:gd name="connsiteX5" fmla="*/ 47998 w 47998"/>
                <a:gd name="connsiteY5" fmla="*/ 59231 h 59230"/>
                <a:gd name="connsiteX6" fmla="*/ 35724 w 47998"/>
                <a:gd name="connsiteY6" fmla="*/ 59231 h 59230"/>
                <a:gd name="connsiteX7" fmla="*/ 11496 w 47998"/>
                <a:gd name="connsiteY7" fmla="*/ 17210 h 59230"/>
                <a:gd name="connsiteX8" fmla="*/ 11496 w 47998"/>
                <a:gd name="connsiteY8" fmla="*/ 59231 h 59230"/>
                <a:gd name="connsiteX9" fmla="*/ 0 w 47998"/>
                <a:gd name="connsiteY9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998" h="59230">
                  <a:moveTo>
                    <a:pt x="0" y="0"/>
                  </a:moveTo>
                  <a:lnTo>
                    <a:pt x="12946" y="0"/>
                  </a:lnTo>
                  <a:lnTo>
                    <a:pt x="36502" y="41350"/>
                  </a:lnTo>
                  <a:lnTo>
                    <a:pt x="36502" y="0"/>
                  </a:lnTo>
                  <a:lnTo>
                    <a:pt x="47998" y="0"/>
                  </a:lnTo>
                  <a:lnTo>
                    <a:pt x="47998" y="59231"/>
                  </a:lnTo>
                  <a:lnTo>
                    <a:pt x="35724" y="59231"/>
                  </a:lnTo>
                  <a:lnTo>
                    <a:pt x="11496" y="17210"/>
                  </a:lnTo>
                  <a:lnTo>
                    <a:pt x="11496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0F8520-4A26-4E08-B63A-1B7F7F1982B0}"/>
                </a:ext>
              </a:extLst>
            </p:cNvPr>
            <p:cNvSpPr/>
            <p:nvPr/>
          </p:nvSpPr>
          <p:spPr>
            <a:xfrm>
              <a:off x="3904960" y="620831"/>
              <a:ext cx="48448" cy="62471"/>
            </a:xfrm>
            <a:custGeom>
              <a:avLst/>
              <a:gdLst>
                <a:gd name="connsiteX0" fmla="*/ 11717 w 48448"/>
                <a:gd name="connsiteY0" fmla="*/ 42579 h 62471"/>
                <a:gd name="connsiteX1" fmla="*/ 13954 w 48448"/>
                <a:gd name="connsiteY1" fmla="*/ 48726 h 62471"/>
                <a:gd name="connsiteX2" fmla="*/ 24221 w 48448"/>
                <a:gd name="connsiteY2" fmla="*/ 52302 h 62471"/>
                <a:gd name="connsiteX3" fmla="*/ 31365 w 48448"/>
                <a:gd name="connsiteY3" fmla="*/ 51408 h 62471"/>
                <a:gd name="connsiteX4" fmla="*/ 36502 w 48448"/>
                <a:gd name="connsiteY4" fmla="*/ 44479 h 62471"/>
                <a:gd name="connsiteX5" fmla="*/ 33937 w 48448"/>
                <a:gd name="connsiteY5" fmla="*/ 40009 h 62471"/>
                <a:gd name="connsiteX6" fmla="*/ 25900 w 48448"/>
                <a:gd name="connsiteY6" fmla="*/ 37215 h 62471"/>
                <a:gd name="connsiteX7" fmla="*/ 19648 w 48448"/>
                <a:gd name="connsiteY7" fmla="*/ 35762 h 62471"/>
                <a:gd name="connsiteX8" fmla="*/ 6916 w 48448"/>
                <a:gd name="connsiteY8" fmla="*/ 31292 h 62471"/>
                <a:gd name="connsiteX9" fmla="*/ 893 w 48448"/>
                <a:gd name="connsiteY9" fmla="*/ 18440 h 62471"/>
                <a:gd name="connsiteX10" fmla="*/ 6695 w 48448"/>
                <a:gd name="connsiteY10" fmla="*/ 5253 h 62471"/>
                <a:gd name="connsiteX11" fmla="*/ 23663 w 48448"/>
                <a:gd name="connsiteY11" fmla="*/ 0 h 62471"/>
                <a:gd name="connsiteX12" fmla="*/ 39632 w 48448"/>
                <a:gd name="connsiteY12" fmla="*/ 5029 h 62471"/>
                <a:gd name="connsiteX13" fmla="*/ 46548 w 48448"/>
                <a:gd name="connsiteY13" fmla="*/ 19334 h 62471"/>
                <a:gd name="connsiteX14" fmla="*/ 34609 w 48448"/>
                <a:gd name="connsiteY14" fmla="*/ 19334 h 62471"/>
                <a:gd name="connsiteX15" fmla="*/ 30029 w 48448"/>
                <a:gd name="connsiteY15" fmla="*/ 11734 h 62471"/>
                <a:gd name="connsiteX16" fmla="*/ 22770 w 48448"/>
                <a:gd name="connsiteY16" fmla="*/ 10282 h 62471"/>
                <a:gd name="connsiteX17" fmla="*/ 15183 w 48448"/>
                <a:gd name="connsiteY17" fmla="*/ 12181 h 62471"/>
                <a:gd name="connsiteX18" fmla="*/ 12389 w 48448"/>
                <a:gd name="connsiteY18" fmla="*/ 17546 h 62471"/>
                <a:gd name="connsiteX19" fmla="*/ 15183 w 48448"/>
                <a:gd name="connsiteY19" fmla="*/ 22351 h 62471"/>
                <a:gd name="connsiteX20" fmla="*/ 22885 w 48448"/>
                <a:gd name="connsiteY20" fmla="*/ 24810 h 62471"/>
                <a:gd name="connsiteX21" fmla="*/ 33044 w 48448"/>
                <a:gd name="connsiteY21" fmla="*/ 27157 h 62471"/>
                <a:gd name="connsiteX22" fmla="*/ 43204 w 48448"/>
                <a:gd name="connsiteY22" fmla="*/ 31515 h 62471"/>
                <a:gd name="connsiteX23" fmla="*/ 48448 w 48448"/>
                <a:gd name="connsiteY23" fmla="*/ 43585 h 62471"/>
                <a:gd name="connsiteX24" fmla="*/ 42197 w 48448"/>
                <a:gd name="connsiteY24" fmla="*/ 57107 h 62471"/>
                <a:gd name="connsiteX25" fmla="*/ 24778 w 48448"/>
                <a:gd name="connsiteY25" fmla="*/ 62472 h 62471"/>
                <a:gd name="connsiteX26" fmla="*/ 6588 w 48448"/>
                <a:gd name="connsiteY26" fmla="*/ 57219 h 62471"/>
                <a:gd name="connsiteX27" fmla="*/ 0 w 48448"/>
                <a:gd name="connsiteY27" fmla="*/ 42579 h 6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448" h="62471">
                  <a:moveTo>
                    <a:pt x="11717" y="42579"/>
                  </a:moveTo>
                  <a:cubicBezTo>
                    <a:pt x="12082" y="45345"/>
                    <a:pt x="12839" y="47384"/>
                    <a:pt x="13954" y="48726"/>
                  </a:cubicBezTo>
                  <a:cubicBezTo>
                    <a:pt x="15961" y="51128"/>
                    <a:pt x="19369" y="52302"/>
                    <a:pt x="24221" y="52302"/>
                  </a:cubicBezTo>
                  <a:cubicBezTo>
                    <a:pt x="27179" y="52302"/>
                    <a:pt x="29579" y="52022"/>
                    <a:pt x="31365" y="51408"/>
                  </a:cubicBezTo>
                  <a:cubicBezTo>
                    <a:pt x="34773" y="50150"/>
                    <a:pt x="36502" y="47831"/>
                    <a:pt x="36502" y="44479"/>
                  </a:cubicBezTo>
                  <a:cubicBezTo>
                    <a:pt x="36502" y="42551"/>
                    <a:pt x="35638" y="41070"/>
                    <a:pt x="33937" y="40009"/>
                  </a:cubicBezTo>
                  <a:cubicBezTo>
                    <a:pt x="32208" y="38975"/>
                    <a:pt x="29529" y="38053"/>
                    <a:pt x="25900" y="37215"/>
                  </a:cubicBezTo>
                  <a:lnTo>
                    <a:pt x="19648" y="35762"/>
                  </a:lnTo>
                  <a:cubicBezTo>
                    <a:pt x="13454" y="34421"/>
                    <a:pt x="9210" y="32940"/>
                    <a:pt x="6916" y="31292"/>
                  </a:cubicBezTo>
                  <a:cubicBezTo>
                    <a:pt x="2901" y="28554"/>
                    <a:pt x="893" y="24251"/>
                    <a:pt x="893" y="18440"/>
                  </a:cubicBezTo>
                  <a:cubicBezTo>
                    <a:pt x="893" y="13159"/>
                    <a:pt x="2815" y="8773"/>
                    <a:pt x="6695" y="5253"/>
                  </a:cubicBezTo>
                  <a:cubicBezTo>
                    <a:pt x="10546" y="1760"/>
                    <a:pt x="16211" y="0"/>
                    <a:pt x="23663" y="0"/>
                  </a:cubicBezTo>
                  <a:cubicBezTo>
                    <a:pt x="29915" y="0"/>
                    <a:pt x="35216" y="1676"/>
                    <a:pt x="39632" y="5029"/>
                  </a:cubicBezTo>
                  <a:cubicBezTo>
                    <a:pt x="44011" y="8326"/>
                    <a:pt x="46326" y="13075"/>
                    <a:pt x="46548" y="19334"/>
                  </a:cubicBezTo>
                  <a:lnTo>
                    <a:pt x="34609" y="19334"/>
                  </a:lnTo>
                  <a:cubicBezTo>
                    <a:pt x="34438" y="15758"/>
                    <a:pt x="32930" y="13243"/>
                    <a:pt x="30029" y="11734"/>
                  </a:cubicBezTo>
                  <a:cubicBezTo>
                    <a:pt x="28072" y="10784"/>
                    <a:pt x="25678" y="10282"/>
                    <a:pt x="22770" y="10282"/>
                  </a:cubicBezTo>
                  <a:cubicBezTo>
                    <a:pt x="19648" y="10282"/>
                    <a:pt x="17105" y="10924"/>
                    <a:pt x="15183" y="12181"/>
                  </a:cubicBezTo>
                  <a:cubicBezTo>
                    <a:pt x="13311" y="13467"/>
                    <a:pt x="12389" y="15255"/>
                    <a:pt x="12389" y="17546"/>
                  </a:cubicBezTo>
                  <a:cubicBezTo>
                    <a:pt x="12389" y="19725"/>
                    <a:pt x="13311" y="21317"/>
                    <a:pt x="15183" y="22351"/>
                  </a:cubicBezTo>
                  <a:cubicBezTo>
                    <a:pt x="16354" y="23022"/>
                    <a:pt x="18919" y="23860"/>
                    <a:pt x="22885" y="24810"/>
                  </a:cubicBezTo>
                  <a:lnTo>
                    <a:pt x="33044" y="27157"/>
                  </a:lnTo>
                  <a:cubicBezTo>
                    <a:pt x="37510" y="28274"/>
                    <a:pt x="40882" y="29727"/>
                    <a:pt x="43204" y="31515"/>
                  </a:cubicBezTo>
                  <a:cubicBezTo>
                    <a:pt x="46691" y="34281"/>
                    <a:pt x="48448" y="38304"/>
                    <a:pt x="48448" y="43585"/>
                  </a:cubicBezTo>
                  <a:cubicBezTo>
                    <a:pt x="48448" y="49033"/>
                    <a:pt x="46355" y="53531"/>
                    <a:pt x="42197" y="57107"/>
                  </a:cubicBezTo>
                  <a:cubicBezTo>
                    <a:pt x="38096" y="60683"/>
                    <a:pt x="32287" y="62472"/>
                    <a:pt x="24778" y="62472"/>
                  </a:cubicBezTo>
                  <a:cubicBezTo>
                    <a:pt x="17026" y="62472"/>
                    <a:pt x="10967" y="60739"/>
                    <a:pt x="6588" y="57219"/>
                  </a:cubicBezTo>
                  <a:cubicBezTo>
                    <a:pt x="2172" y="53643"/>
                    <a:pt x="0" y="48781"/>
                    <a:pt x="0" y="42579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F21B0C89-EA96-4BF7-9D06-9BAD70C8CF3F}"/>
                </a:ext>
              </a:extLst>
            </p:cNvPr>
            <p:cNvSpPr/>
            <p:nvPr/>
          </p:nvSpPr>
          <p:spPr>
            <a:xfrm>
              <a:off x="3962589" y="622508"/>
              <a:ext cx="41639" cy="59230"/>
            </a:xfrm>
            <a:custGeom>
              <a:avLst/>
              <a:gdLst>
                <a:gd name="connsiteX0" fmla="*/ 0 w 41639"/>
                <a:gd name="connsiteY0" fmla="*/ 0 h 59230"/>
                <a:gd name="connsiteX1" fmla="*/ 12396 w 41639"/>
                <a:gd name="connsiteY1" fmla="*/ 0 h 59230"/>
                <a:gd name="connsiteX2" fmla="*/ 12396 w 41639"/>
                <a:gd name="connsiteY2" fmla="*/ 48614 h 59230"/>
                <a:gd name="connsiteX3" fmla="*/ 41639 w 41639"/>
                <a:gd name="connsiteY3" fmla="*/ 48614 h 59230"/>
                <a:gd name="connsiteX4" fmla="*/ 41639 w 41639"/>
                <a:gd name="connsiteY4" fmla="*/ 59231 h 59230"/>
                <a:gd name="connsiteX5" fmla="*/ 0 w 41639"/>
                <a:gd name="connsiteY5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39" h="59230">
                  <a:moveTo>
                    <a:pt x="0" y="0"/>
                  </a:moveTo>
                  <a:lnTo>
                    <a:pt x="12396" y="0"/>
                  </a:lnTo>
                  <a:lnTo>
                    <a:pt x="12396" y="48614"/>
                  </a:lnTo>
                  <a:lnTo>
                    <a:pt x="41639" y="48614"/>
                  </a:lnTo>
                  <a:lnTo>
                    <a:pt x="4163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5377DE8-DC4D-49CF-B6E1-31FF31E7FCAE}"/>
                </a:ext>
              </a:extLst>
            </p:cNvPr>
            <p:cNvSpPr/>
            <p:nvPr/>
          </p:nvSpPr>
          <p:spPr>
            <a:xfrm>
              <a:off x="4013131" y="622508"/>
              <a:ext cx="44883" cy="59230"/>
            </a:xfrm>
            <a:custGeom>
              <a:avLst/>
              <a:gdLst>
                <a:gd name="connsiteX0" fmla="*/ 43426 w 44883"/>
                <a:gd name="connsiteY0" fmla="*/ 10505 h 59230"/>
                <a:gd name="connsiteX1" fmla="*/ 12060 w 44883"/>
                <a:gd name="connsiteY1" fmla="*/ 10505 h 59230"/>
                <a:gd name="connsiteX2" fmla="*/ 12060 w 44883"/>
                <a:gd name="connsiteY2" fmla="*/ 23133 h 59230"/>
                <a:gd name="connsiteX3" fmla="*/ 40861 w 44883"/>
                <a:gd name="connsiteY3" fmla="*/ 23133 h 59230"/>
                <a:gd name="connsiteX4" fmla="*/ 40861 w 44883"/>
                <a:gd name="connsiteY4" fmla="*/ 33415 h 59230"/>
                <a:gd name="connsiteX5" fmla="*/ 12060 w 44883"/>
                <a:gd name="connsiteY5" fmla="*/ 33415 h 59230"/>
                <a:gd name="connsiteX6" fmla="*/ 12060 w 44883"/>
                <a:gd name="connsiteY6" fmla="*/ 48614 h 59230"/>
                <a:gd name="connsiteX7" fmla="*/ 44883 w 44883"/>
                <a:gd name="connsiteY7" fmla="*/ 48614 h 59230"/>
                <a:gd name="connsiteX8" fmla="*/ 44883 w 44883"/>
                <a:gd name="connsiteY8" fmla="*/ 59231 h 59230"/>
                <a:gd name="connsiteX9" fmla="*/ 0 w 44883"/>
                <a:gd name="connsiteY9" fmla="*/ 59231 h 59230"/>
                <a:gd name="connsiteX10" fmla="*/ 0 w 44883"/>
                <a:gd name="connsiteY10" fmla="*/ 0 h 59230"/>
                <a:gd name="connsiteX11" fmla="*/ 43426 w 44883"/>
                <a:gd name="connsiteY11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883" h="59230">
                  <a:moveTo>
                    <a:pt x="43426" y="10505"/>
                  </a:moveTo>
                  <a:lnTo>
                    <a:pt x="12060" y="10505"/>
                  </a:lnTo>
                  <a:lnTo>
                    <a:pt x="12060" y="23133"/>
                  </a:lnTo>
                  <a:lnTo>
                    <a:pt x="40861" y="23133"/>
                  </a:lnTo>
                  <a:lnTo>
                    <a:pt x="40861" y="33415"/>
                  </a:lnTo>
                  <a:lnTo>
                    <a:pt x="12060" y="33415"/>
                  </a:lnTo>
                  <a:lnTo>
                    <a:pt x="12060" y="48614"/>
                  </a:lnTo>
                  <a:lnTo>
                    <a:pt x="44883" y="48614"/>
                  </a:lnTo>
                  <a:lnTo>
                    <a:pt x="44883" y="59231"/>
                  </a:lnTo>
                  <a:lnTo>
                    <a:pt x="0" y="59231"/>
                  </a:lnTo>
                  <a:lnTo>
                    <a:pt x="0" y="0"/>
                  </a:lnTo>
                  <a:lnTo>
                    <a:pt x="43426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849A7D0D-4C0B-4773-A689-C7C5706FD897}"/>
                </a:ext>
              </a:extLst>
            </p:cNvPr>
            <p:cNvSpPr/>
            <p:nvPr/>
          </p:nvSpPr>
          <p:spPr>
            <a:xfrm>
              <a:off x="4067638" y="622508"/>
              <a:ext cx="50013" cy="59230"/>
            </a:xfrm>
            <a:custGeom>
              <a:avLst/>
              <a:gdLst>
                <a:gd name="connsiteX0" fmla="*/ 12060 w 50013"/>
                <a:gd name="connsiteY0" fmla="*/ 10282 h 59230"/>
                <a:gd name="connsiteX1" fmla="*/ 12060 w 50013"/>
                <a:gd name="connsiteY1" fmla="*/ 48949 h 59230"/>
                <a:gd name="connsiteX2" fmla="*/ 23449 w 50013"/>
                <a:gd name="connsiteY2" fmla="*/ 48949 h 59230"/>
                <a:gd name="connsiteX3" fmla="*/ 35616 w 50013"/>
                <a:gd name="connsiteY3" fmla="*/ 40344 h 59230"/>
                <a:gd name="connsiteX4" fmla="*/ 37510 w 50013"/>
                <a:gd name="connsiteY4" fmla="*/ 29057 h 59230"/>
                <a:gd name="connsiteX5" fmla="*/ 34609 w 50013"/>
                <a:gd name="connsiteY5" fmla="*/ 15199 h 59230"/>
                <a:gd name="connsiteX6" fmla="*/ 23449 w 50013"/>
                <a:gd name="connsiteY6" fmla="*/ 10282 h 59230"/>
                <a:gd name="connsiteX7" fmla="*/ 25457 w 50013"/>
                <a:gd name="connsiteY7" fmla="*/ 0 h 59230"/>
                <a:gd name="connsiteX8" fmla="*/ 34609 w 50013"/>
                <a:gd name="connsiteY8" fmla="*/ 1341 h 59230"/>
                <a:gd name="connsiteX9" fmla="*/ 44654 w 50013"/>
                <a:gd name="connsiteY9" fmla="*/ 8829 h 59230"/>
                <a:gd name="connsiteX10" fmla="*/ 48898 w 50013"/>
                <a:gd name="connsiteY10" fmla="*/ 18440 h 59230"/>
                <a:gd name="connsiteX11" fmla="*/ 50013 w 50013"/>
                <a:gd name="connsiteY11" fmla="*/ 28162 h 59230"/>
                <a:gd name="connsiteX12" fmla="*/ 45326 w 50013"/>
                <a:gd name="connsiteY12" fmla="*/ 48167 h 59230"/>
                <a:gd name="connsiteX13" fmla="*/ 25457 w 50013"/>
                <a:gd name="connsiteY13" fmla="*/ 59231 h 59230"/>
                <a:gd name="connsiteX14" fmla="*/ 0 w 50013"/>
                <a:gd name="connsiteY14" fmla="*/ 59231 h 59230"/>
                <a:gd name="connsiteX15" fmla="*/ 0 w 50013"/>
                <a:gd name="connsiteY15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013" h="59230">
                  <a:moveTo>
                    <a:pt x="12060" y="10282"/>
                  </a:moveTo>
                  <a:lnTo>
                    <a:pt x="12060" y="48949"/>
                  </a:lnTo>
                  <a:lnTo>
                    <a:pt x="23449" y="48949"/>
                  </a:lnTo>
                  <a:cubicBezTo>
                    <a:pt x="29250" y="48949"/>
                    <a:pt x="33294" y="46099"/>
                    <a:pt x="35616" y="40344"/>
                  </a:cubicBezTo>
                  <a:cubicBezTo>
                    <a:pt x="36867" y="37159"/>
                    <a:pt x="37510" y="33387"/>
                    <a:pt x="37510" y="29057"/>
                  </a:cubicBezTo>
                  <a:cubicBezTo>
                    <a:pt x="37510" y="23022"/>
                    <a:pt x="36538" y="18412"/>
                    <a:pt x="34609" y="15199"/>
                  </a:cubicBezTo>
                  <a:cubicBezTo>
                    <a:pt x="32737" y="11930"/>
                    <a:pt x="29029" y="10282"/>
                    <a:pt x="23449" y="10282"/>
                  </a:cubicBezTo>
                  <a:close/>
                  <a:moveTo>
                    <a:pt x="25457" y="0"/>
                  </a:moveTo>
                  <a:cubicBezTo>
                    <a:pt x="29165" y="84"/>
                    <a:pt x="32208" y="531"/>
                    <a:pt x="34609" y="1341"/>
                  </a:cubicBezTo>
                  <a:cubicBezTo>
                    <a:pt x="38767" y="2682"/>
                    <a:pt x="42118" y="5197"/>
                    <a:pt x="44654" y="8829"/>
                  </a:cubicBezTo>
                  <a:cubicBezTo>
                    <a:pt x="46719" y="11818"/>
                    <a:pt x="48148" y="15031"/>
                    <a:pt x="48898" y="18440"/>
                  </a:cubicBezTo>
                  <a:cubicBezTo>
                    <a:pt x="49627" y="21876"/>
                    <a:pt x="50013" y="25117"/>
                    <a:pt x="50013" y="28162"/>
                  </a:cubicBezTo>
                  <a:cubicBezTo>
                    <a:pt x="50013" y="36069"/>
                    <a:pt x="48455" y="42747"/>
                    <a:pt x="45326" y="48167"/>
                  </a:cubicBezTo>
                  <a:cubicBezTo>
                    <a:pt x="41003" y="55543"/>
                    <a:pt x="34387" y="59231"/>
                    <a:pt x="25457" y="59231"/>
                  </a:cubicBezTo>
                  <a:lnTo>
                    <a:pt x="0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668E92B0-7518-40FB-B8C0-3CEE6091B782}"/>
                </a:ext>
              </a:extLst>
            </p:cNvPr>
            <p:cNvSpPr/>
            <p:nvPr/>
          </p:nvSpPr>
          <p:spPr>
            <a:xfrm>
              <a:off x="4124210" y="620831"/>
              <a:ext cx="48448" cy="62471"/>
            </a:xfrm>
            <a:custGeom>
              <a:avLst/>
              <a:gdLst>
                <a:gd name="connsiteX0" fmla="*/ 11724 w 48448"/>
                <a:gd name="connsiteY0" fmla="*/ 42579 h 62471"/>
                <a:gd name="connsiteX1" fmla="*/ 13954 w 48448"/>
                <a:gd name="connsiteY1" fmla="*/ 48726 h 62471"/>
                <a:gd name="connsiteX2" fmla="*/ 24228 w 48448"/>
                <a:gd name="connsiteY2" fmla="*/ 52302 h 62471"/>
                <a:gd name="connsiteX3" fmla="*/ 31372 w 48448"/>
                <a:gd name="connsiteY3" fmla="*/ 51408 h 62471"/>
                <a:gd name="connsiteX4" fmla="*/ 36509 w 48448"/>
                <a:gd name="connsiteY4" fmla="*/ 44479 h 62471"/>
                <a:gd name="connsiteX5" fmla="*/ 33937 w 48448"/>
                <a:gd name="connsiteY5" fmla="*/ 40009 h 62471"/>
                <a:gd name="connsiteX6" fmla="*/ 25900 w 48448"/>
                <a:gd name="connsiteY6" fmla="*/ 37215 h 62471"/>
                <a:gd name="connsiteX7" fmla="*/ 19648 w 48448"/>
                <a:gd name="connsiteY7" fmla="*/ 35762 h 62471"/>
                <a:gd name="connsiteX8" fmla="*/ 6923 w 48448"/>
                <a:gd name="connsiteY8" fmla="*/ 31292 h 62471"/>
                <a:gd name="connsiteX9" fmla="*/ 893 w 48448"/>
                <a:gd name="connsiteY9" fmla="*/ 18440 h 62471"/>
                <a:gd name="connsiteX10" fmla="*/ 6702 w 48448"/>
                <a:gd name="connsiteY10" fmla="*/ 5253 h 62471"/>
                <a:gd name="connsiteX11" fmla="*/ 23670 w 48448"/>
                <a:gd name="connsiteY11" fmla="*/ 0 h 62471"/>
                <a:gd name="connsiteX12" fmla="*/ 39632 w 48448"/>
                <a:gd name="connsiteY12" fmla="*/ 5029 h 62471"/>
                <a:gd name="connsiteX13" fmla="*/ 46555 w 48448"/>
                <a:gd name="connsiteY13" fmla="*/ 19334 h 62471"/>
                <a:gd name="connsiteX14" fmla="*/ 34609 w 48448"/>
                <a:gd name="connsiteY14" fmla="*/ 19334 h 62471"/>
                <a:gd name="connsiteX15" fmla="*/ 30029 w 48448"/>
                <a:gd name="connsiteY15" fmla="*/ 11734 h 62471"/>
                <a:gd name="connsiteX16" fmla="*/ 22777 w 48448"/>
                <a:gd name="connsiteY16" fmla="*/ 10282 h 62471"/>
                <a:gd name="connsiteX17" fmla="*/ 15183 w 48448"/>
                <a:gd name="connsiteY17" fmla="*/ 12181 h 62471"/>
                <a:gd name="connsiteX18" fmla="*/ 12396 w 48448"/>
                <a:gd name="connsiteY18" fmla="*/ 17546 h 62471"/>
                <a:gd name="connsiteX19" fmla="*/ 15183 w 48448"/>
                <a:gd name="connsiteY19" fmla="*/ 22351 h 62471"/>
                <a:gd name="connsiteX20" fmla="*/ 22885 w 48448"/>
                <a:gd name="connsiteY20" fmla="*/ 24810 h 62471"/>
                <a:gd name="connsiteX21" fmla="*/ 33044 w 48448"/>
                <a:gd name="connsiteY21" fmla="*/ 27157 h 62471"/>
                <a:gd name="connsiteX22" fmla="*/ 43204 w 48448"/>
                <a:gd name="connsiteY22" fmla="*/ 31515 h 62471"/>
                <a:gd name="connsiteX23" fmla="*/ 48448 w 48448"/>
                <a:gd name="connsiteY23" fmla="*/ 43585 h 62471"/>
                <a:gd name="connsiteX24" fmla="*/ 42204 w 48448"/>
                <a:gd name="connsiteY24" fmla="*/ 57107 h 62471"/>
                <a:gd name="connsiteX25" fmla="*/ 24785 w 48448"/>
                <a:gd name="connsiteY25" fmla="*/ 62472 h 62471"/>
                <a:gd name="connsiteX26" fmla="*/ 6587 w 48448"/>
                <a:gd name="connsiteY26" fmla="*/ 57219 h 62471"/>
                <a:gd name="connsiteX27" fmla="*/ 0 w 48448"/>
                <a:gd name="connsiteY27" fmla="*/ 42579 h 6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448" h="62471">
                  <a:moveTo>
                    <a:pt x="11724" y="42579"/>
                  </a:moveTo>
                  <a:cubicBezTo>
                    <a:pt x="12089" y="45345"/>
                    <a:pt x="12839" y="47384"/>
                    <a:pt x="13954" y="48726"/>
                  </a:cubicBezTo>
                  <a:cubicBezTo>
                    <a:pt x="15968" y="51128"/>
                    <a:pt x="19369" y="52302"/>
                    <a:pt x="24228" y="52302"/>
                  </a:cubicBezTo>
                  <a:cubicBezTo>
                    <a:pt x="27186" y="52302"/>
                    <a:pt x="29586" y="52022"/>
                    <a:pt x="31372" y="51408"/>
                  </a:cubicBezTo>
                  <a:cubicBezTo>
                    <a:pt x="34773" y="50150"/>
                    <a:pt x="36509" y="47831"/>
                    <a:pt x="36509" y="44479"/>
                  </a:cubicBezTo>
                  <a:cubicBezTo>
                    <a:pt x="36509" y="42551"/>
                    <a:pt x="35645" y="41070"/>
                    <a:pt x="33937" y="40009"/>
                  </a:cubicBezTo>
                  <a:cubicBezTo>
                    <a:pt x="32208" y="38975"/>
                    <a:pt x="29529" y="38053"/>
                    <a:pt x="25900" y="37215"/>
                  </a:cubicBezTo>
                  <a:lnTo>
                    <a:pt x="19648" y="35762"/>
                  </a:lnTo>
                  <a:cubicBezTo>
                    <a:pt x="13453" y="34421"/>
                    <a:pt x="9210" y="32940"/>
                    <a:pt x="6923" y="31292"/>
                  </a:cubicBezTo>
                  <a:cubicBezTo>
                    <a:pt x="2908" y="28554"/>
                    <a:pt x="893" y="24251"/>
                    <a:pt x="893" y="18440"/>
                  </a:cubicBezTo>
                  <a:cubicBezTo>
                    <a:pt x="893" y="13159"/>
                    <a:pt x="2822" y="8773"/>
                    <a:pt x="6702" y="5253"/>
                  </a:cubicBezTo>
                  <a:cubicBezTo>
                    <a:pt x="10553" y="1760"/>
                    <a:pt x="16218" y="0"/>
                    <a:pt x="23670" y="0"/>
                  </a:cubicBezTo>
                  <a:cubicBezTo>
                    <a:pt x="29922" y="0"/>
                    <a:pt x="35223" y="1676"/>
                    <a:pt x="39632" y="5029"/>
                  </a:cubicBezTo>
                  <a:cubicBezTo>
                    <a:pt x="44011" y="8326"/>
                    <a:pt x="46333" y="13075"/>
                    <a:pt x="46555" y="19334"/>
                  </a:cubicBezTo>
                  <a:lnTo>
                    <a:pt x="34609" y="19334"/>
                  </a:lnTo>
                  <a:cubicBezTo>
                    <a:pt x="34445" y="15758"/>
                    <a:pt x="32937" y="13243"/>
                    <a:pt x="30029" y="11734"/>
                  </a:cubicBezTo>
                  <a:cubicBezTo>
                    <a:pt x="28079" y="10784"/>
                    <a:pt x="25678" y="10282"/>
                    <a:pt x="22777" y="10282"/>
                  </a:cubicBezTo>
                  <a:cubicBezTo>
                    <a:pt x="19648" y="10282"/>
                    <a:pt x="17112" y="10924"/>
                    <a:pt x="15183" y="12181"/>
                  </a:cubicBezTo>
                  <a:cubicBezTo>
                    <a:pt x="13318" y="13467"/>
                    <a:pt x="12396" y="15255"/>
                    <a:pt x="12396" y="17546"/>
                  </a:cubicBezTo>
                  <a:cubicBezTo>
                    <a:pt x="12396" y="19725"/>
                    <a:pt x="13318" y="21317"/>
                    <a:pt x="15183" y="22351"/>
                  </a:cubicBezTo>
                  <a:cubicBezTo>
                    <a:pt x="16354" y="23022"/>
                    <a:pt x="18926" y="23860"/>
                    <a:pt x="22885" y="24810"/>
                  </a:cubicBezTo>
                  <a:lnTo>
                    <a:pt x="33044" y="27157"/>
                  </a:lnTo>
                  <a:cubicBezTo>
                    <a:pt x="37510" y="28274"/>
                    <a:pt x="40889" y="29727"/>
                    <a:pt x="43204" y="31515"/>
                  </a:cubicBezTo>
                  <a:cubicBezTo>
                    <a:pt x="46691" y="34281"/>
                    <a:pt x="48448" y="38304"/>
                    <a:pt x="48448" y="43585"/>
                  </a:cubicBezTo>
                  <a:cubicBezTo>
                    <a:pt x="48448" y="49033"/>
                    <a:pt x="46362" y="53531"/>
                    <a:pt x="42204" y="57107"/>
                  </a:cubicBezTo>
                  <a:cubicBezTo>
                    <a:pt x="38096" y="60683"/>
                    <a:pt x="32294" y="62472"/>
                    <a:pt x="24785" y="62472"/>
                  </a:cubicBezTo>
                  <a:cubicBezTo>
                    <a:pt x="17026" y="62472"/>
                    <a:pt x="10967" y="60739"/>
                    <a:pt x="6587" y="57219"/>
                  </a:cubicBezTo>
                  <a:cubicBezTo>
                    <a:pt x="2179" y="53643"/>
                    <a:pt x="0" y="48781"/>
                    <a:pt x="0" y="42579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729865A7-C80B-40B9-B697-2B8B4D86A6A6}"/>
                </a:ext>
              </a:extLst>
            </p:cNvPr>
            <p:cNvSpPr/>
            <p:nvPr/>
          </p:nvSpPr>
          <p:spPr>
            <a:xfrm>
              <a:off x="4200544" y="622508"/>
              <a:ext cx="55928" cy="59230"/>
            </a:xfrm>
            <a:custGeom>
              <a:avLst/>
              <a:gdLst>
                <a:gd name="connsiteX0" fmla="*/ 20320 w 55928"/>
                <a:gd name="connsiteY0" fmla="*/ 36879 h 59230"/>
                <a:gd name="connsiteX1" fmla="*/ 35274 w 55928"/>
                <a:gd name="connsiteY1" fmla="*/ 36879 h 59230"/>
                <a:gd name="connsiteX2" fmla="*/ 27907 w 55928"/>
                <a:gd name="connsiteY2" fmla="*/ 13522 h 59230"/>
                <a:gd name="connsiteX3" fmla="*/ 21098 w 55928"/>
                <a:gd name="connsiteY3" fmla="*/ 0 h 59230"/>
                <a:gd name="connsiteX4" fmla="*/ 35052 w 55928"/>
                <a:gd name="connsiteY4" fmla="*/ 0 h 59230"/>
                <a:gd name="connsiteX5" fmla="*/ 55929 w 55928"/>
                <a:gd name="connsiteY5" fmla="*/ 59231 h 59230"/>
                <a:gd name="connsiteX6" fmla="*/ 42533 w 55928"/>
                <a:gd name="connsiteY6" fmla="*/ 59231 h 59230"/>
                <a:gd name="connsiteX7" fmla="*/ 38739 w 55928"/>
                <a:gd name="connsiteY7" fmla="*/ 47049 h 59230"/>
                <a:gd name="connsiteX8" fmla="*/ 16969 w 55928"/>
                <a:gd name="connsiteY8" fmla="*/ 47049 h 59230"/>
                <a:gd name="connsiteX9" fmla="*/ 12839 w 55928"/>
                <a:gd name="connsiteY9" fmla="*/ 59231 h 59230"/>
                <a:gd name="connsiteX10" fmla="*/ 0 w 55928"/>
                <a:gd name="connsiteY10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28" h="59230">
                  <a:moveTo>
                    <a:pt x="20320" y="36879"/>
                  </a:moveTo>
                  <a:lnTo>
                    <a:pt x="35274" y="36879"/>
                  </a:lnTo>
                  <a:lnTo>
                    <a:pt x="27907" y="13522"/>
                  </a:lnTo>
                  <a:close/>
                  <a:moveTo>
                    <a:pt x="21098" y="0"/>
                  </a:moveTo>
                  <a:lnTo>
                    <a:pt x="35052" y="0"/>
                  </a:lnTo>
                  <a:lnTo>
                    <a:pt x="55929" y="59231"/>
                  </a:lnTo>
                  <a:lnTo>
                    <a:pt x="42533" y="59231"/>
                  </a:lnTo>
                  <a:lnTo>
                    <a:pt x="38739" y="47049"/>
                  </a:lnTo>
                  <a:lnTo>
                    <a:pt x="16969" y="47049"/>
                  </a:lnTo>
                  <a:lnTo>
                    <a:pt x="1283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DB0DCE9-A5E0-4635-95ED-999F732F7C36}"/>
                </a:ext>
              </a:extLst>
            </p:cNvPr>
            <p:cNvSpPr/>
            <p:nvPr/>
          </p:nvSpPr>
          <p:spPr>
            <a:xfrm>
              <a:off x="4263060" y="636924"/>
              <a:ext cx="25342" cy="44814"/>
            </a:xfrm>
            <a:custGeom>
              <a:avLst/>
              <a:gdLst>
                <a:gd name="connsiteX0" fmla="*/ 23892 w 25342"/>
                <a:gd name="connsiteY0" fmla="*/ 0 h 44814"/>
                <a:gd name="connsiteX1" fmla="*/ 24335 w 25342"/>
                <a:gd name="connsiteY1" fmla="*/ 0 h 44814"/>
                <a:gd name="connsiteX2" fmla="*/ 25342 w 25342"/>
                <a:gd name="connsiteY2" fmla="*/ 112 h 44814"/>
                <a:gd name="connsiteX3" fmla="*/ 25342 w 25342"/>
                <a:gd name="connsiteY3" fmla="*/ 11846 h 44814"/>
                <a:gd name="connsiteX4" fmla="*/ 23442 w 25342"/>
                <a:gd name="connsiteY4" fmla="*/ 11734 h 44814"/>
                <a:gd name="connsiteX5" fmla="*/ 22106 w 25342"/>
                <a:gd name="connsiteY5" fmla="*/ 11623 h 44814"/>
                <a:gd name="connsiteX6" fmla="*/ 12839 w 25342"/>
                <a:gd name="connsiteY6" fmla="*/ 16093 h 44814"/>
                <a:gd name="connsiteX7" fmla="*/ 11496 w 25342"/>
                <a:gd name="connsiteY7" fmla="*/ 23916 h 44814"/>
                <a:gd name="connsiteX8" fmla="*/ 11496 w 25342"/>
                <a:gd name="connsiteY8" fmla="*/ 44814 h 44814"/>
                <a:gd name="connsiteX9" fmla="*/ 0 w 25342"/>
                <a:gd name="connsiteY9" fmla="*/ 44814 h 44814"/>
                <a:gd name="connsiteX10" fmla="*/ 0 w 25342"/>
                <a:gd name="connsiteY10" fmla="*/ 1006 h 44814"/>
                <a:gd name="connsiteX11" fmla="*/ 10824 w 25342"/>
                <a:gd name="connsiteY11" fmla="*/ 1006 h 44814"/>
                <a:gd name="connsiteX12" fmla="*/ 10824 w 25342"/>
                <a:gd name="connsiteY12" fmla="*/ 8717 h 44814"/>
                <a:gd name="connsiteX13" fmla="*/ 15518 w 25342"/>
                <a:gd name="connsiteY13" fmla="*/ 2682 h 44814"/>
                <a:gd name="connsiteX14" fmla="*/ 23892 w 25342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4">
                  <a:moveTo>
                    <a:pt x="23892" y="0"/>
                  </a:moveTo>
                  <a:cubicBezTo>
                    <a:pt x="24028" y="0"/>
                    <a:pt x="24171" y="0"/>
                    <a:pt x="24335" y="0"/>
                  </a:cubicBezTo>
                  <a:cubicBezTo>
                    <a:pt x="24478" y="0"/>
                    <a:pt x="24814" y="56"/>
                    <a:pt x="25342" y="112"/>
                  </a:cubicBezTo>
                  <a:lnTo>
                    <a:pt x="25342" y="11846"/>
                  </a:lnTo>
                  <a:cubicBezTo>
                    <a:pt x="24671" y="11790"/>
                    <a:pt x="24028" y="11734"/>
                    <a:pt x="23442" y="11734"/>
                  </a:cubicBezTo>
                  <a:cubicBezTo>
                    <a:pt x="22827" y="11679"/>
                    <a:pt x="22384" y="11623"/>
                    <a:pt x="22106" y="11623"/>
                  </a:cubicBezTo>
                  <a:cubicBezTo>
                    <a:pt x="17469" y="11623"/>
                    <a:pt x="14397" y="13131"/>
                    <a:pt x="12839" y="16093"/>
                  </a:cubicBezTo>
                  <a:cubicBezTo>
                    <a:pt x="11946" y="17825"/>
                    <a:pt x="11496" y="20423"/>
                    <a:pt x="11496" y="23916"/>
                  </a:cubicBezTo>
                  <a:lnTo>
                    <a:pt x="11496" y="44814"/>
                  </a:lnTo>
                  <a:lnTo>
                    <a:pt x="0" y="44814"/>
                  </a:lnTo>
                  <a:lnTo>
                    <a:pt x="0" y="1006"/>
                  </a:lnTo>
                  <a:lnTo>
                    <a:pt x="10824" y="1006"/>
                  </a:lnTo>
                  <a:lnTo>
                    <a:pt x="10824" y="8717"/>
                  </a:lnTo>
                  <a:cubicBezTo>
                    <a:pt x="12611" y="5755"/>
                    <a:pt x="14175" y="3744"/>
                    <a:pt x="15518" y="2682"/>
                  </a:cubicBezTo>
                  <a:cubicBezTo>
                    <a:pt x="17669" y="894"/>
                    <a:pt x="20455" y="0"/>
                    <a:pt x="2389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06D88989-327D-4998-A704-5962DFFE7647}"/>
                </a:ext>
              </a:extLst>
            </p:cNvPr>
            <p:cNvSpPr/>
            <p:nvPr/>
          </p:nvSpPr>
          <p:spPr>
            <a:xfrm>
              <a:off x="4295040" y="636924"/>
              <a:ext cx="25342" cy="44814"/>
            </a:xfrm>
            <a:custGeom>
              <a:avLst/>
              <a:gdLst>
                <a:gd name="connsiteX0" fmla="*/ 23892 w 25342"/>
                <a:gd name="connsiteY0" fmla="*/ 0 h 44814"/>
                <a:gd name="connsiteX1" fmla="*/ 24342 w 25342"/>
                <a:gd name="connsiteY1" fmla="*/ 0 h 44814"/>
                <a:gd name="connsiteX2" fmla="*/ 25342 w 25342"/>
                <a:gd name="connsiteY2" fmla="*/ 112 h 44814"/>
                <a:gd name="connsiteX3" fmla="*/ 25342 w 25342"/>
                <a:gd name="connsiteY3" fmla="*/ 11846 h 44814"/>
                <a:gd name="connsiteX4" fmla="*/ 23449 w 25342"/>
                <a:gd name="connsiteY4" fmla="*/ 11734 h 44814"/>
                <a:gd name="connsiteX5" fmla="*/ 22106 w 25342"/>
                <a:gd name="connsiteY5" fmla="*/ 11623 h 44814"/>
                <a:gd name="connsiteX6" fmla="*/ 12839 w 25342"/>
                <a:gd name="connsiteY6" fmla="*/ 16093 h 44814"/>
                <a:gd name="connsiteX7" fmla="*/ 11503 w 25342"/>
                <a:gd name="connsiteY7" fmla="*/ 23916 h 44814"/>
                <a:gd name="connsiteX8" fmla="*/ 11503 w 25342"/>
                <a:gd name="connsiteY8" fmla="*/ 44814 h 44814"/>
                <a:gd name="connsiteX9" fmla="*/ 0 w 25342"/>
                <a:gd name="connsiteY9" fmla="*/ 44814 h 44814"/>
                <a:gd name="connsiteX10" fmla="*/ 0 w 25342"/>
                <a:gd name="connsiteY10" fmla="*/ 1006 h 44814"/>
                <a:gd name="connsiteX11" fmla="*/ 10831 w 25342"/>
                <a:gd name="connsiteY11" fmla="*/ 1006 h 44814"/>
                <a:gd name="connsiteX12" fmla="*/ 10831 w 25342"/>
                <a:gd name="connsiteY12" fmla="*/ 8717 h 44814"/>
                <a:gd name="connsiteX13" fmla="*/ 15518 w 25342"/>
                <a:gd name="connsiteY13" fmla="*/ 2682 h 44814"/>
                <a:gd name="connsiteX14" fmla="*/ 23892 w 25342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4">
                  <a:moveTo>
                    <a:pt x="23892" y="0"/>
                  </a:moveTo>
                  <a:cubicBezTo>
                    <a:pt x="24035" y="0"/>
                    <a:pt x="24171" y="0"/>
                    <a:pt x="24342" y="0"/>
                  </a:cubicBezTo>
                  <a:cubicBezTo>
                    <a:pt x="24478" y="0"/>
                    <a:pt x="24814" y="56"/>
                    <a:pt x="25342" y="112"/>
                  </a:cubicBezTo>
                  <a:lnTo>
                    <a:pt x="25342" y="11846"/>
                  </a:lnTo>
                  <a:cubicBezTo>
                    <a:pt x="24678" y="11790"/>
                    <a:pt x="24035" y="11734"/>
                    <a:pt x="23449" y="11734"/>
                  </a:cubicBezTo>
                  <a:cubicBezTo>
                    <a:pt x="22834" y="11679"/>
                    <a:pt x="22384" y="11623"/>
                    <a:pt x="22106" y="11623"/>
                  </a:cubicBezTo>
                  <a:cubicBezTo>
                    <a:pt x="17476" y="11623"/>
                    <a:pt x="14404" y="13131"/>
                    <a:pt x="12839" y="16093"/>
                  </a:cubicBezTo>
                  <a:cubicBezTo>
                    <a:pt x="11946" y="17825"/>
                    <a:pt x="11503" y="20423"/>
                    <a:pt x="11503" y="23916"/>
                  </a:cubicBezTo>
                  <a:lnTo>
                    <a:pt x="11503" y="44814"/>
                  </a:lnTo>
                  <a:lnTo>
                    <a:pt x="0" y="44814"/>
                  </a:lnTo>
                  <a:lnTo>
                    <a:pt x="0" y="1006"/>
                  </a:lnTo>
                  <a:lnTo>
                    <a:pt x="10831" y="1006"/>
                  </a:lnTo>
                  <a:lnTo>
                    <a:pt x="10831" y="8717"/>
                  </a:lnTo>
                  <a:cubicBezTo>
                    <a:pt x="12618" y="5755"/>
                    <a:pt x="14182" y="3744"/>
                    <a:pt x="15518" y="2682"/>
                  </a:cubicBezTo>
                  <a:cubicBezTo>
                    <a:pt x="17669" y="894"/>
                    <a:pt x="20462" y="0"/>
                    <a:pt x="2389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AF66DCC9-7DB7-4965-917D-1799702F0DC2}"/>
                </a:ext>
              </a:extLst>
            </p:cNvPr>
            <p:cNvSpPr/>
            <p:nvPr/>
          </p:nvSpPr>
          <p:spPr>
            <a:xfrm>
              <a:off x="4324126" y="636924"/>
              <a:ext cx="40967" cy="46155"/>
            </a:xfrm>
            <a:custGeom>
              <a:avLst/>
              <a:gdLst>
                <a:gd name="connsiteX0" fmla="*/ 27128 w 40967"/>
                <a:gd name="connsiteY0" fmla="*/ 23581 h 46155"/>
                <a:gd name="connsiteX1" fmla="*/ 24892 w 40967"/>
                <a:gd name="connsiteY1" fmla="*/ 24698 h 46155"/>
                <a:gd name="connsiteX2" fmla="*/ 21877 w 40967"/>
                <a:gd name="connsiteY2" fmla="*/ 25369 h 46155"/>
                <a:gd name="connsiteX3" fmla="*/ 19312 w 40967"/>
                <a:gd name="connsiteY3" fmla="*/ 25927 h 46155"/>
                <a:gd name="connsiteX4" fmla="*/ 14175 w 40967"/>
                <a:gd name="connsiteY4" fmla="*/ 27492 h 46155"/>
                <a:gd name="connsiteX5" fmla="*/ 11496 w 40967"/>
                <a:gd name="connsiteY5" fmla="*/ 32297 h 46155"/>
                <a:gd name="connsiteX6" fmla="*/ 13061 w 40967"/>
                <a:gd name="connsiteY6" fmla="*/ 36544 h 46155"/>
                <a:gd name="connsiteX7" fmla="*/ 17076 w 40967"/>
                <a:gd name="connsiteY7" fmla="*/ 37885 h 46155"/>
                <a:gd name="connsiteX8" fmla="*/ 23885 w 40967"/>
                <a:gd name="connsiteY8" fmla="*/ 35762 h 46155"/>
                <a:gd name="connsiteX9" fmla="*/ 27128 w 40967"/>
                <a:gd name="connsiteY9" fmla="*/ 27827 h 46155"/>
                <a:gd name="connsiteX10" fmla="*/ 20205 w 40967"/>
                <a:gd name="connsiteY10" fmla="*/ 18216 h 46155"/>
                <a:gd name="connsiteX11" fmla="*/ 24671 w 40967"/>
                <a:gd name="connsiteY11" fmla="*/ 17210 h 46155"/>
                <a:gd name="connsiteX12" fmla="*/ 27128 w 40967"/>
                <a:gd name="connsiteY12" fmla="*/ 13970 h 46155"/>
                <a:gd name="connsiteX13" fmla="*/ 25228 w 40967"/>
                <a:gd name="connsiteY13" fmla="*/ 10282 h 46155"/>
                <a:gd name="connsiteX14" fmla="*/ 19755 w 40967"/>
                <a:gd name="connsiteY14" fmla="*/ 9164 h 46155"/>
                <a:gd name="connsiteX15" fmla="*/ 14061 w 40967"/>
                <a:gd name="connsiteY15" fmla="*/ 11176 h 46155"/>
                <a:gd name="connsiteX16" fmla="*/ 12503 w 40967"/>
                <a:gd name="connsiteY16" fmla="*/ 15199 h 46155"/>
                <a:gd name="connsiteX17" fmla="*/ 1450 w 40967"/>
                <a:gd name="connsiteY17" fmla="*/ 15199 h 46155"/>
                <a:gd name="connsiteX18" fmla="*/ 4687 w 40967"/>
                <a:gd name="connsiteY18" fmla="*/ 5811 h 46155"/>
                <a:gd name="connsiteX19" fmla="*/ 20205 w 40967"/>
                <a:gd name="connsiteY19" fmla="*/ 0 h 46155"/>
                <a:gd name="connsiteX20" fmla="*/ 32930 w 40967"/>
                <a:gd name="connsiteY20" fmla="*/ 2794 h 46155"/>
                <a:gd name="connsiteX21" fmla="*/ 38510 w 40967"/>
                <a:gd name="connsiteY21" fmla="*/ 13634 h 46155"/>
                <a:gd name="connsiteX22" fmla="*/ 38510 w 40967"/>
                <a:gd name="connsiteY22" fmla="*/ 33639 h 46155"/>
                <a:gd name="connsiteX23" fmla="*/ 38624 w 40967"/>
                <a:gd name="connsiteY23" fmla="*/ 38779 h 46155"/>
                <a:gd name="connsiteX24" fmla="*/ 39296 w 40967"/>
                <a:gd name="connsiteY24" fmla="*/ 41797 h 46155"/>
                <a:gd name="connsiteX25" fmla="*/ 40968 w 40967"/>
                <a:gd name="connsiteY25" fmla="*/ 43138 h 46155"/>
                <a:gd name="connsiteX26" fmla="*/ 40968 w 40967"/>
                <a:gd name="connsiteY26" fmla="*/ 44814 h 46155"/>
                <a:gd name="connsiteX27" fmla="*/ 28579 w 40967"/>
                <a:gd name="connsiteY27" fmla="*/ 44814 h 46155"/>
                <a:gd name="connsiteX28" fmla="*/ 27793 w 40967"/>
                <a:gd name="connsiteY28" fmla="*/ 42356 h 46155"/>
                <a:gd name="connsiteX29" fmla="*/ 27457 w 40967"/>
                <a:gd name="connsiteY29" fmla="*/ 39673 h 46155"/>
                <a:gd name="connsiteX30" fmla="*/ 22099 w 40967"/>
                <a:gd name="connsiteY30" fmla="*/ 44032 h 46155"/>
                <a:gd name="connsiteX31" fmla="*/ 13732 w 40967"/>
                <a:gd name="connsiteY31" fmla="*/ 46155 h 46155"/>
                <a:gd name="connsiteX32" fmla="*/ 3908 w 40967"/>
                <a:gd name="connsiteY32" fmla="*/ 42803 h 46155"/>
                <a:gd name="connsiteX33" fmla="*/ 0 w 40967"/>
                <a:gd name="connsiteY33" fmla="*/ 33192 h 46155"/>
                <a:gd name="connsiteX34" fmla="*/ 6252 w 40967"/>
                <a:gd name="connsiteY34" fmla="*/ 21457 h 46155"/>
                <a:gd name="connsiteX35" fmla="*/ 16297 w 40967"/>
                <a:gd name="connsiteY35" fmla="*/ 18663 h 4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967" h="46155">
                  <a:moveTo>
                    <a:pt x="27128" y="23581"/>
                  </a:moveTo>
                  <a:cubicBezTo>
                    <a:pt x="26371" y="24028"/>
                    <a:pt x="25621" y="24419"/>
                    <a:pt x="24892" y="24698"/>
                  </a:cubicBezTo>
                  <a:cubicBezTo>
                    <a:pt x="24142" y="24922"/>
                    <a:pt x="23135" y="25145"/>
                    <a:pt x="21877" y="25369"/>
                  </a:cubicBezTo>
                  <a:lnTo>
                    <a:pt x="19312" y="25927"/>
                  </a:lnTo>
                  <a:cubicBezTo>
                    <a:pt x="16912" y="26319"/>
                    <a:pt x="15211" y="26821"/>
                    <a:pt x="14175" y="27492"/>
                  </a:cubicBezTo>
                  <a:cubicBezTo>
                    <a:pt x="12389" y="28554"/>
                    <a:pt x="11496" y="30146"/>
                    <a:pt x="11496" y="32297"/>
                  </a:cubicBezTo>
                  <a:cubicBezTo>
                    <a:pt x="11496" y="34253"/>
                    <a:pt x="11996" y="35650"/>
                    <a:pt x="13061" y="36544"/>
                  </a:cubicBezTo>
                  <a:cubicBezTo>
                    <a:pt x="14175" y="37438"/>
                    <a:pt x="15518" y="37885"/>
                    <a:pt x="17076" y="37885"/>
                  </a:cubicBezTo>
                  <a:cubicBezTo>
                    <a:pt x="19534" y="37885"/>
                    <a:pt x="21792" y="37187"/>
                    <a:pt x="23885" y="35762"/>
                  </a:cubicBezTo>
                  <a:cubicBezTo>
                    <a:pt x="25957" y="34281"/>
                    <a:pt x="27043" y="31627"/>
                    <a:pt x="27128" y="27827"/>
                  </a:cubicBezTo>
                  <a:close/>
                  <a:moveTo>
                    <a:pt x="20205" y="18216"/>
                  </a:moveTo>
                  <a:cubicBezTo>
                    <a:pt x="22270" y="17937"/>
                    <a:pt x="23778" y="17602"/>
                    <a:pt x="24671" y="17210"/>
                  </a:cubicBezTo>
                  <a:cubicBezTo>
                    <a:pt x="26286" y="16484"/>
                    <a:pt x="27128" y="15394"/>
                    <a:pt x="27128" y="13970"/>
                  </a:cubicBezTo>
                  <a:cubicBezTo>
                    <a:pt x="27128" y="12181"/>
                    <a:pt x="26485" y="10952"/>
                    <a:pt x="25228" y="10282"/>
                  </a:cubicBezTo>
                  <a:cubicBezTo>
                    <a:pt x="24028" y="9555"/>
                    <a:pt x="22213" y="9164"/>
                    <a:pt x="19755" y="9164"/>
                  </a:cubicBezTo>
                  <a:cubicBezTo>
                    <a:pt x="17076" y="9164"/>
                    <a:pt x="15183" y="9835"/>
                    <a:pt x="14061" y="11176"/>
                  </a:cubicBezTo>
                  <a:cubicBezTo>
                    <a:pt x="13225" y="12153"/>
                    <a:pt x="12725" y="13495"/>
                    <a:pt x="12503" y="15199"/>
                  </a:cubicBezTo>
                  <a:lnTo>
                    <a:pt x="1450" y="15199"/>
                  </a:lnTo>
                  <a:cubicBezTo>
                    <a:pt x="1672" y="11399"/>
                    <a:pt x="2736" y="8270"/>
                    <a:pt x="4687" y="5811"/>
                  </a:cubicBezTo>
                  <a:cubicBezTo>
                    <a:pt x="7645" y="1956"/>
                    <a:pt x="12839" y="0"/>
                    <a:pt x="20205" y="0"/>
                  </a:cubicBezTo>
                  <a:cubicBezTo>
                    <a:pt x="24949" y="0"/>
                    <a:pt x="29193" y="950"/>
                    <a:pt x="32930" y="2794"/>
                  </a:cubicBezTo>
                  <a:cubicBezTo>
                    <a:pt x="36645" y="4750"/>
                    <a:pt x="38510" y="8354"/>
                    <a:pt x="38510" y="13634"/>
                  </a:cubicBezTo>
                  <a:lnTo>
                    <a:pt x="38510" y="33639"/>
                  </a:lnTo>
                  <a:cubicBezTo>
                    <a:pt x="38510" y="35063"/>
                    <a:pt x="38539" y="36768"/>
                    <a:pt x="38624" y="38779"/>
                  </a:cubicBezTo>
                  <a:cubicBezTo>
                    <a:pt x="38682" y="40288"/>
                    <a:pt x="38903" y="41294"/>
                    <a:pt x="39296" y="41797"/>
                  </a:cubicBezTo>
                  <a:cubicBezTo>
                    <a:pt x="39653" y="42328"/>
                    <a:pt x="40218" y="42775"/>
                    <a:pt x="40968" y="43138"/>
                  </a:cubicBezTo>
                  <a:lnTo>
                    <a:pt x="40968" y="44814"/>
                  </a:lnTo>
                  <a:lnTo>
                    <a:pt x="28579" y="44814"/>
                  </a:lnTo>
                  <a:cubicBezTo>
                    <a:pt x="28186" y="43920"/>
                    <a:pt x="27936" y="43110"/>
                    <a:pt x="27793" y="42356"/>
                  </a:cubicBezTo>
                  <a:cubicBezTo>
                    <a:pt x="27629" y="41545"/>
                    <a:pt x="27514" y="40651"/>
                    <a:pt x="27457" y="39673"/>
                  </a:cubicBezTo>
                  <a:cubicBezTo>
                    <a:pt x="25900" y="41406"/>
                    <a:pt x="24113" y="42858"/>
                    <a:pt x="22099" y="44032"/>
                  </a:cubicBezTo>
                  <a:cubicBezTo>
                    <a:pt x="19562" y="45429"/>
                    <a:pt x="16769" y="46155"/>
                    <a:pt x="13732" y="46155"/>
                  </a:cubicBezTo>
                  <a:cubicBezTo>
                    <a:pt x="9767" y="46155"/>
                    <a:pt x="6502" y="45038"/>
                    <a:pt x="3908" y="42803"/>
                  </a:cubicBezTo>
                  <a:cubicBezTo>
                    <a:pt x="1279" y="40512"/>
                    <a:pt x="0" y="37299"/>
                    <a:pt x="0" y="33192"/>
                  </a:cubicBezTo>
                  <a:cubicBezTo>
                    <a:pt x="0" y="27827"/>
                    <a:pt x="2065" y="23916"/>
                    <a:pt x="6252" y="21457"/>
                  </a:cubicBezTo>
                  <a:cubicBezTo>
                    <a:pt x="8481" y="20200"/>
                    <a:pt x="11832" y="19278"/>
                    <a:pt x="16297" y="1866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AA84B03D-3EC9-4E3F-97E9-0636AB8138F5}"/>
                </a:ext>
              </a:extLst>
            </p:cNvPr>
            <p:cNvSpPr/>
            <p:nvPr/>
          </p:nvSpPr>
          <p:spPr>
            <a:xfrm>
              <a:off x="4368417" y="637930"/>
              <a:ext cx="43425" cy="61465"/>
            </a:xfrm>
            <a:custGeom>
              <a:avLst/>
              <a:gdLst>
                <a:gd name="connsiteX0" fmla="*/ 6252 w 43425"/>
                <a:gd name="connsiteY0" fmla="*/ 52190 h 61465"/>
                <a:gd name="connsiteX1" fmla="*/ 7702 w 43425"/>
                <a:gd name="connsiteY1" fmla="*/ 52302 h 61465"/>
                <a:gd name="connsiteX2" fmla="*/ 10831 w 43425"/>
                <a:gd name="connsiteY2" fmla="*/ 52190 h 61465"/>
                <a:gd name="connsiteX3" fmla="*/ 13396 w 43425"/>
                <a:gd name="connsiteY3" fmla="*/ 51184 h 61465"/>
                <a:gd name="connsiteX4" fmla="*/ 15297 w 43425"/>
                <a:gd name="connsiteY4" fmla="*/ 48390 h 61465"/>
                <a:gd name="connsiteX5" fmla="*/ 15961 w 43425"/>
                <a:gd name="connsiteY5" fmla="*/ 45708 h 61465"/>
                <a:gd name="connsiteX6" fmla="*/ 0 w 43425"/>
                <a:gd name="connsiteY6" fmla="*/ 0 h 61465"/>
                <a:gd name="connsiteX7" fmla="*/ 12618 w 43425"/>
                <a:gd name="connsiteY7" fmla="*/ 0 h 61465"/>
                <a:gd name="connsiteX8" fmla="*/ 22213 w 43425"/>
                <a:gd name="connsiteY8" fmla="*/ 32297 h 61465"/>
                <a:gd name="connsiteX9" fmla="*/ 31258 w 43425"/>
                <a:gd name="connsiteY9" fmla="*/ 0 h 61465"/>
                <a:gd name="connsiteX10" fmla="*/ 43426 w 43425"/>
                <a:gd name="connsiteY10" fmla="*/ 0 h 61465"/>
                <a:gd name="connsiteX11" fmla="*/ 28357 w 43425"/>
                <a:gd name="connsiteY11" fmla="*/ 43138 h 61465"/>
                <a:gd name="connsiteX12" fmla="*/ 21548 w 43425"/>
                <a:gd name="connsiteY12" fmla="*/ 58448 h 61465"/>
                <a:gd name="connsiteX13" fmla="*/ 11389 w 43425"/>
                <a:gd name="connsiteY13" fmla="*/ 61466 h 61465"/>
                <a:gd name="connsiteX14" fmla="*/ 8931 w 43425"/>
                <a:gd name="connsiteY14" fmla="*/ 61466 h 61465"/>
                <a:gd name="connsiteX15" fmla="*/ 6252 w 43425"/>
                <a:gd name="connsiteY15" fmla="*/ 61354 h 6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425" h="61465">
                  <a:moveTo>
                    <a:pt x="6252" y="52190"/>
                  </a:moveTo>
                  <a:lnTo>
                    <a:pt x="7702" y="52302"/>
                  </a:lnTo>
                  <a:cubicBezTo>
                    <a:pt x="8817" y="52358"/>
                    <a:pt x="9853" y="52330"/>
                    <a:pt x="10831" y="52190"/>
                  </a:cubicBezTo>
                  <a:cubicBezTo>
                    <a:pt x="11860" y="52022"/>
                    <a:pt x="12725" y="51687"/>
                    <a:pt x="13396" y="51184"/>
                  </a:cubicBezTo>
                  <a:cubicBezTo>
                    <a:pt x="14068" y="50737"/>
                    <a:pt x="14682" y="49787"/>
                    <a:pt x="15297" y="48390"/>
                  </a:cubicBezTo>
                  <a:cubicBezTo>
                    <a:pt x="15883" y="46965"/>
                    <a:pt x="16104" y="46071"/>
                    <a:pt x="15961" y="45708"/>
                  </a:cubicBezTo>
                  <a:lnTo>
                    <a:pt x="0" y="0"/>
                  </a:lnTo>
                  <a:lnTo>
                    <a:pt x="12618" y="0"/>
                  </a:lnTo>
                  <a:lnTo>
                    <a:pt x="22213" y="32297"/>
                  </a:lnTo>
                  <a:lnTo>
                    <a:pt x="31258" y="0"/>
                  </a:lnTo>
                  <a:lnTo>
                    <a:pt x="43426" y="0"/>
                  </a:lnTo>
                  <a:lnTo>
                    <a:pt x="28357" y="43138"/>
                  </a:lnTo>
                  <a:cubicBezTo>
                    <a:pt x="25507" y="51408"/>
                    <a:pt x="23249" y="56493"/>
                    <a:pt x="21548" y="58448"/>
                  </a:cubicBezTo>
                  <a:cubicBezTo>
                    <a:pt x="19812" y="60460"/>
                    <a:pt x="16440" y="61466"/>
                    <a:pt x="11389" y="61466"/>
                  </a:cubicBezTo>
                  <a:cubicBezTo>
                    <a:pt x="10410" y="61466"/>
                    <a:pt x="9602" y="61466"/>
                    <a:pt x="8931" y="61466"/>
                  </a:cubicBezTo>
                  <a:cubicBezTo>
                    <a:pt x="8316" y="61466"/>
                    <a:pt x="7423" y="61410"/>
                    <a:pt x="6252" y="61354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5246E12-1441-44AF-925B-4C024D168E80}"/>
                </a:ext>
              </a:extLst>
            </p:cNvPr>
            <p:cNvSpPr/>
            <p:nvPr/>
          </p:nvSpPr>
          <p:spPr>
            <a:xfrm>
              <a:off x="4437299" y="622508"/>
              <a:ext cx="75126" cy="59230"/>
            </a:xfrm>
            <a:custGeom>
              <a:avLst/>
              <a:gdLst>
                <a:gd name="connsiteX0" fmla="*/ 13061 w 75126"/>
                <a:gd name="connsiteY0" fmla="*/ 0 h 59230"/>
                <a:gd name="connsiteX1" fmla="*/ 20870 w 75126"/>
                <a:gd name="connsiteY1" fmla="*/ 33974 h 59230"/>
                <a:gd name="connsiteX2" fmla="*/ 22549 w 75126"/>
                <a:gd name="connsiteY2" fmla="*/ 43361 h 59230"/>
                <a:gd name="connsiteX3" fmla="*/ 24335 w 75126"/>
                <a:gd name="connsiteY3" fmla="*/ 34085 h 59230"/>
                <a:gd name="connsiteX4" fmla="*/ 31030 w 75126"/>
                <a:gd name="connsiteY4" fmla="*/ 0 h 59230"/>
                <a:gd name="connsiteX5" fmla="*/ 43983 w 75126"/>
                <a:gd name="connsiteY5" fmla="*/ 0 h 59230"/>
                <a:gd name="connsiteX6" fmla="*/ 51013 w 75126"/>
                <a:gd name="connsiteY6" fmla="*/ 33974 h 59230"/>
                <a:gd name="connsiteX7" fmla="*/ 52800 w 75126"/>
                <a:gd name="connsiteY7" fmla="*/ 43361 h 59230"/>
                <a:gd name="connsiteX8" fmla="*/ 54700 w 75126"/>
                <a:gd name="connsiteY8" fmla="*/ 34309 h 59230"/>
                <a:gd name="connsiteX9" fmla="*/ 62516 w 75126"/>
                <a:gd name="connsiteY9" fmla="*/ 0 h 59230"/>
                <a:gd name="connsiteX10" fmla="*/ 75127 w 75126"/>
                <a:gd name="connsiteY10" fmla="*/ 0 h 59230"/>
                <a:gd name="connsiteX11" fmla="*/ 58494 w 75126"/>
                <a:gd name="connsiteY11" fmla="*/ 59231 h 59230"/>
                <a:gd name="connsiteX12" fmla="*/ 46662 w 75126"/>
                <a:gd name="connsiteY12" fmla="*/ 59231 h 59230"/>
                <a:gd name="connsiteX13" fmla="*/ 39517 w 75126"/>
                <a:gd name="connsiteY13" fmla="*/ 24586 h 59230"/>
                <a:gd name="connsiteX14" fmla="*/ 37396 w 75126"/>
                <a:gd name="connsiteY14" fmla="*/ 13187 h 59230"/>
                <a:gd name="connsiteX15" fmla="*/ 35388 w 75126"/>
                <a:gd name="connsiteY15" fmla="*/ 24586 h 59230"/>
                <a:gd name="connsiteX16" fmla="*/ 28243 w 75126"/>
                <a:gd name="connsiteY16" fmla="*/ 59231 h 59230"/>
                <a:gd name="connsiteX17" fmla="*/ 16740 w 75126"/>
                <a:gd name="connsiteY17" fmla="*/ 59231 h 59230"/>
                <a:gd name="connsiteX18" fmla="*/ 0 w 75126"/>
                <a:gd name="connsiteY18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126" h="59230">
                  <a:moveTo>
                    <a:pt x="13061" y="0"/>
                  </a:moveTo>
                  <a:lnTo>
                    <a:pt x="20870" y="33974"/>
                  </a:lnTo>
                  <a:lnTo>
                    <a:pt x="22549" y="43361"/>
                  </a:lnTo>
                  <a:lnTo>
                    <a:pt x="24335" y="34085"/>
                  </a:lnTo>
                  <a:lnTo>
                    <a:pt x="31030" y="0"/>
                  </a:lnTo>
                  <a:lnTo>
                    <a:pt x="43983" y="0"/>
                  </a:lnTo>
                  <a:lnTo>
                    <a:pt x="51013" y="33974"/>
                  </a:lnTo>
                  <a:lnTo>
                    <a:pt x="52800" y="43361"/>
                  </a:lnTo>
                  <a:lnTo>
                    <a:pt x="54700" y="34309"/>
                  </a:lnTo>
                  <a:lnTo>
                    <a:pt x="62516" y="0"/>
                  </a:lnTo>
                  <a:lnTo>
                    <a:pt x="75127" y="0"/>
                  </a:lnTo>
                  <a:lnTo>
                    <a:pt x="58494" y="59231"/>
                  </a:lnTo>
                  <a:lnTo>
                    <a:pt x="46662" y="59231"/>
                  </a:lnTo>
                  <a:lnTo>
                    <a:pt x="39517" y="24586"/>
                  </a:lnTo>
                  <a:lnTo>
                    <a:pt x="37396" y="13187"/>
                  </a:lnTo>
                  <a:lnTo>
                    <a:pt x="35388" y="24586"/>
                  </a:lnTo>
                  <a:lnTo>
                    <a:pt x="28243" y="59231"/>
                  </a:lnTo>
                  <a:lnTo>
                    <a:pt x="16740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5EBDEAD5-DCF3-4BE3-AEED-AF334BEB3321}"/>
                </a:ext>
              </a:extLst>
            </p:cNvPr>
            <p:cNvSpPr/>
            <p:nvPr/>
          </p:nvSpPr>
          <p:spPr>
            <a:xfrm>
              <a:off x="4517477" y="636924"/>
              <a:ext cx="25342" cy="44814"/>
            </a:xfrm>
            <a:custGeom>
              <a:avLst/>
              <a:gdLst>
                <a:gd name="connsiteX0" fmla="*/ 23892 w 25342"/>
                <a:gd name="connsiteY0" fmla="*/ 0 h 44814"/>
                <a:gd name="connsiteX1" fmla="*/ 24335 w 25342"/>
                <a:gd name="connsiteY1" fmla="*/ 0 h 44814"/>
                <a:gd name="connsiteX2" fmla="*/ 25342 w 25342"/>
                <a:gd name="connsiteY2" fmla="*/ 112 h 44814"/>
                <a:gd name="connsiteX3" fmla="*/ 25342 w 25342"/>
                <a:gd name="connsiteY3" fmla="*/ 11846 h 44814"/>
                <a:gd name="connsiteX4" fmla="*/ 23442 w 25342"/>
                <a:gd name="connsiteY4" fmla="*/ 11734 h 44814"/>
                <a:gd name="connsiteX5" fmla="*/ 22106 w 25342"/>
                <a:gd name="connsiteY5" fmla="*/ 11623 h 44814"/>
                <a:gd name="connsiteX6" fmla="*/ 12839 w 25342"/>
                <a:gd name="connsiteY6" fmla="*/ 16093 h 44814"/>
                <a:gd name="connsiteX7" fmla="*/ 11503 w 25342"/>
                <a:gd name="connsiteY7" fmla="*/ 23916 h 44814"/>
                <a:gd name="connsiteX8" fmla="*/ 11503 w 25342"/>
                <a:gd name="connsiteY8" fmla="*/ 44814 h 44814"/>
                <a:gd name="connsiteX9" fmla="*/ 0 w 25342"/>
                <a:gd name="connsiteY9" fmla="*/ 44814 h 44814"/>
                <a:gd name="connsiteX10" fmla="*/ 0 w 25342"/>
                <a:gd name="connsiteY10" fmla="*/ 1006 h 44814"/>
                <a:gd name="connsiteX11" fmla="*/ 10831 w 25342"/>
                <a:gd name="connsiteY11" fmla="*/ 1006 h 44814"/>
                <a:gd name="connsiteX12" fmla="*/ 10831 w 25342"/>
                <a:gd name="connsiteY12" fmla="*/ 8717 h 44814"/>
                <a:gd name="connsiteX13" fmla="*/ 15518 w 25342"/>
                <a:gd name="connsiteY13" fmla="*/ 2682 h 44814"/>
                <a:gd name="connsiteX14" fmla="*/ 23892 w 25342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2" h="44814">
                  <a:moveTo>
                    <a:pt x="23892" y="0"/>
                  </a:moveTo>
                  <a:cubicBezTo>
                    <a:pt x="24035" y="0"/>
                    <a:pt x="24171" y="0"/>
                    <a:pt x="24335" y="0"/>
                  </a:cubicBezTo>
                  <a:cubicBezTo>
                    <a:pt x="24478" y="0"/>
                    <a:pt x="24814" y="56"/>
                    <a:pt x="25342" y="112"/>
                  </a:cubicBezTo>
                  <a:lnTo>
                    <a:pt x="25342" y="11846"/>
                  </a:lnTo>
                  <a:cubicBezTo>
                    <a:pt x="24671" y="11790"/>
                    <a:pt x="24035" y="11734"/>
                    <a:pt x="23442" y="11734"/>
                  </a:cubicBezTo>
                  <a:cubicBezTo>
                    <a:pt x="22834" y="11679"/>
                    <a:pt x="22384" y="11623"/>
                    <a:pt x="22106" y="11623"/>
                  </a:cubicBezTo>
                  <a:cubicBezTo>
                    <a:pt x="17476" y="11623"/>
                    <a:pt x="14404" y="13131"/>
                    <a:pt x="12839" y="16093"/>
                  </a:cubicBezTo>
                  <a:cubicBezTo>
                    <a:pt x="11946" y="17825"/>
                    <a:pt x="11503" y="20423"/>
                    <a:pt x="11503" y="23916"/>
                  </a:cubicBezTo>
                  <a:lnTo>
                    <a:pt x="11503" y="44814"/>
                  </a:lnTo>
                  <a:lnTo>
                    <a:pt x="0" y="44814"/>
                  </a:lnTo>
                  <a:lnTo>
                    <a:pt x="0" y="1006"/>
                  </a:lnTo>
                  <a:lnTo>
                    <a:pt x="10831" y="1006"/>
                  </a:lnTo>
                  <a:lnTo>
                    <a:pt x="10831" y="8717"/>
                  </a:lnTo>
                  <a:cubicBezTo>
                    <a:pt x="12618" y="5755"/>
                    <a:pt x="14182" y="3744"/>
                    <a:pt x="15518" y="2682"/>
                  </a:cubicBezTo>
                  <a:cubicBezTo>
                    <a:pt x="17669" y="894"/>
                    <a:pt x="20462" y="0"/>
                    <a:pt x="2389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26B6AC3-F85A-4286-993D-2DF8BAFB62C1}"/>
                </a:ext>
              </a:extLst>
            </p:cNvPr>
            <p:cNvSpPr/>
            <p:nvPr/>
          </p:nvSpPr>
          <p:spPr>
            <a:xfrm>
              <a:off x="4549685" y="622172"/>
              <a:ext cx="11610" cy="59565"/>
            </a:xfrm>
            <a:custGeom>
              <a:avLst/>
              <a:gdLst>
                <a:gd name="connsiteX0" fmla="*/ 11610 w 11610"/>
                <a:gd name="connsiteY0" fmla="*/ 10617 h 59565"/>
                <a:gd name="connsiteX1" fmla="*/ 0 w 11610"/>
                <a:gd name="connsiteY1" fmla="*/ 10617 h 59565"/>
                <a:gd name="connsiteX2" fmla="*/ 0 w 11610"/>
                <a:gd name="connsiteY2" fmla="*/ 0 h 59565"/>
                <a:gd name="connsiteX3" fmla="*/ 11610 w 11610"/>
                <a:gd name="connsiteY3" fmla="*/ 0 h 59565"/>
                <a:gd name="connsiteX4" fmla="*/ 0 w 11610"/>
                <a:gd name="connsiteY4" fmla="*/ 15758 h 59565"/>
                <a:gd name="connsiteX5" fmla="*/ 11610 w 11610"/>
                <a:gd name="connsiteY5" fmla="*/ 15758 h 59565"/>
                <a:gd name="connsiteX6" fmla="*/ 11610 w 11610"/>
                <a:gd name="connsiteY6" fmla="*/ 59566 h 59565"/>
                <a:gd name="connsiteX7" fmla="*/ 0 w 11610"/>
                <a:gd name="connsiteY7" fmla="*/ 59566 h 5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0" h="59565">
                  <a:moveTo>
                    <a:pt x="11610" y="10617"/>
                  </a:moveTo>
                  <a:lnTo>
                    <a:pt x="0" y="10617"/>
                  </a:lnTo>
                  <a:lnTo>
                    <a:pt x="0" y="0"/>
                  </a:lnTo>
                  <a:lnTo>
                    <a:pt x="11610" y="0"/>
                  </a:lnTo>
                  <a:close/>
                  <a:moveTo>
                    <a:pt x="0" y="15758"/>
                  </a:moveTo>
                  <a:lnTo>
                    <a:pt x="11610" y="15758"/>
                  </a:lnTo>
                  <a:lnTo>
                    <a:pt x="11610" y="59566"/>
                  </a:lnTo>
                  <a:lnTo>
                    <a:pt x="0" y="59566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75ABA972-F973-4CF1-A966-C9977B5BAAD4}"/>
                </a:ext>
              </a:extLst>
            </p:cNvPr>
            <p:cNvSpPr/>
            <p:nvPr/>
          </p:nvSpPr>
          <p:spPr>
            <a:xfrm>
              <a:off x="4567940" y="626196"/>
              <a:ext cx="24449" cy="56134"/>
            </a:xfrm>
            <a:custGeom>
              <a:avLst/>
              <a:gdLst>
                <a:gd name="connsiteX0" fmla="*/ 0 w 24449"/>
                <a:gd name="connsiteY0" fmla="*/ 20340 h 56134"/>
                <a:gd name="connsiteX1" fmla="*/ 0 w 24449"/>
                <a:gd name="connsiteY1" fmla="*/ 12181 h 56134"/>
                <a:gd name="connsiteX2" fmla="*/ 6023 w 24449"/>
                <a:gd name="connsiteY2" fmla="*/ 12181 h 56134"/>
                <a:gd name="connsiteX3" fmla="*/ 6023 w 24449"/>
                <a:gd name="connsiteY3" fmla="*/ 0 h 56134"/>
                <a:gd name="connsiteX4" fmla="*/ 17412 w 24449"/>
                <a:gd name="connsiteY4" fmla="*/ 0 h 56134"/>
                <a:gd name="connsiteX5" fmla="*/ 17412 w 24449"/>
                <a:gd name="connsiteY5" fmla="*/ 12181 h 56134"/>
                <a:gd name="connsiteX6" fmla="*/ 24449 w 24449"/>
                <a:gd name="connsiteY6" fmla="*/ 12181 h 56134"/>
                <a:gd name="connsiteX7" fmla="*/ 24449 w 24449"/>
                <a:gd name="connsiteY7" fmla="*/ 20340 h 56134"/>
                <a:gd name="connsiteX8" fmla="*/ 17412 w 24449"/>
                <a:gd name="connsiteY8" fmla="*/ 20340 h 56134"/>
                <a:gd name="connsiteX9" fmla="*/ 17412 w 24449"/>
                <a:gd name="connsiteY9" fmla="*/ 43473 h 56134"/>
                <a:gd name="connsiteX10" fmla="*/ 18083 w 24449"/>
                <a:gd name="connsiteY10" fmla="*/ 46826 h 56134"/>
                <a:gd name="connsiteX11" fmla="*/ 22213 w 24449"/>
                <a:gd name="connsiteY11" fmla="*/ 47496 h 56134"/>
                <a:gd name="connsiteX12" fmla="*/ 23328 w 24449"/>
                <a:gd name="connsiteY12" fmla="*/ 47496 h 56134"/>
                <a:gd name="connsiteX13" fmla="*/ 24449 w 24449"/>
                <a:gd name="connsiteY13" fmla="*/ 47384 h 56134"/>
                <a:gd name="connsiteX14" fmla="*/ 24449 w 24449"/>
                <a:gd name="connsiteY14" fmla="*/ 55990 h 56134"/>
                <a:gd name="connsiteX15" fmla="*/ 19091 w 24449"/>
                <a:gd name="connsiteY15" fmla="*/ 56101 h 56134"/>
                <a:gd name="connsiteX16" fmla="*/ 7924 w 24449"/>
                <a:gd name="connsiteY16" fmla="*/ 53308 h 56134"/>
                <a:gd name="connsiteX17" fmla="*/ 6023 w 24449"/>
                <a:gd name="connsiteY17" fmla="*/ 47273 h 56134"/>
                <a:gd name="connsiteX18" fmla="*/ 6023 w 24449"/>
                <a:gd name="connsiteY18" fmla="*/ 20340 h 5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9" h="56134">
                  <a:moveTo>
                    <a:pt x="0" y="20340"/>
                  </a:moveTo>
                  <a:lnTo>
                    <a:pt x="0" y="12181"/>
                  </a:lnTo>
                  <a:lnTo>
                    <a:pt x="6023" y="12181"/>
                  </a:lnTo>
                  <a:lnTo>
                    <a:pt x="6023" y="0"/>
                  </a:lnTo>
                  <a:lnTo>
                    <a:pt x="17412" y="0"/>
                  </a:lnTo>
                  <a:lnTo>
                    <a:pt x="17412" y="12181"/>
                  </a:lnTo>
                  <a:lnTo>
                    <a:pt x="24449" y="12181"/>
                  </a:lnTo>
                  <a:lnTo>
                    <a:pt x="24449" y="20340"/>
                  </a:lnTo>
                  <a:lnTo>
                    <a:pt x="17412" y="20340"/>
                  </a:lnTo>
                  <a:lnTo>
                    <a:pt x="17412" y="43473"/>
                  </a:lnTo>
                  <a:cubicBezTo>
                    <a:pt x="17412" y="45261"/>
                    <a:pt x="17633" y="46379"/>
                    <a:pt x="18083" y="46826"/>
                  </a:cubicBezTo>
                  <a:cubicBezTo>
                    <a:pt x="18526" y="47273"/>
                    <a:pt x="19898" y="47496"/>
                    <a:pt x="22213" y="47496"/>
                  </a:cubicBezTo>
                  <a:cubicBezTo>
                    <a:pt x="22577" y="47496"/>
                    <a:pt x="22942" y="47496"/>
                    <a:pt x="23328" y="47496"/>
                  </a:cubicBezTo>
                  <a:cubicBezTo>
                    <a:pt x="23692" y="47440"/>
                    <a:pt x="24056" y="47384"/>
                    <a:pt x="24449" y="47384"/>
                  </a:cubicBezTo>
                  <a:lnTo>
                    <a:pt x="24449" y="55990"/>
                  </a:lnTo>
                  <a:lnTo>
                    <a:pt x="19091" y="56101"/>
                  </a:lnTo>
                  <a:cubicBezTo>
                    <a:pt x="13646" y="56325"/>
                    <a:pt x="9931" y="55403"/>
                    <a:pt x="7924" y="53308"/>
                  </a:cubicBezTo>
                  <a:cubicBezTo>
                    <a:pt x="6638" y="52050"/>
                    <a:pt x="6023" y="50039"/>
                    <a:pt x="6023" y="47273"/>
                  </a:cubicBezTo>
                  <a:lnTo>
                    <a:pt x="6023" y="2034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3E953064-6CE3-448C-B3E9-383614FECFD5}"/>
                </a:ext>
              </a:extLst>
            </p:cNvPr>
            <p:cNvSpPr/>
            <p:nvPr/>
          </p:nvSpPr>
          <p:spPr>
            <a:xfrm>
              <a:off x="4596319" y="636812"/>
              <a:ext cx="41432" cy="46378"/>
            </a:xfrm>
            <a:custGeom>
              <a:avLst/>
              <a:gdLst>
                <a:gd name="connsiteX0" fmla="*/ 20655 w 41432"/>
                <a:gd name="connsiteY0" fmla="*/ 9387 h 46378"/>
                <a:gd name="connsiteX1" fmla="*/ 14518 w 41432"/>
                <a:gd name="connsiteY1" fmla="*/ 11958 h 46378"/>
                <a:gd name="connsiteX2" fmla="*/ 11839 w 41432"/>
                <a:gd name="connsiteY2" fmla="*/ 18663 h 46378"/>
                <a:gd name="connsiteX3" fmla="*/ 29586 w 41432"/>
                <a:gd name="connsiteY3" fmla="*/ 18663 h 46378"/>
                <a:gd name="connsiteX4" fmla="*/ 26793 w 41432"/>
                <a:gd name="connsiteY4" fmla="*/ 11734 h 46378"/>
                <a:gd name="connsiteX5" fmla="*/ 20655 w 41432"/>
                <a:gd name="connsiteY5" fmla="*/ 9387 h 46378"/>
                <a:gd name="connsiteX6" fmla="*/ 20655 w 41432"/>
                <a:gd name="connsiteY6" fmla="*/ 0 h 46378"/>
                <a:gd name="connsiteX7" fmla="*/ 30479 w 41432"/>
                <a:gd name="connsiteY7" fmla="*/ 2123 h 46378"/>
                <a:gd name="connsiteX8" fmla="*/ 37738 w 41432"/>
                <a:gd name="connsiteY8" fmla="*/ 8493 h 46378"/>
                <a:gd name="connsiteX9" fmla="*/ 41082 w 41432"/>
                <a:gd name="connsiteY9" fmla="*/ 17546 h 46378"/>
                <a:gd name="connsiteX10" fmla="*/ 41418 w 41432"/>
                <a:gd name="connsiteY10" fmla="*/ 26263 h 46378"/>
                <a:gd name="connsiteX11" fmla="*/ 11503 w 41432"/>
                <a:gd name="connsiteY11" fmla="*/ 26263 h 46378"/>
                <a:gd name="connsiteX12" fmla="*/ 15633 w 41432"/>
                <a:gd name="connsiteY12" fmla="*/ 35427 h 46378"/>
                <a:gd name="connsiteX13" fmla="*/ 21327 w 41432"/>
                <a:gd name="connsiteY13" fmla="*/ 37103 h 46378"/>
                <a:gd name="connsiteX14" fmla="*/ 27021 w 41432"/>
                <a:gd name="connsiteY14" fmla="*/ 35091 h 46378"/>
                <a:gd name="connsiteX15" fmla="*/ 29250 w 41432"/>
                <a:gd name="connsiteY15" fmla="*/ 32074 h 46378"/>
                <a:gd name="connsiteX16" fmla="*/ 40861 w 41432"/>
                <a:gd name="connsiteY16" fmla="*/ 32074 h 46378"/>
                <a:gd name="connsiteX17" fmla="*/ 36845 w 41432"/>
                <a:gd name="connsiteY17" fmla="*/ 40009 h 46378"/>
                <a:gd name="connsiteX18" fmla="*/ 21098 w 41432"/>
                <a:gd name="connsiteY18" fmla="*/ 46379 h 46378"/>
                <a:gd name="connsiteX19" fmla="*/ 6366 w 41432"/>
                <a:gd name="connsiteY19" fmla="*/ 41014 h 46378"/>
                <a:gd name="connsiteX20" fmla="*/ 0 w 41432"/>
                <a:gd name="connsiteY20" fmla="*/ 23469 h 46378"/>
                <a:gd name="connsiteX21" fmla="*/ 5694 w 41432"/>
                <a:gd name="connsiteY21" fmla="*/ 6035 h 46378"/>
                <a:gd name="connsiteX22" fmla="*/ 20655 w 41432"/>
                <a:gd name="connsiteY22" fmla="*/ 0 h 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32" h="46378">
                  <a:moveTo>
                    <a:pt x="20655" y="9387"/>
                  </a:moveTo>
                  <a:cubicBezTo>
                    <a:pt x="18033" y="9387"/>
                    <a:pt x="15997" y="10254"/>
                    <a:pt x="14518" y="11958"/>
                  </a:cubicBezTo>
                  <a:cubicBezTo>
                    <a:pt x="13089" y="13606"/>
                    <a:pt x="12196" y="15841"/>
                    <a:pt x="11839" y="18663"/>
                  </a:cubicBezTo>
                  <a:lnTo>
                    <a:pt x="29586" y="18663"/>
                  </a:lnTo>
                  <a:cubicBezTo>
                    <a:pt x="29365" y="15618"/>
                    <a:pt x="28414" y="13299"/>
                    <a:pt x="26793" y="11734"/>
                  </a:cubicBezTo>
                  <a:cubicBezTo>
                    <a:pt x="25149" y="10170"/>
                    <a:pt x="23113" y="9387"/>
                    <a:pt x="20655" y="9387"/>
                  </a:cubicBezTo>
                  <a:close/>
                  <a:moveTo>
                    <a:pt x="20655" y="0"/>
                  </a:moveTo>
                  <a:cubicBezTo>
                    <a:pt x="24285" y="0"/>
                    <a:pt x="27579" y="726"/>
                    <a:pt x="30479" y="2123"/>
                  </a:cubicBezTo>
                  <a:cubicBezTo>
                    <a:pt x="33437" y="3464"/>
                    <a:pt x="35866" y="5588"/>
                    <a:pt x="37738" y="8493"/>
                  </a:cubicBezTo>
                  <a:cubicBezTo>
                    <a:pt x="39439" y="11120"/>
                    <a:pt x="40553" y="14137"/>
                    <a:pt x="41082" y="17546"/>
                  </a:cubicBezTo>
                  <a:cubicBezTo>
                    <a:pt x="41361" y="19557"/>
                    <a:pt x="41475" y="22463"/>
                    <a:pt x="41418" y="26263"/>
                  </a:cubicBezTo>
                  <a:lnTo>
                    <a:pt x="11503" y="26263"/>
                  </a:lnTo>
                  <a:cubicBezTo>
                    <a:pt x="11639" y="30593"/>
                    <a:pt x="13010" y="33638"/>
                    <a:pt x="15633" y="35427"/>
                  </a:cubicBezTo>
                  <a:cubicBezTo>
                    <a:pt x="17197" y="36544"/>
                    <a:pt x="19091" y="37103"/>
                    <a:pt x="21327" y="37103"/>
                  </a:cubicBezTo>
                  <a:cubicBezTo>
                    <a:pt x="23699" y="37103"/>
                    <a:pt x="25592" y="36432"/>
                    <a:pt x="27021" y="35091"/>
                  </a:cubicBezTo>
                  <a:cubicBezTo>
                    <a:pt x="27829" y="34365"/>
                    <a:pt x="28579" y="33359"/>
                    <a:pt x="29250" y="32074"/>
                  </a:cubicBezTo>
                  <a:lnTo>
                    <a:pt x="40861" y="32074"/>
                  </a:lnTo>
                  <a:cubicBezTo>
                    <a:pt x="40553" y="34700"/>
                    <a:pt x="39217" y="37326"/>
                    <a:pt x="36845" y="40009"/>
                  </a:cubicBezTo>
                  <a:cubicBezTo>
                    <a:pt x="33044" y="44255"/>
                    <a:pt x="27800" y="46379"/>
                    <a:pt x="21098" y="46379"/>
                  </a:cubicBezTo>
                  <a:cubicBezTo>
                    <a:pt x="15518" y="46379"/>
                    <a:pt x="10610" y="44591"/>
                    <a:pt x="6366" y="41014"/>
                  </a:cubicBezTo>
                  <a:cubicBezTo>
                    <a:pt x="2122" y="37438"/>
                    <a:pt x="0" y="31599"/>
                    <a:pt x="0" y="23469"/>
                  </a:cubicBezTo>
                  <a:cubicBezTo>
                    <a:pt x="0" y="15869"/>
                    <a:pt x="1900" y="10058"/>
                    <a:pt x="5694" y="6035"/>
                  </a:cubicBezTo>
                  <a:cubicBezTo>
                    <a:pt x="9545" y="2012"/>
                    <a:pt x="14547" y="0"/>
                    <a:pt x="20655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CFAE2F22-A9FD-42E8-9F86-9EE739630889}"/>
                </a:ext>
              </a:extLst>
            </p:cNvPr>
            <p:cNvSpPr/>
            <p:nvPr/>
          </p:nvSpPr>
          <p:spPr>
            <a:xfrm>
              <a:off x="4642845" y="636701"/>
              <a:ext cx="39853" cy="46490"/>
            </a:xfrm>
            <a:custGeom>
              <a:avLst/>
              <a:gdLst>
                <a:gd name="connsiteX0" fmla="*/ 11610 w 39853"/>
                <a:gd name="connsiteY0" fmla="*/ 31068 h 46490"/>
                <a:gd name="connsiteX1" fmla="*/ 13175 w 39853"/>
                <a:gd name="connsiteY1" fmla="*/ 35427 h 46490"/>
                <a:gd name="connsiteX2" fmla="*/ 20991 w 39853"/>
                <a:gd name="connsiteY2" fmla="*/ 37662 h 46490"/>
                <a:gd name="connsiteX3" fmla="*/ 26350 w 39853"/>
                <a:gd name="connsiteY3" fmla="*/ 36656 h 46490"/>
                <a:gd name="connsiteX4" fmla="*/ 28357 w 39853"/>
                <a:gd name="connsiteY4" fmla="*/ 33638 h 46490"/>
                <a:gd name="connsiteX5" fmla="*/ 26678 w 39853"/>
                <a:gd name="connsiteY5" fmla="*/ 30733 h 46490"/>
                <a:gd name="connsiteX6" fmla="*/ 14847 w 39853"/>
                <a:gd name="connsiteY6" fmla="*/ 27268 h 46490"/>
                <a:gd name="connsiteX7" fmla="*/ 4351 w 39853"/>
                <a:gd name="connsiteY7" fmla="*/ 22686 h 46490"/>
                <a:gd name="connsiteX8" fmla="*/ 1343 w 39853"/>
                <a:gd name="connsiteY8" fmla="*/ 14752 h 46490"/>
                <a:gd name="connsiteX9" fmla="*/ 6030 w 39853"/>
                <a:gd name="connsiteY9" fmla="*/ 4358 h 46490"/>
                <a:gd name="connsiteX10" fmla="*/ 19426 w 39853"/>
                <a:gd name="connsiteY10" fmla="*/ 0 h 46490"/>
                <a:gd name="connsiteX11" fmla="*/ 32709 w 39853"/>
                <a:gd name="connsiteY11" fmla="*/ 3353 h 46490"/>
                <a:gd name="connsiteX12" fmla="*/ 38739 w 39853"/>
                <a:gd name="connsiteY12" fmla="*/ 14640 h 46490"/>
                <a:gd name="connsiteX13" fmla="*/ 27243 w 39853"/>
                <a:gd name="connsiteY13" fmla="*/ 14640 h 46490"/>
                <a:gd name="connsiteX14" fmla="*/ 26014 w 39853"/>
                <a:gd name="connsiteY14" fmla="*/ 11064 h 46490"/>
                <a:gd name="connsiteX15" fmla="*/ 19534 w 39853"/>
                <a:gd name="connsiteY15" fmla="*/ 8717 h 46490"/>
                <a:gd name="connsiteX16" fmla="*/ 14289 w 39853"/>
                <a:gd name="connsiteY16" fmla="*/ 9946 h 46490"/>
                <a:gd name="connsiteX17" fmla="*/ 12725 w 39853"/>
                <a:gd name="connsiteY17" fmla="*/ 12628 h 46490"/>
                <a:gd name="connsiteX18" fmla="*/ 14404 w 39853"/>
                <a:gd name="connsiteY18" fmla="*/ 15534 h 46490"/>
                <a:gd name="connsiteX19" fmla="*/ 26235 w 39853"/>
                <a:gd name="connsiteY19" fmla="*/ 18663 h 46490"/>
                <a:gd name="connsiteX20" fmla="*/ 36502 w 39853"/>
                <a:gd name="connsiteY20" fmla="*/ 23580 h 46490"/>
                <a:gd name="connsiteX21" fmla="*/ 39853 w 39853"/>
                <a:gd name="connsiteY21" fmla="*/ 31739 h 46490"/>
                <a:gd name="connsiteX22" fmla="*/ 35052 w 39853"/>
                <a:gd name="connsiteY22" fmla="*/ 42467 h 46490"/>
                <a:gd name="connsiteX23" fmla="*/ 20098 w 39853"/>
                <a:gd name="connsiteY23" fmla="*/ 46490 h 46490"/>
                <a:gd name="connsiteX24" fmla="*/ 4915 w 39853"/>
                <a:gd name="connsiteY24" fmla="*/ 42132 h 46490"/>
                <a:gd name="connsiteX25" fmla="*/ 0 w 39853"/>
                <a:gd name="connsiteY25" fmla="*/ 31068 h 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53" h="46490">
                  <a:moveTo>
                    <a:pt x="11610" y="31068"/>
                  </a:moveTo>
                  <a:cubicBezTo>
                    <a:pt x="11832" y="33080"/>
                    <a:pt x="12339" y="34533"/>
                    <a:pt x="13175" y="35427"/>
                  </a:cubicBezTo>
                  <a:cubicBezTo>
                    <a:pt x="14568" y="36935"/>
                    <a:pt x="17190" y="37662"/>
                    <a:pt x="20991" y="37662"/>
                  </a:cubicBezTo>
                  <a:cubicBezTo>
                    <a:pt x="23220" y="37662"/>
                    <a:pt x="25007" y="37326"/>
                    <a:pt x="26350" y="36656"/>
                  </a:cubicBezTo>
                  <a:cubicBezTo>
                    <a:pt x="27686" y="35985"/>
                    <a:pt x="28357" y="34980"/>
                    <a:pt x="28357" y="33638"/>
                  </a:cubicBezTo>
                  <a:cubicBezTo>
                    <a:pt x="28357" y="32381"/>
                    <a:pt x="27800" y="31403"/>
                    <a:pt x="26678" y="30733"/>
                  </a:cubicBezTo>
                  <a:cubicBezTo>
                    <a:pt x="25621" y="30062"/>
                    <a:pt x="21684" y="28917"/>
                    <a:pt x="14847" y="27268"/>
                  </a:cubicBezTo>
                  <a:cubicBezTo>
                    <a:pt x="9853" y="26095"/>
                    <a:pt x="6366" y="24558"/>
                    <a:pt x="4351" y="22686"/>
                  </a:cubicBezTo>
                  <a:cubicBezTo>
                    <a:pt x="2343" y="20842"/>
                    <a:pt x="1343" y="18188"/>
                    <a:pt x="1343" y="14752"/>
                  </a:cubicBezTo>
                  <a:cubicBezTo>
                    <a:pt x="1343" y="10729"/>
                    <a:pt x="2901" y="7264"/>
                    <a:pt x="6030" y="4358"/>
                  </a:cubicBezTo>
                  <a:cubicBezTo>
                    <a:pt x="9210" y="1453"/>
                    <a:pt x="13675" y="0"/>
                    <a:pt x="19426" y="0"/>
                  </a:cubicBezTo>
                  <a:cubicBezTo>
                    <a:pt x="24842" y="0"/>
                    <a:pt x="29279" y="1117"/>
                    <a:pt x="32709" y="3353"/>
                  </a:cubicBezTo>
                  <a:cubicBezTo>
                    <a:pt x="36202" y="5532"/>
                    <a:pt x="38210" y="9276"/>
                    <a:pt x="38739" y="14640"/>
                  </a:cubicBezTo>
                  <a:lnTo>
                    <a:pt x="27243" y="14640"/>
                  </a:lnTo>
                  <a:cubicBezTo>
                    <a:pt x="27071" y="13159"/>
                    <a:pt x="26678" y="11958"/>
                    <a:pt x="26014" y="11064"/>
                  </a:cubicBezTo>
                  <a:cubicBezTo>
                    <a:pt x="24728" y="9499"/>
                    <a:pt x="22577" y="8717"/>
                    <a:pt x="19534" y="8717"/>
                  </a:cubicBezTo>
                  <a:cubicBezTo>
                    <a:pt x="17083" y="8717"/>
                    <a:pt x="15325" y="9136"/>
                    <a:pt x="14289" y="9946"/>
                  </a:cubicBezTo>
                  <a:cubicBezTo>
                    <a:pt x="13232" y="10701"/>
                    <a:pt x="12725" y="11595"/>
                    <a:pt x="12725" y="12628"/>
                  </a:cubicBezTo>
                  <a:cubicBezTo>
                    <a:pt x="12725" y="13969"/>
                    <a:pt x="13282" y="14947"/>
                    <a:pt x="14404" y="15534"/>
                  </a:cubicBezTo>
                  <a:cubicBezTo>
                    <a:pt x="15518" y="16149"/>
                    <a:pt x="19455" y="17182"/>
                    <a:pt x="26235" y="18663"/>
                  </a:cubicBezTo>
                  <a:cubicBezTo>
                    <a:pt x="30844" y="19781"/>
                    <a:pt x="34273" y="21429"/>
                    <a:pt x="36502" y="23580"/>
                  </a:cubicBezTo>
                  <a:cubicBezTo>
                    <a:pt x="38739" y="25760"/>
                    <a:pt x="39853" y="28470"/>
                    <a:pt x="39853" y="31739"/>
                  </a:cubicBezTo>
                  <a:cubicBezTo>
                    <a:pt x="39853" y="36153"/>
                    <a:pt x="38238" y="39729"/>
                    <a:pt x="35052" y="42467"/>
                  </a:cubicBezTo>
                  <a:cubicBezTo>
                    <a:pt x="31844" y="45149"/>
                    <a:pt x="26850" y="46490"/>
                    <a:pt x="20098" y="46490"/>
                  </a:cubicBezTo>
                  <a:cubicBezTo>
                    <a:pt x="13232" y="46490"/>
                    <a:pt x="8181" y="45038"/>
                    <a:pt x="4915" y="42132"/>
                  </a:cubicBezTo>
                  <a:cubicBezTo>
                    <a:pt x="1622" y="39226"/>
                    <a:pt x="0" y="35538"/>
                    <a:pt x="0" y="31068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92726CC2-658D-4EEF-85E5-35234B3F2E40}"/>
                </a:ext>
              </a:extLst>
            </p:cNvPr>
            <p:cNvSpPr/>
            <p:nvPr/>
          </p:nvSpPr>
          <p:spPr>
            <a:xfrm>
              <a:off x="4714964" y="622508"/>
              <a:ext cx="50013" cy="59230"/>
            </a:xfrm>
            <a:custGeom>
              <a:avLst/>
              <a:gdLst>
                <a:gd name="connsiteX0" fmla="*/ 12053 w 50013"/>
                <a:gd name="connsiteY0" fmla="*/ 10282 h 59230"/>
                <a:gd name="connsiteX1" fmla="*/ 12053 w 50013"/>
                <a:gd name="connsiteY1" fmla="*/ 48949 h 59230"/>
                <a:gd name="connsiteX2" fmla="*/ 23442 w 50013"/>
                <a:gd name="connsiteY2" fmla="*/ 48949 h 59230"/>
                <a:gd name="connsiteX3" fmla="*/ 35609 w 50013"/>
                <a:gd name="connsiteY3" fmla="*/ 40344 h 59230"/>
                <a:gd name="connsiteX4" fmla="*/ 37510 w 50013"/>
                <a:gd name="connsiteY4" fmla="*/ 29057 h 59230"/>
                <a:gd name="connsiteX5" fmla="*/ 34609 w 50013"/>
                <a:gd name="connsiteY5" fmla="*/ 15199 h 59230"/>
                <a:gd name="connsiteX6" fmla="*/ 23442 w 50013"/>
                <a:gd name="connsiteY6" fmla="*/ 10282 h 59230"/>
                <a:gd name="connsiteX7" fmla="*/ 25450 w 50013"/>
                <a:gd name="connsiteY7" fmla="*/ 0 h 59230"/>
                <a:gd name="connsiteX8" fmla="*/ 34609 w 50013"/>
                <a:gd name="connsiteY8" fmla="*/ 1341 h 59230"/>
                <a:gd name="connsiteX9" fmla="*/ 44654 w 50013"/>
                <a:gd name="connsiteY9" fmla="*/ 8829 h 59230"/>
                <a:gd name="connsiteX10" fmla="*/ 48898 w 50013"/>
                <a:gd name="connsiteY10" fmla="*/ 18440 h 59230"/>
                <a:gd name="connsiteX11" fmla="*/ 50013 w 50013"/>
                <a:gd name="connsiteY11" fmla="*/ 28162 h 59230"/>
                <a:gd name="connsiteX12" fmla="*/ 45326 w 50013"/>
                <a:gd name="connsiteY12" fmla="*/ 48167 h 59230"/>
                <a:gd name="connsiteX13" fmla="*/ 25450 w 50013"/>
                <a:gd name="connsiteY13" fmla="*/ 59231 h 59230"/>
                <a:gd name="connsiteX14" fmla="*/ 0 w 50013"/>
                <a:gd name="connsiteY14" fmla="*/ 59231 h 59230"/>
                <a:gd name="connsiteX15" fmla="*/ 0 w 50013"/>
                <a:gd name="connsiteY15" fmla="*/ 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013" h="59230">
                  <a:moveTo>
                    <a:pt x="12053" y="10282"/>
                  </a:moveTo>
                  <a:lnTo>
                    <a:pt x="12053" y="48949"/>
                  </a:lnTo>
                  <a:lnTo>
                    <a:pt x="23442" y="48949"/>
                  </a:lnTo>
                  <a:cubicBezTo>
                    <a:pt x="29250" y="48949"/>
                    <a:pt x="33294" y="46099"/>
                    <a:pt x="35609" y="40344"/>
                  </a:cubicBezTo>
                  <a:cubicBezTo>
                    <a:pt x="36867" y="37159"/>
                    <a:pt x="37510" y="33387"/>
                    <a:pt x="37510" y="29057"/>
                  </a:cubicBezTo>
                  <a:cubicBezTo>
                    <a:pt x="37510" y="23022"/>
                    <a:pt x="36531" y="18412"/>
                    <a:pt x="34609" y="15199"/>
                  </a:cubicBezTo>
                  <a:cubicBezTo>
                    <a:pt x="32737" y="11930"/>
                    <a:pt x="29022" y="10282"/>
                    <a:pt x="23442" y="10282"/>
                  </a:cubicBezTo>
                  <a:close/>
                  <a:moveTo>
                    <a:pt x="25450" y="0"/>
                  </a:moveTo>
                  <a:cubicBezTo>
                    <a:pt x="29165" y="84"/>
                    <a:pt x="32208" y="531"/>
                    <a:pt x="34609" y="1341"/>
                  </a:cubicBezTo>
                  <a:cubicBezTo>
                    <a:pt x="38767" y="2682"/>
                    <a:pt x="42111" y="5197"/>
                    <a:pt x="44654" y="8829"/>
                  </a:cubicBezTo>
                  <a:cubicBezTo>
                    <a:pt x="46719" y="11818"/>
                    <a:pt x="48141" y="15031"/>
                    <a:pt x="48898" y="18440"/>
                  </a:cubicBezTo>
                  <a:cubicBezTo>
                    <a:pt x="49620" y="21876"/>
                    <a:pt x="50013" y="25117"/>
                    <a:pt x="50013" y="28162"/>
                  </a:cubicBezTo>
                  <a:cubicBezTo>
                    <a:pt x="50013" y="36069"/>
                    <a:pt x="48448" y="42747"/>
                    <a:pt x="45326" y="48167"/>
                  </a:cubicBezTo>
                  <a:cubicBezTo>
                    <a:pt x="40996" y="55543"/>
                    <a:pt x="34380" y="59231"/>
                    <a:pt x="25450" y="59231"/>
                  </a:cubicBezTo>
                  <a:lnTo>
                    <a:pt x="0" y="59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1A5167B7-B337-42CF-8D47-D2DA60FE51BD}"/>
                </a:ext>
              </a:extLst>
            </p:cNvPr>
            <p:cNvSpPr/>
            <p:nvPr/>
          </p:nvSpPr>
          <p:spPr>
            <a:xfrm>
              <a:off x="4770221" y="622508"/>
              <a:ext cx="55928" cy="59230"/>
            </a:xfrm>
            <a:custGeom>
              <a:avLst/>
              <a:gdLst>
                <a:gd name="connsiteX0" fmla="*/ 20320 w 55928"/>
                <a:gd name="connsiteY0" fmla="*/ 36879 h 59230"/>
                <a:gd name="connsiteX1" fmla="*/ 35281 w 55928"/>
                <a:gd name="connsiteY1" fmla="*/ 36879 h 59230"/>
                <a:gd name="connsiteX2" fmla="*/ 27907 w 55928"/>
                <a:gd name="connsiteY2" fmla="*/ 13522 h 59230"/>
                <a:gd name="connsiteX3" fmla="*/ 21098 w 55928"/>
                <a:gd name="connsiteY3" fmla="*/ 0 h 59230"/>
                <a:gd name="connsiteX4" fmla="*/ 35052 w 55928"/>
                <a:gd name="connsiteY4" fmla="*/ 0 h 59230"/>
                <a:gd name="connsiteX5" fmla="*/ 55929 w 55928"/>
                <a:gd name="connsiteY5" fmla="*/ 59231 h 59230"/>
                <a:gd name="connsiteX6" fmla="*/ 42533 w 55928"/>
                <a:gd name="connsiteY6" fmla="*/ 59231 h 59230"/>
                <a:gd name="connsiteX7" fmla="*/ 38739 w 55928"/>
                <a:gd name="connsiteY7" fmla="*/ 47049 h 59230"/>
                <a:gd name="connsiteX8" fmla="*/ 16969 w 55928"/>
                <a:gd name="connsiteY8" fmla="*/ 47049 h 59230"/>
                <a:gd name="connsiteX9" fmla="*/ 12839 w 55928"/>
                <a:gd name="connsiteY9" fmla="*/ 59231 h 59230"/>
                <a:gd name="connsiteX10" fmla="*/ 0 w 55928"/>
                <a:gd name="connsiteY10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28" h="59230">
                  <a:moveTo>
                    <a:pt x="20320" y="36879"/>
                  </a:moveTo>
                  <a:lnTo>
                    <a:pt x="35281" y="36879"/>
                  </a:lnTo>
                  <a:lnTo>
                    <a:pt x="27907" y="13522"/>
                  </a:lnTo>
                  <a:close/>
                  <a:moveTo>
                    <a:pt x="21098" y="0"/>
                  </a:moveTo>
                  <a:lnTo>
                    <a:pt x="35052" y="0"/>
                  </a:lnTo>
                  <a:lnTo>
                    <a:pt x="55929" y="59231"/>
                  </a:lnTo>
                  <a:lnTo>
                    <a:pt x="42533" y="59231"/>
                  </a:lnTo>
                  <a:lnTo>
                    <a:pt x="38739" y="47049"/>
                  </a:lnTo>
                  <a:lnTo>
                    <a:pt x="16969" y="47049"/>
                  </a:lnTo>
                  <a:lnTo>
                    <a:pt x="1283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02F48C59-CB42-4497-A47D-C4D940B40A18}"/>
                </a:ext>
              </a:extLst>
            </p:cNvPr>
            <p:cNvSpPr/>
            <p:nvPr/>
          </p:nvSpPr>
          <p:spPr>
            <a:xfrm>
              <a:off x="4831151" y="621390"/>
              <a:ext cx="52578" cy="62024"/>
            </a:xfrm>
            <a:custGeom>
              <a:avLst/>
              <a:gdLst>
                <a:gd name="connsiteX0" fmla="*/ 0 w 52578"/>
                <a:gd name="connsiteY0" fmla="*/ 31180 h 62024"/>
                <a:gd name="connsiteX1" fmla="*/ 8259 w 52578"/>
                <a:gd name="connsiteY1" fmla="*/ 7376 h 62024"/>
                <a:gd name="connsiteX2" fmla="*/ 26678 w 52578"/>
                <a:gd name="connsiteY2" fmla="*/ 0 h 62024"/>
                <a:gd name="connsiteX3" fmla="*/ 48556 w 52578"/>
                <a:gd name="connsiteY3" fmla="*/ 9835 h 62024"/>
                <a:gd name="connsiteX4" fmla="*/ 52578 w 52578"/>
                <a:gd name="connsiteY4" fmla="*/ 20898 h 62024"/>
                <a:gd name="connsiteX5" fmla="*/ 40296 w 52578"/>
                <a:gd name="connsiteY5" fmla="*/ 20898 h 62024"/>
                <a:gd name="connsiteX6" fmla="*/ 37174 w 52578"/>
                <a:gd name="connsiteY6" fmla="*/ 14417 h 62024"/>
                <a:gd name="connsiteX7" fmla="*/ 27121 w 52578"/>
                <a:gd name="connsiteY7" fmla="*/ 10617 h 62024"/>
                <a:gd name="connsiteX8" fmla="*/ 16519 w 52578"/>
                <a:gd name="connsiteY8" fmla="*/ 16093 h 62024"/>
                <a:gd name="connsiteX9" fmla="*/ 12611 w 52578"/>
                <a:gd name="connsiteY9" fmla="*/ 31403 h 62024"/>
                <a:gd name="connsiteX10" fmla="*/ 16740 w 52578"/>
                <a:gd name="connsiteY10" fmla="*/ 46379 h 62024"/>
                <a:gd name="connsiteX11" fmla="*/ 27236 w 52578"/>
                <a:gd name="connsiteY11" fmla="*/ 51296 h 62024"/>
                <a:gd name="connsiteX12" fmla="*/ 37060 w 52578"/>
                <a:gd name="connsiteY12" fmla="*/ 47049 h 62024"/>
                <a:gd name="connsiteX13" fmla="*/ 40296 w 52578"/>
                <a:gd name="connsiteY13" fmla="*/ 40232 h 62024"/>
                <a:gd name="connsiteX14" fmla="*/ 52464 w 52578"/>
                <a:gd name="connsiteY14" fmla="*/ 40232 h 62024"/>
                <a:gd name="connsiteX15" fmla="*/ 44319 w 52578"/>
                <a:gd name="connsiteY15" fmla="*/ 55990 h 62024"/>
                <a:gd name="connsiteX16" fmla="*/ 27350 w 52578"/>
                <a:gd name="connsiteY16" fmla="*/ 62024 h 62024"/>
                <a:gd name="connsiteX17" fmla="*/ 7252 w 52578"/>
                <a:gd name="connsiteY17" fmla="*/ 53755 h 62024"/>
                <a:gd name="connsiteX18" fmla="*/ 0 w 52578"/>
                <a:gd name="connsiteY18" fmla="*/ 31180 h 6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578" h="62024">
                  <a:moveTo>
                    <a:pt x="0" y="31180"/>
                  </a:moveTo>
                  <a:cubicBezTo>
                    <a:pt x="0" y="20898"/>
                    <a:pt x="2729" y="12964"/>
                    <a:pt x="8259" y="7376"/>
                  </a:cubicBezTo>
                  <a:cubicBezTo>
                    <a:pt x="13089" y="2459"/>
                    <a:pt x="19227" y="0"/>
                    <a:pt x="26678" y="0"/>
                  </a:cubicBezTo>
                  <a:cubicBezTo>
                    <a:pt x="36638" y="0"/>
                    <a:pt x="43926" y="3297"/>
                    <a:pt x="48556" y="9835"/>
                  </a:cubicBezTo>
                  <a:cubicBezTo>
                    <a:pt x="51071" y="13495"/>
                    <a:pt x="52407" y="17182"/>
                    <a:pt x="52578" y="20898"/>
                  </a:cubicBezTo>
                  <a:lnTo>
                    <a:pt x="40296" y="20898"/>
                  </a:lnTo>
                  <a:cubicBezTo>
                    <a:pt x="39460" y="18076"/>
                    <a:pt x="38424" y="15925"/>
                    <a:pt x="37174" y="14417"/>
                  </a:cubicBezTo>
                  <a:cubicBezTo>
                    <a:pt x="34938" y="11902"/>
                    <a:pt x="31587" y="10617"/>
                    <a:pt x="27121" y="10617"/>
                  </a:cubicBezTo>
                  <a:cubicBezTo>
                    <a:pt x="22656" y="10617"/>
                    <a:pt x="19112" y="12461"/>
                    <a:pt x="16519" y="16093"/>
                  </a:cubicBezTo>
                  <a:cubicBezTo>
                    <a:pt x="13897" y="19669"/>
                    <a:pt x="12611" y="24782"/>
                    <a:pt x="12611" y="31403"/>
                  </a:cubicBezTo>
                  <a:cubicBezTo>
                    <a:pt x="12611" y="38053"/>
                    <a:pt x="13982" y="43026"/>
                    <a:pt x="16740" y="46379"/>
                  </a:cubicBezTo>
                  <a:cubicBezTo>
                    <a:pt x="19477" y="49675"/>
                    <a:pt x="22992" y="51296"/>
                    <a:pt x="27236" y="51296"/>
                  </a:cubicBezTo>
                  <a:cubicBezTo>
                    <a:pt x="31537" y="51296"/>
                    <a:pt x="34830" y="49899"/>
                    <a:pt x="37060" y="47049"/>
                  </a:cubicBezTo>
                  <a:cubicBezTo>
                    <a:pt x="38317" y="45568"/>
                    <a:pt x="39403" y="43305"/>
                    <a:pt x="40296" y="40232"/>
                  </a:cubicBezTo>
                  <a:lnTo>
                    <a:pt x="52464" y="40232"/>
                  </a:lnTo>
                  <a:cubicBezTo>
                    <a:pt x="51406" y="46658"/>
                    <a:pt x="48698" y="51911"/>
                    <a:pt x="44319" y="55990"/>
                  </a:cubicBezTo>
                  <a:cubicBezTo>
                    <a:pt x="39903" y="60013"/>
                    <a:pt x="34266" y="62024"/>
                    <a:pt x="27350" y="62024"/>
                  </a:cubicBezTo>
                  <a:cubicBezTo>
                    <a:pt x="18862" y="62024"/>
                    <a:pt x="12167" y="59286"/>
                    <a:pt x="7252" y="53755"/>
                  </a:cubicBezTo>
                  <a:cubicBezTo>
                    <a:pt x="2394" y="48334"/>
                    <a:pt x="0" y="40791"/>
                    <a:pt x="0" y="3118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C46C00C0-5262-4C68-B07E-9A7A6B297FB3}"/>
                </a:ext>
              </a:extLst>
            </p:cNvPr>
            <p:cNvSpPr/>
            <p:nvPr/>
          </p:nvSpPr>
          <p:spPr>
            <a:xfrm>
              <a:off x="4892853" y="622508"/>
              <a:ext cx="57157" cy="59230"/>
            </a:xfrm>
            <a:custGeom>
              <a:avLst/>
              <a:gdLst>
                <a:gd name="connsiteX0" fmla="*/ 39410 w 57157"/>
                <a:gd name="connsiteY0" fmla="*/ 0 h 59230"/>
                <a:gd name="connsiteX1" fmla="*/ 57158 w 57157"/>
                <a:gd name="connsiteY1" fmla="*/ 0 h 59230"/>
                <a:gd name="connsiteX2" fmla="*/ 57158 w 57157"/>
                <a:gd name="connsiteY2" fmla="*/ 59231 h 59230"/>
                <a:gd name="connsiteX3" fmla="*/ 45662 w 57157"/>
                <a:gd name="connsiteY3" fmla="*/ 59231 h 59230"/>
                <a:gd name="connsiteX4" fmla="*/ 45662 w 57157"/>
                <a:gd name="connsiteY4" fmla="*/ 19222 h 59230"/>
                <a:gd name="connsiteX5" fmla="*/ 45662 w 57157"/>
                <a:gd name="connsiteY5" fmla="*/ 14416 h 59230"/>
                <a:gd name="connsiteX6" fmla="*/ 45776 w 57157"/>
                <a:gd name="connsiteY6" fmla="*/ 9499 h 59230"/>
                <a:gd name="connsiteX7" fmla="*/ 34609 w 57157"/>
                <a:gd name="connsiteY7" fmla="*/ 59231 h 59230"/>
                <a:gd name="connsiteX8" fmla="*/ 22556 w 57157"/>
                <a:gd name="connsiteY8" fmla="*/ 59231 h 59230"/>
                <a:gd name="connsiteX9" fmla="*/ 11503 w 57157"/>
                <a:gd name="connsiteY9" fmla="*/ 9499 h 59230"/>
                <a:gd name="connsiteX10" fmla="*/ 11503 w 57157"/>
                <a:gd name="connsiteY10" fmla="*/ 14416 h 59230"/>
                <a:gd name="connsiteX11" fmla="*/ 11503 w 57157"/>
                <a:gd name="connsiteY11" fmla="*/ 19222 h 59230"/>
                <a:gd name="connsiteX12" fmla="*/ 11503 w 57157"/>
                <a:gd name="connsiteY12" fmla="*/ 59231 h 59230"/>
                <a:gd name="connsiteX13" fmla="*/ 0 w 57157"/>
                <a:gd name="connsiteY13" fmla="*/ 59231 h 59230"/>
                <a:gd name="connsiteX14" fmla="*/ 0 w 57157"/>
                <a:gd name="connsiteY14" fmla="*/ 0 h 59230"/>
                <a:gd name="connsiteX15" fmla="*/ 17976 w 57157"/>
                <a:gd name="connsiteY15" fmla="*/ 0 h 59230"/>
                <a:gd name="connsiteX16" fmla="*/ 28807 w 57157"/>
                <a:gd name="connsiteY16" fmla="*/ 46602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7" h="59230">
                  <a:moveTo>
                    <a:pt x="39410" y="0"/>
                  </a:moveTo>
                  <a:lnTo>
                    <a:pt x="57158" y="0"/>
                  </a:lnTo>
                  <a:lnTo>
                    <a:pt x="57158" y="59231"/>
                  </a:lnTo>
                  <a:lnTo>
                    <a:pt x="45662" y="59231"/>
                  </a:lnTo>
                  <a:lnTo>
                    <a:pt x="45662" y="19222"/>
                  </a:lnTo>
                  <a:cubicBezTo>
                    <a:pt x="45662" y="18049"/>
                    <a:pt x="45662" y="16428"/>
                    <a:pt x="45662" y="14416"/>
                  </a:cubicBezTo>
                  <a:cubicBezTo>
                    <a:pt x="45719" y="12349"/>
                    <a:pt x="45776" y="10701"/>
                    <a:pt x="45776" y="9499"/>
                  </a:cubicBezTo>
                  <a:lnTo>
                    <a:pt x="34609" y="59231"/>
                  </a:lnTo>
                  <a:lnTo>
                    <a:pt x="22556" y="59231"/>
                  </a:lnTo>
                  <a:lnTo>
                    <a:pt x="11503" y="9499"/>
                  </a:lnTo>
                  <a:cubicBezTo>
                    <a:pt x="11503" y="10701"/>
                    <a:pt x="11503" y="12349"/>
                    <a:pt x="11503" y="14416"/>
                  </a:cubicBezTo>
                  <a:cubicBezTo>
                    <a:pt x="11503" y="16428"/>
                    <a:pt x="11503" y="18049"/>
                    <a:pt x="11503" y="19222"/>
                  </a:cubicBezTo>
                  <a:lnTo>
                    <a:pt x="11503" y="59231"/>
                  </a:lnTo>
                  <a:lnTo>
                    <a:pt x="0" y="59231"/>
                  </a:lnTo>
                  <a:lnTo>
                    <a:pt x="0" y="0"/>
                  </a:lnTo>
                  <a:lnTo>
                    <a:pt x="17976" y="0"/>
                  </a:lnTo>
                  <a:lnTo>
                    <a:pt x="28807" y="46602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CDCB7B32-E73A-4D5F-A4B1-4533B78651A1}"/>
                </a:ext>
              </a:extLst>
            </p:cNvPr>
            <p:cNvSpPr/>
            <p:nvPr/>
          </p:nvSpPr>
          <p:spPr>
            <a:xfrm>
              <a:off x="4957992" y="636589"/>
              <a:ext cx="44654" cy="46713"/>
            </a:xfrm>
            <a:custGeom>
              <a:avLst/>
              <a:gdLst>
                <a:gd name="connsiteX0" fmla="*/ 22327 w 44654"/>
                <a:gd name="connsiteY0" fmla="*/ 37103 h 46713"/>
                <a:gd name="connsiteX1" fmla="*/ 29922 w 44654"/>
                <a:gd name="connsiteY1" fmla="*/ 33527 h 46713"/>
                <a:gd name="connsiteX2" fmla="*/ 32716 w 44654"/>
                <a:gd name="connsiteY2" fmla="*/ 23357 h 46713"/>
                <a:gd name="connsiteX3" fmla="*/ 29922 w 44654"/>
                <a:gd name="connsiteY3" fmla="*/ 13187 h 46713"/>
                <a:gd name="connsiteX4" fmla="*/ 22327 w 44654"/>
                <a:gd name="connsiteY4" fmla="*/ 9611 h 46713"/>
                <a:gd name="connsiteX5" fmla="*/ 14518 w 44654"/>
                <a:gd name="connsiteY5" fmla="*/ 13187 h 46713"/>
                <a:gd name="connsiteX6" fmla="*/ 11839 w 44654"/>
                <a:gd name="connsiteY6" fmla="*/ 23357 h 46713"/>
                <a:gd name="connsiteX7" fmla="*/ 14518 w 44654"/>
                <a:gd name="connsiteY7" fmla="*/ 33527 h 46713"/>
                <a:gd name="connsiteX8" fmla="*/ 22327 w 44654"/>
                <a:gd name="connsiteY8" fmla="*/ 37103 h 46713"/>
                <a:gd name="connsiteX9" fmla="*/ 44654 w 44654"/>
                <a:gd name="connsiteY9" fmla="*/ 23357 h 46713"/>
                <a:gd name="connsiteX10" fmla="*/ 39074 w 44654"/>
                <a:gd name="connsiteY10" fmla="*/ 39897 h 46713"/>
                <a:gd name="connsiteX11" fmla="*/ 22327 w 44654"/>
                <a:gd name="connsiteY11" fmla="*/ 46714 h 46713"/>
                <a:gd name="connsiteX12" fmla="*/ 5473 w 44654"/>
                <a:gd name="connsiteY12" fmla="*/ 39897 h 46713"/>
                <a:gd name="connsiteX13" fmla="*/ 0 w 44654"/>
                <a:gd name="connsiteY13" fmla="*/ 23357 h 46713"/>
                <a:gd name="connsiteX14" fmla="*/ 5473 w 44654"/>
                <a:gd name="connsiteY14" fmla="*/ 6929 h 46713"/>
                <a:gd name="connsiteX15" fmla="*/ 22327 w 44654"/>
                <a:gd name="connsiteY15" fmla="*/ 0 h 46713"/>
                <a:gd name="connsiteX16" fmla="*/ 39074 w 44654"/>
                <a:gd name="connsiteY16" fmla="*/ 6929 h 46713"/>
                <a:gd name="connsiteX17" fmla="*/ 44654 w 44654"/>
                <a:gd name="connsiteY17" fmla="*/ 23357 h 4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654" h="46713">
                  <a:moveTo>
                    <a:pt x="22327" y="37103"/>
                  </a:moveTo>
                  <a:cubicBezTo>
                    <a:pt x="25592" y="37103"/>
                    <a:pt x="28136" y="35930"/>
                    <a:pt x="29922" y="33527"/>
                  </a:cubicBezTo>
                  <a:cubicBezTo>
                    <a:pt x="31765" y="31152"/>
                    <a:pt x="32716" y="27771"/>
                    <a:pt x="32716" y="23357"/>
                  </a:cubicBezTo>
                  <a:cubicBezTo>
                    <a:pt x="32716" y="18971"/>
                    <a:pt x="31765" y="15590"/>
                    <a:pt x="29922" y="13187"/>
                  </a:cubicBezTo>
                  <a:cubicBezTo>
                    <a:pt x="28136" y="10812"/>
                    <a:pt x="25592" y="9611"/>
                    <a:pt x="22327" y="9611"/>
                  </a:cubicBezTo>
                  <a:cubicBezTo>
                    <a:pt x="18983" y="9611"/>
                    <a:pt x="16361" y="10812"/>
                    <a:pt x="14518" y="13187"/>
                  </a:cubicBezTo>
                  <a:cubicBezTo>
                    <a:pt x="12732" y="15590"/>
                    <a:pt x="11839" y="18971"/>
                    <a:pt x="11839" y="23357"/>
                  </a:cubicBezTo>
                  <a:cubicBezTo>
                    <a:pt x="11839" y="27771"/>
                    <a:pt x="12732" y="31152"/>
                    <a:pt x="14518" y="33527"/>
                  </a:cubicBezTo>
                  <a:cubicBezTo>
                    <a:pt x="16361" y="35930"/>
                    <a:pt x="18983" y="37103"/>
                    <a:pt x="22327" y="37103"/>
                  </a:cubicBezTo>
                  <a:close/>
                  <a:moveTo>
                    <a:pt x="44654" y="23357"/>
                  </a:moveTo>
                  <a:cubicBezTo>
                    <a:pt x="44654" y="29783"/>
                    <a:pt x="42790" y="35287"/>
                    <a:pt x="39074" y="39897"/>
                  </a:cubicBezTo>
                  <a:cubicBezTo>
                    <a:pt x="35423" y="44451"/>
                    <a:pt x="29836" y="46714"/>
                    <a:pt x="22327" y="46714"/>
                  </a:cubicBezTo>
                  <a:cubicBezTo>
                    <a:pt x="14797" y="46714"/>
                    <a:pt x="9188" y="44451"/>
                    <a:pt x="5473" y="39897"/>
                  </a:cubicBezTo>
                  <a:cubicBezTo>
                    <a:pt x="1815" y="35287"/>
                    <a:pt x="0" y="29783"/>
                    <a:pt x="0" y="23357"/>
                  </a:cubicBezTo>
                  <a:cubicBezTo>
                    <a:pt x="0" y="17043"/>
                    <a:pt x="1815" y="11567"/>
                    <a:pt x="5473" y="6929"/>
                  </a:cubicBezTo>
                  <a:cubicBezTo>
                    <a:pt x="9188" y="2319"/>
                    <a:pt x="14797" y="0"/>
                    <a:pt x="22327" y="0"/>
                  </a:cubicBezTo>
                  <a:cubicBezTo>
                    <a:pt x="29836" y="0"/>
                    <a:pt x="35423" y="2319"/>
                    <a:pt x="39074" y="6929"/>
                  </a:cubicBezTo>
                  <a:cubicBezTo>
                    <a:pt x="42790" y="11567"/>
                    <a:pt x="44654" y="17043"/>
                    <a:pt x="44654" y="2335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975F85F9-864B-494D-A813-1435D287FF28}"/>
                </a:ext>
              </a:extLst>
            </p:cNvPr>
            <p:cNvSpPr/>
            <p:nvPr/>
          </p:nvSpPr>
          <p:spPr>
            <a:xfrm>
              <a:off x="5008090" y="622619"/>
              <a:ext cx="42532" cy="60459"/>
            </a:xfrm>
            <a:custGeom>
              <a:avLst/>
              <a:gdLst>
                <a:gd name="connsiteX0" fmla="*/ 18869 w 42532"/>
                <a:gd name="connsiteY0" fmla="*/ 14305 h 60459"/>
                <a:gd name="connsiteX1" fmla="*/ 25900 w 42532"/>
                <a:gd name="connsiteY1" fmla="*/ 16093 h 60459"/>
                <a:gd name="connsiteX2" fmla="*/ 30922 w 42532"/>
                <a:gd name="connsiteY2" fmla="*/ 20898 h 60459"/>
                <a:gd name="connsiteX3" fmla="*/ 30922 w 42532"/>
                <a:gd name="connsiteY3" fmla="*/ 0 h 60459"/>
                <a:gd name="connsiteX4" fmla="*/ 42533 w 42532"/>
                <a:gd name="connsiteY4" fmla="*/ 0 h 60459"/>
                <a:gd name="connsiteX5" fmla="*/ 42533 w 42532"/>
                <a:gd name="connsiteY5" fmla="*/ 59119 h 60459"/>
                <a:gd name="connsiteX6" fmla="*/ 31480 w 42532"/>
                <a:gd name="connsiteY6" fmla="*/ 59119 h 60459"/>
                <a:gd name="connsiteX7" fmla="*/ 31480 w 42532"/>
                <a:gd name="connsiteY7" fmla="*/ 53084 h 60459"/>
                <a:gd name="connsiteX8" fmla="*/ 25900 w 42532"/>
                <a:gd name="connsiteY8" fmla="*/ 58784 h 60459"/>
                <a:gd name="connsiteX9" fmla="*/ 18083 w 42532"/>
                <a:gd name="connsiteY9" fmla="*/ 60460 h 60459"/>
                <a:gd name="connsiteX10" fmla="*/ 5137 w 42532"/>
                <a:gd name="connsiteY10" fmla="*/ 54313 h 60459"/>
                <a:gd name="connsiteX11" fmla="*/ 0 w 42532"/>
                <a:gd name="connsiteY11" fmla="*/ 38332 h 60459"/>
                <a:gd name="connsiteX12" fmla="*/ 5137 w 42532"/>
                <a:gd name="connsiteY12" fmla="*/ 20787 h 60459"/>
                <a:gd name="connsiteX13" fmla="*/ 18869 w 42532"/>
                <a:gd name="connsiteY13" fmla="*/ 14305 h 60459"/>
                <a:gd name="connsiteX14" fmla="*/ 21434 w 42532"/>
                <a:gd name="connsiteY14" fmla="*/ 50849 h 60459"/>
                <a:gd name="connsiteX15" fmla="*/ 28693 w 42532"/>
                <a:gd name="connsiteY15" fmla="*/ 47273 h 60459"/>
                <a:gd name="connsiteX16" fmla="*/ 31258 w 42532"/>
                <a:gd name="connsiteY16" fmla="*/ 37885 h 60459"/>
                <a:gd name="connsiteX17" fmla="*/ 27243 w 42532"/>
                <a:gd name="connsiteY17" fmla="*/ 26374 h 60459"/>
                <a:gd name="connsiteX18" fmla="*/ 21434 w 42532"/>
                <a:gd name="connsiteY18" fmla="*/ 24251 h 60459"/>
                <a:gd name="connsiteX19" fmla="*/ 14068 w 42532"/>
                <a:gd name="connsiteY19" fmla="*/ 28051 h 60459"/>
                <a:gd name="connsiteX20" fmla="*/ 11724 w 42532"/>
                <a:gd name="connsiteY20" fmla="*/ 37550 h 60459"/>
                <a:gd name="connsiteX21" fmla="*/ 14068 w 42532"/>
                <a:gd name="connsiteY21" fmla="*/ 47273 h 60459"/>
                <a:gd name="connsiteX22" fmla="*/ 21434 w 42532"/>
                <a:gd name="connsiteY22" fmla="*/ 50849 h 6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32" h="60459">
                  <a:moveTo>
                    <a:pt x="18869" y="14305"/>
                  </a:moveTo>
                  <a:cubicBezTo>
                    <a:pt x="21548" y="14305"/>
                    <a:pt x="23892" y="14919"/>
                    <a:pt x="25900" y="16093"/>
                  </a:cubicBezTo>
                  <a:cubicBezTo>
                    <a:pt x="27964" y="17210"/>
                    <a:pt x="29643" y="18831"/>
                    <a:pt x="30922" y="20898"/>
                  </a:cubicBezTo>
                  <a:lnTo>
                    <a:pt x="30922" y="0"/>
                  </a:lnTo>
                  <a:lnTo>
                    <a:pt x="42533" y="0"/>
                  </a:lnTo>
                  <a:lnTo>
                    <a:pt x="42533" y="59119"/>
                  </a:lnTo>
                  <a:lnTo>
                    <a:pt x="31480" y="59119"/>
                  </a:lnTo>
                  <a:lnTo>
                    <a:pt x="31480" y="53084"/>
                  </a:lnTo>
                  <a:cubicBezTo>
                    <a:pt x="29836" y="55710"/>
                    <a:pt x="27964" y="57610"/>
                    <a:pt x="25900" y="58784"/>
                  </a:cubicBezTo>
                  <a:cubicBezTo>
                    <a:pt x="23806" y="59901"/>
                    <a:pt x="21213" y="60460"/>
                    <a:pt x="18083" y="60460"/>
                  </a:cubicBezTo>
                  <a:cubicBezTo>
                    <a:pt x="12953" y="60460"/>
                    <a:pt x="8624" y="58420"/>
                    <a:pt x="5137" y="54313"/>
                  </a:cubicBezTo>
                  <a:cubicBezTo>
                    <a:pt x="1700" y="50150"/>
                    <a:pt x="0" y="44814"/>
                    <a:pt x="0" y="38332"/>
                  </a:cubicBezTo>
                  <a:cubicBezTo>
                    <a:pt x="0" y="30901"/>
                    <a:pt x="1700" y="25033"/>
                    <a:pt x="5137" y="20787"/>
                  </a:cubicBezTo>
                  <a:cubicBezTo>
                    <a:pt x="8545" y="16484"/>
                    <a:pt x="13118" y="14305"/>
                    <a:pt x="18869" y="14305"/>
                  </a:cubicBezTo>
                  <a:close/>
                  <a:moveTo>
                    <a:pt x="21434" y="50849"/>
                  </a:moveTo>
                  <a:cubicBezTo>
                    <a:pt x="24621" y="50849"/>
                    <a:pt x="27043" y="49675"/>
                    <a:pt x="28693" y="47273"/>
                  </a:cubicBezTo>
                  <a:cubicBezTo>
                    <a:pt x="30394" y="44814"/>
                    <a:pt x="31258" y="41685"/>
                    <a:pt x="31258" y="37885"/>
                  </a:cubicBezTo>
                  <a:cubicBezTo>
                    <a:pt x="31258" y="32521"/>
                    <a:pt x="29922" y="28693"/>
                    <a:pt x="27243" y="26374"/>
                  </a:cubicBezTo>
                  <a:cubicBezTo>
                    <a:pt x="25592" y="24977"/>
                    <a:pt x="23670" y="24251"/>
                    <a:pt x="21434" y="24251"/>
                  </a:cubicBezTo>
                  <a:cubicBezTo>
                    <a:pt x="18083" y="24251"/>
                    <a:pt x="15633" y="25536"/>
                    <a:pt x="14068" y="28051"/>
                  </a:cubicBezTo>
                  <a:cubicBezTo>
                    <a:pt x="12503" y="30593"/>
                    <a:pt x="11724" y="33750"/>
                    <a:pt x="11724" y="37550"/>
                  </a:cubicBezTo>
                  <a:cubicBezTo>
                    <a:pt x="11724" y="41573"/>
                    <a:pt x="12503" y="44814"/>
                    <a:pt x="14068" y="47273"/>
                  </a:cubicBezTo>
                  <a:cubicBezTo>
                    <a:pt x="15690" y="49675"/>
                    <a:pt x="18140" y="50849"/>
                    <a:pt x="21434" y="50849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6620EED0-3D08-4F94-B3F7-5FE3951ACCAC}"/>
                </a:ext>
              </a:extLst>
            </p:cNvPr>
            <p:cNvSpPr/>
            <p:nvPr/>
          </p:nvSpPr>
          <p:spPr>
            <a:xfrm>
              <a:off x="5057632" y="636812"/>
              <a:ext cx="41429" cy="46378"/>
            </a:xfrm>
            <a:custGeom>
              <a:avLst/>
              <a:gdLst>
                <a:gd name="connsiteX0" fmla="*/ 20648 w 41429"/>
                <a:gd name="connsiteY0" fmla="*/ 9387 h 46378"/>
                <a:gd name="connsiteX1" fmla="*/ 14511 w 41429"/>
                <a:gd name="connsiteY1" fmla="*/ 11958 h 46378"/>
                <a:gd name="connsiteX2" fmla="*/ 11832 w 41429"/>
                <a:gd name="connsiteY2" fmla="*/ 18663 h 46378"/>
                <a:gd name="connsiteX3" fmla="*/ 29579 w 41429"/>
                <a:gd name="connsiteY3" fmla="*/ 18663 h 46378"/>
                <a:gd name="connsiteX4" fmla="*/ 26793 w 41429"/>
                <a:gd name="connsiteY4" fmla="*/ 11734 h 46378"/>
                <a:gd name="connsiteX5" fmla="*/ 20648 w 41429"/>
                <a:gd name="connsiteY5" fmla="*/ 9387 h 46378"/>
                <a:gd name="connsiteX6" fmla="*/ 20648 w 41429"/>
                <a:gd name="connsiteY6" fmla="*/ 0 h 46378"/>
                <a:gd name="connsiteX7" fmla="*/ 30472 w 41429"/>
                <a:gd name="connsiteY7" fmla="*/ 2123 h 46378"/>
                <a:gd name="connsiteX8" fmla="*/ 37731 w 41429"/>
                <a:gd name="connsiteY8" fmla="*/ 8493 h 46378"/>
                <a:gd name="connsiteX9" fmla="*/ 41082 w 41429"/>
                <a:gd name="connsiteY9" fmla="*/ 17546 h 46378"/>
                <a:gd name="connsiteX10" fmla="*/ 41418 w 41429"/>
                <a:gd name="connsiteY10" fmla="*/ 26263 h 46378"/>
                <a:gd name="connsiteX11" fmla="*/ 11496 w 41429"/>
                <a:gd name="connsiteY11" fmla="*/ 26263 h 46378"/>
                <a:gd name="connsiteX12" fmla="*/ 15626 w 41429"/>
                <a:gd name="connsiteY12" fmla="*/ 35427 h 46378"/>
                <a:gd name="connsiteX13" fmla="*/ 21320 w 41429"/>
                <a:gd name="connsiteY13" fmla="*/ 37103 h 46378"/>
                <a:gd name="connsiteX14" fmla="*/ 27014 w 41429"/>
                <a:gd name="connsiteY14" fmla="*/ 35091 h 46378"/>
                <a:gd name="connsiteX15" fmla="*/ 29250 w 41429"/>
                <a:gd name="connsiteY15" fmla="*/ 32074 h 46378"/>
                <a:gd name="connsiteX16" fmla="*/ 40861 w 41429"/>
                <a:gd name="connsiteY16" fmla="*/ 32074 h 46378"/>
                <a:gd name="connsiteX17" fmla="*/ 36838 w 41429"/>
                <a:gd name="connsiteY17" fmla="*/ 40009 h 46378"/>
                <a:gd name="connsiteX18" fmla="*/ 21098 w 41429"/>
                <a:gd name="connsiteY18" fmla="*/ 46379 h 46378"/>
                <a:gd name="connsiteX19" fmla="*/ 6359 w 41429"/>
                <a:gd name="connsiteY19" fmla="*/ 41014 h 46378"/>
                <a:gd name="connsiteX20" fmla="*/ 0 w 41429"/>
                <a:gd name="connsiteY20" fmla="*/ 23469 h 46378"/>
                <a:gd name="connsiteX21" fmla="*/ 5694 w 41429"/>
                <a:gd name="connsiteY21" fmla="*/ 6035 h 46378"/>
                <a:gd name="connsiteX22" fmla="*/ 20648 w 41429"/>
                <a:gd name="connsiteY22" fmla="*/ 0 h 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29" h="46378">
                  <a:moveTo>
                    <a:pt x="20648" y="9387"/>
                  </a:moveTo>
                  <a:cubicBezTo>
                    <a:pt x="18026" y="9387"/>
                    <a:pt x="15990" y="10254"/>
                    <a:pt x="14511" y="11958"/>
                  </a:cubicBezTo>
                  <a:cubicBezTo>
                    <a:pt x="13089" y="13606"/>
                    <a:pt x="12196" y="15841"/>
                    <a:pt x="11832" y="18663"/>
                  </a:cubicBezTo>
                  <a:lnTo>
                    <a:pt x="29579" y="18663"/>
                  </a:lnTo>
                  <a:cubicBezTo>
                    <a:pt x="29358" y="15618"/>
                    <a:pt x="28407" y="13299"/>
                    <a:pt x="26793" y="11734"/>
                  </a:cubicBezTo>
                  <a:cubicBezTo>
                    <a:pt x="25142" y="10170"/>
                    <a:pt x="23106" y="9387"/>
                    <a:pt x="20648" y="9387"/>
                  </a:cubicBezTo>
                  <a:close/>
                  <a:moveTo>
                    <a:pt x="20648" y="0"/>
                  </a:moveTo>
                  <a:cubicBezTo>
                    <a:pt x="24278" y="0"/>
                    <a:pt x="27572" y="726"/>
                    <a:pt x="30472" y="2123"/>
                  </a:cubicBezTo>
                  <a:cubicBezTo>
                    <a:pt x="33430" y="3464"/>
                    <a:pt x="35859" y="5588"/>
                    <a:pt x="37731" y="8493"/>
                  </a:cubicBezTo>
                  <a:cubicBezTo>
                    <a:pt x="39432" y="11120"/>
                    <a:pt x="40553" y="14137"/>
                    <a:pt x="41082" y="17546"/>
                  </a:cubicBezTo>
                  <a:cubicBezTo>
                    <a:pt x="41361" y="19557"/>
                    <a:pt x="41468" y="22463"/>
                    <a:pt x="41418" y="26263"/>
                  </a:cubicBezTo>
                  <a:lnTo>
                    <a:pt x="11496" y="26263"/>
                  </a:lnTo>
                  <a:cubicBezTo>
                    <a:pt x="11639" y="30593"/>
                    <a:pt x="13003" y="33638"/>
                    <a:pt x="15626" y="35427"/>
                  </a:cubicBezTo>
                  <a:cubicBezTo>
                    <a:pt x="17190" y="36544"/>
                    <a:pt x="19091" y="37103"/>
                    <a:pt x="21320" y="37103"/>
                  </a:cubicBezTo>
                  <a:cubicBezTo>
                    <a:pt x="23692" y="37103"/>
                    <a:pt x="25592" y="36432"/>
                    <a:pt x="27014" y="35091"/>
                  </a:cubicBezTo>
                  <a:cubicBezTo>
                    <a:pt x="27822" y="34365"/>
                    <a:pt x="28579" y="33359"/>
                    <a:pt x="29250" y="32074"/>
                  </a:cubicBezTo>
                  <a:lnTo>
                    <a:pt x="40861" y="32074"/>
                  </a:lnTo>
                  <a:cubicBezTo>
                    <a:pt x="40553" y="34700"/>
                    <a:pt x="39210" y="37326"/>
                    <a:pt x="36838" y="40009"/>
                  </a:cubicBezTo>
                  <a:cubicBezTo>
                    <a:pt x="33044" y="44255"/>
                    <a:pt x="27793" y="46379"/>
                    <a:pt x="21098" y="46379"/>
                  </a:cubicBezTo>
                  <a:cubicBezTo>
                    <a:pt x="15518" y="46379"/>
                    <a:pt x="10603" y="44591"/>
                    <a:pt x="6359" y="41014"/>
                  </a:cubicBezTo>
                  <a:cubicBezTo>
                    <a:pt x="2122" y="37438"/>
                    <a:pt x="0" y="31599"/>
                    <a:pt x="0" y="23469"/>
                  </a:cubicBezTo>
                  <a:cubicBezTo>
                    <a:pt x="0" y="15869"/>
                    <a:pt x="1893" y="10058"/>
                    <a:pt x="5694" y="6035"/>
                  </a:cubicBezTo>
                  <a:cubicBezTo>
                    <a:pt x="9545" y="2012"/>
                    <a:pt x="14540" y="0"/>
                    <a:pt x="20648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FB0A11E5-B7F2-46A3-9103-ADB3F899CD86}"/>
                </a:ext>
              </a:extLst>
            </p:cNvPr>
            <p:cNvSpPr/>
            <p:nvPr/>
          </p:nvSpPr>
          <p:spPr>
            <a:xfrm>
              <a:off x="5126871" y="623066"/>
              <a:ext cx="40081" cy="60124"/>
            </a:xfrm>
            <a:custGeom>
              <a:avLst/>
              <a:gdLst>
                <a:gd name="connsiteX0" fmla="*/ 11724 w 40081"/>
                <a:gd name="connsiteY0" fmla="*/ 30062 h 60124"/>
                <a:gd name="connsiteX1" fmla="*/ 13289 w 40081"/>
                <a:gd name="connsiteY1" fmla="*/ 45485 h 60124"/>
                <a:gd name="connsiteX2" fmla="*/ 20098 w 40081"/>
                <a:gd name="connsiteY2" fmla="*/ 50849 h 60124"/>
                <a:gd name="connsiteX3" fmla="*/ 26685 w 40081"/>
                <a:gd name="connsiteY3" fmla="*/ 45485 h 60124"/>
                <a:gd name="connsiteX4" fmla="*/ 28357 w 40081"/>
                <a:gd name="connsiteY4" fmla="*/ 30062 h 60124"/>
                <a:gd name="connsiteX5" fmla="*/ 26685 w 40081"/>
                <a:gd name="connsiteY5" fmla="*/ 14528 h 60124"/>
                <a:gd name="connsiteX6" fmla="*/ 20098 w 40081"/>
                <a:gd name="connsiteY6" fmla="*/ 9499 h 60124"/>
                <a:gd name="connsiteX7" fmla="*/ 13289 w 40081"/>
                <a:gd name="connsiteY7" fmla="*/ 14528 h 60124"/>
                <a:gd name="connsiteX8" fmla="*/ 11724 w 40081"/>
                <a:gd name="connsiteY8" fmla="*/ 30062 h 60124"/>
                <a:gd name="connsiteX9" fmla="*/ 20098 w 40081"/>
                <a:gd name="connsiteY9" fmla="*/ 0 h 60124"/>
                <a:gd name="connsiteX10" fmla="*/ 35616 w 40081"/>
                <a:gd name="connsiteY10" fmla="*/ 7823 h 60124"/>
                <a:gd name="connsiteX11" fmla="*/ 40082 w 40081"/>
                <a:gd name="connsiteY11" fmla="*/ 30062 h 60124"/>
                <a:gd name="connsiteX12" fmla="*/ 35616 w 40081"/>
                <a:gd name="connsiteY12" fmla="*/ 52302 h 60124"/>
                <a:gd name="connsiteX13" fmla="*/ 20098 w 40081"/>
                <a:gd name="connsiteY13" fmla="*/ 60125 h 60124"/>
                <a:gd name="connsiteX14" fmla="*/ 4465 w 40081"/>
                <a:gd name="connsiteY14" fmla="*/ 52302 h 60124"/>
                <a:gd name="connsiteX15" fmla="*/ 0 w 40081"/>
                <a:gd name="connsiteY15" fmla="*/ 30062 h 60124"/>
                <a:gd name="connsiteX16" fmla="*/ 4465 w 40081"/>
                <a:gd name="connsiteY16" fmla="*/ 7823 h 60124"/>
                <a:gd name="connsiteX17" fmla="*/ 20098 w 40081"/>
                <a:gd name="connsiteY17" fmla="*/ 0 h 6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81" h="60124">
                  <a:moveTo>
                    <a:pt x="11724" y="30062"/>
                  </a:moveTo>
                  <a:cubicBezTo>
                    <a:pt x="11724" y="36768"/>
                    <a:pt x="12225" y="41908"/>
                    <a:pt x="13289" y="45485"/>
                  </a:cubicBezTo>
                  <a:cubicBezTo>
                    <a:pt x="14404" y="49061"/>
                    <a:pt x="16661" y="50849"/>
                    <a:pt x="20098" y="50849"/>
                  </a:cubicBezTo>
                  <a:cubicBezTo>
                    <a:pt x="23442" y="50849"/>
                    <a:pt x="25621" y="49061"/>
                    <a:pt x="26685" y="45485"/>
                  </a:cubicBezTo>
                  <a:cubicBezTo>
                    <a:pt x="27800" y="41908"/>
                    <a:pt x="28357" y="36768"/>
                    <a:pt x="28357" y="30062"/>
                  </a:cubicBezTo>
                  <a:cubicBezTo>
                    <a:pt x="28357" y="23078"/>
                    <a:pt x="27800" y="17881"/>
                    <a:pt x="26685" y="14528"/>
                  </a:cubicBezTo>
                  <a:cubicBezTo>
                    <a:pt x="25621" y="11176"/>
                    <a:pt x="23442" y="9499"/>
                    <a:pt x="20098" y="9499"/>
                  </a:cubicBezTo>
                  <a:cubicBezTo>
                    <a:pt x="16661" y="9499"/>
                    <a:pt x="14404" y="11176"/>
                    <a:pt x="13289" y="14528"/>
                  </a:cubicBezTo>
                  <a:cubicBezTo>
                    <a:pt x="12225" y="17881"/>
                    <a:pt x="11724" y="23078"/>
                    <a:pt x="11724" y="30062"/>
                  </a:cubicBezTo>
                  <a:close/>
                  <a:moveTo>
                    <a:pt x="20098" y="0"/>
                  </a:moveTo>
                  <a:cubicBezTo>
                    <a:pt x="27464" y="0"/>
                    <a:pt x="32630" y="2626"/>
                    <a:pt x="35616" y="7823"/>
                  </a:cubicBezTo>
                  <a:cubicBezTo>
                    <a:pt x="38574" y="13047"/>
                    <a:pt x="40082" y="20451"/>
                    <a:pt x="40082" y="30062"/>
                  </a:cubicBezTo>
                  <a:cubicBezTo>
                    <a:pt x="40082" y="39673"/>
                    <a:pt x="38574" y="47105"/>
                    <a:pt x="35616" y="52302"/>
                  </a:cubicBezTo>
                  <a:cubicBezTo>
                    <a:pt x="32630" y="57526"/>
                    <a:pt x="27464" y="60125"/>
                    <a:pt x="20098" y="60125"/>
                  </a:cubicBezTo>
                  <a:cubicBezTo>
                    <a:pt x="12646" y="60125"/>
                    <a:pt x="7423" y="57526"/>
                    <a:pt x="4465" y="52302"/>
                  </a:cubicBezTo>
                  <a:cubicBezTo>
                    <a:pt x="1479" y="47105"/>
                    <a:pt x="0" y="39673"/>
                    <a:pt x="0" y="30062"/>
                  </a:cubicBezTo>
                  <a:cubicBezTo>
                    <a:pt x="0" y="20451"/>
                    <a:pt x="1479" y="13047"/>
                    <a:pt x="4465" y="7823"/>
                  </a:cubicBezTo>
                  <a:cubicBezTo>
                    <a:pt x="7423" y="2626"/>
                    <a:pt x="12646" y="0"/>
                    <a:pt x="20098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991B909B-BC1B-4728-B973-D951E1628714}"/>
                </a:ext>
              </a:extLst>
            </p:cNvPr>
            <p:cNvSpPr/>
            <p:nvPr/>
          </p:nvSpPr>
          <p:spPr>
            <a:xfrm>
              <a:off x="5983458" y="910782"/>
              <a:ext cx="46776" cy="59007"/>
            </a:xfrm>
            <a:custGeom>
              <a:avLst/>
              <a:gdLst>
                <a:gd name="connsiteX0" fmla="*/ 0 w 46776"/>
                <a:gd name="connsiteY0" fmla="*/ 0 h 59007"/>
                <a:gd name="connsiteX1" fmla="*/ 9488 w 46776"/>
                <a:gd name="connsiteY1" fmla="*/ 0 h 59007"/>
                <a:gd name="connsiteX2" fmla="*/ 39182 w 46776"/>
                <a:gd name="connsiteY2" fmla="*/ 47832 h 59007"/>
                <a:gd name="connsiteX3" fmla="*/ 39182 w 46776"/>
                <a:gd name="connsiteY3" fmla="*/ 0 h 59007"/>
                <a:gd name="connsiteX4" fmla="*/ 46776 w 46776"/>
                <a:gd name="connsiteY4" fmla="*/ 0 h 59007"/>
                <a:gd name="connsiteX5" fmla="*/ 46776 w 46776"/>
                <a:gd name="connsiteY5" fmla="*/ 59007 h 59007"/>
                <a:gd name="connsiteX6" fmla="*/ 37846 w 46776"/>
                <a:gd name="connsiteY6" fmla="*/ 59007 h 59007"/>
                <a:gd name="connsiteX7" fmla="*/ 7588 w 46776"/>
                <a:gd name="connsiteY7" fmla="*/ 11287 h 59007"/>
                <a:gd name="connsiteX8" fmla="*/ 7588 w 46776"/>
                <a:gd name="connsiteY8" fmla="*/ 59007 h 59007"/>
                <a:gd name="connsiteX9" fmla="*/ 0 w 46776"/>
                <a:gd name="connsiteY9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76" h="59007">
                  <a:moveTo>
                    <a:pt x="0" y="0"/>
                  </a:moveTo>
                  <a:lnTo>
                    <a:pt x="9488" y="0"/>
                  </a:lnTo>
                  <a:lnTo>
                    <a:pt x="39182" y="47832"/>
                  </a:lnTo>
                  <a:lnTo>
                    <a:pt x="39182" y="0"/>
                  </a:lnTo>
                  <a:lnTo>
                    <a:pt x="46776" y="0"/>
                  </a:lnTo>
                  <a:lnTo>
                    <a:pt x="46776" y="59007"/>
                  </a:lnTo>
                  <a:lnTo>
                    <a:pt x="37846" y="59007"/>
                  </a:lnTo>
                  <a:lnTo>
                    <a:pt x="7588" y="11287"/>
                  </a:lnTo>
                  <a:lnTo>
                    <a:pt x="7588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E26E82F-E9B1-40B6-A0F7-36D736FAD1AC}"/>
                </a:ext>
              </a:extLst>
            </p:cNvPr>
            <p:cNvSpPr/>
            <p:nvPr/>
          </p:nvSpPr>
          <p:spPr>
            <a:xfrm>
              <a:off x="6038916" y="925534"/>
              <a:ext cx="40074" cy="45819"/>
            </a:xfrm>
            <a:custGeom>
              <a:avLst/>
              <a:gdLst>
                <a:gd name="connsiteX0" fmla="*/ 19976 w 40074"/>
                <a:gd name="connsiteY0" fmla="*/ 39561 h 45819"/>
                <a:gd name="connsiteX1" fmla="*/ 29800 w 40074"/>
                <a:gd name="connsiteY1" fmla="*/ 34197 h 45819"/>
                <a:gd name="connsiteX2" fmla="*/ 32480 w 40074"/>
                <a:gd name="connsiteY2" fmla="*/ 22016 h 45819"/>
                <a:gd name="connsiteX3" fmla="*/ 30587 w 40074"/>
                <a:gd name="connsiteY3" fmla="*/ 12293 h 45819"/>
                <a:gd name="connsiteX4" fmla="*/ 20091 w 40074"/>
                <a:gd name="connsiteY4" fmla="*/ 6258 h 45819"/>
                <a:gd name="connsiteX5" fmla="*/ 10488 w 40074"/>
                <a:gd name="connsiteY5" fmla="*/ 11399 h 45819"/>
                <a:gd name="connsiteX6" fmla="*/ 7473 w 40074"/>
                <a:gd name="connsiteY6" fmla="*/ 23581 h 45819"/>
                <a:gd name="connsiteX7" fmla="*/ 10488 w 40074"/>
                <a:gd name="connsiteY7" fmla="*/ 34979 h 45819"/>
                <a:gd name="connsiteX8" fmla="*/ 19976 w 40074"/>
                <a:gd name="connsiteY8" fmla="*/ 39561 h 45819"/>
                <a:gd name="connsiteX9" fmla="*/ 20312 w 40074"/>
                <a:gd name="connsiteY9" fmla="*/ 0 h 45819"/>
                <a:gd name="connsiteX10" fmla="*/ 34266 w 40074"/>
                <a:gd name="connsiteY10" fmla="*/ 5587 h 45819"/>
                <a:gd name="connsiteX11" fmla="*/ 40075 w 40074"/>
                <a:gd name="connsiteY11" fmla="*/ 21793 h 45819"/>
                <a:gd name="connsiteX12" fmla="*/ 34937 w 40074"/>
                <a:gd name="connsiteY12" fmla="*/ 39114 h 45819"/>
                <a:gd name="connsiteX13" fmla="*/ 19312 w 40074"/>
                <a:gd name="connsiteY13" fmla="*/ 45820 h 45819"/>
                <a:gd name="connsiteX14" fmla="*/ 5244 w 40074"/>
                <a:gd name="connsiteY14" fmla="*/ 39897 h 45819"/>
                <a:gd name="connsiteX15" fmla="*/ 0 w 40074"/>
                <a:gd name="connsiteY15" fmla="*/ 23692 h 45819"/>
                <a:gd name="connsiteX16" fmla="*/ 5465 w 40074"/>
                <a:gd name="connsiteY16" fmla="*/ 6481 h 45819"/>
                <a:gd name="connsiteX17" fmla="*/ 20312 w 40074"/>
                <a:gd name="connsiteY17" fmla="*/ 0 h 4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74" h="45819">
                  <a:moveTo>
                    <a:pt x="19976" y="39561"/>
                  </a:moveTo>
                  <a:cubicBezTo>
                    <a:pt x="24806" y="39561"/>
                    <a:pt x="28071" y="37773"/>
                    <a:pt x="29800" y="34197"/>
                  </a:cubicBezTo>
                  <a:cubicBezTo>
                    <a:pt x="31587" y="30565"/>
                    <a:pt x="32480" y="26486"/>
                    <a:pt x="32480" y="22016"/>
                  </a:cubicBezTo>
                  <a:cubicBezTo>
                    <a:pt x="32480" y="17993"/>
                    <a:pt x="31844" y="14752"/>
                    <a:pt x="30587" y="12293"/>
                  </a:cubicBezTo>
                  <a:cubicBezTo>
                    <a:pt x="28579" y="8270"/>
                    <a:pt x="25056" y="6258"/>
                    <a:pt x="20091" y="6258"/>
                  </a:cubicBezTo>
                  <a:cubicBezTo>
                    <a:pt x="15683" y="6258"/>
                    <a:pt x="12503" y="7991"/>
                    <a:pt x="10488" y="11399"/>
                  </a:cubicBezTo>
                  <a:cubicBezTo>
                    <a:pt x="8480" y="14752"/>
                    <a:pt x="7473" y="18831"/>
                    <a:pt x="7473" y="23581"/>
                  </a:cubicBezTo>
                  <a:cubicBezTo>
                    <a:pt x="7473" y="28135"/>
                    <a:pt x="8480" y="31934"/>
                    <a:pt x="10488" y="34979"/>
                  </a:cubicBezTo>
                  <a:cubicBezTo>
                    <a:pt x="12503" y="38053"/>
                    <a:pt x="15654" y="39561"/>
                    <a:pt x="19976" y="39561"/>
                  </a:cubicBezTo>
                  <a:close/>
                  <a:moveTo>
                    <a:pt x="20312" y="0"/>
                  </a:moveTo>
                  <a:cubicBezTo>
                    <a:pt x="25814" y="0"/>
                    <a:pt x="30472" y="1872"/>
                    <a:pt x="34266" y="5587"/>
                  </a:cubicBezTo>
                  <a:cubicBezTo>
                    <a:pt x="38117" y="9248"/>
                    <a:pt x="40075" y="14640"/>
                    <a:pt x="40075" y="21793"/>
                  </a:cubicBezTo>
                  <a:cubicBezTo>
                    <a:pt x="40075" y="28805"/>
                    <a:pt x="38346" y="34588"/>
                    <a:pt x="34937" y="39114"/>
                  </a:cubicBezTo>
                  <a:cubicBezTo>
                    <a:pt x="31587" y="43584"/>
                    <a:pt x="26371" y="45820"/>
                    <a:pt x="19312" y="45820"/>
                  </a:cubicBezTo>
                  <a:cubicBezTo>
                    <a:pt x="13418" y="45820"/>
                    <a:pt x="8731" y="43864"/>
                    <a:pt x="5244" y="39897"/>
                  </a:cubicBezTo>
                  <a:cubicBezTo>
                    <a:pt x="1729" y="35873"/>
                    <a:pt x="0" y="30481"/>
                    <a:pt x="0" y="23692"/>
                  </a:cubicBezTo>
                  <a:cubicBezTo>
                    <a:pt x="0" y="16484"/>
                    <a:pt x="1808" y="10729"/>
                    <a:pt x="5465" y="6481"/>
                  </a:cubicBezTo>
                  <a:cubicBezTo>
                    <a:pt x="9181" y="2179"/>
                    <a:pt x="14118" y="0"/>
                    <a:pt x="20312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1FDE2943-4579-4B2A-A1A4-FF5D4663B0EF}"/>
                </a:ext>
              </a:extLst>
            </p:cNvPr>
            <p:cNvSpPr/>
            <p:nvPr/>
          </p:nvSpPr>
          <p:spPr>
            <a:xfrm>
              <a:off x="6083177" y="914805"/>
              <a:ext cx="19983" cy="55654"/>
            </a:xfrm>
            <a:custGeom>
              <a:avLst/>
              <a:gdLst>
                <a:gd name="connsiteX0" fmla="*/ 5801 w 19983"/>
                <a:gd name="connsiteY0" fmla="*/ 0 h 55654"/>
                <a:gd name="connsiteX1" fmla="*/ 13175 w 19983"/>
                <a:gd name="connsiteY1" fmla="*/ 0 h 55654"/>
                <a:gd name="connsiteX2" fmla="*/ 13175 w 19983"/>
                <a:gd name="connsiteY2" fmla="*/ 11958 h 55654"/>
                <a:gd name="connsiteX3" fmla="*/ 19984 w 19983"/>
                <a:gd name="connsiteY3" fmla="*/ 11958 h 55654"/>
                <a:gd name="connsiteX4" fmla="*/ 19984 w 19983"/>
                <a:gd name="connsiteY4" fmla="*/ 17881 h 55654"/>
                <a:gd name="connsiteX5" fmla="*/ 13175 w 19983"/>
                <a:gd name="connsiteY5" fmla="*/ 17881 h 55654"/>
                <a:gd name="connsiteX6" fmla="*/ 13175 w 19983"/>
                <a:gd name="connsiteY6" fmla="*/ 45932 h 55654"/>
                <a:gd name="connsiteX7" fmla="*/ 14625 w 19983"/>
                <a:gd name="connsiteY7" fmla="*/ 48949 h 55654"/>
                <a:gd name="connsiteX8" fmla="*/ 17526 w 19983"/>
                <a:gd name="connsiteY8" fmla="*/ 49396 h 55654"/>
                <a:gd name="connsiteX9" fmla="*/ 18533 w 19983"/>
                <a:gd name="connsiteY9" fmla="*/ 49396 h 55654"/>
                <a:gd name="connsiteX10" fmla="*/ 19984 w 19983"/>
                <a:gd name="connsiteY10" fmla="*/ 49284 h 55654"/>
                <a:gd name="connsiteX11" fmla="*/ 19984 w 19983"/>
                <a:gd name="connsiteY11" fmla="*/ 54984 h 55654"/>
                <a:gd name="connsiteX12" fmla="*/ 17411 w 19983"/>
                <a:gd name="connsiteY12" fmla="*/ 55431 h 55654"/>
                <a:gd name="connsiteX13" fmla="*/ 14511 w 19983"/>
                <a:gd name="connsiteY13" fmla="*/ 55654 h 55654"/>
                <a:gd name="connsiteX14" fmla="*/ 7587 w 19983"/>
                <a:gd name="connsiteY14" fmla="*/ 53084 h 55654"/>
                <a:gd name="connsiteX15" fmla="*/ 5801 w 19983"/>
                <a:gd name="connsiteY15" fmla="*/ 46379 h 55654"/>
                <a:gd name="connsiteX16" fmla="*/ 5801 w 19983"/>
                <a:gd name="connsiteY16" fmla="*/ 17881 h 55654"/>
                <a:gd name="connsiteX17" fmla="*/ 0 w 19983"/>
                <a:gd name="connsiteY17" fmla="*/ 17881 h 55654"/>
                <a:gd name="connsiteX18" fmla="*/ 0 w 19983"/>
                <a:gd name="connsiteY18" fmla="*/ 11958 h 55654"/>
                <a:gd name="connsiteX19" fmla="*/ 5801 w 19983"/>
                <a:gd name="connsiteY19" fmla="*/ 11958 h 5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83" h="55654">
                  <a:moveTo>
                    <a:pt x="5801" y="0"/>
                  </a:moveTo>
                  <a:lnTo>
                    <a:pt x="13175" y="0"/>
                  </a:lnTo>
                  <a:lnTo>
                    <a:pt x="13175" y="11958"/>
                  </a:lnTo>
                  <a:lnTo>
                    <a:pt x="19984" y="11958"/>
                  </a:lnTo>
                  <a:lnTo>
                    <a:pt x="19984" y="17881"/>
                  </a:lnTo>
                  <a:lnTo>
                    <a:pt x="13175" y="17881"/>
                  </a:lnTo>
                  <a:lnTo>
                    <a:pt x="13175" y="45932"/>
                  </a:lnTo>
                  <a:cubicBezTo>
                    <a:pt x="13175" y="47440"/>
                    <a:pt x="13646" y="48446"/>
                    <a:pt x="14625" y="48949"/>
                  </a:cubicBezTo>
                  <a:cubicBezTo>
                    <a:pt x="15211" y="49256"/>
                    <a:pt x="16182" y="49396"/>
                    <a:pt x="17526" y="49396"/>
                  </a:cubicBezTo>
                  <a:cubicBezTo>
                    <a:pt x="17804" y="49396"/>
                    <a:pt x="18140" y="49396"/>
                    <a:pt x="18533" y="49396"/>
                  </a:cubicBezTo>
                  <a:cubicBezTo>
                    <a:pt x="18976" y="49396"/>
                    <a:pt x="19455" y="49368"/>
                    <a:pt x="19984" y="49284"/>
                  </a:cubicBezTo>
                  <a:lnTo>
                    <a:pt x="19984" y="54984"/>
                  </a:lnTo>
                  <a:cubicBezTo>
                    <a:pt x="19148" y="55207"/>
                    <a:pt x="18304" y="55347"/>
                    <a:pt x="17411" y="55431"/>
                  </a:cubicBezTo>
                  <a:cubicBezTo>
                    <a:pt x="16518" y="55570"/>
                    <a:pt x="15547" y="55654"/>
                    <a:pt x="14511" y="55654"/>
                  </a:cubicBezTo>
                  <a:cubicBezTo>
                    <a:pt x="11160" y="55654"/>
                    <a:pt x="8845" y="54816"/>
                    <a:pt x="7587" y="53084"/>
                  </a:cubicBezTo>
                  <a:cubicBezTo>
                    <a:pt x="6387" y="51380"/>
                    <a:pt x="5801" y="49145"/>
                    <a:pt x="5801" y="46379"/>
                  </a:cubicBezTo>
                  <a:lnTo>
                    <a:pt x="5801" y="17881"/>
                  </a:lnTo>
                  <a:lnTo>
                    <a:pt x="0" y="17881"/>
                  </a:lnTo>
                  <a:lnTo>
                    <a:pt x="0" y="11958"/>
                  </a:lnTo>
                  <a:lnTo>
                    <a:pt x="5801" y="11958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88BA9B0D-69DC-457F-9E59-43219A00802C}"/>
                </a:ext>
              </a:extLst>
            </p:cNvPr>
            <p:cNvSpPr/>
            <p:nvPr/>
          </p:nvSpPr>
          <p:spPr>
            <a:xfrm>
              <a:off x="6108041" y="925757"/>
              <a:ext cx="39188" cy="45596"/>
            </a:xfrm>
            <a:custGeom>
              <a:avLst/>
              <a:gdLst>
                <a:gd name="connsiteX0" fmla="*/ 20320 w 39188"/>
                <a:gd name="connsiteY0" fmla="*/ 0 h 45596"/>
                <a:gd name="connsiteX1" fmla="*/ 29136 w 39188"/>
                <a:gd name="connsiteY1" fmla="*/ 2235 h 45596"/>
                <a:gd name="connsiteX2" fmla="*/ 35724 w 39188"/>
                <a:gd name="connsiteY2" fmla="*/ 7712 h 45596"/>
                <a:gd name="connsiteX3" fmla="*/ 38631 w 39188"/>
                <a:gd name="connsiteY3" fmla="*/ 15311 h 45596"/>
                <a:gd name="connsiteX4" fmla="*/ 39189 w 39188"/>
                <a:gd name="connsiteY4" fmla="*/ 24810 h 45596"/>
                <a:gd name="connsiteX5" fmla="*/ 7702 w 39188"/>
                <a:gd name="connsiteY5" fmla="*/ 24810 h 45596"/>
                <a:gd name="connsiteX6" fmla="*/ 10831 w 39188"/>
                <a:gd name="connsiteY6" fmla="*/ 35427 h 45596"/>
                <a:gd name="connsiteX7" fmla="*/ 19762 w 39188"/>
                <a:gd name="connsiteY7" fmla="*/ 39338 h 45596"/>
                <a:gd name="connsiteX8" fmla="*/ 28807 w 39188"/>
                <a:gd name="connsiteY8" fmla="*/ 35539 h 45596"/>
                <a:gd name="connsiteX9" fmla="*/ 31487 w 39188"/>
                <a:gd name="connsiteY9" fmla="*/ 30510 h 45596"/>
                <a:gd name="connsiteX10" fmla="*/ 38631 w 39188"/>
                <a:gd name="connsiteY10" fmla="*/ 30510 h 45596"/>
                <a:gd name="connsiteX11" fmla="*/ 36731 w 39188"/>
                <a:gd name="connsiteY11" fmla="*/ 35874 h 45596"/>
                <a:gd name="connsiteX12" fmla="*/ 33159 w 39188"/>
                <a:gd name="connsiteY12" fmla="*/ 40568 h 45596"/>
                <a:gd name="connsiteX13" fmla="*/ 25007 w 39188"/>
                <a:gd name="connsiteY13" fmla="*/ 44926 h 45596"/>
                <a:gd name="connsiteX14" fmla="*/ 19205 w 39188"/>
                <a:gd name="connsiteY14" fmla="*/ 45596 h 45596"/>
                <a:gd name="connsiteX15" fmla="*/ 5587 w 39188"/>
                <a:gd name="connsiteY15" fmla="*/ 39785 h 45596"/>
                <a:gd name="connsiteX16" fmla="*/ 0 w 39188"/>
                <a:gd name="connsiteY16" fmla="*/ 23358 h 45596"/>
                <a:gd name="connsiteX17" fmla="*/ 5587 w 39188"/>
                <a:gd name="connsiteY17" fmla="*/ 6482 h 45596"/>
                <a:gd name="connsiteX18" fmla="*/ 20320 w 39188"/>
                <a:gd name="connsiteY18" fmla="*/ 0 h 45596"/>
                <a:gd name="connsiteX19" fmla="*/ 31815 w 39188"/>
                <a:gd name="connsiteY19" fmla="*/ 19110 h 45596"/>
                <a:gd name="connsiteX20" fmla="*/ 29808 w 39188"/>
                <a:gd name="connsiteY20" fmla="*/ 11623 h 45596"/>
                <a:gd name="connsiteX21" fmla="*/ 19876 w 39188"/>
                <a:gd name="connsiteY21" fmla="*/ 6371 h 45596"/>
                <a:gd name="connsiteX22" fmla="*/ 11503 w 39188"/>
                <a:gd name="connsiteY22" fmla="*/ 9947 h 45596"/>
                <a:gd name="connsiteX23" fmla="*/ 7931 w 39188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8" h="45596">
                  <a:moveTo>
                    <a:pt x="20320" y="0"/>
                  </a:moveTo>
                  <a:cubicBezTo>
                    <a:pt x="23363" y="0"/>
                    <a:pt x="26293" y="755"/>
                    <a:pt x="29136" y="2235"/>
                  </a:cubicBezTo>
                  <a:cubicBezTo>
                    <a:pt x="32044" y="3661"/>
                    <a:pt x="34216" y="5477"/>
                    <a:pt x="35724" y="7712"/>
                  </a:cubicBezTo>
                  <a:cubicBezTo>
                    <a:pt x="37124" y="9947"/>
                    <a:pt x="38095" y="12489"/>
                    <a:pt x="38631" y="15311"/>
                  </a:cubicBezTo>
                  <a:cubicBezTo>
                    <a:pt x="38989" y="17322"/>
                    <a:pt x="39189" y="20507"/>
                    <a:pt x="39189" y="24810"/>
                  </a:cubicBezTo>
                  <a:lnTo>
                    <a:pt x="7702" y="24810"/>
                  </a:lnTo>
                  <a:cubicBezTo>
                    <a:pt x="7845" y="29225"/>
                    <a:pt x="8881" y="32745"/>
                    <a:pt x="10831" y="35427"/>
                  </a:cubicBezTo>
                  <a:cubicBezTo>
                    <a:pt x="12753" y="38053"/>
                    <a:pt x="15740" y="39338"/>
                    <a:pt x="19762" y="39338"/>
                  </a:cubicBezTo>
                  <a:cubicBezTo>
                    <a:pt x="23556" y="39338"/>
                    <a:pt x="26571" y="38081"/>
                    <a:pt x="28807" y="35539"/>
                  </a:cubicBezTo>
                  <a:cubicBezTo>
                    <a:pt x="30058" y="34142"/>
                    <a:pt x="30951" y="32465"/>
                    <a:pt x="31487" y="30510"/>
                  </a:cubicBezTo>
                  <a:lnTo>
                    <a:pt x="38631" y="30510"/>
                  </a:lnTo>
                  <a:cubicBezTo>
                    <a:pt x="38403" y="32074"/>
                    <a:pt x="37760" y="33862"/>
                    <a:pt x="36731" y="35874"/>
                  </a:cubicBezTo>
                  <a:cubicBezTo>
                    <a:pt x="35673" y="37830"/>
                    <a:pt x="34495" y="39394"/>
                    <a:pt x="33159" y="40568"/>
                  </a:cubicBezTo>
                  <a:cubicBezTo>
                    <a:pt x="30979" y="42747"/>
                    <a:pt x="28271" y="44172"/>
                    <a:pt x="25007" y="44926"/>
                  </a:cubicBezTo>
                  <a:cubicBezTo>
                    <a:pt x="23277" y="45373"/>
                    <a:pt x="21356" y="45596"/>
                    <a:pt x="19205" y="45596"/>
                  </a:cubicBezTo>
                  <a:cubicBezTo>
                    <a:pt x="13846" y="45596"/>
                    <a:pt x="9295" y="43669"/>
                    <a:pt x="5587" y="39785"/>
                  </a:cubicBezTo>
                  <a:cubicBezTo>
                    <a:pt x="1843" y="35846"/>
                    <a:pt x="0" y="30370"/>
                    <a:pt x="0" y="23358"/>
                  </a:cubicBezTo>
                  <a:cubicBezTo>
                    <a:pt x="0" y="16428"/>
                    <a:pt x="1843" y="10813"/>
                    <a:pt x="5587" y="6482"/>
                  </a:cubicBezTo>
                  <a:cubicBezTo>
                    <a:pt x="9381" y="2179"/>
                    <a:pt x="14289" y="0"/>
                    <a:pt x="20320" y="0"/>
                  </a:cubicBezTo>
                  <a:close/>
                  <a:moveTo>
                    <a:pt x="31815" y="19110"/>
                  </a:moveTo>
                  <a:cubicBezTo>
                    <a:pt x="31508" y="15981"/>
                    <a:pt x="30844" y="13495"/>
                    <a:pt x="29808" y="11623"/>
                  </a:cubicBezTo>
                  <a:cubicBezTo>
                    <a:pt x="27800" y="8131"/>
                    <a:pt x="24478" y="6371"/>
                    <a:pt x="19876" y="6371"/>
                  </a:cubicBezTo>
                  <a:cubicBezTo>
                    <a:pt x="16526" y="6371"/>
                    <a:pt x="13732" y="7572"/>
                    <a:pt x="11503" y="9947"/>
                  </a:cubicBezTo>
                  <a:cubicBezTo>
                    <a:pt x="9267" y="12349"/>
                    <a:pt x="8066" y="15395"/>
                    <a:pt x="7931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22E0F67F-95C0-436A-BC25-15931AA31006}"/>
                </a:ext>
              </a:extLst>
            </p:cNvPr>
            <p:cNvSpPr/>
            <p:nvPr/>
          </p:nvSpPr>
          <p:spPr>
            <a:xfrm>
              <a:off x="6160012" y="927322"/>
              <a:ext cx="8373" cy="42467"/>
            </a:xfrm>
            <a:custGeom>
              <a:avLst/>
              <a:gdLst>
                <a:gd name="connsiteX0" fmla="*/ 0 w 8373"/>
                <a:gd name="connsiteY0" fmla="*/ 0 h 42467"/>
                <a:gd name="connsiteX1" fmla="*/ 8374 w 8373"/>
                <a:gd name="connsiteY1" fmla="*/ 0 h 42467"/>
                <a:gd name="connsiteX2" fmla="*/ 8374 w 8373"/>
                <a:gd name="connsiteY2" fmla="*/ 8717 h 42467"/>
                <a:gd name="connsiteX3" fmla="*/ 0 w 8373"/>
                <a:gd name="connsiteY3" fmla="*/ 8717 h 42467"/>
                <a:gd name="connsiteX4" fmla="*/ 0 w 8373"/>
                <a:gd name="connsiteY4" fmla="*/ 33750 h 42467"/>
                <a:gd name="connsiteX5" fmla="*/ 8374 w 8373"/>
                <a:gd name="connsiteY5" fmla="*/ 33750 h 42467"/>
                <a:gd name="connsiteX6" fmla="*/ 8374 w 8373"/>
                <a:gd name="connsiteY6" fmla="*/ 42467 h 42467"/>
                <a:gd name="connsiteX7" fmla="*/ 0 w 8373"/>
                <a:gd name="connsiteY7" fmla="*/ 42467 h 4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3" h="42467">
                  <a:moveTo>
                    <a:pt x="0" y="0"/>
                  </a:moveTo>
                  <a:lnTo>
                    <a:pt x="8374" y="0"/>
                  </a:lnTo>
                  <a:lnTo>
                    <a:pt x="8374" y="8717"/>
                  </a:lnTo>
                  <a:lnTo>
                    <a:pt x="0" y="8717"/>
                  </a:lnTo>
                  <a:close/>
                  <a:moveTo>
                    <a:pt x="0" y="33750"/>
                  </a:moveTo>
                  <a:lnTo>
                    <a:pt x="8374" y="33750"/>
                  </a:lnTo>
                  <a:lnTo>
                    <a:pt x="8374" y="42467"/>
                  </a:lnTo>
                  <a:lnTo>
                    <a:pt x="0" y="4246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0CBFA7DF-4941-4B91-952C-E4D1E314C041}"/>
                </a:ext>
              </a:extLst>
            </p:cNvPr>
            <p:cNvSpPr/>
            <p:nvPr/>
          </p:nvSpPr>
          <p:spPr>
            <a:xfrm>
              <a:off x="6198214" y="910782"/>
              <a:ext cx="52585" cy="59007"/>
            </a:xfrm>
            <a:custGeom>
              <a:avLst/>
              <a:gdLst>
                <a:gd name="connsiteX0" fmla="*/ 0 w 52585"/>
                <a:gd name="connsiteY0" fmla="*/ 0 h 59007"/>
                <a:gd name="connsiteX1" fmla="*/ 9267 w 52585"/>
                <a:gd name="connsiteY1" fmla="*/ 0 h 59007"/>
                <a:gd name="connsiteX2" fmla="*/ 26235 w 52585"/>
                <a:gd name="connsiteY2" fmla="*/ 28386 h 59007"/>
                <a:gd name="connsiteX3" fmla="*/ 43204 w 52585"/>
                <a:gd name="connsiteY3" fmla="*/ 0 h 59007"/>
                <a:gd name="connsiteX4" fmla="*/ 52585 w 52585"/>
                <a:gd name="connsiteY4" fmla="*/ 0 h 59007"/>
                <a:gd name="connsiteX5" fmla="*/ 30258 w 52585"/>
                <a:gd name="connsiteY5" fmla="*/ 35203 h 59007"/>
                <a:gd name="connsiteX6" fmla="*/ 30258 w 52585"/>
                <a:gd name="connsiteY6" fmla="*/ 59007 h 59007"/>
                <a:gd name="connsiteX7" fmla="*/ 22327 w 52585"/>
                <a:gd name="connsiteY7" fmla="*/ 59007 h 59007"/>
                <a:gd name="connsiteX8" fmla="*/ 22327 w 52585"/>
                <a:gd name="connsiteY8" fmla="*/ 35203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85" h="59007">
                  <a:moveTo>
                    <a:pt x="0" y="0"/>
                  </a:moveTo>
                  <a:lnTo>
                    <a:pt x="9267" y="0"/>
                  </a:lnTo>
                  <a:lnTo>
                    <a:pt x="26235" y="28386"/>
                  </a:lnTo>
                  <a:lnTo>
                    <a:pt x="43204" y="0"/>
                  </a:lnTo>
                  <a:lnTo>
                    <a:pt x="52585" y="0"/>
                  </a:lnTo>
                  <a:lnTo>
                    <a:pt x="30258" y="35203"/>
                  </a:lnTo>
                  <a:lnTo>
                    <a:pt x="30258" y="59007"/>
                  </a:lnTo>
                  <a:lnTo>
                    <a:pt x="22327" y="59007"/>
                  </a:lnTo>
                  <a:lnTo>
                    <a:pt x="22327" y="35203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2171E838-8623-4F34-BCBE-C418C376D436}"/>
                </a:ext>
              </a:extLst>
            </p:cNvPr>
            <p:cNvSpPr/>
            <p:nvPr/>
          </p:nvSpPr>
          <p:spPr>
            <a:xfrm>
              <a:off x="5916448" y="1023488"/>
              <a:ext cx="40745" cy="45484"/>
            </a:xfrm>
            <a:custGeom>
              <a:avLst/>
              <a:gdLst>
                <a:gd name="connsiteX0" fmla="*/ 7587 w 40745"/>
                <a:gd name="connsiteY0" fmla="*/ 32633 h 45484"/>
                <a:gd name="connsiteX1" fmla="*/ 9824 w 40745"/>
                <a:gd name="connsiteY1" fmla="*/ 37550 h 45484"/>
                <a:gd name="connsiteX2" fmla="*/ 15297 w 40745"/>
                <a:gd name="connsiteY2" fmla="*/ 39338 h 45484"/>
                <a:gd name="connsiteX3" fmla="*/ 22663 w 40745"/>
                <a:gd name="connsiteY3" fmla="*/ 37550 h 45484"/>
                <a:gd name="connsiteX4" fmla="*/ 28693 w 40745"/>
                <a:gd name="connsiteY4" fmla="*/ 27939 h 45484"/>
                <a:gd name="connsiteX5" fmla="*/ 28693 w 40745"/>
                <a:gd name="connsiteY5" fmla="*/ 22127 h 45484"/>
                <a:gd name="connsiteX6" fmla="*/ 25228 w 40745"/>
                <a:gd name="connsiteY6" fmla="*/ 23581 h 45484"/>
                <a:gd name="connsiteX7" fmla="*/ 21213 w 40745"/>
                <a:gd name="connsiteY7" fmla="*/ 24363 h 45484"/>
                <a:gd name="connsiteX8" fmla="*/ 16854 w 40745"/>
                <a:gd name="connsiteY8" fmla="*/ 24922 h 45484"/>
                <a:gd name="connsiteX9" fmla="*/ 10938 w 40745"/>
                <a:gd name="connsiteY9" fmla="*/ 26598 h 45484"/>
                <a:gd name="connsiteX10" fmla="*/ 7587 w 40745"/>
                <a:gd name="connsiteY10" fmla="*/ 32633 h 45484"/>
                <a:gd name="connsiteX11" fmla="*/ 25121 w 40745"/>
                <a:gd name="connsiteY11" fmla="*/ 17993 h 45484"/>
                <a:gd name="connsiteX12" fmla="*/ 28464 w 40745"/>
                <a:gd name="connsiteY12" fmla="*/ 15869 h 45484"/>
                <a:gd name="connsiteX13" fmla="*/ 28915 w 40745"/>
                <a:gd name="connsiteY13" fmla="*/ 13075 h 45484"/>
                <a:gd name="connsiteX14" fmla="*/ 26235 w 40745"/>
                <a:gd name="connsiteY14" fmla="*/ 7711 h 45484"/>
                <a:gd name="connsiteX15" fmla="*/ 18755 w 40745"/>
                <a:gd name="connsiteY15" fmla="*/ 6034 h 45484"/>
                <a:gd name="connsiteX16" fmla="*/ 10717 w 40745"/>
                <a:gd name="connsiteY16" fmla="*/ 9164 h 45484"/>
                <a:gd name="connsiteX17" fmla="*/ 9045 w 40745"/>
                <a:gd name="connsiteY17" fmla="*/ 14193 h 45484"/>
                <a:gd name="connsiteX18" fmla="*/ 2229 w 40745"/>
                <a:gd name="connsiteY18" fmla="*/ 14193 h 45484"/>
                <a:gd name="connsiteX19" fmla="*/ 7366 w 40745"/>
                <a:gd name="connsiteY19" fmla="*/ 3129 h 45484"/>
                <a:gd name="connsiteX20" fmla="*/ 18869 w 40745"/>
                <a:gd name="connsiteY20" fmla="*/ 0 h 45484"/>
                <a:gd name="connsiteX21" fmla="*/ 31258 w 40745"/>
                <a:gd name="connsiteY21" fmla="*/ 2906 h 45484"/>
                <a:gd name="connsiteX22" fmla="*/ 35945 w 40745"/>
                <a:gd name="connsiteY22" fmla="*/ 11846 h 45484"/>
                <a:gd name="connsiteX23" fmla="*/ 35945 w 40745"/>
                <a:gd name="connsiteY23" fmla="*/ 36656 h 45484"/>
                <a:gd name="connsiteX24" fmla="*/ 36395 w 40745"/>
                <a:gd name="connsiteY24" fmla="*/ 38444 h 45484"/>
                <a:gd name="connsiteX25" fmla="*/ 38288 w 40745"/>
                <a:gd name="connsiteY25" fmla="*/ 39114 h 45484"/>
                <a:gd name="connsiteX26" fmla="*/ 39410 w 40745"/>
                <a:gd name="connsiteY26" fmla="*/ 39114 h 45484"/>
                <a:gd name="connsiteX27" fmla="*/ 40746 w 40745"/>
                <a:gd name="connsiteY27" fmla="*/ 38891 h 45484"/>
                <a:gd name="connsiteX28" fmla="*/ 40746 w 40745"/>
                <a:gd name="connsiteY28" fmla="*/ 44255 h 45484"/>
                <a:gd name="connsiteX29" fmla="*/ 38067 w 40745"/>
                <a:gd name="connsiteY29" fmla="*/ 44814 h 45484"/>
                <a:gd name="connsiteX30" fmla="*/ 35724 w 40745"/>
                <a:gd name="connsiteY30" fmla="*/ 44926 h 45484"/>
                <a:gd name="connsiteX31" fmla="*/ 30250 w 40745"/>
                <a:gd name="connsiteY31" fmla="*/ 42356 h 45484"/>
                <a:gd name="connsiteX32" fmla="*/ 29021 w 40745"/>
                <a:gd name="connsiteY32" fmla="*/ 38332 h 45484"/>
                <a:gd name="connsiteX33" fmla="*/ 22770 w 40745"/>
                <a:gd name="connsiteY33" fmla="*/ 43361 h 45484"/>
                <a:gd name="connsiteX34" fmla="*/ 13617 w 40745"/>
                <a:gd name="connsiteY34" fmla="*/ 45485 h 45484"/>
                <a:gd name="connsiteX35" fmla="*/ 3793 w 40745"/>
                <a:gd name="connsiteY35" fmla="*/ 41909 h 45484"/>
                <a:gd name="connsiteX36" fmla="*/ 0 w 40745"/>
                <a:gd name="connsiteY36" fmla="*/ 32744 h 45484"/>
                <a:gd name="connsiteX37" fmla="*/ 3687 w 40745"/>
                <a:gd name="connsiteY37" fmla="*/ 23469 h 45484"/>
                <a:gd name="connsiteX38" fmla="*/ 13617 w 40745"/>
                <a:gd name="connsiteY38" fmla="*/ 19445 h 4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745" h="45484">
                  <a:moveTo>
                    <a:pt x="7587" y="32633"/>
                  </a:moveTo>
                  <a:cubicBezTo>
                    <a:pt x="7587" y="34728"/>
                    <a:pt x="8316" y="36376"/>
                    <a:pt x="9824" y="37550"/>
                  </a:cubicBezTo>
                  <a:cubicBezTo>
                    <a:pt x="11389" y="38752"/>
                    <a:pt x="13203" y="39338"/>
                    <a:pt x="15297" y="39338"/>
                  </a:cubicBezTo>
                  <a:cubicBezTo>
                    <a:pt x="17804" y="39338"/>
                    <a:pt x="20262" y="38752"/>
                    <a:pt x="22663" y="37550"/>
                  </a:cubicBezTo>
                  <a:cubicBezTo>
                    <a:pt x="26678" y="35622"/>
                    <a:pt x="28693" y="32410"/>
                    <a:pt x="28693" y="27939"/>
                  </a:cubicBezTo>
                  <a:lnTo>
                    <a:pt x="28693" y="22127"/>
                  </a:lnTo>
                  <a:cubicBezTo>
                    <a:pt x="27800" y="22742"/>
                    <a:pt x="26621" y="23217"/>
                    <a:pt x="25228" y="23581"/>
                  </a:cubicBezTo>
                  <a:cubicBezTo>
                    <a:pt x="23892" y="23972"/>
                    <a:pt x="22548" y="24223"/>
                    <a:pt x="21213" y="24363"/>
                  </a:cubicBezTo>
                  <a:lnTo>
                    <a:pt x="16854" y="24922"/>
                  </a:lnTo>
                  <a:cubicBezTo>
                    <a:pt x="14175" y="25313"/>
                    <a:pt x="12196" y="25872"/>
                    <a:pt x="10938" y="26598"/>
                  </a:cubicBezTo>
                  <a:cubicBezTo>
                    <a:pt x="8709" y="27883"/>
                    <a:pt x="7587" y="29895"/>
                    <a:pt x="7587" y="32633"/>
                  </a:cubicBezTo>
                  <a:close/>
                  <a:moveTo>
                    <a:pt x="25121" y="17993"/>
                  </a:moveTo>
                  <a:cubicBezTo>
                    <a:pt x="26735" y="17769"/>
                    <a:pt x="27850" y="17071"/>
                    <a:pt x="28464" y="15869"/>
                  </a:cubicBezTo>
                  <a:cubicBezTo>
                    <a:pt x="28743" y="15199"/>
                    <a:pt x="28915" y="14277"/>
                    <a:pt x="28915" y="13075"/>
                  </a:cubicBezTo>
                  <a:cubicBezTo>
                    <a:pt x="28915" y="10617"/>
                    <a:pt x="28022" y="8829"/>
                    <a:pt x="26235" y="7711"/>
                  </a:cubicBezTo>
                  <a:cubicBezTo>
                    <a:pt x="24506" y="6594"/>
                    <a:pt x="22020" y="6034"/>
                    <a:pt x="18755" y="6034"/>
                  </a:cubicBezTo>
                  <a:cubicBezTo>
                    <a:pt x="14961" y="6034"/>
                    <a:pt x="12282" y="7097"/>
                    <a:pt x="10717" y="9164"/>
                  </a:cubicBezTo>
                  <a:cubicBezTo>
                    <a:pt x="9824" y="10282"/>
                    <a:pt x="9267" y="11958"/>
                    <a:pt x="9045" y="14193"/>
                  </a:cubicBezTo>
                  <a:lnTo>
                    <a:pt x="2229" y="14193"/>
                  </a:lnTo>
                  <a:cubicBezTo>
                    <a:pt x="2372" y="8829"/>
                    <a:pt x="4072" y="5140"/>
                    <a:pt x="7366" y="3129"/>
                  </a:cubicBezTo>
                  <a:cubicBezTo>
                    <a:pt x="10717" y="1061"/>
                    <a:pt x="14539" y="0"/>
                    <a:pt x="18869" y="0"/>
                  </a:cubicBezTo>
                  <a:cubicBezTo>
                    <a:pt x="23920" y="0"/>
                    <a:pt x="28050" y="978"/>
                    <a:pt x="31258" y="2906"/>
                  </a:cubicBezTo>
                  <a:cubicBezTo>
                    <a:pt x="34380" y="4861"/>
                    <a:pt x="35945" y="7823"/>
                    <a:pt x="35945" y="11846"/>
                  </a:cubicBezTo>
                  <a:lnTo>
                    <a:pt x="35945" y="36656"/>
                  </a:lnTo>
                  <a:cubicBezTo>
                    <a:pt x="35945" y="37410"/>
                    <a:pt x="36088" y="37997"/>
                    <a:pt x="36395" y="38444"/>
                  </a:cubicBezTo>
                  <a:cubicBezTo>
                    <a:pt x="36674" y="38891"/>
                    <a:pt x="37317" y="39114"/>
                    <a:pt x="38288" y="39114"/>
                  </a:cubicBezTo>
                  <a:cubicBezTo>
                    <a:pt x="38653" y="39114"/>
                    <a:pt x="39017" y="39114"/>
                    <a:pt x="39410" y="39114"/>
                  </a:cubicBezTo>
                  <a:cubicBezTo>
                    <a:pt x="39767" y="39058"/>
                    <a:pt x="40217" y="38975"/>
                    <a:pt x="40746" y="38891"/>
                  </a:cubicBezTo>
                  <a:lnTo>
                    <a:pt x="40746" y="44255"/>
                  </a:lnTo>
                  <a:cubicBezTo>
                    <a:pt x="39546" y="44535"/>
                    <a:pt x="38653" y="44730"/>
                    <a:pt x="38067" y="44814"/>
                  </a:cubicBezTo>
                  <a:cubicBezTo>
                    <a:pt x="37538" y="44870"/>
                    <a:pt x="36752" y="44926"/>
                    <a:pt x="35724" y="44926"/>
                  </a:cubicBezTo>
                  <a:cubicBezTo>
                    <a:pt x="33265" y="44926"/>
                    <a:pt x="31422" y="44060"/>
                    <a:pt x="30250" y="42356"/>
                  </a:cubicBezTo>
                  <a:cubicBezTo>
                    <a:pt x="29722" y="41406"/>
                    <a:pt x="29300" y="40065"/>
                    <a:pt x="29021" y="38332"/>
                  </a:cubicBezTo>
                  <a:cubicBezTo>
                    <a:pt x="27600" y="40288"/>
                    <a:pt x="25506" y="41964"/>
                    <a:pt x="22770" y="43361"/>
                  </a:cubicBezTo>
                  <a:cubicBezTo>
                    <a:pt x="20012" y="44758"/>
                    <a:pt x="16969" y="45485"/>
                    <a:pt x="13617" y="45485"/>
                  </a:cubicBezTo>
                  <a:cubicBezTo>
                    <a:pt x="9602" y="45485"/>
                    <a:pt x="6309" y="44283"/>
                    <a:pt x="3793" y="41909"/>
                  </a:cubicBezTo>
                  <a:cubicBezTo>
                    <a:pt x="1257" y="39450"/>
                    <a:pt x="0" y="36404"/>
                    <a:pt x="0" y="32744"/>
                  </a:cubicBezTo>
                  <a:cubicBezTo>
                    <a:pt x="0" y="28721"/>
                    <a:pt x="1229" y="25648"/>
                    <a:pt x="3687" y="23469"/>
                  </a:cubicBezTo>
                  <a:cubicBezTo>
                    <a:pt x="6194" y="21318"/>
                    <a:pt x="9517" y="19977"/>
                    <a:pt x="13617" y="19445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2FE125BC-3028-4399-876A-E7BA03D3B235}"/>
                </a:ext>
              </a:extLst>
            </p:cNvPr>
            <p:cNvSpPr/>
            <p:nvPr/>
          </p:nvSpPr>
          <p:spPr>
            <a:xfrm>
              <a:off x="5961160" y="1008289"/>
              <a:ext cx="38067" cy="60795"/>
            </a:xfrm>
            <a:custGeom>
              <a:avLst/>
              <a:gdLst>
                <a:gd name="connsiteX0" fmla="*/ 7587 w 38067"/>
                <a:gd name="connsiteY0" fmla="*/ 38220 h 60795"/>
                <a:gd name="connsiteX1" fmla="*/ 10488 w 38067"/>
                <a:gd name="connsiteY1" fmla="*/ 49843 h 60795"/>
                <a:gd name="connsiteX2" fmla="*/ 19984 w 38067"/>
                <a:gd name="connsiteY2" fmla="*/ 54425 h 60795"/>
                <a:gd name="connsiteX3" fmla="*/ 28243 w 38067"/>
                <a:gd name="connsiteY3" fmla="*/ 50178 h 60795"/>
                <a:gd name="connsiteX4" fmla="*/ 31480 w 38067"/>
                <a:gd name="connsiteY4" fmla="*/ 37774 h 60795"/>
                <a:gd name="connsiteX5" fmla="*/ 28128 w 38067"/>
                <a:gd name="connsiteY5" fmla="*/ 25703 h 60795"/>
                <a:gd name="connsiteX6" fmla="*/ 19870 w 38067"/>
                <a:gd name="connsiteY6" fmla="*/ 21793 h 60795"/>
                <a:gd name="connsiteX7" fmla="*/ 10939 w 38067"/>
                <a:gd name="connsiteY7" fmla="*/ 25927 h 60795"/>
                <a:gd name="connsiteX8" fmla="*/ 7587 w 38067"/>
                <a:gd name="connsiteY8" fmla="*/ 38220 h 60795"/>
                <a:gd name="connsiteX9" fmla="*/ 18526 w 38067"/>
                <a:gd name="connsiteY9" fmla="*/ 15423 h 60795"/>
                <a:gd name="connsiteX10" fmla="*/ 26793 w 38067"/>
                <a:gd name="connsiteY10" fmla="*/ 17545 h 60795"/>
                <a:gd name="connsiteX11" fmla="*/ 31143 w 38067"/>
                <a:gd name="connsiteY11" fmla="*/ 21793 h 60795"/>
                <a:gd name="connsiteX12" fmla="*/ 31143 w 38067"/>
                <a:gd name="connsiteY12" fmla="*/ 0 h 60795"/>
                <a:gd name="connsiteX13" fmla="*/ 38067 w 38067"/>
                <a:gd name="connsiteY13" fmla="*/ 0 h 60795"/>
                <a:gd name="connsiteX14" fmla="*/ 38067 w 38067"/>
                <a:gd name="connsiteY14" fmla="*/ 59231 h 60795"/>
                <a:gd name="connsiteX15" fmla="*/ 31594 w 38067"/>
                <a:gd name="connsiteY15" fmla="*/ 59231 h 60795"/>
                <a:gd name="connsiteX16" fmla="*/ 31594 w 38067"/>
                <a:gd name="connsiteY16" fmla="*/ 53196 h 60795"/>
                <a:gd name="connsiteX17" fmla="*/ 25564 w 38067"/>
                <a:gd name="connsiteY17" fmla="*/ 59007 h 60795"/>
                <a:gd name="connsiteX18" fmla="*/ 17747 w 38067"/>
                <a:gd name="connsiteY18" fmla="*/ 60795 h 60795"/>
                <a:gd name="connsiteX19" fmla="*/ 5244 w 38067"/>
                <a:gd name="connsiteY19" fmla="*/ 54761 h 60795"/>
                <a:gd name="connsiteX20" fmla="*/ 0 w 38067"/>
                <a:gd name="connsiteY20" fmla="*/ 38668 h 60795"/>
                <a:gd name="connsiteX21" fmla="*/ 4801 w 38067"/>
                <a:gd name="connsiteY21" fmla="*/ 22351 h 60795"/>
                <a:gd name="connsiteX22" fmla="*/ 18526 w 38067"/>
                <a:gd name="connsiteY22" fmla="*/ 15423 h 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67" h="60795">
                  <a:moveTo>
                    <a:pt x="7587" y="38220"/>
                  </a:moveTo>
                  <a:cubicBezTo>
                    <a:pt x="7587" y="42858"/>
                    <a:pt x="8538" y="46714"/>
                    <a:pt x="10488" y="49843"/>
                  </a:cubicBezTo>
                  <a:cubicBezTo>
                    <a:pt x="12503" y="52916"/>
                    <a:pt x="15654" y="54425"/>
                    <a:pt x="19984" y="54425"/>
                  </a:cubicBezTo>
                  <a:cubicBezTo>
                    <a:pt x="23327" y="54425"/>
                    <a:pt x="26064" y="53028"/>
                    <a:pt x="28243" y="50178"/>
                  </a:cubicBezTo>
                  <a:cubicBezTo>
                    <a:pt x="30393" y="47273"/>
                    <a:pt x="31480" y="43138"/>
                    <a:pt x="31480" y="37774"/>
                  </a:cubicBezTo>
                  <a:cubicBezTo>
                    <a:pt x="31480" y="32353"/>
                    <a:pt x="30365" y="28330"/>
                    <a:pt x="28128" y="25703"/>
                  </a:cubicBezTo>
                  <a:cubicBezTo>
                    <a:pt x="25900" y="23106"/>
                    <a:pt x="23134" y="21793"/>
                    <a:pt x="19870" y="21793"/>
                  </a:cubicBezTo>
                  <a:cubicBezTo>
                    <a:pt x="16211" y="21793"/>
                    <a:pt x="13225" y="23189"/>
                    <a:pt x="10939" y="25927"/>
                  </a:cubicBezTo>
                  <a:cubicBezTo>
                    <a:pt x="8702" y="28693"/>
                    <a:pt x="7587" y="32800"/>
                    <a:pt x="7587" y="38220"/>
                  </a:cubicBezTo>
                  <a:close/>
                  <a:moveTo>
                    <a:pt x="18526" y="15423"/>
                  </a:moveTo>
                  <a:cubicBezTo>
                    <a:pt x="21798" y="15423"/>
                    <a:pt x="24556" y="16149"/>
                    <a:pt x="26793" y="17545"/>
                  </a:cubicBezTo>
                  <a:cubicBezTo>
                    <a:pt x="28043" y="18384"/>
                    <a:pt x="29500" y="19781"/>
                    <a:pt x="31143" y="21793"/>
                  </a:cubicBezTo>
                  <a:lnTo>
                    <a:pt x="31143" y="0"/>
                  </a:lnTo>
                  <a:lnTo>
                    <a:pt x="38067" y="0"/>
                  </a:lnTo>
                  <a:lnTo>
                    <a:pt x="38067" y="59231"/>
                  </a:lnTo>
                  <a:lnTo>
                    <a:pt x="31594" y="59231"/>
                  </a:lnTo>
                  <a:lnTo>
                    <a:pt x="31594" y="53196"/>
                  </a:lnTo>
                  <a:cubicBezTo>
                    <a:pt x="29857" y="55878"/>
                    <a:pt x="27850" y="57833"/>
                    <a:pt x="25564" y="59007"/>
                  </a:cubicBezTo>
                  <a:cubicBezTo>
                    <a:pt x="23327" y="60181"/>
                    <a:pt x="20705" y="60795"/>
                    <a:pt x="17747" y="60795"/>
                  </a:cubicBezTo>
                  <a:cubicBezTo>
                    <a:pt x="12889" y="60795"/>
                    <a:pt x="8731" y="58783"/>
                    <a:pt x="5244" y="54761"/>
                  </a:cubicBezTo>
                  <a:cubicBezTo>
                    <a:pt x="1729" y="50681"/>
                    <a:pt x="0" y="45317"/>
                    <a:pt x="0" y="38668"/>
                  </a:cubicBezTo>
                  <a:cubicBezTo>
                    <a:pt x="0" y="32410"/>
                    <a:pt x="1586" y="26989"/>
                    <a:pt x="4801" y="22351"/>
                  </a:cubicBezTo>
                  <a:cubicBezTo>
                    <a:pt x="7981" y="17741"/>
                    <a:pt x="12560" y="15423"/>
                    <a:pt x="18526" y="1542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F08F8807-27BB-4B8F-8ABD-CACFDC2DC716}"/>
                </a:ext>
              </a:extLst>
            </p:cNvPr>
            <p:cNvSpPr/>
            <p:nvPr/>
          </p:nvSpPr>
          <p:spPr>
            <a:xfrm>
              <a:off x="6006900" y="1008289"/>
              <a:ext cx="38067" cy="60795"/>
            </a:xfrm>
            <a:custGeom>
              <a:avLst/>
              <a:gdLst>
                <a:gd name="connsiteX0" fmla="*/ 7595 w 38067"/>
                <a:gd name="connsiteY0" fmla="*/ 38220 h 60795"/>
                <a:gd name="connsiteX1" fmla="*/ 10496 w 38067"/>
                <a:gd name="connsiteY1" fmla="*/ 49843 h 60795"/>
                <a:gd name="connsiteX2" fmla="*/ 19984 w 38067"/>
                <a:gd name="connsiteY2" fmla="*/ 54425 h 60795"/>
                <a:gd name="connsiteX3" fmla="*/ 28243 w 38067"/>
                <a:gd name="connsiteY3" fmla="*/ 50178 h 60795"/>
                <a:gd name="connsiteX4" fmla="*/ 31480 w 38067"/>
                <a:gd name="connsiteY4" fmla="*/ 37774 h 60795"/>
                <a:gd name="connsiteX5" fmla="*/ 28136 w 38067"/>
                <a:gd name="connsiteY5" fmla="*/ 25703 h 60795"/>
                <a:gd name="connsiteX6" fmla="*/ 19870 w 38067"/>
                <a:gd name="connsiteY6" fmla="*/ 21793 h 60795"/>
                <a:gd name="connsiteX7" fmla="*/ 10939 w 38067"/>
                <a:gd name="connsiteY7" fmla="*/ 25927 h 60795"/>
                <a:gd name="connsiteX8" fmla="*/ 7595 w 38067"/>
                <a:gd name="connsiteY8" fmla="*/ 38220 h 60795"/>
                <a:gd name="connsiteX9" fmla="*/ 18533 w 38067"/>
                <a:gd name="connsiteY9" fmla="*/ 15423 h 60795"/>
                <a:gd name="connsiteX10" fmla="*/ 26793 w 38067"/>
                <a:gd name="connsiteY10" fmla="*/ 17545 h 60795"/>
                <a:gd name="connsiteX11" fmla="*/ 31144 w 38067"/>
                <a:gd name="connsiteY11" fmla="*/ 21793 h 60795"/>
                <a:gd name="connsiteX12" fmla="*/ 31144 w 38067"/>
                <a:gd name="connsiteY12" fmla="*/ 0 h 60795"/>
                <a:gd name="connsiteX13" fmla="*/ 38067 w 38067"/>
                <a:gd name="connsiteY13" fmla="*/ 0 h 60795"/>
                <a:gd name="connsiteX14" fmla="*/ 38067 w 38067"/>
                <a:gd name="connsiteY14" fmla="*/ 59231 h 60795"/>
                <a:gd name="connsiteX15" fmla="*/ 31594 w 38067"/>
                <a:gd name="connsiteY15" fmla="*/ 59231 h 60795"/>
                <a:gd name="connsiteX16" fmla="*/ 31594 w 38067"/>
                <a:gd name="connsiteY16" fmla="*/ 53196 h 60795"/>
                <a:gd name="connsiteX17" fmla="*/ 25564 w 38067"/>
                <a:gd name="connsiteY17" fmla="*/ 59007 h 60795"/>
                <a:gd name="connsiteX18" fmla="*/ 17748 w 38067"/>
                <a:gd name="connsiteY18" fmla="*/ 60795 h 60795"/>
                <a:gd name="connsiteX19" fmla="*/ 5244 w 38067"/>
                <a:gd name="connsiteY19" fmla="*/ 54761 h 60795"/>
                <a:gd name="connsiteX20" fmla="*/ 0 w 38067"/>
                <a:gd name="connsiteY20" fmla="*/ 38668 h 60795"/>
                <a:gd name="connsiteX21" fmla="*/ 4801 w 38067"/>
                <a:gd name="connsiteY21" fmla="*/ 22351 h 60795"/>
                <a:gd name="connsiteX22" fmla="*/ 18533 w 38067"/>
                <a:gd name="connsiteY22" fmla="*/ 15423 h 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67" h="60795">
                  <a:moveTo>
                    <a:pt x="7595" y="38220"/>
                  </a:moveTo>
                  <a:cubicBezTo>
                    <a:pt x="7595" y="42858"/>
                    <a:pt x="8538" y="46714"/>
                    <a:pt x="10496" y="49843"/>
                  </a:cubicBezTo>
                  <a:cubicBezTo>
                    <a:pt x="12503" y="52916"/>
                    <a:pt x="15654" y="54425"/>
                    <a:pt x="19984" y="54425"/>
                  </a:cubicBezTo>
                  <a:cubicBezTo>
                    <a:pt x="23335" y="54425"/>
                    <a:pt x="26071" y="53028"/>
                    <a:pt x="28243" y="50178"/>
                  </a:cubicBezTo>
                  <a:cubicBezTo>
                    <a:pt x="30394" y="47273"/>
                    <a:pt x="31480" y="43138"/>
                    <a:pt x="31480" y="37774"/>
                  </a:cubicBezTo>
                  <a:cubicBezTo>
                    <a:pt x="31480" y="32353"/>
                    <a:pt x="30365" y="28330"/>
                    <a:pt x="28136" y="25703"/>
                  </a:cubicBezTo>
                  <a:cubicBezTo>
                    <a:pt x="25900" y="23106"/>
                    <a:pt x="23134" y="21793"/>
                    <a:pt x="19870" y="21793"/>
                  </a:cubicBezTo>
                  <a:cubicBezTo>
                    <a:pt x="16219" y="21793"/>
                    <a:pt x="13232" y="23189"/>
                    <a:pt x="10939" y="25927"/>
                  </a:cubicBezTo>
                  <a:cubicBezTo>
                    <a:pt x="8709" y="28693"/>
                    <a:pt x="7595" y="32800"/>
                    <a:pt x="7595" y="38220"/>
                  </a:cubicBezTo>
                  <a:close/>
                  <a:moveTo>
                    <a:pt x="18533" y="15423"/>
                  </a:moveTo>
                  <a:cubicBezTo>
                    <a:pt x="21799" y="15423"/>
                    <a:pt x="24563" y="16149"/>
                    <a:pt x="26793" y="17545"/>
                  </a:cubicBezTo>
                  <a:cubicBezTo>
                    <a:pt x="28050" y="18384"/>
                    <a:pt x="29501" y="19781"/>
                    <a:pt x="31144" y="21793"/>
                  </a:cubicBezTo>
                  <a:lnTo>
                    <a:pt x="31144" y="0"/>
                  </a:lnTo>
                  <a:lnTo>
                    <a:pt x="38067" y="0"/>
                  </a:lnTo>
                  <a:lnTo>
                    <a:pt x="38067" y="59231"/>
                  </a:lnTo>
                  <a:lnTo>
                    <a:pt x="31594" y="59231"/>
                  </a:lnTo>
                  <a:lnTo>
                    <a:pt x="31594" y="53196"/>
                  </a:lnTo>
                  <a:cubicBezTo>
                    <a:pt x="29865" y="55878"/>
                    <a:pt x="27857" y="57833"/>
                    <a:pt x="25564" y="59007"/>
                  </a:cubicBezTo>
                  <a:cubicBezTo>
                    <a:pt x="23335" y="60181"/>
                    <a:pt x="20712" y="60795"/>
                    <a:pt x="17748" y="60795"/>
                  </a:cubicBezTo>
                  <a:cubicBezTo>
                    <a:pt x="12896" y="60795"/>
                    <a:pt x="8738" y="58783"/>
                    <a:pt x="5244" y="54761"/>
                  </a:cubicBezTo>
                  <a:cubicBezTo>
                    <a:pt x="1729" y="50681"/>
                    <a:pt x="0" y="45317"/>
                    <a:pt x="0" y="38668"/>
                  </a:cubicBezTo>
                  <a:cubicBezTo>
                    <a:pt x="0" y="32410"/>
                    <a:pt x="1593" y="26989"/>
                    <a:pt x="4801" y="22351"/>
                  </a:cubicBezTo>
                  <a:cubicBezTo>
                    <a:pt x="7981" y="17741"/>
                    <a:pt x="12560" y="15423"/>
                    <a:pt x="18533" y="1542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B10E108-5D43-4659-BD48-0E2EA5D8564A}"/>
                </a:ext>
              </a:extLst>
            </p:cNvPr>
            <p:cNvSpPr/>
            <p:nvPr/>
          </p:nvSpPr>
          <p:spPr>
            <a:xfrm>
              <a:off x="6055856" y="1023488"/>
              <a:ext cx="20869" cy="44032"/>
            </a:xfrm>
            <a:custGeom>
              <a:avLst/>
              <a:gdLst>
                <a:gd name="connsiteX0" fmla="*/ 0 w 20869"/>
                <a:gd name="connsiteY0" fmla="*/ 1006 h 44032"/>
                <a:gd name="connsiteX1" fmla="*/ 6916 w 20869"/>
                <a:gd name="connsiteY1" fmla="*/ 1006 h 44032"/>
                <a:gd name="connsiteX2" fmla="*/ 6916 w 20869"/>
                <a:gd name="connsiteY2" fmla="*/ 8493 h 44032"/>
                <a:gd name="connsiteX3" fmla="*/ 10939 w 20869"/>
                <a:gd name="connsiteY3" fmla="*/ 3129 h 44032"/>
                <a:gd name="connsiteX4" fmla="*/ 18641 w 20869"/>
                <a:gd name="connsiteY4" fmla="*/ 0 h 44032"/>
                <a:gd name="connsiteX5" fmla="*/ 19198 w 20869"/>
                <a:gd name="connsiteY5" fmla="*/ 112 h 44032"/>
                <a:gd name="connsiteX6" fmla="*/ 20870 w 20869"/>
                <a:gd name="connsiteY6" fmla="*/ 224 h 44032"/>
                <a:gd name="connsiteX7" fmla="*/ 20870 w 20869"/>
                <a:gd name="connsiteY7" fmla="*/ 7935 h 44032"/>
                <a:gd name="connsiteX8" fmla="*/ 19755 w 20869"/>
                <a:gd name="connsiteY8" fmla="*/ 7711 h 44032"/>
                <a:gd name="connsiteX9" fmla="*/ 18526 w 20869"/>
                <a:gd name="connsiteY9" fmla="*/ 7711 h 44032"/>
                <a:gd name="connsiteX10" fmla="*/ 10153 w 20869"/>
                <a:gd name="connsiteY10" fmla="*/ 11287 h 44032"/>
                <a:gd name="connsiteX11" fmla="*/ 7252 w 20869"/>
                <a:gd name="connsiteY11" fmla="*/ 19334 h 44032"/>
                <a:gd name="connsiteX12" fmla="*/ 7252 w 20869"/>
                <a:gd name="connsiteY12" fmla="*/ 44032 h 44032"/>
                <a:gd name="connsiteX13" fmla="*/ 0 w 20869"/>
                <a:gd name="connsiteY13" fmla="*/ 44032 h 4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69" h="44032">
                  <a:moveTo>
                    <a:pt x="0" y="1006"/>
                  </a:moveTo>
                  <a:lnTo>
                    <a:pt x="6916" y="1006"/>
                  </a:lnTo>
                  <a:lnTo>
                    <a:pt x="6916" y="8493"/>
                  </a:lnTo>
                  <a:cubicBezTo>
                    <a:pt x="7423" y="7013"/>
                    <a:pt x="8760" y="5225"/>
                    <a:pt x="10939" y="3129"/>
                  </a:cubicBezTo>
                  <a:cubicBezTo>
                    <a:pt x="13168" y="1061"/>
                    <a:pt x="15740" y="0"/>
                    <a:pt x="18641" y="0"/>
                  </a:cubicBezTo>
                  <a:cubicBezTo>
                    <a:pt x="18698" y="0"/>
                    <a:pt x="18891" y="56"/>
                    <a:pt x="19198" y="112"/>
                  </a:cubicBezTo>
                  <a:cubicBezTo>
                    <a:pt x="19563" y="112"/>
                    <a:pt x="20119" y="167"/>
                    <a:pt x="20870" y="224"/>
                  </a:cubicBezTo>
                  <a:lnTo>
                    <a:pt x="20870" y="7935"/>
                  </a:lnTo>
                  <a:cubicBezTo>
                    <a:pt x="20484" y="7795"/>
                    <a:pt x="20119" y="7711"/>
                    <a:pt x="19755" y="7711"/>
                  </a:cubicBezTo>
                  <a:cubicBezTo>
                    <a:pt x="19369" y="7711"/>
                    <a:pt x="18976" y="7711"/>
                    <a:pt x="18526" y="7711"/>
                  </a:cubicBezTo>
                  <a:cubicBezTo>
                    <a:pt x="14876" y="7711"/>
                    <a:pt x="12082" y="8913"/>
                    <a:pt x="10153" y="11287"/>
                  </a:cubicBezTo>
                  <a:cubicBezTo>
                    <a:pt x="8202" y="13606"/>
                    <a:pt x="7252" y="16288"/>
                    <a:pt x="7252" y="19334"/>
                  </a:cubicBezTo>
                  <a:lnTo>
                    <a:pt x="7252" y="44032"/>
                  </a:lnTo>
                  <a:lnTo>
                    <a:pt x="0" y="44032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AD29E2A1-6D2D-4105-AF5F-ED0D8A26FE1B}"/>
                </a:ext>
              </a:extLst>
            </p:cNvPr>
            <p:cNvSpPr/>
            <p:nvPr/>
          </p:nvSpPr>
          <p:spPr>
            <a:xfrm>
              <a:off x="6080662" y="1023488"/>
              <a:ext cx="39189" cy="45596"/>
            </a:xfrm>
            <a:custGeom>
              <a:avLst/>
              <a:gdLst>
                <a:gd name="connsiteX0" fmla="*/ 20320 w 39189"/>
                <a:gd name="connsiteY0" fmla="*/ 0 h 45596"/>
                <a:gd name="connsiteX1" fmla="*/ 29136 w 39189"/>
                <a:gd name="connsiteY1" fmla="*/ 2235 h 45596"/>
                <a:gd name="connsiteX2" fmla="*/ 35724 w 39189"/>
                <a:gd name="connsiteY2" fmla="*/ 7711 h 45596"/>
                <a:gd name="connsiteX3" fmla="*/ 38632 w 39189"/>
                <a:gd name="connsiteY3" fmla="*/ 15310 h 45596"/>
                <a:gd name="connsiteX4" fmla="*/ 39189 w 39189"/>
                <a:gd name="connsiteY4" fmla="*/ 24809 h 45596"/>
                <a:gd name="connsiteX5" fmla="*/ 7702 w 39189"/>
                <a:gd name="connsiteY5" fmla="*/ 24809 h 45596"/>
                <a:gd name="connsiteX6" fmla="*/ 10832 w 39189"/>
                <a:gd name="connsiteY6" fmla="*/ 35426 h 45596"/>
                <a:gd name="connsiteX7" fmla="*/ 19763 w 39189"/>
                <a:gd name="connsiteY7" fmla="*/ 39338 h 45596"/>
                <a:gd name="connsiteX8" fmla="*/ 28808 w 39189"/>
                <a:gd name="connsiteY8" fmla="*/ 35538 h 45596"/>
                <a:gd name="connsiteX9" fmla="*/ 31487 w 39189"/>
                <a:gd name="connsiteY9" fmla="*/ 30509 h 45596"/>
                <a:gd name="connsiteX10" fmla="*/ 38632 w 39189"/>
                <a:gd name="connsiteY10" fmla="*/ 30509 h 45596"/>
                <a:gd name="connsiteX11" fmla="*/ 36731 w 39189"/>
                <a:gd name="connsiteY11" fmla="*/ 35873 h 45596"/>
                <a:gd name="connsiteX12" fmla="*/ 33159 w 39189"/>
                <a:gd name="connsiteY12" fmla="*/ 40568 h 45596"/>
                <a:gd name="connsiteX13" fmla="*/ 25007 w 39189"/>
                <a:gd name="connsiteY13" fmla="*/ 44926 h 45596"/>
                <a:gd name="connsiteX14" fmla="*/ 19205 w 39189"/>
                <a:gd name="connsiteY14" fmla="*/ 45596 h 45596"/>
                <a:gd name="connsiteX15" fmla="*/ 5587 w 39189"/>
                <a:gd name="connsiteY15" fmla="*/ 39785 h 45596"/>
                <a:gd name="connsiteX16" fmla="*/ 0 w 39189"/>
                <a:gd name="connsiteY16" fmla="*/ 23357 h 45596"/>
                <a:gd name="connsiteX17" fmla="*/ 5587 w 39189"/>
                <a:gd name="connsiteY17" fmla="*/ 6482 h 45596"/>
                <a:gd name="connsiteX18" fmla="*/ 20320 w 39189"/>
                <a:gd name="connsiteY18" fmla="*/ 0 h 45596"/>
                <a:gd name="connsiteX19" fmla="*/ 31815 w 39189"/>
                <a:gd name="connsiteY19" fmla="*/ 19110 h 45596"/>
                <a:gd name="connsiteX20" fmla="*/ 29808 w 39189"/>
                <a:gd name="connsiteY20" fmla="*/ 11623 h 45596"/>
                <a:gd name="connsiteX21" fmla="*/ 19877 w 39189"/>
                <a:gd name="connsiteY21" fmla="*/ 6370 h 45596"/>
                <a:gd name="connsiteX22" fmla="*/ 11503 w 39189"/>
                <a:gd name="connsiteY22" fmla="*/ 9946 h 45596"/>
                <a:gd name="connsiteX23" fmla="*/ 7931 w 39189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9" h="45596">
                  <a:moveTo>
                    <a:pt x="20320" y="0"/>
                  </a:moveTo>
                  <a:cubicBezTo>
                    <a:pt x="23363" y="0"/>
                    <a:pt x="26293" y="755"/>
                    <a:pt x="29136" y="2235"/>
                  </a:cubicBezTo>
                  <a:cubicBezTo>
                    <a:pt x="32044" y="3660"/>
                    <a:pt x="34216" y="5476"/>
                    <a:pt x="35724" y="7711"/>
                  </a:cubicBezTo>
                  <a:cubicBezTo>
                    <a:pt x="37124" y="9946"/>
                    <a:pt x="38096" y="12489"/>
                    <a:pt x="38632" y="15310"/>
                  </a:cubicBezTo>
                  <a:cubicBezTo>
                    <a:pt x="38989" y="17322"/>
                    <a:pt x="39189" y="20507"/>
                    <a:pt x="39189" y="24809"/>
                  </a:cubicBezTo>
                  <a:lnTo>
                    <a:pt x="7702" y="24809"/>
                  </a:lnTo>
                  <a:cubicBezTo>
                    <a:pt x="7845" y="29224"/>
                    <a:pt x="8874" y="32744"/>
                    <a:pt x="10832" y="35426"/>
                  </a:cubicBezTo>
                  <a:cubicBezTo>
                    <a:pt x="12754" y="38053"/>
                    <a:pt x="15740" y="39338"/>
                    <a:pt x="19763" y="39338"/>
                  </a:cubicBezTo>
                  <a:cubicBezTo>
                    <a:pt x="23556" y="39338"/>
                    <a:pt x="26571" y="38081"/>
                    <a:pt x="28808" y="35538"/>
                  </a:cubicBezTo>
                  <a:cubicBezTo>
                    <a:pt x="30058" y="34141"/>
                    <a:pt x="30951" y="32465"/>
                    <a:pt x="31487" y="30509"/>
                  </a:cubicBezTo>
                  <a:lnTo>
                    <a:pt x="38632" y="30509"/>
                  </a:lnTo>
                  <a:cubicBezTo>
                    <a:pt x="38403" y="32074"/>
                    <a:pt x="37760" y="33862"/>
                    <a:pt x="36731" y="35873"/>
                  </a:cubicBezTo>
                  <a:cubicBezTo>
                    <a:pt x="35666" y="37830"/>
                    <a:pt x="34495" y="39394"/>
                    <a:pt x="33159" y="40568"/>
                  </a:cubicBezTo>
                  <a:cubicBezTo>
                    <a:pt x="30979" y="42747"/>
                    <a:pt x="28272" y="44172"/>
                    <a:pt x="25007" y="44926"/>
                  </a:cubicBezTo>
                  <a:cubicBezTo>
                    <a:pt x="23277" y="45373"/>
                    <a:pt x="21356" y="45596"/>
                    <a:pt x="19205" y="45596"/>
                  </a:cubicBezTo>
                  <a:cubicBezTo>
                    <a:pt x="13847" y="45596"/>
                    <a:pt x="9295" y="43669"/>
                    <a:pt x="5587" y="39785"/>
                  </a:cubicBezTo>
                  <a:cubicBezTo>
                    <a:pt x="1843" y="35846"/>
                    <a:pt x="0" y="30370"/>
                    <a:pt x="0" y="23357"/>
                  </a:cubicBezTo>
                  <a:cubicBezTo>
                    <a:pt x="0" y="16428"/>
                    <a:pt x="1843" y="10812"/>
                    <a:pt x="5587" y="6482"/>
                  </a:cubicBezTo>
                  <a:cubicBezTo>
                    <a:pt x="9381" y="2179"/>
                    <a:pt x="14289" y="0"/>
                    <a:pt x="20320" y="0"/>
                  </a:cubicBezTo>
                  <a:close/>
                  <a:moveTo>
                    <a:pt x="31815" y="19110"/>
                  </a:moveTo>
                  <a:cubicBezTo>
                    <a:pt x="31508" y="15981"/>
                    <a:pt x="30844" y="13494"/>
                    <a:pt x="29808" y="11623"/>
                  </a:cubicBezTo>
                  <a:cubicBezTo>
                    <a:pt x="27800" y="8130"/>
                    <a:pt x="24478" y="6370"/>
                    <a:pt x="19877" y="6370"/>
                  </a:cubicBezTo>
                  <a:cubicBezTo>
                    <a:pt x="16526" y="6370"/>
                    <a:pt x="13732" y="7572"/>
                    <a:pt x="11503" y="9946"/>
                  </a:cubicBezTo>
                  <a:cubicBezTo>
                    <a:pt x="9267" y="12349"/>
                    <a:pt x="8067" y="15394"/>
                    <a:pt x="7931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6DEAB553-4B3E-4D57-8970-F447BC0C95D5}"/>
                </a:ext>
              </a:extLst>
            </p:cNvPr>
            <p:cNvSpPr/>
            <p:nvPr/>
          </p:nvSpPr>
          <p:spPr>
            <a:xfrm>
              <a:off x="6126153" y="1023376"/>
              <a:ext cx="35395" cy="45819"/>
            </a:xfrm>
            <a:custGeom>
              <a:avLst/>
              <a:gdLst>
                <a:gd name="connsiteX0" fmla="*/ 6923 w 35395"/>
                <a:gd name="connsiteY0" fmla="*/ 30621 h 45819"/>
                <a:gd name="connsiteX1" fmla="*/ 8709 w 35395"/>
                <a:gd name="connsiteY1" fmla="*/ 36209 h 45819"/>
                <a:gd name="connsiteX2" fmla="*/ 18198 w 35395"/>
                <a:gd name="connsiteY2" fmla="*/ 39673 h 45819"/>
                <a:gd name="connsiteX3" fmla="*/ 25235 w 35395"/>
                <a:gd name="connsiteY3" fmla="*/ 37997 h 45819"/>
                <a:gd name="connsiteX4" fmla="*/ 28251 w 35395"/>
                <a:gd name="connsiteY4" fmla="*/ 32521 h 45819"/>
                <a:gd name="connsiteX5" fmla="*/ 25900 w 35395"/>
                <a:gd name="connsiteY5" fmla="*/ 28274 h 45819"/>
                <a:gd name="connsiteX6" fmla="*/ 19648 w 35395"/>
                <a:gd name="connsiteY6" fmla="*/ 26263 h 45819"/>
                <a:gd name="connsiteX7" fmla="*/ 13961 w 35395"/>
                <a:gd name="connsiteY7" fmla="*/ 24809 h 45819"/>
                <a:gd name="connsiteX8" fmla="*/ 5809 w 35395"/>
                <a:gd name="connsiteY8" fmla="*/ 21793 h 45819"/>
                <a:gd name="connsiteX9" fmla="*/ 1229 w 35395"/>
                <a:gd name="connsiteY9" fmla="*/ 13634 h 45819"/>
                <a:gd name="connsiteX10" fmla="*/ 5587 w 35395"/>
                <a:gd name="connsiteY10" fmla="*/ 3799 h 45819"/>
                <a:gd name="connsiteX11" fmla="*/ 17419 w 35395"/>
                <a:gd name="connsiteY11" fmla="*/ 0 h 45819"/>
                <a:gd name="connsiteX12" fmla="*/ 31372 w 35395"/>
                <a:gd name="connsiteY12" fmla="*/ 5700 h 45819"/>
                <a:gd name="connsiteX13" fmla="*/ 33937 w 35395"/>
                <a:gd name="connsiteY13" fmla="*/ 13522 h 45819"/>
                <a:gd name="connsiteX14" fmla="*/ 27128 w 35395"/>
                <a:gd name="connsiteY14" fmla="*/ 13522 h 45819"/>
                <a:gd name="connsiteX15" fmla="*/ 25457 w 35395"/>
                <a:gd name="connsiteY15" fmla="*/ 9052 h 45819"/>
                <a:gd name="connsiteX16" fmla="*/ 16862 w 35395"/>
                <a:gd name="connsiteY16" fmla="*/ 6146 h 45819"/>
                <a:gd name="connsiteX17" fmla="*/ 10610 w 35395"/>
                <a:gd name="connsiteY17" fmla="*/ 7711 h 45819"/>
                <a:gd name="connsiteX18" fmla="*/ 8488 w 35395"/>
                <a:gd name="connsiteY18" fmla="*/ 11846 h 45819"/>
                <a:gd name="connsiteX19" fmla="*/ 11282 w 35395"/>
                <a:gd name="connsiteY19" fmla="*/ 16428 h 45819"/>
                <a:gd name="connsiteX20" fmla="*/ 15969 w 35395"/>
                <a:gd name="connsiteY20" fmla="*/ 18104 h 45819"/>
                <a:gd name="connsiteX21" fmla="*/ 20770 w 35395"/>
                <a:gd name="connsiteY21" fmla="*/ 19334 h 45819"/>
                <a:gd name="connsiteX22" fmla="*/ 31258 w 35395"/>
                <a:gd name="connsiteY22" fmla="*/ 23021 h 45819"/>
                <a:gd name="connsiteX23" fmla="*/ 35395 w 35395"/>
                <a:gd name="connsiteY23" fmla="*/ 31739 h 45819"/>
                <a:gd name="connsiteX24" fmla="*/ 31037 w 35395"/>
                <a:gd name="connsiteY24" fmla="*/ 41685 h 45819"/>
                <a:gd name="connsiteX25" fmla="*/ 17862 w 35395"/>
                <a:gd name="connsiteY25" fmla="*/ 45820 h 45819"/>
                <a:gd name="connsiteX26" fmla="*/ 4244 w 35395"/>
                <a:gd name="connsiteY26" fmla="*/ 41462 h 45819"/>
                <a:gd name="connsiteX27" fmla="*/ 0 w 35395"/>
                <a:gd name="connsiteY27" fmla="*/ 30621 h 4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5395" h="45819">
                  <a:moveTo>
                    <a:pt x="6923" y="30621"/>
                  </a:moveTo>
                  <a:cubicBezTo>
                    <a:pt x="7145" y="33080"/>
                    <a:pt x="7731" y="34952"/>
                    <a:pt x="8709" y="36209"/>
                  </a:cubicBezTo>
                  <a:cubicBezTo>
                    <a:pt x="10553" y="38528"/>
                    <a:pt x="13732" y="39673"/>
                    <a:pt x="18198" y="39673"/>
                  </a:cubicBezTo>
                  <a:cubicBezTo>
                    <a:pt x="20877" y="39673"/>
                    <a:pt x="23220" y="39114"/>
                    <a:pt x="25235" y="37997"/>
                  </a:cubicBezTo>
                  <a:cubicBezTo>
                    <a:pt x="27243" y="36823"/>
                    <a:pt x="28251" y="34979"/>
                    <a:pt x="28251" y="32521"/>
                  </a:cubicBezTo>
                  <a:cubicBezTo>
                    <a:pt x="28251" y="30677"/>
                    <a:pt x="27464" y="29252"/>
                    <a:pt x="25900" y="28274"/>
                  </a:cubicBezTo>
                  <a:cubicBezTo>
                    <a:pt x="24842" y="27688"/>
                    <a:pt x="22778" y="27017"/>
                    <a:pt x="19648" y="26263"/>
                  </a:cubicBezTo>
                  <a:lnTo>
                    <a:pt x="13961" y="24809"/>
                  </a:lnTo>
                  <a:cubicBezTo>
                    <a:pt x="10303" y="23915"/>
                    <a:pt x="7595" y="22910"/>
                    <a:pt x="5809" y="21793"/>
                  </a:cubicBezTo>
                  <a:cubicBezTo>
                    <a:pt x="2736" y="19864"/>
                    <a:pt x="1229" y="17154"/>
                    <a:pt x="1229" y="13634"/>
                  </a:cubicBezTo>
                  <a:cubicBezTo>
                    <a:pt x="1229" y="9611"/>
                    <a:pt x="2679" y="6342"/>
                    <a:pt x="5587" y="3799"/>
                  </a:cubicBezTo>
                  <a:cubicBezTo>
                    <a:pt x="8488" y="1285"/>
                    <a:pt x="12425" y="0"/>
                    <a:pt x="17419" y="0"/>
                  </a:cubicBezTo>
                  <a:cubicBezTo>
                    <a:pt x="23892" y="0"/>
                    <a:pt x="28529" y="1900"/>
                    <a:pt x="31372" y="5700"/>
                  </a:cubicBezTo>
                  <a:cubicBezTo>
                    <a:pt x="33159" y="8102"/>
                    <a:pt x="33995" y="10701"/>
                    <a:pt x="33937" y="13522"/>
                  </a:cubicBezTo>
                  <a:lnTo>
                    <a:pt x="27128" y="13522"/>
                  </a:lnTo>
                  <a:cubicBezTo>
                    <a:pt x="27050" y="11902"/>
                    <a:pt x="26493" y="10393"/>
                    <a:pt x="25457" y="9052"/>
                  </a:cubicBezTo>
                  <a:cubicBezTo>
                    <a:pt x="23806" y="7124"/>
                    <a:pt x="20934" y="6146"/>
                    <a:pt x="16862" y="6146"/>
                  </a:cubicBezTo>
                  <a:cubicBezTo>
                    <a:pt x="14097" y="6146"/>
                    <a:pt x="12003" y="6677"/>
                    <a:pt x="10610" y="7711"/>
                  </a:cubicBezTo>
                  <a:cubicBezTo>
                    <a:pt x="9188" y="8772"/>
                    <a:pt x="8488" y="10141"/>
                    <a:pt x="8488" y="11846"/>
                  </a:cubicBezTo>
                  <a:cubicBezTo>
                    <a:pt x="8488" y="13802"/>
                    <a:pt x="9410" y="15310"/>
                    <a:pt x="11282" y="16428"/>
                  </a:cubicBezTo>
                  <a:cubicBezTo>
                    <a:pt x="12311" y="17098"/>
                    <a:pt x="13875" y="17657"/>
                    <a:pt x="15969" y="18104"/>
                  </a:cubicBezTo>
                  <a:lnTo>
                    <a:pt x="20770" y="19334"/>
                  </a:lnTo>
                  <a:cubicBezTo>
                    <a:pt x="25957" y="20619"/>
                    <a:pt x="29472" y="21848"/>
                    <a:pt x="31258" y="23021"/>
                  </a:cubicBezTo>
                  <a:cubicBezTo>
                    <a:pt x="33995" y="24809"/>
                    <a:pt x="35395" y="27715"/>
                    <a:pt x="35395" y="31739"/>
                  </a:cubicBezTo>
                  <a:cubicBezTo>
                    <a:pt x="35395" y="35538"/>
                    <a:pt x="33937" y="38863"/>
                    <a:pt x="31037" y="41685"/>
                  </a:cubicBezTo>
                  <a:cubicBezTo>
                    <a:pt x="28136" y="44423"/>
                    <a:pt x="23728" y="45820"/>
                    <a:pt x="17862" y="45820"/>
                  </a:cubicBezTo>
                  <a:cubicBezTo>
                    <a:pt x="11446" y="45820"/>
                    <a:pt x="6923" y="44367"/>
                    <a:pt x="4244" y="41462"/>
                  </a:cubicBezTo>
                  <a:cubicBezTo>
                    <a:pt x="1565" y="38556"/>
                    <a:pt x="143" y="34952"/>
                    <a:pt x="0" y="3062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44DCF387-0873-4A7D-A657-93DF00839DF7}"/>
                </a:ext>
              </a:extLst>
            </p:cNvPr>
            <p:cNvSpPr/>
            <p:nvPr/>
          </p:nvSpPr>
          <p:spPr>
            <a:xfrm>
              <a:off x="6167264" y="1023376"/>
              <a:ext cx="35394" cy="45819"/>
            </a:xfrm>
            <a:custGeom>
              <a:avLst/>
              <a:gdLst>
                <a:gd name="connsiteX0" fmla="*/ 6923 w 35394"/>
                <a:gd name="connsiteY0" fmla="*/ 30621 h 45819"/>
                <a:gd name="connsiteX1" fmla="*/ 8709 w 35394"/>
                <a:gd name="connsiteY1" fmla="*/ 36209 h 45819"/>
                <a:gd name="connsiteX2" fmla="*/ 18198 w 35394"/>
                <a:gd name="connsiteY2" fmla="*/ 39673 h 45819"/>
                <a:gd name="connsiteX3" fmla="*/ 25235 w 35394"/>
                <a:gd name="connsiteY3" fmla="*/ 37997 h 45819"/>
                <a:gd name="connsiteX4" fmla="*/ 28250 w 35394"/>
                <a:gd name="connsiteY4" fmla="*/ 32521 h 45819"/>
                <a:gd name="connsiteX5" fmla="*/ 25900 w 35394"/>
                <a:gd name="connsiteY5" fmla="*/ 28274 h 45819"/>
                <a:gd name="connsiteX6" fmla="*/ 19648 w 35394"/>
                <a:gd name="connsiteY6" fmla="*/ 26263 h 45819"/>
                <a:gd name="connsiteX7" fmla="*/ 13961 w 35394"/>
                <a:gd name="connsiteY7" fmla="*/ 24809 h 45819"/>
                <a:gd name="connsiteX8" fmla="*/ 5809 w 35394"/>
                <a:gd name="connsiteY8" fmla="*/ 21793 h 45819"/>
                <a:gd name="connsiteX9" fmla="*/ 1229 w 35394"/>
                <a:gd name="connsiteY9" fmla="*/ 13634 h 45819"/>
                <a:gd name="connsiteX10" fmla="*/ 5587 w 35394"/>
                <a:gd name="connsiteY10" fmla="*/ 3799 h 45819"/>
                <a:gd name="connsiteX11" fmla="*/ 17419 w 35394"/>
                <a:gd name="connsiteY11" fmla="*/ 0 h 45819"/>
                <a:gd name="connsiteX12" fmla="*/ 31372 w 35394"/>
                <a:gd name="connsiteY12" fmla="*/ 5700 h 45819"/>
                <a:gd name="connsiteX13" fmla="*/ 33937 w 35394"/>
                <a:gd name="connsiteY13" fmla="*/ 13522 h 45819"/>
                <a:gd name="connsiteX14" fmla="*/ 27128 w 35394"/>
                <a:gd name="connsiteY14" fmla="*/ 13522 h 45819"/>
                <a:gd name="connsiteX15" fmla="*/ 25457 w 35394"/>
                <a:gd name="connsiteY15" fmla="*/ 9052 h 45819"/>
                <a:gd name="connsiteX16" fmla="*/ 16861 w 35394"/>
                <a:gd name="connsiteY16" fmla="*/ 6146 h 45819"/>
                <a:gd name="connsiteX17" fmla="*/ 10610 w 35394"/>
                <a:gd name="connsiteY17" fmla="*/ 7711 h 45819"/>
                <a:gd name="connsiteX18" fmla="*/ 8488 w 35394"/>
                <a:gd name="connsiteY18" fmla="*/ 11846 h 45819"/>
                <a:gd name="connsiteX19" fmla="*/ 11274 w 35394"/>
                <a:gd name="connsiteY19" fmla="*/ 16428 h 45819"/>
                <a:gd name="connsiteX20" fmla="*/ 15968 w 35394"/>
                <a:gd name="connsiteY20" fmla="*/ 18104 h 45819"/>
                <a:gd name="connsiteX21" fmla="*/ 20770 w 35394"/>
                <a:gd name="connsiteY21" fmla="*/ 19334 h 45819"/>
                <a:gd name="connsiteX22" fmla="*/ 31258 w 35394"/>
                <a:gd name="connsiteY22" fmla="*/ 23021 h 45819"/>
                <a:gd name="connsiteX23" fmla="*/ 35395 w 35394"/>
                <a:gd name="connsiteY23" fmla="*/ 31739 h 45819"/>
                <a:gd name="connsiteX24" fmla="*/ 31037 w 35394"/>
                <a:gd name="connsiteY24" fmla="*/ 41685 h 45819"/>
                <a:gd name="connsiteX25" fmla="*/ 17862 w 35394"/>
                <a:gd name="connsiteY25" fmla="*/ 45820 h 45819"/>
                <a:gd name="connsiteX26" fmla="*/ 4244 w 35394"/>
                <a:gd name="connsiteY26" fmla="*/ 41462 h 45819"/>
                <a:gd name="connsiteX27" fmla="*/ 0 w 35394"/>
                <a:gd name="connsiteY27" fmla="*/ 30621 h 4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5394" h="45819">
                  <a:moveTo>
                    <a:pt x="6923" y="30621"/>
                  </a:moveTo>
                  <a:cubicBezTo>
                    <a:pt x="7145" y="33080"/>
                    <a:pt x="7730" y="34952"/>
                    <a:pt x="8709" y="36209"/>
                  </a:cubicBezTo>
                  <a:cubicBezTo>
                    <a:pt x="10553" y="38528"/>
                    <a:pt x="13732" y="39673"/>
                    <a:pt x="18198" y="39673"/>
                  </a:cubicBezTo>
                  <a:cubicBezTo>
                    <a:pt x="20877" y="39673"/>
                    <a:pt x="23220" y="39114"/>
                    <a:pt x="25235" y="37997"/>
                  </a:cubicBezTo>
                  <a:cubicBezTo>
                    <a:pt x="27243" y="36823"/>
                    <a:pt x="28250" y="34979"/>
                    <a:pt x="28250" y="32521"/>
                  </a:cubicBezTo>
                  <a:cubicBezTo>
                    <a:pt x="28250" y="30677"/>
                    <a:pt x="27464" y="29252"/>
                    <a:pt x="25900" y="28274"/>
                  </a:cubicBezTo>
                  <a:cubicBezTo>
                    <a:pt x="24842" y="27688"/>
                    <a:pt x="22777" y="27017"/>
                    <a:pt x="19648" y="26263"/>
                  </a:cubicBezTo>
                  <a:lnTo>
                    <a:pt x="13961" y="24809"/>
                  </a:lnTo>
                  <a:cubicBezTo>
                    <a:pt x="10303" y="23915"/>
                    <a:pt x="7595" y="22910"/>
                    <a:pt x="5809" y="21793"/>
                  </a:cubicBezTo>
                  <a:cubicBezTo>
                    <a:pt x="2736" y="19864"/>
                    <a:pt x="1229" y="17154"/>
                    <a:pt x="1229" y="13634"/>
                  </a:cubicBezTo>
                  <a:cubicBezTo>
                    <a:pt x="1229" y="9611"/>
                    <a:pt x="2679" y="6342"/>
                    <a:pt x="5587" y="3799"/>
                  </a:cubicBezTo>
                  <a:cubicBezTo>
                    <a:pt x="8488" y="1285"/>
                    <a:pt x="12425" y="0"/>
                    <a:pt x="17419" y="0"/>
                  </a:cubicBezTo>
                  <a:cubicBezTo>
                    <a:pt x="23892" y="0"/>
                    <a:pt x="28529" y="1900"/>
                    <a:pt x="31372" y="5700"/>
                  </a:cubicBezTo>
                  <a:cubicBezTo>
                    <a:pt x="33159" y="8102"/>
                    <a:pt x="33995" y="10701"/>
                    <a:pt x="33937" y="13522"/>
                  </a:cubicBezTo>
                  <a:lnTo>
                    <a:pt x="27128" y="13522"/>
                  </a:lnTo>
                  <a:cubicBezTo>
                    <a:pt x="27050" y="11902"/>
                    <a:pt x="26485" y="10393"/>
                    <a:pt x="25457" y="9052"/>
                  </a:cubicBezTo>
                  <a:cubicBezTo>
                    <a:pt x="23806" y="7124"/>
                    <a:pt x="20934" y="6146"/>
                    <a:pt x="16861" y="6146"/>
                  </a:cubicBezTo>
                  <a:cubicBezTo>
                    <a:pt x="14096" y="6146"/>
                    <a:pt x="12003" y="6677"/>
                    <a:pt x="10610" y="7711"/>
                  </a:cubicBezTo>
                  <a:cubicBezTo>
                    <a:pt x="9188" y="8772"/>
                    <a:pt x="8488" y="10141"/>
                    <a:pt x="8488" y="11846"/>
                  </a:cubicBezTo>
                  <a:cubicBezTo>
                    <a:pt x="8488" y="13802"/>
                    <a:pt x="9410" y="15310"/>
                    <a:pt x="11274" y="16428"/>
                  </a:cubicBezTo>
                  <a:cubicBezTo>
                    <a:pt x="12310" y="17098"/>
                    <a:pt x="13875" y="17657"/>
                    <a:pt x="15968" y="18104"/>
                  </a:cubicBezTo>
                  <a:lnTo>
                    <a:pt x="20770" y="19334"/>
                  </a:lnTo>
                  <a:cubicBezTo>
                    <a:pt x="25957" y="20619"/>
                    <a:pt x="29472" y="21848"/>
                    <a:pt x="31258" y="23021"/>
                  </a:cubicBezTo>
                  <a:cubicBezTo>
                    <a:pt x="33995" y="24809"/>
                    <a:pt x="35395" y="27715"/>
                    <a:pt x="35395" y="31739"/>
                  </a:cubicBezTo>
                  <a:cubicBezTo>
                    <a:pt x="35395" y="35538"/>
                    <a:pt x="33937" y="38863"/>
                    <a:pt x="31037" y="41685"/>
                  </a:cubicBezTo>
                  <a:cubicBezTo>
                    <a:pt x="28136" y="44423"/>
                    <a:pt x="23727" y="45820"/>
                    <a:pt x="17862" y="45820"/>
                  </a:cubicBezTo>
                  <a:cubicBezTo>
                    <a:pt x="11446" y="45820"/>
                    <a:pt x="6923" y="44367"/>
                    <a:pt x="4244" y="41462"/>
                  </a:cubicBezTo>
                  <a:cubicBezTo>
                    <a:pt x="1565" y="38556"/>
                    <a:pt x="143" y="34952"/>
                    <a:pt x="0" y="3062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2A69A3B1-F934-4247-A883-603E2DF7C40E}"/>
                </a:ext>
              </a:extLst>
            </p:cNvPr>
            <p:cNvSpPr/>
            <p:nvPr/>
          </p:nvSpPr>
          <p:spPr>
            <a:xfrm>
              <a:off x="6210946" y="1008513"/>
              <a:ext cx="7366" cy="59007"/>
            </a:xfrm>
            <a:custGeom>
              <a:avLst/>
              <a:gdLst>
                <a:gd name="connsiteX0" fmla="*/ 0 w 7366"/>
                <a:gd name="connsiteY0" fmla="*/ 16204 h 59007"/>
                <a:gd name="connsiteX1" fmla="*/ 7366 w 7366"/>
                <a:gd name="connsiteY1" fmla="*/ 16204 h 59007"/>
                <a:gd name="connsiteX2" fmla="*/ 7366 w 7366"/>
                <a:gd name="connsiteY2" fmla="*/ 59007 h 59007"/>
                <a:gd name="connsiteX3" fmla="*/ 0 w 7366"/>
                <a:gd name="connsiteY3" fmla="*/ 59007 h 59007"/>
                <a:gd name="connsiteX4" fmla="*/ 0 w 7366"/>
                <a:gd name="connsiteY4" fmla="*/ 0 h 59007"/>
                <a:gd name="connsiteX5" fmla="*/ 7366 w 7366"/>
                <a:gd name="connsiteY5" fmla="*/ 0 h 59007"/>
                <a:gd name="connsiteX6" fmla="*/ 7366 w 7366"/>
                <a:gd name="connsiteY6" fmla="*/ 8158 h 59007"/>
                <a:gd name="connsiteX7" fmla="*/ 0 w 7366"/>
                <a:gd name="connsiteY7" fmla="*/ 8158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" h="59007">
                  <a:moveTo>
                    <a:pt x="0" y="16204"/>
                  </a:moveTo>
                  <a:lnTo>
                    <a:pt x="7366" y="16204"/>
                  </a:lnTo>
                  <a:lnTo>
                    <a:pt x="7366" y="59007"/>
                  </a:lnTo>
                  <a:lnTo>
                    <a:pt x="0" y="59007"/>
                  </a:lnTo>
                  <a:close/>
                  <a:moveTo>
                    <a:pt x="0" y="0"/>
                  </a:moveTo>
                  <a:lnTo>
                    <a:pt x="7366" y="0"/>
                  </a:lnTo>
                  <a:lnTo>
                    <a:pt x="7366" y="8158"/>
                  </a:lnTo>
                  <a:lnTo>
                    <a:pt x="0" y="8158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5C2C2880-732C-4AB8-AD6F-334E41E7155D}"/>
                </a:ext>
              </a:extLst>
            </p:cNvPr>
            <p:cNvSpPr/>
            <p:nvPr/>
          </p:nvSpPr>
          <p:spPr>
            <a:xfrm>
              <a:off x="6229194" y="1023488"/>
              <a:ext cx="35059" cy="44032"/>
            </a:xfrm>
            <a:custGeom>
              <a:avLst/>
              <a:gdLst>
                <a:gd name="connsiteX0" fmla="*/ 0 w 35059"/>
                <a:gd name="connsiteY0" fmla="*/ 1006 h 44032"/>
                <a:gd name="connsiteX1" fmla="*/ 6923 w 35059"/>
                <a:gd name="connsiteY1" fmla="*/ 1006 h 44032"/>
                <a:gd name="connsiteX2" fmla="*/ 6923 w 35059"/>
                <a:gd name="connsiteY2" fmla="*/ 7152 h 44032"/>
                <a:gd name="connsiteX3" fmla="*/ 13290 w 35059"/>
                <a:gd name="connsiteY3" fmla="*/ 1677 h 44032"/>
                <a:gd name="connsiteX4" fmla="*/ 20992 w 35059"/>
                <a:gd name="connsiteY4" fmla="*/ 0 h 44032"/>
                <a:gd name="connsiteX5" fmla="*/ 33273 w 35059"/>
                <a:gd name="connsiteY5" fmla="*/ 6482 h 44032"/>
                <a:gd name="connsiteX6" fmla="*/ 35059 w 35059"/>
                <a:gd name="connsiteY6" fmla="*/ 16428 h 44032"/>
                <a:gd name="connsiteX7" fmla="*/ 35059 w 35059"/>
                <a:gd name="connsiteY7" fmla="*/ 44032 h 44032"/>
                <a:gd name="connsiteX8" fmla="*/ 27686 w 35059"/>
                <a:gd name="connsiteY8" fmla="*/ 44032 h 44032"/>
                <a:gd name="connsiteX9" fmla="*/ 27686 w 35059"/>
                <a:gd name="connsiteY9" fmla="*/ 16875 h 44032"/>
                <a:gd name="connsiteX10" fmla="*/ 26571 w 35059"/>
                <a:gd name="connsiteY10" fmla="*/ 10617 h 44032"/>
                <a:gd name="connsiteX11" fmla="*/ 19541 w 35059"/>
                <a:gd name="connsiteY11" fmla="*/ 6594 h 44032"/>
                <a:gd name="connsiteX12" fmla="*/ 15411 w 35059"/>
                <a:gd name="connsiteY12" fmla="*/ 7041 h 44032"/>
                <a:gd name="connsiteX13" fmla="*/ 10160 w 35059"/>
                <a:gd name="connsiteY13" fmla="*/ 10617 h 44032"/>
                <a:gd name="connsiteX14" fmla="*/ 7816 w 35059"/>
                <a:gd name="connsiteY14" fmla="*/ 15087 h 44032"/>
                <a:gd name="connsiteX15" fmla="*/ 7259 w 35059"/>
                <a:gd name="connsiteY15" fmla="*/ 21457 h 44032"/>
                <a:gd name="connsiteX16" fmla="*/ 7259 w 35059"/>
                <a:gd name="connsiteY16" fmla="*/ 44032 h 44032"/>
                <a:gd name="connsiteX17" fmla="*/ 0 w 35059"/>
                <a:gd name="connsiteY17" fmla="*/ 44032 h 4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9" h="44032">
                  <a:moveTo>
                    <a:pt x="0" y="1006"/>
                  </a:moveTo>
                  <a:lnTo>
                    <a:pt x="6923" y="1006"/>
                  </a:lnTo>
                  <a:lnTo>
                    <a:pt x="6923" y="7152"/>
                  </a:lnTo>
                  <a:cubicBezTo>
                    <a:pt x="8931" y="4638"/>
                    <a:pt x="11053" y="2794"/>
                    <a:pt x="13290" y="1677"/>
                  </a:cubicBezTo>
                  <a:cubicBezTo>
                    <a:pt x="15575" y="559"/>
                    <a:pt x="18140" y="0"/>
                    <a:pt x="20992" y="0"/>
                  </a:cubicBezTo>
                  <a:cubicBezTo>
                    <a:pt x="27071" y="0"/>
                    <a:pt x="31180" y="2179"/>
                    <a:pt x="33273" y="6482"/>
                  </a:cubicBezTo>
                  <a:cubicBezTo>
                    <a:pt x="34445" y="8801"/>
                    <a:pt x="35059" y="12125"/>
                    <a:pt x="35059" y="16428"/>
                  </a:cubicBezTo>
                  <a:lnTo>
                    <a:pt x="35059" y="44032"/>
                  </a:lnTo>
                  <a:lnTo>
                    <a:pt x="27686" y="44032"/>
                  </a:lnTo>
                  <a:lnTo>
                    <a:pt x="27686" y="16875"/>
                  </a:lnTo>
                  <a:cubicBezTo>
                    <a:pt x="27686" y="14277"/>
                    <a:pt x="27300" y="12181"/>
                    <a:pt x="26571" y="10617"/>
                  </a:cubicBezTo>
                  <a:cubicBezTo>
                    <a:pt x="25285" y="7935"/>
                    <a:pt x="22942" y="6594"/>
                    <a:pt x="19541" y="6594"/>
                  </a:cubicBezTo>
                  <a:cubicBezTo>
                    <a:pt x="17812" y="6594"/>
                    <a:pt x="16440" y="6761"/>
                    <a:pt x="15411" y="7041"/>
                  </a:cubicBezTo>
                  <a:cubicBezTo>
                    <a:pt x="13396" y="7655"/>
                    <a:pt x="11639" y="8829"/>
                    <a:pt x="10160" y="10617"/>
                  </a:cubicBezTo>
                  <a:cubicBezTo>
                    <a:pt x="8960" y="12042"/>
                    <a:pt x="8181" y="13522"/>
                    <a:pt x="7816" y="15087"/>
                  </a:cubicBezTo>
                  <a:cubicBezTo>
                    <a:pt x="7423" y="16596"/>
                    <a:pt x="7259" y="18719"/>
                    <a:pt x="7259" y="21457"/>
                  </a:cubicBezTo>
                  <a:lnTo>
                    <a:pt x="7259" y="44032"/>
                  </a:lnTo>
                  <a:lnTo>
                    <a:pt x="0" y="44032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3DA71DA8-45CC-45B2-ADDE-235F0BFC53A9}"/>
                </a:ext>
              </a:extLst>
            </p:cNvPr>
            <p:cNvSpPr/>
            <p:nvPr/>
          </p:nvSpPr>
          <p:spPr>
            <a:xfrm>
              <a:off x="6272119" y="1023711"/>
              <a:ext cx="37624" cy="62023"/>
            </a:xfrm>
            <a:custGeom>
              <a:avLst/>
              <a:gdLst>
                <a:gd name="connsiteX0" fmla="*/ 17976 w 37624"/>
                <a:gd name="connsiteY0" fmla="*/ 0 h 62023"/>
                <a:gd name="connsiteX1" fmla="*/ 26793 w 37624"/>
                <a:gd name="connsiteY1" fmla="*/ 2570 h 62023"/>
                <a:gd name="connsiteX2" fmla="*/ 31037 w 37624"/>
                <a:gd name="connsiteY2" fmla="*/ 6593 h 62023"/>
                <a:gd name="connsiteX3" fmla="*/ 31037 w 37624"/>
                <a:gd name="connsiteY3" fmla="*/ 1229 h 62023"/>
                <a:gd name="connsiteX4" fmla="*/ 37624 w 37624"/>
                <a:gd name="connsiteY4" fmla="*/ 1229 h 62023"/>
                <a:gd name="connsiteX5" fmla="*/ 37624 w 37624"/>
                <a:gd name="connsiteY5" fmla="*/ 40344 h 62023"/>
                <a:gd name="connsiteX6" fmla="*/ 35281 w 37624"/>
                <a:gd name="connsiteY6" fmla="*/ 53195 h 62023"/>
                <a:gd name="connsiteX7" fmla="*/ 18312 w 37624"/>
                <a:gd name="connsiteY7" fmla="*/ 62024 h 62023"/>
                <a:gd name="connsiteX8" fmla="*/ 6587 w 37624"/>
                <a:gd name="connsiteY8" fmla="*/ 58895 h 62023"/>
                <a:gd name="connsiteX9" fmla="*/ 1344 w 37624"/>
                <a:gd name="connsiteY9" fmla="*/ 49173 h 62023"/>
                <a:gd name="connsiteX10" fmla="*/ 8710 w 37624"/>
                <a:gd name="connsiteY10" fmla="*/ 49173 h 62023"/>
                <a:gd name="connsiteX11" fmla="*/ 10717 w 37624"/>
                <a:gd name="connsiteY11" fmla="*/ 53643 h 62023"/>
                <a:gd name="connsiteX12" fmla="*/ 18419 w 37624"/>
                <a:gd name="connsiteY12" fmla="*/ 55989 h 62023"/>
                <a:gd name="connsiteX13" fmla="*/ 29365 w 37624"/>
                <a:gd name="connsiteY13" fmla="*/ 50178 h 62023"/>
                <a:gd name="connsiteX14" fmla="*/ 30701 w 37624"/>
                <a:gd name="connsiteY14" fmla="*/ 37773 h 62023"/>
                <a:gd name="connsiteX15" fmla="*/ 25457 w 37624"/>
                <a:gd name="connsiteY15" fmla="*/ 42802 h 62023"/>
                <a:gd name="connsiteX16" fmla="*/ 17419 w 37624"/>
                <a:gd name="connsiteY16" fmla="*/ 44367 h 62023"/>
                <a:gd name="connsiteX17" fmla="*/ 5252 w 37624"/>
                <a:gd name="connsiteY17" fmla="*/ 39450 h 62023"/>
                <a:gd name="connsiteX18" fmla="*/ 0 w 37624"/>
                <a:gd name="connsiteY18" fmla="*/ 22910 h 62023"/>
                <a:gd name="connsiteX19" fmla="*/ 5252 w 37624"/>
                <a:gd name="connsiteY19" fmla="*/ 6146 h 62023"/>
                <a:gd name="connsiteX20" fmla="*/ 17976 w 37624"/>
                <a:gd name="connsiteY20" fmla="*/ 0 h 62023"/>
                <a:gd name="connsiteX21" fmla="*/ 31037 w 37624"/>
                <a:gd name="connsiteY21" fmla="*/ 22127 h 62023"/>
                <a:gd name="connsiteX22" fmla="*/ 27686 w 37624"/>
                <a:gd name="connsiteY22" fmla="*/ 10281 h 62023"/>
                <a:gd name="connsiteX23" fmla="*/ 19312 w 37624"/>
                <a:gd name="connsiteY23" fmla="*/ 6370 h 62023"/>
                <a:gd name="connsiteX24" fmla="*/ 8931 w 37624"/>
                <a:gd name="connsiteY24" fmla="*/ 13522 h 62023"/>
                <a:gd name="connsiteX25" fmla="*/ 7366 w 37624"/>
                <a:gd name="connsiteY25" fmla="*/ 23580 h 62023"/>
                <a:gd name="connsiteX26" fmla="*/ 10274 w 37624"/>
                <a:gd name="connsiteY26" fmla="*/ 34644 h 62023"/>
                <a:gd name="connsiteX27" fmla="*/ 18312 w 37624"/>
                <a:gd name="connsiteY27" fmla="*/ 38444 h 62023"/>
                <a:gd name="connsiteX28" fmla="*/ 29251 w 37624"/>
                <a:gd name="connsiteY28" fmla="*/ 31403 h 62023"/>
                <a:gd name="connsiteX29" fmla="*/ 31037 w 37624"/>
                <a:gd name="connsiteY29" fmla="*/ 22127 h 6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624" h="62023">
                  <a:moveTo>
                    <a:pt x="17976" y="0"/>
                  </a:moveTo>
                  <a:cubicBezTo>
                    <a:pt x="21377" y="0"/>
                    <a:pt x="24335" y="865"/>
                    <a:pt x="26793" y="2570"/>
                  </a:cubicBezTo>
                  <a:cubicBezTo>
                    <a:pt x="28186" y="3464"/>
                    <a:pt x="29615" y="4805"/>
                    <a:pt x="31037" y="6593"/>
                  </a:cubicBezTo>
                  <a:lnTo>
                    <a:pt x="31037" y="1229"/>
                  </a:lnTo>
                  <a:lnTo>
                    <a:pt x="37624" y="1229"/>
                  </a:lnTo>
                  <a:lnTo>
                    <a:pt x="37624" y="40344"/>
                  </a:lnTo>
                  <a:cubicBezTo>
                    <a:pt x="37624" y="45764"/>
                    <a:pt x="36838" y="50067"/>
                    <a:pt x="35281" y="53195"/>
                  </a:cubicBezTo>
                  <a:cubicBezTo>
                    <a:pt x="32294" y="59063"/>
                    <a:pt x="26629" y="62024"/>
                    <a:pt x="18312" y="62024"/>
                  </a:cubicBezTo>
                  <a:cubicBezTo>
                    <a:pt x="13675" y="62024"/>
                    <a:pt x="9767" y="60963"/>
                    <a:pt x="6587" y="58895"/>
                  </a:cubicBezTo>
                  <a:cubicBezTo>
                    <a:pt x="3466" y="56800"/>
                    <a:pt x="1701" y="53558"/>
                    <a:pt x="1344" y="49173"/>
                  </a:cubicBezTo>
                  <a:lnTo>
                    <a:pt x="8710" y="49173"/>
                  </a:lnTo>
                  <a:cubicBezTo>
                    <a:pt x="8988" y="51100"/>
                    <a:pt x="9660" y="52581"/>
                    <a:pt x="10717" y="53643"/>
                  </a:cubicBezTo>
                  <a:cubicBezTo>
                    <a:pt x="12339" y="55207"/>
                    <a:pt x="14904" y="55989"/>
                    <a:pt x="18419" y="55989"/>
                  </a:cubicBezTo>
                  <a:cubicBezTo>
                    <a:pt x="24007" y="55989"/>
                    <a:pt x="27629" y="54033"/>
                    <a:pt x="29365" y="50178"/>
                  </a:cubicBezTo>
                  <a:cubicBezTo>
                    <a:pt x="30308" y="47859"/>
                    <a:pt x="30758" y="43752"/>
                    <a:pt x="30701" y="37773"/>
                  </a:cubicBezTo>
                  <a:cubicBezTo>
                    <a:pt x="29279" y="40008"/>
                    <a:pt x="27522" y="41685"/>
                    <a:pt x="25457" y="42802"/>
                  </a:cubicBezTo>
                  <a:cubicBezTo>
                    <a:pt x="23442" y="43836"/>
                    <a:pt x="20763" y="44367"/>
                    <a:pt x="17419" y="44367"/>
                  </a:cubicBezTo>
                  <a:cubicBezTo>
                    <a:pt x="12782" y="44367"/>
                    <a:pt x="8738" y="42746"/>
                    <a:pt x="5252" y="39450"/>
                  </a:cubicBezTo>
                  <a:cubicBezTo>
                    <a:pt x="1729" y="36097"/>
                    <a:pt x="0" y="30593"/>
                    <a:pt x="0" y="22910"/>
                  </a:cubicBezTo>
                  <a:cubicBezTo>
                    <a:pt x="0" y="15757"/>
                    <a:pt x="1729" y="10169"/>
                    <a:pt x="5252" y="6146"/>
                  </a:cubicBezTo>
                  <a:cubicBezTo>
                    <a:pt x="8738" y="2067"/>
                    <a:pt x="12982" y="0"/>
                    <a:pt x="17976" y="0"/>
                  </a:cubicBezTo>
                  <a:close/>
                  <a:moveTo>
                    <a:pt x="31037" y="22127"/>
                  </a:moveTo>
                  <a:cubicBezTo>
                    <a:pt x="31037" y="16763"/>
                    <a:pt x="29922" y="12823"/>
                    <a:pt x="27686" y="10281"/>
                  </a:cubicBezTo>
                  <a:cubicBezTo>
                    <a:pt x="25507" y="7683"/>
                    <a:pt x="22721" y="6370"/>
                    <a:pt x="19312" y="6370"/>
                  </a:cubicBezTo>
                  <a:cubicBezTo>
                    <a:pt x="14232" y="6370"/>
                    <a:pt x="10775" y="8772"/>
                    <a:pt x="8931" y="13522"/>
                  </a:cubicBezTo>
                  <a:cubicBezTo>
                    <a:pt x="7874" y="16149"/>
                    <a:pt x="7366" y="19501"/>
                    <a:pt x="7366" y="23580"/>
                  </a:cubicBezTo>
                  <a:cubicBezTo>
                    <a:pt x="7366" y="28441"/>
                    <a:pt x="8316" y="32129"/>
                    <a:pt x="10274" y="34644"/>
                  </a:cubicBezTo>
                  <a:cubicBezTo>
                    <a:pt x="12282" y="37187"/>
                    <a:pt x="14961" y="38444"/>
                    <a:pt x="18312" y="38444"/>
                  </a:cubicBezTo>
                  <a:cubicBezTo>
                    <a:pt x="23499" y="38444"/>
                    <a:pt x="27157" y="36097"/>
                    <a:pt x="29251" y="31403"/>
                  </a:cubicBezTo>
                  <a:cubicBezTo>
                    <a:pt x="30423" y="28721"/>
                    <a:pt x="31037" y="25648"/>
                    <a:pt x="31037" y="22127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18A1582F-6082-4084-A03E-C8244C382829}"/>
                </a:ext>
              </a:extLst>
            </p:cNvPr>
            <p:cNvSpPr/>
            <p:nvPr/>
          </p:nvSpPr>
          <p:spPr>
            <a:xfrm>
              <a:off x="5934396" y="1122224"/>
              <a:ext cx="34601" cy="44143"/>
            </a:xfrm>
            <a:custGeom>
              <a:avLst/>
              <a:gdLst>
                <a:gd name="connsiteX0" fmla="*/ 7366 w 34601"/>
                <a:gd name="connsiteY0" fmla="*/ 0 h 44143"/>
                <a:gd name="connsiteX1" fmla="*/ 7366 w 34601"/>
                <a:gd name="connsiteY1" fmla="*/ 28609 h 44143"/>
                <a:gd name="connsiteX2" fmla="*/ 8367 w 34601"/>
                <a:gd name="connsiteY2" fmla="*/ 33974 h 44143"/>
                <a:gd name="connsiteX3" fmla="*/ 15626 w 34601"/>
                <a:gd name="connsiteY3" fmla="*/ 37773 h 44143"/>
                <a:gd name="connsiteX4" fmla="*/ 25900 w 34601"/>
                <a:gd name="connsiteY4" fmla="*/ 31068 h 44143"/>
                <a:gd name="connsiteX5" fmla="*/ 27350 w 34601"/>
                <a:gd name="connsiteY5" fmla="*/ 21122 h 44143"/>
                <a:gd name="connsiteX6" fmla="*/ 27350 w 34601"/>
                <a:gd name="connsiteY6" fmla="*/ 0 h 44143"/>
                <a:gd name="connsiteX7" fmla="*/ 34602 w 34601"/>
                <a:gd name="connsiteY7" fmla="*/ 0 h 44143"/>
                <a:gd name="connsiteX8" fmla="*/ 34602 w 34601"/>
                <a:gd name="connsiteY8" fmla="*/ 43026 h 44143"/>
                <a:gd name="connsiteX9" fmla="*/ 27793 w 34601"/>
                <a:gd name="connsiteY9" fmla="*/ 43026 h 44143"/>
                <a:gd name="connsiteX10" fmla="*/ 27793 w 34601"/>
                <a:gd name="connsiteY10" fmla="*/ 36656 h 44143"/>
                <a:gd name="connsiteX11" fmla="*/ 24335 w 34601"/>
                <a:gd name="connsiteY11" fmla="*/ 40791 h 44143"/>
                <a:gd name="connsiteX12" fmla="*/ 14289 w 34601"/>
                <a:gd name="connsiteY12" fmla="*/ 44144 h 44143"/>
                <a:gd name="connsiteX13" fmla="*/ 1786 w 34601"/>
                <a:gd name="connsiteY13" fmla="*/ 37997 h 44143"/>
                <a:gd name="connsiteX14" fmla="*/ 0 w 34601"/>
                <a:gd name="connsiteY14" fmla="*/ 29280 h 44143"/>
                <a:gd name="connsiteX15" fmla="*/ 0 w 34601"/>
                <a:gd name="connsiteY15" fmla="*/ 0 h 4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601" h="44143">
                  <a:moveTo>
                    <a:pt x="7366" y="0"/>
                  </a:moveTo>
                  <a:lnTo>
                    <a:pt x="7366" y="28609"/>
                  </a:lnTo>
                  <a:cubicBezTo>
                    <a:pt x="7366" y="30789"/>
                    <a:pt x="7702" y="32577"/>
                    <a:pt x="8367" y="33974"/>
                  </a:cubicBezTo>
                  <a:cubicBezTo>
                    <a:pt x="9710" y="36516"/>
                    <a:pt x="12110" y="37773"/>
                    <a:pt x="15626" y="37773"/>
                  </a:cubicBezTo>
                  <a:cubicBezTo>
                    <a:pt x="20591" y="37773"/>
                    <a:pt x="24028" y="35538"/>
                    <a:pt x="25900" y="31068"/>
                  </a:cubicBezTo>
                  <a:cubicBezTo>
                    <a:pt x="26843" y="28693"/>
                    <a:pt x="27350" y="25369"/>
                    <a:pt x="27350" y="21122"/>
                  </a:cubicBezTo>
                  <a:lnTo>
                    <a:pt x="27350" y="0"/>
                  </a:lnTo>
                  <a:lnTo>
                    <a:pt x="34602" y="0"/>
                  </a:lnTo>
                  <a:lnTo>
                    <a:pt x="34602" y="43026"/>
                  </a:lnTo>
                  <a:lnTo>
                    <a:pt x="27793" y="43026"/>
                  </a:lnTo>
                  <a:lnTo>
                    <a:pt x="27793" y="36656"/>
                  </a:lnTo>
                  <a:cubicBezTo>
                    <a:pt x="26900" y="38305"/>
                    <a:pt x="25728" y="39673"/>
                    <a:pt x="24335" y="40791"/>
                  </a:cubicBezTo>
                  <a:cubicBezTo>
                    <a:pt x="21570" y="43026"/>
                    <a:pt x="18219" y="44144"/>
                    <a:pt x="14289" y="44144"/>
                  </a:cubicBezTo>
                  <a:cubicBezTo>
                    <a:pt x="8173" y="44144"/>
                    <a:pt x="4015" y="42104"/>
                    <a:pt x="1786" y="37997"/>
                  </a:cubicBezTo>
                  <a:cubicBezTo>
                    <a:pt x="586" y="35846"/>
                    <a:pt x="0" y="32940"/>
                    <a:pt x="0" y="29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535203B0-9861-4917-AC64-4B810437B555}"/>
                </a:ext>
              </a:extLst>
            </p:cNvPr>
            <p:cNvSpPr/>
            <p:nvPr/>
          </p:nvSpPr>
          <p:spPr>
            <a:xfrm>
              <a:off x="5977678" y="1121106"/>
              <a:ext cx="35387" cy="45820"/>
            </a:xfrm>
            <a:custGeom>
              <a:avLst/>
              <a:gdLst>
                <a:gd name="connsiteX0" fmla="*/ 6924 w 35387"/>
                <a:gd name="connsiteY0" fmla="*/ 30621 h 45820"/>
                <a:gd name="connsiteX1" fmla="*/ 8710 w 35387"/>
                <a:gd name="connsiteY1" fmla="*/ 36209 h 45820"/>
                <a:gd name="connsiteX2" fmla="*/ 18198 w 35387"/>
                <a:gd name="connsiteY2" fmla="*/ 39673 h 45820"/>
                <a:gd name="connsiteX3" fmla="*/ 25228 w 35387"/>
                <a:gd name="connsiteY3" fmla="*/ 37997 h 45820"/>
                <a:gd name="connsiteX4" fmla="*/ 28243 w 35387"/>
                <a:gd name="connsiteY4" fmla="*/ 32521 h 45820"/>
                <a:gd name="connsiteX5" fmla="*/ 25900 w 35387"/>
                <a:gd name="connsiteY5" fmla="*/ 28275 h 45820"/>
                <a:gd name="connsiteX6" fmla="*/ 19648 w 35387"/>
                <a:gd name="connsiteY6" fmla="*/ 26263 h 45820"/>
                <a:gd name="connsiteX7" fmla="*/ 13954 w 35387"/>
                <a:gd name="connsiteY7" fmla="*/ 24810 h 45820"/>
                <a:gd name="connsiteX8" fmla="*/ 5809 w 35387"/>
                <a:gd name="connsiteY8" fmla="*/ 21793 h 45820"/>
                <a:gd name="connsiteX9" fmla="*/ 1229 w 35387"/>
                <a:gd name="connsiteY9" fmla="*/ 13635 h 45820"/>
                <a:gd name="connsiteX10" fmla="*/ 5580 w 35387"/>
                <a:gd name="connsiteY10" fmla="*/ 3800 h 45820"/>
                <a:gd name="connsiteX11" fmla="*/ 17419 w 35387"/>
                <a:gd name="connsiteY11" fmla="*/ 0 h 45820"/>
                <a:gd name="connsiteX12" fmla="*/ 31373 w 35387"/>
                <a:gd name="connsiteY12" fmla="*/ 5700 h 45820"/>
                <a:gd name="connsiteX13" fmla="*/ 33937 w 35387"/>
                <a:gd name="connsiteY13" fmla="*/ 13523 h 45820"/>
                <a:gd name="connsiteX14" fmla="*/ 27128 w 35387"/>
                <a:gd name="connsiteY14" fmla="*/ 13523 h 45820"/>
                <a:gd name="connsiteX15" fmla="*/ 25457 w 35387"/>
                <a:gd name="connsiteY15" fmla="*/ 9053 h 45820"/>
                <a:gd name="connsiteX16" fmla="*/ 16862 w 35387"/>
                <a:gd name="connsiteY16" fmla="*/ 6147 h 45820"/>
                <a:gd name="connsiteX17" fmla="*/ 10610 w 35387"/>
                <a:gd name="connsiteY17" fmla="*/ 7712 h 45820"/>
                <a:gd name="connsiteX18" fmla="*/ 8488 w 35387"/>
                <a:gd name="connsiteY18" fmla="*/ 11847 h 45820"/>
                <a:gd name="connsiteX19" fmla="*/ 11274 w 35387"/>
                <a:gd name="connsiteY19" fmla="*/ 16428 h 45820"/>
                <a:gd name="connsiteX20" fmla="*/ 15969 w 35387"/>
                <a:gd name="connsiteY20" fmla="*/ 18105 h 45820"/>
                <a:gd name="connsiteX21" fmla="*/ 20763 w 35387"/>
                <a:gd name="connsiteY21" fmla="*/ 19334 h 45820"/>
                <a:gd name="connsiteX22" fmla="*/ 31258 w 35387"/>
                <a:gd name="connsiteY22" fmla="*/ 23022 h 45820"/>
                <a:gd name="connsiteX23" fmla="*/ 35388 w 35387"/>
                <a:gd name="connsiteY23" fmla="*/ 31739 h 45820"/>
                <a:gd name="connsiteX24" fmla="*/ 31037 w 35387"/>
                <a:gd name="connsiteY24" fmla="*/ 41685 h 45820"/>
                <a:gd name="connsiteX25" fmla="*/ 17862 w 35387"/>
                <a:gd name="connsiteY25" fmla="*/ 45820 h 45820"/>
                <a:gd name="connsiteX26" fmla="*/ 4244 w 35387"/>
                <a:gd name="connsiteY26" fmla="*/ 41462 h 45820"/>
                <a:gd name="connsiteX27" fmla="*/ 0 w 35387"/>
                <a:gd name="connsiteY27" fmla="*/ 30621 h 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5387" h="45820">
                  <a:moveTo>
                    <a:pt x="6924" y="30621"/>
                  </a:moveTo>
                  <a:cubicBezTo>
                    <a:pt x="7145" y="33080"/>
                    <a:pt x="7731" y="34952"/>
                    <a:pt x="8710" y="36209"/>
                  </a:cubicBezTo>
                  <a:cubicBezTo>
                    <a:pt x="10553" y="38528"/>
                    <a:pt x="13732" y="39673"/>
                    <a:pt x="18198" y="39673"/>
                  </a:cubicBezTo>
                  <a:cubicBezTo>
                    <a:pt x="20877" y="39673"/>
                    <a:pt x="23220" y="39115"/>
                    <a:pt x="25228" y="37997"/>
                  </a:cubicBezTo>
                  <a:cubicBezTo>
                    <a:pt x="27243" y="36824"/>
                    <a:pt x="28243" y="34980"/>
                    <a:pt x="28243" y="32521"/>
                  </a:cubicBezTo>
                  <a:cubicBezTo>
                    <a:pt x="28243" y="30677"/>
                    <a:pt x="27465" y="29252"/>
                    <a:pt x="25900" y="28275"/>
                  </a:cubicBezTo>
                  <a:cubicBezTo>
                    <a:pt x="24843" y="27688"/>
                    <a:pt x="22778" y="27017"/>
                    <a:pt x="19648" y="26263"/>
                  </a:cubicBezTo>
                  <a:lnTo>
                    <a:pt x="13954" y="24810"/>
                  </a:lnTo>
                  <a:cubicBezTo>
                    <a:pt x="10303" y="23916"/>
                    <a:pt x="7595" y="22910"/>
                    <a:pt x="5809" y="21793"/>
                  </a:cubicBezTo>
                  <a:cubicBezTo>
                    <a:pt x="2736" y="19865"/>
                    <a:pt x="1229" y="17155"/>
                    <a:pt x="1229" y="13635"/>
                  </a:cubicBezTo>
                  <a:cubicBezTo>
                    <a:pt x="1229" y="9611"/>
                    <a:pt x="2679" y="6343"/>
                    <a:pt x="5580" y="3800"/>
                  </a:cubicBezTo>
                  <a:cubicBezTo>
                    <a:pt x="8488" y="1285"/>
                    <a:pt x="12425" y="0"/>
                    <a:pt x="17419" y="0"/>
                  </a:cubicBezTo>
                  <a:cubicBezTo>
                    <a:pt x="23892" y="0"/>
                    <a:pt x="28522" y="1900"/>
                    <a:pt x="31373" y="5700"/>
                  </a:cubicBezTo>
                  <a:cubicBezTo>
                    <a:pt x="33159" y="8103"/>
                    <a:pt x="33995" y="10701"/>
                    <a:pt x="33937" y="13523"/>
                  </a:cubicBezTo>
                  <a:lnTo>
                    <a:pt x="27128" y="13523"/>
                  </a:lnTo>
                  <a:cubicBezTo>
                    <a:pt x="27043" y="11902"/>
                    <a:pt x="26486" y="10394"/>
                    <a:pt x="25457" y="9053"/>
                  </a:cubicBezTo>
                  <a:cubicBezTo>
                    <a:pt x="23806" y="7124"/>
                    <a:pt x="20934" y="6147"/>
                    <a:pt x="16862" y="6147"/>
                  </a:cubicBezTo>
                  <a:cubicBezTo>
                    <a:pt x="14097" y="6147"/>
                    <a:pt x="12004" y="6677"/>
                    <a:pt x="10610" y="7712"/>
                  </a:cubicBezTo>
                  <a:cubicBezTo>
                    <a:pt x="9181" y="8773"/>
                    <a:pt x="8488" y="10142"/>
                    <a:pt x="8488" y="11847"/>
                  </a:cubicBezTo>
                  <a:cubicBezTo>
                    <a:pt x="8488" y="13802"/>
                    <a:pt x="9410" y="15311"/>
                    <a:pt x="11274" y="16428"/>
                  </a:cubicBezTo>
                  <a:cubicBezTo>
                    <a:pt x="12311" y="17099"/>
                    <a:pt x="13875" y="17658"/>
                    <a:pt x="15969" y="18105"/>
                  </a:cubicBezTo>
                  <a:lnTo>
                    <a:pt x="20763" y="19334"/>
                  </a:lnTo>
                  <a:cubicBezTo>
                    <a:pt x="25957" y="20620"/>
                    <a:pt x="29472" y="21848"/>
                    <a:pt x="31258" y="23022"/>
                  </a:cubicBezTo>
                  <a:cubicBezTo>
                    <a:pt x="33995" y="24810"/>
                    <a:pt x="35388" y="27715"/>
                    <a:pt x="35388" y="31739"/>
                  </a:cubicBezTo>
                  <a:cubicBezTo>
                    <a:pt x="35388" y="35539"/>
                    <a:pt x="33937" y="38863"/>
                    <a:pt x="31037" y="41685"/>
                  </a:cubicBezTo>
                  <a:cubicBezTo>
                    <a:pt x="28136" y="44423"/>
                    <a:pt x="23728" y="45820"/>
                    <a:pt x="17862" y="45820"/>
                  </a:cubicBezTo>
                  <a:cubicBezTo>
                    <a:pt x="11446" y="45820"/>
                    <a:pt x="6924" y="44368"/>
                    <a:pt x="4244" y="41462"/>
                  </a:cubicBezTo>
                  <a:cubicBezTo>
                    <a:pt x="1565" y="38556"/>
                    <a:pt x="143" y="34952"/>
                    <a:pt x="0" y="3062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4961D73-853C-4CBF-9595-189E86F910F1}"/>
                </a:ext>
              </a:extLst>
            </p:cNvPr>
            <p:cNvSpPr/>
            <p:nvPr/>
          </p:nvSpPr>
          <p:spPr>
            <a:xfrm>
              <a:off x="6019011" y="1121218"/>
              <a:ext cx="39188" cy="45596"/>
            </a:xfrm>
            <a:custGeom>
              <a:avLst/>
              <a:gdLst>
                <a:gd name="connsiteX0" fmla="*/ 20320 w 39188"/>
                <a:gd name="connsiteY0" fmla="*/ 0 h 45596"/>
                <a:gd name="connsiteX1" fmla="*/ 29136 w 39188"/>
                <a:gd name="connsiteY1" fmla="*/ 2235 h 45596"/>
                <a:gd name="connsiteX2" fmla="*/ 35724 w 39188"/>
                <a:gd name="connsiteY2" fmla="*/ 7711 h 45596"/>
                <a:gd name="connsiteX3" fmla="*/ 38631 w 39188"/>
                <a:gd name="connsiteY3" fmla="*/ 15310 h 45596"/>
                <a:gd name="connsiteX4" fmla="*/ 39189 w 39188"/>
                <a:gd name="connsiteY4" fmla="*/ 24809 h 45596"/>
                <a:gd name="connsiteX5" fmla="*/ 7702 w 39188"/>
                <a:gd name="connsiteY5" fmla="*/ 24809 h 45596"/>
                <a:gd name="connsiteX6" fmla="*/ 10831 w 39188"/>
                <a:gd name="connsiteY6" fmla="*/ 35426 h 45596"/>
                <a:gd name="connsiteX7" fmla="*/ 19762 w 39188"/>
                <a:gd name="connsiteY7" fmla="*/ 39338 h 45596"/>
                <a:gd name="connsiteX8" fmla="*/ 28807 w 39188"/>
                <a:gd name="connsiteY8" fmla="*/ 35538 h 45596"/>
                <a:gd name="connsiteX9" fmla="*/ 31487 w 39188"/>
                <a:gd name="connsiteY9" fmla="*/ 30509 h 45596"/>
                <a:gd name="connsiteX10" fmla="*/ 38631 w 39188"/>
                <a:gd name="connsiteY10" fmla="*/ 30509 h 45596"/>
                <a:gd name="connsiteX11" fmla="*/ 36731 w 39188"/>
                <a:gd name="connsiteY11" fmla="*/ 35873 h 45596"/>
                <a:gd name="connsiteX12" fmla="*/ 33159 w 39188"/>
                <a:gd name="connsiteY12" fmla="*/ 40567 h 45596"/>
                <a:gd name="connsiteX13" fmla="*/ 25007 w 39188"/>
                <a:gd name="connsiteY13" fmla="*/ 44925 h 45596"/>
                <a:gd name="connsiteX14" fmla="*/ 19205 w 39188"/>
                <a:gd name="connsiteY14" fmla="*/ 45596 h 45596"/>
                <a:gd name="connsiteX15" fmla="*/ 5587 w 39188"/>
                <a:gd name="connsiteY15" fmla="*/ 39785 h 45596"/>
                <a:gd name="connsiteX16" fmla="*/ 0 w 39188"/>
                <a:gd name="connsiteY16" fmla="*/ 23357 h 45596"/>
                <a:gd name="connsiteX17" fmla="*/ 5587 w 39188"/>
                <a:gd name="connsiteY17" fmla="*/ 6481 h 45596"/>
                <a:gd name="connsiteX18" fmla="*/ 20320 w 39188"/>
                <a:gd name="connsiteY18" fmla="*/ 0 h 45596"/>
                <a:gd name="connsiteX19" fmla="*/ 31822 w 39188"/>
                <a:gd name="connsiteY19" fmla="*/ 19110 h 45596"/>
                <a:gd name="connsiteX20" fmla="*/ 29808 w 39188"/>
                <a:gd name="connsiteY20" fmla="*/ 11623 h 45596"/>
                <a:gd name="connsiteX21" fmla="*/ 19876 w 39188"/>
                <a:gd name="connsiteY21" fmla="*/ 6370 h 45596"/>
                <a:gd name="connsiteX22" fmla="*/ 11503 w 39188"/>
                <a:gd name="connsiteY22" fmla="*/ 9946 h 45596"/>
                <a:gd name="connsiteX23" fmla="*/ 7931 w 39188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8" h="45596">
                  <a:moveTo>
                    <a:pt x="20320" y="0"/>
                  </a:moveTo>
                  <a:cubicBezTo>
                    <a:pt x="23363" y="0"/>
                    <a:pt x="26293" y="754"/>
                    <a:pt x="29136" y="2235"/>
                  </a:cubicBezTo>
                  <a:cubicBezTo>
                    <a:pt x="32044" y="3660"/>
                    <a:pt x="34216" y="5476"/>
                    <a:pt x="35724" y="7711"/>
                  </a:cubicBezTo>
                  <a:cubicBezTo>
                    <a:pt x="37124" y="9946"/>
                    <a:pt x="38095" y="12489"/>
                    <a:pt x="38631" y="15310"/>
                  </a:cubicBezTo>
                  <a:cubicBezTo>
                    <a:pt x="38989" y="17322"/>
                    <a:pt x="39189" y="20507"/>
                    <a:pt x="39189" y="24809"/>
                  </a:cubicBezTo>
                  <a:lnTo>
                    <a:pt x="7702" y="24809"/>
                  </a:lnTo>
                  <a:cubicBezTo>
                    <a:pt x="7845" y="29224"/>
                    <a:pt x="8881" y="32744"/>
                    <a:pt x="10831" y="35426"/>
                  </a:cubicBezTo>
                  <a:cubicBezTo>
                    <a:pt x="12761" y="38053"/>
                    <a:pt x="15747" y="39338"/>
                    <a:pt x="19762" y="39338"/>
                  </a:cubicBezTo>
                  <a:cubicBezTo>
                    <a:pt x="23556" y="39338"/>
                    <a:pt x="26571" y="38081"/>
                    <a:pt x="28807" y="35538"/>
                  </a:cubicBezTo>
                  <a:cubicBezTo>
                    <a:pt x="30058" y="34141"/>
                    <a:pt x="30951" y="32465"/>
                    <a:pt x="31487" y="30509"/>
                  </a:cubicBezTo>
                  <a:lnTo>
                    <a:pt x="38631" y="30509"/>
                  </a:lnTo>
                  <a:cubicBezTo>
                    <a:pt x="38403" y="32073"/>
                    <a:pt x="37767" y="33861"/>
                    <a:pt x="36731" y="35873"/>
                  </a:cubicBezTo>
                  <a:cubicBezTo>
                    <a:pt x="35673" y="37829"/>
                    <a:pt x="34495" y="39394"/>
                    <a:pt x="33159" y="40567"/>
                  </a:cubicBezTo>
                  <a:cubicBezTo>
                    <a:pt x="30979" y="42746"/>
                    <a:pt x="28271" y="44171"/>
                    <a:pt x="25007" y="44925"/>
                  </a:cubicBezTo>
                  <a:cubicBezTo>
                    <a:pt x="23277" y="45372"/>
                    <a:pt x="21356" y="45596"/>
                    <a:pt x="19205" y="45596"/>
                  </a:cubicBezTo>
                  <a:cubicBezTo>
                    <a:pt x="13846" y="45596"/>
                    <a:pt x="9295" y="43668"/>
                    <a:pt x="5587" y="39785"/>
                  </a:cubicBezTo>
                  <a:cubicBezTo>
                    <a:pt x="1843" y="35846"/>
                    <a:pt x="0" y="30370"/>
                    <a:pt x="0" y="23357"/>
                  </a:cubicBezTo>
                  <a:cubicBezTo>
                    <a:pt x="0" y="16428"/>
                    <a:pt x="1843" y="10812"/>
                    <a:pt x="5587" y="6481"/>
                  </a:cubicBezTo>
                  <a:cubicBezTo>
                    <a:pt x="9381" y="2179"/>
                    <a:pt x="14289" y="0"/>
                    <a:pt x="20320" y="0"/>
                  </a:cubicBezTo>
                  <a:close/>
                  <a:moveTo>
                    <a:pt x="31822" y="19110"/>
                  </a:moveTo>
                  <a:cubicBezTo>
                    <a:pt x="31515" y="15981"/>
                    <a:pt x="30844" y="13494"/>
                    <a:pt x="29808" y="11623"/>
                  </a:cubicBezTo>
                  <a:cubicBezTo>
                    <a:pt x="27800" y="8130"/>
                    <a:pt x="24478" y="6370"/>
                    <a:pt x="19876" y="6370"/>
                  </a:cubicBezTo>
                  <a:cubicBezTo>
                    <a:pt x="16526" y="6370"/>
                    <a:pt x="13732" y="7572"/>
                    <a:pt x="11503" y="9946"/>
                  </a:cubicBezTo>
                  <a:cubicBezTo>
                    <a:pt x="9267" y="12349"/>
                    <a:pt x="8066" y="15394"/>
                    <a:pt x="7931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F20B2C24-C426-4108-A590-5291AFBCB715}"/>
                </a:ext>
              </a:extLst>
            </p:cNvPr>
            <p:cNvSpPr/>
            <p:nvPr/>
          </p:nvSpPr>
          <p:spPr>
            <a:xfrm>
              <a:off x="6064508" y="1121106"/>
              <a:ext cx="35387" cy="45820"/>
            </a:xfrm>
            <a:custGeom>
              <a:avLst/>
              <a:gdLst>
                <a:gd name="connsiteX0" fmla="*/ 6916 w 35387"/>
                <a:gd name="connsiteY0" fmla="*/ 30621 h 45820"/>
                <a:gd name="connsiteX1" fmla="*/ 8702 w 35387"/>
                <a:gd name="connsiteY1" fmla="*/ 36209 h 45820"/>
                <a:gd name="connsiteX2" fmla="*/ 18191 w 35387"/>
                <a:gd name="connsiteY2" fmla="*/ 39673 h 45820"/>
                <a:gd name="connsiteX3" fmla="*/ 25228 w 35387"/>
                <a:gd name="connsiteY3" fmla="*/ 37997 h 45820"/>
                <a:gd name="connsiteX4" fmla="*/ 28243 w 35387"/>
                <a:gd name="connsiteY4" fmla="*/ 32521 h 45820"/>
                <a:gd name="connsiteX5" fmla="*/ 25900 w 35387"/>
                <a:gd name="connsiteY5" fmla="*/ 28275 h 45820"/>
                <a:gd name="connsiteX6" fmla="*/ 19648 w 35387"/>
                <a:gd name="connsiteY6" fmla="*/ 26263 h 45820"/>
                <a:gd name="connsiteX7" fmla="*/ 13954 w 35387"/>
                <a:gd name="connsiteY7" fmla="*/ 24810 h 45820"/>
                <a:gd name="connsiteX8" fmla="*/ 5802 w 35387"/>
                <a:gd name="connsiteY8" fmla="*/ 21793 h 45820"/>
                <a:gd name="connsiteX9" fmla="*/ 1222 w 35387"/>
                <a:gd name="connsiteY9" fmla="*/ 13635 h 45820"/>
                <a:gd name="connsiteX10" fmla="*/ 5580 w 35387"/>
                <a:gd name="connsiteY10" fmla="*/ 3800 h 45820"/>
                <a:gd name="connsiteX11" fmla="*/ 17412 w 35387"/>
                <a:gd name="connsiteY11" fmla="*/ 0 h 45820"/>
                <a:gd name="connsiteX12" fmla="*/ 31365 w 35387"/>
                <a:gd name="connsiteY12" fmla="*/ 5700 h 45820"/>
                <a:gd name="connsiteX13" fmla="*/ 33937 w 35387"/>
                <a:gd name="connsiteY13" fmla="*/ 13523 h 45820"/>
                <a:gd name="connsiteX14" fmla="*/ 27121 w 35387"/>
                <a:gd name="connsiteY14" fmla="*/ 13523 h 45820"/>
                <a:gd name="connsiteX15" fmla="*/ 25450 w 35387"/>
                <a:gd name="connsiteY15" fmla="*/ 9053 h 45820"/>
                <a:gd name="connsiteX16" fmla="*/ 16854 w 35387"/>
                <a:gd name="connsiteY16" fmla="*/ 6147 h 45820"/>
                <a:gd name="connsiteX17" fmla="*/ 10603 w 35387"/>
                <a:gd name="connsiteY17" fmla="*/ 7712 h 45820"/>
                <a:gd name="connsiteX18" fmla="*/ 8481 w 35387"/>
                <a:gd name="connsiteY18" fmla="*/ 11847 h 45820"/>
                <a:gd name="connsiteX19" fmla="*/ 11274 w 35387"/>
                <a:gd name="connsiteY19" fmla="*/ 16428 h 45820"/>
                <a:gd name="connsiteX20" fmla="*/ 15961 w 35387"/>
                <a:gd name="connsiteY20" fmla="*/ 18105 h 45820"/>
                <a:gd name="connsiteX21" fmla="*/ 20763 w 35387"/>
                <a:gd name="connsiteY21" fmla="*/ 19334 h 45820"/>
                <a:gd name="connsiteX22" fmla="*/ 31258 w 35387"/>
                <a:gd name="connsiteY22" fmla="*/ 23022 h 45820"/>
                <a:gd name="connsiteX23" fmla="*/ 35388 w 35387"/>
                <a:gd name="connsiteY23" fmla="*/ 31739 h 45820"/>
                <a:gd name="connsiteX24" fmla="*/ 31030 w 35387"/>
                <a:gd name="connsiteY24" fmla="*/ 41685 h 45820"/>
                <a:gd name="connsiteX25" fmla="*/ 17862 w 35387"/>
                <a:gd name="connsiteY25" fmla="*/ 45820 h 45820"/>
                <a:gd name="connsiteX26" fmla="*/ 4237 w 35387"/>
                <a:gd name="connsiteY26" fmla="*/ 41462 h 45820"/>
                <a:gd name="connsiteX27" fmla="*/ 0 w 35387"/>
                <a:gd name="connsiteY27" fmla="*/ 30621 h 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5387" h="45820">
                  <a:moveTo>
                    <a:pt x="6916" y="30621"/>
                  </a:moveTo>
                  <a:cubicBezTo>
                    <a:pt x="7145" y="33080"/>
                    <a:pt x="7731" y="34952"/>
                    <a:pt x="8702" y="36209"/>
                  </a:cubicBezTo>
                  <a:cubicBezTo>
                    <a:pt x="10546" y="38528"/>
                    <a:pt x="13725" y="39673"/>
                    <a:pt x="18191" y="39673"/>
                  </a:cubicBezTo>
                  <a:cubicBezTo>
                    <a:pt x="20870" y="39673"/>
                    <a:pt x="23220" y="39115"/>
                    <a:pt x="25228" y="37997"/>
                  </a:cubicBezTo>
                  <a:cubicBezTo>
                    <a:pt x="27236" y="36824"/>
                    <a:pt x="28243" y="34980"/>
                    <a:pt x="28243" y="32521"/>
                  </a:cubicBezTo>
                  <a:cubicBezTo>
                    <a:pt x="28243" y="30677"/>
                    <a:pt x="27457" y="29252"/>
                    <a:pt x="25900" y="28275"/>
                  </a:cubicBezTo>
                  <a:cubicBezTo>
                    <a:pt x="24835" y="27688"/>
                    <a:pt x="22770" y="27017"/>
                    <a:pt x="19648" y="26263"/>
                  </a:cubicBezTo>
                  <a:lnTo>
                    <a:pt x="13954" y="24810"/>
                  </a:lnTo>
                  <a:cubicBezTo>
                    <a:pt x="10296" y="23916"/>
                    <a:pt x="7588" y="22910"/>
                    <a:pt x="5802" y="21793"/>
                  </a:cubicBezTo>
                  <a:cubicBezTo>
                    <a:pt x="2729" y="19865"/>
                    <a:pt x="1222" y="17155"/>
                    <a:pt x="1222" y="13635"/>
                  </a:cubicBezTo>
                  <a:cubicBezTo>
                    <a:pt x="1222" y="9611"/>
                    <a:pt x="2679" y="6343"/>
                    <a:pt x="5580" y="3800"/>
                  </a:cubicBezTo>
                  <a:cubicBezTo>
                    <a:pt x="8481" y="1285"/>
                    <a:pt x="12418" y="0"/>
                    <a:pt x="17412" y="0"/>
                  </a:cubicBezTo>
                  <a:cubicBezTo>
                    <a:pt x="23885" y="0"/>
                    <a:pt x="28522" y="1900"/>
                    <a:pt x="31365" y="5700"/>
                  </a:cubicBezTo>
                  <a:cubicBezTo>
                    <a:pt x="33152" y="8103"/>
                    <a:pt x="33988" y="10701"/>
                    <a:pt x="33937" y="13523"/>
                  </a:cubicBezTo>
                  <a:lnTo>
                    <a:pt x="27121" y="13523"/>
                  </a:lnTo>
                  <a:cubicBezTo>
                    <a:pt x="27043" y="11902"/>
                    <a:pt x="26486" y="10394"/>
                    <a:pt x="25450" y="9053"/>
                  </a:cubicBezTo>
                  <a:cubicBezTo>
                    <a:pt x="23806" y="7124"/>
                    <a:pt x="20927" y="6147"/>
                    <a:pt x="16854" y="6147"/>
                  </a:cubicBezTo>
                  <a:cubicBezTo>
                    <a:pt x="14089" y="6147"/>
                    <a:pt x="11996" y="6677"/>
                    <a:pt x="10603" y="7712"/>
                  </a:cubicBezTo>
                  <a:cubicBezTo>
                    <a:pt x="9181" y="8773"/>
                    <a:pt x="8481" y="10142"/>
                    <a:pt x="8481" y="11847"/>
                  </a:cubicBezTo>
                  <a:cubicBezTo>
                    <a:pt x="8481" y="13802"/>
                    <a:pt x="9403" y="15311"/>
                    <a:pt x="11274" y="16428"/>
                  </a:cubicBezTo>
                  <a:cubicBezTo>
                    <a:pt x="12303" y="17099"/>
                    <a:pt x="13868" y="17658"/>
                    <a:pt x="15961" y="18105"/>
                  </a:cubicBezTo>
                  <a:lnTo>
                    <a:pt x="20763" y="19334"/>
                  </a:lnTo>
                  <a:cubicBezTo>
                    <a:pt x="25950" y="20620"/>
                    <a:pt x="29472" y="21848"/>
                    <a:pt x="31258" y="23022"/>
                  </a:cubicBezTo>
                  <a:cubicBezTo>
                    <a:pt x="33988" y="24810"/>
                    <a:pt x="35388" y="27715"/>
                    <a:pt x="35388" y="31739"/>
                  </a:cubicBezTo>
                  <a:cubicBezTo>
                    <a:pt x="35388" y="35539"/>
                    <a:pt x="33937" y="38863"/>
                    <a:pt x="31030" y="41685"/>
                  </a:cubicBezTo>
                  <a:cubicBezTo>
                    <a:pt x="28129" y="44423"/>
                    <a:pt x="23721" y="45820"/>
                    <a:pt x="17862" y="45820"/>
                  </a:cubicBezTo>
                  <a:cubicBezTo>
                    <a:pt x="11439" y="45820"/>
                    <a:pt x="6916" y="44368"/>
                    <a:pt x="4237" y="41462"/>
                  </a:cubicBezTo>
                  <a:cubicBezTo>
                    <a:pt x="1558" y="38556"/>
                    <a:pt x="136" y="34952"/>
                    <a:pt x="0" y="3062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EE95393-4B65-40C4-9BC1-4E7C6FF30FA3}"/>
                </a:ext>
              </a:extLst>
            </p:cNvPr>
            <p:cNvSpPr/>
            <p:nvPr/>
          </p:nvSpPr>
          <p:spPr>
            <a:xfrm>
              <a:off x="6128111" y="1120994"/>
              <a:ext cx="40074" cy="45820"/>
            </a:xfrm>
            <a:custGeom>
              <a:avLst/>
              <a:gdLst>
                <a:gd name="connsiteX0" fmla="*/ 19984 w 40074"/>
                <a:gd name="connsiteY0" fmla="*/ 39562 h 45820"/>
                <a:gd name="connsiteX1" fmla="*/ 29808 w 40074"/>
                <a:gd name="connsiteY1" fmla="*/ 34198 h 45820"/>
                <a:gd name="connsiteX2" fmla="*/ 32487 w 40074"/>
                <a:gd name="connsiteY2" fmla="*/ 22016 h 45820"/>
                <a:gd name="connsiteX3" fmla="*/ 30586 w 40074"/>
                <a:gd name="connsiteY3" fmla="*/ 12294 h 45820"/>
                <a:gd name="connsiteX4" fmla="*/ 20091 w 40074"/>
                <a:gd name="connsiteY4" fmla="*/ 6258 h 45820"/>
                <a:gd name="connsiteX5" fmla="*/ 10496 w 40074"/>
                <a:gd name="connsiteY5" fmla="*/ 11399 h 45820"/>
                <a:gd name="connsiteX6" fmla="*/ 7480 w 40074"/>
                <a:gd name="connsiteY6" fmla="*/ 23581 h 45820"/>
                <a:gd name="connsiteX7" fmla="*/ 10496 w 40074"/>
                <a:gd name="connsiteY7" fmla="*/ 34979 h 45820"/>
                <a:gd name="connsiteX8" fmla="*/ 19984 w 40074"/>
                <a:gd name="connsiteY8" fmla="*/ 39562 h 45820"/>
                <a:gd name="connsiteX9" fmla="*/ 20320 w 40074"/>
                <a:gd name="connsiteY9" fmla="*/ 0 h 45820"/>
                <a:gd name="connsiteX10" fmla="*/ 34273 w 40074"/>
                <a:gd name="connsiteY10" fmla="*/ 5588 h 45820"/>
                <a:gd name="connsiteX11" fmla="*/ 40074 w 40074"/>
                <a:gd name="connsiteY11" fmla="*/ 21793 h 45820"/>
                <a:gd name="connsiteX12" fmla="*/ 34945 w 40074"/>
                <a:gd name="connsiteY12" fmla="*/ 39115 h 45820"/>
                <a:gd name="connsiteX13" fmla="*/ 19312 w 40074"/>
                <a:gd name="connsiteY13" fmla="*/ 45820 h 45820"/>
                <a:gd name="connsiteX14" fmla="*/ 5244 w 40074"/>
                <a:gd name="connsiteY14" fmla="*/ 39897 h 45820"/>
                <a:gd name="connsiteX15" fmla="*/ 0 w 40074"/>
                <a:gd name="connsiteY15" fmla="*/ 23692 h 45820"/>
                <a:gd name="connsiteX16" fmla="*/ 5473 w 40074"/>
                <a:gd name="connsiteY16" fmla="*/ 6482 h 45820"/>
                <a:gd name="connsiteX17" fmla="*/ 20320 w 40074"/>
                <a:gd name="connsiteY17" fmla="*/ 0 h 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74" h="45820">
                  <a:moveTo>
                    <a:pt x="19984" y="39562"/>
                  </a:moveTo>
                  <a:cubicBezTo>
                    <a:pt x="24813" y="39562"/>
                    <a:pt x="28079" y="37774"/>
                    <a:pt x="29808" y="34198"/>
                  </a:cubicBezTo>
                  <a:cubicBezTo>
                    <a:pt x="31594" y="30566"/>
                    <a:pt x="32487" y="26486"/>
                    <a:pt x="32487" y="22016"/>
                  </a:cubicBezTo>
                  <a:cubicBezTo>
                    <a:pt x="32487" y="17993"/>
                    <a:pt x="31844" y="14752"/>
                    <a:pt x="30586" y="12294"/>
                  </a:cubicBezTo>
                  <a:cubicBezTo>
                    <a:pt x="28579" y="8270"/>
                    <a:pt x="25064" y="6258"/>
                    <a:pt x="20091" y="6258"/>
                  </a:cubicBezTo>
                  <a:cubicBezTo>
                    <a:pt x="15682" y="6258"/>
                    <a:pt x="12503" y="7991"/>
                    <a:pt x="10496" y="11399"/>
                  </a:cubicBezTo>
                  <a:cubicBezTo>
                    <a:pt x="8480" y="14752"/>
                    <a:pt x="7480" y="18831"/>
                    <a:pt x="7480" y="23581"/>
                  </a:cubicBezTo>
                  <a:cubicBezTo>
                    <a:pt x="7480" y="28135"/>
                    <a:pt x="8480" y="31935"/>
                    <a:pt x="10496" y="34979"/>
                  </a:cubicBezTo>
                  <a:cubicBezTo>
                    <a:pt x="12503" y="38053"/>
                    <a:pt x="15654" y="39562"/>
                    <a:pt x="19984" y="39562"/>
                  </a:cubicBezTo>
                  <a:close/>
                  <a:moveTo>
                    <a:pt x="20320" y="0"/>
                  </a:moveTo>
                  <a:cubicBezTo>
                    <a:pt x="25814" y="0"/>
                    <a:pt x="30479" y="1872"/>
                    <a:pt x="34273" y="5588"/>
                  </a:cubicBezTo>
                  <a:cubicBezTo>
                    <a:pt x="38124" y="9248"/>
                    <a:pt x="40074" y="14640"/>
                    <a:pt x="40074" y="21793"/>
                  </a:cubicBezTo>
                  <a:cubicBezTo>
                    <a:pt x="40074" y="28806"/>
                    <a:pt x="38345" y="34588"/>
                    <a:pt x="34945" y="39115"/>
                  </a:cubicBezTo>
                  <a:cubicBezTo>
                    <a:pt x="31594" y="43585"/>
                    <a:pt x="26371" y="45820"/>
                    <a:pt x="19312" y="45820"/>
                  </a:cubicBezTo>
                  <a:cubicBezTo>
                    <a:pt x="13425" y="45820"/>
                    <a:pt x="8738" y="43864"/>
                    <a:pt x="5244" y="39897"/>
                  </a:cubicBezTo>
                  <a:cubicBezTo>
                    <a:pt x="1729" y="35873"/>
                    <a:pt x="0" y="30481"/>
                    <a:pt x="0" y="23692"/>
                  </a:cubicBezTo>
                  <a:cubicBezTo>
                    <a:pt x="0" y="16484"/>
                    <a:pt x="1815" y="10729"/>
                    <a:pt x="5473" y="6482"/>
                  </a:cubicBezTo>
                  <a:cubicBezTo>
                    <a:pt x="9181" y="2179"/>
                    <a:pt x="14118" y="0"/>
                    <a:pt x="203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A3522B62-917D-495A-9931-8A11EBB49E7E}"/>
                </a:ext>
              </a:extLst>
            </p:cNvPr>
            <p:cNvSpPr/>
            <p:nvPr/>
          </p:nvSpPr>
          <p:spPr>
            <a:xfrm>
              <a:off x="6176730" y="1121218"/>
              <a:ext cx="35052" cy="44031"/>
            </a:xfrm>
            <a:custGeom>
              <a:avLst/>
              <a:gdLst>
                <a:gd name="connsiteX0" fmla="*/ 0 w 35052"/>
                <a:gd name="connsiteY0" fmla="*/ 1006 h 44031"/>
                <a:gd name="connsiteX1" fmla="*/ 6916 w 35052"/>
                <a:gd name="connsiteY1" fmla="*/ 1006 h 44031"/>
                <a:gd name="connsiteX2" fmla="*/ 6916 w 35052"/>
                <a:gd name="connsiteY2" fmla="*/ 7152 h 44031"/>
                <a:gd name="connsiteX3" fmla="*/ 13282 w 35052"/>
                <a:gd name="connsiteY3" fmla="*/ 1676 h 44031"/>
                <a:gd name="connsiteX4" fmla="*/ 20984 w 35052"/>
                <a:gd name="connsiteY4" fmla="*/ 0 h 44031"/>
                <a:gd name="connsiteX5" fmla="*/ 33266 w 35052"/>
                <a:gd name="connsiteY5" fmla="*/ 6481 h 44031"/>
                <a:gd name="connsiteX6" fmla="*/ 35052 w 35052"/>
                <a:gd name="connsiteY6" fmla="*/ 16428 h 44031"/>
                <a:gd name="connsiteX7" fmla="*/ 35052 w 35052"/>
                <a:gd name="connsiteY7" fmla="*/ 44031 h 44031"/>
                <a:gd name="connsiteX8" fmla="*/ 27686 w 35052"/>
                <a:gd name="connsiteY8" fmla="*/ 44031 h 44031"/>
                <a:gd name="connsiteX9" fmla="*/ 27686 w 35052"/>
                <a:gd name="connsiteY9" fmla="*/ 16875 h 44031"/>
                <a:gd name="connsiteX10" fmla="*/ 26564 w 35052"/>
                <a:gd name="connsiteY10" fmla="*/ 10616 h 44031"/>
                <a:gd name="connsiteX11" fmla="*/ 19534 w 35052"/>
                <a:gd name="connsiteY11" fmla="*/ 6593 h 44031"/>
                <a:gd name="connsiteX12" fmla="*/ 15404 w 35052"/>
                <a:gd name="connsiteY12" fmla="*/ 7040 h 44031"/>
                <a:gd name="connsiteX13" fmla="*/ 10152 w 35052"/>
                <a:gd name="connsiteY13" fmla="*/ 10616 h 44031"/>
                <a:gd name="connsiteX14" fmla="*/ 7809 w 35052"/>
                <a:gd name="connsiteY14" fmla="*/ 15086 h 44031"/>
                <a:gd name="connsiteX15" fmla="*/ 7252 w 35052"/>
                <a:gd name="connsiteY15" fmla="*/ 21457 h 44031"/>
                <a:gd name="connsiteX16" fmla="*/ 7252 w 35052"/>
                <a:gd name="connsiteY16" fmla="*/ 44031 h 44031"/>
                <a:gd name="connsiteX17" fmla="*/ 0 w 35052"/>
                <a:gd name="connsiteY17" fmla="*/ 44031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2" h="44031">
                  <a:moveTo>
                    <a:pt x="0" y="1006"/>
                  </a:moveTo>
                  <a:lnTo>
                    <a:pt x="6916" y="1006"/>
                  </a:lnTo>
                  <a:lnTo>
                    <a:pt x="6916" y="7152"/>
                  </a:lnTo>
                  <a:cubicBezTo>
                    <a:pt x="8931" y="4638"/>
                    <a:pt x="11045" y="2794"/>
                    <a:pt x="13282" y="1676"/>
                  </a:cubicBezTo>
                  <a:cubicBezTo>
                    <a:pt x="15568" y="559"/>
                    <a:pt x="18140" y="0"/>
                    <a:pt x="20984" y="0"/>
                  </a:cubicBezTo>
                  <a:cubicBezTo>
                    <a:pt x="27071" y="0"/>
                    <a:pt x="31172" y="2179"/>
                    <a:pt x="33266" y="6481"/>
                  </a:cubicBezTo>
                  <a:cubicBezTo>
                    <a:pt x="34438" y="8800"/>
                    <a:pt x="35052" y="12125"/>
                    <a:pt x="35052" y="16428"/>
                  </a:cubicBezTo>
                  <a:lnTo>
                    <a:pt x="35052" y="44031"/>
                  </a:lnTo>
                  <a:lnTo>
                    <a:pt x="27686" y="44031"/>
                  </a:lnTo>
                  <a:lnTo>
                    <a:pt x="27686" y="16875"/>
                  </a:lnTo>
                  <a:cubicBezTo>
                    <a:pt x="27686" y="14277"/>
                    <a:pt x="27293" y="12181"/>
                    <a:pt x="26564" y="10616"/>
                  </a:cubicBezTo>
                  <a:cubicBezTo>
                    <a:pt x="25285" y="7934"/>
                    <a:pt x="22942" y="6593"/>
                    <a:pt x="19534" y="6593"/>
                  </a:cubicBezTo>
                  <a:cubicBezTo>
                    <a:pt x="17805" y="6593"/>
                    <a:pt x="16433" y="6761"/>
                    <a:pt x="15404" y="7040"/>
                  </a:cubicBezTo>
                  <a:cubicBezTo>
                    <a:pt x="13396" y="7655"/>
                    <a:pt x="11639" y="8828"/>
                    <a:pt x="10152" y="10616"/>
                  </a:cubicBezTo>
                  <a:cubicBezTo>
                    <a:pt x="8952" y="12042"/>
                    <a:pt x="8173" y="13522"/>
                    <a:pt x="7809" y="15086"/>
                  </a:cubicBezTo>
                  <a:cubicBezTo>
                    <a:pt x="7423" y="16596"/>
                    <a:pt x="7252" y="18719"/>
                    <a:pt x="7252" y="21457"/>
                  </a:cubicBezTo>
                  <a:lnTo>
                    <a:pt x="7252" y="44031"/>
                  </a:lnTo>
                  <a:lnTo>
                    <a:pt x="0" y="440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397FB86-AE93-42D3-BC73-8C862ADFA1CE}"/>
                </a:ext>
              </a:extLst>
            </p:cNvPr>
            <p:cNvSpPr/>
            <p:nvPr/>
          </p:nvSpPr>
          <p:spPr>
            <a:xfrm>
              <a:off x="6222663" y="1106243"/>
              <a:ext cx="7259" cy="59007"/>
            </a:xfrm>
            <a:custGeom>
              <a:avLst/>
              <a:gdLst>
                <a:gd name="connsiteX0" fmla="*/ 0 w 7259"/>
                <a:gd name="connsiteY0" fmla="*/ 0 h 59007"/>
                <a:gd name="connsiteX1" fmla="*/ 7259 w 7259"/>
                <a:gd name="connsiteY1" fmla="*/ 0 h 59007"/>
                <a:gd name="connsiteX2" fmla="*/ 7259 w 7259"/>
                <a:gd name="connsiteY2" fmla="*/ 59007 h 59007"/>
                <a:gd name="connsiteX3" fmla="*/ 0 w 7259"/>
                <a:gd name="connsiteY3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9" h="59007">
                  <a:moveTo>
                    <a:pt x="0" y="0"/>
                  </a:moveTo>
                  <a:lnTo>
                    <a:pt x="7259" y="0"/>
                  </a:lnTo>
                  <a:lnTo>
                    <a:pt x="7259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591E3101-2222-4ADF-904E-17BCF9B78CC9}"/>
                </a:ext>
              </a:extLst>
            </p:cNvPr>
            <p:cNvSpPr/>
            <p:nvPr/>
          </p:nvSpPr>
          <p:spPr>
            <a:xfrm>
              <a:off x="6236367" y="1122224"/>
              <a:ext cx="39188" cy="60683"/>
            </a:xfrm>
            <a:custGeom>
              <a:avLst/>
              <a:gdLst>
                <a:gd name="connsiteX0" fmla="*/ 31258 w 39188"/>
                <a:gd name="connsiteY0" fmla="*/ 0 h 60683"/>
                <a:gd name="connsiteX1" fmla="*/ 39189 w 39188"/>
                <a:gd name="connsiteY1" fmla="*/ 0 h 60683"/>
                <a:gd name="connsiteX2" fmla="*/ 32487 w 39188"/>
                <a:gd name="connsiteY2" fmla="*/ 18887 h 60683"/>
                <a:gd name="connsiteX3" fmla="*/ 25900 w 39188"/>
                <a:gd name="connsiteY3" fmla="*/ 36991 h 60683"/>
                <a:gd name="connsiteX4" fmla="*/ 17083 w 39188"/>
                <a:gd name="connsiteY4" fmla="*/ 56995 h 60683"/>
                <a:gd name="connsiteX5" fmla="*/ 8259 w 39188"/>
                <a:gd name="connsiteY5" fmla="*/ 60684 h 60683"/>
                <a:gd name="connsiteX6" fmla="*/ 5809 w 39188"/>
                <a:gd name="connsiteY6" fmla="*/ 60571 h 60683"/>
                <a:gd name="connsiteX7" fmla="*/ 3801 w 39188"/>
                <a:gd name="connsiteY7" fmla="*/ 60124 h 60683"/>
                <a:gd name="connsiteX8" fmla="*/ 3801 w 39188"/>
                <a:gd name="connsiteY8" fmla="*/ 53531 h 60683"/>
                <a:gd name="connsiteX9" fmla="*/ 6473 w 39188"/>
                <a:gd name="connsiteY9" fmla="*/ 54090 h 60683"/>
                <a:gd name="connsiteX10" fmla="*/ 8038 w 39188"/>
                <a:gd name="connsiteY10" fmla="*/ 54313 h 60683"/>
                <a:gd name="connsiteX11" fmla="*/ 10946 w 39188"/>
                <a:gd name="connsiteY11" fmla="*/ 53643 h 60683"/>
                <a:gd name="connsiteX12" fmla="*/ 12618 w 39188"/>
                <a:gd name="connsiteY12" fmla="*/ 51966 h 60683"/>
                <a:gd name="connsiteX13" fmla="*/ 14068 w 39188"/>
                <a:gd name="connsiteY13" fmla="*/ 48614 h 60683"/>
                <a:gd name="connsiteX14" fmla="*/ 15854 w 39188"/>
                <a:gd name="connsiteY14" fmla="*/ 44255 h 60683"/>
                <a:gd name="connsiteX15" fmla="*/ 0 w 39188"/>
                <a:gd name="connsiteY15" fmla="*/ 0 h 60683"/>
                <a:gd name="connsiteX16" fmla="*/ 8152 w 39188"/>
                <a:gd name="connsiteY16" fmla="*/ 0 h 60683"/>
                <a:gd name="connsiteX17" fmla="*/ 19648 w 39188"/>
                <a:gd name="connsiteY17" fmla="*/ 34979 h 6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188" h="60683">
                  <a:moveTo>
                    <a:pt x="31258" y="0"/>
                  </a:moveTo>
                  <a:lnTo>
                    <a:pt x="39189" y="0"/>
                  </a:lnTo>
                  <a:cubicBezTo>
                    <a:pt x="38210" y="2766"/>
                    <a:pt x="35973" y="9052"/>
                    <a:pt x="32487" y="18887"/>
                  </a:cubicBezTo>
                  <a:cubicBezTo>
                    <a:pt x="29808" y="26263"/>
                    <a:pt x="27607" y="32297"/>
                    <a:pt x="25900" y="36991"/>
                  </a:cubicBezTo>
                  <a:cubicBezTo>
                    <a:pt x="21713" y="47943"/>
                    <a:pt x="18783" y="54593"/>
                    <a:pt x="17083" y="56995"/>
                  </a:cubicBezTo>
                  <a:cubicBezTo>
                    <a:pt x="15354" y="59454"/>
                    <a:pt x="12425" y="60684"/>
                    <a:pt x="8259" y="60684"/>
                  </a:cubicBezTo>
                  <a:cubicBezTo>
                    <a:pt x="7202" y="60684"/>
                    <a:pt x="6395" y="60628"/>
                    <a:pt x="5809" y="60571"/>
                  </a:cubicBezTo>
                  <a:cubicBezTo>
                    <a:pt x="5280" y="60488"/>
                    <a:pt x="4608" y="60348"/>
                    <a:pt x="3801" y="60124"/>
                  </a:cubicBezTo>
                  <a:lnTo>
                    <a:pt x="3801" y="53531"/>
                  </a:lnTo>
                  <a:cubicBezTo>
                    <a:pt x="5051" y="53810"/>
                    <a:pt x="5944" y="54006"/>
                    <a:pt x="6473" y="54090"/>
                  </a:cubicBezTo>
                  <a:cubicBezTo>
                    <a:pt x="7066" y="54229"/>
                    <a:pt x="7595" y="54313"/>
                    <a:pt x="8038" y="54313"/>
                  </a:cubicBezTo>
                  <a:cubicBezTo>
                    <a:pt x="9381" y="54313"/>
                    <a:pt x="10331" y="54090"/>
                    <a:pt x="10946" y="53643"/>
                  </a:cubicBezTo>
                  <a:cubicBezTo>
                    <a:pt x="11610" y="53196"/>
                    <a:pt x="12167" y="52637"/>
                    <a:pt x="12618" y="51966"/>
                  </a:cubicBezTo>
                  <a:cubicBezTo>
                    <a:pt x="12753" y="51743"/>
                    <a:pt x="13232" y="50625"/>
                    <a:pt x="14068" y="48614"/>
                  </a:cubicBezTo>
                  <a:cubicBezTo>
                    <a:pt x="14875" y="46658"/>
                    <a:pt x="15461" y="45205"/>
                    <a:pt x="15854" y="44255"/>
                  </a:cubicBezTo>
                  <a:lnTo>
                    <a:pt x="0" y="0"/>
                  </a:lnTo>
                  <a:lnTo>
                    <a:pt x="8152" y="0"/>
                  </a:lnTo>
                  <a:lnTo>
                    <a:pt x="19648" y="34979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07A32BB8-1982-471B-A09B-14D0426966CA}"/>
                </a:ext>
              </a:extLst>
            </p:cNvPr>
            <p:cNvSpPr/>
            <p:nvPr/>
          </p:nvSpPr>
          <p:spPr>
            <a:xfrm>
              <a:off x="5909439" y="1207997"/>
              <a:ext cx="19983" cy="55654"/>
            </a:xfrm>
            <a:custGeom>
              <a:avLst/>
              <a:gdLst>
                <a:gd name="connsiteX0" fmla="*/ 5809 w 19983"/>
                <a:gd name="connsiteY0" fmla="*/ 0 h 55654"/>
                <a:gd name="connsiteX1" fmla="*/ 13175 w 19983"/>
                <a:gd name="connsiteY1" fmla="*/ 0 h 55654"/>
                <a:gd name="connsiteX2" fmla="*/ 13175 w 19983"/>
                <a:gd name="connsiteY2" fmla="*/ 11957 h 55654"/>
                <a:gd name="connsiteX3" fmla="*/ 19984 w 19983"/>
                <a:gd name="connsiteY3" fmla="*/ 11957 h 55654"/>
                <a:gd name="connsiteX4" fmla="*/ 19984 w 19983"/>
                <a:gd name="connsiteY4" fmla="*/ 17881 h 55654"/>
                <a:gd name="connsiteX5" fmla="*/ 13175 w 19983"/>
                <a:gd name="connsiteY5" fmla="*/ 17881 h 55654"/>
                <a:gd name="connsiteX6" fmla="*/ 13175 w 19983"/>
                <a:gd name="connsiteY6" fmla="*/ 45931 h 55654"/>
                <a:gd name="connsiteX7" fmla="*/ 14625 w 19983"/>
                <a:gd name="connsiteY7" fmla="*/ 48949 h 55654"/>
                <a:gd name="connsiteX8" fmla="*/ 17533 w 19983"/>
                <a:gd name="connsiteY8" fmla="*/ 49396 h 55654"/>
                <a:gd name="connsiteX9" fmla="*/ 18533 w 19983"/>
                <a:gd name="connsiteY9" fmla="*/ 49396 h 55654"/>
                <a:gd name="connsiteX10" fmla="*/ 19984 w 19983"/>
                <a:gd name="connsiteY10" fmla="*/ 49284 h 55654"/>
                <a:gd name="connsiteX11" fmla="*/ 19984 w 19983"/>
                <a:gd name="connsiteY11" fmla="*/ 54984 h 55654"/>
                <a:gd name="connsiteX12" fmla="*/ 17419 w 19983"/>
                <a:gd name="connsiteY12" fmla="*/ 55431 h 55654"/>
                <a:gd name="connsiteX13" fmla="*/ 14518 w 19983"/>
                <a:gd name="connsiteY13" fmla="*/ 55654 h 55654"/>
                <a:gd name="connsiteX14" fmla="*/ 7595 w 19983"/>
                <a:gd name="connsiteY14" fmla="*/ 53083 h 55654"/>
                <a:gd name="connsiteX15" fmla="*/ 5809 w 19983"/>
                <a:gd name="connsiteY15" fmla="*/ 46379 h 55654"/>
                <a:gd name="connsiteX16" fmla="*/ 5809 w 19983"/>
                <a:gd name="connsiteY16" fmla="*/ 17881 h 55654"/>
                <a:gd name="connsiteX17" fmla="*/ 0 w 19983"/>
                <a:gd name="connsiteY17" fmla="*/ 17881 h 55654"/>
                <a:gd name="connsiteX18" fmla="*/ 0 w 19983"/>
                <a:gd name="connsiteY18" fmla="*/ 11957 h 55654"/>
                <a:gd name="connsiteX19" fmla="*/ 5809 w 19983"/>
                <a:gd name="connsiteY19" fmla="*/ 11957 h 5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83" h="55654">
                  <a:moveTo>
                    <a:pt x="5809" y="0"/>
                  </a:moveTo>
                  <a:lnTo>
                    <a:pt x="13175" y="0"/>
                  </a:lnTo>
                  <a:lnTo>
                    <a:pt x="13175" y="11957"/>
                  </a:lnTo>
                  <a:lnTo>
                    <a:pt x="19984" y="11957"/>
                  </a:lnTo>
                  <a:lnTo>
                    <a:pt x="19984" y="17881"/>
                  </a:lnTo>
                  <a:lnTo>
                    <a:pt x="13175" y="17881"/>
                  </a:lnTo>
                  <a:lnTo>
                    <a:pt x="13175" y="45931"/>
                  </a:lnTo>
                  <a:cubicBezTo>
                    <a:pt x="13175" y="47440"/>
                    <a:pt x="13654" y="48446"/>
                    <a:pt x="14625" y="48949"/>
                  </a:cubicBezTo>
                  <a:cubicBezTo>
                    <a:pt x="15211" y="49256"/>
                    <a:pt x="16190" y="49396"/>
                    <a:pt x="17533" y="49396"/>
                  </a:cubicBezTo>
                  <a:cubicBezTo>
                    <a:pt x="17812" y="49396"/>
                    <a:pt x="18147" y="49396"/>
                    <a:pt x="18533" y="49396"/>
                  </a:cubicBezTo>
                  <a:cubicBezTo>
                    <a:pt x="18983" y="49396"/>
                    <a:pt x="19455" y="49368"/>
                    <a:pt x="19984" y="49284"/>
                  </a:cubicBezTo>
                  <a:lnTo>
                    <a:pt x="19984" y="54984"/>
                  </a:lnTo>
                  <a:cubicBezTo>
                    <a:pt x="19148" y="55207"/>
                    <a:pt x="18312" y="55347"/>
                    <a:pt x="17419" y="55431"/>
                  </a:cubicBezTo>
                  <a:cubicBezTo>
                    <a:pt x="16526" y="55570"/>
                    <a:pt x="15547" y="55654"/>
                    <a:pt x="14518" y="55654"/>
                  </a:cubicBezTo>
                  <a:cubicBezTo>
                    <a:pt x="11167" y="55654"/>
                    <a:pt x="8852" y="54816"/>
                    <a:pt x="7595" y="53083"/>
                  </a:cubicBezTo>
                  <a:cubicBezTo>
                    <a:pt x="6395" y="51380"/>
                    <a:pt x="5809" y="49145"/>
                    <a:pt x="5809" y="46379"/>
                  </a:cubicBezTo>
                  <a:lnTo>
                    <a:pt x="5809" y="17881"/>
                  </a:lnTo>
                  <a:lnTo>
                    <a:pt x="0" y="17881"/>
                  </a:lnTo>
                  <a:lnTo>
                    <a:pt x="0" y="11957"/>
                  </a:lnTo>
                  <a:lnTo>
                    <a:pt x="5809" y="1195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718028FC-7E66-45C3-9693-B2C69D67A14E}"/>
                </a:ext>
              </a:extLst>
            </p:cNvPr>
            <p:cNvSpPr/>
            <p:nvPr/>
          </p:nvSpPr>
          <p:spPr>
            <a:xfrm>
              <a:off x="5936653" y="1203750"/>
              <a:ext cx="35052" cy="59230"/>
            </a:xfrm>
            <a:custGeom>
              <a:avLst/>
              <a:gdLst>
                <a:gd name="connsiteX0" fmla="*/ 0 w 35052"/>
                <a:gd name="connsiteY0" fmla="*/ 0 h 59230"/>
                <a:gd name="connsiteX1" fmla="*/ 7259 w 35052"/>
                <a:gd name="connsiteY1" fmla="*/ 0 h 59230"/>
                <a:gd name="connsiteX2" fmla="*/ 7259 w 35052"/>
                <a:gd name="connsiteY2" fmla="*/ 22016 h 59230"/>
                <a:gd name="connsiteX3" fmla="*/ 11832 w 35052"/>
                <a:gd name="connsiteY3" fmla="*/ 17434 h 59230"/>
                <a:gd name="connsiteX4" fmla="*/ 20541 w 35052"/>
                <a:gd name="connsiteY4" fmla="*/ 15199 h 59230"/>
                <a:gd name="connsiteX5" fmla="*/ 33266 w 35052"/>
                <a:gd name="connsiteY5" fmla="*/ 21681 h 59230"/>
                <a:gd name="connsiteX6" fmla="*/ 35052 w 35052"/>
                <a:gd name="connsiteY6" fmla="*/ 31627 h 59230"/>
                <a:gd name="connsiteX7" fmla="*/ 35052 w 35052"/>
                <a:gd name="connsiteY7" fmla="*/ 59231 h 59230"/>
                <a:gd name="connsiteX8" fmla="*/ 27686 w 35052"/>
                <a:gd name="connsiteY8" fmla="*/ 59231 h 59230"/>
                <a:gd name="connsiteX9" fmla="*/ 27686 w 35052"/>
                <a:gd name="connsiteY9" fmla="*/ 32074 h 59230"/>
                <a:gd name="connsiteX10" fmla="*/ 26457 w 35052"/>
                <a:gd name="connsiteY10" fmla="*/ 25145 h 59230"/>
                <a:gd name="connsiteX11" fmla="*/ 19091 w 35052"/>
                <a:gd name="connsiteY11" fmla="*/ 21681 h 59230"/>
                <a:gd name="connsiteX12" fmla="*/ 10939 w 35052"/>
                <a:gd name="connsiteY12" fmla="*/ 24810 h 59230"/>
                <a:gd name="connsiteX13" fmla="*/ 7259 w 35052"/>
                <a:gd name="connsiteY13" fmla="*/ 36433 h 59230"/>
                <a:gd name="connsiteX14" fmla="*/ 7259 w 35052"/>
                <a:gd name="connsiteY14" fmla="*/ 59231 h 59230"/>
                <a:gd name="connsiteX15" fmla="*/ 0 w 35052"/>
                <a:gd name="connsiteY15" fmla="*/ 59231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052" h="59230">
                  <a:moveTo>
                    <a:pt x="0" y="0"/>
                  </a:moveTo>
                  <a:lnTo>
                    <a:pt x="7259" y="0"/>
                  </a:lnTo>
                  <a:lnTo>
                    <a:pt x="7259" y="22016"/>
                  </a:lnTo>
                  <a:cubicBezTo>
                    <a:pt x="8960" y="19865"/>
                    <a:pt x="10496" y="18328"/>
                    <a:pt x="11832" y="17434"/>
                  </a:cubicBezTo>
                  <a:cubicBezTo>
                    <a:pt x="14204" y="15953"/>
                    <a:pt x="17112" y="15199"/>
                    <a:pt x="20541" y="15199"/>
                  </a:cubicBezTo>
                  <a:cubicBezTo>
                    <a:pt x="26793" y="15199"/>
                    <a:pt x="31037" y="17378"/>
                    <a:pt x="33266" y="21681"/>
                  </a:cubicBezTo>
                  <a:cubicBezTo>
                    <a:pt x="34438" y="24083"/>
                    <a:pt x="35052" y="27381"/>
                    <a:pt x="35052" y="31627"/>
                  </a:cubicBezTo>
                  <a:lnTo>
                    <a:pt x="35052" y="59231"/>
                  </a:lnTo>
                  <a:lnTo>
                    <a:pt x="27686" y="59231"/>
                  </a:lnTo>
                  <a:lnTo>
                    <a:pt x="27686" y="32074"/>
                  </a:lnTo>
                  <a:cubicBezTo>
                    <a:pt x="27686" y="28945"/>
                    <a:pt x="27265" y="26654"/>
                    <a:pt x="26457" y="25145"/>
                  </a:cubicBezTo>
                  <a:cubicBezTo>
                    <a:pt x="25121" y="22854"/>
                    <a:pt x="22663" y="21681"/>
                    <a:pt x="19091" y="21681"/>
                  </a:cubicBezTo>
                  <a:cubicBezTo>
                    <a:pt x="16104" y="21681"/>
                    <a:pt x="13396" y="22742"/>
                    <a:pt x="10939" y="24810"/>
                  </a:cubicBezTo>
                  <a:cubicBezTo>
                    <a:pt x="8488" y="26821"/>
                    <a:pt x="7259" y="30705"/>
                    <a:pt x="7259" y="36433"/>
                  </a:cubicBezTo>
                  <a:lnTo>
                    <a:pt x="7259" y="59231"/>
                  </a:lnTo>
                  <a:lnTo>
                    <a:pt x="0" y="5923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89A12DEF-19F2-4176-A315-6794DE429897}"/>
                </a:ext>
              </a:extLst>
            </p:cNvPr>
            <p:cNvSpPr/>
            <p:nvPr/>
          </p:nvSpPr>
          <p:spPr>
            <a:xfrm>
              <a:off x="5980022" y="1218948"/>
              <a:ext cx="39189" cy="45596"/>
            </a:xfrm>
            <a:custGeom>
              <a:avLst/>
              <a:gdLst>
                <a:gd name="connsiteX0" fmla="*/ 20320 w 39189"/>
                <a:gd name="connsiteY0" fmla="*/ 0 h 45596"/>
                <a:gd name="connsiteX1" fmla="*/ 29136 w 39189"/>
                <a:gd name="connsiteY1" fmla="*/ 2235 h 45596"/>
                <a:gd name="connsiteX2" fmla="*/ 35724 w 39189"/>
                <a:gd name="connsiteY2" fmla="*/ 7712 h 45596"/>
                <a:gd name="connsiteX3" fmla="*/ 38632 w 39189"/>
                <a:gd name="connsiteY3" fmla="*/ 15310 h 45596"/>
                <a:gd name="connsiteX4" fmla="*/ 39189 w 39189"/>
                <a:gd name="connsiteY4" fmla="*/ 24810 h 45596"/>
                <a:gd name="connsiteX5" fmla="*/ 7702 w 39189"/>
                <a:gd name="connsiteY5" fmla="*/ 24810 h 45596"/>
                <a:gd name="connsiteX6" fmla="*/ 10832 w 39189"/>
                <a:gd name="connsiteY6" fmla="*/ 35427 h 45596"/>
                <a:gd name="connsiteX7" fmla="*/ 19763 w 39189"/>
                <a:gd name="connsiteY7" fmla="*/ 39338 h 45596"/>
                <a:gd name="connsiteX8" fmla="*/ 28808 w 39189"/>
                <a:gd name="connsiteY8" fmla="*/ 35539 h 45596"/>
                <a:gd name="connsiteX9" fmla="*/ 31487 w 39189"/>
                <a:gd name="connsiteY9" fmla="*/ 30509 h 45596"/>
                <a:gd name="connsiteX10" fmla="*/ 38632 w 39189"/>
                <a:gd name="connsiteY10" fmla="*/ 30509 h 45596"/>
                <a:gd name="connsiteX11" fmla="*/ 36731 w 39189"/>
                <a:gd name="connsiteY11" fmla="*/ 35873 h 45596"/>
                <a:gd name="connsiteX12" fmla="*/ 33159 w 39189"/>
                <a:gd name="connsiteY12" fmla="*/ 40568 h 45596"/>
                <a:gd name="connsiteX13" fmla="*/ 25007 w 39189"/>
                <a:gd name="connsiteY13" fmla="*/ 44926 h 45596"/>
                <a:gd name="connsiteX14" fmla="*/ 19205 w 39189"/>
                <a:gd name="connsiteY14" fmla="*/ 45596 h 45596"/>
                <a:gd name="connsiteX15" fmla="*/ 5587 w 39189"/>
                <a:gd name="connsiteY15" fmla="*/ 39785 h 45596"/>
                <a:gd name="connsiteX16" fmla="*/ 0 w 39189"/>
                <a:gd name="connsiteY16" fmla="*/ 23357 h 45596"/>
                <a:gd name="connsiteX17" fmla="*/ 5587 w 39189"/>
                <a:gd name="connsiteY17" fmla="*/ 6482 h 45596"/>
                <a:gd name="connsiteX18" fmla="*/ 20320 w 39189"/>
                <a:gd name="connsiteY18" fmla="*/ 0 h 45596"/>
                <a:gd name="connsiteX19" fmla="*/ 31815 w 39189"/>
                <a:gd name="connsiteY19" fmla="*/ 19110 h 45596"/>
                <a:gd name="connsiteX20" fmla="*/ 29808 w 39189"/>
                <a:gd name="connsiteY20" fmla="*/ 11623 h 45596"/>
                <a:gd name="connsiteX21" fmla="*/ 19877 w 39189"/>
                <a:gd name="connsiteY21" fmla="*/ 6370 h 45596"/>
                <a:gd name="connsiteX22" fmla="*/ 11503 w 39189"/>
                <a:gd name="connsiteY22" fmla="*/ 9946 h 45596"/>
                <a:gd name="connsiteX23" fmla="*/ 7931 w 39189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9" h="45596">
                  <a:moveTo>
                    <a:pt x="20320" y="0"/>
                  </a:moveTo>
                  <a:cubicBezTo>
                    <a:pt x="23363" y="0"/>
                    <a:pt x="26293" y="755"/>
                    <a:pt x="29136" y="2235"/>
                  </a:cubicBezTo>
                  <a:cubicBezTo>
                    <a:pt x="32044" y="3660"/>
                    <a:pt x="34216" y="5476"/>
                    <a:pt x="35724" y="7712"/>
                  </a:cubicBezTo>
                  <a:cubicBezTo>
                    <a:pt x="37124" y="9946"/>
                    <a:pt x="38096" y="12489"/>
                    <a:pt x="38632" y="15310"/>
                  </a:cubicBezTo>
                  <a:cubicBezTo>
                    <a:pt x="38989" y="17322"/>
                    <a:pt x="39189" y="20507"/>
                    <a:pt x="39189" y="24810"/>
                  </a:cubicBezTo>
                  <a:lnTo>
                    <a:pt x="7702" y="24810"/>
                  </a:lnTo>
                  <a:cubicBezTo>
                    <a:pt x="7845" y="29225"/>
                    <a:pt x="8881" y="32745"/>
                    <a:pt x="10832" y="35427"/>
                  </a:cubicBezTo>
                  <a:cubicBezTo>
                    <a:pt x="12754" y="38053"/>
                    <a:pt x="15740" y="39338"/>
                    <a:pt x="19763" y="39338"/>
                  </a:cubicBezTo>
                  <a:cubicBezTo>
                    <a:pt x="23556" y="39338"/>
                    <a:pt x="26571" y="38081"/>
                    <a:pt x="28808" y="35539"/>
                  </a:cubicBezTo>
                  <a:cubicBezTo>
                    <a:pt x="30058" y="34142"/>
                    <a:pt x="30951" y="32465"/>
                    <a:pt x="31487" y="30509"/>
                  </a:cubicBezTo>
                  <a:lnTo>
                    <a:pt x="38632" y="30509"/>
                  </a:lnTo>
                  <a:cubicBezTo>
                    <a:pt x="38403" y="32074"/>
                    <a:pt x="37760" y="33862"/>
                    <a:pt x="36731" y="35873"/>
                  </a:cubicBezTo>
                  <a:cubicBezTo>
                    <a:pt x="35674" y="37830"/>
                    <a:pt x="34495" y="39394"/>
                    <a:pt x="33159" y="40568"/>
                  </a:cubicBezTo>
                  <a:cubicBezTo>
                    <a:pt x="30979" y="42747"/>
                    <a:pt x="28272" y="44172"/>
                    <a:pt x="25007" y="44926"/>
                  </a:cubicBezTo>
                  <a:cubicBezTo>
                    <a:pt x="23277" y="45373"/>
                    <a:pt x="21356" y="45596"/>
                    <a:pt x="19205" y="45596"/>
                  </a:cubicBezTo>
                  <a:cubicBezTo>
                    <a:pt x="13847" y="45596"/>
                    <a:pt x="9295" y="43669"/>
                    <a:pt x="5587" y="39785"/>
                  </a:cubicBezTo>
                  <a:cubicBezTo>
                    <a:pt x="1843" y="35846"/>
                    <a:pt x="0" y="30370"/>
                    <a:pt x="0" y="23357"/>
                  </a:cubicBezTo>
                  <a:cubicBezTo>
                    <a:pt x="0" y="16428"/>
                    <a:pt x="1843" y="10812"/>
                    <a:pt x="5587" y="6482"/>
                  </a:cubicBezTo>
                  <a:cubicBezTo>
                    <a:pt x="9381" y="2179"/>
                    <a:pt x="14289" y="0"/>
                    <a:pt x="20320" y="0"/>
                  </a:cubicBezTo>
                  <a:close/>
                  <a:moveTo>
                    <a:pt x="31815" y="19110"/>
                  </a:moveTo>
                  <a:cubicBezTo>
                    <a:pt x="31515" y="15981"/>
                    <a:pt x="30844" y="13494"/>
                    <a:pt x="29808" y="11623"/>
                  </a:cubicBezTo>
                  <a:cubicBezTo>
                    <a:pt x="27800" y="8130"/>
                    <a:pt x="24478" y="6370"/>
                    <a:pt x="19877" y="6370"/>
                  </a:cubicBezTo>
                  <a:cubicBezTo>
                    <a:pt x="16526" y="6370"/>
                    <a:pt x="13732" y="7572"/>
                    <a:pt x="11503" y="9946"/>
                  </a:cubicBezTo>
                  <a:cubicBezTo>
                    <a:pt x="9267" y="12349"/>
                    <a:pt x="8067" y="15395"/>
                    <a:pt x="7931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219ED1-4E2A-492D-9416-051BA6664816}"/>
                </a:ext>
              </a:extLst>
            </p:cNvPr>
            <p:cNvSpPr/>
            <p:nvPr/>
          </p:nvSpPr>
          <p:spPr>
            <a:xfrm>
              <a:off x="6050940" y="1218948"/>
              <a:ext cx="35052" cy="44032"/>
            </a:xfrm>
            <a:custGeom>
              <a:avLst/>
              <a:gdLst>
                <a:gd name="connsiteX0" fmla="*/ 0 w 35052"/>
                <a:gd name="connsiteY0" fmla="*/ 1006 h 44032"/>
                <a:gd name="connsiteX1" fmla="*/ 6923 w 35052"/>
                <a:gd name="connsiteY1" fmla="*/ 1006 h 44032"/>
                <a:gd name="connsiteX2" fmla="*/ 6923 w 35052"/>
                <a:gd name="connsiteY2" fmla="*/ 7152 h 44032"/>
                <a:gd name="connsiteX3" fmla="*/ 13282 w 35052"/>
                <a:gd name="connsiteY3" fmla="*/ 1677 h 44032"/>
                <a:gd name="connsiteX4" fmla="*/ 20991 w 35052"/>
                <a:gd name="connsiteY4" fmla="*/ 0 h 44032"/>
                <a:gd name="connsiteX5" fmla="*/ 33266 w 35052"/>
                <a:gd name="connsiteY5" fmla="*/ 6482 h 44032"/>
                <a:gd name="connsiteX6" fmla="*/ 35052 w 35052"/>
                <a:gd name="connsiteY6" fmla="*/ 16428 h 44032"/>
                <a:gd name="connsiteX7" fmla="*/ 35052 w 35052"/>
                <a:gd name="connsiteY7" fmla="*/ 44032 h 44032"/>
                <a:gd name="connsiteX8" fmla="*/ 27686 w 35052"/>
                <a:gd name="connsiteY8" fmla="*/ 44032 h 44032"/>
                <a:gd name="connsiteX9" fmla="*/ 27686 w 35052"/>
                <a:gd name="connsiteY9" fmla="*/ 16875 h 44032"/>
                <a:gd name="connsiteX10" fmla="*/ 26571 w 35052"/>
                <a:gd name="connsiteY10" fmla="*/ 10617 h 44032"/>
                <a:gd name="connsiteX11" fmla="*/ 19541 w 35052"/>
                <a:gd name="connsiteY11" fmla="*/ 6594 h 44032"/>
                <a:gd name="connsiteX12" fmla="*/ 15404 w 35052"/>
                <a:gd name="connsiteY12" fmla="*/ 7041 h 44032"/>
                <a:gd name="connsiteX13" fmla="*/ 10160 w 35052"/>
                <a:gd name="connsiteY13" fmla="*/ 10617 h 44032"/>
                <a:gd name="connsiteX14" fmla="*/ 7816 w 35052"/>
                <a:gd name="connsiteY14" fmla="*/ 15087 h 44032"/>
                <a:gd name="connsiteX15" fmla="*/ 7259 w 35052"/>
                <a:gd name="connsiteY15" fmla="*/ 21457 h 44032"/>
                <a:gd name="connsiteX16" fmla="*/ 7259 w 35052"/>
                <a:gd name="connsiteY16" fmla="*/ 44032 h 44032"/>
                <a:gd name="connsiteX17" fmla="*/ 0 w 35052"/>
                <a:gd name="connsiteY17" fmla="*/ 44032 h 4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2" h="44032">
                  <a:moveTo>
                    <a:pt x="0" y="1006"/>
                  </a:moveTo>
                  <a:lnTo>
                    <a:pt x="6923" y="1006"/>
                  </a:lnTo>
                  <a:lnTo>
                    <a:pt x="6923" y="7152"/>
                  </a:lnTo>
                  <a:cubicBezTo>
                    <a:pt x="8931" y="4638"/>
                    <a:pt x="11053" y="2794"/>
                    <a:pt x="13282" y="1677"/>
                  </a:cubicBezTo>
                  <a:cubicBezTo>
                    <a:pt x="15575" y="559"/>
                    <a:pt x="18140" y="0"/>
                    <a:pt x="20991" y="0"/>
                  </a:cubicBezTo>
                  <a:cubicBezTo>
                    <a:pt x="27071" y="0"/>
                    <a:pt x="31172" y="2179"/>
                    <a:pt x="33266" y="6482"/>
                  </a:cubicBezTo>
                  <a:cubicBezTo>
                    <a:pt x="34438" y="8801"/>
                    <a:pt x="35052" y="12125"/>
                    <a:pt x="35052" y="16428"/>
                  </a:cubicBezTo>
                  <a:lnTo>
                    <a:pt x="35052" y="44032"/>
                  </a:lnTo>
                  <a:lnTo>
                    <a:pt x="27686" y="44032"/>
                  </a:lnTo>
                  <a:lnTo>
                    <a:pt x="27686" y="16875"/>
                  </a:lnTo>
                  <a:cubicBezTo>
                    <a:pt x="27686" y="14277"/>
                    <a:pt x="27293" y="12182"/>
                    <a:pt x="26571" y="10617"/>
                  </a:cubicBezTo>
                  <a:cubicBezTo>
                    <a:pt x="25285" y="7935"/>
                    <a:pt x="22942" y="6594"/>
                    <a:pt x="19541" y="6594"/>
                  </a:cubicBezTo>
                  <a:cubicBezTo>
                    <a:pt x="17805" y="6594"/>
                    <a:pt x="16440" y="6761"/>
                    <a:pt x="15404" y="7041"/>
                  </a:cubicBezTo>
                  <a:cubicBezTo>
                    <a:pt x="13396" y="7655"/>
                    <a:pt x="11639" y="8829"/>
                    <a:pt x="10160" y="10617"/>
                  </a:cubicBezTo>
                  <a:cubicBezTo>
                    <a:pt x="8959" y="12042"/>
                    <a:pt x="8181" y="13522"/>
                    <a:pt x="7816" y="15087"/>
                  </a:cubicBezTo>
                  <a:cubicBezTo>
                    <a:pt x="7423" y="16596"/>
                    <a:pt x="7259" y="18719"/>
                    <a:pt x="7259" y="21457"/>
                  </a:cubicBezTo>
                  <a:lnTo>
                    <a:pt x="7259" y="44032"/>
                  </a:lnTo>
                  <a:lnTo>
                    <a:pt x="0" y="44032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EBC1867-1277-4318-959C-97B66CA0CE2D}"/>
                </a:ext>
              </a:extLst>
            </p:cNvPr>
            <p:cNvSpPr/>
            <p:nvPr/>
          </p:nvSpPr>
          <p:spPr>
            <a:xfrm>
              <a:off x="6094309" y="1218948"/>
              <a:ext cx="39188" cy="45596"/>
            </a:xfrm>
            <a:custGeom>
              <a:avLst/>
              <a:gdLst>
                <a:gd name="connsiteX0" fmla="*/ 20320 w 39188"/>
                <a:gd name="connsiteY0" fmla="*/ 0 h 45596"/>
                <a:gd name="connsiteX1" fmla="*/ 29143 w 39188"/>
                <a:gd name="connsiteY1" fmla="*/ 2235 h 45596"/>
                <a:gd name="connsiteX2" fmla="*/ 35724 w 39188"/>
                <a:gd name="connsiteY2" fmla="*/ 7712 h 45596"/>
                <a:gd name="connsiteX3" fmla="*/ 38631 w 39188"/>
                <a:gd name="connsiteY3" fmla="*/ 15310 h 45596"/>
                <a:gd name="connsiteX4" fmla="*/ 39189 w 39188"/>
                <a:gd name="connsiteY4" fmla="*/ 24810 h 45596"/>
                <a:gd name="connsiteX5" fmla="*/ 7709 w 39188"/>
                <a:gd name="connsiteY5" fmla="*/ 24810 h 45596"/>
                <a:gd name="connsiteX6" fmla="*/ 10831 w 39188"/>
                <a:gd name="connsiteY6" fmla="*/ 35427 h 45596"/>
                <a:gd name="connsiteX7" fmla="*/ 19762 w 39188"/>
                <a:gd name="connsiteY7" fmla="*/ 39338 h 45596"/>
                <a:gd name="connsiteX8" fmla="*/ 28807 w 39188"/>
                <a:gd name="connsiteY8" fmla="*/ 35539 h 45596"/>
                <a:gd name="connsiteX9" fmla="*/ 31487 w 39188"/>
                <a:gd name="connsiteY9" fmla="*/ 30509 h 45596"/>
                <a:gd name="connsiteX10" fmla="*/ 38631 w 39188"/>
                <a:gd name="connsiteY10" fmla="*/ 30509 h 45596"/>
                <a:gd name="connsiteX11" fmla="*/ 36731 w 39188"/>
                <a:gd name="connsiteY11" fmla="*/ 35873 h 45596"/>
                <a:gd name="connsiteX12" fmla="*/ 33159 w 39188"/>
                <a:gd name="connsiteY12" fmla="*/ 40568 h 45596"/>
                <a:gd name="connsiteX13" fmla="*/ 25007 w 39188"/>
                <a:gd name="connsiteY13" fmla="*/ 44926 h 45596"/>
                <a:gd name="connsiteX14" fmla="*/ 19205 w 39188"/>
                <a:gd name="connsiteY14" fmla="*/ 45596 h 45596"/>
                <a:gd name="connsiteX15" fmla="*/ 5587 w 39188"/>
                <a:gd name="connsiteY15" fmla="*/ 39785 h 45596"/>
                <a:gd name="connsiteX16" fmla="*/ 0 w 39188"/>
                <a:gd name="connsiteY16" fmla="*/ 23357 h 45596"/>
                <a:gd name="connsiteX17" fmla="*/ 5587 w 39188"/>
                <a:gd name="connsiteY17" fmla="*/ 6482 h 45596"/>
                <a:gd name="connsiteX18" fmla="*/ 20320 w 39188"/>
                <a:gd name="connsiteY18" fmla="*/ 0 h 45596"/>
                <a:gd name="connsiteX19" fmla="*/ 31822 w 39188"/>
                <a:gd name="connsiteY19" fmla="*/ 19110 h 45596"/>
                <a:gd name="connsiteX20" fmla="*/ 29808 w 39188"/>
                <a:gd name="connsiteY20" fmla="*/ 11623 h 45596"/>
                <a:gd name="connsiteX21" fmla="*/ 19876 w 39188"/>
                <a:gd name="connsiteY21" fmla="*/ 6370 h 45596"/>
                <a:gd name="connsiteX22" fmla="*/ 11503 w 39188"/>
                <a:gd name="connsiteY22" fmla="*/ 9946 h 45596"/>
                <a:gd name="connsiteX23" fmla="*/ 7931 w 39188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8" h="45596">
                  <a:moveTo>
                    <a:pt x="20320" y="0"/>
                  </a:moveTo>
                  <a:cubicBezTo>
                    <a:pt x="23363" y="0"/>
                    <a:pt x="26293" y="755"/>
                    <a:pt x="29143" y="2235"/>
                  </a:cubicBezTo>
                  <a:cubicBezTo>
                    <a:pt x="32044" y="3660"/>
                    <a:pt x="34216" y="5476"/>
                    <a:pt x="35724" y="7712"/>
                  </a:cubicBezTo>
                  <a:cubicBezTo>
                    <a:pt x="37124" y="9946"/>
                    <a:pt x="38095" y="12489"/>
                    <a:pt x="38631" y="15310"/>
                  </a:cubicBezTo>
                  <a:cubicBezTo>
                    <a:pt x="38989" y="17322"/>
                    <a:pt x="39189" y="20507"/>
                    <a:pt x="39189" y="24810"/>
                  </a:cubicBezTo>
                  <a:lnTo>
                    <a:pt x="7709" y="24810"/>
                  </a:lnTo>
                  <a:cubicBezTo>
                    <a:pt x="7845" y="29225"/>
                    <a:pt x="8881" y="32745"/>
                    <a:pt x="10831" y="35427"/>
                  </a:cubicBezTo>
                  <a:cubicBezTo>
                    <a:pt x="12761" y="38053"/>
                    <a:pt x="15747" y="39338"/>
                    <a:pt x="19762" y="39338"/>
                  </a:cubicBezTo>
                  <a:cubicBezTo>
                    <a:pt x="23556" y="39338"/>
                    <a:pt x="26571" y="38081"/>
                    <a:pt x="28807" y="35539"/>
                  </a:cubicBezTo>
                  <a:cubicBezTo>
                    <a:pt x="30058" y="34142"/>
                    <a:pt x="30951" y="32465"/>
                    <a:pt x="31487" y="30509"/>
                  </a:cubicBezTo>
                  <a:lnTo>
                    <a:pt x="38631" y="30509"/>
                  </a:lnTo>
                  <a:cubicBezTo>
                    <a:pt x="38403" y="32074"/>
                    <a:pt x="37767" y="33862"/>
                    <a:pt x="36731" y="35873"/>
                  </a:cubicBezTo>
                  <a:cubicBezTo>
                    <a:pt x="35673" y="37830"/>
                    <a:pt x="34502" y="39394"/>
                    <a:pt x="33159" y="40568"/>
                  </a:cubicBezTo>
                  <a:cubicBezTo>
                    <a:pt x="30979" y="42747"/>
                    <a:pt x="28271" y="44172"/>
                    <a:pt x="25007" y="44926"/>
                  </a:cubicBezTo>
                  <a:cubicBezTo>
                    <a:pt x="23277" y="45373"/>
                    <a:pt x="21356" y="45596"/>
                    <a:pt x="19205" y="45596"/>
                  </a:cubicBezTo>
                  <a:cubicBezTo>
                    <a:pt x="13846" y="45596"/>
                    <a:pt x="9295" y="43669"/>
                    <a:pt x="5587" y="39785"/>
                  </a:cubicBezTo>
                  <a:cubicBezTo>
                    <a:pt x="1843" y="35846"/>
                    <a:pt x="0" y="30370"/>
                    <a:pt x="0" y="23357"/>
                  </a:cubicBezTo>
                  <a:cubicBezTo>
                    <a:pt x="0" y="16428"/>
                    <a:pt x="1843" y="10812"/>
                    <a:pt x="5587" y="6482"/>
                  </a:cubicBezTo>
                  <a:cubicBezTo>
                    <a:pt x="9381" y="2179"/>
                    <a:pt x="14289" y="0"/>
                    <a:pt x="20320" y="0"/>
                  </a:cubicBezTo>
                  <a:close/>
                  <a:moveTo>
                    <a:pt x="31822" y="19110"/>
                  </a:moveTo>
                  <a:cubicBezTo>
                    <a:pt x="31515" y="15981"/>
                    <a:pt x="30844" y="13494"/>
                    <a:pt x="29808" y="11623"/>
                  </a:cubicBezTo>
                  <a:cubicBezTo>
                    <a:pt x="27800" y="8130"/>
                    <a:pt x="24478" y="6370"/>
                    <a:pt x="19876" y="6370"/>
                  </a:cubicBezTo>
                  <a:cubicBezTo>
                    <a:pt x="16526" y="6370"/>
                    <a:pt x="13732" y="7572"/>
                    <a:pt x="11503" y="9946"/>
                  </a:cubicBezTo>
                  <a:cubicBezTo>
                    <a:pt x="9267" y="12349"/>
                    <a:pt x="8066" y="15395"/>
                    <a:pt x="7931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1A24364B-B999-42E3-BA2E-D65AF281BBC8}"/>
                </a:ext>
              </a:extLst>
            </p:cNvPr>
            <p:cNvSpPr/>
            <p:nvPr/>
          </p:nvSpPr>
          <p:spPr>
            <a:xfrm>
              <a:off x="6140028" y="1218948"/>
              <a:ext cx="39181" cy="45596"/>
            </a:xfrm>
            <a:custGeom>
              <a:avLst/>
              <a:gdLst>
                <a:gd name="connsiteX0" fmla="*/ 20320 w 39181"/>
                <a:gd name="connsiteY0" fmla="*/ 0 h 45596"/>
                <a:gd name="connsiteX1" fmla="*/ 29136 w 39181"/>
                <a:gd name="connsiteY1" fmla="*/ 2235 h 45596"/>
                <a:gd name="connsiteX2" fmla="*/ 35724 w 39181"/>
                <a:gd name="connsiteY2" fmla="*/ 7712 h 45596"/>
                <a:gd name="connsiteX3" fmla="*/ 38624 w 39181"/>
                <a:gd name="connsiteY3" fmla="*/ 15310 h 45596"/>
                <a:gd name="connsiteX4" fmla="*/ 39182 w 39181"/>
                <a:gd name="connsiteY4" fmla="*/ 24810 h 45596"/>
                <a:gd name="connsiteX5" fmla="*/ 7702 w 39181"/>
                <a:gd name="connsiteY5" fmla="*/ 24810 h 45596"/>
                <a:gd name="connsiteX6" fmla="*/ 10831 w 39181"/>
                <a:gd name="connsiteY6" fmla="*/ 35427 h 45596"/>
                <a:gd name="connsiteX7" fmla="*/ 19762 w 39181"/>
                <a:gd name="connsiteY7" fmla="*/ 39338 h 45596"/>
                <a:gd name="connsiteX8" fmla="*/ 28800 w 39181"/>
                <a:gd name="connsiteY8" fmla="*/ 35539 h 45596"/>
                <a:gd name="connsiteX9" fmla="*/ 31480 w 39181"/>
                <a:gd name="connsiteY9" fmla="*/ 30509 h 45596"/>
                <a:gd name="connsiteX10" fmla="*/ 38624 w 39181"/>
                <a:gd name="connsiteY10" fmla="*/ 30509 h 45596"/>
                <a:gd name="connsiteX11" fmla="*/ 36724 w 39181"/>
                <a:gd name="connsiteY11" fmla="*/ 35873 h 45596"/>
                <a:gd name="connsiteX12" fmla="*/ 33152 w 39181"/>
                <a:gd name="connsiteY12" fmla="*/ 40568 h 45596"/>
                <a:gd name="connsiteX13" fmla="*/ 25007 w 39181"/>
                <a:gd name="connsiteY13" fmla="*/ 44926 h 45596"/>
                <a:gd name="connsiteX14" fmla="*/ 19198 w 39181"/>
                <a:gd name="connsiteY14" fmla="*/ 45596 h 45596"/>
                <a:gd name="connsiteX15" fmla="*/ 5580 w 39181"/>
                <a:gd name="connsiteY15" fmla="*/ 39785 h 45596"/>
                <a:gd name="connsiteX16" fmla="*/ 0 w 39181"/>
                <a:gd name="connsiteY16" fmla="*/ 23357 h 45596"/>
                <a:gd name="connsiteX17" fmla="*/ 5580 w 39181"/>
                <a:gd name="connsiteY17" fmla="*/ 6482 h 45596"/>
                <a:gd name="connsiteX18" fmla="*/ 20320 w 39181"/>
                <a:gd name="connsiteY18" fmla="*/ 0 h 45596"/>
                <a:gd name="connsiteX19" fmla="*/ 31815 w 39181"/>
                <a:gd name="connsiteY19" fmla="*/ 19110 h 45596"/>
                <a:gd name="connsiteX20" fmla="*/ 29808 w 39181"/>
                <a:gd name="connsiteY20" fmla="*/ 11623 h 45596"/>
                <a:gd name="connsiteX21" fmla="*/ 19870 w 39181"/>
                <a:gd name="connsiteY21" fmla="*/ 6370 h 45596"/>
                <a:gd name="connsiteX22" fmla="*/ 11496 w 39181"/>
                <a:gd name="connsiteY22" fmla="*/ 9946 h 45596"/>
                <a:gd name="connsiteX23" fmla="*/ 7924 w 39181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1" h="45596">
                  <a:moveTo>
                    <a:pt x="20320" y="0"/>
                  </a:moveTo>
                  <a:cubicBezTo>
                    <a:pt x="23356" y="0"/>
                    <a:pt x="26293" y="755"/>
                    <a:pt x="29136" y="2235"/>
                  </a:cubicBezTo>
                  <a:cubicBezTo>
                    <a:pt x="32037" y="3660"/>
                    <a:pt x="34216" y="5476"/>
                    <a:pt x="35724" y="7712"/>
                  </a:cubicBezTo>
                  <a:cubicBezTo>
                    <a:pt x="37117" y="9946"/>
                    <a:pt x="38096" y="12489"/>
                    <a:pt x="38624" y="15310"/>
                  </a:cubicBezTo>
                  <a:cubicBezTo>
                    <a:pt x="38989" y="17322"/>
                    <a:pt x="39182" y="20507"/>
                    <a:pt x="39182" y="24810"/>
                  </a:cubicBezTo>
                  <a:lnTo>
                    <a:pt x="7702" y="24810"/>
                  </a:lnTo>
                  <a:cubicBezTo>
                    <a:pt x="7845" y="29225"/>
                    <a:pt x="8874" y="32745"/>
                    <a:pt x="10831" y="35427"/>
                  </a:cubicBezTo>
                  <a:cubicBezTo>
                    <a:pt x="12753" y="38053"/>
                    <a:pt x="15740" y="39338"/>
                    <a:pt x="19762" y="39338"/>
                  </a:cubicBezTo>
                  <a:cubicBezTo>
                    <a:pt x="23556" y="39338"/>
                    <a:pt x="26571" y="38081"/>
                    <a:pt x="28800" y="35539"/>
                  </a:cubicBezTo>
                  <a:cubicBezTo>
                    <a:pt x="30058" y="34142"/>
                    <a:pt x="30951" y="32465"/>
                    <a:pt x="31480" y="30509"/>
                  </a:cubicBezTo>
                  <a:lnTo>
                    <a:pt x="38624" y="30509"/>
                  </a:lnTo>
                  <a:cubicBezTo>
                    <a:pt x="38403" y="32074"/>
                    <a:pt x="37760" y="33862"/>
                    <a:pt x="36724" y="35873"/>
                  </a:cubicBezTo>
                  <a:cubicBezTo>
                    <a:pt x="35666" y="37830"/>
                    <a:pt x="34495" y="39394"/>
                    <a:pt x="33152" y="40568"/>
                  </a:cubicBezTo>
                  <a:cubicBezTo>
                    <a:pt x="30979" y="42747"/>
                    <a:pt x="28272" y="44172"/>
                    <a:pt x="25007" y="44926"/>
                  </a:cubicBezTo>
                  <a:cubicBezTo>
                    <a:pt x="23277" y="45373"/>
                    <a:pt x="21348" y="45596"/>
                    <a:pt x="19198" y="45596"/>
                  </a:cubicBezTo>
                  <a:cubicBezTo>
                    <a:pt x="13839" y="45596"/>
                    <a:pt x="9295" y="43669"/>
                    <a:pt x="5580" y="39785"/>
                  </a:cubicBezTo>
                  <a:cubicBezTo>
                    <a:pt x="1843" y="35846"/>
                    <a:pt x="0" y="30370"/>
                    <a:pt x="0" y="23357"/>
                  </a:cubicBezTo>
                  <a:cubicBezTo>
                    <a:pt x="0" y="16428"/>
                    <a:pt x="1843" y="10812"/>
                    <a:pt x="5580" y="6482"/>
                  </a:cubicBezTo>
                  <a:cubicBezTo>
                    <a:pt x="9374" y="2179"/>
                    <a:pt x="14289" y="0"/>
                    <a:pt x="20320" y="0"/>
                  </a:cubicBezTo>
                  <a:close/>
                  <a:moveTo>
                    <a:pt x="31815" y="19110"/>
                  </a:moveTo>
                  <a:cubicBezTo>
                    <a:pt x="31508" y="15981"/>
                    <a:pt x="30836" y="13494"/>
                    <a:pt x="29808" y="11623"/>
                  </a:cubicBezTo>
                  <a:cubicBezTo>
                    <a:pt x="27793" y="8130"/>
                    <a:pt x="24478" y="6370"/>
                    <a:pt x="19870" y="6370"/>
                  </a:cubicBezTo>
                  <a:cubicBezTo>
                    <a:pt x="16519" y="6370"/>
                    <a:pt x="13732" y="7572"/>
                    <a:pt x="11496" y="9946"/>
                  </a:cubicBezTo>
                  <a:cubicBezTo>
                    <a:pt x="9267" y="12349"/>
                    <a:pt x="8067" y="15395"/>
                    <a:pt x="7924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C8DCEA6C-4CDF-4967-9328-5277360B446F}"/>
                </a:ext>
              </a:extLst>
            </p:cNvPr>
            <p:cNvSpPr/>
            <p:nvPr/>
          </p:nvSpPr>
          <p:spPr>
            <a:xfrm>
              <a:off x="6185075" y="1203750"/>
              <a:ext cx="38067" cy="60795"/>
            </a:xfrm>
            <a:custGeom>
              <a:avLst/>
              <a:gdLst>
                <a:gd name="connsiteX0" fmla="*/ 7588 w 38067"/>
                <a:gd name="connsiteY0" fmla="*/ 38221 h 60795"/>
                <a:gd name="connsiteX1" fmla="*/ 10489 w 38067"/>
                <a:gd name="connsiteY1" fmla="*/ 49843 h 60795"/>
                <a:gd name="connsiteX2" fmla="*/ 19977 w 38067"/>
                <a:gd name="connsiteY2" fmla="*/ 54425 h 60795"/>
                <a:gd name="connsiteX3" fmla="*/ 28243 w 38067"/>
                <a:gd name="connsiteY3" fmla="*/ 50178 h 60795"/>
                <a:gd name="connsiteX4" fmla="*/ 31480 w 38067"/>
                <a:gd name="connsiteY4" fmla="*/ 37774 h 60795"/>
                <a:gd name="connsiteX5" fmla="*/ 28129 w 38067"/>
                <a:gd name="connsiteY5" fmla="*/ 25704 h 60795"/>
                <a:gd name="connsiteX6" fmla="*/ 19870 w 38067"/>
                <a:gd name="connsiteY6" fmla="*/ 21793 h 60795"/>
                <a:gd name="connsiteX7" fmla="*/ 10939 w 38067"/>
                <a:gd name="connsiteY7" fmla="*/ 25927 h 60795"/>
                <a:gd name="connsiteX8" fmla="*/ 7588 w 38067"/>
                <a:gd name="connsiteY8" fmla="*/ 38221 h 60795"/>
                <a:gd name="connsiteX9" fmla="*/ 18526 w 38067"/>
                <a:gd name="connsiteY9" fmla="*/ 15423 h 60795"/>
                <a:gd name="connsiteX10" fmla="*/ 26793 w 38067"/>
                <a:gd name="connsiteY10" fmla="*/ 17546 h 60795"/>
                <a:gd name="connsiteX11" fmla="*/ 31144 w 38067"/>
                <a:gd name="connsiteY11" fmla="*/ 21793 h 60795"/>
                <a:gd name="connsiteX12" fmla="*/ 31144 w 38067"/>
                <a:gd name="connsiteY12" fmla="*/ 0 h 60795"/>
                <a:gd name="connsiteX13" fmla="*/ 38067 w 38067"/>
                <a:gd name="connsiteY13" fmla="*/ 0 h 60795"/>
                <a:gd name="connsiteX14" fmla="*/ 38067 w 38067"/>
                <a:gd name="connsiteY14" fmla="*/ 59231 h 60795"/>
                <a:gd name="connsiteX15" fmla="*/ 31587 w 38067"/>
                <a:gd name="connsiteY15" fmla="*/ 59231 h 60795"/>
                <a:gd name="connsiteX16" fmla="*/ 31587 w 38067"/>
                <a:gd name="connsiteY16" fmla="*/ 53196 h 60795"/>
                <a:gd name="connsiteX17" fmla="*/ 25564 w 38067"/>
                <a:gd name="connsiteY17" fmla="*/ 59007 h 60795"/>
                <a:gd name="connsiteX18" fmla="*/ 17748 w 38067"/>
                <a:gd name="connsiteY18" fmla="*/ 60795 h 60795"/>
                <a:gd name="connsiteX19" fmla="*/ 5244 w 38067"/>
                <a:gd name="connsiteY19" fmla="*/ 54761 h 60795"/>
                <a:gd name="connsiteX20" fmla="*/ 0 w 38067"/>
                <a:gd name="connsiteY20" fmla="*/ 38668 h 60795"/>
                <a:gd name="connsiteX21" fmla="*/ 4794 w 38067"/>
                <a:gd name="connsiteY21" fmla="*/ 22351 h 60795"/>
                <a:gd name="connsiteX22" fmla="*/ 18526 w 38067"/>
                <a:gd name="connsiteY22" fmla="*/ 15423 h 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67" h="60795">
                  <a:moveTo>
                    <a:pt x="7588" y="38221"/>
                  </a:moveTo>
                  <a:cubicBezTo>
                    <a:pt x="7588" y="42858"/>
                    <a:pt x="8538" y="46714"/>
                    <a:pt x="10489" y="49843"/>
                  </a:cubicBezTo>
                  <a:cubicBezTo>
                    <a:pt x="12503" y="52917"/>
                    <a:pt x="15654" y="54425"/>
                    <a:pt x="19977" y="54425"/>
                  </a:cubicBezTo>
                  <a:cubicBezTo>
                    <a:pt x="23328" y="54425"/>
                    <a:pt x="26064" y="53028"/>
                    <a:pt x="28243" y="50178"/>
                  </a:cubicBezTo>
                  <a:cubicBezTo>
                    <a:pt x="30386" y="47273"/>
                    <a:pt x="31480" y="43138"/>
                    <a:pt x="31480" y="37774"/>
                  </a:cubicBezTo>
                  <a:cubicBezTo>
                    <a:pt x="31480" y="32354"/>
                    <a:pt x="30365" y="28331"/>
                    <a:pt x="28129" y="25704"/>
                  </a:cubicBezTo>
                  <a:cubicBezTo>
                    <a:pt x="25900" y="23106"/>
                    <a:pt x="23135" y="21793"/>
                    <a:pt x="19870" y="21793"/>
                  </a:cubicBezTo>
                  <a:cubicBezTo>
                    <a:pt x="16211" y="21793"/>
                    <a:pt x="13225" y="23189"/>
                    <a:pt x="10939" y="25927"/>
                  </a:cubicBezTo>
                  <a:cubicBezTo>
                    <a:pt x="8702" y="28693"/>
                    <a:pt x="7588" y="32801"/>
                    <a:pt x="7588" y="38221"/>
                  </a:cubicBezTo>
                  <a:close/>
                  <a:moveTo>
                    <a:pt x="18526" y="15423"/>
                  </a:moveTo>
                  <a:cubicBezTo>
                    <a:pt x="21791" y="15423"/>
                    <a:pt x="24556" y="16149"/>
                    <a:pt x="26793" y="17546"/>
                  </a:cubicBezTo>
                  <a:cubicBezTo>
                    <a:pt x="28043" y="18384"/>
                    <a:pt x="29493" y="19781"/>
                    <a:pt x="31144" y="21793"/>
                  </a:cubicBezTo>
                  <a:lnTo>
                    <a:pt x="31144" y="0"/>
                  </a:lnTo>
                  <a:lnTo>
                    <a:pt x="38067" y="0"/>
                  </a:lnTo>
                  <a:lnTo>
                    <a:pt x="38067" y="59231"/>
                  </a:lnTo>
                  <a:lnTo>
                    <a:pt x="31587" y="59231"/>
                  </a:lnTo>
                  <a:lnTo>
                    <a:pt x="31587" y="53196"/>
                  </a:lnTo>
                  <a:cubicBezTo>
                    <a:pt x="29858" y="55878"/>
                    <a:pt x="27850" y="57834"/>
                    <a:pt x="25564" y="59007"/>
                  </a:cubicBezTo>
                  <a:cubicBezTo>
                    <a:pt x="23328" y="60181"/>
                    <a:pt x="20705" y="60795"/>
                    <a:pt x="17748" y="60795"/>
                  </a:cubicBezTo>
                  <a:cubicBezTo>
                    <a:pt x="12889" y="60795"/>
                    <a:pt x="8731" y="58784"/>
                    <a:pt x="5244" y="54761"/>
                  </a:cubicBezTo>
                  <a:cubicBezTo>
                    <a:pt x="1729" y="50682"/>
                    <a:pt x="0" y="45317"/>
                    <a:pt x="0" y="38668"/>
                  </a:cubicBezTo>
                  <a:cubicBezTo>
                    <a:pt x="0" y="32410"/>
                    <a:pt x="1586" y="26989"/>
                    <a:pt x="4794" y="22351"/>
                  </a:cubicBezTo>
                  <a:cubicBezTo>
                    <a:pt x="7981" y="17741"/>
                    <a:pt x="12553" y="15423"/>
                    <a:pt x="18526" y="1542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6C4E41C-9716-4BBA-9CBC-94E64BC33BD4}"/>
                </a:ext>
              </a:extLst>
            </p:cNvPr>
            <p:cNvSpPr/>
            <p:nvPr/>
          </p:nvSpPr>
          <p:spPr>
            <a:xfrm>
              <a:off x="6231459" y="1218948"/>
              <a:ext cx="39181" cy="45596"/>
            </a:xfrm>
            <a:custGeom>
              <a:avLst/>
              <a:gdLst>
                <a:gd name="connsiteX0" fmla="*/ 20313 w 39181"/>
                <a:gd name="connsiteY0" fmla="*/ 0 h 45596"/>
                <a:gd name="connsiteX1" fmla="*/ 29136 w 39181"/>
                <a:gd name="connsiteY1" fmla="*/ 2235 h 45596"/>
                <a:gd name="connsiteX2" fmla="*/ 35724 w 39181"/>
                <a:gd name="connsiteY2" fmla="*/ 7712 h 45596"/>
                <a:gd name="connsiteX3" fmla="*/ 38624 w 39181"/>
                <a:gd name="connsiteY3" fmla="*/ 15310 h 45596"/>
                <a:gd name="connsiteX4" fmla="*/ 39182 w 39181"/>
                <a:gd name="connsiteY4" fmla="*/ 24810 h 45596"/>
                <a:gd name="connsiteX5" fmla="*/ 7702 w 39181"/>
                <a:gd name="connsiteY5" fmla="*/ 24810 h 45596"/>
                <a:gd name="connsiteX6" fmla="*/ 10824 w 39181"/>
                <a:gd name="connsiteY6" fmla="*/ 35427 h 45596"/>
                <a:gd name="connsiteX7" fmla="*/ 19755 w 39181"/>
                <a:gd name="connsiteY7" fmla="*/ 39338 h 45596"/>
                <a:gd name="connsiteX8" fmla="*/ 28800 w 39181"/>
                <a:gd name="connsiteY8" fmla="*/ 35539 h 45596"/>
                <a:gd name="connsiteX9" fmla="*/ 31480 w 39181"/>
                <a:gd name="connsiteY9" fmla="*/ 30509 h 45596"/>
                <a:gd name="connsiteX10" fmla="*/ 38624 w 39181"/>
                <a:gd name="connsiteY10" fmla="*/ 30509 h 45596"/>
                <a:gd name="connsiteX11" fmla="*/ 36724 w 39181"/>
                <a:gd name="connsiteY11" fmla="*/ 35873 h 45596"/>
                <a:gd name="connsiteX12" fmla="*/ 33152 w 39181"/>
                <a:gd name="connsiteY12" fmla="*/ 40568 h 45596"/>
                <a:gd name="connsiteX13" fmla="*/ 25007 w 39181"/>
                <a:gd name="connsiteY13" fmla="*/ 44926 h 45596"/>
                <a:gd name="connsiteX14" fmla="*/ 19198 w 39181"/>
                <a:gd name="connsiteY14" fmla="*/ 45596 h 45596"/>
                <a:gd name="connsiteX15" fmla="*/ 5580 w 39181"/>
                <a:gd name="connsiteY15" fmla="*/ 39785 h 45596"/>
                <a:gd name="connsiteX16" fmla="*/ 0 w 39181"/>
                <a:gd name="connsiteY16" fmla="*/ 23357 h 45596"/>
                <a:gd name="connsiteX17" fmla="*/ 5580 w 39181"/>
                <a:gd name="connsiteY17" fmla="*/ 6482 h 45596"/>
                <a:gd name="connsiteX18" fmla="*/ 20313 w 39181"/>
                <a:gd name="connsiteY18" fmla="*/ 0 h 45596"/>
                <a:gd name="connsiteX19" fmla="*/ 31815 w 39181"/>
                <a:gd name="connsiteY19" fmla="*/ 19110 h 45596"/>
                <a:gd name="connsiteX20" fmla="*/ 29808 w 39181"/>
                <a:gd name="connsiteY20" fmla="*/ 11623 h 45596"/>
                <a:gd name="connsiteX21" fmla="*/ 19870 w 39181"/>
                <a:gd name="connsiteY21" fmla="*/ 6370 h 45596"/>
                <a:gd name="connsiteX22" fmla="*/ 11496 w 39181"/>
                <a:gd name="connsiteY22" fmla="*/ 9946 h 45596"/>
                <a:gd name="connsiteX23" fmla="*/ 7924 w 39181"/>
                <a:gd name="connsiteY23" fmla="*/ 19110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1" h="45596">
                  <a:moveTo>
                    <a:pt x="20313" y="0"/>
                  </a:moveTo>
                  <a:cubicBezTo>
                    <a:pt x="23356" y="0"/>
                    <a:pt x="26286" y="755"/>
                    <a:pt x="29136" y="2235"/>
                  </a:cubicBezTo>
                  <a:cubicBezTo>
                    <a:pt x="32037" y="3660"/>
                    <a:pt x="34216" y="5476"/>
                    <a:pt x="35724" y="7712"/>
                  </a:cubicBezTo>
                  <a:cubicBezTo>
                    <a:pt x="37117" y="9946"/>
                    <a:pt x="38096" y="12489"/>
                    <a:pt x="38624" y="15310"/>
                  </a:cubicBezTo>
                  <a:cubicBezTo>
                    <a:pt x="38989" y="17322"/>
                    <a:pt x="39182" y="20507"/>
                    <a:pt x="39182" y="24810"/>
                  </a:cubicBezTo>
                  <a:lnTo>
                    <a:pt x="7702" y="24810"/>
                  </a:lnTo>
                  <a:cubicBezTo>
                    <a:pt x="7838" y="29225"/>
                    <a:pt x="8874" y="32745"/>
                    <a:pt x="10824" y="35427"/>
                  </a:cubicBezTo>
                  <a:cubicBezTo>
                    <a:pt x="12754" y="38053"/>
                    <a:pt x="15740" y="39338"/>
                    <a:pt x="19755" y="39338"/>
                  </a:cubicBezTo>
                  <a:cubicBezTo>
                    <a:pt x="23556" y="39338"/>
                    <a:pt x="26571" y="38081"/>
                    <a:pt x="28800" y="35539"/>
                  </a:cubicBezTo>
                  <a:cubicBezTo>
                    <a:pt x="30058" y="34142"/>
                    <a:pt x="30951" y="32465"/>
                    <a:pt x="31480" y="30509"/>
                  </a:cubicBezTo>
                  <a:lnTo>
                    <a:pt x="38624" y="30509"/>
                  </a:lnTo>
                  <a:cubicBezTo>
                    <a:pt x="38403" y="32074"/>
                    <a:pt x="37760" y="33862"/>
                    <a:pt x="36724" y="35873"/>
                  </a:cubicBezTo>
                  <a:cubicBezTo>
                    <a:pt x="35666" y="37830"/>
                    <a:pt x="34495" y="39394"/>
                    <a:pt x="33152" y="40568"/>
                  </a:cubicBezTo>
                  <a:cubicBezTo>
                    <a:pt x="30979" y="42747"/>
                    <a:pt x="28272" y="44172"/>
                    <a:pt x="25007" y="44926"/>
                  </a:cubicBezTo>
                  <a:cubicBezTo>
                    <a:pt x="23277" y="45373"/>
                    <a:pt x="21348" y="45596"/>
                    <a:pt x="19198" y="45596"/>
                  </a:cubicBezTo>
                  <a:cubicBezTo>
                    <a:pt x="13839" y="45596"/>
                    <a:pt x="9295" y="43669"/>
                    <a:pt x="5580" y="39785"/>
                  </a:cubicBezTo>
                  <a:cubicBezTo>
                    <a:pt x="1843" y="35846"/>
                    <a:pt x="0" y="30370"/>
                    <a:pt x="0" y="23357"/>
                  </a:cubicBezTo>
                  <a:cubicBezTo>
                    <a:pt x="0" y="16428"/>
                    <a:pt x="1843" y="10812"/>
                    <a:pt x="5580" y="6482"/>
                  </a:cubicBezTo>
                  <a:cubicBezTo>
                    <a:pt x="9374" y="2179"/>
                    <a:pt x="14289" y="0"/>
                    <a:pt x="20313" y="0"/>
                  </a:cubicBezTo>
                  <a:close/>
                  <a:moveTo>
                    <a:pt x="31815" y="19110"/>
                  </a:moveTo>
                  <a:cubicBezTo>
                    <a:pt x="31508" y="15981"/>
                    <a:pt x="30836" y="13494"/>
                    <a:pt x="29808" y="11623"/>
                  </a:cubicBezTo>
                  <a:cubicBezTo>
                    <a:pt x="27793" y="8130"/>
                    <a:pt x="24478" y="6370"/>
                    <a:pt x="19870" y="6370"/>
                  </a:cubicBezTo>
                  <a:cubicBezTo>
                    <a:pt x="16519" y="6370"/>
                    <a:pt x="13732" y="7572"/>
                    <a:pt x="11496" y="9946"/>
                  </a:cubicBezTo>
                  <a:cubicBezTo>
                    <a:pt x="9267" y="12349"/>
                    <a:pt x="8067" y="15395"/>
                    <a:pt x="7924" y="1911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A8EAE2D-D3C9-49D9-9D0B-AE20EEF2336D}"/>
                </a:ext>
              </a:extLst>
            </p:cNvPr>
            <p:cNvSpPr/>
            <p:nvPr/>
          </p:nvSpPr>
          <p:spPr>
            <a:xfrm>
              <a:off x="6276527" y="1203750"/>
              <a:ext cx="38067" cy="60795"/>
            </a:xfrm>
            <a:custGeom>
              <a:avLst/>
              <a:gdLst>
                <a:gd name="connsiteX0" fmla="*/ 7595 w 38067"/>
                <a:gd name="connsiteY0" fmla="*/ 38221 h 60795"/>
                <a:gd name="connsiteX1" fmla="*/ 10496 w 38067"/>
                <a:gd name="connsiteY1" fmla="*/ 49843 h 60795"/>
                <a:gd name="connsiteX2" fmla="*/ 19984 w 38067"/>
                <a:gd name="connsiteY2" fmla="*/ 54425 h 60795"/>
                <a:gd name="connsiteX3" fmla="*/ 28243 w 38067"/>
                <a:gd name="connsiteY3" fmla="*/ 50178 h 60795"/>
                <a:gd name="connsiteX4" fmla="*/ 31487 w 38067"/>
                <a:gd name="connsiteY4" fmla="*/ 37774 h 60795"/>
                <a:gd name="connsiteX5" fmla="*/ 28136 w 38067"/>
                <a:gd name="connsiteY5" fmla="*/ 25704 h 60795"/>
                <a:gd name="connsiteX6" fmla="*/ 19877 w 38067"/>
                <a:gd name="connsiteY6" fmla="*/ 21793 h 60795"/>
                <a:gd name="connsiteX7" fmla="*/ 10946 w 38067"/>
                <a:gd name="connsiteY7" fmla="*/ 25927 h 60795"/>
                <a:gd name="connsiteX8" fmla="*/ 7595 w 38067"/>
                <a:gd name="connsiteY8" fmla="*/ 38221 h 60795"/>
                <a:gd name="connsiteX9" fmla="*/ 18533 w 38067"/>
                <a:gd name="connsiteY9" fmla="*/ 15423 h 60795"/>
                <a:gd name="connsiteX10" fmla="*/ 26793 w 38067"/>
                <a:gd name="connsiteY10" fmla="*/ 17546 h 60795"/>
                <a:gd name="connsiteX11" fmla="*/ 31151 w 38067"/>
                <a:gd name="connsiteY11" fmla="*/ 21793 h 60795"/>
                <a:gd name="connsiteX12" fmla="*/ 31151 w 38067"/>
                <a:gd name="connsiteY12" fmla="*/ 0 h 60795"/>
                <a:gd name="connsiteX13" fmla="*/ 38067 w 38067"/>
                <a:gd name="connsiteY13" fmla="*/ 0 h 60795"/>
                <a:gd name="connsiteX14" fmla="*/ 38067 w 38067"/>
                <a:gd name="connsiteY14" fmla="*/ 59231 h 60795"/>
                <a:gd name="connsiteX15" fmla="*/ 31594 w 38067"/>
                <a:gd name="connsiteY15" fmla="*/ 59231 h 60795"/>
                <a:gd name="connsiteX16" fmla="*/ 31594 w 38067"/>
                <a:gd name="connsiteY16" fmla="*/ 53196 h 60795"/>
                <a:gd name="connsiteX17" fmla="*/ 25564 w 38067"/>
                <a:gd name="connsiteY17" fmla="*/ 59007 h 60795"/>
                <a:gd name="connsiteX18" fmla="*/ 17755 w 38067"/>
                <a:gd name="connsiteY18" fmla="*/ 60795 h 60795"/>
                <a:gd name="connsiteX19" fmla="*/ 5252 w 38067"/>
                <a:gd name="connsiteY19" fmla="*/ 54761 h 60795"/>
                <a:gd name="connsiteX20" fmla="*/ 0 w 38067"/>
                <a:gd name="connsiteY20" fmla="*/ 38668 h 60795"/>
                <a:gd name="connsiteX21" fmla="*/ 4801 w 38067"/>
                <a:gd name="connsiteY21" fmla="*/ 22351 h 60795"/>
                <a:gd name="connsiteX22" fmla="*/ 18533 w 38067"/>
                <a:gd name="connsiteY22" fmla="*/ 15423 h 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67" h="60795">
                  <a:moveTo>
                    <a:pt x="7595" y="38221"/>
                  </a:moveTo>
                  <a:cubicBezTo>
                    <a:pt x="7595" y="42858"/>
                    <a:pt x="8545" y="46714"/>
                    <a:pt x="10496" y="49843"/>
                  </a:cubicBezTo>
                  <a:cubicBezTo>
                    <a:pt x="12503" y="52917"/>
                    <a:pt x="15661" y="54425"/>
                    <a:pt x="19984" y="54425"/>
                  </a:cubicBezTo>
                  <a:cubicBezTo>
                    <a:pt x="23335" y="54425"/>
                    <a:pt x="26071" y="53028"/>
                    <a:pt x="28243" y="50178"/>
                  </a:cubicBezTo>
                  <a:cubicBezTo>
                    <a:pt x="30394" y="47273"/>
                    <a:pt x="31487" y="43138"/>
                    <a:pt x="31487" y="37774"/>
                  </a:cubicBezTo>
                  <a:cubicBezTo>
                    <a:pt x="31487" y="32354"/>
                    <a:pt x="30365" y="28331"/>
                    <a:pt x="28136" y="25704"/>
                  </a:cubicBezTo>
                  <a:cubicBezTo>
                    <a:pt x="25900" y="23106"/>
                    <a:pt x="23142" y="21793"/>
                    <a:pt x="19877" y="21793"/>
                  </a:cubicBezTo>
                  <a:cubicBezTo>
                    <a:pt x="16219" y="21793"/>
                    <a:pt x="13232" y="23189"/>
                    <a:pt x="10946" y="25927"/>
                  </a:cubicBezTo>
                  <a:cubicBezTo>
                    <a:pt x="8709" y="28693"/>
                    <a:pt x="7595" y="32801"/>
                    <a:pt x="7595" y="38221"/>
                  </a:cubicBezTo>
                  <a:close/>
                  <a:moveTo>
                    <a:pt x="18533" y="15423"/>
                  </a:moveTo>
                  <a:cubicBezTo>
                    <a:pt x="21799" y="15423"/>
                    <a:pt x="24564" y="16149"/>
                    <a:pt x="26793" y="17546"/>
                  </a:cubicBezTo>
                  <a:cubicBezTo>
                    <a:pt x="28050" y="18384"/>
                    <a:pt x="29501" y="19781"/>
                    <a:pt x="31151" y="21793"/>
                  </a:cubicBezTo>
                  <a:lnTo>
                    <a:pt x="31151" y="0"/>
                  </a:lnTo>
                  <a:lnTo>
                    <a:pt x="38067" y="0"/>
                  </a:lnTo>
                  <a:lnTo>
                    <a:pt x="38067" y="59231"/>
                  </a:lnTo>
                  <a:lnTo>
                    <a:pt x="31594" y="59231"/>
                  </a:lnTo>
                  <a:lnTo>
                    <a:pt x="31594" y="53196"/>
                  </a:lnTo>
                  <a:cubicBezTo>
                    <a:pt x="29865" y="55878"/>
                    <a:pt x="27858" y="57834"/>
                    <a:pt x="25564" y="59007"/>
                  </a:cubicBezTo>
                  <a:cubicBezTo>
                    <a:pt x="23335" y="60181"/>
                    <a:pt x="20713" y="60795"/>
                    <a:pt x="17755" y="60795"/>
                  </a:cubicBezTo>
                  <a:cubicBezTo>
                    <a:pt x="12896" y="60795"/>
                    <a:pt x="8738" y="58784"/>
                    <a:pt x="5252" y="54761"/>
                  </a:cubicBezTo>
                  <a:cubicBezTo>
                    <a:pt x="1736" y="50682"/>
                    <a:pt x="0" y="45317"/>
                    <a:pt x="0" y="38668"/>
                  </a:cubicBezTo>
                  <a:cubicBezTo>
                    <a:pt x="0" y="32410"/>
                    <a:pt x="1593" y="26989"/>
                    <a:pt x="4801" y="22351"/>
                  </a:cubicBezTo>
                  <a:cubicBezTo>
                    <a:pt x="7988" y="17741"/>
                    <a:pt x="12560" y="15423"/>
                    <a:pt x="18533" y="15423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0B29E4A-8911-4E95-83B0-419867F5A3E9}"/>
                </a:ext>
              </a:extLst>
            </p:cNvPr>
            <p:cNvSpPr/>
            <p:nvPr/>
          </p:nvSpPr>
          <p:spPr>
            <a:xfrm>
              <a:off x="5999284" y="1301703"/>
              <a:ext cx="56486" cy="59007"/>
            </a:xfrm>
            <a:custGeom>
              <a:avLst/>
              <a:gdLst>
                <a:gd name="connsiteX0" fmla="*/ 0 w 56486"/>
                <a:gd name="connsiteY0" fmla="*/ 0 h 59007"/>
                <a:gd name="connsiteX1" fmla="*/ 11495 w 56486"/>
                <a:gd name="connsiteY1" fmla="*/ 0 h 59007"/>
                <a:gd name="connsiteX2" fmla="*/ 28350 w 56486"/>
                <a:gd name="connsiteY2" fmla="*/ 49846 h 59007"/>
                <a:gd name="connsiteX3" fmla="*/ 45212 w 56486"/>
                <a:gd name="connsiteY3" fmla="*/ 0 h 59007"/>
                <a:gd name="connsiteX4" fmla="*/ 56486 w 56486"/>
                <a:gd name="connsiteY4" fmla="*/ 0 h 59007"/>
                <a:gd name="connsiteX5" fmla="*/ 56486 w 56486"/>
                <a:gd name="connsiteY5" fmla="*/ 59008 h 59007"/>
                <a:gd name="connsiteX6" fmla="*/ 48891 w 56486"/>
                <a:gd name="connsiteY6" fmla="*/ 59008 h 59007"/>
                <a:gd name="connsiteX7" fmla="*/ 48891 w 56486"/>
                <a:gd name="connsiteY7" fmla="*/ 24139 h 59007"/>
                <a:gd name="connsiteX8" fmla="*/ 49005 w 56486"/>
                <a:gd name="connsiteY8" fmla="*/ 18216 h 59007"/>
                <a:gd name="connsiteX9" fmla="*/ 49120 w 56486"/>
                <a:gd name="connsiteY9" fmla="*/ 9276 h 59007"/>
                <a:gd name="connsiteX10" fmla="*/ 32258 w 56486"/>
                <a:gd name="connsiteY10" fmla="*/ 59008 h 59007"/>
                <a:gd name="connsiteX11" fmla="*/ 24335 w 56486"/>
                <a:gd name="connsiteY11" fmla="*/ 59008 h 59007"/>
                <a:gd name="connsiteX12" fmla="*/ 7480 w 56486"/>
                <a:gd name="connsiteY12" fmla="*/ 9276 h 59007"/>
                <a:gd name="connsiteX13" fmla="*/ 7480 w 56486"/>
                <a:gd name="connsiteY13" fmla="*/ 11064 h 59007"/>
                <a:gd name="connsiteX14" fmla="*/ 7587 w 56486"/>
                <a:gd name="connsiteY14" fmla="*/ 17658 h 59007"/>
                <a:gd name="connsiteX15" fmla="*/ 7702 w 56486"/>
                <a:gd name="connsiteY15" fmla="*/ 24139 h 59007"/>
                <a:gd name="connsiteX16" fmla="*/ 7702 w 56486"/>
                <a:gd name="connsiteY16" fmla="*/ 59008 h 59007"/>
                <a:gd name="connsiteX17" fmla="*/ 0 w 56486"/>
                <a:gd name="connsiteY17" fmla="*/ 59008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86" h="59007">
                  <a:moveTo>
                    <a:pt x="0" y="0"/>
                  </a:moveTo>
                  <a:lnTo>
                    <a:pt x="11495" y="0"/>
                  </a:lnTo>
                  <a:lnTo>
                    <a:pt x="28350" y="49846"/>
                  </a:lnTo>
                  <a:lnTo>
                    <a:pt x="45212" y="0"/>
                  </a:lnTo>
                  <a:lnTo>
                    <a:pt x="56486" y="0"/>
                  </a:lnTo>
                  <a:lnTo>
                    <a:pt x="56486" y="59008"/>
                  </a:lnTo>
                  <a:lnTo>
                    <a:pt x="48891" y="59008"/>
                  </a:lnTo>
                  <a:lnTo>
                    <a:pt x="48891" y="24139"/>
                  </a:lnTo>
                  <a:cubicBezTo>
                    <a:pt x="48891" y="22966"/>
                    <a:pt x="48920" y="20982"/>
                    <a:pt x="49005" y="18216"/>
                  </a:cubicBezTo>
                  <a:cubicBezTo>
                    <a:pt x="49063" y="15395"/>
                    <a:pt x="49120" y="12405"/>
                    <a:pt x="49120" y="9276"/>
                  </a:cubicBezTo>
                  <a:lnTo>
                    <a:pt x="32258" y="59008"/>
                  </a:lnTo>
                  <a:lnTo>
                    <a:pt x="24335" y="59008"/>
                  </a:lnTo>
                  <a:lnTo>
                    <a:pt x="7480" y="9276"/>
                  </a:lnTo>
                  <a:lnTo>
                    <a:pt x="7480" y="11064"/>
                  </a:lnTo>
                  <a:cubicBezTo>
                    <a:pt x="7480" y="12489"/>
                    <a:pt x="7502" y="14696"/>
                    <a:pt x="7587" y="17658"/>
                  </a:cubicBezTo>
                  <a:cubicBezTo>
                    <a:pt x="7645" y="20647"/>
                    <a:pt x="7702" y="22798"/>
                    <a:pt x="7702" y="24139"/>
                  </a:cubicBezTo>
                  <a:lnTo>
                    <a:pt x="7702" y="59008"/>
                  </a:lnTo>
                  <a:lnTo>
                    <a:pt x="0" y="59008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C10C269F-57AF-4EB9-AB35-CA36B7D042AF}"/>
                </a:ext>
              </a:extLst>
            </p:cNvPr>
            <p:cNvSpPr/>
            <p:nvPr/>
          </p:nvSpPr>
          <p:spPr>
            <a:xfrm>
              <a:off x="6065756" y="1300251"/>
              <a:ext cx="46893" cy="62134"/>
            </a:xfrm>
            <a:custGeom>
              <a:avLst/>
              <a:gdLst>
                <a:gd name="connsiteX0" fmla="*/ 7483 w 46893"/>
                <a:gd name="connsiteY0" fmla="*/ 41464 h 62134"/>
                <a:gd name="connsiteX1" fmla="*/ 9826 w 46893"/>
                <a:gd name="connsiteY1" fmla="*/ 49617 h 62134"/>
                <a:gd name="connsiteX2" fmla="*/ 23780 w 46893"/>
                <a:gd name="connsiteY2" fmla="*/ 55432 h 62134"/>
                <a:gd name="connsiteX3" fmla="*/ 32047 w 46893"/>
                <a:gd name="connsiteY3" fmla="*/ 54202 h 62134"/>
                <a:gd name="connsiteX4" fmla="*/ 39191 w 46893"/>
                <a:gd name="connsiteY4" fmla="*/ 45262 h 62134"/>
                <a:gd name="connsiteX5" fmla="*/ 36176 w 46893"/>
                <a:gd name="connsiteY5" fmla="*/ 38331 h 62134"/>
                <a:gd name="connsiteX6" fmla="*/ 26573 w 46893"/>
                <a:gd name="connsiteY6" fmla="*/ 34868 h 62134"/>
                <a:gd name="connsiteX7" fmla="*/ 18650 w 46893"/>
                <a:gd name="connsiteY7" fmla="*/ 33080 h 62134"/>
                <a:gd name="connsiteX8" fmla="*/ 7597 w 46893"/>
                <a:gd name="connsiteY8" fmla="*/ 29168 h 62134"/>
                <a:gd name="connsiteX9" fmla="*/ 1903 w 46893"/>
                <a:gd name="connsiteY9" fmla="*/ 18105 h 62134"/>
                <a:gd name="connsiteX10" fmla="*/ 7376 w 46893"/>
                <a:gd name="connsiteY10" fmla="*/ 5141 h 62134"/>
                <a:gd name="connsiteX11" fmla="*/ 23001 w 46893"/>
                <a:gd name="connsiteY11" fmla="*/ 0 h 62134"/>
                <a:gd name="connsiteX12" fmla="*/ 38741 w 46893"/>
                <a:gd name="connsiteY12" fmla="*/ 4470 h 62134"/>
                <a:gd name="connsiteX13" fmla="*/ 45214 w 46893"/>
                <a:gd name="connsiteY13" fmla="*/ 18775 h 62134"/>
                <a:gd name="connsiteX14" fmla="*/ 37741 w 46893"/>
                <a:gd name="connsiteY14" fmla="*/ 18775 h 62134"/>
                <a:gd name="connsiteX15" fmla="*/ 35168 w 46893"/>
                <a:gd name="connsiteY15" fmla="*/ 11511 h 62134"/>
                <a:gd name="connsiteX16" fmla="*/ 22780 w 46893"/>
                <a:gd name="connsiteY16" fmla="*/ 6929 h 62134"/>
                <a:gd name="connsiteX17" fmla="*/ 12505 w 46893"/>
                <a:gd name="connsiteY17" fmla="*/ 9946 h 62134"/>
                <a:gd name="connsiteX18" fmla="*/ 9490 w 46893"/>
                <a:gd name="connsiteY18" fmla="*/ 16764 h 62134"/>
                <a:gd name="connsiteX19" fmla="*/ 13063 w 46893"/>
                <a:gd name="connsiteY19" fmla="*/ 23134 h 62134"/>
                <a:gd name="connsiteX20" fmla="*/ 23780 w 46893"/>
                <a:gd name="connsiteY20" fmla="*/ 26374 h 62134"/>
                <a:gd name="connsiteX21" fmla="*/ 32047 w 46893"/>
                <a:gd name="connsiteY21" fmla="*/ 28162 h 62134"/>
                <a:gd name="connsiteX22" fmla="*/ 41313 w 46893"/>
                <a:gd name="connsiteY22" fmla="*/ 31963 h 62134"/>
                <a:gd name="connsiteX23" fmla="*/ 46893 w 46893"/>
                <a:gd name="connsiteY23" fmla="*/ 43917 h 62134"/>
                <a:gd name="connsiteX24" fmla="*/ 39749 w 46893"/>
                <a:gd name="connsiteY24" fmla="*/ 58000 h 62134"/>
                <a:gd name="connsiteX25" fmla="*/ 23223 w 46893"/>
                <a:gd name="connsiteY25" fmla="*/ 62134 h 62134"/>
                <a:gd name="connsiteX26" fmla="*/ 6032 w 46893"/>
                <a:gd name="connsiteY26" fmla="*/ 56548 h 62134"/>
                <a:gd name="connsiteX27" fmla="*/ 2 w 46893"/>
                <a:gd name="connsiteY27" fmla="*/ 41464 h 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6893" h="62134">
                  <a:moveTo>
                    <a:pt x="7483" y="41464"/>
                  </a:moveTo>
                  <a:cubicBezTo>
                    <a:pt x="7626" y="44811"/>
                    <a:pt x="8405" y="47550"/>
                    <a:pt x="9826" y="49617"/>
                  </a:cubicBezTo>
                  <a:cubicBezTo>
                    <a:pt x="12505" y="53501"/>
                    <a:pt x="17143" y="55432"/>
                    <a:pt x="23780" y="55432"/>
                  </a:cubicBezTo>
                  <a:cubicBezTo>
                    <a:pt x="26824" y="55432"/>
                    <a:pt x="29589" y="55039"/>
                    <a:pt x="32047" y="54202"/>
                  </a:cubicBezTo>
                  <a:cubicBezTo>
                    <a:pt x="36791" y="52500"/>
                    <a:pt x="39191" y="49510"/>
                    <a:pt x="39191" y="45262"/>
                  </a:cubicBezTo>
                  <a:cubicBezTo>
                    <a:pt x="39191" y="42079"/>
                    <a:pt x="38184" y="39754"/>
                    <a:pt x="36176" y="38331"/>
                  </a:cubicBezTo>
                  <a:cubicBezTo>
                    <a:pt x="34083" y="36994"/>
                    <a:pt x="30875" y="35849"/>
                    <a:pt x="26573" y="34868"/>
                  </a:cubicBezTo>
                  <a:lnTo>
                    <a:pt x="18650" y="33080"/>
                  </a:lnTo>
                  <a:cubicBezTo>
                    <a:pt x="13427" y="31907"/>
                    <a:pt x="9748" y="30594"/>
                    <a:pt x="7597" y="29168"/>
                  </a:cubicBezTo>
                  <a:cubicBezTo>
                    <a:pt x="3804" y="26710"/>
                    <a:pt x="1903" y="23022"/>
                    <a:pt x="1903" y="18105"/>
                  </a:cubicBezTo>
                  <a:cubicBezTo>
                    <a:pt x="1903" y="12824"/>
                    <a:pt x="3718" y="8493"/>
                    <a:pt x="7376" y="5141"/>
                  </a:cubicBezTo>
                  <a:cubicBezTo>
                    <a:pt x="11084" y="1732"/>
                    <a:pt x="16307" y="0"/>
                    <a:pt x="23001" y="0"/>
                  </a:cubicBezTo>
                  <a:cubicBezTo>
                    <a:pt x="29167" y="0"/>
                    <a:pt x="34418" y="1509"/>
                    <a:pt x="38741" y="4470"/>
                  </a:cubicBezTo>
                  <a:cubicBezTo>
                    <a:pt x="43042" y="7460"/>
                    <a:pt x="45214" y="12238"/>
                    <a:pt x="45214" y="18775"/>
                  </a:cubicBezTo>
                  <a:lnTo>
                    <a:pt x="37741" y="18775"/>
                  </a:lnTo>
                  <a:cubicBezTo>
                    <a:pt x="37290" y="15646"/>
                    <a:pt x="36426" y="13243"/>
                    <a:pt x="35168" y="11511"/>
                  </a:cubicBezTo>
                  <a:cubicBezTo>
                    <a:pt x="32711" y="8466"/>
                    <a:pt x="28581" y="6929"/>
                    <a:pt x="22780" y="6929"/>
                  </a:cubicBezTo>
                  <a:cubicBezTo>
                    <a:pt x="18007" y="6929"/>
                    <a:pt x="14570" y="7935"/>
                    <a:pt x="12505" y="9946"/>
                  </a:cubicBezTo>
                  <a:cubicBezTo>
                    <a:pt x="10498" y="11902"/>
                    <a:pt x="9490" y="14165"/>
                    <a:pt x="9490" y="16764"/>
                  </a:cubicBezTo>
                  <a:cubicBezTo>
                    <a:pt x="9490" y="19669"/>
                    <a:pt x="10670" y="21793"/>
                    <a:pt x="13063" y="23134"/>
                  </a:cubicBezTo>
                  <a:cubicBezTo>
                    <a:pt x="14685" y="23972"/>
                    <a:pt x="18257" y="25033"/>
                    <a:pt x="23780" y="26374"/>
                  </a:cubicBezTo>
                  <a:lnTo>
                    <a:pt x="32047" y="28162"/>
                  </a:lnTo>
                  <a:cubicBezTo>
                    <a:pt x="36062" y="29140"/>
                    <a:pt x="39134" y="30398"/>
                    <a:pt x="41313" y="31963"/>
                  </a:cubicBezTo>
                  <a:cubicBezTo>
                    <a:pt x="45021" y="34728"/>
                    <a:pt x="46893" y="38724"/>
                    <a:pt x="46893" y="43917"/>
                  </a:cubicBezTo>
                  <a:cubicBezTo>
                    <a:pt x="46893" y="50483"/>
                    <a:pt x="44493" y="55182"/>
                    <a:pt x="39749" y="58000"/>
                  </a:cubicBezTo>
                  <a:cubicBezTo>
                    <a:pt x="35062" y="60739"/>
                    <a:pt x="29531" y="62134"/>
                    <a:pt x="23223" y="62134"/>
                  </a:cubicBezTo>
                  <a:cubicBezTo>
                    <a:pt x="15914" y="62134"/>
                    <a:pt x="10191" y="60296"/>
                    <a:pt x="6032" y="56548"/>
                  </a:cubicBezTo>
                  <a:cubicBezTo>
                    <a:pt x="1931" y="52836"/>
                    <a:pt x="-76" y="47801"/>
                    <a:pt x="2" y="41464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E3C7E19F-B01C-47C9-B509-F95D70707DF9}"/>
                </a:ext>
              </a:extLst>
            </p:cNvPr>
            <p:cNvSpPr/>
            <p:nvPr/>
          </p:nvSpPr>
          <p:spPr>
            <a:xfrm>
              <a:off x="6122609" y="1301703"/>
              <a:ext cx="45440" cy="59007"/>
            </a:xfrm>
            <a:custGeom>
              <a:avLst/>
              <a:gdLst>
                <a:gd name="connsiteX0" fmla="*/ 22327 w 45440"/>
                <a:gd name="connsiteY0" fmla="*/ 24922 h 59007"/>
                <a:gd name="connsiteX1" fmla="*/ 30258 w 45440"/>
                <a:gd name="connsiteY1" fmla="*/ 23581 h 59007"/>
                <a:gd name="connsiteX2" fmla="*/ 34609 w 45440"/>
                <a:gd name="connsiteY2" fmla="*/ 15646 h 59007"/>
                <a:gd name="connsiteX3" fmla="*/ 29922 w 45440"/>
                <a:gd name="connsiteY3" fmla="*/ 7823 h 59007"/>
                <a:gd name="connsiteX4" fmla="*/ 22106 w 45440"/>
                <a:gd name="connsiteY4" fmla="*/ 6705 h 59007"/>
                <a:gd name="connsiteX5" fmla="*/ 7816 w 45440"/>
                <a:gd name="connsiteY5" fmla="*/ 6705 h 59007"/>
                <a:gd name="connsiteX6" fmla="*/ 7816 w 45440"/>
                <a:gd name="connsiteY6" fmla="*/ 24922 h 59007"/>
                <a:gd name="connsiteX7" fmla="*/ 25121 w 45440"/>
                <a:gd name="connsiteY7" fmla="*/ 52192 h 59007"/>
                <a:gd name="connsiteX8" fmla="*/ 35502 w 45440"/>
                <a:gd name="connsiteY8" fmla="*/ 47943 h 59007"/>
                <a:gd name="connsiteX9" fmla="*/ 37510 w 45440"/>
                <a:gd name="connsiteY9" fmla="*/ 41463 h 59007"/>
                <a:gd name="connsiteX10" fmla="*/ 31822 w 45440"/>
                <a:gd name="connsiteY10" fmla="*/ 32633 h 59007"/>
                <a:gd name="connsiteX11" fmla="*/ 23670 w 45440"/>
                <a:gd name="connsiteY11" fmla="*/ 31404 h 59007"/>
                <a:gd name="connsiteX12" fmla="*/ 7816 w 45440"/>
                <a:gd name="connsiteY12" fmla="*/ 31404 h 59007"/>
                <a:gd name="connsiteX13" fmla="*/ 7816 w 45440"/>
                <a:gd name="connsiteY13" fmla="*/ 52192 h 59007"/>
                <a:gd name="connsiteX14" fmla="*/ 0 w 45440"/>
                <a:gd name="connsiteY14" fmla="*/ 0 h 59007"/>
                <a:gd name="connsiteX15" fmla="*/ 25342 w 45440"/>
                <a:gd name="connsiteY15" fmla="*/ 0 h 59007"/>
                <a:gd name="connsiteX16" fmla="*/ 40082 w 45440"/>
                <a:gd name="connsiteY16" fmla="*/ 6147 h 59007"/>
                <a:gd name="connsiteX17" fmla="*/ 42647 w 45440"/>
                <a:gd name="connsiteY17" fmla="*/ 14640 h 59007"/>
                <a:gd name="connsiteX18" fmla="*/ 39524 w 45440"/>
                <a:gd name="connsiteY18" fmla="*/ 23805 h 59007"/>
                <a:gd name="connsiteX19" fmla="*/ 34723 w 45440"/>
                <a:gd name="connsiteY19" fmla="*/ 27268 h 59007"/>
                <a:gd name="connsiteX20" fmla="*/ 41532 w 45440"/>
                <a:gd name="connsiteY20" fmla="*/ 31180 h 59007"/>
                <a:gd name="connsiteX21" fmla="*/ 45440 w 45440"/>
                <a:gd name="connsiteY21" fmla="*/ 41799 h 59007"/>
                <a:gd name="connsiteX22" fmla="*/ 41868 w 45440"/>
                <a:gd name="connsiteY22" fmla="*/ 52077 h 59007"/>
                <a:gd name="connsiteX23" fmla="*/ 24899 w 45440"/>
                <a:gd name="connsiteY23" fmla="*/ 59008 h 59007"/>
                <a:gd name="connsiteX24" fmla="*/ 0 w 45440"/>
                <a:gd name="connsiteY24" fmla="*/ 59008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440" h="59007">
                  <a:moveTo>
                    <a:pt x="22327" y="24922"/>
                  </a:moveTo>
                  <a:cubicBezTo>
                    <a:pt x="25735" y="24922"/>
                    <a:pt x="28386" y="24475"/>
                    <a:pt x="30258" y="23581"/>
                  </a:cubicBezTo>
                  <a:cubicBezTo>
                    <a:pt x="33159" y="22100"/>
                    <a:pt x="34609" y="19446"/>
                    <a:pt x="34609" y="15646"/>
                  </a:cubicBezTo>
                  <a:cubicBezTo>
                    <a:pt x="34609" y="11791"/>
                    <a:pt x="33044" y="9164"/>
                    <a:pt x="29922" y="7823"/>
                  </a:cubicBezTo>
                  <a:cubicBezTo>
                    <a:pt x="28193" y="7097"/>
                    <a:pt x="25592" y="6705"/>
                    <a:pt x="22106" y="6705"/>
                  </a:cubicBezTo>
                  <a:lnTo>
                    <a:pt x="7816" y="6705"/>
                  </a:lnTo>
                  <a:lnTo>
                    <a:pt x="7816" y="24922"/>
                  </a:lnTo>
                  <a:close/>
                  <a:moveTo>
                    <a:pt x="25121" y="52192"/>
                  </a:moveTo>
                  <a:cubicBezTo>
                    <a:pt x="29951" y="52192"/>
                    <a:pt x="33408" y="50790"/>
                    <a:pt x="35502" y="47943"/>
                  </a:cubicBezTo>
                  <a:cubicBezTo>
                    <a:pt x="36845" y="46155"/>
                    <a:pt x="37510" y="44002"/>
                    <a:pt x="37510" y="41463"/>
                  </a:cubicBezTo>
                  <a:cubicBezTo>
                    <a:pt x="37510" y="37157"/>
                    <a:pt x="35616" y="34198"/>
                    <a:pt x="31822" y="32633"/>
                  </a:cubicBezTo>
                  <a:cubicBezTo>
                    <a:pt x="29729" y="31823"/>
                    <a:pt x="27021" y="31404"/>
                    <a:pt x="23670" y="31404"/>
                  </a:cubicBezTo>
                  <a:lnTo>
                    <a:pt x="7816" y="31404"/>
                  </a:lnTo>
                  <a:lnTo>
                    <a:pt x="7816" y="52192"/>
                  </a:lnTo>
                  <a:close/>
                  <a:moveTo>
                    <a:pt x="0" y="0"/>
                  </a:moveTo>
                  <a:lnTo>
                    <a:pt x="25342" y="0"/>
                  </a:lnTo>
                  <a:cubicBezTo>
                    <a:pt x="32265" y="0"/>
                    <a:pt x="37181" y="2068"/>
                    <a:pt x="40082" y="6147"/>
                  </a:cubicBezTo>
                  <a:cubicBezTo>
                    <a:pt x="41782" y="8606"/>
                    <a:pt x="42647" y="11455"/>
                    <a:pt x="42647" y="14640"/>
                  </a:cubicBezTo>
                  <a:cubicBezTo>
                    <a:pt x="42647" y="18384"/>
                    <a:pt x="41589" y="21429"/>
                    <a:pt x="39524" y="23805"/>
                  </a:cubicBezTo>
                  <a:cubicBezTo>
                    <a:pt x="38403" y="25090"/>
                    <a:pt x="36788" y="26235"/>
                    <a:pt x="34723" y="27268"/>
                  </a:cubicBezTo>
                  <a:cubicBezTo>
                    <a:pt x="37767" y="28386"/>
                    <a:pt x="40025" y="29699"/>
                    <a:pt x="41532" y="31180"/>
                  </a:cubicBezTo>
                  <a:cubicBezTo>
                    <a:pt x="44126" y="33723"/>
                    <a:pt x="45440" y="37272"/>
                    <a:pt x="45440" y="41799"/>
                  </a:cubicBezTo>
                  <a:cubicBezTo>
                    <a:pt x="45440" y="45597"/>
                    <a:pt x="44240" y="49030"/>
                    <a:pt x="41868" y="52077"/>
                  </a:cubicBezTo>
                  <a:cubicBezTo>
                    <a:pt x="38353" y="56719"/>
                    <a:pt x="32709" y="59008"/>
                    <a:pt x="24899" y="59008"/>
                  </a:cubicBezTo>
                  <a:lnTo>
                    <a:pt x="0" y="59008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5983B608-B59D-4C82-BF6D-7F5A1D3D5A62}"/>
                </a:ext>
              </a:extLst>
            </p:cNvPr>
            <p:cNvSpPr/>
            <p:nvPr/>
          </p:nvSpPr>
          <p:spPr>
            <a:xfrm>
              <a:off x="6174079" y="1316568"/>
              <a:ext cx="35387" cy="45817"/>
            </a:xfrm>
            <a:custGeom>
              <a:avLst/>
              <a:gdLst>
                <a:gd name="connsiteX0" fmla="*/ 6916 w 35387"/>
                <a:gd name="connsiteY0" fmla="*/ 30619 h 45817"/>
                <a:gd name="connsiteX1" fmla="*/ 8702 w 35387"/>
                <a:gd name="connsiteY1" fmla="*/ 36212 h 45817"/>
                <a:gd name="connsiteX2" fmla="*/ 18191 w 35387"/>
                <a:gd name="connsiteY2" fmla="*/ 39673 h 45817"/>
                <a:gd name="connsiteX3" fmla="*/ 25228 w 35387"/>
                <a:gd name="connsiteY3" fmla="*/ 38000 h 45817"/>
                <a:gd name="connsiteX4" fmla="*/ 28243 w 35387"/>
                <a:gd name="connsiteY4" fmla="*/ 32521 h 45817"/>
                <a:gd name="connsiteX5" fmla="*/ 25893 w 35387"/>
                <a:gd name="connsiteY5" fmla="*/ 28273 h 45817"/>
                <a:gd name="connsiteX6" fmla="*/ 19648 w 35387"/>
                <a:gd name="connsiteY6" fmla="*/ 26263 h 45817"/>
                <a:gd name="connsiteX7" fmla="*/ 13954 w 35387"/>
                <a:gd name="connsiteY7" fmla="*/ 24811 h 45817"/>
                <a:gd name="connsiteX8" fmla="*/ 5802 w 35387"/>
                <a:gd name="connsiteY8" fmla="*/ 21793 h 45817"/>
                <a:gd name="connsiteX9" fmla="*/ 1222 w 35387"/>
                <a:gd name="connsiteY9" fmla="*/ 13634 h 45817"/>
                <a:gd name="connsiteX10" fmla="*/ 5580 w 35387"/>
                <a:gd name="connsiteY10" fmla="*/ 3799 h 45817"/>
                <a:gd name="connsiteX11" fmla="*/ 17412 w 35387"/>
                <a:gd name="connsiteY11" fmla="*/ 0 h 45817"/>
                <a:gd name="connsiteX12" fmla="*/ 31365 w 35387"/>
                <a:gd name="connsiteY12" fmla="*/ 5699 h 45817"/>
                <a:gd name="connsiteX13" fmla="*/ 33937 w 35387"/>
                <a:gd name="connsiteY13" fmla="*/ 13522 h 45817"/>
                <a:gd name="connsiteX14" fmla="*/ 27121 w 35387"/>
                <a:gd name="connsiteY14" fmla="*/ 13522 h 45817"/>
                <a:gd name="connsiteX15" fmla="*/ 25450 w 35387"/>
                <a:gd name="connsiteY15" fmla="*/ 9052 h 45817"/>
                <a:gd name="connsiteX16" fmla="*/ 16854 w 35387"/>
                <a:gd name="connsiteY16" fmla="*/ 6146 h 45817"/>
                <a:gd name="connsiteX17" fmla="*/ 10603 w 35387"/>
                <a:gd name="connsiteY17" fmla="*/ 7711 h 45817"/>
                <a:gd name="connsiteX18" fmla="*/ 8481 w 35387"/>
                <a:gd name="connsiteY18" fmla="*/ 11846 h 45817"/>
                <a:gd name="connsiteX19" fmla="*/ 11274 w 35387"/>
                <a:gd name="connsiteY19" fmla="*/ 16428 h 45817"/>
                <a:gd name="connsiteX20" fmla="*/ 15961 w 35387"/>
                <a:gd name="connsiteY20" fmla="*/ 18104 h 45817"/>
                <a:gd name="connsiteX21" fmla="*/ 20763 w 35387"/>
                <a:gd name="connsiteY21" fmla="*/ 19334 h 45817"/>
                <a:gd name="connsiteX22" fmla="*/ 31251 w 35387"/>
                <a:gd name="connsiteY22" fmla="*/ 23023 h 45817"/>
                <a:gd name="connsiteX23" fmla="*/ 35388 w 35387"/>
                <a:gd name="connsiteY23" fmla="*/ 31741 h 45817"/>
                <a:gd name="connsiteX24" fmla="*/ 31030 w 35387"/>
                <a:gd name="connsiteY24" fmla="*/ 41683 h 45817"/>
                <a:gd name="connsiteX25" fmla="*/ 17862 w 35387"/>
                <a:gd name="connsiteY25" fmla="*/ 45817 h 45817"/>
                <a:gd name="connsiteX26" fmla="*/ 4237 w 35387"/>
                <a:gd name="connsiteY26" fmla="*/ 41462 h 45817"/>
                <a:gd name="connsiteX27" fmla="*/ 0 w 35387"/>
                <a:gd name="connsiteY27" fmla="*/ 30619 h 4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5387" h="45817">
                  <a:moveTo>
                    <a:pt x="6916" y="30619"/>
                  </a:moveTo>
                  <a:cubicBezTo>
                    <a:pt x="7145" y="33079"/>
                    <a:pt x="7731" y="34953"/>
                    <a:pt x="8702" y="36212"/>
                  </a:cubicBezTo>
                  <a:cubicBezTo>
                    <a:pt x="10546" y="38529"/>
                    <a:pt x="13725" y="39673"/>
                    <a:pt x="18191" y="39673"/>
                  </a:cubicBezTo>
                  <a:cubicBezTo>
                    <a:pt x="20870" y="39673"/>
                    <a:pt x="23220" y="39116"/>
                    <a:pt x="25228" y="38000"/>
                  </a:cubicBezTo>
                  <a:cubicBezTo>
                    <a:pt x="27236" y="36827"/>
                    <a:pt x="28243" y="34982"/>
                    <a:pt x="28243" y="32521"/>
                  </a:cubicBezTo>
                  <a:cubicBezTo>
                    <a:pt x="28243" y="30676"/>
                    <a:pt x="27457" y="29252"/>
                    <a:pt x="25893" y="28273"/>
                  </a:cubicBezTo>
                  <a:cubicBezTo>
                    <a:pt x="24835" y="27686"/>
                    <a:pt x="22770" y="27014"/>
                    <a:pt x="19648" y="26263"/>
                  </a:cubicBezTo>
                  <a:lnTo>
                    <a:pt x="13954" y="24811"/>
                  </a:lnTo>
                  <a:cubicBezTo>
                    <a:pt x="10296" y="23917"/>
                    <a:pt x="7588" y="22908"/>
                    <a:pt x="5802" y="21793"/>
                  </a:cubicBezTo>
                  <a:cubicBezTo>
                    <a:pt x="2729" y="19861"/>
                    <a:pt x="1222" y="17154"/>
                    <a:pt x="1222" y="13634"/>
                  </a:cubicBezTo>
                  <a:cubicBezTo>
                    <a:pt x="1222" y="9611"/>
                    <a:pt x="2672" y="6342"/>
                    <a:pt x="5580" y="3799"/>
                  </a:cubicBezTo>
                  <a:cubicBezTo>
                    <a:pt x="8481" y="1285"/>
                    <a:pt x="12418" y="0"/>
                    <a:pt x="17412" y="0"/>
                  </a:cubicBezTo>
                  <a:cubicBezTo>
                    <a:pt x="23885" y="0"/>
                    <a:pt x="28522" y="1900"/>
                    <a:pt x="31365" y="5699"/>
                  </a:cubicBezTo>
                  <a:cubicBezTo>
                    <a:pt x="33152" y="8102"/>
                    <a:pt x="33988" y="10701"/>
                    <a:pt x="33937" y="13522"/>
                  </a:cubicBezTo>
                  <a:lnTo>
                    <a:pt x="27121" y="13522"/>
                  </a:lnTo>
                  <a:cubicBezTo>
                    <a:pt x="27043" y="11902"/>
                    <a:pt x="26486" y="10393"/>
                    <a:pt x="25450" y="9052"/>
                  </a:cubicBezTo>
                  <a:cubicBezTo>
                    <a:pt x="23806" y="7124"/>
                    <a:pt x="20927" y="6146"/>
                    <a:pt x="16854" y="6146"/>
                  </a:cubicBezTo>
                  <a:cubicBezTo>
                    <a:pt x="14089" y="6146"/>
                    <a:pt x="11996" y="6677"/>
                    <a:pt x="10603" y="7711"/>
                  </a:cubicBezTo>
                  <a:cubicBezTo>
                    <a:pt x="9181" y="8772"/>
                    <a:pt x="8481" y="10141"/>
                    <a:pt x="8481" y="11846"/>
                  </a:cubicBezTo>
                  <a:cubicBezTo>
                    <a:pt x="8481" y="13802"/>
                    <a:pt x="9403" y="15310"/>
                    <a:pt x="11274" y="16428"/>
                  </a:cubicBezTo>
                  <a:cubicBezTo>
                    <a:pt x="12303" y="17098"/>
                    <a:pt x="13868" y="17657"/>
                    <a:pt x="15961" y="18104"/>
                  </a:cubicBezTo>
                  <a:lnTo>
                    <a:pt x="20763" y="19334"/>
                  </a:lnTo>
                  <a:cubicBezTo>
                    <a:pt x="25950" y="20620"/>
                    <a:pt x="29465" y="21850"/>
                    <a:pt x="31251" y="23023"/>
                  </a:cubicBezTo>
                  <a:cubicBezTo>
                    <a:pt x="33988" y="24811"/>
                    <a:pt x="35388" y="27715"/>
                    <a:pt x="35388" y="31741"/>
                  </a:cubicBezTo>
                  <a:cubicBezTo>
                    <a:pt x="35388" y="35539"/>
                    <a:pt x="33937" y="38865"/>
                    <a:pt x="31030" y="41683"/>
                  </a:cubicBezTo>
                  <a:cubicBezTo>
                    <a:pt x="28129" y="44423"/>
                    <a:pt x="23721" y="45817"/>
                    <a:pt x="17862" y="45817"/>
                  </a:cubicBezTo>
                  <a:cubicBezTo>
                    <a:pt x="11439" y="45817"/>
                    <a:pt x="6916" y="44365"/>
                    <a:pt x="4237" y="41462"/>
                  </a:cubicBezTo>
                  <a:cubicBezTo>
                    <a:pt x="1558" y="38558"/>
                    <a:pt x="136" y="34953"/>
                    <a:pt x="0" y="30619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9CAC17E-9DA8-4F5E-B51B-8E5F645311D5}"/>
                </a:ext>
              </a:extLst>
            </p:cNvPr>
            <p:cNvSpPr/>
            <p:nvPr/>
          </p:nvSpPr>
          <p:spPr>
            <a:xfrm>
              <a:off x="5995512" y="1414190"/>
              <a:ext cx="40081" cy="45818"/>
            </a:xfrm>
            <a:custGeom>
              <a:avLst/>
              <a:gdLst>
                <a:gd name="connsiteX0" fmla="*/ 19984 w 40081"/>
                <a:gd name="connsiteY0" fmla="*/ 39560 h 45818"/>
                <a:gd name="connsiteX1" fmla="*/ 29808 w 40081"/>
                <a:gd name="connsiteY1" fmla="*/ 34195 h 45818"/>
                <a:gd name="connsiteX2" fmla="*/ 32487 w 40081"/>
                <a:gd name="connsiteY2" fmla="*/ 22015 h 45818"/>
                <a:gd name="connsiteX3" fmla="*/ 30594 w 40081"/>
                <a:gd name="connsiteY3" fmla="*/ 12288 h 45818"/>
                <a:gd name="connsiteX4" fmla="*/ 20098 w 40081"/>
                <a:gd name="connsiteY4" fmla="*/ 6251 h 45818"/>
                <a:gd name="connsiteX5" fmla="*/ 10496 w 40081"/>
                <a:gd name="connsiteY5" fmla="*/ 11394 h 45818"/>
                <a:gd name="connsiteX6" fmla="*/ 7480 w 40081"/>
                <a:gd name="connsiteY6" fmla="*/ 23574 h 45818"/>
                <a:gd name="connsiteX7" fmla="*/ 10496 w 40081"/>
                <a:gd name="connsiteY7" fmla="*/ 34975 h 45818"/>
                <a:gd name="connsiteX8" fmla="*/ 19984 w 40081"/>
                <a:gd name="connsiteY8" fmla="*/ 39560 h 45818"/>
                <a:gd name="connsiteX9" fmla="*/ 20320 w 40081"/>
                <a:gd name="connsiteY9" fmla="*/ 0 h 45818"/>
                <a:gd name="connsiteX10" fmla="*/ 34273 w 40081"/>
                <a:gd name="connsiteY10" fmla="*/ 5586 h 45818"/>
                <a:gd name="connsiteX11" fmla="*/ 40082 w 40081"/>
                <a:gd name="connsiteY11" fmla="*/ 21786 h 45818"/>
                <a:gd name="connsiteX12" fmla="*/ 34945 w 40081"/>
                <a:gd name="connsiteY12" fmla="*/ 39109 h 45818"/>
                <a:gd name="connsiteX13" fmla="*/ 19312 w 40081"/>
                <a:gd name="connsiteY13" fmla="*/ 45818 h 45818"/>
                <a:gd name="connsiteX14" fmla="*/ 5251 w 40081"/>
                <a:gd name="connsiteY14" fmla="*/ 39896 h 45818"/>
                <a:gd name="connsiteX15" fmla="*/ 0 w 40081"/>
                <a:gd name="connsiteY15" fmla="*/ 23689 h 45818"/>
                <a:gd name="connsiteX16" fmla="*/ 5473 w 40081"/>
                <a:gd name="connsiteY16" fmla="*/ 6480 h 45818"/>
                <a:gd name="connsiteX17" fmla="*/ 20320 w 40081"/>
                <a:gd name="connsiteY17" fmla="*/ 0 h 4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81" h="45818">
                  <a:moveTo>
                    <a:pt x="19984" y="39560"/>
                  </a:moveTo>
                  <a:cubicBezTo>
                    <a:pt x="24814" y="39560"/>
                    <a:pt x="28079" y="37772"/>
                    <a:pt x="29808" y="34195"/>
                  </a:cubicBezTo>
                  <a:cubicBezTo>
                    <a:pt x="31594" y="30562"/>
                    <a:pt x="32487" y="26485"/>
                    <a:pt x="32487" y="22015"/>
                  </a:cubicBezTo>
                  <a:cubicBezTo>
                    <a:pt x="32487" y="17988"/>
                    <a:pt x="31844" y="14748"/>
                    <a:pt x="30594" y="12288"/>
                  </a:cubicBezTo>
                  <a:cubicBezTo>
                    <a:pt x="28579" y="8268"/>
                    <a:pt x="25064" y="6251"/>
                    <a:pt x="20098" y="6251"/>
                  </a:cubicBezTo>
                  <a:cubicBezTo>
                    <a:pt x="15690" y="6251"/>
                    <a:pt x="12503" y="7989"/>
                    <a:pt x="10496" y="11394"/>
                  </a:cubicBezTo>
                  <a:cubicBezTo>
                    <a:pt x="8488" y="14748"/>
                    <a:pt x="7480" y="18825"/>
                    <a:pt x="7480" y="23574"/>
                  </a:cubicBezTo>
                  <a:cubicBezTo>
                    <a:pt x="7480" y="28130"/>
                    <a:pt x="8488" y="31928"/>
                    <a:pt x="10496" y="34975"/>
                  </a:cubicBezTo>
                  <a:cubicBezTo>
                    <a:pt x="12503" y="38051"/>
                    <a:pt x="15661" y="39560"/>
                    <a:pt x="19984" y="39560"/>
                  </a:cubicBezTo>
                  <a:close/>
                  <a:moveTo>
                    <a:pt x="20320" y="0"/>
                  </a:moveTo>
                  <a:cubicBezTo>
                    <a:pt x="25821" y="0"/>
                    <a:pt x="30479" y="1867"/>
                    <a:pt x="34273" y="5586"/>
                  </a:cubicBezTo>
                  <a:cubicBezTo>
                    <a:pt x="38124" y="9241"/>
                    <a:pt x="40082" y="14634"/>
                    <a:pt x="40082" y="21786"/>
                  </a:cubicBezTo>
                  <a:cubicBezTo>
                    <a:pt x="40082" y="28803"/>
                    <a:pt x="38346" y="34582"/>
                    <a:pt x="34945" y="39109"/>
                  </a:cubicBezTo>
                  <a:cubicBezTo>
                    <a:pt x="31594" y="43579"/>
                    <a:pt x="26378" y="45818"/>
                    <a:pt x="19312" y="45818"/>
                  </a:cubicBezTo>
                  <a:cubicBezTo>
                    <a:pt x="13425" y="45818"/>
                    <a:pt x="8738" y="43858"/>
                    <a:pt x="5251" y="39896"/>
                  </a:cubicBezTo>
                  <a:cubicBezTo>
                    <a:pt x="1736" y="35869"/>
                    <a:pt x="0" y="30476"/>
                    <a:pt x="0" y="23689"/>
                  </a:cubicBezTo>
                  <a:cubicBezTo>
                    <a:pt x="0" y="16479"/>
                    <a:pt x="1815" y="10729"/>
                    <a:pt x="5473" y="6480"/>
                  </a:cubicBezTo>
                  <a:cubicBezTo>
                    <a:pt x="9181" y="2174"/>
                    <a:pt x="14125" y="0"/>
                    <a:pt x="20320" y="0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CD1CD19-8B59-4201-89F8-B89489606E9E}"/>
                </a:ext>
              </a:extLst>
            </p:cNvPr>
            <p:cNvSpPr/>
            <p:nvPr/>
          </p:nvSpPr>
          <p:spPr>
            <a:xfrm>
              <a:off x="6040002" y="1398655"/>
              <a:ext cx="20319" cy="59786"/>
            </a:xfrm>
            <a:custGeom>
              <a:avLst/>
              <a:gdLst>
                <a:gd name="connsiteX0" fmla="*/ 6030 w 20319"/>
                <a:gd name="connsiteY0" fmla="*/ 10278 h 59786"/>
                <a:gd name="connsiteX1" fmla="*/ 7588 w 20319"/>
                <a:gd name="connsiteY1" fmla="*/ 3683 h 59786"/>
                <a:gd name="connsiteX2" fmla="*/ 17304 w 20319"/>
                <a:gd name="connsiteY2" fmla="*/ 0 h 59786"/>
                <a:gd name="connsiteX3" fmla="*/ 18641 w 20319"/>
                <a:gd name="connsiteY3" fmla="*/ 0 h 59786"/>
                <a:gd name="connsiteX4" fmla="*/ 20320 w 20319"/>
                <a:gd name="connsiteY4" fmla="*/ 107 h 59786"/>
                <a:gd name="connsiteX5" fmla="*/ 20320 w 20319"/>
                <a:gd name="connsiteY5" fmla="*/ 6702 h 59786"/>
                <a:gd name="connsiteX6" fmla="*/ 18641 w 20319"/>
                <a:gd name="connsiteY6" fmla="*/ 6595 h 59786"/>
                <a:gd name="connsiteX7" fmla="*/ 17748 w 20319"/>
                <a:gd name="connsiteY7" fmla="*/ 6595 h 59786"/>
                <a:gd name="connsiteX8" fmla="*/ 13839 w 20319"/>
                <a:gd name="connsiteY8" fmla="*/ 8268 h 59786"/>
                <a:gd name="connsiteX9" fmla="*/ 13175 w 20319"/>
                <a:gd name="connsiteY9" fmla="*/ 16987 h 59786"/>
                <a:gd name="connsiteX10" fmla="*/ 20320 w 20319"/>
                <a:gd name="connsiteY10" fmla="*/ 16987 h 59786"/>
                <a:gd name="connsiteX11" fmla="*/ 20320 w 20319"/>
                <a:gd name="connsiteY11" fmla="*/ 22687 h 59786"/>
                <a:gd name="connsiteX12" fmla="*/ 13175 w 20319"/>
                <a:gd name="connsiteY12" fmla="*/ 22687 h 59786"/>
                <a:gd name="connsiteX13" fmla="*/ 13175 w 20319"/>
                <a:gd name="connsiteY13" fmla="*/ 59787 h 59786"/>
                <a:gd name="connsiteX14" fmla="*/ 6030 w 20319"/>
                <a:gd name="connsiteY14" fmla="*/ 59787 h 59786"/>
                <a:gd name="connsiteX15" fmla="*/ 6030 w 20319"/>
                <a:gd name="connsiteY15" fmla="*/ 22687 h 59786"/>
                <a:gd name="connsiteX16" fmla="*/ 0 w 20319"/>
                <a:gd name="connsiteY16" fmla="*/ 22687 h 59786"/>
                <a:gd name="connsiteX17" fmla="*/ 0 w 20319"/>
                <a:gd name="connsiteY17" fmla="*/ 16987 h 59786"/>
                <a:gd name="connsiteX18" fmla="*/ 6030 w 20319"/>
                <a:gd name="connsiteY18" fmla="*/ 16987 h 5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19" h="59786">
                  <a:moveTo>
                    <a:pt x="6030" y="10278"/>
                  </a:moveTo>
                  <a:cubicBezTo>
                    <a:pt x="6080" y="7231"/>
                    <a:pt x="6616" y="5028"/>
                    <a:pt x="7588" y="3683"/>
                  </a:cubicBezTo>
                  <a:cubicBezTo>
                    <a:pt x="9210" y="1230"/>
                    <a:pt x="12446" y="0"/>
                    <a:pt x="17304" y="0"/>
                  </a:cubicBezTo>
                  <a:cubicBezTo>
                    <a:pt x="17748" y="0"/>
                    <a:pt x="18198" y="0"/>
                    <a:pt x="18641" y="0"/>
                  </a:cubicBezTo>
                  <a:cubicBezTo>
                    <a:pt x="19148" y="0"/>
                    <a:pt x="19705" y="50"/>
                    <a:pt x="20320" y="107"/>
                  </a:cubicBezTo>
                  <a:lnTo>
                    <a:pt x="20320" y="6702"/>
                  </a:lnTo>
                  <a:cubicBezTo>
                    <a:pt x="19562" y="6645"/>
                    <a:pt x="19005" y="6595"/>
                    <a:pt x="18641" y="6595"/>
                  </a:cubicBezTo>
                  <a:cubicBezTo>
                    <a:pt x="18333" y="6595"/>
                    <a:pt x="18026" y="6595"/>
                    <a:pt x="17748" y="6595"/>
                  </a:cubicBezTo>
                  <a:cubicBezTo>
                    <a:pt x="15575" y="6595"/>
                    <a:pt x="14289" y="7152"/>
                    <a:pt x="13839" y="8268"/>
                  </a:cubicBezTo>
                  <a:cubicBezTo>
                    <a:pt x="13396" y="9384"/>
                    <a:pt x="13175" y="12288"/>
                    <a:pt x="13175" y="16987"/>
                  </a:cubicBezTo>
                  <a:lnTo>
                    <a:pt x="20320" y="16987"/>
                  </a:lnTo>
                  <a:lnTo>
                    <a:pt x="20320" y="22687"/>
                  </a:lnTo>
                  <a:lnTo>
                    <a:pt x="13175" y="22687"/>
                  </a:lnTo>
                  <a:lnTo>
                    <a:pt x="13175" y="59787"/>
                  </a:lnTo>
                  <a:lnTo>
                    <a:pt x="6030" y="59787"/>
                  </a:lnTo>
                  <a:lnTo>
                    <a:pt x="6030" y="22687"/>
                  </a:lnTo>
                  <a:lnTo>
                    <a:pt x="0" y="22687"/>
                  </a:lnTo>
                  <a:lnTo>
                    <a:pt x="0" y="16987"/>
                  </a:lnTo>
                  <a:lnTo>
                    <a:pt x="6030" y="1698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3146D8B-9F9B-4F4F-BA6F-842CCD7A69B1}"/>
                </a:ext>
              </a:extLst>
            </p:cNvPr>
            <p:cNvSpPr/>
            <p:nvPr/>
          </p:nvSpPr>
          <p:spPr>
            <a:xfrm>
              <a:off x="6090044" y="1399434"/>
              <a:ext cx="7251" cy="59007"/>
            </a:xfrm>
            <a:custGeom>
              <a:avLst/>
              <a:gdLst>
                <a:gd name="connsiteX0" fmla="*/ 0 w 7251"/>
                <a:gd name="connsiteY0" fmla="*/ 0 h 59007"/>
                <a:gd name="connsiteX1" fmla="*/ 7252 w 7251"/>
                <a:gd name="connsiteY1" fmla="*/ 0 h 59007"/>
                <a:gd name="connsiteX2" fmla="*/ 7252 w 7251"/>
                <a:gd name="connsiteY2" fmla="*/ 59007 h 59007"/>
                <a:gd name="connsiteX3" fmla="*/ 0 w 7251"/>
                <a:gd name="connsiteY3" fmla="*/ 59007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1" h="59007">
                  <a:moveTo>
                    <a:pt x="0" y="0"/>
                  </a:moveTo>
                  <a:lnTo>
                    <a:pt x="7252" y="0"/>
                  </a:lnTo>
                  <a:lnTo>
                    <a:pt x="7252" y="59007"/>
                  </a:lnTo>
                  <a:lnTo>
                    <a:pt x="0" y="59007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19682C6-8166-4EBE-97C7-4047E8097828}"/>
                </a:ext>
              </a:extLst>
            </p:cNvPr>
            <p:cNvSpPr/>
            <p:nvPr/>
          </p:nvSpPr>
          <p:spPr>
            <a:xfrm>
              <a:off x="6108098" y="1399434"/>
              <a:ext cx="7366" cy="59007"/>
            </a:xfrm>
            <a:custGeom>
              <a:avLst/>
              <a:gdLst>
                <a:gd name="connsiteX0" fmla="*/ 0 w 7366"/>
                <a:gd name="connsiteY0" fmla="*/ 16207 h 59007"/>
                <a:gd name="connsiteX1" fmla="*/ 7366 w 7366"/>
                <a:gd name="connsiteY1" fmla="*/ 16207 h 59007"/>
                <a:gd name="connsiteX2" fmla="*/ 7366 w 7366"/>
                <a:gd name="connsiteY2" fmla="*/ 59007 h 59007"/>
                <a:gd name="connsiteX3" fmla="*/ 0 w 7366"/>
                <a:gd name="connsiteY3" fmla="*/ 59007 h 59007"/>
                <a:gd name="connsiteX4" fmla="*/ 0 w 7366"/>
                <a:gd name="connsiteY4" fmla="*/ 0 h 59007"/>
                <a:gd name="connsiteX5" fmla="*/ 7366 w 7366"/>
                <a:gd name="connsiteY5" fmla="*/ 0 h 59007"/>
                <a:gd name="connsiteX6" fmla="*/ 7366 w 7366"/>
                <a:gd name="connsiteY6" fmla="*/ 8161 h 59007"/>
                <a:gd name="connsiteX7" fmla="*/ 0 w 7366"/>
                <a:gd name="connsiteY7" fmla="*/ 8161 h 5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" h="59007">
                  <a:moveTo>
                    <a:pt x="0" y="16207"/>
                  </a:moveTo>
                  <a:lnTo>
                    <a:pt x="7366" y="16207"/>
                  </a:lnTo>
                  <a:lnTo>
                    <a:pt x="7366" y="59007"/>
                  </a:lnTo>
                  <a:lnTo>
                    <a:pt x="0" y="59007"/>
                  </a:lnTo>
                  <a:close/>
                  <a:moveTo>
                    <a:pt x="0" y="0"/>
                  </a:moveTo>
                  <a:lnTo>
                    <a:pt x="7366" y="0"/>
                  </a:lnTo>
                  <a:lnTo>
                    <a:pt x="7366" y="8161"/>
                  </a:lnTo>
                  <a:lnTo>
                    <a:pt x="0" y="8161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922E238E-7503-4C6F-AD07-8348933B9471}"/>
                </a:ext>
              </a:extLst>
            </p:cNvPr>
            <p:cNvSpPr/>
            <p:nvPr/>
          </p:nvSpPr>
          <p:spPr>
            <a:xfrm>
              <a:off x="6126353" y="1414411"/>
              <a:ext cx="35052" cy="44029"/>
            </a:xfrm>
            <a:custGeom>
              <a:avLst/>
              <a:gdLst>
                <a:gd name="connsiteX0" fmla="*/ 0 w 35052"/>
                <a:gd name="connsiteY0" fmla="*/ 1001 h 44029"/>
                <a:gd name="connsiteX1" fmla="*/ 6923 w 35052"/>
                <a:gd name="connsiteY1" fmla="*/ 1001 h 44029"/>
                <a:gd name="connsiteX2" fmla="*/ 6923 w 35052"/>
                <a:gd name="connsiteY2" fmla="*/ 7152 h 44029"/>
                <a:gd name="connsiteX3" fmla="*/ 13282 w 35052"/>
                <a:gd name="connsiteY3" fmla="*/ 1674 h 44029"/>
                <a:gd name="connsiteX4" fmla="*/ 20984 w 35052"/>
                <a:gd name="connsiteY4" fmla="*/ 0 h 44029"/>
                <a:gd name="connsiteX5" fmla="*/ 33266 w 35052"/>
                <a:gd name="connsiteY5" fmla="*/ 6480 h 44029"/>
                <a:gd name="connsiteX6" fmla="*/ 35052 w 35052"/>
                <a:gd name="connsiteY6" fmla="*/ 16429 h 44029"/>
                <a:gd name="connsiteX7" fmla="*/ 35052 w 35052"/>
                <a:gd name="connsiteY7" fmla="*/ 44030 h 44029"/>
                <a:gd name="connsiteX8" fmla="*/ 27686 w 35052"/>
                <a:gd name="connsiteY8" fmla="*/ 44030 h 44029"/>
                <a:gd name="connsiteX9" fmla="*/ 27686 w 35052"/>
                <a:gd name="connsiteY9" fmla="*/ 16872 h 44029"/>
                <a:gd name="connsiteX10" fmla="*/ 26571 w 35052"/>
                <a:gd name="connsiteY10" fmla="*/ 10614 h 44029"/>
                <a:gd name="connsiteX11" fmla="*/ 19534 w 35052"/>
                <a:gd name="connsiteY11" fmla="*/ 6594 h 44029"/>
                <a:gd name="connsiteX12" fmla="*/ 15404 w 35052"/>
                <a:gd name="connsiteY12" fmla="*/ 7038 h 44029"/>
                <a:gd name="connsiteX13" fmla="*/ 10160 w 35052"/>
                <a:gd name="connsiteY13" fmla="*/ 10614 h 44029"/>
                <a:gd name="connsiteX14" fmla="*/ 7816 w 35052"/>
                <a:gd name="connsiteY14" fmla="*/ 15084 h 44029"/>
                <a:gd name="connsiteX15" fmla="*/ 7252 w 35052"/>
                <a:gd name="connsiteY15" fmla="*/ 21457 h 44029"/>
                <a:gd name="connsiteX16" fmla="*/ 7252 w 35052"/>
                <a:gd name="connsiteY16" fmla="*/ 44030 h 44029"/>
                <a:gd name="connsiteX17" fmla="*/ 0 w 35052"/>
                <a:gd name="connsiteY17" fmla="*/ 44030 h 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052" h="44029">
                  <a:moveTo>
                    <a:pt x="0" y="1001"/>
                  </a:moveTo>
                  <a:lnTo>
                    <a:pt x="6923" y="1001"/>
                  </a:lnTo>
                  <a:lnTo>
                    <a:pt x="6923" y="7152"/>
                  </a:lnTo>
                  <a:cubicBezTo>
                    <a:pt x="8931" y="4635"/>
                    <a:pt x="11053" y="2789"/>
                    <a:pt x="13282" y="1674"/>
                  </a:cubicBezTo>
                  <a:cubicBezTo>
                    <a:pt x="15575" y="558"/>
                    <a:pt x="18140" y="0"/>
                    <a:pt x="20984" y="0"/>
                  </a:cubicBezTo>
                  <a:cubicBezTo>
                    <a:pt x="27071" y="0"/>
                    <a:pt x="31172" y="2174"/>
                    <a:pt x="33266" y="6480"/>
                  </a:cubicBezTo>
                  <a:cubicBezTo>
                    <a:pt x="34438" y="8797"/>
                    <a:pt x="35052" y="12123"/>
                    <a:pt x="35052" y="16429"/>
                  </a:cubicBezTo>
                  <a:lnTo>
                    <a:pt x="35052" y="44030"/>
                  </a:lnTo>
                  <a:lnTo>
                    <a:pt x="27686" y="44030"/>
                  </a:lnTo>
                  <a:lnTo>
                    <a:pt x="27686" y="16872"/>
                  </a:lnTo>
                  <a:cubicBezTo>
                    <a:pt x="27686" y="14276"/>
                    <a:pt x="27293" y="12180"/>
                    <a:pt x="26571" y="10614"/>
                  </a:cubicBezTo>
                  <a:cubicBezTo>
                    <a:pt x="25285" y="7932"/>
                    <a:pt x="22942" y="6594"/>
                    <a:pt x="19534" y="6594"/>
                  </a:cubicBezTo>
                  <a:cubicBezTo>
                    <a:pt x="17805" y="6594"/>
                    <a:pt x="16440" y="6759"/>
                    <a:pt x="15404" y="7038"/>
                  </a:cubicBezTo>
                  <a:cubicBezTo>
                    <a:pt x="13396" y="7653"/>
                    <a:pt x="11639" y="8826"/>
                    <a:pt x="10160" y="10614"/>
                  </a:cubicBezTo>
                  <a:cubicBezTo>
                    <a:pt x="8960" y="12037"/>
                    <a:pt x="8173" y="13518"/>
                    <a:pt x="7816" y="15084"/>
                  </a:cubicBezTo>
                  <a:cubicBezTo>
                    <a:pt x="7423" y="16594"/>
                    <a:pt x="7252" y="18718"/>
                    <a:pt x="7252" y="21457"/>
                  </a:cubicBezTo>
                  <a:lnTo>
                    <a:pt x="7252" y="44030"/>
                  </a:lnTo>
                  <a:lnTo>
                    <a:pt x="0" y="44030"/>
                  </a:ln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14B5E8E-4E19-4362-9CFF-7E074013DC40}"/>
                </a:ext>
              </a:extLst>
            </p:cNvPr>
            <p:cNvSpPr/>
            <p:nvPr/>
          </p:nvSpPr>
          <p:spPr>
            <a:xfrm>
              <a:off x="6169721" y="1414411"/>
              <a:ext cx="39181" cy="45596"/>
            </a:xfrm>
            <a:custGeom>
              <a:avLst/>
              <a:gdLst>
                <a:gd name="connsiteX0" fmla="*/ 20320 w 39181"/>
                <a:gd name="connsiteY0" fmla="*/ 0 h 45596"/>
                <a:gd name="connsiteX1" fmla="*/ 29136 w 39181"/>
                <a:gd name="connsiteY1" fmla="*/ 2232 h 45596"/>
                <a:gd name="connsiteX2" fmla="*/ 35724 w 39181"/>
                <a:gd name="connsiteY2" fmla="*/ 7710 h 45596"/>
                <a:gd name="connsiteX3" fmla="*/ 38624 w 39181"/>
                <a:gd name="connsiteY3" fmla="*/ 15306 h 45596"/>
                <a:gd name="connsiteX4" fmla="*/ 39182 w 39181"/>
                <a:gd name="connsiteY4" fmla="*/ 24812 h 45596"/>
                <a:gd name="connsiteX5" fmla="*/ 7702 w 39181"/>
                <a:gd name="connsiteY5" fmla="*/ 24812 h 45596"/>
                <a:gd name="connsiteX6" fmla="*/ 10831 w 39181"/>
                <a:gd name="connsiteY6" fmla="*/ 35426 h 45596"/>
                <a:gd name="connsiteX7" fmla="*/ 19762 w 39181"/>
                <a:gd name="connsiteY7" fmla="*/ 39338 h 45596"/>
                <a:gd name="connsiteX8" fmla="*/ 28800 w 39181"/>
                <a:gd name="connsiteY8" fmla="*/ 35540 h 45596"/>
                <a:gd name="connsiteX9" fmla="*/ 31480 w 39181"/>
                <a:gd name="connsiteY9" fmla="*/ 30505 h 45596"/>
                <a:gd name="connsiteX10" fmla="*/ 38624 w 39181"/>
                <a:gd name="connsiteY10" fmla="*/ 30505 h 45596"/>
                <a:gd name="connsiteX11" fmla="*/ 36731 w 39181"/>
                <a:gd name="connsiteY11" fmla="*/ 35869 h 45596"/>
                <a:gd name="connsiteX12" fmla="*/ 33159 w 39181"/>
                <a:gd name="connsiteY12" fmla="*/ 40568 h 45596"/>
                <a:gd name="connsiteX13" fmla="*/ 25007 w 39181"/>
                <a:gd name="connsiteY13" fmla="*/ 44924 h 45596"/>
                <a:gd name="connsiteX14" fmla="*/ 19205 w 39181"/>
                <a:gd name="connsiteY14" fmla="*/ 45596 h 45596"/>
                <a:gd name="connsiteX15" fmla="*/ 5580 w 39181"/>
                <a:gd name="connsiteY15" fmla="*/ 39781 h 45596"/>
                <a:gd name="connsiteX16" fmla="*/ 0 w 39181"/>
                <a:gd name="connsiteY16" fmla="*/ 23352 h 45596"/>
                <a:gd name="connsiteX17" fmla="*/ 5580 w 39181"/>
                <a:gd name="connsiteY17" fmla="*/ 6480 h 45596"/>
                <a:gd name="connsiteX18" fmla="*/ 20320 w 39181"/>
                <a:gd name="connsiteY18" fmla="*/ 0 h 45596"/>
                <a:gd name="connsiteX19" fmla="*/ 31815 w 39181"/>
                <a:gd name="connsiteY19" fmla="*/ 19111 h 45596"/>
                <a:gd name="connsiteX20" fmla="*/ 29808 w 39181"/>
                <a:gd name="connsiteY20" fmla="*/ 11623 h 45596"/>
                <a:gd name="connsiteX21" fmla="*/ 19870 w 39181"/>
                <a:gd name="connsiteY21" fmla="*/ 6366 h 45596"/>
                <a:gd name="connsiteX22" fmla="*/ 11503 w 39181"/>
                <a:gd name="connsiteY22" fmla="*/ 9942 h 45596"/>
                <a:gd name="connsiteX23" fmla="*/ 7931 w 39181"/>
                <a:gd name="connsiteY23" fmla="*/ 19111 h 4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181" h="45596">
                  <a:moveTo>
                    <a:pt x="20320" y="0"/>
                  </a:moveTo>
                  <a:cubicBezTo>
                    <a:pt x="23363" y="0"/>
                    <a:pt x="26293" y="751"/>
                    <a:pt x="29136" y="2232"/>
                  </a:cubicBezTo>
                  <a:cubicBezTo>
                    <a:pt x="32037" y="3655"/>
                    <a:pt x="34216" y="5472"/>
                    <a:pt x="35724" y="7710"/>
                  </a:cubicBezTo>
                  <a:cubicBezTo>
                    <a:pt x="37117" y="9942"/>
                    <a:pt x="38095" y="12488"/>
                    <a:pt x="38624" y="15306"/>
                  </a:cubicBezTo>
                  <a:cubicBezTo>
                    <a:pt x="38989" y="17323"/>
                    <a:pt x="39182" y="20506"/>
                    <a:pt x="39182" y="24812"/>
                  </a:cubicBezTo>
                  <a:lnTo>
                    <a:pt x="7702" y="24812"/>
                  </a:lnTo>
                  <a:cubicBezTo>
                    <a:pt x="7845" y="29225"/>
                    <a:pt x="8874" y="32744"/>
                    <a:pt x="10831" y="35426"/>
                  </a:cubicBezTo>
                  <a:cubicBezTo>
                    <a:pt x="12753" y="38051"/>
                    <a:pt x="15740" y="39338"/>
                    <a:pt x="19762" y="39338"/>
                  </a:cubicBezTo>
                  <a:cubicBezTo>
                    <a:pt x="23556" y="39338"/>
                    <a:pt x="26571" y="38079"/>
                    <a:pt x="28800" y="35540"/>
                  </a:cubicBezTo>
                  <a:cubicBezTo>
                    <a:pt x="30058" y="34138"/>
                    <a:pt x="30951" y="32465"/>
                    <a:pt x="31480" y="30505"/>
                  </a:cubicBezTo>
                  <a:lnTo>
                    <a:pt x="38624" y="30505"/>
                  </a:lnTo>
                  <a:cubicBezTo>
                    <a:pt x="38403" y="32071"/>
                    <a:pt x="37760" y="33859"/>
                    <a:pt x="36731" y="35869"/>
                  </a:cubicBezTo>
                  <a:cubicBezTo>
                    <a:pt x="35666" y="37829"/>
                    <a:pt x="34495" y="39395"/>
                    <a:pt x="33159" y="40568"/>
                  </a:cubicBezTo>
                  <a:cubicBezTo>
                    <a:pt x="30979" y="42743"/>
                    <a:pt x="28271" y="44173"/>
                    <a:pt x="25007" y="44924"/>
                  </a:cubicBezTo>
                  <a:cubicBezTo>
                    <a:pt x="23277" y="45367"/>
                    <a:pt x="21348" y="45596"/>
                    <a:pt x="19205" y="45596"/>
                  </a:cubicBezTo>
                  <a:cubicBezTo>
                    <a:pt x="13846" y="45596"/>
                    <a:pt x="9295" y="43665"/>
                    <a:pt x="5580" y="39781"/>
                  </a:cubicBezTo>
                  <a:cubicBezTo>
                    <a:pt x="1843" y="35841"/>
                    <a:pt x="0" y="30369"/>
                    <a:pt x="0" y="23352"/>
                  </a:cubicBezTo>
                  <a:cubicBezTo>
                    <a:pt x="0" y="16429"/>
                    <a:pt x="1843" y="10807"/>
                    <a:pt x="5580" y="6480"/>
                  </a:cubicBezTo>
                  <a:cubicBezTo>
                    <a:pt x="9381" y="2174"/>
                    <a:pt x="14289" y="0"/>
                    <a:pt x="20320" y="0"/>
                  </a:cubicBezTo>
                  <a:close/>
                  <a:moveTo>
                    <a:pt x="31815" y="19111"/>
                  </a:moveTo>
                  <a:cubicBezTo>
                    <a:pt x="31508" y="15978"/>
                    <a:pt x="30844" y="13489"/>
                    <a:pt x="29808" y="11623"/>
                  </a:cubicBezTo>
                  <a:cubicBezTo>
                    <a:pt x="27800" y="8125"/>
                    <a:pt x="24478" y="6366"/>
                    <a:pt x="19870" y="6366"/>
                  </a:cubicBezTo>
                  <a:cubicBezTo>
                    <a:pt x="16526" y="6366"/>
                    <a:pt x="13732" y="7567"/>
                    <a:pt x="11503" y="9942"/>
                  </a:cubicBezTo>
                  <a:cubicBezTo>
                    <a:pt x="9267" y="12345"/>
                    <a:pt x="8066" y="15392"/>
                    <a:pt x="7931" y="19111"/>
                  </a:cubicBezTo>
                  <a:close/>
                </a:path>
              </a:pathLst>
            </a:custGeom>
            <a:solidFill>
              <a:srgbClr val="FFFFFF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2381E3E-4ABC-43EA-84DE-8B032A6FF9FB}"/>
                </a:ext>
              </a:extLst>
            </p:cNvPr>
            <p:cNvSpPr/>
            <p:nvPr/>
          </p:nvSpPr>
          <p:spPr>
            <a:xfrm>
              <a:off x="2839000" y="1189975"/>
              <a:ext cx="39631" cy="59119"/>
            </a:xfrm>
            <a:custGeom>
              <a:avLst/>
              <a:gdLst>
                <a:gd name="connsiteX0" fmla="*/ 19648 w 39631"/>
                <a:gd name="connsiteY0" fmla="*/ 0 h 59119"/>
                <a:gd name="connsiteX1" fmla="*/ 35836 w 39631"/>
                <a:gd name="connsiteY1" fmla="*/ 9276 h 59119"/>
                <a:gd name="connsiteX2" fmla="*/ 39631 w 39631"/>
                <a:gd name="connsiteY2" fmla="*/ 28722 h 59119"/>
                <a:gd name="connsiteX3" fmla="*/ 36170 w 39631"/>
                <a:gd name="connsiteY3" fmla="*/ 48167 h 59119"/>
                <a:gd name="connsiteX4" fmla="*/ 19648 w 39631"/>
                <a:gd name="connsiteY4" fmla="*/ 59119 h 59119"/>
                <a:gd name="connsiteX5" fmla="*/ 4243 w 39631"/>
                <a:gd name="connsiteY5" fmla="*/ 50179 h 59119"/>
                <a:gd name="connsiteX6" fmla="*/ 0 w 39631"/>
                <a:gd name="connsiteY6" fmla="*/ 29951 h 59119"/>
                <a:gd name="connsiteX7" fmla="*/ 2568 w 39631"/>
                <a:gd name="connsiteY7" fmla="*/ 13188 h 59119"/>
                <a:gd name="connsiteX8" fmla="*/ 19648 w 39631"/>
                <a:gd name="connsiteY8" fmla="*/ 0 h 59119"/>
                <a:gd name="connsiteX9" fmla="*/ 19537 w 39631"/>
                <a:gd name="connsiteY9" fmla="*/ 52526 h 59119"/>
                <a:gd name="connsiteX10" fmla="*/ 28467 w 39631"/>
                <a:gd name="connsiteY10" fmla="*/ 47608 h 59119"/>
                <a:gd name="connsiteX11" fmla="*/ 31817 w 39631"/>
                <a:gd name="connsiteY11" fmla="*/ 28945 h 59119"/>
                <a:gd name="connsiteX12" fmla="*/ 29360 w 39631"/>
                <a:gd name="connsiteY12" fmla="*/ 12964 h 59119"/>
                <a:gd name="connsiteX13" fmla="*/ 20095 w 39631"/>
                <a:gd name="connsiteY13" fmla="*/ 6594 h 59119"/>
                <a:gd name="connsiteX14" fmla="*/ 10717 w 39631"/>
                <a:gd name="connsiteY14" fmla="*/ 12629 h 59119"/>
                <a:gd name="connsiteX15" fmla="*/ 7815 w 39631"/>
                <a:gd name="connsiteY15" fmla="*/ 30286 h 59119"/>
                <a:gd name="connsiteX16" fmla="*/ 9713 w 39631"/>
                <a:gd name="connsiteY16" fmla="*/ 44368 h 59119"/>
                <a:gd name="connsiteX17" fmla="*/ 19537 w 39631"/>
                <a:gd name="connsiteY17" fmla="*/ 52526 h 5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31" h="59119">
                  <a:moveTo>
                    <a:pt x="19648" y="0"/>
                  </a:moveTo>
                  <a:cubicBezTo>
                    <a:pt x="27072" y="0"/>
                    <a:pt x="32486" y="3101"/>
                    <a:pt x="35836" y="9276"/>
                  </a:cubicBezTo>
                  <a:cubicBezTo>
                    <a:pt x="38347" y="13970"/>
                    <a:pt x="39631" y="20452"/>
                    <a:pt x="39631" y="28722"/>
                  </a:cubicBezTo>
                  <a:cubicBezTo>
                    <a:pt x="39631" y="36544"/>
                    <a:pt x="38459" y="43027"/>
                    <a:pt x="36170" y="48167"/>
                  </a:cubicBezTo>
                  <a:cubicBezTo>
                    <a:pt x="32821" y="55487"/>
                    <a:pt x="27296" y="59119"/>
                    <a:pt x="19648" y="59119"/>
                  </a:cubicBezTo>
                  <a:cubicBezTo>
                    <a:pt x="12727" y="59119"/>
                    <a:pt x="7591" y="56158"/>
                    <a:pt x="4243" y="50179"/>
                  </a:cubicBezTo>
                  <a:cubicBezTo>
                    <a:pt x="1396" y="45121"/>
                    <a:pt x="0" y="38388"/>
                    <a:pt x="0" y="29951"/>
                  </a:cubicBezTo>
                  <a:cubicBezTo>
                    <a:pt x="0" y="23413"/>
                    <a:pt x="837" y="17825"/>
                    <a:pt x="2568" y="13188"/>
                  </a:cubicBezTo>
                  <a:cubicBezTo>
                    <a:pt x="5694" y="4414"/>
                    <a:pt x="11387" y="0"/>
                    <a:pt x="19648" y="0"/>
                  </a:cubicBezTo>
                  <a:close/>
                  <a:moveTo>
                    <a:pt x="19537" y="52526"/>
                  </a:moveTo>
                  <a:cubicBezTo>
                    <a:pt x="23333" y="52526"/>
                    <a:pt x="26290" y="50905"/>
                    <a:pt x="28467" y="47608"/>
                  </a:cubicBezTo>
                  <a:cubicBezTo>
                    <a:pt x="30700" y="44255"/>
                    <a:pt x="31817" y="38054"/>
                    <a:pt x="31817" y="28945"/>
                  </a:cubicBezTo>
                  <a:cubicBezTo>
                    <a:pt x="31817" y="22463"/>
                    <a:pt x="30979" y="17155"/>
                    <a:pt x="29360" y="12964"/>
                  </a:cubicBezTo>
                  <a:cubicBezTo>
                    <a:pt x="27798" y="8717"/>
                    <a:pt x="24700" y="6594"/>
                    <a:pt x="20095" y="6594"/>
                  </a:cubicBezTo>
                  <a:cubicBezTo>
                    <a:pt x="15853" y="6594"/>
                    <a:pt x="12727" y="8606"/>
                    <a:pt x="10717" y="12629"/>
                  </a:cubicBezTo>
                  <a:cubicBezTo>
                    <a:pt x="8764" y="16596"/>
                    <a:pt x="7815" y="22463"/>
                    <a:pt x="7815" y="30286"/>
                  </a:cubicBezTo>
                  <a:cubicBezTo>
                    <a:pt x="7815" y="36097"/>
                    <a:pt x="8429" y="40791"/>
                    <a:pt x="9713" y="44368"/>
                  </a:cubicBezTo>
                  <a:cubicBezTo>
                    <a:pt x="11638" y="49816"/>
                    <a:pt x="14904" y="52526"/>
                    <a:pt x="19537" y="5252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017DDE6C-1A93-4803-8EC0-85370C1197CA}"/>
                </a:ext>
              </a:extLst>
            </p:cNvPr>
            <p:cNvSpPr/>
            <p:nvPr/>
          </p:nvSpPr>
          <p:spPr>
            <a:xfrm>
              <a:off x="2844247" y="1859003"/>
              <a:ext cx="21322" cy="57218"/>
            </a:xfrm>
            <a:custGeom>
              <a:avLst/>
              <a:gdLst>
                <a:gd name="connsiteX0" fmla="*/ 0 w 21322"/>
                <a:gd name="connsiteY0" fmla="*/ 16536 h 57218"/>
                <a:gd name="connsiteX1" fmla="*/ 0 w 21322"/>
                <a:gd name="connsiteY1" fmla="*/ 10950 h 57218"/>
                <a:gd name="connsiteX2" fmla="*/ 10941 w 21322"/>
                <a:gd name="connsiteY2" fmla="*/ 8383 h 57218"/>
                <a:gd name="connsiteX3" fmla="*/ 15629 w 21322"/>
                <a:gd name="connsiteY3" fmla="*/ 0 h 57218"/>
                <a:gd name="connsiteX4" fmla="*/ 21323 w 21322"/>
                <a:gd name="connsiteY4" fmla="*/ 0 h 57218"/>
                <a:gd name="connsiteX5" fmla="*/ 21323 w 21322"/>
                <a:gd name="connsiteY5" fmla="*/ 57219 h 57218"/>
                <a:gd name="connsiteX6" fmla="*/ 13620 w 21322"/>
                <a:gd name="connsiteY6" fmla="*/ 57219 h 57218"/>
                <a:gd name="connsiteX7" fmla="*/ 13620 w 21322"/>
                <a:gd name="connsiteY7" fmla="*/ 16536 h 5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22" h="57218">
                  <a:moveTo>
                    <a:pt x="0" y="16536"/>
                  </a:moveTo>
                  <a:lnTo>
                    <a:pt x="0" y="10950"/>
                  </a:lnTo>
                  <a:cubicBezTo>
                    <a:pt x="5275" y="10450"/>
                    <a:pt x="8931" y="9584"/>
                    <a:pt x="10941" y="8383"/>
                  </a:cubicBezTo>
                  <a:cubicBezTo>
                    <a:pt x="13006" y="7210"/>
                    <a:pt x="14569" y="4413"/>
                    <a:pt x="15629" y="0"/>
                  </a:cubicBezTo>
                  <a:lnTo>
                    <a:pt x="21323" y="0"/>
                  </a:lnTo>
                  <a:lnTo>
                    <a:pt x="21323" y="57219"/>
                  </a:lnTo>
                  <a:lnTo>
                    <a:pt x="13620" y="57219"/>
                  </a:lnTo>
                  <a:lnTo>
                    <a:pt x="13620" y="16536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888DC57-331B-42F0-99AF-D8E16E09FA25}"/>
                </a:ext>
              </a:extLst>
            </p:cNvPr>
            <p:cNvSpPr/>
            <p:nvPr/>
          </p:nvSpPr>
          <p:spPr>
            <a:xfrm>
              <a:off x="2839000" y="2527220"/>
              <a:ext cx="39742" cy="57662"/>
            </a:xfrm>
            <a:custGeom>
              <a:avLst/>
              <a:gdLst>
                <a:gd name="connsiteX0" fmla="*/ 0 w 39742"/>
                <a:gd name="connsiteY0" fmla="*/ 57663 h 57662"/>
                <a:gd name="connsiteX1" fmla="*/ 3014 w 39742"/>
                <a:gd name="connsiteY1" fmla="*/ 44810 h 57662"/>
                <a:gd name="connsiteX2" fmla="*/ 13509 w 39742"/>
                <a:gd name="connsiteY2" fmla="*/ 34753 h 57662"/>
                <a:gd name="connsiteX3" fmla="*/ 21211 w 39742"/>
                <a:gd name="connsiteY3" fmla="*/ 30283 h 57662"/>
                <a:gd name="connsiteX4" fmla="*/ 28467 w 39742"/>
                <a:gd name="connsiteY4" fmla="*/ 25141 h 57662"/>
                <a:gd name="connsiteX5" fmla="*/ 31705 w 39742"/>
                <a:gd name="connsiteY5" fmla="*/ 17545 h 57662"/>
                <a:gd name="connsiteX6" fmla="*/ 28691 w 39742"/>
                <a:gd name="connsiteY6" fmla="*/ 9606 h 57662"/>
                <a:gd name="connsiteX7" fmla="*/ 20653 w 39742"/>
                <a:gd name="connsiteY7" fmla="*/ 6594 h 57662"/>
                <a:gd name="connsiteX8" fmla="*/ 10383 w 39742"/>
                <a:gd name="connsiteY8" fmla="*/ 12181 h 57662"/>
                <a:gd name="connsiteX9" fmla="*/ 8708 w 39742"/>
                <a:gd name="connsiteY9" fmla="*/ 20563 h 57662"/>
                <a:gd name="connsiteX10" fmla="*/ 1452 w 39742"/>
                <a:gd name="connsiteY10" fmla="*/ 20563 h 57662"/>
                <a:gd name="connsiteX11" fmla="*/ 4131 w 39742"/>
                <a:gd name="connsiteY11" fmla="*/ 8268 h 57662"/>
                <a:gd name="connsiteX12" fmla="*/ 20765 w 39742"/>
                <a:gd name="connsiteY12" fmla="*/ 0 h 57662"/>
                <a:gd name="connsiteX13" fmla="*/ 35166 w 39742"/>
                <a:gd name="connsiteY13" fmla="*/ 5364 h 57662"/>
                <a:gd name="connsiteX14" fmla="*/ 39742 w 39742"/>
                <a:gd name="connsiteY14" fmla="*/ 17209 h 57662"/>
                <a:gd name="connsiteX15" fmla="*/ 34830 w 39742"/>
                <a:gd name="connsiteY15" fmla="*/ 28946 h 57662"/>
                <a:gd name="connsiteX16" fmla="*/ 24784 w 39742"/>
                <a:gd name="connsiteY16" fmla="*/ 35869 h 57662"/>
                <a:gd name="connsiteX17" fmla="*/ 19314 w 39742"/>
                <a:gd name="connsiteY17" fmla="*/ 39002 h 57662"/>
                <a:gd name="connsiteX18" fmla="*/ 13173 w 39742"/>
                <a:gd name="connsiteY18" fmla="*/ 43136 h 57662"/>
                <a:gd name="connsiteX19" fmla="*/ 8038 w 39742"/>
                <a:gd name="connsiteY19" fmla="*/ 50846 h 57662"/>
                <a:gd name="connsiteX20" fmla="*/ 39408 w 39742"/>
                <a:gd name="connsiteY20" fmla="*/ 50846 h 57662"/>
                <a:gd name="connsiteX21" fmla="*/ 39408 w 39742"/>
                <a:gd name="connsiteY21" fmla="*/ 57663 h 5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2" h="57662">
                  <a:moveTo>
                    <a:pt x="0" y="57663"/>
                  </a:moveTo>
                  <a:cubicBezTo>
                    <a:pt x="279" y="52749"/>
                    <a:pt x="1284" y="48472"/>
                    <a:pt x="3014" y="44810"/>
                  </a:cubicBezTo>
                  <a:cubicBezTo>
                    <a:pt x="4801" y="41098"/>
                    <a:pt x="8289" y="37743"/>
                    <a:pt x="13509" y="34753"/>
                  </a:cubicBezTo>
                  <a:lnTo>
                    <a:pt x="21211" y="30283"/>
                  </a:lnTo>
                  <a:cubicBezTo>
                    <a:pt x="24616" y="28273"/>
                    <a:pt x="27044" y="26571"/>
                    <a:pt x="28467" y="25141"/>
                  </a:cubicBezTo>
                  <a:cubicBezTo>
                    <a:pt x="30617" y="22909"/>
                    <a:pt x="31705" y="20392"/>
                    <a:pt x="31705" y="17545"/>
                  </a:cubicBezTo>
                  <a:cubicBezTo>
                    <a:pt x="31705" y="14190"/>
                    <a:pt x="30700" y="11565"/>
                    <a:pt x="28691" y="9606"/>
                  </a:cubicBezTo>
                  <a:cubicBezTo>
                    <a:pt x="26681" y="7596"/>
                    <a:pt x="24002" y="6594"/>
                    <a:pt x="20653" y="6594"/>
                  </a:cubicBezTo>
                  <a:cubicBezTo>
                    <a:pt x="15741" y="6594"/>
                    <a:pt x="12308" y="8461"/>
                    <a:pt x="10383" y="12181"/>
                  </a:cubicBezTo>
                  <a:cubicBezTo>
                    <a:pt x="9405" y="14190"/>
                    <a:pt x="8847" y="16987"/>
                    <a:pt x="8708" y="20563"/>
                  </a:cubicBezTo>
                  <a:lnTo>
                    <a:pt x="1452" y="20563"/>
                  </a:lnTo>
                  <a:cubicBezTo>
                    <a:pt x="1508" y="15585"/>
                    <a:pt x="2401" y="11480"/>
                    <a:pt x="4131" y="8268"/>
                  </a:cubicBezTo>
                  <a:cubicBezTo>
                    <a:pt x="7257" y="2761"/>
                    <a:pt x="12783" y="0"/>
                    <a:pt x="20765" y="0"/>
                  </a:cubicBezTo>
                  <a:cubicBezTo>
                    <a:pt x="27296" y="0"/>
                    <a:pt x="32096" y="1788"/>
                    <a:pt x="35166" y="5364"/>
                  </a:cubicBezTo>
                  <a:cubicBezTo>
                    <a:pt x="38208" y="8883"/>
                    <a:pt x="39742" y="12824"/>
                    <a:pt x="39742" y="17209"/>
                  </a:cubicBezTo>
                  <a:cubicBezTo>
                    <a:pt x="39742" y="21843"/>
                    <a:pt x="38096" y="25756"/>
                    <a:pt x="34830" y="28946"/>
                  </a:cubicBezTo>
                  <a:cubicBezTo>
                    <a:pt x="32961" y="30898"/>
                    <a:pt x="29612" y="33187"/>
                    <a:pt x="24784" y="35869"/>
                  </a:cubicBezTo>
                  <a:lnTo>
                    <a:pt x="19314" y="39002"/>
                  </a:lnTo>
                  <a:cubicBezTo>
                    <a:pt x="16690" y="40425"/>
                    <a:pt x="14652" y="41791"/>
                    <a:pt x="13173" y="43136"/>
                  </a:cubicBezTo>
                  <a:cubicBezTo>
                    <a:pt x="10494" y="45453"/>
                    <a:pt x="8764" y="48028"/>
                    <a:pt x="8038" y="50846"/>
                  </a:cubicBezTo>
                  <a:lnTo>
                    <a:pt x="39408" y="50846"/>
                  </a:lnTo>
                  <a:lnTo>
                    <a:pt x="39408" y="57663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813A6F1-A854-4C5C-B833-FBC27BB3FCF8}"/>
                </a:ext>
              </a:extLst>
            </p:cNvPr>
            <p:cNvSpPr/>
            <p:nvPr/>
          </p:nvSpPr>
          <p:spPr>
            <a:xfrm>
              <a:off x="2838442" y="3196018"/>
              <a:ext cx="40077" cy="59121"/>
            </a:xfrm>
            <a:custGeom>
              <a:avLst/>
              <a:gdLst>
                <a:gd name="connsiteX0" fmla="*/ 19313 w 40077"/>
                <a:gd name="connsiteY0" fmla="*/ 59121 h 59121"/>
                <a:gd name="connsiteX1" fmla="*/ 4577 w 40077"/>
                <a:gd name="connsiteY1" fmla="*/ 53535 h 59121"/>
                <a:gd name="connsiteX2" fmla="*/ 0 w 40077"/>
                <a:gd name="connsiteY2" fmla="*/ 39903 h 59121"/>
                <a:gd name="connsiteX3" fmla="*/ 7480 w 40077"/>
                <a:gd name="connsiteY3" fmla="*/ 39903 h 59121"/>
                <a:gd name="connsiteX4" fmla="*/ 9601 w 40077"/>
                <a:gd name="connsiteY4" fmla="*/ 47949 h 59121"/>
                <a:gd name="connsiteX5" fmla="*/ 19759 w 40077"/>
                <a:gd name="connsiteY5" fmla="*/ 52527 h 59121"/>
                <a:gd name="connsiteX6" fmla="*/ 28914 w 40077"/>
                <a:gd name="connsiteY6" fmla="*/ 49509 h 59121"/>
                <a:gd name="connsiteX7" fmla="*/ 32375 w 40077"/>
                <a:gd name="connsiteY7" fmla="*/ 41577 h 59121"/>
                <a:gd name="connsiteX8" fmla="*/ 28690 w 40077"/>
                <a:gd name="connsiteY8" fmla="*/ 33308 h 59121"/>
                <a:gd name="connsiteX9" fmla="*/ 18643 w 40077"/>
                <a:gd name="connsiteY9" fmla="*/ 30962 h 59121"/>
                <a:gd name="connsiteX10" fmla="*/ 17080 w 40077"/>
                <a:gd name="connsiteY10" fmla="*/ 30962 h 59121"/>
                <a:gd name="connsiteX11" fmla="*/ 15629 w 40077"/>
                <a:gd name="connsiteY11" fmla="*/ 30962 h 59121"/>
                <a:gd name="connsiteX12" fmla="*/ 15629 w 40077"/>
                <a:gd name="connsiteY12" fmla="*/ 24590 h 59121"/>
                <a:gd name="connsiteX13" fmla="*/ 17527 w 40077"/>
                <a:gd name="connsiteY13" fmla="*/ 24812 h 59121"/>
                <a:gd name="connsiteX14" fmla="*/ 19201 w 40077"/>
                <a:gd name="connsiteY14" fmla="*/ 24812 h 59121"/>
                <a:gd name="connsiteX15" fmla="*/ 25788 w 40077"/>
                <a:gd name="connsiteY15" fmla="*/ 23581 h 59121"/>
                <a:gd name="connsiteX16" fmla="*/ 30365 w 40077"/>
                <a:gd name="connsiteY16" fmla="*/ 15535 h 59121"/>
                <a:gd name="connsiteX17" fmla="*/ 27351 w 40077"/>
                <a:gd name="connsiteY17" fmla="*/ 8940 h 59121"/>
                <a:gd name="connsiteX18" fmla="*/ 20206 w 40077"/>
                <a:gd name="connsiteY18" fmla="*/ 6594 h 59121"/>
                <a:gd name="connsiteX19" fmla="*/ 10271 w 40077"/>
                <a:gd name="connsiteY19" fmla="*/ 11401 h 59121"/>
                <a:gd name="connsiteX20" fmla="*/ 8596 w 40077"/>
                <a:gd name="connsiteY20" fmla="*/ 18889 h 59121"/>
                <a:gd name="connsiteX21" fmla="*/ 1451 w 40077"/>
                <a:gd name="connsiteY21" fmla="*/ 18889 h 59121"/>
                <a:gd name="connsiteX22" fmla="*/ 4019 w 40077"/>
                <a:gd name="connsiteY22" fmla="*/ 8053 h 59121"/>
                <a:gd name="connsiteX23" fmla="*/ 19537 w 40077"/>
                <a:gd name="connsiteY23" fmla="*/ 0 h 59121"/>
                <a:gd name="connsiteX24" fmla="*/ 33044 w 40077"/>
                <a:gd name="connsiteY24" fmla="*/ 3912 h 59121"/>
                <a:gd name="connsiteX25" fmla="*/ 37956 w 40077"/>
                <a:gd name="connsiteY25" fmla="*/ 15206 h 59121"/>
                <a:gd name="connsiteX26" fmla="*/ 35054 w 40077"/>
                <a:gd name="connsiteY26" fmla="*/ 23810 h 59121"/>
                <a:gd name="connsiteX27" fmla="*/ 30477 w 40077"/>
                <a:gd name="connsiteY27" fmla="*/ 27050 h 59121"/>
                <a:gd name="connsiteX28" fmla="*/ 37510 w 40077"/>
                <a:gd name="connsiteY28" fmla="*/ 31857 h 59121"/>
                <a:gd name="connsiteX29" fmla="*/ 40078 w 40077"/>
                <a:gd name="connsiteY29" fmla="*/ 40568 h 59121"/>
                <a:gd name="connsiteX30" fmla="*/ 34608 w 40077"/>
                <a:gd name="connsiteY30" fmla="*/ 53979 h 59121"/>
                <a:gd name="connsiteX31" fmla="*/ 19313 w 40077"/>
                <a:gd name="connsiteY31" fmla="*/ 59121 h 5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077" h="59121">
                  <a:moveTo>
                    <a:pt x="19313" y="59121"/>
                  </a:moveTo>
                  <a:cubicBezTo>
                    <a:pt x="12531" y="59121"/>
                    <a:pt x="7619" y="57276"/>
                    <a:pt x="4577" y="53535"/>
                  </a:cubicBezTo>
                  <a:cubicBezTo>
                    <a:pt x="1507" y="49816"/>
                    <a:pt x="0" y="45267"/>
                    <a:pt x="0" y="39903"/>
                  </a:cubicBezTo>
                  <a:lnTo>
                    <a:pt x="7480" y="39903"/>
                  </a:lnTo>
                  <a:cubicBezTo>
                    <a:pt x="7758" y="43644"/>
                    <a:pt x="8484" y="46326"/>
                    <a:pt x="9601" y="47949"/>
                  </a:cubicBezTo>
                  <a:cubicBezTo>
                    <a:pt x="11443" y="51018"/>
                    <a:pt x="14847" y="52527"/>
                    <a:pt x="19759" y="52527"/>
                  </a:cubicBezTo>
                  <a:cubicBezTo>
                    <a:pt x="23555" y="52527"/>
                    <a:pt x="26598" y="51526"/>
                    <a:pt x="28914" y="49509"/>
                  </a:cubicBezTo>
                  <a:cubicBezTo>
                    <a:pt x="31202" y="47442"/>
                    <a:pt x="32375" y="44788"/>
                    <a:pt x="32375" y="41577"/>
                  </a:cubicBezTo>
                  <a:cubicBezTo>
                    <a:pt x="32375" y="37636"/>
                    <a:pt x="31147" y="34875"/>
                    <a:pt x="28690" y="33308"/>
                  </a:cubicBezTo>
                  <a:cubicBezTo>
                    <a:pt x="26290" y="31742"/>
                    <a:pt x="22941" y="30962"/>
                    <a:pt x="18643" y="30962"/>
                  </a:cubicBezTo>
                  <a:cubicBezTo>
                    <a:pt x="18113" y="30962"/>
                    <a:pt x="17582" y="30962"/>
                    <a:pt x="17080" y="30962"/>
                  </a:cubicBezTo>
                  <a:cubicBezTo>
                    <a:pt x="16634" y="30962"/>
                    <a:pt x="16131" y="30962"/>
                    <a:pt x="15629" y="30962"/>
                  </a:cubicBezTo>
                  <a:lnTo>
                    <a:pt x="15629" y="24590"/>
                  </a:lnTo>
                  <a:cubicBezTo>
                    <a:pt x="16355" y="24676"/>
                    <a:pt x="16997" y="24754"/>
                    <a:pt x="17527" y="24812"/>
                  </a:cubicBezTo>
                  <a:cubicBezTo>
                    <a:pt x="18030" y="24812"/>
                    <a:pt x="18588" y="24812"/>
                    <a:pt x="19201" y="24812"/>
                  </a:cubicBezTo>
                  <a:cubicBezTo>
                    <a:pt x="21881" y="24812"/>
                    <a:pt x="24058" y="24425"/>
                    <a:pt x="25788" y="23581"/>
                  </a:cubicBezTo>
                  <a:cubicBezTo>
                    <a:pt x="28830" y="22022"/>
                    <a:pt x="30365" y="19340"/>
                    <a:pt x="30365" y="15535"/>
                  </a:cubicBezTo>
                  <a:cubicBezTo>
                    <a:pt x="30365" y="12631"/>
                    <a:pt x="29361" y="10450"/>
                    <a:pt x="27351" y="8940"/>
                  </a:cubicBezTo>
                  <a:cubicBezTo>
                    <a:pt x="25342" y="7381"/>
                    <a:pt x="22941" y="6594"/>
                    <a:pt x="20206" y="6594"/>
                  </a:cubicBezTo>
                  <a:cubicBezTo>
                    <a:pt x="15434" y="6594"/>
                    <a:pt x="12112" y="8218"/>
                    <a:pt x="10271" y="11401"/>
                  </a:cubicBezTo>
                  <a:cubicBezTo>
                    <a:pt x="9210" y="13132"/>
                    <a:pt x="8652" y="15621"/>
                    <a:pt x="8596" y="18889"/>
                  </a:cubicBezTo>
                  <a:lnTo>
                    <a:pt x="1451" y="18889"/>
                  </a:lnTo>
                  <a:cubicBezTo>
                    <a:pt x="1451" y="14641"/>
                    <a:pt x="2288" y="11036"/>
                    <a:pt x="4019" y="8053"/>
                  </a:cubicBezTo>
                  <a:cubicBezTo>
                    <a:pt x="6922" y="2689"/>
                    <a:pt x="12085" y="0"/>
                    <a:pt x="19537" y="0"/>
                  </a:cubicBezTo>
                  <a:cubicBezTo>
                    <a:pt x="25342" y="0"/>
                    <a:pt x="29835" y="1316"/>
                    <a:pt x="33044" y="3912"/>
                  </a:cubicBezTo>
                  <a:cubicBezTo>
                    <a:pt x="36309" y="6544"/>
                    <a:pt x="37956" y="10285"/>
                    <a:pt x="37956" y="15206"/>
                  </a:cubicBezTo>
                  <a:cubicBezTo>
                    <a:pt x="37956" y="18782"/>
                    <a:pt x="36980" y="21657"/>
                    <a:pt x="35054" y="23810"/>
                  </a:cubicBezTo>
                  <a:cubicBezTo>
                    <a:pt x="33854" y="25148"/>
                    <a:pt x="32319" y="26235"/>
                    <a:pt x="30477" y="27050"/>
                  </a:cubicBezTo>
                  <a:cubicBezTo>
                    <a:pt x="33519" y="27887"/>
                    <a:pt x="35863" y="29482"/>
                    <a:pt x="37510" y="31857"/>
                  </a:cubicBezTo>
                  <a:cubicBezTo>
                    <a:pt x="39212" y="34260"/>
                    <a:pt x="40078" y="37164"/>
                    <a:pt x="40078" y="40568"/>
                  </a:cubicBezTo>
                  <a:cubicBezTo>
                    <a:pt x="40078" y="46018"/>
                    <a:pt x="38236" y="50489"/>
                    <a:pt x="34608" y="53979"/>
                  </a:cubicBezTo>
                  <a:cubicBezTo>
                    <a:pt x="31035" y="57419"/>
                    <a:pt x="25928" y="59121"/>
                    <a:pt x="19313" y="59121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C19AC87-D65C-478C-B687-CBE142B58F39}"/>
                </a:ext>
              </a:extLst>
            </p:cNvPr>
            <p:cNvSpPr/>
            <p:nvPr/>
          </p:nvSpPr>
          <p:spPr>
            <a:xfrm>
              <a:off x="2838553" y="3859429"/>
              <a:ext cx="40859" cy="57669"/>
            </a:xfrm>
            <a:custGeom>
              <a:avLst/>
              <a:gdLst>
                <a:gd name="connsiteX0" fmla="*/ 25007 w 40859"/>
                <a:gd name="connsiteY0" fmla="*/ 37328 h 57669"/>
                <a:gd name="connsiteX1" fmla="*/ 25007 w 40859"/>
                <a:gd name="connsiteY1" fmla="*/ 11293 h 57669"/>
                <a:gd name="connsiteX2" fmla="*/ 6587 w 40859"/>
                <a:gd name="connsiteY2" fmla="*/ 37328 h 57669"/>
                <a:gd name="connsiteX3" fmla="*/ 25119 w 40859"/>
                <a:gd name="connsiteY3" fmla="*/ 57670 h 57669"/>
                <a:gd name="connsiteX4" fmla="*/ 25119 w 40859"/>
                <a:gd name="connsiteY4" fmla="*/ 43587 h 57669"/>
                <a:gd name="connsiteX5" fmla="*/ 0 w 40859"/>
                <a:gd name="connsiteY5" fmla="*/ 43587 h 57669"/>
                <a:gd name="connsiteX6" fmla="*/ 0 w 40859"/>
                <a:gd name="connsiteY6" fmla="*/ 36549 h 57669"/>
                <a:gd name="connsiteX7" fmla="*/ 26235 w 40859"/>
                <a:gd name="connsiteY7" fmla="*/ 0 h 57669"/>
                <a:gd name="connsiteX8" fmla="*/ 32375 w 40859"/>
                <a:gd name="connsiteY8" fmla="*/ 0 h 57669"/>
                <a:gd name="connsiteX9" fmla="*/ 32375 w 40859"/>
                <a:gd name="connsiteY9" fmla="*/ 37328 h 57669"/>
                <a:gd name="connsiteX10" fmla="*/ 40859 w 40859"/>
                <a:gd name="connsiteY10" fmla="*/ 37328 h 57669"/>
                <a:gd name="connsiteX11" fmla="*/ 40859 w 40859"/>
                <a:gd name="connsiteY11" fmla="*/ 43587 h 57669"/>
                <a:gd name="connsiteX12" fmla="*/ 32375 w 40859"/>
                <a:gd name="connsiteY12" fmla="*/ 43587 h 57669"/>
                <a:gd name="connsiteX13" fmla="*/ 32375 w 40859"/>
                <a:gd name="connsiteY13" fmla="*/ 57670 h 5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59" h="57669">
                  <a:moveTo>
                    <a:pt x="25007" y="37328"/>
                  </a:moveTo>
                  <a:lnTo>
                    <a:pt x="25007" y="11293"/>
                  </a:lnTo>
                  <a:lnTo>
                    <a:pt x="6587" y="37328"/>
                  </a:lnTo>
                  <a:close/>
                  <a:moveTo>
                    <a:pt x="25119" y="57670"/>
                  </a:moveTo>
                  <a:lnTo>
                    <a:pt x="25119" y="43587"/>
                  </a:lnTo>
                  <a:lnTo>
                    <a:pt x="0" y="43587"/>
                  </a:lnTo>
                  <a:lnTo>
                    <a:pt x="0" y="36549"/>
                  </a:lnTo>
                  <a:lnTo>
                    <a:pt x="26235" y="0"/>
                  </a:lnTo>
                  <a:lnTo>
                    <a:pt x="32375" y="0"/>
                  </a:lnTo>
                  <a:lnTo>
                    <a:pt x="32375" y="37328"/>
                  </a:lnTo>
                  <a:lnTo>
                    <a:pt x="40859" y="37328"/>
                  </a:lnTo>
                  <a:lnTo>
                    <a:pt x="40859" y="43587"/>
                  </a:lnTo>
                  <a:lnTo>
                    <a:pt x="32375" y="43587"/>
                  </a:lnTo>
                  <a:lnTo>
                    <a:pt x="32375" y="5767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C348AAEF-B58A-4C18-A54A-985411C44290}"/>
                </a:ext>
              </a:extLst>
            </p:cNvPr>
            <p:cNvSpPr/>
            <p:nvPr/>
          </p:nvSpPr>
          <p:spPr>
            <a:xfrm>
              <a:off x="2839446" y="5866563"/>
              <a:ext cx="39966" cy="56554"/>
            </a:xfrm>
            <a:custGeom>
              <a:avLst/>
              <a:gdLst>
                <a:gd name="connsiteX0" fmla="*/ 39966 w 39966"/>
                <a:gd name="connsiteY0" fmla="*/ 0 h 56554"/>
                <a:gd name="connsiteX1" fmla="*/ 39966 w 39966"/>
                <a:gd name="connsiteY1" fmla="*/ 6258 h 56554"/>
                <a:gd name="connsiteX2" fmla="*/ 32598 w 39966"/>
                <a:gd name="connsiteY2" fmla="*/ 15650 h 56554"/>
                <a:gd name="connsiteX3" fmla="*/ 24448 w 39966"/>
                <a:gd name="connsiteY3" fmla="*/ 30069 h 56554"/>
                <a:gd name="connsiteX4" fmla="*/ 19201 w 39966"/>
                <a:gd name="connsiteY4" fmla="*/ 43701 h 56554"/>
                <a:gd name="connsiteX5" fmla="*/ 16188 w 39966"/>
                <a:gd name="connsiteY5" fmla="*/ 56554 h 56554"/>
                <a:gd name="connsiteX6" fmla="*/ 8150 w 39966"/>
                <a:gd name="connsiteY6" fmla="*/ 56554 h 56554"/>
                <a:gd name="connsiteX7" fmla="*/ 20207 w 39966"/>
                <a:gd name="connsiteY7" fmla="*/ 23811 h 56554"/>
                <a:gd name="connsiteX8" fmla="*/ 31817 w 39966"/>
                <a:gd name="connsiteY8" fmla="*/ 7267 h 56554"/>
                <a:gd name="connsiteX9" fmla="*/ 0 w 39966"/>
                <a:gd name="connsiteY9" fmla="*/ 7267 h 56554"/>
                <a:gd name="connsiteX10" fmla="*/ 0 w 39966"/>
                <a:gd name="connsiteY10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6" h="56554">
                  <a:moveTo>
                    <a:pt x="39966" y="0"/>
                  </a:moveTo>
                  <a:lnTo>
                    <a:pt x="39966" y="6258"/>
                  </a:lnTo>
                  <a:cubicBezTo>
                    <a:pt x="38096" y="8046"/>
                    <a:pt x="35640" y="11180"/>
                    <a:pt x="32598" y="15650"/>
                  </a:cubicBezTo>
                  <a:cubicBezTo>
                    <a:pt x="29528" y="20120"/>
                    <a:pt x="26821" y="24926"/>
                    <a:pt x="24448" y="30069"/>
                  </a:cubicBezTo>
                  <a:cubicBezTo>
                    <a:pt x="22132" y="35068"/>
                    <a:pt x="20374" y="39617"/>
                    <a:pt x="19201" y="43701"/>
                  </a:cubicBezTo>
                  <a:cubicBezTo>
                    <a:pt x="18364" y="46383"/>
                    <a:pt x="17360" y="50682"/>
                    <a:pt x="16188" y="56554"/>
                  </a:cubicBezTo>
                  <a:lnTo>
                    <a:pt x="8150" y="56554"/>
                  </a:lnTo>
                  <a:cubicBezTo>
                    <a:pt x="9992" y="45596"/>
                    <a:pt x="14011" y="34704"/>
                    <a:pt x="20207" y="23811"/>
                  </a:cubicBezTo>
                  <a:cubicBezTo>
                    <a:pt x="23835" y="17409"/>
                    <a:pt x="27714" y="11902"/>
                    <a:pt x="31817" y="7267"/>
                  </a:cubicBezTo>
                  <a:lnTo>
                    <a:pt x="0" y="7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0857261C-F8C5-4C89-B62C-9B8DAAF3AF11}"/>
                </a:ext>
              </a:extLst>
            </p:cNvPr>
            <p:cNvSpPr/>
            <p:nvPr/>
          </p:nvSpPr>
          <p:spPr>
            <a:xfrm>
              <a:off x="2839112" y="4534384"/>
              <a:ext cx="39518" cy="57998"/>
            </a:xfrm>
            <a:custGeom>
              <a:avLst/>
              <a:gdLst>
                <a:gd name="connsiteX0" fmla="*/ 7479 w 39518"/>
                <a:gd name="connsiteY0" fmla="*/ 41906 h 57998"/>
                <a:gd name="connsiteX1" fmla="*/ 13173 w 39518"/>
                <a:gd name="connsiteY1" fmla="*/ 50395 h 57998"/>
                <a:gd name="connsiteX2" fmla="*/ 19201 w 39518"/>
                <a:gd name="connsiteY2" fmla="*/ 51626 h 57998"/>
                <a:gd name="connsiteX3" fmla="*/ 28579 w 39518"/>
                <a:gd name="connsiteY3" fmla="*/ 47606 h 57998"/>
                <a:gd name="connsiteX4" fmla="*/ 31705 w 39518"/>
                <a:gd name="connsiteY4" fmla="*/ 38444 h 57998"/>
                <a:gd name="connsiteX5" fmla="*/ 28020 w 39518"/>
                <a:gd name="connsiteY5" fmla="*/ 29167 h 57998"/>
                <a:gd name="connsiteX6" fmla="*/ 19313 w 39518"/>
                <a:gd name="connsiteY6" fmla="*/ 25813 h 57998"/>
                <a:gd name="connsiteX7" fmla="*/ 12838 w 39518"/>
                <a:gd name="connsiteY7" fmla="*/ 27264 h 57998"/>
                <a:gd name="connsiteX8" fmla="*/ 8261 w 39518"/>
                <a:gd name="connsiteY8" fmla="*/ 31292 h 57998"/>
                <a:gd name="connsiteX9" fmla="*/ 2009 w 39518"/>
                <a:gd name="connsiteY9" fmla="*/ 30955 h 57998"/>
                <a:gd name="connsiteX10" fmla="*/ 6475 w 39518"/>
                <a:gd name="connsiteY10" fmla="*/ 0 h 57998"/>
                <a:gd name="connsiteX11" fmla="*/ 36282 w 39518"/>
                <a:gd name="connsiteY11" fmla="*/ 0 h 57998"/>
                <a:gd name="connsiteX12" fmla="*/ 36282 w 39518"/>
                <a:gd name="connsiteY12" fmla="*/ 7038 h 57998"/>
                <a:gd name="connsiteX13" fmla="*/ 11833 w 39518"/>
                <a:gd name="connsiteY13" fmla="*/ 7038 h 57998"/>
                <a:gd name="connsiteX14" fmla="*/ 9377 w 39518"/>
                <a:gd name="connsiteY14" fmla="*/ 23016 h 57998"/>
                <a:gd name="connsiteX15" fmla="*/ 13173 w 39518"/>
                <a:gd name="connsiteY15" fmla="*/ 20670 h 57998"/>
                <a:gd name="connsiteX16" fmla="*/ 20653 w 39518"/>
                <a:gd name="connsiteY16" fmla="*/ 19333 h 57998"/>
                <a:gd name="connsiteX17" fmla="*/ 34049 w 39518"/>
                <a:gd name="connsiteY17" fmla="*/ 24468 h 57998"/>
                <a:gd name="connsiteX18" fmla="*/ 39519 w 39518"/>
                <a:gd name="connsiteY18" fmla="*/ 37436 h 57998"/>
                <a:gd name="connsiteX19" fmla="*/ 34495 w 39518"/>
                <a:gd name="connsiteY19" fmla="*/ 51855 h 57998"/>
                <a:gd name="connsiteX20" fmla="*/ 18420 w 39518"/>
                <a:gd name="connsiteY20" fmla="*/ 57999 h 57998"/>
                <a:gd name="connsiteX21" fmla="*/ 5917 w 39518"/>
                <a:gd name="connsiteY21" fmla="*/ 54086 h 57998"/>
                <a:gd name="connsiteX22" fmla="*/ 0 w 39518"/>
                <a:gd name="connsiteY22" fmla="*/ 41906 h 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18" h="57998">
                  <a:moveTo>
                    <a:pt x="7479" y="41906"/>
                  </a:moveTo>
                  <a:cubicBezTo>
                    <a:pt x="7926" y="46011"/>
                    <a:pt x="9824" y="48836"/>
                    <a:pt x="13173" y="50395"/>
                  </a:cubicBezTo>
                  <a:cubicBezTo>
                    <a:pt x="14875" y="51240"/>
                    <a:pt x="16884" y="51626"/>
                    <a:pt x="19201" y="51626"/>
                  </a:cubicBezTo>
                  <a:cubicBezTo>
                    <a:pt x="23443" y="51626"/>
                    <a:pt x="26569" y="50288"/>
                    <a:pt x="28579" y="47606"/>
                  </a:cubicBezTo>
                  <a:cubicBezTo>
                    <a:pt x="30644" y="44866"/>
                    <a:pt x="31705" y="41791"/>
                    <a:pt x="31705" y="38444"/>
                  </a:cubicBezTo>
                  <a:cubicBezTo>
                    <a:pt x="31705" y="34417"/>
                    <a:pt x="30477" y="31341"/>
                    <a:pt x="28020" y="29167"/>
                  </a:cubicBezTo>
                  <a:cubicBezTo>
                    <a:pt x="25620" y="26928"/>
                    <a:pt x="22718" y="25813"/>
                    <a:pt x="19313" y="25813"/>
                  </a:cubicBezTo>
                  <a:cubicBezTo>
                    <a:pt x="16773" y="25813"/>
                    <a:pt x="14624" y="26313"/>
                    <a:pt x="12838" y="27264"/>
                  </a:cubicBezTo>
                  <a:cubicBezTo>
                    <a:pt x="11051" y="28245"/>
                    <a:pt x="9517" y="29582"/>
                    <a:pt x="8261" y="31292"/>
                  </a:cubicBezTo>
                  <a:lnTo>
                    <a:pt x="2009" y="30955"/>
                  </a:lnTo>
                  <a:lnTo>
                    <a:pt x="6475" y="0"/>
                  </a:lnTo>
                  <a:lnTo>
                    <a:pt x="36282" y="0"/>
                  </a:lnTo>
                  <a:lnTo>
                    <a:pt x="36282" y="7038"/>
                  </a:lnTo>
                  <a:lnTo>
                    <a:pt x="11833" y="7038"/>
                  </a:lnTo>
                  <a:lnTo>
                    <a:pt x="9377" y="23016"/>
                  </a:lnTo>
                  <a:cubicBezTo>
                    <a:pt x="10717" y="21986"/>
                    <a:pt x="11972" y="21200"/>
                    <a:pt x="13173" y="20670"/>
                  </a:cubicBezTo>
                  <a:cubicBezTo>
                    <a:pt x="15322" y="19776"/>
                    <a:pt x="17805" y="19333"/>
                    <a:pt x="20653" y="19333"/>
                  </a:cubicBezTo>
                  <a:cubicBezTo>
                    <a:pt x="25927" y="19333"/>
                    <a:pt x="30393" y="21064"/>
                    <a:pt x="34049" y="24468"/>
                  </a:cubicBezTo>
                  <a:cubicBezTo>
                    <a:pt x="37677" y="27822"/>
                    <a:pt x="39519" y="32157"/>
                    <a:pt x="39519" y="37436"/>
                  </a:cubicBezTo>
                  <a:cubicBezTo>
                    <a:pt x="39519" y="42885"/>
                    <a:pt x="37844" y="47692"/>
                    <a:pt x="34495" y="51855"/>
                  </a:cubicBezTo>
                  <a:cubicBezTo>
                    <a:pt x="31146" y="55960"/>
                    <a:pt x="25787" y="57999"/>
                    <a:pt x="18420" y="57999"/>
                  </a:cubicBezTo>
                  <a:cubicBezTo>
                    <a:pt x="13731" y="57999"/>
                    <a:pt x="9545" y="56682"/>
                    <a:pt x="5917" y="54086"/>
                  </a:cubicBezTo>
                  <a:cubicBezTo>
                    <a:pt x="2344" y="51404"/>
                    <a:pt x="362" y="47356"/>
                    <a:pt x="0" y="41906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D683D0F-3307-4365-83FF-ED6F86E9E442}"/>
                </a:ext>
              </a:extLst>
            </p:cNvPr>
            <p:cNvSpPr/>
            <p:nvPr/>
          </p:nvSpPr>
          <p:spPr>
            <a:xfrm>
              <a:off x="2839558" y="5201815"/>
              <a:ext cx="39407" cy="59228"/>
            </a:xfrm>
            <a:custGeom>
              <a:avLst/>
              <a:gdLst>
                <a:gd name="connsiteX0" fmla="*/ 20875 w 39407"/>
                <a:gd name="connsiteY0" fmla="*/ 0 h 59228"/>
                <a:gd name="connsiteX1" fmla="*/ 34272 w 39407"/>
                <a:gd name="connsiteY1" fmla="*/ 5028 h 59228"/>
                <a:gd name="connsiteX2" fmla="*/ 38068 w 39407"/>
                <a:gd name="connsiteY2" fmla="*/ 15313 h 59228"/>
                <a:gd name="connsiteX3" fmla="*/ 30923 w 39407"/>
                <a:gd name="connsiteY3" fmla="*/ 15313 h 59228"/>
                <a:gd name="connsiteX4" fmla="*/ 28913 w 39407"/>
                <a:gd name="connsiteY4" fmla="*/ 9949 h 59228"/>
                <a:gd name="connsiteX5" fmla="*/ 20988 w 39407"/>
                <a:gd name="connsiteY5" fmla="*/ 6373 h 59228"/>
                <a:gd name="connsiteX6" fmla="*/ 11387 w 39407"/>
                <a:gd name="connsiteY6" fmla="*/ 11959 h 59228"/>
                <a:gd name="connsiteX7" fmla="*/ 7479 w 39407"/>
                <a:gd name="connsiteY7" fmla="*/ 28052 h 59228"/>
                <a:gd name="connsiteX8" fmla="*/ 13731 w 39407"/>
                <a:gd name="connsiteY8" fmla="*/ 22573 h 59228"/>
                <a:gd name="connsiteX9" fmla="*/ 21434 w 39407"/>
                <a:gd name="connsiteY9" fmla="*/ 20899 h 59228"/>
                <a:gd name="connsiteX10" fmla="*/ 33937 w 39407"/>
                <a:gd name="connsiteY10" fmla="*/ 25591 h 59228"/>
                <a:gd name="connsiteX11" fmla="*/ 39407 w 39407"/>
                <a:gd name="connsiteY11" fmla="*/ 39338 h 59228"/>
                <a:gd name="connsiteX12" fmla="*/ 34272 w 39407"/>
                <a:gd name="connsiteY12" fmla="*/ 53199 h 59228"/>
                <a:gd name="connsiteX13" fmla="*/ 19759 w 39407"/>
                <a:gd name="connsiteY13" fmla="*/ 59229 h 59228"/>
                <a:gd name="connsiteX14" fmla="*/ 5805 w 39407"/>
                <a:gd name="connsiteY14" fmla="*/ 53199 h 59228"/>
                <a:gd name="connsiteX15" fmla="*/ 0 w 39407"/>
                <a:gd name="connsiteY15" fmla="*/ 32522 h 59228"/>
                <a:gd name="connsiteX16" fmla="*/ 2567 w 39407"/>
                <a:gd name="connsiteY16" fmla="*/ 14305 h 59228"/>
                <a:gd name="connsiteX17" fmla="*/ 20875 w 39407"/>
                <a:gd name="connsiteY17" fmla="*/ 0 h 59228"/>
                <a:gd name="connsiteX18" fmla="*/ 20429 w 39407"/>
                <a:gd name="connsiteY18" fmla="*/ 52863 h 59228"/>
                <a:gd name="connsiteX19" fmla="*/ 28913 w 39407"/>
                <a:gd name="connsiteY19" fmla="*/ 49058 h 59228"/>
                <a:gd name="connsiteX20" fmla="*/ 31705 w 39407"/>
                <a:gd name="connsiteY20" fmla="*/ 39896 h 59228"/>
                <a:gd name="connsiteX21" fmla="*/ 29137 w 39407"/>
                <a:gd name="connsiteY21" fmla="*/ 31513 h 59228"/>
                <a:gd name="connsiteX22" fmla="*/ 19982 w 39407"/>
                <a:gd name="connsiteY22" fmla="*/ 27494 h 59228"/>
                <a:gd name="connsiteX23" fmla="*/ 11833 w 39407"/>
                <a:gd name="connsiteY23" fmla="*/ 30619 h 59228"/>
                <a:gd name="connsiteX24" fmla="*/ 8372 w 39407"/>
                <a:gd name="connsiteY24" fmla="*/ 39896 h 59228"/>
                <a:gd name="connsiteX25" fmla="*/ 11498 w 39407"/>
                <a:gd name="connsiteY25" fmla="*/ 49173 h 59228"/>
                <a:gd name="connsiteX26" fmla="*/ 20429 w 39407"/>
                <a:gd name="connsiteY26" fmla="*/ 52863 h 5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407" h="59228">
                  <a:moveTo>
                    <a:pt x="20875" y="0"/>
                  </a:moveTo>
                  <a:cubicBezTo>
                    <a:pt x="27351" y="0"/>
                    <a:pt x="31816" y="1674"/>
                    <a:pt x="34272" y="5028"/>
                  </a:cubicBezTo>
                  <a:cubicBezTo>
                    <a:pt x="36784" y="8383"/>
                    <a:pt x="38068" y="11816"/>
                    <a:pt x="38068" y="15313"/>
                  </a:cubicBezTo>
                  <a:lnTo>
                    <a:pt x="30923" y="15313"/>
                  </a:lnTo>
                  <a:cubicBezTo>
                    <a:pt x="30532" y="13075"/>
                    <a:pt x="29862" y="11286"/>
                    <a:pt x="28913" y="9949"/>
                  </a:cubicBezTo>
                  <a:cubicBezTo>
                    <a:pt x="27183" y="7575"/>
                    <a:pt x="24560" y="6373"/>
                    <a:pt x="20988" y="6373"/>
                  </a:cubicBezTo>
                  <a:cubicBezTo>
                    <a:pt x="16969" y="6373"/>
                    <a:pt x="13759" y="8239"/>
                    <a:pt x="11387" y="11959"/>
                  </a:cubicBezTo>
                  <a:cubicBezTo>
                    <a:pt x="8987" y="15700"/>
                    <a:pt x="7703" y="21064"/>
                    <a:pt x="7479" y="28052"/>
                  </a:cubicBezTo>
                  <a:cubicBezTo>
                    <a:pt x="9098" y="25591"/>
                    <a:pt x="11191" y="23774"/>
                    <a:pt x="13731" y="22573"/>
                  </a:cubicBezTo>
                  <a:cubicBezTo>
                    <a:pt x="15963" y="21457"/>
                    <a:pt x="18531" y="20899"/>
                    <a:pt x="21434" y="20899"/>
                  </a:cubicBezTo>
                  <a:cubicBezTo>
                    <a:pt x="26178" y="20899"/>
                    <a:pt x="30365" y="22466"/>
                    <a:pt x="33937" y="25591"/>
                  </a:cubicBezTo>
                  <a:cubicBezTo>
                    <a:pt x="37565" y="28667"/>
                    <a:pt x="39407" y="33244"/>
                    <a:pt x="39407" y="39338"/>
                  </a:cubicBezTo>
                  <a:cubicBezTo>
                    <a:pt x="39407" y="44559"/>
                    <a:pt x="37677" y="49173"/>
                    <a:pt x="34272" y="53199"/>
                  </a:cubicBezTo>
                  <a:cubicBezTo>
                    <a:pt x="30839" y="57219"/>
                    <a:pt x="26011" y="59229"/>
                    <a:pt x="19759" y="59229"/>
                  </a:cubicBezTo>
                  <a:cubicBezTo>
                    <a:pt x="14401" y="59229"/>
                    <a:pt x="9740" y="57219"/>
                    <a:pt x="5805" y="53199"/>
                  </a:cubicBezTo>
                  <a:cubicBezTo>
                    <a:pt x="1926" y="49115"/>
                    <a:pt x="0" y="42213"/>
                    <a:pt x="0" y="32522"/>
                  </a:cubicBezTo>
                  <a:cubicBezTo>
                    <a:pt x="0" y="25369"/>
                    <a:pt x="837" y="19304"/>
                    <a:pt x="2567" y="14305"/>
                  </a:cubicBezTo>
                  <a:cubicBezTo>
                    <a:pt x="5917" y="4778"/>
                    <a:pt x="12000" y="0"/>
                    <a:pt x="20875" y="0"/>
                  </a:cubicBezTo>
                  <a:close/>
                  <a:moveTo>
                    <a:pt x="20429" y="52863"/>
                  </a:moveTo>
                  <a:cubicBezTo>
                    <a:pt x="24225" y="52863"/>
                    <a:pt x="27043" y="51605"/>
                    <a:pt x="28913" y="49058"/>
                  </a:cubicBezTo>
                  <a:cubicBezTo>
                    <a:pt x="30755" y="46462"/>
                    <a:pt x="31705" y="43415"/>
                    <a:pt x="31705" y="39896"/>
                  </a:cubicBezTo>
                  <a:cubicBezTo>
                    <a:pt x="31705" y="36992"/>
                    <a:pt x="30839" y="34196"/>
                    <a:pt x="29137" y="31513"/>
                  </a:cubicBezTo>
                  <a:cubicBezTo>
                    <a:pt x="27490" y="28831"/>
                    <a:pt x="24448" y="27494"/>
                    <a:pt x="19982" y="27494"/>
                  </a:cubicBezTo>
                  <a:cubicBezTo>
                    <a:pt x="16913" y="27494"/>
                    <a:pt x="14205" y="28552"/>
                    <a:pt x="11833" y="30619"/>
                  </a:cubicBezTo>
                  <a:cubicBezTo>
                    <a:pt x="9517" y="32715"/>
                    <a:pt x="8372" y="35819"/>
                    <a:pt x="8372" y="39896"/>
                  </a:cubicBezTo>
                  <a:cubicBezTo>
                    <a:pt x="8372" y="43558"/>
                    <a:pt x="9405" y="46655"/>
                    <a:pt x="11498" y="49173"/>
                  </a:cubicBezTo>
                  <a:cubicBezTo>
                    <a:pt x="13647" y="51633"/>
                    <a:pt x="16634" y="52863"/>
                    <a:pt x="20429" y="52863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38484A22-5853-4968-88CB-0C4A2FD28FAF}"/>
                </a:ext>
              </a:extLst>
            </p:cNvPr>
            <p:cNvSpPr/>
            <p:nvPr/>
          </p:nvSpPr>
          <p:spPr>
            <a:xfrm>
              <a:off x="2769311" y="744825"/>
              <a:ext cx="52580" cy="62023"/>
            </a:xfrm>
            <a:custGeom>
              <a:avLst/>
              <a:gdLst>
                <a:gd name="connsiteX0" fmla="*/ 0 w 52580"/>
                <a:gd name="connsiteY0" fmla="*/ 31179 h 62023"/>
                <a:gd name="connsiteX1" fmla="*/ 8261 w 52580"/>
                <a:gd name="connsiteY1" fmla="*/ 7376 h 62023"/>
                <a:gd name="connsiteX2" fmla="*/ 26681 w 52580"/>
                <a:gd name="connsiteY2" fmla="*/ 0 h 62023"/>
                <a:gd name="connsiteX3" fmla="*/ 48562 w 52580"/>
                <a:gd name="connsiteY3" fmla="*/ 9835 h 62023"/>
                <a:gd name="connsiteX4" fmla="*/ 52581 w 52580"/>
                <a:gd name="connsiteY4" fmla="*/ 20898 h 62023"/>
                <a:gd name="connsiteX5" fmla="*/ 40301 w 52580"/>
                <a:gd name="connsiteY5" fmla="*/ 20898 h 62023"/>
                <a:gd name="connsiteX6" fmla="*/ 37175 w 52580"/>
                <a:gd name="connsiteY6" fmla="*/ 14416 h 62023"/>
                <a:gd name="connsiteX7" fmla="*/ 27128 w 52580"/>
                <a:gd name="connsiteY7" fmla="*/ 10616 h 62023"/>
                <a:gd name="connsiteX8" fmla="*/ 16522 w 52580"/>
                <a:gd name="connsiteY8" fmla="*/ 16093 h 62023"/>
                <a:gd name="connsiteX9" fmla="*/ 12615 w 52580"/>
                <a:gd name="connsiteY9" fmla="*/ 31403 h 62023"/>
                <a:gd name="connsiteX10" fmla="*/ 16746 w 52580"/>
                <a:gd name="connsiteY10" fmla="*/ 46378 h 62023"/>
                <a:gd name="connsiteX11" fmla="*/ 27239 w 52580"/>
                <a:gd name="connsiteY11" fmla="*/ 51295 h 62023"/>
                <a:gd name="connsiteX12" fmla="*/ 37063 w 52580"/>
                <a:gd name="connsiteY12" fmla="*/ 47049 h 62023"/>
                <a:gd name="connsiteX13" fmla="*/ 40301 w 52580"/>
                <a:gd name="connsiteY13" fmla="*/ 40232 h 62023"/>
                <a:gd name="connsiteX14" fmla="*/ 52469 w 52580"/>
                <a:gd name="connsiteY14" fmla="*/ 40232 h 62023"/>
                <a:gd name="connsiteX15" fmla="*/ 44320 w 52580"/>
                <a:gd name="connsiteY15" fmla="*/ 55990 h 62023"/>
                <a:gd name="connsiteX16" fmla="*/ 27351 w 52580"/>
                <a:gd name="connsiteY16" fmla="*/ 62024 h 62023"/>
                <a:gd name="connsiteX17" fmla="*/ 7257 w 52580"/>
                <a:gd name="connsiteY17" fmla="*/ 53754 h 62023"/>
                <a:gd name="connsiteX18" fmla="*/ 0 w 52580"/>
                <a:gd name="connsiteY18" fmla="*/ 31179 h 6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580" h="62023">
                  <a:moveTo>
                    <a:pt x="0" y="31179"/>
                  </a:moveTo>
                  <a:cubicBezTo>
                    <a:pt x="0" y="20898"/>
                    <a:pt x="2735" y="12964"/>
                    <a:pt x="8261" y="7376"/>
                  </a:cubicBezTo>
                  <a:cubicBezTo>
                    <a:pt x="13090" y="2458"/>
                    <a:pt x="19229" y="0"/>
                    <a:pt x="26681" y="0"/>
                  </a:cubicBezTo>
                  <a:cubicBezTo>
                    <a:pt x="36645" y="0"/>
                    <a:pt x="43929" y="3297"/>
                    <a:pt x="48562" y="9835"/>
                  </a:cubicBezTo>
                  <a:cubicBezTo>
                    <a:pt x="51074" y="13494"/>
                    <a:pt x="52414" y="17182"/>
                    <a:pt x="52581" y="20898"/>
                  </a:cubicBezTo>
                  <a:lnTo>
                    <a:pt x="40301" y="20898"/>
                  </a:lnTo>
                  <a:cubicBezTo>
                    <a:pt x="39464" y="18076"/>
                    <a:pt x="38431" y="15925"/>
                    <a:pt x="37175" y="14416"/>
                  </a:cubicBezTo>
                  <a:cubicBezTo>
                    <a:pt x="34943" y="11902"/>
                    <a:pt x="31593" y="10616"/>
                    <a:pt x="27128" y="10616"/>
                  </a:cubicBezTo>
                  <a:cubicBezTo>
                    <a:pt x="22662" y="10616"/>
                    <a:pt x="19118" y="12461"/>
                    <a:pt x="16522" y="16093"/>
                  </a:cubicBezTo>
                  <a:cubicBezTo>
                    <a:pt x="13899" y="19669"/>
                    <a:pt x="12615" y="24782"/>
                    <a:pt x="12615" y="31403"/>
                  </a:cubicBezTo>
                  <a:cubicBezTo>
                    <a:pt x="12615" y="38053"/>
                    <a:pt x="13983" y="43026"/>
                    <a:pt x="16746" y="46378"/>
                  </a:cubicBezTo>
                  <a:cubicBezTo>
                    <a:pt x="19481" y="49675"/>
                    <a:pt x="22997" y="51295"/>
                    <a:pt x="27239" y="51295"/>
                  </a:cubicBezTo>
                  <a:cubicBezTo>
                    <a:pt x="31538" y="51295"/>
                    <a:pt x="34830" y="49899"/>
                    <a:pt x="37063" y="47049"/>
                  </a:cubicBezTo>
                  <a:cubicBezTo>
                    <a:pt x="38319" y="45568"/>
                    <a:pt x="39408" y="43305"/>
                    <a:pt x="40301" y="40232"/>
                  </a:cubicBezTo>
                  <a:lnTo>
                    <a:pt x="52469" y="40232"/>
                  </a:lnTo>
                  <a:cubicBezTo>
                    <a:pt x="51408" y="46658"/>
                    <a:pt x="48701" y="51910"/>
                    <a:pt x="44320" y="55990"/>
                  </a:cubicBezTo>
                  <a:cubicBezTo>
                    <a:pt x="39910" y="60013"/>
                    <a:pt x="34272" y="62024"/>
                    <a:pt x="27351" y="62024"/>
                  </a:cubicBezTo>
                  <a:cubicBezTo>
                    <a:pt x="18867" y="62024"/>
                    <a:pt x="12169" y="59286"/>
                    <a:pt x="7257" y="53754"/>
                  </a:cubicBezTo>
                  <a:cubicBezTo>
                    <a:pt x="2401" y="48334"/>
                    <a:pt x="0" y="40791"/>
                    <a:pt x="0" y="31179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4B30553B-9821-42F7-8EFE-BF56116A8701}"/>
                </a:ext>
              </a:extLst>
            </p:cNvPr>
            <p:cNvSpPr/>
            <p:nvPr/>
          </p:nvSpPr>
          <p:spPr>
            <a:xfrm>
              <a:off x="2827334" y="760358"/>
              <a:ext cx="40970" cy="46155"/>
            </a:xfrm>
            <a:custGeom>
              <a:avLst/>
              <a:gdLst>
                <a:gd name="connsiteX0" fmla="*/ 27128 w 40970"/>
                <a:gd name="connsiteY0" fmla="*/ 23581 h 46155"/>
                <a:gd name="connsiteX1" fmla="*/ 24895 w 40970"/>
                <a:gd name="connsiteY1" fmla="*/ 24699 h 46155"/>
                <a:gd name="connsiteX2" fmla="*/ 21881 w 40970"/>
                <a:gd name="connsiteY2" fmla="*/ 25369 h 46155"/>
                <a:gd name="connsiteX3" fmla="*/ 19314 w 40970"/>
                <a:gd name="connsiteY3" fmla="*/ 25927 h 46155"/>
                <a:gd name="connsiteX4" fmla="*/ 14178 w 40970"/>
                <a:gd name="connsiteY4" fmla="*/ 27492 h 46155"/>
                <a:gd name="connsiteX5" fmla="*/ 11499 w 40970"/>
                <a:gd name="connsiteY5" fmla="*/ 32298 h 46155"/>
                <a:gd name="connsiteX6" fmla="*/ 13062 w 40970"/>
                <a:gd name="connsiteY6" fmla="*/ 36544 h 46155"/>
                <a:gd name="connsiteX7" fmla="*/ 17080 w 40970"/>
                <a:gd name="connsiteY7" fmla="*/ 37885 h 46155"/>
                <a:gd name="connsiteX8" fmla="*/ 23890 w 40970"/>
                <a:gd name="connsiteY8" fmla="*/ 35762 h 46155"/>
                <a:gd name="connsiteX9" fmla="*/ 27128 w 40970"/>
                <a:gd name="connsiteY9" fmla="*/ 27828 h 46155"/>
                <a:gd name="connsiteX10" fmla="*/ 20207 w 40970"/>
                <a:gd name="connsiteY10" fmla="*/ 18216 h 46155"/>
                <a:gd name="connsiteX11" fmla="*/ 24672 w 40970"/>
                <a:gd name="connsiteY11" fmla="*/ 17211 h 46155"/>
                <a:gd name="connsiteX12" fmla="*/ 27128 w 40970"/>
                <a:gd name="connsiteY12" fmla="*/ 13970 h 46155"/>
                <a:gd name="connsiteX13" fmla="*/ 25230 w 40970"/>
                <a:gd name="connsiteY13" fmla="*/ 10282 h 46155"/>
                <a:gd name="connsiteX14" fmla="*/ 19759 w 40970"/>
                <a:gd name="connsiteY14" fmla="*/ 9164 h 46155"/>
                <a:gd name="connsiteX15" fmla="*/ 14066 w 40970"/>
                <a:gd name="connsiteY15" fmla="*/ 11176 h 46155"/>
                <a:gd name="connsiteX16" fmla="*/ 12503 w 40970"/>
                <a:gd name="connsiteY16" fmla="*/ 15199 h 46155"/>
                <a:gd name="connsiteX17" fmla="*/ 1452 w 40970"/>
                <a:gd name="connsiteY17" fmla="*/ 15199 h 46155"/>
                <a:gd name="connsiteX18" fmla="*/ 4689 w 40970"/>
                <a:gd name="connsiteY18" fmla="*/ 5811 h 46155"/>
                <a:gd name="connsiteX19" fmla="*/ 20207 w 40970"/>
                <a:gd name="connsiteY19" fmla="*/ 0 h 46155"/>
                <a:gd name="connsiteX20" fmla="*/ 32933 w 40970"/>
                <a:gd name="connsiteY20" fmla="*/ 2794 h 46155"/>
                <a:gd name="connsiteX21" fmla="*/ 38514 w 40970"/>
                <a:gd name="connsiteY21" fmla="*/ 13635 h 46155"/>
                <a:gd name="connsiteX22" fmla="*/ 38514 w 40970"/>
                <a:gd name="connsiteY22" fmla="*/ 33639 h 46155"/>
                <a:gd name="connsiteX23" fmla="*/ 38626 w 40970"/>
                <a:gd name="connsiteY23" fmla="*/ 38779 h 46155"/>
                <a:gd name="connsiteX24" fmla="*/ 39296 w 40970"/>
                <a:gd name="connsiteY24" fmla="*/ 41797 h 46155"/>
                <a:gd name="connsiteX25" fmla="*/ 40971 w 40970"/>
                <a:gd name="connsiteY25" fmla="*/ 43138 h 46155"/>
                <a:gd name="connsiteX26" fmla="*/ 40971 w 40970"/>
                <a:gd name="connsiteY26" fmla="*/ 44815 h 46155"/>
                <a:gd name="connsiteX27" fmla="*/ 28579 w 40970"/>
                <a:gd name="connsiteY27" fmla="*/ 44815 h 46155"/>
                <a:gd name="connsiteX28" fmla="*/ 27797 w 40970"/>
                <a:gd name="connsiteY28" fmla="*/ 42356 h 46155"/>
                <a:gd name="connsiteX29" fmla="*/ 27463 w 40970"/>
                <a:gd name="connsiteY29" fmla="*/ 39674 h 46155"/>
                <a:gd name="connsiteX30" fmla="*/ 22104 w 40970"/>
                <a:gd name="connsiteY30" fmla="*/ 44032 h 46155"/>
                <a:gd name="connsiteX31" fmla="*/ 13731 w 40970"/>
                <a:gd name="connsiteY31" fmla="*/ 46156 h 46155"/>
                <a:gd name="connsiteX32" fmla="*/ 3907 w 40970"/>
                <a:gd name="connsiteY32" fmla="*/ 42803 h 46155"/>
                <a:gd name="connsiteX33" fmla="*/ 0 w 40970"/>
                <a:gd name="connsiteY33" fmla="*/ 33192 h 46155"/>
                <a:gd name="connsiteX34" fmla="*/ 6252 w 40970"/>
                <a:gd name="connsiteY34" fmla="*/ 21457 h 46155"/>
                <a:gd name="connsiteX35" fmla="*/ 16299 w 40970"/>
                <a:gd name="connsiteY35" fmla="*/ 18663 h 4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970" h="46155">
                  <a:moveTo>
                    <a:pt x="27128" y="23581"/>
                  </a:moveTo>
                  <a:cubicBezTo>
                    <a:pt x="26374" y="24028"/>
                    <a:pt x="25621" y="24419"/>
                    <a:pt x="24895" y="24699"/>
                  </a:cubicBezTo>
                  <a:cubicBezTo>
                    <a:pt x="24141" y="24922"/>
                    <a:pt x="23137" y="25146"/>
                    <a:pt x="21881" y="25369"/>
                  </a:cubicBezTo>
                  <a:lnTo>
                    <a:pt x="19314" y="25927"/>
                  </a:lnTo>
                  <a:cubicBezTo>
                    <a:pt x="16913" y="26319"/>
                    <a:pt x="15210" y="26821"/>
                    <a:pt x="14178" y="27492"/>
                  </a:cubicBezTo>
                  <a:cubicBezTo>
                    <a:pt x="12392" y="28554"/>
                    <a:pt x="11499" y="30147"/>
                    <a:pt x="11499" y="32298"/>
                  </a:cubicBezTo>
                  <a:cubicBezTo>
                    <a:pt x="11499" y="34253"/>
                    <a:pt x="12001" y="35650"/>
                    <a:pt x="13062" y="36544"/>
                  </a:cubicBezTo>
                  <a:cubicBezTo>
                    <a:pt x="14178" y="37438"/>
                    <a:pt x="15518" y="37885"/>
                    <a:pt x="17080" y="37885"/>
                  </a:cubicBezTo>
                  <a:cubicBezTo>
                    <a:pt x="19537" y="37885"/>
                    <a:pt x="21797" y="37187"/>
                    <a:pt x="23890" y="35762"/>
                  </a:cubicBezTo>
                  <a:cubicBezTo>
                    <a:pt x="25955" y="34281"/>
                    <a:pt x="27044" y="31627"/>
                    <a:pt x="27128" y="27828"/>
                  </a:cubicBezTo>
                  <a:close/>
                  <a:moveTo>
                    <a:pt x="20207" y="18216"/>
                  </a:moveTo>
                  <a:cubicBezTo>
                    <a:pt x="22271" y="17937"/>
                    <a:pt x="23779" y="17602"/>
                    <a:pt x="24672" y="17211"/>
                  </a:cubicBezTo>
                  <a:cubicBezTo>
                    <a:pt x="26290" y="16484"/>
                    <a:pt x="27128" y="15395"/>
                    <a:pt x="27128" y="13970"/>
                  </a:cubicBezTo>
                  <a:cubicBezTo>
                    <a:pt x="27128" y="12182"/>
                    <a:pt x="26486" y="10952"/>
                    <a:pt x="25230" y="10282"/>
                  </a:cubicBezTo>
                  <a:cubicBezTo>
                    <a:pt x="24030" y="9556"/>
                    <a:pt x="22216" y="9164"/>
                    <a:pt x="19759" y="9164"/>
                  </a:cubicBezTo>
                  <a:cubicBezTo>
                    <a:pt x="17080" y="9164"/>
                    <a:pt x="15183" y="9835"/>
                    <a:pt x="14066" y="11176"/>
                  </a:cubicBezTo>
                  <a:cubicBezTo>
                    <a:pt x="13229" y="12154"/>
                    <a:pt x="12727" y="13495"/>
                    <a:pt x="12503" y="15199"/>
                  </a:cubicBezTo>
                  <a:lnTo>
                    <a:pt x="1452" y="15199"/>
                  </a:lnTo>
                  <a:cubicBezTo>
                    <a:pt x="1675" y="11399"/>
                    <a:pt x="2735" y="8270"/>
                    <a:pt x="4689" y="5811"/>
                  </a:cubicBezTo>
                  <a:cubicBezTo>
                    <a:pt x="7647" y="1956"/>
                    <a:pt x="12838" y="0"/>
                    <a:pt x="20207" y="0"/>
                  </a:cubicBezTo>
                  <a:cubicBezTo>
                    <a:pt x="24951" y="0"/>
                    <a:pt x="29193" y="950"/>
                    <a:pt x="32933" y="2794"/>
                  </a:cubicBezTo>
                  <a:cubicBezTo>
                    <a:pt x="36645" y="4750"/>
                    <a:pt x="38514" y="8354"/>
                    <a:pt x="38514" y="13635"/>
                  </a:cubicBezTo>
                  <a:lnTo>
                    <a:pt x="38514" y="33639"/>
                  </a:lnTo>
                  <a:cubicBezTo>
                    <a:pt x="38514" y="35064"/>
                    <a:pt x="38543" y="36768"/>
                    <a:pt x="38626" y="38779"/>
                  </a:cubicBezTo>
                  <a:cubicBezTo>
                    <a:pt x="38682" y="40288"/>
                    <a:pt x="38905" y="41294"/>
                    <a:pt x="39296" y="41797"/>
                  </a:cubicBezTo>
                  <a:cubicBezTo>
                    <a:pt x="39659" y="42328"/>
                    <a:pt x="40217" y="42775"/>
                    <a:pt x="40971" y="43138"/>
                  </a:cubicBezTo>
                  <a:lnTo>
                    <a:pt x="40971" y="44815"/>
                  </a:lnTo>
                  <a:lnTo>
                    <a:pt x="28579" y="44815"/>
                  </a:lnTo>
                  <a:cubicBezTo>
                    <a:pt x="28188" y="43921"/>
                    <a:pt x="27937" y="43110"/>
                    <a:pt x="27797" y="42356"/>
                  </a:cubicBezTo>
                  <a:cubicBezTo>
                    <a:pt x="27630" y="41545"/>
                    <a:pt x="27519" y="40651"/>
                    <a:pt x="27463" y="39674"/>
                  </a:cubicBezTo>
                  <a:cubicBezTo>
                    <a:pt x="25900" y="41406"/>
                    <a:pt x="24113" y="42858"/>
                    <a:pt x="22104" y="44032"/>
                  </a:cubicBezTo>
                  <a:cubicBezTo>
                    <a:pt x="19564" y="45429"/>
                    <a:pt x="16774" y="46156"/>
                    <a:pt x="13731" y="46156"/>
                  </a:cubicBezTo>
                  <a:cubicBezTo>
                    <a:pt x="9768" y="46156"/>
                    <a:pt x="6503" y="45038"/>
                    <a:pt x="3907" y="42803"/>
                  </a:cubicBezTo>
                  <a:cubicBezTo>
                    <a:pt x="1284" y="40512"/>
                    <a:pt x="0" y="37299"/>
                    <a:pt x="0" y="33192"/>
                  </a:cubicBezTo>
                  <a:cubicBezTo>
                    <a:pt x="0" y="27828"/>
                    <a:pt x="2066" y="23916"/>
                    <a:pt x="6252" y="21457"/>
                  </a:cubicBezTo>
                  <a:cubicBezTo>
                    <a:pt x="8484" y="20200"/>
                    <a:pt x="11834" y="19279"/>
                    <a:pt x="16299" y="18663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2F93FFFE-0142-470B-A51A-603E4D0B2C75}"/>
                </a:ext>
              </a:extLst>
            </p:cNvPr>
            <p:cNvSpPr/>
            <p:nvPr/>
          </p:nvSpPr>
          <p:spPr>
            <a:xfrm>
              <a:off x="2875951" y="760358"/>
              <a:ext cx="25341" cy="44814"/>
            </a:xfrm>
            <a:custGeom>
              <a:avLst/>
              <a:gdLst>
                <a:gd name="connsiteX0" fmla="*/ 23891 w 25341"/>
                <a:gd name="connsiteY0" fmla="*/ 0 h 44814"/>
                <a:gd name="connsiteX1" fmla="*/ 24337 w 25341"/>
                <a:gd name="connsiteY1" fmla="*/ 0 h 44814"/>
                <a:gd name="connsiteX2" fmla="*/ 25342 w 25341"/>
                <a:gd name="connsiteY2" fmla="*/ 112 h 44814"/>
                <a:gd name="connsiteX3" fmla="*/ 25342 w 25341"/>
                <a:gd name="connsiteY3" fmla="*/ 11846 h 44814"/>
                <a:gd name="connsiteX4" fmla="*/ 23444 w 25341"/>
                <a:gd name="connsiteY4" fmla="*/ 11735 h 44814"/>
                <a:gd name="connsiteX5" fmla="*/ 22104 w 25341"/>
                <a:gd name="connsiteY5" fmla="*/ 11623 h 44814"/>
                <a:gd name="connsiteX6" fmla="*/ 12838 w 25341"/>
                <a:gd name="connsiteY6" fmla="*/ 16093 h 44814"/>
                <a:gd name="connsiteX7" fmla="*/ 11499 w 25341"/>
                <a:gd name="connsiteY7" fmla="*/ 23916 h 44814"/>
                <a:gd name="connsiteX8" fmla="*/ 11499 w 25341"/>
                <a:gd name="connsiteY8" fmla="*/ 44815 h 44814"/>
                <a:gd name="connsiteX9" fmla="*/ 0 w 25341"/>
                <a:gd name="connsiteY9" fmla="*/ 44815 h 44814"/>
                <a:gd name="connsiteX10" fmla="*/ 0 w 25341"/>
                <a:gd name="connsiteY10" fmla="*/ 1006 h 44814"/>
                <a:gd name="connsiteX11" fmla="*/ 10829 w 25341"/>
                <a:gd name="connsiteY11" fmla="*/ 1006 h 44814"/>
                <a:gd name="connsiteX12" fmla="*/ 10829 w 25341"/>
                <a:gd name="connsiteY12" fmla="*/ 8717 h 44814"/>
                <a:gd name="connsiteX13" fmla="*/ 15518 w 25341"/>
                <a:gd name="connsiteY13" fmla="*/ 2682 h 44814"/>
                <a:gd name="connsiteX14" fmla="*/ 23891 w 25341"/>
                <a:gd name="connsiteY14" fmla="*/ 0 h 4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41" h="44814">
                  <a:moveTo>
                    <a:pt x="23891" y="0"/>
                  </a:moveTo>
                  <a:cubicBezTo>
                    <a:pt x="24030" y="0"/>
                    <a:pt x="24169" y="0"/>
                    <a:pt x="24337" y="0"/>
                  </a:cubicBezTo>
                  <a:cubicBezTo>
                    <a:pt x="24476" y="0"/>
                    <a:pt x="24811" y="56"/>
                    <a:pt x="25342" y="112"/>
                  </a:cubicBezTo>
                  <a:lnTo>
                    <a:pt x="25342" y="11846"/>
                  </a:lnTo>
                  <a:cubicBezTo>
                    <a:pt x="24671" y="11791"/>
                    <a:pt x="24030" y="11735"/>
                    <a:pt x="23444" y="11735"/>
                  </a:cubicBezTo>
                  <a:cubicBezTo>
                    <a:pt x="22830" y="11678"/>
                    <a:pt x="22383" y="11623"/>
                    <a:pt x="22104" y="11623"/>
                  </a:cubicBezTo>
                  <a:cubicBezTo>
                    <a:pt x="17471" y="11623"/>
                    <a:pt x="14401" y="13132"/>
                    <a:pt x="12838" y="16093"/>
                  </a:cubicBezTo>
                  <a:cubicBezTo>
                    <a:pt x="11945" y="17825"/>
                    <a:pt x="11499" y="20424"/>
                    <a:pt x="11499" y="23916"/>
                  </a:cubicBezTo>
                  <a:lnTo>
                    <a:pt x="11499" y="44815"/>
                  </a:lnTo>
                  <a:lnTo>
                    <a:pt x="0" y="44815"/>
                  </a:lnTo>
                  <a:lnTo>
                    <a:pt x="0" y="1006"/>
                  </a:lnTo>
                  <a:lnTo>
                    <a:pt x="10829" y="1006"/>
                  </a:lnTo>
                  <a:lnTo>
                    <a:pt x="10829" y="8717"/>
                  </a:lnTo>
                  <a:cubicBezTo>
                    <a:pt x="12615" y="5756"/>
                    <a:pt x="14178" y="3744"/>
                    <a:pt x="15518" y="2682"/>
                  </a:cubicBezTo>
                  <a:cubicBezTo>
                    <a:pt x="17667" y="894"/>
                    <a:pt x="20458" y="0"/>
                    <a:pt x="23891" y="0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709B780E-B65B-4ABB-99B6-47CFD2133025}"/>
                </a:ext>
              </a:extLst>
            </p:cNvPr>
            <p:cNvSpPr/>
            <p:nvPr/>
          </p:nvSpPr>
          <p:spPr>
            <a:xfrm>
              <a:off x="2905256" y="746053"/>
              <a:ext cx="42533" cy="60460"/>
            </a:xfrm>
            <a:custGeom>
              <a:avLst/>
              <a:gdLst>
                <a:gd name="connsiteX0" fmla="*/ 18863 w 42533"/>
                <a:gd name="connsiteY0" fmla="*/ 14305 h 60460"/>
                <a:gd name="connsiteX1" fmla="*/ 25900 w 42533"/>
                <a:gd name="connsiteY1" fmla="*/ 16093 h 60460"/>
                <a:gd name="connsiteX2" fmla="*/ 30923 w 42533"/>
                <a:gd name="connsiteY2" fmla="*/ 20899 h 60460"/>
                <a:gd name="connsiteX3" fmla="*/ 30923 w 42533"/>
                <a:gd name="connsiteY3" fmla="*/ 0 h 60460"/>
                <a:gd name="connsiteX4" fmla="*/ 42533 w 42533"/>
                <a:gd name="connsiteY4" fmla="*/ 0 h 60460"/>
                <a:gd name="connsiteX5" fmla="*/ 42533 w 42533"/>
                <a:gd name="connsiteY5" fmla="*/ 59119 h 60460"/>
                <a:gd name="connsiteX6" fmla="*/ 31480 w 42533"/>
                <a:gd name="connsiteY6" fmla="*/ 59119 h 60460"/>
                <a:gd name="connsiteX7" fmla="*/ 31480 w 42533"/>
                <a:gd name="connsiteY7" fmla="*/ 53084 h 60460"/>
                <a:gd name="connsiteX8" fmla="*/ 25900 w 42533"/>
                <a:gd name="connsiteY8" fmla="*/ 58784 h 60460"/>
                <a:gd name="connsiteX9" fmla="*/ 18084 w 42533"/>
                <a:gd name="connsiteY9" fmla="*/ 60460 h 60460"/>
                <a:gd name="connsiteX10" fmla="*/ 5138 w 42533"/>
                <a:gd name="connsiteY10" fmla="*/ 54314 h 60460"/>
                <a:gd name="connsiteX11" fmla="*/ 0 w 42533"/>
                <a:gd name="connsiteY11" fmla="*/ 38332 h 60460"/>
                <a:gd name="connsiteX12" fmla="*/ 5138 w 42533"/>
                <a:gd name="connsiteY12" fmla="*/ 20787 h 60460"/>
                <a:gd name="connsiteX13" fmla="*/ 18863 w 42533"/>
                <a:gd name="connsiteY13" fmla="*/ 14305 h 60460"/>
                <a:gd name="connsiteX14" fmla="*/ 21435 w 42533"/>
                <a:gd name="connsiteY14" fmla="*/ 50849 h 60460"/>
                <a:gd name="connsiteX15" fmla="*/ 28694 w 42533"/>
                <a:gd name="connsiteY15" fmla="*/ 47273 h 60460"/>
                <a:gd name="connsiteX16" fmla="*/ 31259 w 42533"/>
                <a:gd name="connsiteY16" fmla="*/ 37885 h 60460"/>
                <a:gd name="connsiteX17" fmla="*/ 27236 w 42533"/>
                <a:gd name="connsiteY17" fmla="*/ 26374 h 60460"/>
                <a:gd name="connsiteX18" fmla="*/ 21435 w 42533"/>
                <a:gd name="connsiteY18" fmla="*/ 24252 h 60460"/>
                <a:gd name="connsiteX19" fmla="*/ 14069 w 42533"/>
                <a:gd name="connsiteY19" fmla="*/ 28051 h 60460"/>
                <a:gd name="connsiteX20" fmla="*/ 11718 w 42533"/>
                <a:gd name="connsiteY20" fmla="*/ 37550 h 60460"/>
                <a:gd name="connsiteX21" fmla="*/ 14069 w 42533"/>
                <a:gd name="connsiteY21" fmla="*/ 47273 h 60460"/>
                <a:gd name="connsiteX22" fmla="*/ 21435 w 42533"/>
                <a:gd name="connsiteY22" fmla="*/ 50849 h 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33" h="60460">
                  <a:moveTo>
                    <a:pt x="18863" y="14305"/>
                  </a:moveTo>
                  <a:cubicBezTo>
                    <a:pt x="21549" y="14305"/>
                    <a:pt x="23893" y="14920"/>
                    <a:pt x="25900" y="16093"/>
                  </a:cubicBezTo>
                  <a:cubicBezTo>
                    <a:pt x="27965" y="17211"/>
                    <a:pt x="29637" y="18831"/>
                    <a:pt x="30923" y="20899"/>
                  </a:cubicBezTo>
                  <a:lnTo>
                    <a:pt x="30923" y="0"/>
                  </a:lnTo>
                  <a:lnTo>
                    <a:pt x="42533" y="0"/>
                  </a:lnTo>
                  <a:lnTo>
                    <a:pt x="42533" y="59119"/>
                  </a:lnTo>
                  <a:lnTo>
                    <a:pt x="31480" y="59119"/>
                  </a:lnTo>
                  <a:lnTo>
                    <a:pt x="31480" y="53084"/>
                  </a:lnTo>
                  <a:cubicBezTo>
                    <a:pt x="29837" y="55711"/>
                    <a:pt x="27965" y="57610"/>
                    <a:pt x="25900" y="58784"/>
                  </a:cubicBezTo>
                  <a:cubicBezTo>
                    <a:pt x="23807" y="59901"/>
                    <a:pt x="21213" y="60460"/>
                    <a:pt x="18084" y="60460"/>
                  </a:cubicBezTo>
                  <a:cubicBezTo>
                    <a:pt x="12947" y="60460"/>
                    <a:pt x="8624" y="58421"/>
                    <a:pt x="5138" y="54314"/>
                  </a:cubicBezTo>
                  <a:cubicBezTo>
                    <a:pt x="1701" y="50151"/>
                    <a:pt x="0" y="44815"/>
                    <a:pt x="0" y="38332"/>
                  </a:cubicBezTo>
                  <a:cubicBezTo>
                    <a:pt x="0" y="30901"/>
                    <a:pt x="1701" y="25033"/>
                    <a:pt x="5138" y="20787"/>
                  </a:cubicBezTo>
                  <a:cubicBezTo>
                    <a:pt x="8539" y="16484"/>
                    <a:pt x="13118" y="14305"/>
                    <a:pt x="18863" y="14305"/>
                  </a:cubicBezTo>
                  <a:close/>
                  <a:moveTo>
                    <a:pt x="21435" y="50849"/>
                  </a:moveTo>
                  <a:cubicBezTo>
                    <a:pt x="24614" y="50849"/>
                    <a:pt x="27043" y="49676"/>
                    <a:pt x="28694" y="47273"/>
                  </a:cubicBezTo>
                  <a:cubicBezTo>
                    <a:pt x="30394" y="44815"/>
                    <a:pt x="31259" y="41685"/>
                    <a:pt x="31259" y="37885"/>
                  </a:cubicBezTo>
                  <a:cubicBezTo>
                    <a:pt x="31259" y="32521"/>
                    <a:pt x="29916" y="28694"/>
                    <a:pt x="27236" y="26374"/>
                  </a:cubicBezTo>
                  <a:cubicBezTo>
                    <a:pt x="25593" y="24978"/>
                    <a:pt x="23664" y="24252"/>
                    <a:pt x="21435" y="24252"/>
                  </a:cubicBezTo>
                  <a:cubicBezTo>
                    <a:pt x="18084" y="24252"/>
                    <a:pt x="15626" y="25537"/>
                    <a:pt x="14069" y="28051"/>
                  </a:cubicBezTo>
                  <a:cubicBezTo>
                    <a:pt x="12504" y="30594"/>
                    <a:pt x="11718" y="33751"/>
                    <a:pt x="11718" y="37550"/>
                  </a:cubicBezTo>
                  <a:cubicBezTo>
                    <a:pt x="11718" y="41573"/>
                    <a:pt x="12504" y="44815"/>
                    <a:pt x="14069" y="47273"/>
                  </a:cubicBezTo>
                  <a:cubicBezTo>
                    <a:pt x="15683" y="49676"/>
                    <a:pt x="18141" y="50849"/>
                    <a:pt x="21435" y="50849"/>
                  </a:cubicBezTo>
                  <a:close/>
                </a:path>
              </a:pathLst>
            </a:custGeom>
            <a:solidFill>
              <a:schemeClr val="tx1"/>
            </a:solidFill>
            <a:ln w="7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4B3BB3C6-66DF-4B3A-817E-9689818B5523}"/>
                </a:ext>
              </a:extLst>
            </p:cNvPr>
            <p:cNvSpPr/>
            <p:nvPr/>
          </p:nvSpPr>
          <p:spPr>
            <a:xfrm>
              <a:off x="2964644" y="5596483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B4C1FEE-DD47-4470-B32D-5B1C5A41FFED}"/>
                </a:ext>
              </a:extLst>
            </p:cNvPr>
            <p:cNvSpPr/>
            <p:nvPr/>
          </p:nvSpPr>
          <p:spPr>
            <a:xfrm>
              <a:off x="2964644" y="5596483"/>
              <a:ext cx="7144" cy="617249"/>
            </a:xfrm>
            <a:custGeom>
              <a:avLst/>
              <a:gdLst>
                <a:gd name="connsiteX0" fmla="*/ 0 w 7144"/>
                <a:gd name="connsiteY0" fmla="*/ 617250 h 617249"/>
                <a:gd name="connsiteX1" fmla="*/ 0 w 7144"/>
                <a:gd name="connsiteY1" fmla="*/ 0 h 61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49">
                  <a:moveTo>
                    <a:pt x="0" y="61725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63AD11B9-1D13-437A-88DF-A65ECD512AAD}"/>
                </a:ext>
              </a:extLst>
            </p:cNvPr>
            <p:cNvSpPr/>
            <p:nvPr/>
          </p:nvSpPr>
          <p:spPr>
            <a:xfrm>
              <a:off x="2964644" y="6216308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0781579-E0B7-45C9-9F4E-E81A1DE4F4F5}"/>
                </a:ext>
              </a:extLst>
            </p:cNvPr>
            <p:cNvSpPr/>
            <p:nvPr/>
          </p:nvSpPr>
          <p:spPr>
            <a:xfrm>
              <a:off x="2913266" y="5905122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DDA2320F-549D-4476-97F7-5B9F6F187291}"/>
                </a:ext>
              </a:extLst>
            </p:cNvPr>
            <p:cNvSpPr/>
            <p:nvPr/>
          </p:nvSpPr>
          <p:spPr>
            <a:xfrm>
              <a:off x="2964644" y="2252190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C612F733-5FC9-4B97-86E7-CFA38B82D9D6}"/>
                </a:ext>
              </a:extLst>
            </p:cNvPr>
            <p:cNvSpPr/>
            <p:nvPr/>
          </p:nvSpPr>
          <p:spPr>
            <a:xfrm>
              <a:off x="2964644" y="2252190"/>
              <a:ext cx="7144" cy="617221"/>
            </a:xfrm>
            <a:custGeom>
              <a:avLst/>
              <a:gdLst>
                <a:gd name="connsiteX0" fmla="*/ 0 w 7144"/>
                <a:gd name="connsiteY0" fmla="*/ 617221 h 617221"/>
                <a:gd name="connsiteX1" fmla="*/ 0 w 7144"/>
                <a:gd name="connsiteY1" fmla="*/ 0 h 61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21">
                  <a:moveTo>
                    <a:pt x="0" y="61722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6A819594-E89D-4223-B314-FCDAA556EE49}"/>
                </a:ext>
              </a:extLst>
            </p:cNvPr>
            <p:cNvSpPr/>
            <p:nvPr/>
          </p:nvSpPr>
          <p:spPr>
            <a:xfrm>
              <a:off x="2964644" y="2871986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7E5B64EF-E549-4BA9-98A0-F41C0196B3E7}"/>
                </a:ext>
              </a:extLst>
            </p:cNvPr>
            <p:cNvSpPr/>
            <p:nvPr/>
          </p:nvSpPr>
          <p:spPr>
            <a:xfrm>
              <a:off x="2913266" y="2560801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85A09E46-1A99-485B-AAA1-4F89460472E5}"/>
                </a:ext>
              </a:extLst>
            </p:cNvPr>
            <p:cNvSpPr/>
            <p:nvPr/>
          </p:nvSpPr>
          <p:spPr>
            <a:xfrm>
              <a:off x="2964644" y="1584445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2DF403-B559-4557-890D-32164D9B8D3A}"/>
                </a:ext>
              </a:extLst>
            </p:cNvPr>
            <p:cNvSpPr/>
            <p:nvPr/>
          </p:nvSpPr>
          <p:spPr>
            <a:xfrm>
              <a:off x="2964644" y="1584445"/>
              <a:ext cx="7144" cy="617228"/>
            </a:xfrm>
            <a:custGeom>
              <a:avLst/>
              <a:gdLst>
                <a:gd name="connsiteX0" fmla="*/ 0 w 7144"/>
                <a:gd name="connsiteY0" fmla="*/ 617228 h 617228"/>
                <a:gd name="connsiteX1" fmla="*/ 0 w 7144"/>
                <a:gd name="connsiteY1" fmla="*/ 0 h 61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28">
                  <a:moveTo>
                    <a:pt x="0" y="61722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0AAEAA8-E073-46C6-AF57-9FD23278E938}"/>
                </a:ext>
              </a:extLst>
            </p:cNvPr>
            <p:cNvSpPr/>
            <p:nvPr/>
          </p:nvSpPr>
          <p:spPr>
            <a:xfrm>
              <a:off x="2964644" y="2204241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B435B795-E880-480B-9685-ABC2D9586889}"/>
                </a:ext>
              </a:extLst>
            </p:cNvPr>
            <p:cNvSpPr/>
            <p:nvPr/>
          </p:nvSpPr>
          <p:spPr>
            <a:xfrm>
              <a:off x="2913266" y="1893062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51ACE8A5-51F9-4440-A36A-940E463A5BAB}"/>
                </a:ext>
              </a:extLst>
            </p:cNvPr>
            <p:cNvSpPr/>
            <p:nvPr/>
          </p:nvSpPr>
          <p:spPr>
            <a:xfrm>
              <a:off x="2964644" y="915755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AEC86739-16A4-48A3-907A-ACA9392B86AA}"/>
                </a:ext>
              </a:extLst>
            </p:cNvPr>
            <p:cNvSpPr/>
            <p:nvPr/>
          </p:nvSpPr>
          <p:spPr>
            <a:xfrm>
              <a:off x="2964644" y="915755"/>
              <a:ext cx="7144" cy="617257"/>
            </a:xfrm>
            <a:custGeom>
              <a:avLst/>
              <a:gdLst>
                <a:gd name="connsiteX0" fmla="*/ 0 w 7144"/>
                <a:gd name="connsiteY0" fmla="*/ 617257 h 617257"/>
                <a:gd name="connsiteX1" fmla="*/ 0 w 7144"/>
                <a:gd name="connsiteY1" fmla="*/ 0 h 61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57">
                  <a:moveTo>
                    <a:pt x="0" y="617257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C1A24B20-F60E-480C-A7AB-FAB8B9B142F2}"/>
                </a:ext>
              </a:extLst>
            </p:cNvPr>
            <p:cNvSpPr/>
            <p:nvPr/>
          </p:nvSpPr>
          <p:spPr>
            <a:xfrm>
              <a:off x="2964644" y="1535580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468840C3-6DF8-4B72-9F2E-03170F40A70F}"/>
                </a:ext>
              </a:extLst>
            </p:cNvPr>
            <p:cNvSpPr/>
            <p:nvPr/>
          </p:nvSpPr>
          <p:spPr>
            <a:xfrm>
              <a:off x="2913266" y="1224368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3BDC6E6-ED13-4D98-A0E2-16F8662B2EE6}"/>
                </a:ext>
              </a:extLst>
            </p:cNvPr>
            <p:cNvSpPr/>
            <p:nvPr/>
          </p:nvSpPr>
          <p:spPr>
            <a:xfrm>
              <a:off x="2964644" y="2921803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B08F3D80-B9C2-4243-8A70-8200C0AC872E}"/>
                </a:ext>
              </a:extLst>
            </p:cNvPr>
            <p:cNvSpPr/>
            <p:nvPr/>
          </p:nvSpPr>
          <p:spPr>
            <a:xfrm>
              <a:off x="2964644" y="2921803"/>
              <a:ext cx="7144" cy="617228"/>
            </a:xfrm>
            <a:custGeom>
              <a:avLst/>
              <a:gdLst>
                <a:gd name="connsiteX0" fmla="*/ 0 w 7144"/>
                <a:gd name="connsiteY0" fmla="*/ 617228 h 617228"/>
                <a:gd name="connsiteX1" fmla="*/ 0 w 7144"/>
                <a:gd name="connsiteY1" fmla="*/ 0 h 61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28">
                  <a:moveTo>
                    <a:pt x="0" y="61722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CBEAFCC1-6F59-4808-B66F-6BF53FDAD1E0}"/>
                </a:ext>
              </a:extLst>
            </p:cNvPr>
            <p:cNvSpPr/>
            <p:nvPr/>
          </p:nvSpPr>
          <p:spPr>
            <a:xfrm>
              <a:off x="2964644" y="3541599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15B7943A-BA1E-415B-8FD8-94AD61657825}"/>
                </a:ext>
              </a:extLst>
            </p:cNvPr>
            <p:cNvSpPr/>
            <p:nvPr/>
          </p:nvSpPr>
          <p:spPr>
            <a:xfrm>
              <a:off x="2913266" y="3230413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6EEA35E1-0609-4755-B791-43C469054395}"/>
                </a:ext>
              </a:extLst>
            </p:cNvPr>
            <p:cNvSpPr/>
            <p:nvPr/>
          </p:nvSpPr>
          <p:spPr>
            <a:xfrm>
              <a:off x="2964644" y="4927814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62BB3D6C-C398-445D-AF07-7AC31B1C3509}"/>
                </a:ext>
              </a:extLst>
            </p:cNvPr>
            <p:cNvSpPr/>
            <p:nvPr/>
          </p:nvSpPr>
          <p:spPr>
            <a:xfrm>
              <a:off x="2964644" y="4927814"/>
              <a:ext cx="7144" cy="617228"/>
            </a:xfrm>
            <a:custGeom>
              <a:avLst/>
              <a:gdLst>
                <a:gd name="connsiteX0" fmla="*/ 0 w 7144"/>
                <a:gd name="connsiteY0" fmla="*/ 617228 h 617228"/>
                <a:gd name="connsiteX1" fmla="*/ 0 w 7144"/>
                <a:gd name="connsiteY1" fmla="*/ 0 h 61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28">
                  <a:moveTo>
                    <a:pt x="0" y="61722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756A75AD-3B13-4452-AF5D-B80E65C762E6}"/>
                </a:ext>
              </a:extLst>
            </p:cNvPr>
            <p:cNvSpPr/>
            <p:nvPr/>
          </p:nvSpPr>
          <p:spPr>
            <a:xfrm>
              <a:off x="2964644" y="5547618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75B4DD74-6739-4A34-9C4E-88DCE5F7821D}"/>
                </a:ext>
              </a:extLst>
            </p:cNvPr>
            <p:cNvSpPr/>
            <p:nvPr/>
          </p:nvSpPr>
          <p:spPr>
            <a:xfrm>
              <a:off x="2913266" y="5236433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17755635-A127-4191-A749-D4A39D72F5B2}"/>
                </a:ext>
              </a:extLst>
            </p:cNvPr>
            <p:cNvSpPr/>
            <p:nvPr/>
          </p:nvSpPr>
          <p:spPr>
            <a:xfrm>
              <a:off x="2964644" y="3590464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097118D6-8399-4E8A-A06E-8E48A344FAB9}"/>
                </a:ext>
              </a:extLst>
            </p:cNvPr>
            <p:cNvSpPr/>
            <p:nvPr/>
          </p:nvSpPr>
          <p:spPr>
            <a:xfrm>
              <a:off x="2964644" y="3590464"/>
              <a:ext cx="7144" cy="617228"/>
            </a:xfrm>
            <a:custGeom>
              <a:avLst/>
              <a:gdLst>
                <a:gd name="connsiteX0" fmla="*/ 0 w 7144"/>
                <a:gd name="connsiteY0" fmla="*/ 617228 h 617228"/>
                <a:gd name="connsiteX1" fmla="*/ 0 w 7144"/>
                <a:gd name="connsiteY1" fmla="*/ 0 h 61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28">
                  <a:moveTo>
                    <a:pt x="0" y="61722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143F72F-CD68-4740-8E9F-3A04D6E7118C}"/>
                </a:ext>
              </a:extLst>
            </p:cNvPr>
            <p:cNvSpPr/>
            <p:nvPr/>
          </p:nvSpPr>
          <p:spPr>
            <a:xfrm>
              <a:off x="2964644" y="4210260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98D23E8-9F26-4B96-92F1-E1F53DFD34D5}"/>
                </a:ext>
              </a:extLst>
            </p:cNvPr>
            <p:cNvSpPr/>
            <p:nvPr/>
          </p:nvSpPr>
          <p:spPr>
            <a:xfrm>
              <a:off x="2913266" y="3899074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91A3D245-C3F6-4E51-AB7E-6A10DE940539}"/>
                </a:ext>
              </a:extLst>
            </p:cNvPr>
            <p:cNvSpPr/>
            <p:nvPr/>
          </p:nvSpPr>
          <p:spPr>
            <a:xfrm>
              <a:off x="2964644" y="4258145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33C542D0-AE03-456B-9708-08471A440E74}"/>
                </a:ext>
              </a:extLst>
            </p:cNvPr>
            <p:cNvSpPr/>
            <p:nvPr/>
          </p:nvSpPr>
          <p:spPr>
            <a:xfrm>
              <a:off x="2964644" y="4258145"/>
              <a:ext cx="7144" cy="617256"/>
            </a:xfrm>
            <a:custGeom>
              <a:avLst/>
              <a:gdLst>
                <a:gd name="connsiteX0" fmla="*/ 0 w 7144"/>
                <a:gd name="connsiteY0" fmla="*/ 617257 h 617256"/>
                <a:gd name="connsiteX1" fmla="*/ 0 w 7144"/>
                <a:gd name="connsiteY1" fmla="*/ 0 h 6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4" h="617256">
                  <a:moveTo>
                    <a:pt x="0" y="617257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6F7E5D49-DA51-43F4-8694-5553D2CC7EBB}"/>
                </a:ext>
              </a:extLst>
            </p:cNvPr>
            <p:cNvSpPr/>
            <p:nvPr/>
          </p:nvSpPr>
          <p:spPr>
            <a:xfrm>
              <a:off x="2964644" y="4877977"/>
              <a:ext cx="308287" cy="7152"/>
            </a:xfrm>
            <a:custGeom>
              <a:avLst/>
              <a:gdLst>
                <a:gd name="connsiteX0" fmla="*/ 0 w 308287"/>
                <a:gd name="connsiteY0" fmla="*/ 0 h 7152"/>
                <a:gd name="connsiteX1" fmla="*/ 308287 w 30828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87" h="7152">
                  <a:moveTo>
                    <a:pt x="0" y="0"/>
                  </a:moveTo>
                  <a:lnTo>
                    <a:pt x="308287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C219AFBC-7837-4C89-A0CF-7E1E69B99A10}"/>
                </a:ext>
              </a:extLst>
            </p:cNvPr>
            <p:cNvSpPr/>
            <p:nvPr/>
          </p:nvSpPr>
          <p:spPr>
            <a:xfrm>
              <a:off x="2913266" y="4566792"/>
              <a:ext cx="51377" cy="7152"/>
            </a:xfrm>
            <a:custGeom>
              <a:avLst/>
              <a:gdLst>
                <a:gd name="connsiteX0" fmla="*/ 0 w 51377"/>
                <a:gd name="connsiteY0" fmla="*/ 0 h 7152"/>
                <a:gd name="connsiteX1" fmla="*/ 51378 w 51377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7" h="7152">
                  <a:moveTo>
                    <a:pt x="0" y="0"/>
                  </a:moveTo>
                  <a:lnTo>
                    <a:pt x="51378" y="0"/>
                  </a:lnTo>
                </a:path>
              </a:pathLst>
            </a:custGeom>
            <a:solidFill>
              <a:srgbClr val="FFFFFF"/>
            </a:solidFill>
            <a:ln w="51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210577-05E4-49EF-B810-0BFB7F1466CC}"/>
                </a:ext>
              </a:extLst>
            </p:cNvPr>
            <p:cNvSpPr/>
            <p:nvPr/>
          </p:nvSpPr>
          <p:spPr>
            <a:xfrm>
              <a:off x="5271666" y="3554452"/>
              <a:ext cx="308280" cy="308639"/>
            </a:xfrm>
            <a:custGeom>
              <a:avLst/>
              <a:gdLst>
                <a:gd name="connsiteX0" fmla="*/ 0 w 308280"/>
                <a:gd name="connsiteY0" fmla="*/ 0 h 308639"/>
                <a:gd name="connsiteX1" fmla="*/ 308280 w 308280"/>
                <a:gd name="connsiteY1" fmla="*/ 0 h 308639"/>
                <a:gd name="connsiteX2" fmla="*/ 308280 w 308280"/>
                <a:gd name="connsiteY2" fmla="*/ 308639 h 308639"/>
                <a:gd name="connsiteX3" fmla="*/ 0 w 308280"/>
                <a:gd name="connsiteY3" fmla="*/ 308639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39">
                  <a:moveTo>
                    <a:pt x="0" y="0"/>
                  </a:moveTo>
                  <a:lnTo>
                    <a:pt x="308280" y="0"/>
                  </a:lnTo>
                  <a:lnTo>
                    <a:pt x="308280" y="308639"/>
                  </a:lnTo>
                  <a:lnTo>
                    <a:pt x="0" y="308639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6A4927-A51E-4FC8-BD54-9F7B7BB28276}"/>
                </a:ext>
              </a:extLst>
            </p:cNvPr>
            <p:cNvSpPr/>
            <p:nvPr/>
          </p:nvSpPr>
          <p:spPr>
            <a:xfrm>
              <a:off x="5271666" y="4223141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0 h 308610"/>
                <a:gd name="connsiteX3" fmla="*/ 0 w 308280"/>
                <a:gd name="connsiteY3" fmla="*/ 30861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0"/>
                  </a:lnTo>
                  <a:lnTo>
                    <a:pt x="0" y="30861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111B14-87EC-46D8-AE27-A8B6D62F88E2}"/>
                </a:ext>
              </a:extLst>
            </p:cNvPr>
            <p:cNvSpPr/>
            <p:nvPr/>
          </p:nvSpPr>
          <p:spPr>
            <a:xfrm>
              <a:off x="5271666" y="3888796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1 h 308610"/>
                <a:gd name="connsiteX3" fmla="*/ 0 w 308280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23F7A87-ACB3-4514-A09C-A010088E3E2A}"/>
                </a:ext>
              </a:extLst>
            </p:cNvPr>
            <p:cNvSpPr/>
            <p:nvPr/>
          </p:nvSpPr>
          <p:spPr>
            <a:xfrm>
              <a:off x="5217716" y="4709224"/>
              <a:ext cx="411042" cy="7152"/>
            </a:xfrm>
            <a:custGeom>
              <a:avLst/>
              <a:gdLst>
                <a:gd name="connsiteX0" fmla="*/ 0 w 411042"/>
                <a:gd name="connsiteY0" fmla="*/ 0 h 7152"/>
                <a:gd name="connsiteX1" fmla="*/ 411043 w 411042"/>
                <a:gd name="connsiteY1" fmla="*/ 0 h 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042" h="7152">
                  <a:moveTo>
                    <a:pt x="0" y="0"/>
                  </a:moveTo>
                  <a:lnTo>
                    <a:pt x="411043" y="0"/>
                  </a:lnTo>
                </a:path>
              </a:pathLst>
            </a:custGeom>
            <a:noFill/>
            <a:ln w="1025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E207611-8BEC-46D9-A43B-76D8AD7E9BFF}"/>
                </a:ext>
              </a:extLst>
            </p:cNvPr>
            <p:cNvSpPr/>
            <p:nvPr/>
          </p:nvSpPr>
          <p:spPr>
            <a:xfrm>
              <a:off x="5271666" y="5226147"/>
              <a:ext cx="308280" cy="308618"/>
            </a:xfrm>
            <a:custGeom>
              <a:avLst/>
              <a:gdLst>
                <a:gd name="connsiteX0" fmla="*/ 0 w 308280"/>
                <a:gd name="connsiteY0" fmla="*/ 0 h 308618"/>
                <a:gd name="connsiteX1" fmla="*/ 308280 w 308280"/>
                <a:gd name="connsiteY1" fmla="*/ 0 h 308618"/>
                <a:gd name="connsiteX2" fmla="*/ 308280 w 308280"/>
                <a:gd name="connsiteY2" fmla="*/ 308618 h 308618"/>
                <a:gd name="connsiteX3" fmla="*/ 0 w 308280"/>
                <a:gd name="connsiteY3" fmla="*/ 308618 h 3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8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8134C1-45B6-46BD-8ADD-D726A85FBF57}"/>
                </a:ext>
              </a:extLst>
            </p:cNvPr>
            <p:cNvSpPr/>
            <p:nvPr/>
          </p:nvSpPr>
          <p:spPr>
            <a:xfrm>
              <a:off x="5271666" y="5560492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3C0A851-3196-4413-91A2-69462CFD3397}"/>
                </a:ext>
              </a:extLst>
            </p:cNvPr>
            <p:cNvSpPr/>
            <p:nvPr/>
          </p:nvSpPr>
          <p:spPr>
            <a:xfrm>
              <a:off x="5271666" y="5894815"/>
              <a:ext cx="308280" cy="308639"/>
            </a:xfrm>
            <a:custGeom>
              <a:avLst/>
              <a:gdLst>
                <a:gd name="connsiteX0" fmla="*/ 0 w 308280"/>
                <a:gd name="connsiteY0" fmla="*/ 0 h 308639"/>
                <a:gd name="connsiteX1" fmla="*/ 308280 w 308280"/>
                <a:gd name="connsiteY1" fmla="*/ 0 h 308639"/>
                <a:gd name="connsiteX2" fmla="*/ 308280 w 308280"/>
                <a:gd name="connsiteY2" fmla="*/ 308640 h 308639"/>
                <a:gd name="connsiteX3" fmla="*/ 0 w 308280"/>
                <a:gd name="connsiteY3" fmla="*/ 308640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39">
                  <a:moveTo>
                    <a:pt x="0" y="0"/>
                  </a:moveTo>
                  <a:lnTo>
                    <a:pt x="308280" y="0"/>
                  </a:lnTo>
                  <a:lnTo>
                    <a:pt x="308280" y="308640"/>
                  </a:lnTo>
                  <a:lnTo>
                    <a:pt x="0" y="30864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E1D498-A0CA-464B-BFF5-37EC692BF75A}"/>
                </a:ext>
              </a:extLst>
            </p:cNvPr>
            <p:cNvSpPr/>
            <p:nvPr/>
          </p:nvSpPr>
          <p:spPr>
            <a:xfrm>
              <a:off x="5271666" y="4891802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19FA8A-28EF-4714-939C-296E45554B0D}"/>
                </a:ext>
              </a:extLst>
            </p:cNvPr>
            <p:cNvSpPr/>
            <p:nvPr/>
          </p:nvSpPr>
          <p:spPr>
            <a:xfrm>
              <a:off x="5271666" y="4557457"/>
              <a:ext cx="308280" cy="308639"/>
            </a:xfrm>
            <a:custGeom>
              <a:avLst/>
              <a:gdLst>
                <a:gd name="connsiteX0" fmla="*/ 0 w 308280"/>
                <a:gd name="connsiteY0" fmla="*/ 0 h 308639"/>
                <a:gd name="connsiteX1" fmla="*/ 308280 w 308280"/>
                <a:gd name="connsiteY1" fmla="*/ 0 h 308639"/>
                <a:gd name="connsiteX2" fmla="*/ 308280 w 308280"/>
                <a:gd name="connsiteY2" fmla="*/ 308640 h 308639"/>
                <a:gd name="connsiteX3" fmla="*/ 0 w 308280"/>
                <a:gd name="connsiteY3" fmla="*/ 308640 h 30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39">
                  <a:moveTo>
                    <a:pt x="0" y="0"/>
                  </a:moveTo>
                  <a:lnTo>
                    <a:pt x="308280" y="0"/>
                  </a:lnTo>
                  <a:lnTo>
                    <a:pt x="308280" y="308640"/>
                  </a:lnTo>
                  <a:lnTo>
                    <a:pt x="0" y="308640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C9A2546-D37F-4E95-955F-B80354423F70}"/>
                </a:ext>
              </a:extLst>
            </p:cNvPr>
            <p:cNvSpPr/>
            <p:nvPr/>
          </p:nvSpPr>
          <p:spPr>
            <a:xfrm>
              <a:off x="5271666" y="1895630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1 h 308610"/>
                <a:gd name="connsiteX3" fmla="*/ 0 w 308280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344EEB-92F5-46FD-9AA7-E2517B4E48DC}"/>
                </a:ext>
              </a:extLst>
            </p:cNvPr>
            <p:cNvSpPr/>
            <p:nvPr/>
          </p:nvSpPr>
          <p:spPr>
            <a:xfrm>
              <a:off x="5271666" y="1561285"/>
              <a:ext cx="308280" cy="308610"/>
            </a:xfrm>
            <a:custGeom>
              <a:avLst/>
              <a:gdLst>
                <a:gd name="connsiteX0" fmla="*/ 0 w 308280"/>
                <a:gd name="connsiteY0" fmla="*/ 0 h 308610"/>
                <a:gd name="connsiteX1" fmla="*/ 308280 w 308280"/>
                <a:gd name="connsiteY1" fmla="*/ 0 h 308610"/>
                <a:gd name="connsiteX2" fmla="*/ 308280 w 308280"/>
                <a:gd name="connsiteY2" fmla="*/ 308611 h 308610"/>
                <a:gd name="connsiteX3" fmla="*/ 0 w 308280"/>
                <a:gd name="connsiteY3" fmla="*/ 30861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0">
                  <a:moveTo>
                    <a:pt x="0" y="0"/>
                  </a:moveTo>
                  <a:lnTo>
                    <a:pt x="308280" y="0"/>
                  </a:lnTo>
                  <a:lnTo>
                    <a:pt x="308280" y="308611"/>
                  </a:lnTo>
                  <a:lnTo>
                    <a:pt x="0" y="308611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5BCB18-47B6-4B6B-9B54-ABAD01D89813}"/>
                </a:ext>
              </a:extLst>
            </p:cNvPr>
            <p:cNvSpPr/>
            <p:nvPr/>
          </p:nvSpPr>
          <p:spPr>
            <a:xfrm>
              <a:off x="5271666" y="1226967"/>
              <a:ext cx="308280" cy="308612"/>
            </a:xfrm>
            <a:custGeom>
              <a:avLst/>
              <a:gdLst>
                <a:gd name="connsiteX0" fmla="*/ 0 w 308280"/>
                <a:gd name="connsiteY0" fmla="*/ 0 h 308612"/>
                <a:gd name="connsiteX1" fmla="*/ 308280 w 308280"/>
                <a:gd name="connsiteY1" fmla="*/ 0 h 308612"/>
                <a:gd name="connsiteX2" fmla="*/ 308280 w 308280"/>
                <a:gd name="connsiteY2" fmla="*/ 308613 h 308612"/>
                <a:gd name="connsiteX3" fmla="*/ 0 w 308280"/>
                <a:gd name="connsiteY3" fmla="*/ 308613 h 30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2">
                  <a:moveTo>
                    <a:pt x="0" y="0"/>
                  </a:moveTo>
                  <a:lnTo>
                    <a:pt x="308280" y="0"/>
                  </a:lnTo>
                  <a:lnTo>
                    <a:pt x="308280" y="308613"/>
                  </a:lnTo>
                  <a:lnTo>
                    <a:pt x="0" y="308613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42547E4-F1D0-42D2-AD2B-CD354713D7FB}"/>
                </a:ext>
              </a:extLst>
            </p:cNvPr>
            <p:cNvSpPr/>
            <p:nvPr/>
          </p:nvSpPr>
          <p:spPr>
            <a:xfrm>
              <a:off x="5271666" y="892621"/>
              <a:ext cx="308280" cy="308614"/>
            </a:xfrm>
            <a:custGeom>
              <a:avLst/>
              <a:gdLst>
                <a:gd name="connsiteX0" fmla="*/ 0 w 308280"/>
                <a:gd name="connsiteY0" fmla="*/ 0 h 308614"/>
                <a:gd name="connsiteX1" fmla="*/ 308280 w 308280"/>
                <a:gd name="connsiteY1" fmla="*/ 0 h 308614"/>
                <a:gd name="connsiteX2" fmla="*/ 308280 w 308280"/>
                <a:gd name="connsiteY2" fmla="*/ 308614 h 308614"/>
                <a:gd name="connsiteX3" fmla="*/ 0 w 308280"/>
                <a:gd name="connsiteY3" fmla="*/ 308614 h 3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4">
                  <a:moveTo>
                    <a:pt x="0" y="0"/>
                  </a:moveTo>
                  <a:lnTo>
                    <a:pt x="308280" y="0"/>
                  </a:lnTo>
                  <a:lnTo>
                    <a:pt x="308280" y="308614"/>
                  </a:lnTo>
                  <a:lnTo>
                    <a:pt x="0" y="308614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546137-0CC2-43DE-9764-DDFBB8B917D5}"/>
                </a:ext>
              </a:extLst>
            </p:cNvPr>
            <p:cNvSpPr/>
            <p:nvPr/>
          </p:nvSpPr>
          <p:spPr>
            <a:xfrm>
              <a:off x="5271666" y="2229975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954B395-DA85-4F85-9015-2951337C3129}"/>
                </a:ext>
              </a:extLst>
            </p:cNvPr>
            <p:cNvSpPr/>
            <p:nvPr/>
          </p:nvSpPr>
          <p:spPr>
            <a:xfrm>
              <a:off x="5271666" y="2564291"/>
              <a:ext cx="308280" cy="308646"/>
            </a:xfrm>
            <a:custGeom>
              <a:avLst/>
              <a:gdLst>
                <a:gd name="connsiteX0" fmla="*/ 0 w 308280"/>
                <a:gd name="connsiteY0" fmla="*/ 0 h 308646"/>
                <a:gd name="connsiteX1" fmla="*/ 308280 w 308280"/>
                <a:gd name="connsiteY1" fmla="*/ 0 h 308646"/>
                <a:gd name="connsiteX2" fmla="*/ 308280 w 308280"/>
                <a:gd name="connsiteY2" fmla="*/ 308646 h 308646"/>
                <a:gd name="connsiteX3" fmla="*/ 0 w 308280"/>
                <a:gd name="connsiteY3" fmla="*/ 308646 h 30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46">
                  <a:moveTo>
                    <a:pt x="0" y="0"/>
                  </a:moveTo>
                  <a:lnTo>
                    <a:pt x="308280" y="0"/>
                  </a:lnTo>
                  <a:lnTo>
                    <a:pt x="308280" y="308646"/>
                  </a:lnTo>
                  <a:lnTo>
                    <a:pt x="0" y="308646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DB3438-AF64-452F-BC9C-0744338D0750}"/>
                </a:ext>
              </a:extLst>
            </p:cNvPr>
            <p:cNvSpPr/>
            <p:nvPr/>
          </p:nvSpPr>
          <p:spPr>
            <a:xfrm>
              <a:off x="5271666" y="2898636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B64E7D-12CB-4DFC-B1D0-AE071C8A5AA4}"/>
                </a:ext>
              </a:extLst>
            </p:cNvPr>
            <p:cNvSpPr/>
            <p:nvPr/>
          </p:nvSpPr>
          <p:spPr>
            <a:xfrm>
              <a:off x="5271666" y="3232981"/>
              <a:ext cx="308280" cy="308617"/>
            </a:xfrm>
            <a:custGeom>
              <a:avLst/>
              <a:gdLst>
                <a:gd name="connsiteX0" fmla="*/ 0 w 308280"/>
                <a:gd name="connsiteY0" fmla="*/ 0 h 308617"/>
                <a:gd name="connsiteX1" fmla="*/ 308280 w 308280"/>
                <a:gd name="connsiteY1" fmla="*/ 0 h 308617"/>
                <a:gd name="connsiteX2" fmla="*/ 308280 w 308280"/>
                <a:gd name="connsiteY2" fmla="*/ 308618 h 308617"/>
                <a:gd name="connsiteX3" fmla="*/ 0 w 308280"/>
                <a:gd name="connsiteY3" fmla="*/ 308618 h 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80" h="308617">
                  <a:moveTo>
                    <a:pt x="0" y="0"/>
                  </a:moveTo>
                  <a:lnTo>
                    <a:pt x="308280" y="0"/>
                  </a:lnTo>
                  <a:lnTo>
                    <a:pt x="308280" y="308618"/>
                  </a:lnTo>
                  <a:lnTo>
                    <a:pt x="0" y="308618"/>
                  </a:lnTo>
                  <a:close/>
                </a:path>
              </a:pathLst>
            </a:custGeom>
            <a:noFill/>
            <a:ln w="2564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53" name="Content Placeholder 825">
            <a:extLst>
              <a:ext uri="{FF2B5EF4-FFF2-40B4-BE49-F238E27FC236}">
                <a16:creationId xmlns:a16="http://schemas.microsoft.com/office/drawing/2014/main" id="{10F31C6B-3AD2-446B-835E-C56450A0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41" y="1491823"/>
            <a:ext cx="3714926" cy="5366177"/>
          </a:xfrm>
        </p:spPr>
        <p:txBody>
          <a:bodyPr>
            <a:normAutofit/>
          </a:bodyPr>
          <a:lstStyle/>
          <a:p>
            <a:r>
              <a:rPr lang="en-US" sz="2000" dirty="0"/>
              <a:t>Buffer 32 pixels worth of data.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207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9148-FC39-4052-AC99-DBE9D934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433C-9FDE-40A4-A26E-8EC68B1F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IRSP systems need to be capable of operating at high speeds with large resolutions to meet the needs of the sensor testing community.</a:t>
            </a:r>
          </a:p>
          <a:p>
            <a:pPr lvl="1"/>
            <a:r>
              <a:rPr lang="en-US" sz="1800" dirty="0"/>
              <a:t>High frame-rates (1Khz, 2Khz, …)</a:t>
            </a:r>
          </a:p>
          <a:p>
            <a:pPr lvl="1"/>
            <a:r>
              <a:rPr lang="en-US" sz="1800" dirty="0"/>
              <a:t>Large resolutions (1024x1024, 2048x2048, …)</a:t>
            </a:r>
          </a:p>
          <a:p>
            <a:pPr lvl="1"/>
            <a:r>
              <a:rPr lang="en-US" sz="1800" dirty="0"/>
              <a:t>Sub-frame latency</a:t>
            </a:r>
          </a:p>
          <a:p>
            <a:r>
              <a:rPr lang="en-US" sz="2000" dirty="0"/>
              <a:t>To reach these speeds is not possible with hardware alone.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2F739-49B1-4DC2-8958-AB4660FE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06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8B38-9F42-4077-8A47-46AB9295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94414"/>
          </a:xfrm>
        </p:spPr>
        <p:txBody>
          <a:bodyPr>
            <a:normAutofit fontScale="90000"/>
          </a:bodyPr>
          <a:lstStyle/>
          <a:p>
            <a:r>
              <a:rPr lang="en-US" dirty="0"/>
              <a:t>Bit-packing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D014B-FC5D-4BC7-9576-8C8493C3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20" name="Table 39">
            <a:extLst>
              <a:ext uri="{FF2B5EF4-FFF2-40B4-BE49-F238E27FC236}">
                <a16:creationId xmlns:a16="http://schemas.microsoft.com/office/drawing/2014/main" id="{47AE48F6-A213-46A6-BC26-2AAA27C15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36644"/>
              </p:ext>
            </p:extLst>
          </p:nvPr>
        </p:nvGraphicFramePr>
        <p:xfrm>
          <a:off x="9596096" y="834018"/>
          <a:ext cx="1029863" cy="914400"/>
        </p:xfrm>
        <a:graphic>
          <a:graphicData uri="http://schemas.openxmlformats.org/drawingml/2006/table">
            <a:tbl>
              <a:tblPr firstRow="1" bandRow="1"/>
              <a:tblGrid>
                <a:gridCol w="1029863">
                  <a:extLst>
                    <a:ext uri="{9D8B030D-6E8A-4147-A177-3AD203B41FA5}">
                      <a16:colId xmlns:a16="http://schemas.microsoft.com/office/drawing/2014/main" val="1127200489"/>
                    </a:ext>
                  </a:extLst>
                </a:gridCol>
              </a:tblGrid>
              <a:tr h="263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Batang" panose="02030600000101010101" pitchFamily="18" charset="-127"/>
                          <a:cs typeface="Courier New" panose="02070309020205020404" pitchFamily="49" charset="0"/>
                        </a:rPr>
                        <a:t>RGB Legend</a:t>
                      </a:r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67531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Batang" panose="02030600000101010101" pitchFamily="18" charset="-127"/>
                          <a:cs typeface="Courier New" panose="02070309020205020404" pitchFamily="49" charset="0"/>
                        </a:rPr>
                        <a:t>R: Red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Batang" panose="02030600000101010101" pitchFamily="18" charset="-127"/>
                          <a:cs typeface="Courier New" panose="02070309020205020404" pitchFamily="49" charset="0"/>
                        </a:rPr>
                        <a:t>G: Green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Batang" panose="02030600000101010101" pitchFamily="18" charset="-127"/>
                          <a:cs typeface="Courier New" panose="02070309020205020404" pitchFamily="49" charset="0"/>
                        </a:rPr>
                        <a:t>B: Blue</a:t>
                      </a:r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97669"/>
                  </a:ext>
                </a:extLst>
              </a:tr>
            </a:tbl>
          </a:graphicData>
        </a:graphic>
      </p:graphicFrame>
      <p:graphicFrame>
        <p:nvGraphicFramePr>
          <p:cNvPr id="21" name="Table 39">
            <a:extLst>
              <a:ext uri="{FF2B5EF4-FFF2-40B4-BE49-F238E27FC236}">
                <a16:creationId xmlns:a16="http://schemas.microsoft.com/office/drawing/2014/main" id="{15D25F1A-B8F4-49A4-BD31-21F284166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4744"/>
              </p:ext>
            </p:extLst>
          </p:nvPr>
        </p:nvGraphicFramePr>
        <p:xfrm>
          <a:off x="9022851" y="2028309"/>
          <a:ext cx="1624590" cy="1097280"/>
        </p:xfrm>
        <a:graphic>
          <a:graphicData uri="http://schemas.openxmlformats.org/drawingml/2006/table">
            <a:tbl>
              <a:tblPr firstRow="1" bandRow="1"/>
              <a:tblGrid>
                <a:gridCol w="1624590">
                  <a:extLst>
                    <a:ext uri="{9D8B030D-6E8A-4147-A177-3AD203B41FA5}">
                      <a16:colId xmlns:a16="http://schemas.microsoft.com/office/drawing/2014/main" val="1127200489"/>
                    </a:ext>
                  </a:extLst>
                </a:gridCol>
              </a:tblGrid>
              <a:tr h="263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Mapping Legend</a:t>
                      </a:r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67531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S: Drive Strength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L: Left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R: Right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U: Unused</a:t>
                      </a:r>
                    </a:p>
                  </a:txBody>
                  <a:tcPr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9766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7A447DD-3564-4C1B-98F3-203301B75050}"/>
              </a:ext>
            </a:extLst>
          </p:cNvPr>
          <p:cNvGrpSpPr/>
          <p:nvPr/>
        </p:nvGrpSpPr>
        <p:grpSpPr>
          <a:xfrm>
            <a:off x="4649620" y="4424908"/>
            <a:ext cx="6432413" cy="1925621"/>
            <a:chOff x="2523284" y="3601200"/>
            <a:chExt cx="6432408" cy="1925621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322A319-B455-4162-8045-38BFD88F5822}"/>
                </a:ext>
              </a:extLst>
            </p:cNvPr>
            <p:cNvSpPr/>
            <p:nvPr/>
          </p:nvSpPr>
          <p:spPr>
            <a:xfrm rot="5400000">
              <a:off x="7333699" y="3502366"/>
              <a:ext cx="581893" cy="2662093"/>
            </a:xfrm>
            <a:prstGeom prst="rightBrace">
              <a:avLst>
                <a:gd name="adj1" fmla="val 4238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8A86F9-DFFD-492B-AEDF-D90AD91E94DF}"/>
                </a:ext>
              </a:extLst>
            </p:cNvPr>
            <p:cNvSpPr txBox="1"/>
            <p:nvPr/>
          </p:nvSpPr>
          <p:spPr>
            <a:xfrm>
              <a:off x="7416826" y="5157489"/>
              <a:ext cx="41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66137-9C6E-45BC-AE18-73DC1C286803}"/>
                </a:ext>
              </a:extLst>
            </p:cNvPr>
            <p:cNvSpPr txBox="1"/>
            <p:nvPr/>
          </p:nvSpPr>
          <p:spPr>
            <a:xfrm>
              <a:off x="4515559" y="5157489"/>
              <a:ext cx="42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8F1946-A71A-46BF-B652-348693C8CFAF}"/>
                </a:ext>
              </a:extLst>
            </p:cNvPr>
            <p:cNvSpPr txBox="1"/>
            <p:nvPr/>
          </p:nvSpPr>
          <p:spPr>
            <a:xfrm>
              <a:off x="3117161" y="5157489"/>
              <a:ext cx="31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</a:t>
              </a:r>
            </a:p>
          </p:txBody>
        </p:sp>
        <p:graphicFrame>
          <p:nvGraphicFramePr>
            <p:cNvPr id="18" name="Content Placeholder 4">
              <a:extLst>
                <a:ext uri="{FF2B5EF4-FFF2-40B4-BE49-F238E27FC236}">
                  <a16:creationId xmlns:a16="http://schemas.microsoft.com/office/drawing/2014/main" id="{48835CB5-12FE-4BED-A5CA-51D0609BFA4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35952"/>
                </p:ext>
              </p:extLst>
            </p:nvPr>
          </p:nvGraphicFramePr>
          <p:xfrm>
            <a:off x="2523284" y="3619988"/>
            <a:ext cx="6432408" cy="922480"/>
          </p:xfrm>
          <a:graphic>
            <a:graphicData uri="http://schemas.openxmlformats.org/drawingml/2006/table">
              <a:tbl>
                <a:tblPr/>
                <a:tblGrid>
                  <a:gridCol w="630437">
                    <a:extLst>
                      <a:ext uri="{9D8B030D-6E8A-4147-A177-3AD203B41FA5}">
                        <a16:colId xmlns:a16="http://schemas.microsoft.com/office/drawing/2014/main" val="974503739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2176164516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224588651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389459282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2216118665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868607385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880032310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634188717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250629004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622501480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193215045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28543647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089592807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984210038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191652900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4285464233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7897234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476648504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2204086425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58651726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237831409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52043906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1911911400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3493807190"/>
                      </a:ext>
                    </a:extLst>
                  </a:gridCol>
                  <a:gridCol w="241749">
                    <a:extLst>
                      <a:ext uri="{9D8B030D-6E8A-4147-A177-3AD203B41FA5}">
                        <a16:colId xmlns:a16="http://schemas.microsoft.com/office/drawing/2014/main" val="68693165"/>
                      </a:ext>
                    </a:extLst>
                  </a:gridCol>
                </a:tblGrid>
                <a:tr h="23062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Bit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7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23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22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21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20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19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18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17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16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15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14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13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12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11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10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9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8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7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6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5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4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3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2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1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rPr>
                          <a:t>0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85000"/>
                        </a:sys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60299358"/>
                    </a:ext>
                  </a:extLst>
                </a:tr>
                <a:tr h="23062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RGB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7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C000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B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65514186"/>
                    </a:ext>
                  </a:extLst>
                </a:tr>
                <a:tr h="23062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7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r>
                          <a:rPr lang="en-US" sz="12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 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marL="0" algn="l" defTabSz="914400" rtl="0" eaLnBrk="1" fontAlgn="b" latinLnBrk="0" hangingPunct="1"/>
                        <a:endPara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463322275"/>
                    </a:ext>
                  </a:extLst>
                </a:tr>
                <a:tr h="23062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Mapping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ysClr val="window" lastClr="FFFFFF">
                          <a:lumMod val="75000"/>
                        </a:sys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S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9E4A16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L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U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pattFill prst="wdUpDiag">
                        <a:fgClr>
                          <a:sysClr val="windowText" lastClr="000000">
                            <a:lumMod val="50000"/>
                            <a:lumOff val="50000"/>
                          </a:sysClr>
                        </a:fgClr>
                        <a:bgClr>
                          <a:sysClr val="window" lastClr="FFFFFF">
                            <a:lumMod val="85000"/>
                          </a:sysClr>
                        </a:bgClr>
                      </a:patt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1905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 panose="020F0502020204030204"/>
                          </a:defRPr>
                        </a:lvl9pPr>
                      </a:lstStyle>
                      <a:p>
                        <a:pPr algn="ctr" fontAlgn="b"/>
                        <a:r>
                          <a: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rPr>
                          <a:t>R</a:t>
                        </a:r>
                      </a:p>
                    </a:txBody>
                    <a:tcPr marL="9525" marR="9525" marT="9525" marB="0" anchor="ctr">
                      <a:lnL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>
                          <a:lumMod val="60000"/>
                          <a:lumOff val="4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8244077"/>
                    </a:ext>
                  </a:extLst>
                </a:tr>
              </a:tbl>
            </a:graphicData>
          </a:graphic>
        </p:graphicFrame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2B417C1-D8C4-47EF-ACD9-8F381E232ACD}"/>
                </a:ext>
              </a:extLst>
            </p:cNvPr>
            <p:cNvSpPr/>
            <p:nvPr/>
          </p:nvSpPr>
          <p:spPr>
            <a:xfrm rot="5400000">
              <a:off x="4435186" y="3502366"/>
              <a:ext cx="581893" cy="2662094"/>
            </a:xfrm>
            <a:prstGeom prst="rightBrace">
              <a:avLst>
                <a:gd name="adj1" fmla="val 4238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08322E-E94A-4295-9F95-2A0A67513235}"/>
                </a:ext>
              </a:extLst>
            </p:cNvPr>
            <p:cNvCxnSpPr>
              <a:cxnSpLocks/>
            </p:cNvCxnSpPr>
            <p:nvPr/>
          </p:nvCxnSpPr>
          <p:spPr>
            <a:xfrm>
              <a:off x="3275484" y="4542466"/>
              <a:ext cx="0" cy="65864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829685-EC19-4DB2-B2D4-9ACDC0CA418A}"/>
                </a:ext>
              </a:extLst>
            </p:cNvPr>
            <p:cNvSpPr/>
            <p:nvPr/>
          </p:nvSpPr>
          <p:spPr>
            <a:xfrm>
              <a:off x="2523284" y="3601200"/>
              <a:ext cx="6432408" cy="941266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6BB2AF-2968-4AD9-85D5-B317947917D7}"/>
              </a:ext>
            </a:extLst>
          </p:cNvPr>
          <p:cNvSpPr txBox="1"/>
          <p:nvPr/>
        </p:nvSpPr>
        <p:spPr>
          <a:xfrm>
            <a:off x="6641897" y="397519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Data Bit-packing</a:t>
            </a:r>
          </a:p>
        </p:txBody>
      </p:sp>
      <p:sp>
        <p:nvSpPr>
          <p:cNvPr id="23" name="Content Placeholder 825">
            <a:extLst>
              <a:ext uri="{FF2B5EF4-FFF2-40B4-BE49-F238E27FC236}">
                <a16:creationId xmlns:a16="http://schemas.microsoft.com/office/drawing/2014/main" id="{6E285292-9128-4134-8106-8E6FC24C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41" y="1491823"/>
            <a:ext cx="3714926" cy="5366177"/>
          </a:xfrm>
        </p:spPr>
        <p:txBody>
          <a:bodyPr>
            <a:normAutofit/>
          </a:bodyPr>
          <a:lstStyle/>
          <a:p>
            <a:r>
              <a:rPr lang="en-US" sz="2000" dirty="0"/>
              <a:t>“Pixels” are clipped and scaled into an 11-bit format packeted into a 24-bit RGB pixel word.</a:t>
            </a:r>
          </a:p>
          <a:p>
            <a:r>
              <a:rPr lang="en-US" sz="2000" dirty="0"/>
              <a:t>Segmented by column</a:t>
            </a:r>
          </a:p>
          <a:p>
            <a:pPr lvl="1"/>
            <a:r>
              <a:rPr lang="en-US" sz="1800" dirty="0"/>
              <a:t>Even columns go into the L portions.</a:t>
            </a:r>
          </a:p>
          <a:p>
            <a:pPr lvl="1"/>
            <a:r>
              <a:rPr lang="en-US" sz="1800" dirty="0"/>
              <a:t>Odd Columns go into the R portions. </a:t>
            </a:r>
          </a:p>
          <a:p>
            <a:r>
              <a:rPr lang="en-US" sz="2000" dirty="0"/>
              <a:t>For example:</a:t>
            </a:r>
          </a:p>
          <a:p>
            <a:pPr lvl="1"/>
            <a:r>
              <a:rPr lang="en-US" sz="1800" dirty="0"/>
              <a:t>Pixels of column 0 and 1 would combine into a single 22-bit RGB pixel (with one strong bit).</a:t>
            </a:r>
          </a:p>
          <a:p>
            <a:pPr lvl="1"/>
            <a:r>
              <a:rPr lang="en-US" sz="1800" dirty="0"/>
              <a:t>Pixels of Column 2 and 3 would combine similarly, so on so forth</a:t>
            </a:r>
          </a:p>
        </p:txBody>
      </p:sp>
    </p:spTree>
    <p:extLst>
      <p:ext uri="{BB962C8B-B14F-4D97-AF65-F5344CB8AC3E}">
        <p14:creationId xmlns:p14="http://schemas.microsoft.com/office/powerpoint/2010/main" val="3780237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49BF-53C8-49AA-85E1-ED79F07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01006-2AF8-40D9-AA79-31A4481E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91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78E9FF-1F81-44EE-94A4-687CD4256C72}"/>
              </a:ext>
            </a:extLst>
          </p:cNvPr>
          <p:cNvGrpSpPr/>
          <p:nvPr/>
        </p:nvGrpSpPr>
        <p:grpSpPr>
          <a:xfrm>
            <a:off x="655692" y="1643826"/>
            <a:ext cx="10292470" cy="4075497"/>
            <a:chOff x="662042" y="1406586"/>
            <a:chExt cx="10795390" cy="42746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C2AA16-7048-491B-865D-98DAA6FFDEA3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FE16F4-95F7-4340-8DB7-6472761360BD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E212B5-EFAF-4F22-8C7A-D32CDF39FE12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 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7EC044-1E55-43C8-80A0-8898645EECA0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63C4AF-2E25-4EDE-B70D-DB1F136A1822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0458F32-1B0D-462C-B182-361F291E3F04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F1A53CCC-8789-43CA-942A-5862A6F07AC9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0586E0AA-B41A-41C9-ACD5-6D8D398B0C69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5668930-7EED-4E46-B608-877D4FC1E17E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AD0DF6D-A64D-4E32-B7C3-113D28687BEE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AA3977-5C02-40DD-8F88-4D5E094F18DF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8570788" y="1775918"/>
              <a:ext cx="33708" cy="7552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E705D7-DA34-41F4-B2FB-AB51084E3827}"/>
                </a:ext>
              </a:extLst>
            </p:cNvPr>
            <p:cNvSpPr txBox="1"/>
            <p:nvPr/>
          </p:nvSpPr>
          <p:spPr>
            <a:xfrm>
              <a:off x="7946258" y="140658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34C11B-9930-4EAB-B320-018A5391030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8570788" y="4510818"/>
              <a:ext cx="1" cy="80107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0DFFC9-E2A7-4393-B0D5-812406DEA7EC}"/>
                </a:ext>
              </a:extLst>
            </p:cNvPr>
            <p:cNvSpPr txBox="1"/>
            <p:nvPr/>
          </p:nvSpPr>
          <p:spPr>
            <a:xfrm>
              <a:off x="7946258" y="531189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2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520521-3944-421D-BAE7-005CCA8619C2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9742B-1443-4176-AFBE-53371EA9C12A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736523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647E-AEE3-47C7-98A4-FDB2CDBC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Quadrant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D7F2-D8AF-4807-B1FE-09C9F0F6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92</a:t>
            </a:fld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6F5719F-E10D-4BF8-87E2-8647CD50A9EE}"/>
              </a:ext>
            </a:extLst>
          </p:cNvPr>
          <p:cNvGrpSpPr/>
          <p:nvPr/>
        </p:nvGrpSpPr>
        <p:grpSpPr>
          <a:xfrm>
            <a:off x="655692" y="1873221"/>
            <a:ext cx="10292470" cy="3752371"/>
            <a:chOff x="662042" y="1645419"/>
            <a:chExt cx="10795390" cy="393572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6E72A7-C818-46B4-AFE9-71561E6A5468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D7937F-94B5-4D79-A5C1-9A6169778E87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7A58B6-47E1-4015-B5BE-7FBC5798601C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A685F63-D5BF-4AC2-9D52-D7784F0FA8FA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B0D167-C94F-4523-A55D-D54400E52F6D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BABA2E0B-7F5A-4AAC-BDF2-E5FBB1606725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5413F76-72A6-404A-9BBF-4611329F6433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670CA2AF-A2D7-4880-A60C-F49C078D8782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EAE6C6C-424B-450B-94BE-2A1C8C3C0A48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0AD0C835-CC67-4BCD-89E9-89F88E2F923C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19787D8-E1CD-46EB-A139-FD9B7D009AFE}"/>
                </a:ext>
              </a:extLst>
            </p:cNvPr>
            <p:cNvCxnSpPr>
              <a:cxnSpLocks/>
              <a:stCxn id="66" idx="0"/>
              <a:endCxn id="66" idx="2"/>
            </p:cNvCxnSpPr>
            <p:nvPr/>
          </p:nvCxnSpPr>
          <p:spPr>
            <a:xfrm>
              <a:off x="1974764" y="2291758"/>
              <a:ext cx="0" cy="268896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407B15-DED4-4FF0-B82B-A1F9C3991F53}"/>
                </a:ext>
              </a:extLst>
            </p:cNvPr>
            <p:cNvCxnSpPr>
              <a:cxnSpLocks/>
              <a:stCxn id="71" idx="1"/>
              <a:endCxn id="66" idx="1"/>
            </p:cNvCxnSpPr>
            <p:nvPr/>
          </p:nvCxnSpPr>
          <p:spPr>
            <a:xfrm flipH="1" flipV="1">
              <a:off x="662042" y="3636237"/>
              <a:ext cx="2622940" cy="1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BC4435-D9EA-4DE0-BFC4-BA452057C2FE}"/>
                </a:ext>
              </a:extLst>
            </p:cNvPr>
            <p:cNvSpPr txBox="1"/>
            <p:nvPr/>
          </p:nvSpPr>
          <p:spPr>
            <a:xfrm>
              <a:off x="2702211" y="164893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Q2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EDFA0B-32C6-4E37-BBE1-776639B2F444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636966" y="2018271"/>
              <a:ext cx="293833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7CB0E2-8EFE-47A1-875B-EB98C86860F4}"/>
                </a:ext>
              </a:extLst>
            </p:cNvPr>
            <p:cNvSpPr txBox="1"/>
            <p:nvPr/>
          </p:nvSpPr>
          <p:spPr>
            <a:xfrm>
              <a:off x="715921" y="164893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Q1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B0D5458-F2AF-420D-B338-6239FBA1BBB9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944509" y="2018271"/>
              <a:ext cx="228588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5E56DEB-1195-45B4-BE72-2AFC9D911FCA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H="1">
              <a:off x="944509" y="4821682"/>
              <a:ext cx="185672" cy="38348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D3AC6F-08C1-4986-90AB-A8922661D61D}"/>
                </a:ext>
              </a:extLst>
            </p:cNvPr>
            <p:cNvSpPr txBox="1"/>
            <p:nvPr/>
          </p:nvSpPr>
          <p:spPr>
            <a:xfrm>
              <a:off x="715921" y="520517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4B76E5-E8EB-4267-89C5-D80745B4ADCA}"/>
                </a:ext>
              </a:extLst>
            </p:cNvPr>
            <p:cNvSpPr txBox="1"/>
            <p:nvPr/>
          </p:nvSpPr>
          <p:spPr>
            <a:xfrm>
              <a:off x="2641166" y="520165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Q4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6830FC-9070-4932-B8A8-F801052AE848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702211" y="4821682"/>
              <a:ext cx="167543" cy="37996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29F44B6-61BA-47CD-99D1-F107365C0102}"/>
                </a:ext>
              </a:extLst>
            </p:cNvPr>
            <p:cNvCxnSpPr>
              <a:cxnSpLocks/>
              <a:stCxn id="70" idx="0"/>
              <a:endCxn id="70" idx="2"/>
            </p:cNvCxnSpPr>
            <p:nvPr/>
          </p:nvCxnSpPr>
          <p:spPr>
            <a:xfrm>
              <a:off x="10144710" y="2291758"/>
              <a:ext cx="0" cy="268896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085EADD-92ED-457A-B112-68CD8DCD5A0C}"/>
                </a:ext>
              </a:extLst>
            </p:cNvPr>
            <p:cNvCxnSpPr>
              <a:cxnSpLocks/>
              <a:stCxn id="70" idx="3"/>
              <a:endCxn id="70" idx="1"/>
            </p:cNvCxnSpPr>
            <p:nvPr/>
          </p:nvCxnSpPr>
          <p:spPr>
            <a:xfrm flipH="1">
              <a:off x="8831988" y="3636238"/>
              <a:ext cx="2625444" cy="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916D3-8BE6-4E46-9345-B28C7FB4FD2D}"/>
                </a:ext>
              </a:extLst>
            </p:cNvPr>
            <p:cNvSpPr txBox="1"/>
            <p:nvPr/>
          </p:nvSpPr>
          <p:spPr>
            <a:xfrm>
              <a:off x="10870842" y="164541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Q2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AC831D5-ED67-47F8-AB23-5EBFC101C584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H="1">
              <a:off x="10805597" y="2014751"/>
              <a:ext cx="293833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52D650-256B-492C-9B15-B96379C6C2EC}"/>
                </a:ext>
              </a:extLst>
            </p:cNvPr>
            <p:cNvSpPr txBox="1"/>
            <p:nvPr/>
          </p:nvSpPr>
          <p:spPr>
            <a:xfrm>
              <a:off x="8884552" y="164541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D4030B0-1341-44B0-BA4B-F9BC091AE55A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>
              <a:off x="9113140" y="2014751"/>
              <a:ext cx="228588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0913468-7226-43B4-BAE3-26A87AE4A8C2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9113140" y="4818162"/>
              <a:ext cx="185672" cy="38348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E4C0B28-E78D-4EE9-A3AA-8BC3F7EB6F12}"/>
                </a:ext>
              </a:extLst>
            </p:cNvPr>
            <p:cNvSpPr txBox="1"/>
            <p:nvPr/>
          </p:nvSpPr>
          <p:spPr>
            <a:xfrm>
              <a:off x="8884552" y="520165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824F4E-5453-4D9E-9CE9-CC96BB774F1B}"/>
                </a:ext>
              </a:extLst>
            </p:cNvPr>
            <p:cNvSpPr txBox="1"/>
            <p:nvPr/>
          </p:nvSpPr>
          <p:spPr>
            <a:xfrm>
              <a:off x="10809797" y="519813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Q4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E26F5B-720F-437C-A865-AB0A217F35CD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10870842" y="4818162"/>
              <a:ext cx="167543" cy="37996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FDFD837-1840-4756-832D-2C732738106D}"/>
                </a:ext>
              </a:extLst>
            </p:cNvPr>
            <p:cNvCxnSpPr>
              <a:cxnSpLocks/>
              <a:stCxn id="67" idx="0"/>
              <a:endCxn id="67" idx="2"/>
            </p:cNvCxnSpPr>
            <p:nvPr/>
          </p:nvCxnSpPr>
          <p:spPr>
            <a:xfrm>
              <a:off x="4345431" y="2291758"/>
              <a:ext cx="0" cy="268896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06881AD-5C06-4668-B435-412E8FA8D7C3}"/>
                </a:ext>
              </a:extLst>
            </p:cNvPr>
            <p:cNvCxnSpPr>
              <a:cxnSpLocks/>
              <a:stCxn id="74" idx="1"/>
              <a:endCxn id="67" idx="1"/>
            </p:cNvCxnSpPr>
            <p:nvPr/>
          </p:nvCxnSpPr>
          <p:spPr>
            <a:xfrm flipH="1">
              <a:off x="3689070" y="3636238"/>
              <a:ext cx="1310218" cy="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C073550-17C7-4EB5-9D27-D742948CB607}"/>
                </a:ext>
              </a:extLst>
            </p:cNvPr>
            <p:cNvSpPr txBox="1"/>
            <p:nvPr/>
          </p:nvSpPr>
          <p:spPr>
            <a:xfrm>
              <a:off x="3575952" y="164541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Q1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D520D8A-E127-477A-9652-0920D41FCE94}"/>
                </a:ext>
              </a:extLst>
            </p:cNvPr>
            <p:cNvCxnSpPr>
              <a:cxnSpLocks/>
              <a:stCxn id="98" idx="2"/>
            </p:cNvCxnSpPr>
            <p:nvPr/>
          </p:nvCxnSpPr>
          <p:spPr>
            <a:xfrm>
              <a:off x="3804540" y="2014751"/>
              <a:ext cx="228588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D0C32D-3D2B-41BB-9B8C-34D54D58472B}"/>
                </a:ext>
              </a:extLst>
            </p:cNvPr>
            <p:cNvSpPr txBox="1"/>
            <p:nvPr/>
          </p:nvSpPr>
          <p:spPr>
            <a:xfrm>
              <a:off x="4616092" y="164541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Q2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60C153-5AA5-4F19-8CA7-B98528068968}"/>
                </a:ext>
              </a:extLst>
            </p:cNvPr>
            <p:cNvCxnSpPr>
              <a:cxnSpLocks/>
              <a:stCxn id="100" idx="2"/>
            </p:cNvCxnSpPr>
            <p:nvPr/>
          </p:nvCxnSpPr>
          <p:spPr>
            <a:xfrm flipH="1">
              <a:off x="4550847" y="2014751"/>
              <a:ext cx="293833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E3F8547-8C59-4647-84D9-41DAECFCDA14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 flipH="1">
              <a:off x="3810890" y="4818162"/>
              <a:ext cx="185672" cy="38348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5795B10-FC31-4DC6-8EF4-E742F2A22FC3}"/>
                </a:ext>
              </a:extLst>
            </p:cNvPr>
            <p:cNvSpPr txBox="1"/>
            <p:nvPr/>
          </p:nvSpPr>
          <p:spPr>
            <a:xfrm>
              <a:off x="3582302" y="520165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F2891E-410D-402C-A375-C3CBE63A9C56}"/>
                </a:ext>
              </a:extLst>
            </p:cNvPr>
            <p:cNvSpPr txBox="1"/>
            <p:nvPr/>
          </p:nvSpPr>
          <p:spPr>
            <a:xfrm>
              <a:off x="4586797" y="519813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Q4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763EF42-E9B3-4F88-809D-9EF9D35C0359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>
              <a:off x="4647842" y="4818162"/>
              <a:ext cx="167543" cy="37996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1A0B80F-CAE9-4F7A-A69F-528248A789CD}"/>
                </a:ext>
              </a:extLst>
            </p:cNvPr>
            <p:cNvCxnSpPr>
              <a:cxnSpLocks/>
            </p:cNvCxnSpPr>
            <p:nvPr/>
          </p:nvCxnSpPr>
          <p:spPr>
            <a:xfrm>
              <a:off x="6061201" y="2298108"/>
              <a:ext cx="0" cy="268896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41707D-A5A2-4CB6-AB33-57929FBE8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840" y="3642588"/>
              <a:ext cx="1310218" cy="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7B608AA-C15D-4F6F-9A8D-FCB01096119B}"/>
                </a:ext>
              </a:extLst>
            </p:cNvPr>
            <p:cNvSpPr txBox="1"/>
            <p:nvPr/>
          </p:nvSpPr>
          <p:spPr>
            <a:xfrm>
              <a:off x="5291722" y="165176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Q1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9BF15C5-5D03-4CE1-876E-21B4CEADC6B2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5520310" y="2021101"/>
              <a:ext cx="228588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8A0E76-7F55-4771-8330-8FB1E5841CB5}"/>
                </a:ext>
              </a:extLst>
            </p:cNvPr>
            <p:cNvSpPr txBox="1"/>
            <p:nvPr/>
          </p:nvSpPr>
          <p:spPr>
            <a:xfrm>
              <a:off x="6331862" y="165176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Q2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9F8739C-1460-4B02-843B-7153E98BD59B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 flipH="1">
              <a:off x="6266617" y="2021101"/>
              <a:ext cx="293833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12279F4-A153-4E9E-9361-55230C1D5629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5526660" y="4824512"/>
              <a:ext cx="185672" cy="38348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FA07DB-6F32-446D-B716-CA6768FF6DED}"/>
                </a:ext>
              </a:extLst>
            </p:cNvPr>
            <p:cNvSpPr txBox="1"/>
            <p:nvPr/>
          </p:nvSpPr>
          <p:spPr>
            <a:xfrm>
              <a:off x="5298072" y="520800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Q3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9A6809F-D2D5-44C9-BB55-5FD3642B5913}"/>
                </a:ext>
              </a:extLst>
            </p:cNvPr>
            <p:cNvSpPr txBox="1"/>
            <p:nvPr/>
          </p:nvSpPr>
          <p:spPr>
            <a:xfrm>
              <a:off x="6302567" y="520448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Q4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0F906F4-EFA1-45E6-B438-C47CB019F613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>
              <a:off x="6363612" y="4824512"/>
              <a:ext cx="167543" cy="37996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9E94583-FFCB-404C-AD16-C2395E935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6960" y="3646398"/>
              <a:ext cx="1310218" cy="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AA1C945-4606-4C43-B33A-D147EDB6AB48}"/>
                </a:ext>
              </a:extLst>
            </p:cNvPr>
            <p:cNvSpPr txBox="1"/>
            <p:nvPr/>
          </p:nvSpPr>
          <p:spPr>
            <a:xfrm>
              <a:off x="7013842" y="165557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Q1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E0F6C61-2BC0-47FB-B3ED-9693012FC0B7}"/>
                </a:ext>
              </a:extLst>
            </p:cNvPr>
            <p:cNvCxnSpPr>
              <a:cxnSpLocks/>
              <a:stCxn id="117" idx="2"/>
            </p:cNvCxnSpPr>
            <p:nvPr/>
          </p:nvCxnSpPr>
          <p:spPr>
            <a:xfrm>
              <a:off x="7242430" y="2024911"/>
              <a:ext cx="228588" cy="48615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26FD2E-5E23-434D-B199-F19A9C2EB15D}"/>
                </a:ext>
              </a:extLst>
            </p:cNvPr>
            <p:cNvSpPr txBox="1"/>
            <p:nvPr/>
          </p:nvSpPr>
          <p:spPr>
            <a:xfrm>
              <a:off x="8053982" y="165557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Q2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38F3CE-AD8A-4CDC-85F5-0AD1CF3D2802}"/>
                </a:ext>
              </a:extLst>
            </p:cNvPr>
            <p:cNvCxnSpPr>
              <a:cxnSpLocks/>
              <a:stCxn id="119" idx="2"/>
            </p:cNvCxnSpPr>
            <p:nvPr/>
          </p:nvCxnSpPr>
          <p:spPr>
            <a:xfrm flipH="1">
              <a:off x="8051003" y="2024911"/>
              <a:ext cx="231567" cy="1340484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A90EA22-BAE9-4FB0-B1C0-9026BB7047F5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 flipH="1">
              <a:off x="7248780" y="3979138"/>
              <a:ext cx="205675" cy="1232672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32EA1C5-C8D2-4E2B-91C6-A9C9E7EA6E08}"/>
                </a:ext>
              </a:extLst>
            </p:cNvPr>
            <p:cNvSpPr txBox="1"/>
            <p:nvPr/>
          </p:nvSpPr>
          <p:spPr>
            <a:xfrm>
              <a:off x="7020192" y="521181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684F57-A280-48E9-BB66-3A16226F2F41}"/>
                </a:ext>
              </a:extLst>
            </p:cNvPr>
            <p:cNvSpPr txBox="1"/>
            <p:nvPr/>
          </p:nvSpPr>
          <p:spPr>
            <a:xfrm>
              <a:off x="8024687" y="5208290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Q4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89E5760-31D9-4465-82B2-7731CB7B66B1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8085732" y="4828322"/>
              <a:ext cx="167543" cy="37996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753184-FF99-48D7-941C-B483BA102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7682" y="4309973"/>
              <a:ext cx="1310218" cy="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E270770-78B7-4075-9EAB-411E28289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032" y="2969488"/>
              <a:ext cx="1310218" cy="0"/>
            </a:xfrm>
            <a:prstGeom prst="line">
              <a:avLst/>
            </a:prstGeom>
            <a:noFill/>
            <a:ln w="4762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9B8EA4D-0E4A-47E9-99E2-FC4A25D25D50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C765AD6-32A4-4D24-8847-695731918571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899540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94D7-D17A-48F5-B350-7B070081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Quadrant Layout Colored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94BB3-BE74-4D64-BB3E-3A4CDA4B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93</a:t>
            </a:fld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C1DA7AB-686B-4ADE-B243-67A34628C0DF}"/>
              </a:ext>
            </a:extLst>
          </p:cNvPr>
          <p:cNvGrpSpPr/>
          <p:nvPr/>
        </p:nvGrpSpPr>
        <p:grpSpPr>
          <a:xfrm>
            <a:off x="650695" y="2492996"/>
            <a:ext cx="10297468" cy="2570606"/>
            <a:chOff x="657045" y="2416796"/>
            <a:chExt cx="10297468" cy="25706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F53A44E-6285-4797-A441-7F0526C023C6}"/>
                </a:ext>
              </a:extLst>
            </p:cNvPr>
            <p:cNvSpPr/>
            <p:nvPr/>
          </p:nvSpPr>
          <p:spPr>
            <a:xfrm>
              <a:off x="661808" y="2418608"/>
              <a:ext cx="2501898" cy="25624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58C2C3E-0399-4166-826A-1B1D35D392AF}"/>
                </a:ext>
              </a:extLst>
            </p:cNvPr>
            <p:cNvSpPr/>
            <p:nvPr/>
          </p:nvSpPr>
          <p:spPr>
            <a:xfrm>
              <a:off x="3546393" y="2418608"/>
              <a:ext cx="1250949" cy="256242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8D9EF4-E048-4E84-B086-62CC4280EC9F}"/>
                </a:ext>
              </a:extLst>
            </p:cNvPr>
            <p:cNvSpPr/>
            <p:nvPr/>
          </p:nvSpPr>
          <p:spPr>
            <a:xfrm>
              <a:off x="5180029" y="2418608"/>
              <a:ext cx="1250949" cy="256242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CE0374C-9DF9-4DA4-BBE9-38DBBF1D28B9}"/>
                </a:ext>
              </a:extLst>
            </p:cNvPr>
            <p:cNvSpPr/>
            <p:nvPr/>
          </p:nvSpPr>
          <p:spPr>
            <a:xfrm>
              <a:off x="6813664" y="2418608"/>
              <a:ext cx="1250949" cy="256242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C4996F-3F4D-4F85-B859-94328CF8EB9E}"/>
                </a:ext>
              </a:extLst>
            </p:cNvPr>
            <p:cNvSpPr/>
            <p:nvPr/>
          </p:nvSpPr>
          <p:spPr>
            <a:xfrm>
              <a:off x="8447300" y="2418608"/>
              <a:ext cx="2501898" cy="2562425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50FACC20-8DBC-4986-9239-822AC1572E77}"/>
                </a:ext>
              </a:extLst>
            </p:cNvPr>
            <p:cNvSpPr/>
            <p:nvPr/>
          </p:nvSpPr>
          <p:spPr>
            <a:xfrm>
              <a:off x="3161320" y="3373056"/>
              <a:ext cx="387460" cy="653528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232A8919-3AF8-409C-A4FB-0307266FB929}"/>
                </a:ext>
              </a:extLst>
            </p:cNvPr>
            <p:cNvSpPr/>
            <p:nvPr/>
          </p:nvSpPr>
          <p:spPr>
            <a:xfrm>
              <a:off x="8062227" y="2778401"/>
              <a:ext cx="387460" cy="653528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08F11FD-253A-4214-A6FA-A8EEB1D607D0}"/>
                </a:ext>
              </a:extLst>
            </p:cNvPr>
            <p:cNvSpPr/>
            <p:nvPr/>
          </p:nvSpPr>
          <p:spPr>
            <a:xfrm>
              <a:off x="8062227" y="3879717"/>
              <a:ext cx="387460" cy="653528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3BAB0440-4568-433D-8382-77D642BB7C11}"/>
                </a:ext>
              </a:extLst>
            </p:cNvPr>
            <p:cNvSpPr/>
            <p:nvPr/>
          </p:nvSpPr>
          <p:spPr>
            <a:xfrm>
              <a:off x="4794956" y="3373056"/>
              <a:ext cx="387460" cy="653528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23A07A44-6CBA-470C-ACA7-0379FB818112}"/>
                </a:ext>
              </a:extLst>
            </p:cNvPr>
            <p:cNvSpPr/>
            <p:nvPr/>
          </p:nvSpPr>
          <p:spPr>
            <a:xfrm>
              <a:off x="6426204" y="3373056"/>
              <a:ext cx="387460" cy="653528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C128E2-1F9E-4117-8A1F-BA42AA8EBF80}"/>
                </a:ext>
              </a:extLst>
            </p:cNvPr>
            <p:cNvSpPr/>
            <p:nvPr/>
          </p:nvSpPr>
          <p:spPr>
            <a:xfrm>
              <a:off x="659426" y="2418611"/>
              <a:ext cx="1255713" cy="1281209"/>
            </a:xfrm>
            <a:prstGeom prst="rect">
              <a:avLst/>
            </a:prstGeom>
            <a:solidFill>
              <a:srgbClr val="00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06A2548-4176-428A-B88B-44399BC54DB3}"/>
                </a:ext>
              </a:extLst>
            </p:cNvPr>
            <p:cNvSpPr/>
            <p:nvPr/>
          </p:nvSpPr>
          <p:spPr>
            <a:xfrm>
              <a:off x="1910375" y="2418611"/>
              <a:ext cx="1255713" cy="1281209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85AA54-6DF4-4258-ABA2-FE328195A773}"/>
                </a:ext>
              </a:extLst>
            </p:cNvPr>
            <p:cNvSpPr txBox="1"/>
            <p:nvPr/>
          </p:nvSpPr>
          <p:spPr>
            <a:xfrm>
              <a:off x="982314" y="4146108"/>
              <a:ext cx="176038" cy="49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en-US" sz="2800" dirty="0">
                <a:latin typeface="Calibri" panose="020F0502020204030204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BFA07C-E8C7-4AE5-87EC-EFF6094BD601}"/>
                </a:ext>
              </a:extLst>
            </p:cNvPr>
            <p:cNvSpPr txBox="1"/>
            <p:nvPr/>
          </p:nvSpPr>
          <p:spPr>
            <a:xfrm>
              <a:off x="2232070" y="4146108"/>
              <a:ext cx="176038" cy="49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en-US" sz="2800" dirty="0"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8065E5-2563-49AF-BD33-8EFE33B89ED9}"/>
                </a:ext>
              </a:extLst>
            </p:cNvPr>
            <p:cNvSpPr/>
            <p:nvPr/>
          </p:nvSpPr>
          <p:spPr>
            <a:xfrm>
              <a:off x="1912657" y="3699820"/>
              <a:ext cx="1255713" cy="1281209"/>
            </a:xfrm>
            <a:prstGeom prst="rect">
              <a:avLst/>
            </a:prstGeom>
            <a:solidFill>
              <a:srgbClr val="7030A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Q4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E6C1D0-AB07-4740-88D3-4BA8674B2D4C}"/>
                </a:ext>
              </a:extLst>
            </p:cNvPr>
            <p:cNvSpPr/>
            <p:nvPr/>
          </p:nvSpPr>
          <p:spPr>
            <a:xfrm>
              <a:off x="657045" y="3706193"/>
              <a:ext cx="1255713" cy="1281209"/>
            </a:xfrm>
            <a:prstGeom prst="rect">
              <a:avLst/>
            </a:prstGeom>
            <a:solidFill>
              <a:srgbClr val="FFC0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94FD0C-98EB-46BE-B068-93DC54D67208}"/>
                </a:ext>
              </a:extLst>
            </p:cNvPr>
            <p:cNvSpPr/>
            <p:nvPr/>
          </p:nvSpPr>
          <p:spPr>
            <a:xfrm>
              <a:off x="4191484" y="3699820"/>
              <a:ext cx="622529" cy="1281209"/>
            </a:xfrm>
            <a:prstGeom prst="rect">
              <a:avLst/>
            </a:prstGeom>
            <a:solidFill>
              <a:srgbClr val="7030A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Q4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30818F-CDD1-4598-B1C9-16EAD5593B11}"/>
                </a:ext>
              </a:extLst>
            </p:cNvPr>
            <p:cNvSpPr/>
            <p:nvPr/>
          </p:nvSpPr>
          <p:spPr>
            <a:xfrm>
              <a:off x="3549913" y="3699816"/>
              <a:ext cx="641571" cy="1281209"/>
            </a:xfrm>
            <a:prstGeom prst="rect">
              <a:avLst/>
            </a:prstGeom>
            <a:solidFill>
              <a:srgbClr val="FFC0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Q3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328DA2-C8D5-4E84-B416-6368922A04C8}"/>
                </a:ext>
              </a:extLst>
            </p:cNvPr>
            <p:cNvSpPr/>
            <p:nvPr/>
          </p:nvSpPr>
          <p:spPr>
            <a:xfrm>
              <a:off x="3546393" y="2418608"/>
              <a:ext cx="645091" cy="1281209"/>
            </a:xfrm>
            <a:prstGeom prst="rect">
              <a:avLst/>
            </a:prstGeom>
            <a:solidFill>
              <a:srgbClr val="00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9B61A0-B252-445A-B094-B1456B621828}"/>
                </a:ext>
              </a:extLst>
            </p:cNvPr>
            <p:cNvSpPr/>
            <p:nvPr/>
          </p:nvSpPr>
          <p:spPr>
            <a:xfrm>
              <a:off x="4191484" y="2418608"/>
              <a:ext cx="622529" cy="1281209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D276F8-663A-4A93-B4A8-F84A9C646743}"/>
                </a:ext>
              </a:extLst>
            </p:cNvPr>
            <p:cNvSpPr/>
            <p:nvPr/>
          </p:nvSpPr>
          <p:spPr>
            <a:xfrm>
              <a:off x="5809565" y="3699816"/>
              <a:ext cx="622529" cy="1281209"/>
            </a:xfrm>
            <a:prstGeom prst="rect">
              <a:avLst/>
            </a:prstGeom>
            <a:solidFill>
              <a:srgbClr val="7030A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Q4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31AA1FF-D20A-44FD-AF37-A72AED016E18}"/>
                </a:ext>
              </a:extLst>
            </p:cNvPr>
            <p:cNvSpPr/>
            <p:nvPr/>
          </p:nvSpPr>
          <p:spPr>
            <a:xfrm>
              <a:off x="5167994" y="3699812"/>
              <a:ext cx="641571" cy="1281209"/>
            </a:xfrm>
            <a:prstGeom prst="rect">
              <a:avLst/>
            </a:prstGeom>
            <a:solidFill>
              <a:srgbClr val="FFC0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Q3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473BE32-AF79-4E8D-BA67-AD714CA4F477}"/>
                </a:ext>
              </a:extLst>
            </p:cNvPr>
            <p:cNvSpPr/>
            <p:nvPr/>
          </p:nvSpPr>
          <p:spPr>
            <a:xfrm>
              <a:off x="5164474" y="2418604"/>
              <a:ext cx="645091" cy="1281209"/>
            </a:xfrm>
            <a:prstGeom prst="rect">
              <a:avLst/>
            </a:prstGeom>
            <a:solidFill>
              <a:srgbClr val="00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7CA5E6C-9049-49ED-B00A-446626B45B7C}"/>
                </a:ext>
              </a:extLst>
            </p:cNvPr>
            <p:cNvSpPr/>
            <p:nvPr/>
          </p:nvSpPr>
          <p:spPr>
            <a:xfrm>
              <a:off x="5809565" y="2418604"/>
              <a:ext cx="622529" cy="1281209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90F1802-820C-4649-BCCB-EB732BDE738D}"/>
                </a:ext>
              </a:extLst>
            </p:cNvPr>
            <p:cNvSpPr/>
            <p:nvPr/>
          </p:nvSpPr>
          <p:spPr>
            <a:xfrm>
              <a:off x="6808154" y="4392750"/>
              <a:ext cx="1262312" cy="588271"/>
            </a:xfrm>
            <a:prstGeom prst="rect">
              <a:avLst/>
            </a:prstGeom>
            <a:solidFill>
              <a:srgbClr val="7030A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Q4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0B0597D-B81B-46C1-8978-289AEA7B8675}"/>
                </a:ext>
              </a:extLst>
            </p:cNvPr>
            <p:cNvSpPr/>
            <p:nvPr/>
          </p:nvSpPr>
          <p:spPr>
            <a:xfrm>
              <a:off x="6806403" y="3706193"/>
              <a:ext cx="1264064" cy="686557"/>
            </a:xfrm>
            <a:prstGeom prst="rect">
              <a:avLst/>
            </a:prstGeom>
            <a:solidFill>
              <a:srgbClr val="FFC0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9FA7F2-468D-4802-8595-E54872E2BACB}"/>
                </a:ext>
              </a:extLst>
            </p:cNvPr>
            <p:cNvSpPr/>
            <p:nvPr/>
          </p:nvSpPr>
          <p:spPr>
            <a:xfrm>
              <a:off x="6802882" y="2418600"/>
              <a:ext cx="1267585" cy="686572"/>
            </a:xfrm>
            <a:prstGeom prst="rect">
              <a:avLst/>
            </a:prstGeom>
            <a:solidFill>
              <a:srgbClr val="00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BD67962-A22A-4F9B-B5EA-652DE57BC9D7}"/>
                </a:ext>
              </a:extLst>
            </p:cNvPr>
            <p:cNvSpPr/>
            <p:nvPr/>
          </p:nvSpPr>
          <p:spPr>
            <a:xfrm>
              <a:off x="6806403" y="3105165"/>
              <a:ext cx="1264064" cy="601029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Q2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6D98AA-8CF4-4448-8111-AD66E7D5FD33}"/>
                </a:ext>
              </a:extLst>
            </p:cNvPr>
            <p:cNvSpPr/>
            <p:nvPr/>
          </p:nvSpPr>
          <p:spPr>
            <a:xfrm>
              <a:off x="8445570" y="2416796"/>
              <a:ext cx="1255713" cy="1281209"/>
            </a:xfrm>
            <a:prstGeom prst="rect">
              <a:avLst/>
            </a:prstGeom>
            <a:solidFill>
              <a:srgbClr val="00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E61FEB-4041-48B0-8CF0-ADB11718550A}"/>
                </a:ext>
              </a:extLst>
            </p:cNvPr>
            <p:cNvSpPr/>
            <p:nvPr/>
          </p:nvSpPr>
          <p:spPr>
            <a:xfrm>
              <a:off x="9696518" y="2416796"/>
              <a:ext cx="1255713" cy="1281209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Q2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63EE4EA-3CD5-42CA-9FD0-A6DDC89F8A8B}"/>
                </a:ext>
              </a:extLst>
            </p:cNvPr>
            <p:cNvSpPr/>
            <p:nvPr/>
          </p:nvSpPr>
          <p:spPr>
            <a:xfrm>
              <a:off x="9698800" y="3698005"/>
              <a:ext cx="1255713" cy="1281209"/>
            </a:xfrm>
            <a:prstGeom prst="rect">
              <a:avLst/>
            </a:prstGeom>
            <a:solidFill>
              <a:srgbClr val="7030A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Q4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75CEBB2-DD82-4181-B9AF-38E205BF4AC1}"/>
                </a:ext>
              </a:extLst>
            </p:cNvPr>
            <p:cNvSpPr/>
            <p:nvPr/>
          </p:nvSpPr>
          <p:spPr>
            <a:xfrm>
              <a:off x="8443188" y="3704378"/>
              <a:ext cx="1255713" cy="1281209"/>
            </a:xfrm>
            <a:prstGeom prst="rect">
              <a:avLst/>
            </a:prstGeom>
            <a:solidFill>
              <a:srgbClr val="FFC00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Q3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D3D2237-7BDE-442A-9D7F-63C680B7B0D1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4D592-5C58-4B33-93B9-2CAC687E55B0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64533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3587-0F23-489D-AFD5-5EFA24CC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3529859" cy="536446"/>
          </a:xfrm>
        </p:spPr>
        <p:txBody>
          <a:bodyPr>
            <a:normAutofit fontScale="90000"/>
          </a:bodyPr>
          <a:lstStyle/>
          <a:p>
            <a:r>
              <a:rPr lang="en-US" dirty="0"/>
              <a:t>Bit-packing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73302-5D89-40A8-92E5-21BB0754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94</a:t>
            </a:fld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6D4E671-7E97-48A3-99BB-38F4338F78D5}"/>
              </a:ext>
            </a:extLst>
          </p:cNvPr>
          <p:cNvGrpSpPr/>
          <p:nvPr/>
        </p:nvGrpSpPr>
        <p:grpSpPr>
          <a:xfrm>
            <a:off x="461011" y="1191338"/>
            <a:ext cx="10493502" cy="5500114"/>
            <a:chOff x="461010" y="927735"/>
            <a:chExt cx="10996423" cy="576371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50C5FE0-FE9E-4447-8D99-660A9515C146}"/>
                </a:ext>
              </a:extLst>
            </p:cNvPr>
            <p:cNvGrpSpPr/>
            <p:nvPr/>
          </p:nvGrpSpPr>
          <p:grpSpPr>
            <a:xfrm>
              <a:off x="662042" y="2291758"/>
              <a:ext cx="8172451" cy="2688960"/>
              <a:chOff x="662042" y="2950126"/>
              <a:chExt cx="8172451" cy="268896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0C6C04E-8B5B-4422-9A84-12206E3C5647}"/>
                  </a:ext>
                </a:extLst>
              </p:cNvPr>
              <p:cNvSpPr/>
              <p:nvPr/>
            </p:nvSpPr>
            <p:spPr>
              <a:xfrm>
                <a:off x="662042" y="2950126"/>
                <a:ext cx="2625444" cy="2688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Original or NUC Image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7476089-F6C6-413E-A48D-FEF9ACE48C3C}"/>
                  </a:ext>
                </a:extLst>
              </p:cNvPr>
              <p:cNvSpPr/>
              <p:nvPr/>
            </p:nvSpPr>
            <p:spPr>
              <a:xfrm>
                <a:off x="3689070" y="2950126"/>
                <a:ext cx="1312722" cy="2688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Bit-pack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C4315BE-9FF6-42AA-87DD-118887D8175C}"/>
                  </a:ext>
                </a:extLst>
              </p:cNvPr>
              <p:cNvSpPr/>
              <p:nvPr/>
            </p:nvSpPr>
            <p:spPr>
              <a:xfrm>
                <a:off x="5403376" y="2950126"/>
                <a:ext cx="1312722" cy="2688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Even/Odd Row Reorder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ADFE73-BD2B-4D60-A602-A9DBA845A0B6}"/>
                  </a:ext>
                </a:extLst>
              </p:cNvPr>
              <p:cNvSpPr/>
              <p:nvPr/>
            </p:nvSpPr>
            <p:spPr>
              <a:xfrm>
                <a:off x="7117682" y="2950126"/>
                <a:ext cx="1312722" cy="2688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Transpose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Arrow: Right 68">
                <a:extLst>
                  <a:ext uri="{FF2B5EF4-FFF2-40B4-BE49-F238E27FC236}">
                    <a16:creationId xmlns:a16="http://schemas.microsoft.com/office/drawing/2014/main" id="{0AE0B499-2C12-41D2-84B9-D11012B2F6A9}"/>
                  </a:ext>
                </a:extLst>
              </p:cNvPr>
              <p:cNvSpPr/>
              <p:nvPr/>
            </p:nvSpPr>
            <p:spPr>
              <a:xfrm>
                <a:off x="3284982" y="3951706"/>
                <a:ext cx="406593" cy="685800"/>
              </a:xfrm>
              <a:prstGeom prst="rightArrow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2023550D-20A3-4794-9E63-448BE7196583}"/>
                  </a:ext>
                </a:extLst>
              </p:cNvPr>
              <p:cNvSpPr/>
              <p:nvPr/>
            </p:nvSpPr>
            <p:spPr>
              <a:xfrm>
                <a:off x="8427900" y="3327686"/>
                <a:ext cx="406593" cy="685800"/>
              </a:xfrm>
              <a:prstGeom prst="right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Arrow: Right 70">
                <a:extLst>
                  <a:ext uri="{FF2B5EF4-FFF2-40B4-BE49-F238E27FC236}">
                    <a16:creationId xmlns:a16="http://schemas.microsoft.com/office/drawing/2014/main" id="{16D25E6A-7B73-4140-871F-2841959BDEC6}"/>
                  </a:ext>
                </a:extLst>
              </p:cNvPr>
              <p:cNvSpPr/>
              <p:nvPr/>
            </p:nvSpPr>
            <p:spPr>
              <a:xfrm>
                <a:off x="8427900" y="4483386"/>
                <a:ext cx="406593" cy="685800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Arrow: Right 71">
                <a:extLst>
                  <a:ext uri="{FF2B5EF4-FFF2-40B4-BE49-F238E27FC236}">
                    <a16:creationId xmlns:a16="http://schemas.microsoft.com/office/drawing/2014/main" id="{0179ADF6-6930-46F0-A315-7C290C649B97}"/>
                  </a:ext>
                </a:extLst>
              </p:cNvPr>
              <p:cNvSpPr/>
              <p:nvPr/>
            </p:nvSpPr>
            <p:spPr>
              <a:xfrm>
                <a:off x="4999288" y="3951706"/>
                <a:ext cx="406593" cy="685800"/>
              </a:xfrm>
              <a:prstGeom prst="rightArrow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791ECD16-1975-4F68-BAD7-BD2C0E735AD9}"/>
                  </a:ext>
                </a:extLst>
              </p:cNvPr>
              <p:cNvSpPr/>
              <p:nvPr/>
            </p:nvSpPr>
            <p:spPr>
              <a:xfrm>
                <a:off x="6711089" y="3951706"/>
                <a:ext cx="406593" cy="685800"/>
              </a:xfrm>
              <a:prstGeom prst="rightArrow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92A6014-6CC1-4F42-BDFB-10BE2D6B0939}"/>
                </a:ext>
              </a:extLst>
            </p:cNvPr>
            <p:cNvGrpSpPr/>
            <p:nvPr/>
          </p:nvGrpSpPr>
          <p:grpSpPr>
            <a:xfrm>
              <a:off x="461091" y="931545"/>
              <a:ext cx="273477" cy="1838325"/>
              <a:chOff x="5139690" y="55245"/>
              <a:chExt cx="273477" cy="1838325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A47D5B8-BFEF-4D34-9B61-42A09DF45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3995" y="1601403"/>
                <a:ext cx="119007" cy="29216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5E4CEDE-4752-4023-9E18-57BF09380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1615" y="55245"/>
                <a:ext cx="110490" cy="135636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F8D9979-23F9-4768-930B-93CE4A670DEF}"/>
                  </a:ext>
                </a:extLst>
              </p:cNvPr>
              <p:cNvSpPr/>
              <p:nvPr/>
            </p:nvSpPr>
            <p:spPr>
              <a:xfrm>
                <a:off x="5347127" y="1410880"/>
                <a:ext cx="66040" cy="189949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2DC7070-79B9-4715-93B6-65C4A3EA6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9690" y="55245"/>
                <a:ext cx="207645" cy="135826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B539603-BA4D-493B-851A-5EF53BABE2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9690" y="1600200"/>
                <a:ext cx="209550" cy="28956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A307C9D-1C6F-4420-92D8-66D21277771E}"/>
                </a:ext>
              </a:extLst>
            </p:cNvPr>
            <p:cNvGrpSpPr/>
            <p:nvPr/>
          </p:nvGrpSpPr>
          <p:grpSpPr>
            <a:xfrm>
              <a:off x="461010" y="4352925"/>
              <a:ext cx="266397" cy="1851660"/>
              <a:chOff x="3482993" y="5017021"/>
              <a:chExt cx="266397" cy="18516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D67672A-D81F-406F-87BA-B9A5B7D0C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4918" y="5641152"/>
                <a:ext cx="104472" cy="122752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B1048B2-C047-4C48-AFE5-4F38ACF78AF4}"/>
                  </a:ext>
                </a:extLst>
              </p:cNvPr>
              <p:cNvSpPr/>
              <p:nvPr/>
            </p:nvSpPr>
            <p:spPr>
              <a:xfrm>
                <a:off x="3683039" y="5451676"/>
                <a:ext cx="66040" cy="189949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1706AC0-7447-44B4-B0D1-30E6CEC37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2993" y="5017021"/>
                <a:ext cx="199722" cy="43172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D204E99-CE6A-46BB-84B9-F6F676C83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8708" y="5638294"/>
                <a:ext cx="195034" cy="123038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F686BD8-0756-4C17-8FEF-C7966C0470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728" y="5017021"/>
                <a:ext cx="100662" cy="4355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7AFA354-482B-4949-BC85-9662CFAB97D8}"/>
                </a:ext>
              </a:extLst>
            </p:cNvPr>
            <p:cNvSpPr/>
            <p:nvPr/>
          </p:nvSpPr>
          <p:spPr>
            <a:xfrm>
              <a:off x="8831989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1634A4C-FEC8-43EF-8F7A-739AA286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025" y="931545"/>
              <a:ext cx="143082" cy="18301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F868FAF-7840-463A-936A-578D08F3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025" y="4359836"/>
              <a:ext cx="149839" cy="184220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5B67BE9-1DD5-44D1-9835-D51CB4374EE8}"/>
                </a:ext>
              </a:extLst>
            </p:cNvPr>
            <p:cNvGrpSpPr/>
            <p:nvPr/>
          </p:nvGrpSpPr>
          <p:grpSpPr>
            <a:xfrm>
              <a:off x="3469378" y="927735"/>
              <a:ext cx="273477" cy="1850306"/>
              <a:chOff x="5139690" y="43264"/>
              <a:chExt cx="273477" cy="1850306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D5F15FC-F047-4652-A55E-CA16BFB69E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3995" y="1601403"/>
                <a:ext cx="119007" cy="29216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146F836-6D4B-4882-8872-2B2A20004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812" y="43264"/>
                <a:ext cx="122293" cy="136834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410F60F-D024-4DBB-BC6C-431EC4847263}"/>
                  </a:ext>
                </a:extLst>
              </p:cNvPr>
              <p:cNvSpPr/>
              <p:nvPr/>
            </p:nvSpPr>
            <p:spPr>
              <a:xfrm>
                <a:off x="5347127" y="1410880"/>
                <a:ext cx="66040" cy="189949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FF61AAD-EB11-4F77-BDFE-667BA4DF3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9690" y="55245"/>
                <a:ext cx="207645" cy="135826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C4552CD-EBA2-49BB-AA4E-8229AF6512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9690" y="1600200"/>
                <a:ext cx="209550" cy="28956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6B30908-7ECE-4DEE-99B7-CB3BEBD6C0B9}"/>
                </a:ext>
              </a:extLst>
            </p:cNvPr>
            <p:cNvSpPr/>
            <p:nvPr/>
          </p:nvSpPr>
          <p:spPr>
            <a:xfrm>
              <a:off x="3468317" y="931545"/>
              <a:ext cx="150939" cy="1846496"/>
            </a:xfrm>
            <a:prstGeom prst="rect">
              <a:avLst/>
            </a:prstGeom>
            <a:solidFill>
              <a:srgbClr val="FF7F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6041D70-EEB0-4685-82BC-3DE14DEFDF08}"/>
                </a:ext>
              </a:extLst>
            </p:cNvPr>
            <p:cNvGrpSpPr/>
            <p:nvPr/>
          </p:nvGrpSpPr>
          <p:grpSpPr>
            <a:xfrm>
              <a:off x="3485691" y="4352925"/>
              <a:ext cx="266397" cy="1851660"/>
              <a:chOff x="3482993" y="5017021"/>
              <a:chExt cx="266397" cy="185166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5EF906C-23CC-4970-82E1-1EB7DA0A8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4918" y="5641152"/>
                <a:ext cx="104472" cy="122752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1F36F0D-DDFF-4F92-B79F-99C8F937874C}"/>
                  </a:ext>
                </a:extLst>
              </p:cNvPr>
              <p:cNvSpPr/>
              <p:nvPr/>
            </p:nvSpPr>
            <p:spPr>
              <a:xfrm>
                <a:off x="3683039" y="5451676"/>
                <a:ext cx="66040" cy="189949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459B777-7B17-4FF9-AD82-29E842B4E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2993" y="5017021"/>
                <a:ext cx="199722" cy="43172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D1677D8-A062-4FB8-BCDD-790E5AE1A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8708" y="5638294"/>
                <a:ext cx="195034" cy="123038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1068719-4EF6-442F-9151-19E5FECB0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728" y="5017021"/>
                <a:ext cx="100662" cy="4355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453D2C0-13A8-4E5D-8AD4-2FB57E2257E2}"/>
                </a:ext>
              </a:extLst>
            </p:cNvPr>
            <p:cNvSpPr/>
            <p:nvPr/>
          </p:nvSpPr>
          <p:spPr>
            <a:xfrm>
              <a:off x="3489768" y="4354830"/>
              <a:ext cx="155943" cy="1846496"/>
            </a:xfrm>
            <a:prstGeom prst="rect">
              <a:avLst/>
            </a:prstGeom>
            <a:solidFill>
              <a:srgbClr val="8A7EFE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30DA7B-E230-4B59-89F1-6BAF50E58366}"/>
                </a:ext>
              </a:extLst>
            </p:cNvPr>
            <p:cNvSpPr txBox="1"/>
            <p:nvPr/>
          </p:nvSpPr>
          <p:spPr>
            <a:xfrm>
              <a:off x="1353834" y="4977088"/>
              <a:ext cx="1151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0 1 2 3 4 5</a:t>
              </a:r>
            </a:p>
          </p:txBody>
        </p:sp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DD820847-153D-488A-831F-BDBCB59D9C66}"/>
                </a:ext>
              </a:extLst>
            </p:cNvPr>
            <p:cNvSpPr/>
            <p:nvPr/>
          </p:nvSpPr>
          <p:spPr>
            <a:xfrm rot="16200000">
              <a:off x="1443383" y="6370916"/>
              <a:ext cx="290157" cy="335903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eft Brace 104">
              <a:extLst>
                <a:ext uri="{FF2B5EF4-FFF2-40B4-BE49-F238E27FC236}">
                  <a16:creationId xmlns:a16="http://schemas.microsoft.com/office/drawing/2014/main" id="{2A80AEA1-1DDD-4233-B0B2-14CBCAF6D01A}"/>
                </a:ext>
              </a:extLst>
            </p:cNvPr>
            <p:cNvSpPr/>
            <p:nvPr/>
          </p:nvSpPr>
          <p:spPr>
            <a:xfrm rot="16200000">
              <a:off x="1779286" y="6370916"/>
              <a:ext cx="290157" cy="335903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Left Brace 105">
              <a:extLst>
                <a:ext uri="{FF2B5EF4-FFF2-40B4-BE49-F238E27FC236}">
                  <a16:creationId xmlns:a16="http://schemas.microsoft.com/office/drawing/2014/main" id="{FEF24900-E351-4AC3-BECA-AFE0278ED486}"/>
                </a:ext>
              </a:extLst>
            </p:cNvPr>
            <p:cNvSpPr/>
            <p:nvPr/>
          </p:nvSpPr>
          <p:spPr>
            <a:xfrm rot="16200000">
              <a:off x="2116372" y="6370916"/>
              <a:ext cx="290157" cy="335903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2DEE122-709B-4D35-9102-53CE3C7B9F16}"/>
                </a:ext>
              </a:extLst>
            </p:cNvPr>
            <p:cNvSpPr/>
            <p:nvPr/>
          </p:nvSpPr>
          <p:spPr>
            <a:xfrm>
              <a:off x="1924364" y="3552847"/>
              <a:ext cx="167691" cy="163153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C65D2E0-66CF-4F0A-91F2-7D05D08AD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5976" y="3709036"/>
              <a:ext cx="447674" cy="268223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4B7C39C-8BB4-4BB5-BD1F-E28C72E4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1690" y="3552825"/>
              <a:ext cx="438150" cy="172212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1F992F3-682B-42D1-B8DD-26D6DDC3C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794" y="3550920"/>
              <a:ext cx="509256" cy="17240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C461D45-4A9C-460C-8582-AF633CBEA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9700" y="3716655"/>
              <a:ext cx="516255" cy="26765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A8D35B6-19A5-4E25-9DE7-8900B0A5C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8604" y="5278078"/>
              <a:ext cx="1112319" cy="111231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31274B-72C5-4BB6-B1B2-53AAF0060053}"/>
                </a:ext>
              </a:extLst>
            </p:cNvPr>
            <p:cNvSpPr txBox="1"/>
            <p:nvPr/>
          </p:nvSpPr>
          <p:spPr>
            <a:xfrm>
              <a:off x="3949796" y="4977088"/>
              <a:ext cx="694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0 1 2 </a:t>
              </a:r>
            </a:p>
          </p:txBody>
        </p:sp>
        <p:sp>
          <p:nvSpPr>
            <p:cNvPr id="114" name="Left Brace 113">
              <a:extLst>
                <a:ext uri="{FF2B5EF4-FFF2-40B4-BE49-F238E27FC236}">
                  <a16:creationId xmlns:a16="http://schemas.microsoft.com/office/drawing/2014/main" id="{EBCCEDFD-15F9-4244-B720-7E26F949FE90}"/>
                </a:ext>
              </a:extLst>
            </p:cNvPr>
            <p:cNvSpPr/>
            <p:nvPr/>
          </p:nvSpPr>
          <p:spPr>
            <a:xfrm rot="16200000">
              <a:off x="3961198" y="6448742"/>
              <a:ext cx="290157" cy="188270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D8D54398-94D3-4290-96E7-2B68966B7588}"/>
                </a:ext>
              </a:extLst>
            </p:cNvPr>
            <p:cNvSpPr/>
            <p:nvPr/>
          </p:nvSpPr>
          <p:spPr>
            <a:xfrm rot="16200000">
              <a:off x="4149468" y="6444732"/>
              <a:ext cx="290157" cy="188270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Left Brace 115">
              <a:extLst>
                <a:ext uri="{FF2B5EF4-FFF2-40B4-BE49-F238E27FC236}">
                  <a16:creationId xmlns:a16="http://schemas.microsoft.com/office/drawing/2014/main" id="{04036134-3515-47CB-8751-313DBC09E9A0}"/>
                </a:ext>
              </a:extLst>
            </p:cNvPr>
            <p:cNvSpPr/>
            <p:nvPr/>
          </p:nvSpPr>
          <p:spPr>
            <a:xfrm rot="16200000">
              <a:off x="4337738" y="6452240"/>
              <a:ext cx="290157" cy="188268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E559D62-ED73-416A-8917-9BF4C050E6A3}"/>
                </a:ext>
              </a:extLst>
            </p:cNvPr>
            <p:cNvSpPr/>
            <p:nvPr/>
          </p:nvSpPr>
          <p:spPr>
            <a:xfrm>
              <a:off x="4307649" y="3552847"/>
              <a:ext cx="94308" cy="163153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ED45C2C-E860-4669-A650-DEB9EA508A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4360" y="3712845"/>
              <a:ext cx="220980" cy="267779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F5F544-5070-4E73-94E5-995570B65D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2457" y="3549016"/>
              <a:ext cx="220343" cy="172148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69D2BDC-8059-4138-9EE1-A489979F0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756" y="3550920"/>
              <a:ext cx="288544" cy="173278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A1B86C-3AB1-4FD3-A66D-E07A29625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120" y="3707132"/>
              <a:ext cx="300990" cy="268350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01D6DD73-65BF-4826-9178-A09DB1FA7597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6019" y="5274829"/>
              <a:ext cx="603504" cy="1115568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E525389-4DDE-48F2-B04E-00591AD547A7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F816F72-C9C1-41B4-AC3F-F05EAE3154D3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5" name="Content Placeholder 825">
            <a:extLst>
              <a:ext uri="{FF2B5EF4-FFF2-40B4-BE49-F238E27FC236}">
                <a16:creationId xmlns:a16="http://schemas.microsoft.com/office/drawing/2014/main" id="{18F52995-10FB-4804-86EC-2312F6BC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225" y="436274"/>
            <a:ext cx="5126017" cy="1294327"/>
          </a:xfrm>
        </p:spPr>
        <p:txBody>
          <a:bodyPr>
            <a:normAutofit/>
          </a:bodyPr>
          <a:lstStyle/>
          <a:p>
            <a:r>
              <a:rPr lang="en-US" sz="2000" dirty="0"/>
              <a:t>Clip &amp; scale pixels down to 11 bits each, pack two 11-bit pixels into one 24-bit pixel.</a:t>
            </a:r>
          </a:p>
        </p:txBody>
      </p:sp>
    </p:spTree>
    <p:extLst>
      <p:ext uri="{BB962C8B-B14F-4D97-AF65-F5344CB8AC3E}">
        <p14:creationId xmlns:p14="http://schemas.microsoft.com/office/powerpoint/2010/main" val="42493891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F253-0CAC-4146-B8E3-1B35A7FC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787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EF78B-9749-4296-8E9B-FAF5745B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95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1FF16C-EEEC-4B48-BE54-6F7313EF74E3}"/>
              </a:ext>
            </a:extLst>
          </p:cNvPr>
          <p:cNvGrpSpPr/>
          <p:nvPr/>
        </p:nvGrpSpPr>
        <p:grpSpPr>
          <a:xfrm>
            <a:off x="70072" y="1064036"/>
            <a:ext cx="10897140" cy="5161430"/>
            <a:chOff x="57372" y="800428"/>
            <a:chExt cx="11400060" cy="53996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539F22-A1E1-4E6C-B23B-C90E693AA923}"/>
                </a:ext>
              </a:extLst>
            </p:cNvPr>
            <p:cNvSpPr/>
            <p:nvPr/>
          </p:nvSpPr>
          <p:spPr>
            <a:xfrm>
              <a:off x="662042" y="2289726"/>
              <a:ext cx="2625444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8E374A-59D1-45C5-9228-B83D60DF2A22}"/>
                </a:ext>
              </a:extLst>
            </p:cNvPr>
            <p:cNvSpPr/>
            <p:nvPr/>
          </p:nvSpPr>
          <p:spPr>
            <a:xfrm>
              <a:off x="3689070" y="2289726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6CFD9C-40D3-4BB3-91F7-16E072F42FE3}"/>
                </a:ext>
              </a:extLst>
            </p:cNvPr>
            <p:cNvSpPr/>
            <p:nvPr/>
          </p:nvSpPr>
          <p:spPr>
            <a:xfrm>
              <a:off x="5403376" y="2296076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9A094-4868-4840-B47B-D7848781077A}"/>
                </a:ext>
              </a:extLst>
            </p:cNvPr>
            <p:cNvSpPr/>
            <p:nvPr/>
          </p:nvSpPr>
          <p:spPr>
            <a:xfrm>
              <a:off x="7117682" y="2289726"/>
              <a:ext cx="1312722" cy="268896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BE6A26-10A8-4EE5-8C7E-DFB912928FDE}"/>
                </a:ext>
              </a:extLst>
            </p:cNvPr>
            <p:cNvSpPr/>
            <p:nvPr/>
          </p:nvSpPr>
          <p:spPr>
            <a:xfrm>
              <a:off x="8831988" y="2289726"/>
              <a:ext cx="2625444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00A1EEB-E53F-4225-A7D8-33440B3F7FC1}"/>
                </a:ext>
              </a:extLst>
            </p:cNvPr>
            <p:cNvSpPr/>
            <p:nvPr/>
          </p:nvSpPr>
          <p:spPr>
            <a:xfrm>
              <a:off x="3284982" y="3291306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45F68CB-FC0B-4D6C-B625-057CF038EA4C}"/>
                </a:ext>
              </a:extLst>
            </p:cNvPr>
            <p:cNvSpPr/>
            <p:nvPr/>
          </p:nvSpPr>
          <p:spPr>
            <a:xfrm>
              <a:off x="8427900" y="2667286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50FE7F-38D3-4EF0-9FD3-DD8BB16D1013}"/>
                </a:ext>
              </a:extLst>
            </p:cNvPr>
            <p:cNvSpPr/>
            <p:nvPr/>
          </p:nvSpPr>
          <p:spPr>
            <a:xfrm>
              <a:off x="8427900" y="3822986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1DD3B01-A518-42E9-86F7-CCE0F497CB81}"/>
                </a:ext>
              </a:extLst>
            </p:cNvPr>
            <p:cNvSpPr/>
            <p:nvPr/>
          </p:nvSpPr>
          <p:spPr>
            <a:xfrm>
              <a:off x="4999288" y="3291306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507254B-E6A4-4A48-BBD8-CC96C14C9C8C}"/>
                </a:ext>
              </a:extLst>
            </p:cNvPr>
            <p:cNvSpPr/>
            <p:nvPr/>
          </p:nvSpPr>
          <p:spPr>
            <a:xfrm>
              <a:off x="6711089" y="3291306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0F8DF5-80C9-4B6A-8E38-0EC64627E9CE}"/>
                </a:ext>
              </a:extLst>
            </p:cNvPr>
            <p:cNvGrpSpPr/>
            <p:nvPr/>
          </p:nvGrpSpPr>
          <p:grpSpPr>
            <a:xfrm>
              <a:off x="4944803" y="800428"/>
              <a:ext cx="524452" cy="2102433"/>
              <a:chOff x="4891463" y="-75872"/>
              <a:chExt cx="524452" cy="21024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817434-BD5A-4741-B95A-1F360E62B2D4}"/>
                  </a:ext>
                </a:extLst>
              </p:cNvPr>
              <p:cNvSpPr txBox="1"/>
              <p:nvPr/>
            </p:nvSpPr>
            <p:spPr>
              <a:xfrm>
                <a:off x="4953974" y="-7587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rPr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9BC12-F8B7-46CB-AA77-CE8DB8C1C7E6}"/>
                  </a:ext>
                </a:extLst>
              </p:cNvPr>
              <p:cNvSpPr txBox="1"/>
              <p:nvPr/>
            </p:nvSpPr>
            <p:spPr>
              <a:xfrm>
                <a:off x="4891463" y="1749562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rPr>
                  <a:t>63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3561932-A888-493E-833C-6B7C548F8BA1}"/>
                  </a:ext>
                </a:extLst>
              </p:cNvPr>
              <p:cNvGrpSpPr/>
              <p:nvPr/>
            </p:nvGrpSpPr>
            <p:grpSpPr>
              <a:xfrm>
                <a:off x="5139690" y="55245"/>
                <a:ext cx="276225" cy="1838325"/>
                <a:chOff x="5139690" y="55245"/>
                <a:chExt cx="276225" cy="1838325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E8BB7AC-DF11-4E80-B966-585ED48BA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93995" y="1598296"/>
                  <a:ext cx="121920" cy="2952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3128359-34E4-42AE-9D21-6E60F0259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1615" y="55245"/>
                  <a:ext cx="110490" cy="135636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50299F4-BB10-4B36-9BA5-4B9F061D168D}"/>
                    </a:ext>
                  </a:extLst>
                </p:cNvPr>
                <p:cNvSpPr/>
                <p:nvPr/>
              </p:nvSpPr>
              <p:spPr>
                <a:xfrm>
                  <a:off x="5347127" y="1410880"/>
                  <a:ext cx="66040" cy="189949"/>
                </a:xfrm>
                <a:prstGeom prst="rect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B5432CB5-1556-4B29-8477-A4097222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9690" y="55245"/>
                  <a:ext cx="207645" cy="135826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66B834A-2CF3-48DB-A56F-BB3993DDF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9690" y="1600200"/>
                  <a:ext cx="209550" cy="28956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61AAB4E4-9504-48C1-94D3-296FE7D751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43907" y="60486"/>
                  <a:ext cx="148107" cy="1828800"/>
                </a:xfrm>
                <a:prstGeom prst="rect">
                  <a:avLst/>
                </a:prstGeom>
                <a:ln>
                  <a:solidFill>
                    <a:sysClr val="windowText" lastClr="000000"/>
                  </a:solidFill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9FBA31-4CDC-4459-9A8B-15F5A9253F84}"/>
                  </a:ext>
                </a:extLst>
              </p:cNvPr>
              <p:cNvSpPr txBox="1"/>
              <p:nvPr/>
            </p:nvSpPr>
            <p:spPr>
              <a:xfrm>
                <a:off x="4892059" y="743121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rPr>
                  <a:t>31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4550B-DF73-4401-A2D3-6898A4709B86}"/>
                  </a:ext>
                </a:extLst>
              </p:cNvPr>
              <p:cNvSpPr txBox="1"/>
              <p:nvPr/>
            </p:nvSpPr>
            <p:spPr>
              <a:xfrm>
                <a:off x="4891463" y="868141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rPr>
                  <a:t>32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12F70B-A57F-4B42-8243-BD501D059B47}"/>
                </a:ext>
              </a:extLst>
            </p:cNvPr>
            <p:cNvGrpSpPr/>
            <p:nvPr/>
          </p:nvGrpSpPr>
          <p:grpSpPr>
            <a:xfrm>
              <a:off x="5191125" y="4357932"/>
              <a:ext cx="274320" cy="1840230"/>
              <a:chOff x="3475070" y="5023932"/>
              <a:chExt cx="274320" cy="184023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0AA1249-B529-404C-93AB-13026EF986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090" y="5641152"/>
                <a:ext cx="114300" cy="122110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AF61F33-00F6-4EC5-8174-C22FDE6FD399}"/>
                  </a:ext>
                </a:extLst>
              </p:cNvPr>
              <p:cNvSpPr/>
              <p:nvPr/>
            </p:nvSpPr>
            <p:spPr>
              <a:xfrm>
                <a:off x="3683039" y="5451676"/>
                <a:ext cx="66040" cy="189949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65DA8D-43AA-4D00-8B8F-6534AC8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5070" y="5023932"/>
                <a:ext cx="207645" cy="42481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27201-5B05-412C-886D-2313611EC3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5072" y="5635437"/>
                <a:ext cx="207643" cy="122872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23A24F-114F-4C68-8121-DC937024B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6995" y="5025837"/>
                <a:ext cx="112395" cy="42672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28C8E83-82F7-42CA-9DC3-7EAFCBBF7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9581" y="5030843"/>
                <a:ext cx="148373" cy="1828800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F589315-BD67-4B96-B154-F8706FE979CC}"/>
                </a:ext>
              </a:extLst>
            </p:cNvPr>
            <p:cNvGrpSpPr/>
            <p:nvPr/>
          </p:nvGrpSpPr>
          <p:grpSpPr>
            <a:xfrm>
              <a:off x="453087" y="4359836"/>
              <a:ext cx="274320" cy="1840230"/>
              <a:chOff x="1764908" y="4666298"/>
              <a:chExt cx="274320" cy="184023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C2980D4-FCCA-4694-BD84-39C116668AB6}"/>
                  </a:ext>
                </a:extLst>
              </p:cNvPr>
              <p:cNvGrpSpPr/>
              <p:nvPr/>
            </p:nvGrpSpPr>
            <p:grpSpPr>
              <a:xfrm>
                <a:off x="1764908" y="4666298"/>
                <a:ext cx="274320" cy="1840230"/>
                <a:chOff x="3475070" y="5023932"/>
                <a:chExt cx="274320" cy="1840230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F21051B-DFA5-407C-9925-C6580DE24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35090" y="5641152"/>
                  <a:ext cx="114300" cy="122110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40FAAA2-43F7-4E2D-A467-F6A9DA1BD9BD}"/>
                    </a:ext>
                  </a:extLst>
                </p:cNvPr>
                <p:cNvSpPr/>
                <p:nvPr/>
              </p:nvSpPr>
              <p:spPr>
                <a:xfrm>
                  <a:off x="3683039" y="5451676"/>
                  <a:ext cx="66040" cy="189949"/>
                </a:xfrm>
                <a:prstGeom prst="rect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1F7B102-7B1B-46E1-A6C6-919E4867B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5070" y="5023932"/>
                  <a:ext cx="207645" cy="42481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6441452-BB57-4898-ADC1-9E5B82196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5072" y="5638294"/>
                  <a:ext cx="208670" cy="122586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D4F433F-F867-4FAD-9B16-D91ED8AA1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6995" y="5025837"/>
                  <a:ext cx="112395" cy="42672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3EE5B90-05BC-4BBE-9F72-134B869E4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0212" y="4666298"/>
                <a:ext cx="149184" cy="1828800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EAE1321-E8E5-4751-AFFD-97D557896505}"/>
                </a:ext>
              </a:extLst>
            </p:cNvPr>
            <p:cNvGrpSpPr/>
            <p:nvPr/>
          </p:nvGrpSpPr>
          <p:grpSpPr>
            <a:xfrm>
              <a:off x="212864" y="800428"/>
              <a:ext cx="521704" cy="2102433"/>
              <a:chOff x="3229406" y="117235"/>
              <a:chExt cx="521704" cy="210243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B1F1616-FDD6-4657-898C-138315CA5938}"/>
                  </a:ext>
                </a:extLst>
              </p:cNvPr>
              <p:cNvGrpSpPr/>
              <p:nvPr/>
            </p:nvGrpSpPr>
            <p:grpSpPr>
              <a:xfrm>
                <a:off x="3229406" y="117235"/>
                <a:ext cx="521704" cy="2102433"/>
                <a:chOff x="4891463" y="-75872"/>
                <a:chExt cx="521704" cy="2102433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8BAEB79-BF43-479A-955F-74A0535FB082}"/>
                    </a:ext>
                  </a:extLst>
                </p:cNvPr>
                <p:cNvSpPr txBox="1"/>
                <p:nvPr/>
              </p:nvSpPr>
              <p:spPr>
                <a:xfrm>
                  <a:off x="4953974" y="-75872"/>
                  <a:ext cx="2632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rPr>
                    <a:t>0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7F03B57-06AB-449F-AD90-128063A8936B}"/>
                    </a:ext>
                  </a:extLst>
                </p:cNvPr>
                <p:cNvSpPr txBox="1"/>
                <p:nvPr/>
              </p:nvSpPr>
              <p:spPr>
                <a:xfrm>
                  <a:off x="4891463" y="1749562"/>
                  <a:ext cx="341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rPr>
                    <a:t>63</a:t>
                  </a: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B42455C-468A-4C80-A70E-AB5262EEF05D}"/>
                    </a:ext>
                  </a:extLst>
                </p:cNvPr>
                <p:cNvGrpSpPr/>
                <p:nvPr/>
              </p:nvGrpSpPr>
              <p:grpSpPr>
                <a:xfrm>
                  <a:off x="5139690" y="55245"/>
                  <a:ext cx="273477" cy="1838325"/>
                  <a:chOff x="5139690" y="55245"/>
                  <a:chExt cx="273477" cy="1838325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D7509C47-AAA7-415F-8868-B9C520F1D8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93995" y="1601403"/>
                    <a:ext cx="119007" cy="29216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4CD7618F-BDD8-453C-9E91-29FCCF9E0A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01615" y="55245"/>
                    <a:ext cx="110490" cy="135636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AD0F95E3-73F1-415D-A723-BDCBB18E7239}"/>
                      </a:ext>
                    </a:extLst>
                  </p:cNvPr>
                  <p:cNvSpPr/>
                  <p:nvPr/>
                </p:nvSpPr>
                <p:spPr>
                  <a:xfrm>
                    <a:off x="5347127" y="1410880"/>
                    <a:ext cx="66040" cy="18994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4DCFADF2-AF63-4D11-9C8D-B2441293B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9690" y="55245"/>
                    <a:ext cx="207645" cy="135826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F9B8E6-BA89-477F-9ED4-C88AA12A3B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9690" y="1600200"/>
                    <a:ext cx="209550" cy="28956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4D87823-9241-40FF-BDA8-5148D6D880AA}"/>
                    </a:ext>
                  </a:extLst>
                </p:cNvPr>
                <p:cNvSpPr txBox="1"/>
                <p:nvPr/>
              </p:nvSpPr>
              <p:spPr>
                <a:xfrm>
                  <a:off x="4892059" y="743121"/>
                  <a:ext cx="341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rPr>
                    <a:t>31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5E3BEEC-7D5C-4309-976E-12A3EA28559B}"/>
                    </a:ext>
                  </a:extLst>
                </p:cNvPr>
                <p:cNvSpPr txBox="1"/>
                <p:nvPr/>
              </p:nvSpPr>
              <p:spPr>
                <a:xfrm>
                  <a:off x="4891463" y="868141"/>
                  <a:ext cx="341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rPr>
                    <a:t>32</a:t>
                  </a: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670548B-A963-48E6-81E8-88F3681D6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6567" y="249706"/>
                <a:ext cx="144058" cy="1828800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77B516-53F3-4906-AF02-8B79FFDEF608}"/>
                </a:ext>
              </a:extLst>
            </p:cNvPr>
            <p:cNvSpPr txBox="1"/>
            <p:nvPr/>
          </p:nvSpPr>
          <p:spPr>
            <a:xfrm>
              <a:off x="1648392" y="496943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1024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F1486A-EE32-4CF2-9A8E-7FD777A1E6BE}"/>
                </a:ext>
              </a:extLst>
            </p:cNvPr>
            <p:cNvSpPr txBox="1"/>
            <p:nvPr/>
          </p:nvSpPr>
          <p:spPr>
            <a:xfrm>
              <a:off x="57372" y="344954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1024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5D0D22-A3F1-4D08-9A25-818960580CA1}"/>
                </a:ext>
              </a:extLst>
            </p:cNvPr>
            <p:cNvSpPr txBox="1"/>
            <p:nvPr/>
          </p:nvSpPr>
          <p:spPr>
            <a:xfrm>
              <a:off x="4025066" y="496943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512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F93966-5024-4A43-A4B1-10D0EAF59E5A}"/>
                </a:ext>
              </a:extLst>
            </p:cNvPr>
            <p:cNvSpPr txBox="1"/>
            <p:nvPr/>
          </p:nvSpPr>
          <p:spPr>
            <a:xfrm>
              <a:off x="5791875" y="49770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512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F86523-6F4D-4CB0-ABFE-59AE9D5B3E08}"/>
                </a:ext>
              </a:extLst>
            </p:cNvPr>
            <p:cNvSpPr txBox="1"/>
            <p:nvPr/>
          </p:nvSpPr>
          <p:spPr>
            <a:xfrm>
              <a:off x="7506181" y="49770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512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B2DD20-AE1A-4604-8A5A-5A1A18E9A64D}"/>
                </a:ext>
              </a:extLst>
            </p:cNvPr>
            <p:cNvSpPr txBox="1"/>
            <p:nvPr/>
          </p:nvSpPr>
          <p:spPr>
            <a:xfrm>
              <a:off x="9818338" y="496943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1024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829BB1A-1CCC-496C-A060-C82375E0353A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A17745-C8B0-4CAA-B5EB-D616F4289217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4" name="Content Placeholder 825">
            <a:extLst>
              <a:ext uri="{FF2B5EF4-FFF2-40B4-BE49-F238E27FC236}">
                <a16:creationId xmlns:a16="http://schemas.microsoft.com/office/drawing/2014/main" id="{C3590951-7A5C-4816-8527-56557192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43" y="811384"/>
            <a:ext cx="3690425" cy="755969"/>
          </a:xfrm>
        </p:spPr>
        <p:txBody>
          <a:bodyPr>
            <a:normAutofit/>
          </a:bodyPr>
          <a:lstStyle/>
          <a:p>
            <a:r>
              <a:rPr lang="en-US" sz="2000" dirty="0"/>
              <a:t>16 even, 16 odd, 16 even, 16 odd…</a:t>
            </a:r>
          </a:p>
        </p:txBody>
      </p:sp>
    </p:spTree>
    <p:extLst>
      <p:ext uri="{BB962C8B-B14F-4D97-AF65-F5344CB8AC3E}">
        <p14:creationId xmlns:p14="http://schemas.microsoft.com/office/powerpoint/2010/main" val="26017224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06B-8DB2-42CC-837C-5E22A22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E58A3-7413-44F5-874B-3799B7A6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1B957-C411-47EE-B713-9C54211FEB0D}"/>
              </a:ext>
            </a:extLst>
          </p:cNvPr>
          <p:cNvGrpSpPr/>
          <p:nvPr/>
        </p:nvGrpSpPr>
        <p:grpSpPr>
          <a:xfrm>
            <a:off x="655692" y="1650176"/>
            <a:ext cx="10292470" cy="4075497"/>
            <a:chOff x="662042" y="1406586"/>
            <a:chExt cx="10795390" cy="42746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6DD4DF-0AD8-4CF4-A3A8-4EF577F3F852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C6CAC0-A465-4196-8CB1-EFC20C285577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CBA49F-2506-4637-81E3-AAC9527BF71D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 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1D3DEA-B8F5-4517-9ACB-BDE6F55DD90A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482BF9-3CD1-4CF0-9438-840D4616FD16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2313C6-643B-4AF4-B9A4-1BE9F7A70223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EF7A2D6-79B8-426C-A84C-604CFD4CAFE2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1866D0E-0E6A-4AAE-B21B-9261FDA4CA04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06A09FD-A048-4AF3-BC2B-7E17878208F7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48FC98C2-E7A8-4031-A353-F0EFD59D0179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48FDCD-D700-44BD-88E1-F1E368331CC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8570788" y="1775918"/>
              <a:ext cx="33708" cy="7552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CB1E88-42F6-4374-96C6-FEC6AB3A9400}"/>
                </a:ext>
              </a:extLst>
            </p:cNvPr>
            <p:cNvSpPr txBox="1"/>
            <p:nvPr/>
          </p:nvSpPr>
          <p:spPr>
            <a:xfrm>
              <a:off x="7946258" y="140658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0D0761-2363-4FE7-A53F-062040A2B459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8570788" y="4510818"/>
              <a:ext cx="1" cy="80107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669C7B-BACA-4EB5-AA7A-7CA21BC6D74B}"/>
                </a:ext>
              </a:extLst>
            </p:cNvPr>
            <p:cNvSpPr txBox="1"/>
            <p:nvPr/>
          </p:nvSpPr>
          <p:spPr>
            <a:xfrm>
              <a:off x="7946258" y="531189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083D2A2-6398-42A7-82F0-FAC1540FCEE6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B9A3D-A976-4C60-B72B-9FE21CE72398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89480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9EBD-11BB-4D1F-B6A3-1AB9B7EB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230-1ED2-40E1-AC8E-BE229B17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97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1CBFF1-4EE2-4E9D-8CC7-C2687AEEEE5D}"/>
              </a:ext>
            </a:extLst>
          </p:cNvPr>
          <p:cNvGrpSpPr/>
          <p:nvPr/>
        </p:nvGrpSpPr>
        <p:grpSpPr>
          <a:xfrm>
            <a:off x="655692" y="1650176"/>
            <a:ext cx="10292470" cy="4075497"/>
            <a:chOff x="662042" y="1406586"/>
            <a:chExt cx="10795390" cy="42746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6D49E0-2BBF-467F-9F87-432D7FA33577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70C8EB-38D1-43E0-8A01-C457F14954DF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6AE5DC-E88B-46A3-8D8F-6B95DC0DD6FF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761EFD-6F12-4857-98DF-4DEB0FFA7C56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B08B9B-5C9C-4A18-B9BF-96D0C63BD402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91D7CA2-5B86-4558-A1AF-94305DC043B2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E8A816CA-DDC1-4086-849F-E40405E82B1F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23D788C5-9B9C-4A5E-BA2B-CAF0EA694DCE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22677FB-791F-41B6-BCAF-0B5DF046E036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09599B5-F562-43AE-AF35-8F49954D4054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E53786-B64A-42C5-B4B4-0B07D1840B8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8570788" y="1775918"/>
              <a:ext cx="33708" cy="7552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F5AA88-BE3C-4B6E-9B97-0DA333B55D2F}"/>
                </a:ext>
              </a:extLst>
            </p:cNvPr>
            <p:cNvSpPr txBox="1"/>
            <p:nvPr/>
          </p:nvSpPr>
          <p:spPr>
            <a:xfrm>
              <a:off x="7946258" y="140658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BCDAC5-801C-48A0-A5A4-62C510518CBD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8570788" y="4510818"/>
              <a:ext cx="1" cy="80107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8E9A8A-4F8F-4012-B5FC-6EA77D76CF1E}"/>
                </a:ext>
              </a:extLst>
            </p:cNvPr>
            <p:cNvSpPr txBox="1"/>
            <p:nvPr/>
          </p:nvSpPr>
          <p:spPr>
            <a:xfrm>
              <a:off x="7946258" y="531189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8EA7F2-787A-4BA1-91FF-9C89D16B4E55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B56070-7A25-43DE-BC5E-D6F4185C2EB7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11470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D996-96C9-45C0-BD84-B035DA24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133B2-A197-451F-BD01-B438024A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98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824E27-6F8D-449B-929F-CB18C880E0D6}"/>
              </a:ext>
            </a:extLst>
          </p:cNvPr>
          <p:cNvGrpSpPr/>
          <p:nvPr/>
        </p:nvGrpSpPr>
        <p:grpSpPr>
          <a:xfrm>
            <a:off x="655692" y="1650176"/>
            <a:ext cx="10292470" cy="4075497"/>
            <a:chOff x="662042" y="1406586"/>
            <a:chExt cx="10795390" cy="42746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1BAE8B-117D-4834-AC5A-E71A875FBC4F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430CF4-8D01-49D7-872D-035770965A86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374807-042B-41B5-8701-C206899BD98E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 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latin typeface="Calibri" panose="020F0502020204030204"/>
                </a:rPr>
                <a:t>\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69E4DD-E1DC-4DC2-BC28-ED26F7E7FBE4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99B3C7-E754-4F1B-8C0F-066AE9AC000F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42C76304-9E22-4EF4-AD04-9676988FD867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8D04BF53-E584-4F2D-8464-3B89E131A058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E7FF7AA-3530-4FB9-ACA9-DF49D4E9AB6A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CCFD7253-5F3F-436D-9267-54BDC81E9B4D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F7E5D2A-C93D-4576-9D4C-0CEC6E5D07AA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6FAD0B-3ECB-4404-A4BF-42C42932738C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8570788" y="1775918"/>
              <a:ext cx="33708" cy="7552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6723A3-9B80-4D1F-A4BF-E12BE93F9214}"/>
                </a:ext>
              </a:extLst>
            </p:cNvPr>
            <p:cNvSpPr txBox="1"/>
            <p:nvPr/>
          </p:nvSpPr>
          <p:spPr>
            <a:xfrm>
              <a:off x="7946258" y="140658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D132A4-1B8D-47AB-ABB3-47F09FA555F2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8570788" y="4510818"/>
              <a:ext cx="1" cy="80107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3317F1-082B-40ED-88D0-0AE309F860E8}"/>
                </a:ext>
              </a:extLst>
            </p:cNvPr>
            <p:cNvSpPr txBox="1"/>
            <p:nvPr/>
          </p:nvSpPr>
          <p:spPr>
            <a:xfrm>
              <a:off x="7946258" y="531189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C5C8F3-F68A-4D44-B28C-B951A7CD91B4}"/>
              </a:ext>
            </a:extLst>
          </p:cNvPr>
          <p:cNvSpPr txBox="1"/>
          <p:nvPr/>
        </p:nvSpPr>
        <p:spPr>
          <a:xfrm>
            <a:off x="6531037" y="6362726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Accurate Out, For Explanation Only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FD5E24-C0E5-4376-891B-605DBADFCAD7}"/>
              </a:ext>
            </a:extLst>
          </p:cNvPr>
          <p:cNvSpPr txBox="1"/>
          <p:nvPr/>
        </p:nvSpPr>
        <p:spPr>
          <a:xfrm>
            <a:off x="10988802" y="23559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157028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DA80-43C8-4954-A24B-BB642B7D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07D4-E1CD-4215-BE37-07534900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60614FF-A560-4605-8C7C-936CC792359B}" type="slidenum">
              <a:rPr lang="en-US" smtClean="0"/>
              <a:t>99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9ABDFD-AFFE-4FB4-8390-42579AE79CBA}"/>
              </a:ext>
            </a:extLst>
          </p:cNvPr>
          <p:cNvGrpSpPr/>
          <p:nvPr/>
        </p:nvGrpSpPr>
        <p:grpSpPr>
          <a:xfrm>
            <a:off x="655692" y="1650176"/>
            <a:ext cx="10292470" cy="4075497"/>
            <a:chOff x="662042" y="1406586"/>
            <a:chExt cx="10795390" cy="42746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1154A7-B9D1-4E82-A2AA-D93DF1759493}"/>
                </a:ext>
              </a:extLst>
            </p:cNvPr>
            <p:cNvSpPr/>
            <p:nvPr/>
          </p:nvSpPr>
          <p:spPr>
            <a:xfrm>
              <a:off x="662042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Original or NUC 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E3C560-EA9A-4F48-A620-3D3F4DA2D10E}"/>
                </a:ext>
              </a:extLst>
            </p:cNvPr>
            <p:cNvSpPr/>
            <p:nvPr/>
          </p:nvSpPr>
          <p:spPr>
            <a:xfrm>
              <a:off x="3689070" y="2291758"/>
              <a:ext cx="1312722" cy="26889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Bit-pack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F24E3B-1D99-4E07-A4AF-3FFEB2F52710}"/>
                </a:ext>
              </a:extLst>
            </p:cNvPr>
            <p:cNvSpPr/>
            <p:nvPr/>
          </p:nvSpPr>
          <p:spPr>
            <a:xfrm>
              <a:off x="5403376" y="2291758"/>
              <a:ext cx="1312722" cy="26889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Even/Odd Row Reorder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68213A-29CD-4877-8B5E-5ABDF2E4E0BE}"/>
                </a:ext>
              </a:extLst>
            </p:cNvPr>
            <p:cNvSpPr/>
            <p:nvPr/>
          </p:nvSpPr>
          <p:spPr>
            <a:xfrm>
              <a:off x="7117682" y="2291758"/>
              <a:ext cx="1312722" cy="268896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D3F2A9-3DBE-4800-BC9D-35DD37FFB53C}"/>
                </a:ext>
              </a:extLst>
            </p:cNvPr>
            <p:cNvSpPr/>
            <p:nvPr/>
          </p:nvSpPr>
          <p:spPr>
            <a:xfrm>
              <a:off x="8831988" y="2291758"/>
              <a:ext cx="2625444" cy="26889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Array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81DC12F-B72F-44C9-8E19-03A608AF285F}"/>
                </a:ext>
              </a:extLst>
            </p:cNvPr>
            <p:cNvSpPr/>
            <p:nvPr/>
          </p:nvSpPr>
          <p:spPr>
            <a:xfrm>
              <a:off x="3284982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C899480-29D8-4F0A-B72F-939F9B5DED00}"/>
                </a:ext>
              </a:extLst>
            </p:cNvPr>
            <p:cNvSpPr/>
            <p:nvPr/>
          </p:nvSpPr>
          <p:spPr>
            <a:xfrm>
              <a:off x="8427900" y="2669318"/>
              <a:ext cx="406593" cy="68580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897B34D-FF88-40F1-B770-32F085A97268}"/>
                </a:ext>
              </a:extLst>
            </p:cNvPr>
            <p:cNvSpPr/>
            <p:nvPr/>
          </p:nvSpPr>
          <p:spPr>
            <a:xfrm>
              <a:off x="8427900" y="3825018"/>
              <a:ext cx="406593" cy="68580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EEE24BF-4B3D-436A-8D5A-9CB080373ECE}"/>
                </a:ext>
              </a:extLst>
            </p:cNvPr>
            <p:cNvSpPr/>
            <p:nvPr/>
          </p:nvSpPr>
          <p:spPr>
            <a:xfrm>
              <a:off x="4999288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347CB28-07CB-41B8-A71B-B31C31B697A5}"/>
                </a:ext>
              </a:extLst>
            </p:cNvPr>
            <p:cNvSpPr/>
            <p:nvPr/>
          </p:nvSpPr>
          <p:spPr>
            <a:xfrm>
              <a:off x="6711089" y="3293338"/>
              <a:ext cx="406593" cy="685800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0047E4-EA77-40D7-9F1E-EC0D8EB996C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8570788" y="1775918"/>
              <a:ext cx="33708" cy="75526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F642D1-FEBB-49F7-A327-76BB45E7231A}"/>
                </a:ext>
              </a:extLst>
            </p:cNvPr>
            <p:cNvSpPr txBox="1"/>
            <p:nvPr/>
          </p:nvSpPr>
          <p:spPr>
            <a:xfrm>
              <a:off x="7946258" y="140658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E3A2ABB-BC2E-4D13-B5C9-92F5863DE435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8570788" y="4510818"/>
              <a:ext cx="1" cy="80107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E6BA91-FCBC-4131-8226-7E19925AA27F}"/>
                </a:ext>
              </a:extLst>
            </p:cNvPr>
            <p:cNvSpPr txBox="1"/>
            <p:nvPr/>
          </p:nvSpPr>
          <p:spPr>
            <a:xfrm>
              <a:off x="7946258" y="531189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latin typeface="Calibri" panose="020F0502020204030204"/>
                </a:rPr>
                <a:t>CSE Input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2775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4282</Words>
  <Application>Microsoft Office PowerPoint</Application>
  <PresentationFormat>Widescreen</PresentationFormat>
  <Paragraphs>2516</Paragraphs>
  <Slides>106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Arial</vt:lpstr>
      <vt:lpstr>Calibri</vt:lpstr>
      <vt:lpstr>Century Schoolbook</vt:lpstr>
      <vt:lpstr>CMTI12</vt:lpstr>
      <vt:lpstr>Consolas</vt:lpstr>
      <vt:lpstr>Franklin Gothic Book</vt:lpstr>
      <vt:lpstr>Linux Libertine</vt:lpstr>
      <vt:lpstr>Times New Roman</vt:lpstr>
      <vt:lpstr>Wingdings 2</vt:lpstr>
      <vt:lpstr>View</vt:lpstr>
      <vt:lpstr>A Packetized Display Protocol for Infrared Scene Projection Systems</vt:lpstr>
      <vt:lpstr>Background</vt:lpstr>
      <vt:lpstr>Infrared Scene Projectors (IRSP)</vt:lpstr>
      <vt:lpstr>IRLED Scene Projector System </vt:lpstr>
      <vt:lpstr>IRLED Scene Projector Technology Development Timeline Overview</vt:lpstr>
      <vt:lpstr>SLEDs Array Pixel Ratios</vt:lpstr>
      <vt:lpstr>Typical IRLED Projection Process </vt:lpstr>
      <vt:lpstr>Problem Formulation</vt:lpstr>
      <vt:lpstr>Problem Statement</vt:lpstr>
      <vt:lpstr>Hardware Limitations</vt:lpstr>
      <vt:lpstr>Software Limitations</vt:lpstr>
      <vt:lpstr>Bandwidth requirements of a conventional display protocol</vt:lpstr>
      <vt:lpstr>Possible Solutions</vt:lpstr>
      <vt:lpstr>Toward a Problem Solution</vt:lpstr>
      <vt:lpstr>Proposed Solution: Packetized Display Protocol (PDP) Architecture</vt:lpstr>
      <vt:lpstr>Examples of Multi-frame Rate Operation</vt:lpstr>
      <vt:lpstr>Dynamic frame rate display with multiple regions updating at different frame rates</vt:lpstr>
      <vt:lpstr>System Overview</vt:lpstr>
      <vt:lpstr>SLEDS System Block Diagram</vt:lpstr>
      <vt:lpstr>CSE External Direct Communication Block Diagram</vt:lpstr>
      <vt:lpstr>CSE Internals</vt:lpstr>
      <vt:lpstr>CSE Externals and Empty Chassis</vt:lpstr>
      <vt:lpstr>Display Protocols</vt:lpstr>
      <vt:lpstr>Display Protocol Timing</vt:lpstr>
      <vt:lpstr>Display Protocol Timing</vt:lpstr>
      <vt:lpstr>Modelines (VESA Coordinated Timing)</vt:lpstr>
      <vt:lpstr>Custom Sync</vt:lpstr>
      <vt:lpstr>Packetized Display Protocol</vt:lpstr>
      <vt:lpstr>Design Methodology</vt:lpstr>
      <vt:lpstr>Modeline Overhead</vt:lpstr>
      <vt:lpstr>Display Port Framing</vt:lpstr>
      <vt:lpstr>PDP Packets</vt:lpstr>
      <vt:lpstr>Example Stream</vt:lpstr>
      <vt:lpstr>PDP Maximum Packet Overhead</vt:lpstr>
      <vt:lpstr>Multi-frame Rate Bandwidth Savings</vt:lpstr>
      <vt:lpstr>Implementation</vt:lpstr>
      <vt:lpstr>HDMI Transport Layer / Abstract Architecture</vt:lpstr>
      <vt:lpstr>HDMI as a PDP Transport</vt:lpstr>
      <vt:lpstr>Embedding PDP Packets</vt:lpstr>
      <vt:lpstr>Architecture</vt:lpstr>
      <vt:lpstr>Abstract Architecture</vt:lpstr>
      <vt:lpstr>Overall Backend Architecture</vt:lpstr>
      <vt:lpstr>Synchronized Circular Buffer</vt:lpstr>
      <vt:lpstr>Synchronized Buffer</vt:lpstr>
      <vt:lpstr>Full/Empty Synchronizer</vt:lpstr>
      <vt:lpstr>Memory Synchronizer Logic</vt:lpstr>
      <vt:lpstr>Two Flip-flop Synchronizer</vt:lpstr>
      <vt:lpstr>Memory Synchronizer Circuit</vt:lpstr>
      <vt:lpstr>Array Emitter Logic</vt:lpstr>
      <vt:lpstr>Array Emitter State Machines</vt:lpstr>
      <vt:lpstr>Write Buffer</vt:lpstr>
      <vt:lpstr>Experimental Results</vt:lpstr>
      <vt:lpstr>Memory Synchronizer Testing</vt:lpstr>
      <vt:lpstr>Behavioral Simulation of  a Single Pixel  Being Buffered Through the Full/Empty Memory Synchronizer</vt:lpstr>
      <vt:lpstr>Setup of Synchronizer Experiments</vt:lpstr>
      <vt:lpstr>Synchronizer Experiments</vt:lpstr>
      <vt:lpstr>Simulations of Overall PDP Firmware</vt:lpstr>
      <vt:lpstr>Firmware Characterization</vt:lpstr>
      <vt:lpstr>Grid maps</vt:lpstr>
      <vt:lpstr>Array Maps</vt:lpstr>
      <vt:lpstr>Fractional Difference Map</vt:lpstr>
      <vt:lpstr>Non-uniformity Corrected Image</vt:lpstr>
      <vt:lpstr>Analog Bandwidth</vt:lpstr>
      <vt:lpstr>High-speed &amp; Multi-frame Rate Testing</vt:lpstr>
      <vt:lpstr>Low-speed Packetized Operation</vt:lpstr>
      <vt:lpstr>One Kilohertz Operation</vt:lpstr>
      <vt:lpstr>Two Kilohertz Operation</vt:lpstr>
      <vt:lpstr>Multi-frame Rate Operation </vt:lpstr>
      <vt:lpstr>Conclusion</vt:lpstr>
      <vt:lpstr>Done</vt:lpstr>
      <vt:lpstr>Backup</vt:lpstr>
      <vt:lpstr>Established IRSP technology</vt:lpstr>
      <vt:lpstr>Super-Lattice Light-Emitting-Diode (SLED) based IRSP </vt:lpstr>
      <vt:lpstr>CSE External Indirect API Communication Block Diagram</vt:lpstr>
      <vt:lpstr>CSE External Indirect API and Data Communication Block Diagram</vt:lpstr>
      <vt:lpstr>Horizontal Cross Section Timing</vt:lpstr>
      <vt:lpstr>Full Cross Section Timing</vt:lpstr>
      <vt:lpstr>Formulas</vt:lpstr>
      <vt:lpstr>PDP Overhead</vt:lpstr>
      <vt:lpstr>PowerPoint Presentation</vt:lpstr>
      <vt:lpstr>Frontend Architecture</vt:lpstr>
      <vt:lpstr>C Implementation</vt:lpstr>
      <vt:lpstr>Select Frontend APIs</vt:lpstr>
      <vt:lpstr>Full/Empty Memory Synchronizer State Transitions</vt:lpstr>
      <vt:lpstr>Behavioral Simulation of Multiple Pixels Being Buffered Through the Full/Empty Memory Synchronizer</vt:lpstr>
      <vt:lpstr>Array Write Process</vt:lpstr>
      <vt:lpstr>TCSA, NSLEDS, and HDILED Array Quadrant Layouts</vt:lpstr>
      <vt:lpstr>NSLEDS/HDILED Array Super Pixel Layout</vt:lpstr>
      <vt:lpstr>Interleaved Array Write Process</vt:lpstr>
      <vt:lpstr>Bit-packing Format</vt:lpstr>
      <vt:lpstr>Image Processing</vt:lpstr>
      <vt:lpstr>Quadrant Layout</vt:lpstr>
      <vt:lpstr>Quadrant Layout Colored</vt:lpstr>
      <vt:lpstr>Bit-packing</vt:lpstr>
      <vt:lpstr>Data Reordering</vt:lpstr>
      <vt:lpstr>Example 1</vt:lpstr>
      <vt:lpstr>Example 2</vt:lpstr>
      <vt:lpstr>Example 3</vt:lpstr>
      <vt:lpstr>Example IR</vt:lpstr>
      <vt:lpstr>Example IR 2</vt:lpstr>
      <vt:lpstr>Machine Model</vt:lpstr>
      <vt:lpstr>Hardware Mapping of an IRLED Projection Process</vt:lpstr>
      <vt:lpstr>Abstract Machine Model</vt:lpstr>
      <vt:lpstr>Compositing PDP</vt:lpstr>
      <vt:lpstr>Composited Together</vt:lpstr>
      <vt:lpstr>Prioritization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Packetized Display Protocol for Infrared Scene Projection Systems</dc:title>
  <dc:creator>Noraa Landwehr</dc:creator>
  <cp:lastModifiedBy>Noraa Landwehr</cp:lastModifiedBy>
  <cp:revision>75</cp:revision>
  <dcterms:created xsi:type="dcterms:W3CDTF">2020-12-02T04:07:48Z</dcterms:created>
  <dcterms:modified xsi:type="dcterms:W3CDTF">2020-12-03T02:24:43Z</dcterms:modified>
</cp:coreProperties>
</file>